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65"/>
  </p:notesMasterIdLst>
  <p:sldIdLst>
    <p:sldId id="317"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309" r:id="rId22"/>
    <p:sldId id="310" r:id="rId23"/>
    <p:sldId id="316" r:id="rId24"/>
    <p:sldId id="311" r:id="rId25"/>
    <p:sldId id="312" r:id="rId26"/>
    <p:sldId id="313" r:id="rId27"/>
    <p:sldId id="314"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7" name="PlaceHolder 1"/>
          <p:cNvSpPr>
            <a:spLocks noGrp="1"/>
          </p:cNvSpPr>
          <p:nvPr>
            <p:ph type="body"/>
          </p:nvPr>
        </p:nvSpPr>
        <p:spPr>
          <a:xfrm>
            <a:off x="756000" y="5078520"/>
            <a:ext cx="6047640" cy="4811040"/>
          </a:xfrm>
          <a:prstGeom prst="rect">
            <a:avLst/>
          </a:prstGeom>
        </p:spPr>
        <p:txBody>
          <a:bodyPr lIns="0" tIns="0" rIns="0" bIns="0"/>
          <a:lstStyle/>
          <a:p>
            <a:r>
              <a:rPr lang="pt-BR" sz="2000" spc="-1">
                <a:latin typeface="Arial"/>
              </a:rPr>
              <a:t>Clique para editar o formato de notas</a:t>
            </a:r>
            <a:endParaRPr/>
          </a:p>
        </p:txBody>
      </p:sp>
      <p:sp>
        <p:nvSpPr>
          <p:cNvPr id="158" name="PlaceHolder 2"/>
          <p:cNvSpPr>
            <a:spLocks noGrp="1"/>
          </p:cNvSpPr>
          <p:nvPr>
            <p:ph type="hdr"/>
          </p:nvPr>
        </p:nvSpPr>
        <p:spPr>
          <a:xfrm>
            <a:off x="0" y="0"/>
            <a:ext cx="3280680" cy="534240"/>
          </a:xfrm>
          <a:prstGeom prst="rect">
            <a:avLst/>
          </a:prstGeom>
        </p:spPr>
        <p:txBody>
          <a:bodyPr lIns="0" tIns="0" rIns="0" bIns="0"/>
          <a:lstStyle/>
          <a:p>
            <a:r>
              <a:rPr lang="pt-BR" sz="1400" spc="-1">
                <a:latin typeface="Times New Roman"/>
              </a:rPr>
              <a:t>&lt;cabeçalho&gt;</a:t>
            </a:r>
            <a:endParaRPr/>
          </a:p>
        </p:txBody>
      </p:sp>
      <p:sp>
        <p:nvSpPr>
          <p:cNvPr id="159" name="PlaceHolder 3"/>
          <p:cNvSpPr>
            <a:spLocks noGrp="1"/>
          </p:cNvSpPr>
          <p:nvPr>
            <p:ph type="dt"/>
          </p:nvPr>
        </p:nvSpPr>
        <p:spPr>
          <a:xfrm>
            <a:off x="4278960" y="0"/>
            <a:ext cx="3280680" cy="534240"/>
          </a:xfrm>
          <a:prstGeom prst="rect">
            <a:avLst/>
          </a:prstGeom>
        </p:spPr>
        <p:txBody>
          <a:bodyPr lIns="0" tIns="0" rIns="0" bIns="0"/>
          <a:lstStyle/>
          <a:p>
            <a:pPr algn="r"/>
            <a:r>
              <a:rPr lang="pt-BR" sz="1400" spc="-1">
                <a:latin typeface="Times New Roman"/>
              </a:rPr>
              <a:t>&lt;data/hora&gt;</a:t>
            </a:r>
            <a:endParaRPr/>
          </a:p>
        </p:txBody>
      </p:sp>
      <p:sp>
        <p:nvSpPr>
          <p:cNvPr id="160" name="PlaceHolder 4"/>
          <p:cNvSpPr>
            <a:spLocks noGrp="1"/>
          </p:cNvSpPr>
          <p:nvPr>
            <p:ph type="ftr"/>
          </p:nvPr>
        </p:nvSpPr>
        <p:spPr>
          <a:xfrm>
            <a:off x="0" y="10157400"/>
            <a:ext cx="3280680" cy="534240"/>
          </a:xfrm>
          <a:prstGeom prst="rect">
            <a:avLst/>
          </a:prstGeom>
        </p:spPr>
        <p:txBody>
          <a:bodyPr lIns="0" tIns="0" rIns="0" bIns="0" anchor="b"/>
          <a:lstStyle/>
          <a:p>
            <a:r>
              <a:rPr lang="pt-BR" sz="1400" spc="-1">
                <a:latin typeface="Times New Roman"/>
              </a:rPr>
              <a:t>&lt;rodapé&gt;</a:t>
            </a:r>
            <a:endParaRPr/>
          </a:p>
        </p:txBody>
      </p:sp>
      <p:sp>
        <p:nvSpPr>
          <p:cNvPr id="161" name="PlaceHolder 5"/>
          <p:cNvSpPr>
            <a:spLocks noGrp="1"/>
          </p:cNvSpPr>
          <p:nvPr>
            <p:ph type="sldNum"/>
          </p:nvPr>
        </p:nvSpPr>
        <p:spPr>
          <a:xfrm>
            <a:off x="4278960" y="10157400"/>
            <a:ext cx="3280680" cy="534240"/>
          </a:xfrm>
          <a:prstGeom prst="rect">
            <a:avLst/>
          </a:prstGeom>
        </p:spPr>
        <p:txBody>
          <a:bodyPr lIns="0" tIns="0" rIns="0" bIns="0" anchor="b"/>
          <a:lstStyle/>
          <a:p>
            <a:pPr algn="r"/>
            <a:fld id="{234902EB-47A0-401F-A4D1-E08CBFB24D4D}" type="slidenum">
              <a:rPr lang="pt-BR" sz="1400" spc="-1">
                <a:latin typeface="Times New Roman"/>
              </a:rPr>
              <a:t>‹nº›</a:t>
            </a:fld>
            <a:endParaRPr/>
          </a:p>
        </p:txBody>
      </p:sp>
    </p:spTree>
    <p:extLst>
      <p:ext uri="{BB962C8B-B14F-4D97-AF65-F5344CB8AC3E}">
        <p14:creationId xmlns:p14="http://schemas.microsoft.com/office/powerpoint/2010/main" val="542394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PlaceHolder 1"/>
          <p:cNvSpPr>
            <a:spLocks noGrp="1"/>
          </p:cNvSpPr>
          <p:nvPr>
            <p:ph type="body"/>
          </p:nvPr>
        </p:nvSpPr>
        <p:spPr>
          <a:xfrm>
            <a:off x="685800" y="4343400"/>
            <a:ext cx="5486040" cy="4114440"/>
          </a:xfrm>
          <a:prstGeom prst="rect">
            <a:avLst/>
          </a:prstGeom>
        </p:spPr>
        <p:txBody>
          <a:bodyPr/>
          <a:lstStyle/>
          <a:p>
            <a:endParaRPr/>
          </a:p>
        </p:txBody>
      </p:sp>
      <p:sp>
        <p:nvSpPr>
          <p:cNvPr id="759" name="TextShape 2"/>
          <p:cNvSpPr txBox="1"/>
          <p:nvPr/>
        </p:nvSpPr>
        <p:spPr>
          <a:xfrm>
            <a:off x="3884760" y="8685360"/>
            <a:ext cx="2971440" cy="456840"/>
          </a:xfrm>
          <a:prstGeom prst="rect">
            <a:avLst/>
          </a:prstGeom>
          <a:noFill/>
          <a:ln>
            <a:noFill/>
          </a:ln>
        </p:spPr>
        <p:txBody>
          <a:bodyPr anchor="b"/>
          <a:lstStyle/>
          <a:p>
            <a:pPr algn="r">
              <a:lnSpc>
                <a:spcPct val="100000"/>
              </a:lnSpc>
            </a:pPr>
            <a:fld id="{4A25656C-821A-49ED-AC0D-86CAF2988917}" type="slidenum">
              <a:rPr lang="pt-BR" sz="1200" strike="noStrike" spc="-1">
                <a:solidFill>
                  <a:srgbClr val="000000"/>
                </a:solidFill>
                <a:uFill>
                  <a:solidFill>
                    <a:srgbClr val="FFFFFF"/>
                  </a:solidFill>
                </a:uFill>
                <a:latin typeface="+mn-lt"/>
                <a:ea typeface="+mn-ea"/>
              </a:rPr>
              <a:t>15</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 name="PlaceHolder 1"/>
          <p:cNvSpPr>
            <a:spLocks noGrp="1"/>
          </p:cNvSpPr>
          <p:nvPr>
            <p:ph type="body"/>
          </p:nvPr>
        </p:nvSpPr>
        <p:spPr>
          <a:xfrm>
            <a:off x="685800" y="4343400"/>
            <a:ext cx="5486040" cy="4114440"/>
          </a:xfrm>
          <a:prstGeom prst="rect">
            <a:avLst/>
          </a:prstGeom>
        </p:spPr>
        <p:txBody>
          <a:bodyPr/>
          <a:lstStyle/>
          <a:p>
            <a:r>
              <a:rPr lang="pt-BR" sz="2000" strike="noStrike" spc="-1">
                <a:uFill>
                  <a:solidFill>
                    <a:srgbClr val="FFFFFF"/>
                  </a:solidFill>
                </a:uFill>
                <a:latin typeface="Arial"/>
              </a:rPr>
              <a:t>CÍRCULO DE MUNSELL</a:t>
            </a:r>
            <a:endParaRPr/>
          </a:p>
        </p:txBody>
      </p:sp>
      <p:sp>
        <p:nvSpPr>
          <p:cNvPr id="777" name="TextShape 2"/>
          <p:cNvSpPr txBox="1"/>
          <p:nvPr/>
        </p:nvSpPr>
        <p:spPr>
          <a:xfrm>
            <a:off x="3884760" y="8685360"/>
            <a:ext cx="2971440" cy="456840"/>
          </a:xfrm>
          <a:prstGeom prst="rect">
            <a:avLst/>
          </a:prstGeom>
          <a:noFill/>
          <a:ln>
            <a:noFill/>
          </a:ln>
        </p:spPr>
        <p:txBody>
          <a:bodyPr anchor="b"/>
          <a:lstStyle/>
          <a:p>
            <a:pPr algn="r">
              <a:lnSpc>
                <a:spcPct val="100000"/>
              </a:lnSpc>
            </a:pPr>
            <a:fld id="{7F9B3C90-3322-4D90-9465-C0142336E1A6}" type="slidenum">
              <a:rPr lang="pt-BR" sz="1200" strike="noStrike" spc="-1">
                <a:solidFill>
                  <a:srgbClr val="000000"/>
                </a:solidFill>
                <a:uFill>
                  <a:solidFill>
                    <a:srgbClr val="FFFFFF"/>
                  </a:solidFill>
                </a:uFill>
                <a:latin typeface="+mn-lt"/>
                <a:ea typeface="+mn-ea"/>
              </a:rPr>
              <a:t>40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 name="PlaceHolder 1"/>
          <p:cNvSpPr>
            <a:spLocks noGrp="1"/>
          </p:cNvSpPr>
          <p:nvPr>
            <p:ph type="body"/>
          </p:nvPr>
        </p:nvSpPr>
        <p:spPr>
          <a:xfrm>
            <a:off x="685800" y="4343400"/>
            <a:ext cx="5486040" cy="4114440"/>
          </a:xfrm>
          <a:prstGeom prst="rect">
            <a:avLst/>
          </a:prstGeom>
        </p:spPr>
        <p:txBody>
          <a:bodyPr/>
          <a:lstStyle/>
          <a:p>
            <a:r>
              <a:rPr lang="pt-BR" sz="2000" strike="noStrike" spc="-1">
                <a:uFill>
                  <a:solidFill>
                    <a:srgbClr val="FFFFFF"/>
                  </a:solidFill>
                </a:uFill>
                <a:latin typeface="Arial"/>
              </a:rPr>
              <a:t>SISTEMA MUNSELL</a:t>
            </a:r>
            <a:endParaRPr/>
          </a:p>
          <a:p>
            <a:endParaRPr/>
          </a:p>
          <a:p>
            <a:r>
              <a:rPr lang="pt-BR" sz="2000" strike="noStrike" spc="-1">
                <a:uFill>
                  <a:solidFill>
                    <a:srgbClr val="FFFFFF"/>
                  </a:solidFill>
                </a:uFill>
                <a:latin typeface="Arial"/>
              </a:rPr>
              <a:t>LUMINOSIDADE E SATURAÇÃO </a:t>
            </a:r>
            <a:endParaRPr/>
          </a:p>
        </p:txBody>
      </p:sp>
      <p:sp>
        <p:nvSpPr>
          <p:cNvPr id="779" name="TextShape 2"/>
          <p:cNvSpPr txBox="1"/>
          <p:nvPr/>
        </p:nvSpPr>
        <p:spPr>
          <a:xfrm>
            <a:off x="3884760" y="8685360"/>
            <a:ext cx="2971440" cy="456840"/>
          </a:xfrm>
          <a:prstGeom prst="rect">
            <a:avLst/>
          </a:prstGeom>
          <a:noFill/>
          <a:ln>
            <a:noFill/>
          </a:ln>
        </p:spPr>
        <p:txBody>
          <a:bodyPr anchor="b"/>
          <a:lstStyle/>
          <a:p>
            <a:pPr algn="r">
              <a:lnSpc>
                <a:spcPct val="100000"/>
              </a:lnSpc>
            </a:pPr>
            <a:fld id="{DE4354C0-930C-48DF-AAC3-FCB97D4FC337}" type="slidenum">
              <a:rPr lang="pt-BR" sz="1200" strike="noStrike" spc="-1">
                <a:solidFill>
                  <a:srgbClr val="000000"/>
                </a:solidFill>
                <a:uFill>
                  <a:solidFill>
                    <a:srgbClr val="FFFFFF"/>
                  </a:solidFill>
                </a:uFill>
                <a:latin typeface="+mn-lt"/>
                <a:ea typeface="+mn-ea"/>
              </a:rPr>
              <a:t>41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PlaceHolder 1"/>
          <p:cNvSpPr>
            <a:spLocks noGrp="1"/>
          </p:cNvSpPr>
          <p:nvPr>
            <p:ph type="body"/>
          </p:nvPr>
        </p:nvSpPr>
        <p:spPr>
          <a:xfrm>
            <a:off x="685800" y="4343400"/>
            <a:ext cx="5486040" cy="4114440"/>
          </a:xfrm>
          <a:prstGeom prst="rect">
            <a:avLst/>
          </a:prstGeom>
        </p:spPr>
        <p:txBody>
          <a:bodyPr/>
          <a:lstStyle/>
          <a:p>
            <a:r>
              <a:rPr lang="pt-BR" sz="2000" strike="noStrike" spc="-1">
                <a:uFill>
                  <a:solidFill>
                    <a:srgbClr val="FFFFFF"/>
                  </a:solidFill>
                </a:uFill>
                <a:latin typeface="Arial"/>
              </a:rPr>
              <a:t>MODELO ESPACIAL    MUNSELL</a:t>
            </a:r>
            <a:endParaRPr/>
          </a:p>
        </p:txBody>
      </p:sp>
      <p:sp>
        <p:nvSpPr>
          <p:cNvPr id="781" name="TextShape 2"/>
          <p:cNvSpPr txBox="1"/>
          <p:nvPr/>
        </p:nvSpPr>
        <p:spPr>
          <a:xfrm>
            <a:off x="3884760" y="8685360"/>
            <a:ext cx="2971440" cy="456840"/>
          </a:xfrm>
          <a:prstGeom prst="rect">
            <a:avLst/>
          </a:prstGeom>
          <a:noFill/>
          <a:ln>
            <a:noFill/>
          </a:ln>
        </p:spPr>
        <p:txBody>
          <a:bodyPr anchor="b"/>
          <a:lstStyle/>
          <a:p>
            <a:pPr algn="r">
              <a:lnSpc>
                <a:spcPct val="100000"/>
              </a:lnSpc>
            </a:pPr>
            <a:fld id="{8EDE5BF9-A18F-4950-A7FA-BC1A558576C7}" type="slidenum">
              <a:rPr lang="pt-BR" sz="1200" strike="noStrike" spc="-1">
                <a:solidFill>
                  <a:srgbClr val="000000"/>
                </a:solidFill>
                <a:uFill>
                  <a:solidFill>
                    <a:srgbClr val="FFFFFF"/>
                  </a:solidFill>
                </a:uFill>
                <a:latin typeface="+mn-lt"/>
                <a:ea typeface="+mn-ea"/>
              </a:rPr>
              <a:t>42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 name="PlaceHolder 1"/>
          <p:cNvSpPr>
            <a:spLocks noGrp="1"/>
          </p:cNvSpPr>
          <p:nvPr>
            <p:ph type="body"/>
          </p:nvPr>
        </p:nvSpPr>
        <p:spPr>
          <a:xfrm>
            <a:off x="685800" y="4343400"/>
            <a:ext cx="5486040" cy="4114440"/>
          </a:xfrm>
          <a:prstGeom prst="rect">
            <a:avLst/>
          </a:prstGeom>
        </p:spPr>
        <p:txBody>
          <a:bodyPr/>
          <a:lstStyle/>
          <a:p>
            <a:r>
              <a:rPr lang="pt-BR" sz="2000" strike="noStrike" spc="-1">
                <a:uFill>
                  <a:solidFill>
                    <a:srgbClr val="FFFFFF"/>
                  </a:solidFill>
                </a:uFill>
                <a:latin typeface="Arial"/>
              </a:rPr>
              <a:t>SISTEMA COLORIMÉTRICO    W.  OSTWALD</a:t>
            </a:r>
            <a:endParaRPr/>
          </a:p>
        </p:txBody>
      </p:sp>
      <p:sp>
        <p:nvSpPr>
          <p:cNvPr id="783" name="TextShape 2"/>
          <p:cNvSpPr txBox="1"/>
          <p:nvPr/>
        </p:nvSpPr>
        <p:spPr>
          <a:xfrm>
            <a:off x="3884760" y="8685360"/>
            <a:ext cx="2971440" cy="456840"/>
          </a:xfrm>
          <a:prstGeom prst="rect">
            <a:avLst/>
          </a:prstGeom>
          <a:noFill/>
          <a:ln>
            <a:noFill/>
          </a:ln>
        </p:spPr>
        <p:txBody>
          <a:bodyPr anchor="b"/>
          <a:lstStyle/>
          <a:p>
            <a:pPr algn="r">
              <a:lnSpc>
                <a:spcPct val="100000"/>
              </a:lnSpc>
            </a:pPr>
            <a:fld id="{A4F93E78-F51A-41E5-ABB5-BE37DA6ADB4B}" type="slidenum">
              <a:rPr lang="pt-BR" sz="1200" strike="noStrike" spc="-1">
                <a:solidFill>
                  <a:srgbClr val="000000"/>
                </a:solidFill>
                <a:uFill>
                  <a:solidFill>
                    <a:srgbClr val="FFFFFF"/>
                  </a:solidFill>
                </a:uFill>
                <a:latin typeface="+mn-lt"/>
                <a:ea typeface="+mn-ea"/>
              </a:rPr>
              <a:t>43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 name="PlaceHolder 1"/>
          <p:cNvSpPr>
            <a:spLocks noGrp="1"/>
          </p:cNvSpPr>
          <p:nvPr>
            <p:ph type="body"/>
          </p:nvPr>
        </p:nvSpPr>
        <p:spPr>
          <a:xfrm>
            <a:off x="685800" y="4343400"/>
            <a:ext cx="5486040" cy="4114440"/>
          </a:xfrm>
          <a:prstGeom prst="rect">
            <a:avLst/>
          </a:prstGeom>
        </p:spPr>
        <p:txBody>
          <a:bodyPr/>
          <a:lstStyle/>
          <a:p>
            <a:r>
              <a:rPr lang="pt-BR" sz="2000" strike="noStrike" spc="-1">
                <a:uFill>
                  <a:solidFill>
                    <a:srgbClr val="FFFFFF"/>
                  </a:solidFill>
                </a:uFill>
                <a:latin typeface="Arial"/>
              </a:rPr>
              <a:t>PERCEPÇÃO VISUAL :  LUMINOSIDADE BAIXA</a:t>
            </a:r>
            <a:endParaRPr/>
          </a:p>
        </p:txBody>
      </p:sp>
      <p:sp>
        <p:nvSpPr>
          <p:cNvPr id="761" name="TextShape 2"/>
          <p:cNvSpPr txBox="1"/>
          <p:nvPr/>
        </p:nvSpPr>
        <p:spPr>
          <a:xfrm>
            <a:off x="3884760" y="8685360"/>
            <a:ext cx="2971440" cy="456840"/>
          </a:xfrm>
          <a:prstGeom prst="rect">
            <a:avLst/>
          </a:prstGeom>
          <a:noFill/>
          <a:ln>
            <a:noFill/>
          </a:ln>
        </p:spPr>
        <p:txBody>
          <a:bodyPr anchor="b"/>
          <a:lstStyle/>
          <a:p>
            <a:pPr algn="r">
              <a:lnSpc>
                <a:spcPct val="100000"/>
              </a:lnSpc>
            </a:pPr>
            <a:fld id="{3D29D53B-3770-4BA7-A75C-EB68D5DB0468}" type="slidenum">
              <a:rPr lang="pt-BR" sz="1200" strike="noStrike" spc="-1">
                <a:solidFill>
                  <a:srgbClr val="000000"/>
                </a:solidFill>
                <a:uFill>
                  <a:solidFill>
                    <a:srgbClr val="FFFFFF"/>
                  </a:solidFill>
                </a:uFill>
                <a:latin typeface="+mn-lt"/>
                <a:ea typeface="+mn-ea"/>
              </a:rPr>
              <a:t>31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 name="PlaceHolder 1"/>
          <p:cNvSpPr>
            <a:spLocks noGrp="1"/>
          </p:cNvSpPr>
          <p:nvPr>
            <p:ph type="body"/>
          </p:nvPr>
        </p:nvSpPr>
        <p:spPr>
          <a:xfrm>
            <a:off x="685800" y="4343400"/>
            <a:ext cx="5486040" cy="4114440"/>
          </a:xfrm>
          <a:prstGeom prst="rect">
            <a:avLst/>
          </a:prstGeom>
        </p:spPr>
        <p:txBody>
          <a:bodyPr/>
          <a:lstStyle/>
          <a:p>
            <a:r>
              <a:rPr lang="pt-BR" sz="2000" strike="noStrike" spc="-1">
                <a:uFill>
                  <a:solidFill>
                    <a:srgbClr val="FFFFFF"/>
                  </a:solidFill>
                </a:uFill>
                <a:latin typeface="Arial"/>
              </a:rPr>
              <a:t>PERCEPÇÃO VISUAL : LUMINOSIDADE ALTA </a:t>
            </a:r>
            <a:endParaRPr/>
          </a:p>
        </p:txBody>
      </p:sp>
      <p:sp>
        <p:nvSpPr>
          <p:cNvPr id="763" name="TextShape 2"/>
          <p:cNvSpPr txBox="1"/>
          <p:nvPr/>
        </p:nvSpPr>
        <p:spPr>
          <a:xfrm>
            <a:off x="3884760" y="8685360"/>
            <a:ext cx="2971440" cy="456840"/>
          </a:xfrm>
          <a:prstGeom prst="rect">
            <a:avLst/>
          </a:prstGeom>
          <a:noFill/>
          <a:ln>
            <a:noFill/>
          </a:ln>
        </p:spPr>
        <p:txBody>
          <a:bodyPr anchor="b"/>
          <a:lstStyle/>
          <a:p>
            <a:pPr algn="r">
              <a:lnSpc>
                <a:spcPct val="100000"/>
              </a:lnSpc>
            </a:pPr>
            <a:fld id="{ED35E1D3-6A6D-4A8E-A119-A0B3D54CC774}" type="slidenum">
              <a:rPr lang="pt-BR" sz="1200" strike="noStrike" spc="-1">
                <a:solidFill>
                  <a:srgbClr val="000000"/>
                </a:solidFill>
                <a:uFill>
                  <a:solidFill>
                    <a:srgbClr val="FFFFFF"/>
                  </a:solidFill>
                </a:uFill>
                <a:latin typeface="+mn-lt"/>
                <a:ea typeface="+mn-ea"/>
              </a:rPr>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 name="PlaceHolder 1"/>
          <p:cNvSpPr>
            <a:spLocks noGrp="1"/>
          </p:cNvSpPr>
          <p:nvPr>
            <p:ph type="body"/>
          </p:nvPr>
        </p:nvSpPr>
        <p:spPr>
          <a:xfrm>
            <a:off x="685800" y="4343400"/>
            <a:ext cx="5486040" cy="4114440"/>
          </a:xfrm>
          <a:prstGeom prst="rect">
            <a:avLst/>
          </a:prstGeom>
        </p:spPr>
        <p:txBody>
          <a:bodyPr/>
          <a:lstStyle/>
          <a:p>
            <a:r>
              <a:rPr lang="pt-BR" sz="2000" strike="noStrike" spc="-1">
                <a:uFill>
                  <a:solidFill>
                    <a:srgbClr val="FFFFFF"/>
                  </a:solidFill>
                </a:uFill>
                <a:latin typeface="Arial"/>
              </a:rPr>
              <a:t>DISTRUIÇÃO ESPECTRAL    -     CORTESIA  HUNTER  LABORATORY    </a:t>
            </a:r>
            <a:endParaRPr/>
          </a:p>
        </p:txBody>
      </p:sp>
      <p:sp>
        <p:nvSpPr>
          <p:cNvPr id="765" name="TextShape 2"/>
          <p:cNvSpPr txBox="1"/>
          <p:nvPr/>
        </p:nvSpPr>
        <p:spPr>
          <a:xfrm>
            <a:off x="3884760" y="8685360"/>
            <a:ext cx="2971440" cy="456840"/>
          </a:xfrm>
          <a:prstGeom prst="rect">
            <a:avLst/>
          </a:prstGeom>
          <a:noFill/>
          <a:ln>
            <a:noFill/>
          </a:ln>
        </p:spPr>
        <p:txBody>
          <a:bodyPr anchor="b"/>
          <a:lstStyle/>
          <a:p>
            <a:pPr algn="r">
              <a:lnSpc>
                <a:spcPct val="100000"/>
              </a:lnSpc>
            </a:pPr>
            <a:fld id="{B8CD5138-E4C6-4C2A-839A-2A679990E462}" type="slidenum">
              <a:rPr lang="pt-BR" sz="1200" strike="noStrike" spc="-1">
                <a:solidFill>
                  <a:srgbClr val="000000"/>
                </a:solidFill>
                <a:uFill>
                  <a:solidFill>
                    <a:srgbClr val="FFFFFF"/>
                  </a:solidFill>
                </a:uFill>
                <a:latin typeface="+mn-lt"/>
                <a:ea typeface="+mn-ea"/>
              </a:rPr>
              <a:t>33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 name="PlaceHolder 1"/>
          <p:cNvSpPr>
            <a:spLocks noGrp="1"/>
          </p:cNvSpPr>
          <p:nvPr>
            <p:ph type="body"/>
          </p:nvPr>
        </p:nvSpPr>
        <p:spPr>
          <a:xfrm>
            <a:off x="685800" y="4343400"/>
            <a:ext cx="5486040" cy="4114440"/>
          </a:xfrm>
          <a:prstGeom prst="rect">
            <a:avLst/>
          </a:prstGeom>
        </p:spPr>
        <p:txBody>
          <a:bodyPr/>
          <a:lstStyle/>
          <a:p>
            <a:r>
              <a:rPr lang="pt-BR" sz="2000" strike="noStrike" spc="-1">
                <a:uFill>
                  <a:solidFill>
                    <a:srgbClr val="FFFFFF"/>
                  </a:solidFill>
                </a:uFill>
                <a:latin typeface="Arial"/>
              </a:rPr>
              <a:t>RESUMO DOS ILUMINANTES OFICIAIS APROVADOS PELO C I E </a:t>
            </a:r>
            <a:endParaRPr/>
          </a:p>
        </p:txBody>
      </p:sp>
      <p:sp>
        <p:nvSpPr>
          <p:cNvPr id="767" name="TextShape 2"/>
          <p:cNvSpPr txBox="1"/>
          <p:nvPr/>
        </p:nvSpPr>
        <p:spPr>
          <a:xfrm>
            <a:off x="3884760" y="8685360"/>
            <a:ext cx="2971440" cy="456840"/>
          </a:xfrm>
          <a:prstGeom prst="rect">
            <a:avLst/>
          </a:prstGeom>
          <a:noFill/>
          <a:ln>
            <a:noFill/>
          </a:ln>
        </p:spPr>
        <p:txBody>
          <a:bodyPr anchor="b"/>
          <a:lstStyle/>
          <a:p>
            <a:pPr algn="r">
              <a:lnSpc>
                <a:spcPct val="100000"/>
              </a:lnSpc>
            </a:pPr>
            <a:fld id="{3AD3B2DB-B1D6-401D-96F7-C1F3AB2E6E89}" type="slidenum">
              <a:rPr lang="pt-BR" sz="1200" strike="noStrike" spc="-1">
                <a:solidFill>
                  <a:srgbClr val="000000"/>
                </a:solidFill>
                <a:uFill>
                  <a:solidFill>
                    <a:srgbClr val="FFFFFF"/>
                  </a:solidFill>
                </a:uFill>
                <a:latin typeface="+mn-lt"/>
                <a:ea typeface="+mn-ea"/>
              </a:rPr>
              <a:t>34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 name="PlaceHolder 1"/>
          <p:cNvSpPr>
            <a:spLocks noGrp="1"/>
          </p:cNvSpPr>
          <p:nvPr>
            <p:ph type="body"/>
          </p:nvPr>
        </p:nvSpPr>
        <p:spPr>
          <a:xfrm>
            <a:off x="685800" y="4343400"/>
            <a:ext cx="5486040" cy="4114440"/>
          </a:xfrm>
          <a:prstGeom prst="rect">
            <a:avLst/>
          </a:prstGeom>
        </p:spPr>
        <p:txBody>
          <a:bodyPr/>
          <a:lstStyle/>
          <a:p>
            <a:r>
              <a:rPr lang="pt-BR" sz="2000" strike="noStrike" spc="-1">
                <a:uFill>
                  <a:solidFill>
                    <a:srgbClr val="FFFFFF"/>
                  </a:solidFill>
                </a:uFill>
                <a:latin typeface="Arial"/>
              </a:rPr>
              <a:t>TONALIDADE :  É a grandeza que caracteriza a qualidade da COR, permitindo-nos diferenciar as CORES.</a:t>
            </a:r>
            <a:endParaRPr/>
          </a:p>
          <a:p>
            <a:r>
              <a:rPr lang="pt-BR" sz="2000" strike="noStrike" spc="-1">
                <a:uFill>
                  <a:solidFill>
                    <a:srgbClr val="FFFFFF"/>
                  </a:solidFill>
                </a:uFill>
                <a:latin typeface="Arial"/>
              </a:rPr>
              <a:t>A Tonalidade está  associada a um certo comprimento de onda do espectro visível.</a:t>
            </a:r>
            <a:endParaRPr/>
          </a:p>
          <a:p>
            <a:endParaRPr/>
          </a:p>
        </p:txBody>
      </p:sp>
      <p:sp>
        <p:nvSpPr>
          <p:cNvPr id="769" name="TextShape 2"/>
          <p:cNvSpPr txBox="1"/>
          <p:nvPr/>
        </p:nvSpPr>
        <p:spPr>
          <a:xfrm>
            <a:off x="3884760" y="8685360"/>
            <a:ext cx="2971440" cy="456840"/>
          </a:xfrm>
          <a:prstGeom prst="rect">
            <a:avLst/>
          </a:prstGeom>
          <a:noFill/>
          <a:ln>
            <a:noFill/>
          </a:ln>
        </p:spPr>
        <p:txBody>
          <a:bodyPr anchor="b"/>
          <a:lstStyle/>
          <a:p>
            <a:pPr algn="r">
              <a:lnSpc>
                <a:spcPct val="100000"/>
              </a:lnSpc>
            </a:pPr>
            <a:fld id="{E80EAE47-4CAB-4191-BB53-81CBE12E266A}" type="slidenum">
              <a:rPr lang="pt-BR" sz="1200" strike="noStrike" spc="-1">
                <a:solidFill>
                  <a:srgbClr val="000000"/>
                </a:solidFill>
                <a:uFill>
                  <a:solidFill>
                    <a:srgbClr val="FFFFFF"/>
                  </a:solidFill>
                </a:uFill>
                <a:latin typeface="+mn-lt"/>
                <a:ea typeface="+mn-ea"/>
              </a:rPr>
              <a:t>36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 name="PlaceHolder 1"/>
          <p:cNvSpPr>
            <a:spLocks noGrp="1"/>
          </p:cNvSpPr>
          <p:nvPr>
            <p:ph type="body"/>
          </p:nvPr>
        </p:nvSpPr>
        <p:spPr>
          <a:xfrm>
            <a:off x="685800" y="4343400"/>
            <a:ext cx="5486040" cy="4114440"/>
          </a:xfrm>
          <a:prstGeom prst="rect">
            <a:avLst/>
          </a:prstGeom>
        </p:spPr>
        <p:txBody>
          <a:bodyPr/>
          <a:lstStyle/>
          <a:p>
            <a:r>
              <a:rPr lang="pt-BR" sz="2000" strike="noStrike" spc="-1">
                <a:uFill>
                  <a:solidFill>
                    <a:srgbClr val="FFFFFF"/>
                  </a:solidFill>
                </a:uFill>
                <a:latin typeface="Arial"/>
              </a:rPr>
              <a:t>LUMINOSIDADE </a:t>
            </a:r>
            <a:endParaRPr/>
          </a:p>
          <a:p>
            <a:r>
              <a:rPr lang="pt-BR" sz="2000" strike="noStrike" spc="-1">
                <a:uFill>
                  <a:solidFill>
                    <a:srgbClr val="FFFFFF"/>
                  </a:solidFill>
                </a:uFill>
                <a:latin typeface="Arial"/>
              </a:rPr>
              <a:t>É a qualidade que caracteriza o grau de percepção da claridade da cor pelos seres humanos.</a:t>
            </a:r>
            <a:endParaRPr/>
          </a:p>
          <a:p>
            <a:r>
              <a:rPr lang="pt-BR" sz="2000" strike="noStrike" spc="-1">
                <a:uFill>
                  <a:solidFill>
                    <a:srgbClr val="FFFFFF"/>
                  </a:solidFill>
                </a:uFill>
                <a:latin typeface="Arial"/>
              </a:rPr>
              <a:t>A claridade depende, pois, da refletância (  % luz  refletida  )</a:t>
            </a:r>
            <a:endParaRPr/>
          </a:p>
        </p:txBody>
      </p:sp>
      <p:sp>
        <p:nvSpPr>
          <p:cNvPr id="771" name="TextShape 2"/>
          <p:cNvSpPr txBox="1"/>
          <p:nvPr/>
        </p:nvSpPr>
        <p:spPr>
          <a:xfrm>
            <a:off x="3884760" y="8685360"/>
            <a:ext cx="2971440" cy="456840"/>
          </a:xfrm>
          <a:prstGeom prst="rect">
            <a:avLst/>
          </a:prstGeom>
          <a:noFill/>
          <a:ln>
            <a:noFill/>
          </a:ln>
        </p:spPr>
        <p:txBody>
          <a:bodyPr anchor="b"/>
          <a:lstStyle/>
          <a:p>
            <a:pPr algn="r">
              <a:lnSpc>
                <a:spcPct val="100000"/>
              </a:lnSpc>
            </a:pPr>
            <a:fld id="{1EFDE5D8-073C-484E-AD30-45E1B6796672}" type="slidenum">
              <a:rPr lang="pt-BR" sz="1200" strike="noStrike" spc="-1">
                <a:solidFill>
                  <a:srgbClr val="000000"/>
                </a:solidFill>
                <a:uFill>
                  <a:solidFill>
                    <a:srgbClr val="FFFFFF"/>
                  </a:solidFill>
                </a:uFill>
                <a:latin typeface="+mn-lt"/>
                <a:ea typeface="+mn-ea"/>
              </a:rPr>
              <a:t>37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 name="PlaceHolder 1"/>
          <p:cNvSpPr>
            <a:spLocks noGrp="1"/>
          </p:cNvSpPr>
          <p:nvPr>
            <p:ph type="body"/>
          </p:nvPr>
        </p:nvSpPr>
        <p:spPr>
          <a:xfrm>
            <a:off x="685800" y="4343400"/>
            <a:ext cx="5486040" cy="4114440"/>
          </a:xfrm>
          <a:prstGeom prst="rect">
            <a:avLst/>
          </a:prstGeom>
        </p:spPr>
        <p:txBody>
          <a:bodyPr/>
          <a:lstStyle/>
          <a:p>
            <a:r>
              <a:rPr lang="pt-BR" sz="2000" strike="noStrike" spc="-1">
                <a:uFill>
                  <a:solidFill>
                    <a:srgbClr val="FFFFFF"/>
                  </a:solidFill>
                </a:uFill>
                <a:latin typeface="Arial"/>
              </a:rPr>
              <a:t>SATURAÇÃO ou PUREZA DA COR.</a:t>
            </a:r>
            <a:endParaRPr/>
          </a:p>
          <a:p>
            <a:r>
              <a:rPr lang="pt-BR" sz="2000" strike="noStrike" spc="-1">
                <a:uFill>
                  <a:solidFill>
                    <a:srgbClr val="FFFFFF"/>
                  </a:solidFill>
                </a:uFill>
                <a:latin typeface="Arial"/>
              </a:rPr>
              <a:t>É a qualidade que caracteriza  a quantidade de cor, indicando a proporção em que ela está misturada com o branco, preto ou cinza.</a:t>
            </a:r>
            <a:endParaRPr/>
          </a:p>
        </p:txBody>
      </p:sp>
      <p:sp>
        <p:nvSpPr>
          <p:cNvPr id="773" name="TextShape 2"/>
          <p:cNvSpPr txBox="1"/>
          <p:nvPr/>
        </p:nvSpPr>
        <p:spPr>
          <a:xfrm>
            <a:off x="3884760" y="8685360"/>
            <a:ext cx="2971440" cy="456840"/>
          </a:xfrm>
          <a:prstGeom prst="rect">
            <a:avLst/>
          </a:prstGeom>
          <a:noFill/>
          <a:ln>
            <a:noFill/>
          </a:ln>
        </p:spPr>
        <p:txBody>
          <a:bodyPr anchor="b"/>
          <a:lstStyle/>
          <a:p>
            <a:pPr algn="r">
              <a:lnSpc>
                <a:spcPct val="100000"/>
              </a:lnSpc>
            </a:pPr>
            <a:fld id="{ADE6CBF2-5AAA-46E2-B927-3AD003D3CA4A}" type="slidenum">
              <a:rPr lang="pt-BR" sz="1200" strike="noStrike" spc="-1">
                <a:solidFill>
                  <a:srgbClr val="000000"/>
                </a:solidFill>
                <a:uFill>
                  <a:solidFill>
                    <a:srgbClr val="FFFFFF"/>
                  </a:solidFill>
                </a:uFill>
                <a:latin typeface="+mn-lt"/>
                <a:ea typeface="+mn-ea"/>
              </a:rPr>
              <a:t>38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PlaceHolder 1"/>
          <p:cNvSpPr>
            <a:spLocks noGrp="1"/>
          </p:cNvSpPr>
          <p:nvPr>
            <p:ph type="body"/>
          </p:nvPr>
        </p:nvSpPr>
        <p:spPr>
          <a:xfrm>
            <a:off x="685800" y="4343400"/>
            <a:ext cx="5486040" cy="4114440"/>
          </a:xfrm>
          <a:prstGeom prst="rect">
            <a:avLst/>
          </a:prstGeom>
        </p:spPr>
        <p:txBody>
          <a:bodyPr/>
          <a:lstStyle/>
          <a:p>
            <a:r>
              <a:rPr lang="pt-BR" sz="2000" strike="noStrike" spc="-1">
                <a:uFill>
                  <a:solidFill>
                    <a:srgbClr val="FFFFFF"/>
                  </a:solidFill>
                </a:uFill>
                <a:latin typeface="Arial"/>
              </a:rPr>
              <a:t>ESQUEMA TRI-DIMENSIONAL DAS CORES</a:t>
            </a:r>
            <a:endParaRPr/>
          </a:p>
          <a:p>
            <a:endParaRPr/>
          </a:p>
          <a:p>
            <a:r>
              <a:rPr lang="pt-BR" sz="2000" strike="noStrike" spc="-1">
                <a:uFill>
                  <a:solidFill>
                    <a:srgbClr val="FFFFFF"/>
                  </a:solidFill>
                </a:uFill>
                <a:latin typeface="Arial"/>
              </a:rPr>
              <a:t>SISTEMA MUNSELL</a:t>
            </a:r>
            <a:endParaRPr/>
          </a:p>
          <a:p>
            <a:endParaRPr/>
          </a:p>
          <a:p>
            <a:endParaRPr/>
          </a:p>
        </p:txBody>
      </p:sp>
      <p:sp>
        <p:nvSpPr>
          <p:cNvPr id="775" name="TextShape 2"/>
          <p:cNvSpPr txBox="1"/>
          <p:nvPr/>
        </p:nvSpPr>
        <p:spPr>
          <a:xfrm>
            <a:off x="3884760" y="8685360"/>
            <a:ext cx="2971440" cy="456840"/>
          </a:xfrm>
          <a:prstGeom prst="rect">
            <a:avLst/>
          </a:prstGeom>
          <a:noFill/>
          <a:ln>
            <a:noFill/>
          </a:ln>
        </p:spPr>
        <p:txBody>
          <a:bodyPr anchor="b"/>
          <a:lstStyle/>
          <a:p>
            <a:pPr algn="r">
              <a:lnSpc>
                <a:spcPct val="100000"/>
              </a:lnSpc>
            </a:pPr>
            <a:fld id="{9EB8FE3C-BA8B-43AF-824F-66CEEB434A32}" type="slidenum">
              <a:rPr lang="pt-BR" sz="1200" strike="noStrike" spc="-1">
                <a:solidFill>
                  <a:srgbClr val="000000"/>
                </a:solidFill>
                <a:uFill>
                  <a:solidFill>
                    <a:srgbClr val="FFFFFF"/>
                  </a:solidFill>
                </a:uFill>
                <a:latin typeface="+mn-lt"/>
                <a:ea typeface="+mn-ea"/>
              </a:rPr>
              <a:t>39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27" name="PlaceHolder 2"/>
          <p:cNvSpPr>
            <a:spLocks noGrp="1"/>
          </p:cNvSpPr>
          <p:nvPr>
            <p:ph type="body"/>
          </p:nvPr>
        </p:nvSpPr>
        <p:spPr>
          <a:xfrm>
            <a:off x="628560" y="1825560"/>
            <a:ext cx="7886520" cy="2075040"/>
          </a:xfrm>
          <a:prstGeom prst="rect">
            <a:avLst/>
          </a:prstGeom>
        </p:spPr>
        <p:txBody>
          <a:bodyPr lIns="0" tIns="0" rIns="0" bIns="0"/>
          <a:lstStyle/>
          <a:p>
            <a:endParaRPr/>
          </a:p>
        </p:txBody>
      </p:sp>
      <p:sp>
        <p:nvSpPr>
          <p:cNvPr id="28" name="PlaceHolder 3"/>
          <p:cNvSpPr>
            <a:spLocks noGrp="1"/>
          </p:cNvSpPr>
          <p:nvPr>
            <p:ph type="body"/>
          </p:nvPr>
        </p:nvSpPr>
        <p:spPr>
          <a:xfrm>
            <a:off x="628560" y="4098240"/>
            <a:ext cx="7886520" cy="20750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30" name="PlaceHolder 2"/>
          <p:cNvSpPr>
            <a:spLocks noGrp="1"/>
          </p:cNvSpPr>
          <p:nvPr>
            <p:ph type="body"/>
          </p:nvPr>
        </p:nvSpPr>
        <p:spPr>
          <a:xfrm>
            <a:off x="628560" y="1825560"/>
            <a:ext cx="3848400" cy="2075040"/>
          </a:xfrm>
          <a:prstGeom prst="rect">
            <a:avLst/>
          </a:prstGeom>
        </p:spPr>
        <p:txBody>
          <a:bodyPr lIns="0" tIns="0" rIns="0" bIns="0"/>
          <a:lstStyle/>
          <a:p>
            <a:endParaRPr/>
          </a:p>
        </p:txBody>
      </p:sp>
      <p:sp>
        <p:nvSpPr>
          <p:cNvPr id="31" name="PlaceHolder 3"/>
          <p:cNvSpPr>
            <a:spLocks noGrp="1"/>
          </p:cNvSpPr>
          <p:nvPr>
            <p:ph type="body"/>
          </p:nvPr>
        </p:nvSpPr>
        <p:spPr>
          <a:xfrm>
            <a:off x="4669920" y="1825560"/>
            <a:ext cx="3848400" cy="2075040"/>
          </a:xfrm>
          <a:prstGeom prst="rect">
            <a:avLst/>
          </a:prstGeom>
        </p:spPr>
        <p:txBody>
          <a:bodyPr lIns="0" tIns="0" rIns="0" bIns="0"/>
          <a:lstStyle/>
          <a:p>
            <a:endParaRPr/>
          </a:p>
        </p:txBody>
      </p:sp>
      <p:sp>
        <p:nvSpPr>
          <p:cNvPr id="32" name="PlaceHolder 4"/>
          <p:cNvSpPr>
            <a:spLocks noGrp="1"/>
          </p:cNvSpPr>
          <p:nvPr>
            <p:ph type="body"/>
          </p:nvPr>
        </p:nvSpPr>
        <p:spPr>
          <a:xfrm>
            <a:off x="4669920" y="4098240"/>
            <a:ext cx="3848400" cy="2075040"/>
          </a:xfrm>
          <a:prstGeom prst="rect">
            <a:avLst/>
          </a:prstGeom>
        </p:spPr>
        <p:txBody>
          <a:bodyPr lIns="0" tIns="0" rIns="0" bIns="0"/>
          <a:lstStyle/>
          <a:p>
            <a:endParaRPr/>
          </a:p>
        </p:txBody>
      </p:sp>
      <p:sp>
        <p:nvSpPr>
          <p:cNvPr id="33" name="PlaceHolder 5"/>
          <p:cNvSpPr>
            <a:spLocks noGrp="1"/>
          </p:cNvSpPr>
          <p:nvPr>
            <p:ph type="body"/>
          </p:nvPr>
        </p:nvSpPr>
        <p:spPr>
          <a:xfrm>
            <a:off x="628560" y="4098240"/>
            <a:ext cx="3848400" cy="20750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35" name="PlaceHolder 2"/>
          <p:cNvSpPr>
            <a:spLocks noGrp="1"/>
          </p:cNvSpPr>
          <p:nvPr>
            <p:ph type="body"/>
          </p:nvPr>
        </p:nvSpPr>
        <p:spPr>
          <a:xfrm>
            <a:off x="628560" y="1825560"/>
            <a:ext cx="7886520" cy="4350960"/>
          </a:xfrm>
          <a:prstGeom prst="rect">
            <a:avLst/>
          </a:prstGeom>
        </p:spPr>
        <p:txBody>
          <a:bodyPr lIns="0" tIns="0" rIns="0" bIns="0"/>
          <a:lstStyle/>
          <a:p>
            <a:endParaRPr/>
          </a:p>
        </p:txBody>
      </p:sp>
      <p:sp>
        <p:nvSpPr>
          <p:cNvPr id="36" name="PlaceHolder 3"/>
          <p:cNvSpPr>
            <a:spLocks noGrp="1"/>
          </p:cNvSpPr>
          <p:nvPr>
            <p:ph type="body"/>
          </p:nvPr>
        </p:nvSpPr>
        <p:spPr>
          <a:xfrm>
            <a:off x="628560" y="1825560"/>
            <a:ext cx="7886520" cy="4350960"/>
          </a:xfrm>
          <a:prstGeom prst="rect">
            <a:avLst/>
          </a:prstGeom>
        </p:spPr>
        <p:txBody>
          <a:bodyPr lIns="0" tIns="0" rIns="0" bIns="0"/>
          <a:lstStyle/>
          <a:p>
            <a:endParaRPr/>
          </a:p>
        </p:txBody>
      </p:sp>
      <p:pic>
        <p:nvPicPr>
          <p:cNvPr id="37" name="Imagem 36"/>
          <p:cNvPicPr/>
          <p:nvPr/>
        </p:nvPicPr>
        <p:blipFill>
          <a:blip r:embed="rId2"/>
          <a:stretch/>
        </p:blipFill>
        <p:spPr>
          <a:xfrm>
            <a:off x="1845000" y="1825560"/>
            <a:ext cx="5452920" cy="4350960"/>
          </a:xfrm>
          <a:prstGeom prst="rect">
            <a:avLst/>
          </a:prstGeom>
          <a:ln>
            <a:noFill/>
          </a:ln>
        </p:spPr>
      </p:pic>
      <p:pic>
        <p:nvPicPr>
          <p:cNvPr id="38" name="Imagem 37"/>
          <p:cNvPicPr/>
          <p:nvPr/>
        </p:nvPicPr>
        <p:blipFill>
          <a:blip r:embed="rId2"/>
          <a:stretch/>
        </p:blipFill>
        <p:spPr>
          <a:xfrm>
            <a:off x="1845000" y="1825560"/>
            <a:ext cx="5452920" cy="43509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46"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48" name="PlaceHolder 2"/>
          <p:cNvSpPr>
            <a:spLocks noGrp="1"/>
          </p:cNvSpPr>
          <p:nvPr>
            <p:ph type="body"/>
          </p:nvPr>
        </p:nvSpPr>
        <p:spPr>
          <a:xfrm>
            <a:off x="628560" y="1825560"/>
            <a:ext cx="7886520" cy="435096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50" name="PlaceHolder 2"/>
          <p:cNvSpPr>
            <a:spLocks noGrp="1"/>
          </p:cNvSpPr>
          <p:nvPr>
            <p:ph type="body"/>
          </p:nvPr>
        </p:nvSpPr>
        <p:spPr>
          <a:xfrm>
            <a:off x="628560" y="1825560"/>
            <a:ext cx="3848400" cy="4350960"/>
          </a:xfrm>
          <a:prstGeom prst="rect">
            <a:avLst/>
          </a:prstGeom>
        </p:spPr>
        <p:txBody>
          <a:bodyPr lIns="0" tIns="0" rIns="0" bIns="0"/>
          <a:lstStyle/>
          <a:p>
            <a:endParaRPr/>
          </a:p>
        </p:txBody>
      </p:sp>
      <p:sp>
        <p:nvSpPr>
          <p:cNvPr id="51" name="PlaceHolder 3"/>
          <p:cNvSpPr>
            <a:spLocks noGrp="1"/>
          </p:cNvSpPr>
          <p:nvPr>
            <p:ph type="body"/>
          </p:nvPr>
        </p:nvSpPr>
        <p:spPr>
          <a:xfrm>
            <a:off x="4669920" y="1825560"/>
            <a:ext cx="3848400" cy="435096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55" name="PlaceHolder 2"/>
          <p:cNvSpPr>
            <a:spLocks noGrp="1"/>
          </p:cNvSpPr>
          <p:nvPr>
            <p:ph type="body"/>
          </p:nvPr>
        </p:nvSpPr>
        <p:spPr>
          <a:xfrm>
            <a:off x="628560" y="1825560"/>
            <a:ext cx="3848400" cy="2075040"/>
          </a:xfrm>
          <a:prstGeom prst="rect">
            <a:avLst/>
          </a:prstGeom>
        </p:spPr>
        <p:txBody>
          <a:bodyPr lIns="0" tIns="0" rIns="0" bIns="0"/>
          <a:lstStyle/>
          <a:p>
            <a:endParaRPr/>
          </a:p>
        </p:txBody>
      </p:sp>
      <p:sp>
        <p:nvSpPr>
          <p:cNvPr id="56" name="PlaceHolder 3"/>
          <p:cNvSpPr>
            <a:spLocks noGrp="1"/>
          </p:cNvSpPr>
          <p:nvPr>
            <p:ph type="body"/>
          </p:nvPr>
        </p:nvSpPr>
        <p:spPr>
          <a:xfrm>
            <a:off x="628560" y="4098240"/>
            <a:ext cx="3848400" cy="2075040"/>
          </a:xfrm>
          <a:prstGeom prst="rect">
            <a:avLst/>
          </a:prstGeom>
        </p:spPr>
        <p:txBody>
          <a:bodyPr lIns="0" tIns="0" rIns="0" bIns="0"/>
          <a:lstStyle/>
          <a:p>
            <a:endParaRPr/>
          </a:p>
        </p:txBody>
      </p:sp>
      <p:sp>
        <p:nvSpPr>
          <p:cNvPr id="57" name="PlaceHolder 4"/>
          <p:cNvSpPr>
            <a:spLocks noGrp="1"/>
          </p:cNvSpPr>
          <p:nvPr>
            <p:ph type="body"/>
          </p:nvPr>
        </p:nvSpPr>
        <p:spPr>
          <a:xfrm>
            <a:off x="4669920" y="1825560"/>
            <a:ext cx="3848400" cy="435096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6"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59" name="PlaceHolder 2"/>
          <p:cNvSpPr>
            <a:spLocks noGrp="1"/>
          </p:cNvSpPr>
          <p:nvPr>
            <p:ph type="body"/>
          </p:nvPr>
        </p:nvSpPr>
        <p:spPr>
          <a:xfrm>
            <a:off x="628560" y="1825560"/>
            <a:ext cx="3848400" cy="4350960"/>
          </a:xfrm>
          <a:prstGeom prst="rect">
            <a:avLst/>
          </a:prstGeom>
        </p:spPr>
        <p:txBody>
          <a:bodyPr lIns="0" tIns="0" rIns="0" bIns="0"/>
          <a:lstStyle/>
          <a:p>
            <a:endParaRPr/>
          </a:p>
        </p:txBody>
      </p:sp>
      <p:sp>
        <p:nvSpPr>
          <p:cNvPr id="60" name="PlaceHolder 3"/>
          <p:cNvSpPr>
            <a:spLocks noGrp="1"/>
          </p:cNvSpPr>
          <p:nvPr>
            <p:ph type="body"/>
          </p:nvPr>
        </p:nvSpPr>
        <p:spPr>
          <a:xfrm>
            <a:off x="4669920" y="1825560"/>
            <a:ext cx="3848400" cy="2075040"/>
          </a:xfrm>
          <a:prstGeom prst="rect">
            <a:avLst/>
          </a:prstGeom>
        </p:spPr>
        <p:txBody>
          <a:bodyPr lIns="0" tIns="0" rIns="0" bIns="0"/>
          <a:lstStyle/>
          <a:p>
            <a:endParaRPr/>
          </a:p>
        </p:txBody>
      </p:sp>
      <p:sp>
        <p:nvSpPr>
          <p:cNvPr id="61" name="PlaceHolder 4"/>
          <p:cNvSpPr>
            <a:spLocks noGrp="1"/>
          </p:cNvSpPr>
          <p:nvPr>
            <p:ph type="body"/>
          </p:nvPr>
        </p:nvSpPr>
        <p:spPr>
          <a:xfrm>
            <a:off x="4669920" y="4098240"/>
            <a:ext cx="3848400" cy="207504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63" name="PlaceHolder 2"/>
          <p:cNvSpPr>
            <a:spLocks noGrp="1"/>
          </p:cNvSpPr>
          <p:nvPr>
            <p:ph type="body"/>
          </p:nvPr>
        </p:nvSpPr>
        <p:spPr>
          <a:xfrm>
            <a:off x="628560" y="1825560"/>
            <a:ext cx="3848400" cy="2075040"/>
          </a:xfrm>
          <a:prstGeom prst="rect">
            <a:avLst/>
          </a:prstGeom>
        </p:spPr>
        <p:txBody>
          <a:bodyPr lIns="0" tIns="0" rIns="0" bIns="0"/>
          <a:lstStyle/>
          <a:p>
            <a:endParaRPr/>
          </a:p>
        </p:txBody>
      </p:sp>
      <p:sp>
        <p:nvSpPr>
          <p:cNvPr id="64" name="PlaceHolder 3"/>
          <p:cNvSpPr>
            <a:spLocks noGrp="1"/>
          </p:cNvSpPr>
          <p:nvPr>
            <p:ph type="body"/>
          </p:nvPr>
        </p:nvSpPr>
        <p:spPr>
          <a:xfrm>
            <a:off x="4669920" y="1825560"/>
            <a:ext cx="3848400" cy="2075040"/>
          </a:xfrm>
          <a:prstGeom prst="rect">
            <a:avLst/>
          </a:prstGeom>
        </p:spPr>
        <p:txBody>
          <a:bodyPr lIns="0" tIns="0" rIns="0" bIns="0"/>
          <a:lstStyle/>
          <a:p>
            <a:endParaRPr/>
          </a:p>
        </p:txBody>
      </p:sp>
      <p:sp>
        <p:nvSpPr>
          <p:cNvPr id="65" name="PlaceHolder 4"/>
          <p:cNvSpPr>
            <a:spLocks noGrp="1"/>
          </p:cNvSpPr>
          <p:nvPr>
            <p:ph type="body"/>
          </p:nvPr>
        </p:nvSpPr>
        <p:spPr>
          <a:xfrm>
            <a:off x="628560" y="4098240"/>
            <a:ext cx="7886520" cy="20750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67" name="PlaceHolder 2"/>
          <p:cNvSpPr>
            <a:spLocks noGrp="1"/>
          </p:cNvSpPr>
          <p:nvPr>
            <p:ph type="body"/>
          </p:nvPr>
        </p:nvSpPr>
        <p:spPr>
          <a:xfrm>
            <a:off x="628560" y="1825560"/>
            <a:ext cx="7886520" cy="2075040"/>
          </a:xfrm>
          <a:prstGeom prst="rect">
            <a:avLst/>
          </a:prstGeom>
        </p:spPr>
        <p:txBody>
          <a:bodyPr lIns="0" tIns="0" rIns="0" bIns="0"/>
          <a:lstStyle/>
          <a:p>
            <a:endParaRPr/>
          </a:p>
        </p:txBody>
      </p:sp>
      <p:sp>
        <p:nvSpPr>
          <p:cNvPr id="68" name="PlaceHolder 3"/>
          <p:cNvSpPr>
            <a:spLocks noGrp="1"/>
          </p:cNvSpPr>
          <p:nvPr>
            <p:ph type="body"/>
          </p:nvPr>
        </p:nvSpPr>
        <p:spPr>
          <a:xfrm>
            <a:off x="628560" y="4098240"/>
            <a:ext cx="7886520" cy="20750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70" name="PlaceHolder 2"/>
          <p:cNvSpPr>
            <a:spLocks noGrp="1"/>
          </p:cNvSpPr>
          <p:nvPr>
            <p:ph type="body"/>
          </p:nvPr>
        </p:nvSpPr>
        <p:spPr>
          <a:xfrm>
            <a:off x="628560" y="1825560"/>
            <a:ext cx="3848400" cy="2075040"/>
          </a:xfrm>
          <a:prstGeom prst="rect">
            <a:avLst/>
          </a:prstGeom>
        </p:spPr>
        <p:txBody>
          <a:bodyPr lIns="0" tIns="0" rIns="0" bIns="0"/>
          <a:lstStyle/>
          <a:p>
            <a:endParaRPr/>
          </a:p>
        </p:txBody>
      </p:sp>
      <p:sp>
        <p:nvSpPr>
          <p:cNvPr id="71" name="PlaceHolder 3"/>
          <p:cNvSpPr>
            <a:spLocks noGrp="1"/>
          </p:cNvSpPr>
          <p:nvPr>
            <p:ph type="body"/>
          </p:nvPr>
        </p:nvSpPr>
        <p:spPr>
          <a:xfrm>
            <a:off x="4669920" y="1825560"/>
            <a:ext cx="3848400" cy="2075040"/>
          </a:xfrm>
          <a:prstGeom prst="rect">
            <a:avLst/>
          </a:prstGeom>
        </p:spPr>
        <p:txBody>
          <a:bodyPr lIns="0" tIns="0" rIns="0" bIns="0"/>
          <a:lstStyle/>
          <a:p>
            <a:endParaRPr/>
          </a:p>
        </p:txBody>
      </p:sp>
      <p:sp>
        <p:nvSpPr>
          <p:cNvPr id="72" name="PlaceHolder 4"/>
          <p:cNvSpPr>
            <a:spLocks noGrp="1"/>
          </p:cNvSpPr>
          <p:nvPr>
            <p:ph type="body"/>
          </p:nvPr>
        </p:nvSpPr>
        <p:spPr>
          <a:xfrm>
            <a:off x="4669920" y="4098240"/>
            <a:ext cx="3848400" cy="2075040"/>
          </a:xfrm>
          <a:prstGeom prst="rect">
            <a:avLst/>
          </a:prstGeom>
        </p:spPr>
        <p:txBody>
          <a:bodyPr lIns="0" tIns="0" rIns="0" bIns="0"/>
          <a:lstStyle/>
          <a:p>
            <a:endParaRPr/>
          </a:p>
        </p:txBody>
      </p:sp>
      <p:sp>
        <p:nvSpPr>
          <p:cNvPr id="73" name="PlaceHolder 5"/>
          <p:cNvSpPr>
            <a:spLocks noGrp="1"/>
          </p:cNvSpPr>
          <p:nvPr>
            <p:ph type="body"/>
          </p:nvPr>
        </p:nvSpPr>
        <p:spPr>
          <a:xfrm>
            <a:off x="628560" y="4098240"/>
            <a:ext cx="3848400" cy="20750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75" name="PlaceHolder 2"/>
          <p:cNvSpPr>
            <a:spLocks noGrp="1"/>
          </p:cNvSpPr>
          <p:nvPr>
            <p:ph type="body"/>
          </p:nvPr>
        </p:nvSpPr>
        <p:spPr>
          <a:xfrm>
            <a:off x="628560" y="1825560"/>
            <a:ext cx="7886520" cy="4350960"/>
          </a:xfrm>
          <a:prstGeom prst="rect">
            <a:avLst/>
          </a:prstGeom>
        </p:spPr>
        <p:txBody>
          <a:bodyPr lIns="0" tIns="0" rIns="0" bIns="0"/>
          <a:lstStyle/>
          <a:p>
            <a:endParaRPr/>
          </a:p>
        </p:txBody>
      </p:sp>
      <p:sp>
        <p:nvSpPr>
          <p:cNvPr id="76" name="PlaceHolder 3"/>
          <p:cNvSpPr>
            <a:spLocks noGrp="1"/>
          </p:cNvSpPr>
          <p:nvPr>
            <p:ph type="body"/>
          </p:nvPr>
        </p:nvSpPr>
        <p:spPr>
          <a:xfrm>
            <a:off x="628560" y="1825560"/>
            <a:ext cx="7886520" cy="4350960"/>
          </a:xfrm>
          <a:prstGeom prst="rect">
            <a:avLst/>
          </a:prstGeom>
        </p:spPr>
        <p:txBody>
          <a:bodyPr lIns="0" tIns="0" rIns="0" bIns="0"/>
          <a:lstStyle/>
          <a:p>
            <a:endParaRPr/>
          </a:p>
        </p:txBody>
      </p:sp>
      <p:pic>
        <p:nvPicPr>
          <p:cNvPr id="77" name="Imagem 76"/>
          <p:cNvPicPr/>
          <p:nvPr/>
        </p:nvPicPr>
        <p:blipFill>
          <a:blip r:embed="rId2"/>
          <a:stretch/>
        </p:blipFill>
        <p:spPr>
          <a:xfrm>
            <a:off x="1845000" y="1825560"/>
            <a:ext cx="5452920" cy="4350960"/>
          </a:xfrm>
          <a:prstGeom prst="rect">
            <a:avLst/>
          </a:prstGeom>
          <a:ln>
            <a:noFill/>
          </a:ln>
        </p:spPr>
      </p:pic>
      <p:pic>
        <p:nvPicPr>
          <p:cNvPr id="78" name="Imagem 77"/>
          <p:cNvPicPr/>
          <p:nvPr/>
        </p:nvPicPr>
        <p:blipFill>
          <a:blip r:embed="rId2"/>
          <a:stretch/>
        </p:blipFill>
        <p:spPr>
          <a:xfrm>
            <a:off x="1845000" y="1825560"/>
            <a:ext cx="5452920" cy="435096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85"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87" name="PlaceHolder 2"/>
          <p:cNvSpPr>
            <a:spLocks noGrp="1"/>
          </p:cNvSpPr>
          <p:nvPr>
            <p:ph type="body"/>
          </p:nvPr>
        </p:nvSpPr>
        <p:spPr>
          <a:xfrm>
            <a:off x="628560" y="1825560"/>
            <a:ext cx="7886520" cy="435096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89" name="PlaceHolder 2"/>
          <p:cNvSpPr>
            <a:spLocks noGrp="1"/>
          </p:cNvSpPr>
          <p:nvPr>
            <p:ph type="body"/>
          </p:nvPr>
        </p:nvSpPr>
        <p:spPr>
          <a:xfrm>
            <a:off x="628560" y="1825560"/>
            <a:ext cx="3848400" cy="4350960"/>
          </a:xfrm>
          <a:prstGeom prst="rect">
            <a:avLst/>
          </a:prstGeom>
        </p:spPr>
        <p:txBody>
          <a:bodyPr lIns="0" tIns="0" rIns="0" bIns="0"/>
          <a:lstStyle/>
          <a:p>
            <a:endParaRPr/>
          </a:p>
        </p:txBody>
      </p:sp>
      <p:sp>
        <p:nvSpPr>
          <p:cNvPr id="90" name="PlaceHolder 3"/>
          <p:cNvSpPr>
            <a:spLocks noGrp="1"/>
          </p:cNvSpPr>
          <p:nvPr>
            <p:ph type="body"/>
          </p:nvPr>
        </p:nvSpPr>
        <p:spPr>
          <a:xfrm>
            <a:off x="4669920" y="1825560"/>
            <a:ext cx="3848400" cy="435096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8" name="PlaceHolder 2"/>
          <p:cNvSpPr>
            <a:spLocks noGrp="1"/>
          </p:cNvSpPr>
          <p:nvPr>
            <p:ph type="body"/>
          </p:nvPr>
        </p:nvSpPr>
        <p:spPr>
          <a:xfrm>
            <a:off x="628560" y="1825560"/>
            <a:ext cx="7886520" cy="435096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94" name="PlaceHolder 2"/>
          <p:cNvSpPr>
            <a:spLocks noGrp="1"/>
          </p:cNvSpPr>
          <p:nvPr>
            <p:ph type="body"/>
          </p:nvPr>
        </p:nvSpPr>
        <p:spPr>
          <a:xfrm>
            <a:off x="628560" y="1825560"/>
            <a:ext cx="3848400" cy="2075040"/>
          </a:xfrm>
          <a:prstGeom prst="rect">
            <a:avLst/>
          </a:prstGeom>
        </p:spPr>
        <p:txBody>
          <a:bodyPr lIns="0" tIns="0" rIns="0" bIns="0"/>
          <a:lstStyle/>
          <a:p>
            <a:endParaRPr/>
          </a:p>
        </p:txBody>
      </p:sp>
      <p:sp>
        <p:nvSpPr>
          <p:cNvPr id="95" name="PlaceHolder 3"/>
          <p:cNvSpPr>
            <a:spLocks noGrp="1"/>
          </p:cNvSpPr>
          <p:nvPr>
            <p:ph type="body"/>
          </p:nvPr>
        </p:nvSpPr>
        <p:spPr>
          <a:xfrm>
            <a:off x="628560" y="4098240"/>
            <a:ext cx="3848400" cy="2075040"/>
          </a:xfrm>
          <a:prstGeom prst="rect">
            <a:avLst/>
          </a:prstGeom>
        </p:spPr>
        <p:txBody>
          <a:bodyPr lIns="0" tIns="0" rIns="0" bIns="0"/>
          <a:lstStyle/>
          <a:p>
            <a:endParaRPr/>
          </a:p>
        </p:txBody>
      </p:sp>
      <p:sp>
        <p:nvSpPr>
          <p:cNvPr id="96" name="PlaceHolder 4"/>
          <p:cNvSpPr>
            <a:spLocks noGrp="1"/>
          </p:cNvSpPr>
          <p:nvPr>
            <p:ph type="body"/>
          </p:nvPr>
        </p:nvSpPr>
        <p:spPr>
          <a:xfrm>
            <a:off x="4669920" y="1825560"/>
            <a:ext cx="3848400" cy="435096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98" name="PlaceHolder 2"/>
          <p:cNvSpPr>
            <a:spLocks noGrp="1"/>
          </p:cNvSpPr>
          <p:nvPr>
            <p:ph type="body"/>
          </p:nvPr>
        </p:nvSpPr>
        <p:spPr>
          <a:xfrm>
            <a:off x="628560" y="1825560"/>
            <a:ext cx="3848400" cy="4350960"/>
          </a:xfrm>
          <a:prstGeom prst="rect">
            <a:avLst/>
          </a:prstGeom>
        </p:spPr>
        <p:txBody>
          <a:bodyPr lIns="0" tIns="0" rIns="0" bIns="0"/>
          <a:lstStyle/>
          <a:p>
            <a:endParaRPr/>
          </a:p>
        </p:txBody>
      </p:sp>
      <p:sp>
        <p:nvSpPr>
          <p:cNvPr id="99" name="PlaceHolder 3"/>
          <p:cNvSpPr>
            <a:spLocks noGrp="1"/>
          </p:cNvSpPr>
          <p:nvPr>
            <p:ph type="body"/>
          </p:nvPr>
        </p:nvSpPr>
        <p:spPr>
          <a:xfrm>
            <a:off x="4669920" y="1825560"/>
            <a:ext cx="3848400" cy="2075040"/>
          </a:xfrm>
          <a:prstGeom prst="rect">
            <a:avLst/>
          </a:prstGeom>
        </p:spPr>
        <p:txBody>
          <a:bodyPr lIns="0" tIns="0" rIns="0" bIns="0"/>
          <a:lstStyle/>
          <a:p>
            <a:endParaRPr/>
          </a:p>
        </p:txBody>
      </p:sp>
      <p:sp>
        <p:nvSpPr>
          <p:cNvPr id="100" name="PlaceHolder 4"/>
          <p:cNvSpPr>
            <a:spLocks noGrp="1"/>
          </p:cNvSpPr>
          <p:nvPr>
            <p:ph type="body"/>
          </p:nvPr>
        </p:nvSpPr>
        <p:spPr>
          <a:xfrm>
            <a:off x="4669920" y="4098240"/>
            <a:ext cx="3848400" cy="207504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102" name="PlaceHolder 2"/>
          <p:cNvSpPr>
            <a:spLocks noGrp="1"/>
          </p:cNvSpPr>
          <p:nvPr>
            <p:ph type="body"/>
          </p:nvPr>
        </p:nvSpPr>
        <p:spPr>
          <a:xfrm>
            <a:off x="628560" y="1825560"/>
            <a:ext cx="3848400" cy="2075040"/>
          </a:xfrm>
          <a:prstGeom prst="rect">
            <a:avLst/>
          </a:prstGeom>
        </p:spPr>
        <p:txBody>
          <a:bodyPr lIns="0" tIns="0" rIns="0" bIns="0"/>
          <a:lstStyle/>
          <a:p>
            <a:endParaRPr/>
          </a:p>
        </p:txBody>
      </p:sp>
      <p:sp>
        <p:nvSpPr>
          <p:cNvPr id="103" name="PlaceHolder 3"/>
          <p:cNvSpPr>
            <a:spLocks noGrp="1"/>
          </p:cNvSpPr>
          <p:nvPr>
            <p:ph type="body"/>
          </p:nvPr>
        </p:nvSpPr>
        <p:spPr>
          <a:xfrm>
            <a:off x="4669920" y="1825560"/>
            <a:ext cx="3848400" cy="2075040"/>
          </a:xfrm>
          <a:prstGeom prst="rect">
            <a:avLst/>
          </a:prstGeom>
        </p:spPr>
        <p:txBody>
          <a:bodyPr lIns="0" tIns="0" rIns="0" bIns="0"/>
          <a:lstStyle/>
          <a:p>
            <a:endParaRPr/>
          </a:p>
        </p:txBody>
      </p:sp>
      <p:sp>
        <p:nvSpPr>
          <p:cNvPr id="104" name="PlaceHolder 4"/>
          <p:cNvSpPr>
            <a:spLocks noGrp="1"/>
          </p:cNvSpPr>
          <p:nvPr>
            <p:ph type="body"/>
          </p:nvPr>
        </p:nvSpPr>
        <p:spPr>
          <a:xfrm>
            <a:off x="628560" y="4098240"/>
            <a:ext cx="7886520" cy="207504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106" name="PlaceHolder 2"/>
          <p:cNvSpPr>
            <a:spLocks noGrp="1"/>
          </p:cNvSpPr>
          <p:nvPr>
            <p:ph type="body"/>
          </p:nvPr>
        </p:nvSpPr>
        <p:spPr>
          <a:xfrm>
            <a:off x="628560" y="1825560"/>
            <a:ext cx="7886520" cy="2075040"/>
          </a:xfrm>
          <a:prstGeom prst="rect">
            <a:avLst/>
          </a:prstGeom>
        </p:spPr>
        <p:txBody>
          <a:bodyPr lIns="0" tIns="0" rIns="0" bIns="0"/>
          <a:lstStyle/>
          <a:p>
            <a:endParaRPr/>
          </a:p>
        </p:txBody>
      </p:sp>
      <p:sp>
        <p:nvSpPr>
          <p:cNvPr id="107" name="PlaceHolder 3"/>
          <p:cNvSpPr>
            <a:spLocks noGrp="1"/>
          </p:cNvSpPr>
          <p:nvPr>
            <p:ph type="body"/>
          </p:nvPr>
        </p:nvSpPr>
        <p:spPr>
          <a:xfrm>
            <a:off x="628560" y="4098240"/>
            <a:ext cx="7886520" cy="207504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109" name="PlaceHolder 2"/>
          <p:cNvSpPr>
            <a:spLocks noGrp="1"/>
          </p:cNvSpPr>
          <p:nvPr>
            <p:ph type="body"/>
          </p:nvPr>
        </p:nvSpPr>
        <p:spPr>
          <a:xfrm>
            <a:off x="628560" y="1825560"/>
            <a:ext cx="3848400" cy="2075040"/>
          </a:xfrm>
          <a:prstGeom prst="rect">
            <a:avLst/>
          </a:prstGeom>
        </p:spPr>
        <p:txBody>
          <a:bodyPr lIns="0" tIns="0" rIns="0" bIns="0"/>
          <a:lstStyle/>
          <a:p>
            <a:endParaRPr/>
          </a:p>
        </p:txBody>
      </p:sp>
      <p:sp>
        <p:nvSpPr>
          <p:cNvPr id="110" name="PlaceHolder 3"/>
          <p:cNvSpPr>
            <a:spLocks noGrp="1"/>
          </p:cNvSpPr>
          <p:nvPr>
            <p:ph type="body"/>
          </p:nvPr>
        </p:nvSpPr>
        <p:spPr>
          <a:xfrm>
            <a:off x="4669920" y="1825560"/>
            <a:ext cx="3848400" cy="2075040"/>
          </a:xfrm>
          <a:prstGeom prst="rect">
            <a:avLst/>
          </a:prstGeom>
        </p:spPr>
        <p:txBody>
          <a:bodyPr lIns="0" tIns="0" rIns="0" bIns="0"/>
          <a:lstStyle/>
          <a:p>
            <a:endParaRPr/>
          </a:p>
        </p:txBody>
      </p:sp>
      <p:sp>
        <p:nvSpPr>
          <p:cNvPr id="111" name="PlaceHolder 4"/>
          <p:cNvSpPr>
            <a:spLocks noGrp="1"/>
          </p:cNvSpPr>
          <p:nvPr>
            <p:ph type="body"/>
          </p:nvPr>
        </p:nvSpPr>
        <p:spPr>
          <a:xfrm>
            <a:off x="4669920" y="4098240"/>
            <a:ext cx="3848400" cy="2075040"/>
          </a:xfrm>
          <a:prstGeom prst="rect">
            <a:avLst/>
          </a:prstGeom>
        </p:spPr>
        <p:txBody>
          <a:bodyPr lIns="0" tIns="0" rIns="0" bIns="0"/>
          <a:lstStyle/>
          <a:p>
            <a:endParaRPr/>
          </a:p>
        </p:txBody>
      </p:sp>
      <p:sp>
        <p:nvSpPr>
          <p:cNvPr id="112" name="PlaceHolder 5"/>
          <p:cNvSpPr>
            <a:spLocks noGrp="1"/>
          </p:cNvSpPr>
          <p:nvPr>
            <p:ph type="body"/>
          </p:nvPr>
        </p:nvSpPr>
        <p:spPr>
          <a:xfrm>
            <a:off x="628560" y="4098240"/>
            <a:ext cx="3848400" cy="207504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114" name="PlaceHolder 2"/>
          <p:cNvSpPr>
            <a:spLocks noGrp="1"/>
          </p:cNvSpPr>
          <p:nvPr>
            <p:ph type="body"/>
          </p:nvPr>
        </p:nvSpPr>
        <p:spPr>
          <a:xfrm>
            <a:off x="628560" y="1825560"/>
            <a:ext cx="7886520" cy="4350960"/>
          </a:xfrm>
          <a:prstGeom prst="rect">
            <a:avLst/>
          </a:prstGeom>
        </p:spPr>
        <p:txBody>
          <a:bodyPr lIns="0" tIns="0" rIns="0" bIns="0"/>
          <a:lstStyle/>
          <a:p>
            <a:endParaRPr/>
          </a:p>
        </p:txBody>
      </p:sp>
      <p:sp>
        <p:nvSpPr>
          <p:cNvPr id="115" name="PlaceHolder 3"/>
          <p:cNvSpPr>
            <a:spLocks noGrp="1"/>
          </p:cNvSpPr>
          <p:nvPr>
            <p:ph type="body"/>
          </p:nvPr>
        </p:nvSpPr>
        <p:spPr>
          <a:xfrm>
            <a:off x="628560" y="1825560"/>
            <a:ext cx="7886520" cy="4350960"/>
          </a:xfrm>
          <a:prstGeom prst="rect">
            <a:avLst/>
          </a:prstGeom>
        </p:spPr>
        <p:txBody>
          <a:bodyPr lIns="0" tIns="0" rIns="0" bIns="0"/>
          <a:lstStyle/>
          <a:p>
            <a:endParaRPr/>
          </a:p>
        </p:txBody>
      </p:sp>
      <p:pic>
        <p:nvPicPr>
          <p:cNvPr id="116" name="Imagem 115"/>
          <p:cNvPicPr/>
          <p:nvPr/>
        </p:nvPicPr>
        <p:blipFill>
          <a:blip r:embed="rId2"/>
          <a:stretch/>
        </p:blipFill>
        <p:spPr>
          <a:xfrm>
            <a:off x="1845000" y="1825560"/>
            <a:ext cx="5452920" cy="4350960"/>
          </a:xfrm>
          <a:prstGeom prst="rect">
            <a:avLst/>
          </a:prstGeom>
          <a:ln>
            <a:noFill/>
          </a:ln>
        </p:spPr>
      </p:pic>
      <p:pic>
        <p:nvPicPr>
          <p:cNvPr id="117" name="Imagem 116"/>
          <p:cNvPicPr/>
          <p:nvPr/>
        </p:nvPicPr>
        <p:blipFill>
          <a:blip r:embed="rId2"/>
          <a:stretch/>
        </p:blipFill>
        <p:spPr>
          <a:xfrm>
            <a:off x="1845000" y="1825560"/>
            <a:ext cx="5452920" cy="435096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124"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126" name="PlaceHolder 2"/>
          <p:cNvSpPr>
            <a:spLocks noGrp="1"/>
          </p:cNvSpPr>
          <p:nvPr>
            <p:ph type="body"/>
          </p:nvPr>
        </p:nvSpPr>
        <p:spPr>
          <a:xfrm>
            <a:off x="628560" y="1825560"/>
            <a:ext cx="7886520" cy="435096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10" name="PlaceHolder 2"/>
          <p:cNvSpPr>
            <a:spLocks noGrp="1"/>
          </p:cNvSpPr>
          <p:nvPr>
            <p:ph type="body"/>
          </p:nvPr>
        </p:nvSpPr>
        <p:spPr>
          <a:xfrm>
            <a:off x="628560" y="1825560"/>
            <a:ext cx="3848400" cy="4350960"/>
          </a:xfrm>
          <a:prstGeom prst="rect">
            <a:avLst/>
          </a:prstGeom>
        </p:spPr>
        <p:txBody>
          <a:bodyPr lIns="0" tIns="0" rIns="0" bIns="0"/>
          <a:lstStyle/>
          <a:p>
            <a:endParaRPr/>
          </a:p>
        </p:txBody>
      </p:sp>
      <p:sp>
        <p:nvSpPr>
          <p:cNvPr id="11" name="PlaceHolder 3"/>
          <p:cNvSpPr>
            <a:spLocks noGrp="1"/>
          </p:cNvSpPr>
          <p:nvPr>
            <p:ph type="body"/>
          </p:nvPr>
        </p:nvSpPr>
        <p:spPr>
          <a:xfrm>
            <a:off x="4669920" y="1825560"/>
            <a:ext cx="3848400" cy="4350960"/>
          </a:xfrm>
          <a:prstGeom prst="rect">
            <a:avLst/>
          </a:prstGeom>
        </p:spPr>
        <p:txBody>
          <a:bodyPr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128" name="PlaceHolder 2"/>
          <p:cNvSpPr>
            <a:spLocks noGrp="1"/>
          </p:cNvSpPr>
          <p:nvPr>
            <p:ph type="body"/>
          </p:nvPr>
        </p:nvSpPr>
        <p:spPr>
          <a:xfrm>
            <a:off x="628560" y="1825560"/>
            <a:ext cx="3848400" cy="4350960"/>
          </a:xfrm>
          <a:prstGeom prst="rect">
            <a:avLst/>
          </a:prstGeom>
        </p:spPr>
        <p:txBody>
          <a:bodyPr lIns="0" tIns="0" rIns="0" bIns="0"/>
          <a:lstStyle/>
          <a:p>
            <a:endParaRPr/>
          </a:p>
        </p:txBody>
      </p:sp>
      <p:sp>
        <p:nvSpPr>
          <p:cNvPr id="129" name="PlaceHolder 3"/>
          <p:cNvSpPr>
            <a:spLocks noGrp="1"/>
          </p:cNvSpPr>
          <p:nvPr>
            <p:ph type="body"/>
          </p:nvPr>
        </p:nvSpPr>
        <p:spPr>
          <a:xfrm>
            <a:off x="4669920" y="1825560"/>
            <a:ext cx="3848400" cy="4350960"/>
          </a:xfrm>
          <a:prstGeom prst="rect">
            <a:avLst/>
          </a:prstGeom>
        </p:spPr>
        <p:txBody>
          <a:bodyPr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133" name="PlaceHolder 2"/>
          <p:cNvSpPr>
            <a:spLocks noGrp="1"/>
          </p:cNvSpPr>
          <p:nvPr>
            <p:ph type="body"/>
          </p:nvPr>
        </p:nvSpPr>
        <p:spPr>
          <a:xfrm>
            <a:off x="628560" y="1825560"/>
            <a:ext cx="3848400" cy="2075040"/>
          </a:xfrm>
          <a:prstGeom prst="rect">
            <a:avLst/>
          </a:prstGeom>
        </p:spPr>
        <p:txBody>
          <a:bodyPr lIns="0" tIns="0" rIns="0" bIns="0"/>
          <a:lstStyle/>
          <a:p>
            <a:endParaRPr/>
          </a:p>
        </p:txBody>
      </p:sp>
      <p:sp>
        <p:nvSpPr>
          <p:cNvPr id="134" name="PlaceHolder 3"/>
          <p:cNvSpPr>
            <a:spLocks noGrp="1"/>
          </p:cNvSpPr>
          <p:nvPr>
            <p:ph type="body"/>
          </p:nvPr>
        </p:nvSpPr>
        <p:spPr>
          <a:xfrm>
            <a:off x="628560" y="4098240"/>
            <a:ext cx="3848400" cy="2075040"/>
          </a:xfrm>
          <a:prstGeom prst="rect">
            <a:avLst/>
          </a:prstGeom>
        </p:spPr>
        <p:txBody>
          <a:bodyPr lIns="0" tIns="0" rIns="0" bIns="0"/>
          <a:lstStyle/>
          <a:p>
            <a:endParaRPr/>
          </a:p>
        </p:txBody>
      </p:sp>
      <p:sp>
        <p:nvSpPr>
          <p:cNvPr id="135" name="PlaceHolder 4"/>
          <p:cNvSpPr>
            <a:spLocks noGrp="1"/>
          </p:cNvSpPr>
          <p:nvPr>
            <p:ph type="body"/>
          </p:nvPr>
        </p:nvSpPr>
        <p:spPr>
          <a:xfrm>
            <a:off x="4669920" y="1825560"/>
            <a:ext cx="3848400" cy="4350960"/>
          </a:xfrm>
          <a:prstGeom prst="rect">
            <a:avLst/>
          </a:prstGeom>
        </p:spPr>
        <p:txBody>
          <a:bodyPr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137" name="PlaceHolder 2"/>
          <p:cNvSpPr>
            <a:spLocks noGrp="1"/>
          </p:cNvSpPr>
          <p:nvPr>
            <p:ph type="body"/>
          </p:nvPr>
        </p:nvSpPr>
        <p:spPr>
          <a:xfrm>
            <a:off x="628560" y="1825560"/>
            <a:ext cx="3848400" cy="4350960"/>
          </a:xfrm>
          <a:prstGeom prst="rect">
            <a:avLst/>
          </a:prstGeom>
        </p:spPr>
        <p:txBody>
          <a:bodyPr lIns="0" tIns="0" rIns="0" bIns="0"/>
          <a:lstStyle/>
          <a:p>
            <a:endParaRPr/>
          </a:p>
        </p:txBody>
      </p:sp>
      <p:sp>
        <p:nvSpPr>
          <p:cNvPr id="138" name="PlaceHolder 3"/>
          <p:cNvSpPr>
            <a:spLocks noGrp="1"/>
          </p:cNvSpPr>
          <p:nvPr>
            <p:ph type="body"/>
          </p:nvPr>
        </p:nvSpPr>
        <p:spPr>
          <a:xfrm>
            <a:off x="4669920" y="1825560"/>
            <a:ext cx="3848400" cy="2075040"/>
          </a:xfrm>
          <a:prstGeom prst="rect">
            <a:avLst/>
          </a:prstGeom>
        </p:spPr>
        <p:txBody>
          <a:bodyPr lIns="0" tIns="0" rIns="0" bIns="0"/>
          <a:lstStyle/>
          <a:p>
            <a:endParaRPr/>
          </a:p>
        </p:txBody>
      </p:sp>
      <p:sp>
        <p:nvSpPr>
          <p:cNvPr id="139" name="PlaceHolder 4"/>
          <p:cNvSpPr>
            <a:spLocks noGrp="1"/>
          </p:cNvSpPr>
          <p:nvPr>
            <p:ph type="body"/>
          </p:nvPr>
        </p:nvSpPr>
        <p:spPr>
          <a:xfrm>
            <a:off x="4669920" y="4098240"/>
            <a:ext cx="3848400" cy="2075040"/>
          </a:xfrm>
          <a:prstGeom prst="rect">
            <a:avLst/>
          </a:prstGeom>
        </p:spPr>
        <p:txBody>
          <a:bodyPr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141" name="PlaceHolder 2"/>
          <p:cNvSpPr>
            <a:spLocks noGrp="1"/>
          </p:cNvSpPr>
          <p:nvPr>
            <p:ph type="body"/>
          </p:nvPr>
        </p:nvSpPr>
        <p:spPr>
          <a:xfrm>
            <a:off x="628560" y="1825560"/>
            <a:ext cx="3848400" cy="2075040"/>
          </a:xfrm>
          <a:prstGeom prst="rect">
            <a:avLst/>
          </a:prstGeom>
        </p:spPr>
        <p:txBody>
          <a:bodyPr lIns="0" tIns="0" rIns="0" bIns="0"/>
          <a:lstStyle/>
          <a:p>
            <a:endParaRPr/>
          </a:p>
        </p:txBody>
      </p:sp>
      <p:sp>
        <p:nvSpPr>
          <p:cNvPr id="142" name="PlaceHolder 3"/>
          <p:cNvSpPr>
            <a:spLocks noGrp="1"/>
          </p:cNvSpPr>
          <p:nvPr>
            <p:ph type="body"/>
          </p:nvPr>
        </p:nvSpPr>
        <p:spPr>
          <a:xfrm>
            <a:off x="4669920" y="1825560"/>
            <a:ext cx="3848400" cy="2075040"/>
          </a:xfrm>
          <a:prstGeom prst="rect">
            <a:avLst/>
          </a:prstGeom>
        </p:spPr>
        <p:txBody>
          <a:bodyPr lIns="0" tIns="0" rIns="0" bIns="0"/>
          <a:lstStyle/>
          <a:p>
            <a:endParaRPr/>
          </a:p>
        </p:txBody>
      </p:sp>
      <p:sp>
        <p:nvSpPr>
          <p:cNvPr id="143" name="PlaceHolder 4"/>
          <p:cNvSpPr>
            <a:spLocks noGrp="1"/>
          </p:cNvSpPr>
          <p:nvPr>
            <p:ph type="body"/>
          </p:nvPr>
        </p:nvSpPr>
        <p:spPr>
          <a:xfrm>
            <a:off x="628560" y="4098240"/>
            <a:ext cx="7886520" cy="2075040"/>
          </a:xfrm>
          <a:prstGeom prst="rect">
            <a:avLst/>
          </a:prstGeom>
        </p:spPr>
        <p:txBody>
          <a:bodyPr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145" name="PlaceHolder 2"/>
          <p:cNvSpPr>
            <a:spLocks noGrp="1"/>
          </p:cNvSpPr>
          <p:nvPr>
            <p:ph type="body"/>
          </p:nvPr>
        </p:nvSpPr>
        <p:spPr>
          <a:xfrm>
            <a:off x="628560" y="1825560"/>
            <a:ext cx="7886520" cy="2075040"/>
          </a:xfrm>
          <a:prstGeom prst="rect">
            <a:avLst/>
          </a:prstGeom>
        </p:spPr>
        <p:txBody>
          <a:bodyPr lIns="0" tIns="0" rIns="0" bIns="0"/>
          <a:lstStyle/>
          <a:p>
            <a:endParaRPr/>
          </a:p>
        </p:txBody>
      </p:sp>
      <p:sp>
        <p:nvSpPr>
          <p:cNvPr id="146" name="PlaceHolder 3"/>
          <p:cNvSpPr>
            <a:spLocks noGrp="1"/>
          </p:cNvSpPr>
          <p:nvPr>
            <p:ph type="body"/>
          </p:nvPr>
        </p:nvSpPr>
        <p:spPr>
          <a:xfrm>
            <a:off x="628560" y="4098240"/>
            <a:ext cx="7886520" cy="2075040"/>
          </a:xfrm>
          <a:prstGeom prst="rect">
            <a:avLst/>
          </a:prstGeom>
        </p:spPr>
        <p:txBody>
          <a:bodyPr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148" name="PlaceHolder 2"/>
          <p:cNvSpPr>
            <a:spLocks noGrp="1"/>
          </p:cNvSpPr>
          <p:nvPr>
            <p:ph type="body"/>
          </p:nvPr>
        </p:nvSpPr>
        <p:spPr>
          <a:xfrm>
            <a:off x="628560" y="1825560"/>
            <a:ext cx="3848400" cy="2075040"/>
          </a:xfrm>
          <a:prstGeom prst="rect">
            <a:avLst/>
          </a:prstGeom>
        </p:spPr>
        <p:txBody>
          <a:bodyPr lIns="0" tIns="0" rIns="0" bIns="0"/>
          <a:lstStyle/>
          <a:p>
            <a:endParaRPr/>
          </a:p>
        </p:txBody>
      </p:sp>
      <p:sp>
        <p:nvSpPr>
          <p:cNvPr id="149" name="PlaceHolder 3"/>
          <p:cNvSpPr>
            <a:spLocks noGrp="1"/>
          </p:cNvSpPr>
          <p:nvPr>
            <p:ph type="body"/>
          </p:nvPr>
        </p:nvSpPr>
        <p:spPr>
          <a:xfrm>
            <a:off x="4669920" y="1825560"/>
            <a:ext cx="3848400" cy="2075040"/>
          </a:xfrm>
          <a:prstGeom prst="rect">
            <a:avLst/>
          </a:prstGeom>
        </p:spPr>
        <p:txBody>
          <a:bodyPr lIns="0" tIns="0" rIns="0" bIns="0"/>
          <a:lstStyle/>
          <a:p>
            <a:endParaRPr/>
          </a:p>
        </p:txBody>
      </p:sp>
      <p:sp>
        <p:nvSpPr>
          <p:cNvPr id="150" name="PlaceHolder 4"/>
          <p:cNvSpPr>
            <a:spLocks noGrp="1"/>
          </p:cNvSpPr>
          <p:nvPr>
            <p:ph type="body"/>
          </p:nvPr>
        </p:nvSpPr>
        <p:spPr>
          <a:xfrm>
            <a:off x="4669920" y="4098240"/>
            <a:ext cx="3848400" cy="2075040"/>
          </a:xfrm>
          <a:prstGeom prst="rect">
            <a:avLst/>
          </a:prstGeom>
        </p:spPr>
        <p:txBody>
          <a:bodyPr lIns="0" tIns="0" rIns="0" bIns="0"/>
          <a:lstStyle/>
          <a:p>
            <a:endParaRPr/>
          </a:p>
        </p:txBody>
      </p:sp>
      <p:sp>
        <p:nvSpPr>
          <p:cNvPr id="151" name="PlaceHolder 5"/>
          <p:cNvSpPr>
            <a:spLocks noGrp="1"/>
          </p:cNvSpPr>
          <p:nvPr>
            <p:ph type="body"/>
          </p:nvPr>
        </p:nvSpPr>
        <p:spPr>
          <a:xfrm>
            <a:off x="628560" y="4098240"/>
            <a:ext cx="3848400" cy="2075040"/>
          </a:xfrm>
          <a:prstGeom prst="rect">
            <a:avLst/>
          </a:prstGeom>
        </p:spPr>
        <p:txBody>
          <a:bodyPr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153" name="PlaceHolder 2"/>
          <p:cNvSpPr>
            <a:spLocks noGrp="1"/>
          </p:cNvSpPr>
          <p:nvPr>
            <p:ph type="body"/>
          </p:nvPr>
        </p:nvSpPr>
        <p:spPr>
          <a:xfrm>
            <a:off x="628560" y="1825560"/>
            <a:ext cx="7886520" cy="4350960"/>
          </a:xfrm>
          <a:prstGeom prst="rect">
            <a:avLst/>
          </a:prstGeom>
        </p:spPr>
        <p:txBody>
          <a:bodyPr lIns="0" tIns="0" rIns="0" bIns="0"/>
          <a:lstStyle/>
          <a:p>
            <a:endParaRPr/>
          </a:p>
        </p:txBody>
      </p:sp>
      <p:sp>
        <p:nvSpPr>
          <p:cNvPr id="154" name="PlaceHolder 3"/>
          <p:cNvSpPr>
            <a:spLocks noGrp="1"/>
          </p:cNvSpPr>
          <p:nvPr>
            <p:ph type="body"/>
          </p:nvPr>
        </p:nvSpPr>
        <p:spPr>
          <a:xfrm>
            <a:off x="628560" y="1825560"/>
            <a:ext cx="7886520" cy="4350960"/>
          </a:xfrm>
          <a:prstGeom prst="rect">
            <a:avLst/>
          </a:prstGeom>
        </p:spPr>
        <p:txBody>
          <a:bodyPr lIns="0" tIns="0" rIns="0" bIns="0"/>
          <a:lstStyle/>
          <a:p>
            <a:endParaRPr/>
          </a:p>
        </p:txBody>
      </p:sp>
      <p:pic>
        <p:nvPicPr>
          <p:cNvPr id="155" name="Imagem 154"/>
          <p:cNvPicPr/>
          <p:nvPr/>
        </p:nvPicPr>
        <p:blipFill>
          <a:blip r:embed="rId2"/>
          <a:stretch/>
        </p:blipFill>
        <p:spPr>
          <a:xfrm>
            <a:off x="1845000" y="1825560"/>
            <a:ext cx="5452920" cy="4350960"/>
          </a:xfrm>
          <a:prstGeom prst="rect">
            <a:avLst/>
          </a:prstGeom>
          <a:ln>
            <a:noFill/>
          </a:ln>
        </p:spPr>
      </p:pic>
      <p:pic>
        <p:nvPicPr>
          <p:cNvPr id="156" name="Imagem 155"/>
          <p:cNvPicPr/>
          <p:nvPr/>
        </p:nvPicPr>
        <p:blipFill>
          <a:blip r:embed="rId2"/>
          <a:stretch/>
        </p:blipFill>
        <p:spPr>
          <a:xfrm>
            <a:off x="1845000" y="1825560"/>
            <a:ext cx="5452920" cy="4350960"/>
          </a:xfrm>
          <a:prstGeom prst="rect">
            <a:avLst/>
          </a:prstGeom>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15" name="PlaceHolder 2"/>
          <p:cNvSpPr>
            <a:spLocks noGrp="1"/>
          </p:cNvSpPr>
          <p:nvPr>
            <p:ph type="body"/>
          </p:nvPr>
        </p:nvSpPr>
        <p:spPr>
          <a:xfrm>
            <a:off x="628560" y="1825560"/>
            <a:ext cx="3848400" cy="2075040"/>
          </a:xfrm>
          <a:prstGeom prst="rect">
            <a:avLst/>
          </a:prstGeom>
        </p:spPr>
        <p:txBody>
          <a:bodyPr lIns="0" tIns="0" rIns="0" bIns="0"/>
          <a:lstStyle/>
          <a:p>
            <a:endParaRPr/>
          </a:p>
        </p:txBody>
      </p:sp>
      <p:sp>
        <p:nvSpPr>
          <p:cNvPr id="16" name="PlaceHolder 3"/>
          <p:cNvSpPr>
            <a:spLocks noGrp="1"/>
          </p:cNvSpPr>
          <p:nvPr>
            <p:ph type="body"/>
          </p:nvPr>
        </p:nvSpPr>
        <p:spPr>
          <a:xfrm>
            <a:off x="628560" y="4098240"/>
            <a:ext cx="3848400" cy="2075040"/>
          </a:xfrm>
          <a:prstGeom prst="rect">
            <a:avLst/>
          </a:prstGeom>
        </p:spPr>
        <p:txBody>
          <a:bodyPr lIns="0" tIns="0" rIns="0" bIns="0"/>
          <a:lstStyle/>
          <a:p>
            <a:endParaRPr/>
          </a:p>
        </p:txBody>
      </p:sp>
      <p:sp>
        <p:nvSpPr>
          <p:cNvPr id="17" name="PlaceHolder 4"/>
          <p:cNvSpPr>
            <a:spLocks noGrp="1"/>
          </p:cNvSpPr>
          <p:nvPr>
            <p:ph type="body"/>
          </p:nvPr>
        </p:nvSpPr>
        <p:spPr>
          <a:xfrm>
            <a:off x="4669920" y="1825560"/>
            <a:ext cx="3848400" cy="435096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19" name="PlaceHolder 2"/>
          <p:cNvSpPr>
            <a:spLocks noGrp="1"/>
          </p:cNvSpPr>
          <p:nvPr>
            <p:ph type="body"/>
          </p:nvPr>
        </p:nvSpPr>
        <p:spPr>
          <a:xfrm>
            <a:off x="628560" y="1825560"/>
            <a:ext cx="3848400" cy="4350960"/>
          </a:xfrm>
          <a:prstGeom prst="rect">
            <a:avLst/>
          </a:prstGeom>
        </p:spPr>
        <p:txBody>
          <a:bodyPr lIns="0" tIns="0" rIns="0" bIns="0"/>
          <a:lstStyle/>
          <a:p>
            <a:endParaRPr/>
          </a:p>
        </p:txBody>
      </p:sp>
      <p:sp>
        <p:nvSpPr>
          <p:cNvPr id="20" name="PlaceHolder 3"/>
          <p:cNvSpPr>
            <a:spLocks noGrp="1"/>
          </p:cNvSpPr>
          <p:nvPr>
            <p:ph type="body"/>
          </p:nvPr>
        </p:nvSpPr>
        <p:spPr>
          <a:xfrm>
            <a:off x="4669920" y="1825560"/>
            <a:ext cx="3848400" cy="2075040"/>
          </a:xfrm>
          <a:prstGeom prst="rect">
            <a:avLst/>
          </a:prstGeom>
        </p:spPr>
        <p:txBody>
          <a:bodyPr lIns="0" tIns="0" rIns="0" bIns="0"/>
          <a:lstStyle/>
          <a:p>
            <a:endParaRPr/>
          </a:p>
        </p:txBody>
      </p:sp>
      <p:sp>
        <p:nvSpPr>
          <p:cNvPr id="21" name="PlaceHolder 4"/>
          <p:cNvSpPr>
            <a:spLocks noGrp="1"/>
          </p:cNvSpPr>
          <p:nvPr>
            <p:ph type="body"/>
          </p:nvPr>
        </p:nvSpPr>
        <p:spPr>
          <a:xfrm>
            <a:off x="4669920" y="4098240"/>
            <a:ext cx="3848400" cy="20750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23" name="PlaceHolder 2"/>
          <p:cNvSpPr>
            <a:spLocks noGrp="1"/>
          </p:cNvSpPr>
          <p:nvPr>
            <p:ph type="body"/>
          </p:nvPr>
        </p:nvSpPr>
        <p:spPr>
          <a:xfrm>
            <a:off x="628560" y="1825560"/>
            <a:ext cx="3848400" cy="2075040"/>
          </a:xfrm>
          <a:prstGeom prst="rect">
            <a:avLst/>
          </a:prstGeom>
        </p:spPr>
        <p:txBody>
          <a:bodyPr lIns="0" tIns="0" rIns="0" bIns="0"/>
          <a:lstStyle/>
          <a:p>
            <a:endParaRPr/>
          </a:p>
        </p:txBody>
      </p:sp>
      <p:sp>
        <p:nvSpPr>
          <p:cNvPr id="24" name="PlaceHolder 3"/>
          <p:cNvSpPr>
            <a:spLocks noGrp="1"/>
          </p:cNvSpPr>
          <p:nvPr>
            <p:ph type="body"/>
          </p:nvPr>
        </p:nvSpPr>
        <p:spPr>
          <a:xfrm>
            <a:off x="4669920" y="1825560"/>
            <a:ext cx="3848400" cy="2075040"/>
          </a:xfrm>
          <a:prstGeom prst="rect">
            <a:avLst/>
          </a:prstGeom>
        </p:spPr>
        <p:txBody>
          <a:bodyPr lIns="0" tIns="0" rIns="0" bIns="0"/>
          <a:lstStyle/>
          <a:p>
            <a:endParaRPr/>
          </a:p>
        </p:txBody>
      </p:sp>
      <p:sp>
        <p:nvSpPr>
          <p:cNvPr id="25" name="PlaceHolder 4"/>
          <p:cNvSpPr>
            <a:spLocks noGrp="1"/>
          </p:cNvSpPr>
          <p:nvPr>
            <p:ph type="body"/>
          </p:nvPr>
        </p:nvSpPr>
        <p:spPr>
          <a:xfrm>
            <a:off x="628560" y="4098240"/>
            <a:ext cx="7886520" cy="20750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dt"/>
          </p:nvPr>
        </p:nvSpPr>
        <p:spPr>
          <a:xfrm>
            <a:off x="628560" y="6356520"/>
            <a:ext cx="2057040" cy="364680"/>
          </a:xfrm>
          <a:prstGeom prst="rect">
            <a:avLst/>
          </a:prstGeom>
        </p:spPr>
        <p:txBody>
          <a:bodyPr anchor="ctr"/>
          <a:lstStyle/>
          <a:p>
            <a:pPr>
              <a:lnSpc>
                <a:spcPct val="100000"/>
              </a:lnSpc>
            </a:pPr>
            <a:r>
              <a:rPr lang="pt-BR" sz="1200" strike="noStrike" spc="-1">
                <a:solidFill>
                  <a:srgbClr val="8B8B8B"/>
                </a:solidFill>
                <a:uFill>
                  <a:solidFill>
                    <a:srgbClr val="FFFFFF"/>
                  </a:solidFill>
                </a:uFill>
                <a:latin typeface="Calibri"/>
              </a:rPr>
              <a:t>25/10/16</a:t>
            </a:r>
            <a:endParaRPr/>
          </a:p>
        </p:txBody>
      </p:sp>
      <p:sp>
        <p:nvSpPr>
          <p:cNvPr id="6" name="PlaceHolder 2"/>
          <p:cNvSpPr>
            <a:spLocks noGrp="1"/>
          </p:cNvSpPr>
          <p:nvPr>
            <p:ph type="ftr"/>
          </p:nvPr>
        </p:nvSpPr>
        <p:spPr>
          <a:xfrm>
            <a:off x="3029040" y="6356520"/>
            <a:ext cx="3085920" cy="364680"/>
          </a:xfrm>
          <a:prstGeom prst="rect">
            <a:avLst/>
          </a:prstGeom>
        </p:spPr>
        <p:txBody>
          <a:bodyPr anchor="ctr"/>
          <a:lstStyle/>
          <a:p>
            <a:endParaRPr/>
          </a:p>
        </p:txBody>
      </p:sp>
      <p:sp>
        <p:nvSpPr>
          <p:cNvPr id="2" name="PlaceHolder 3"/>
          <p:cNvSpPr>
            <a:spLocks noGrp="1"/>
          </p:cNvSpPr>
          <p:nvPr>
            <p:ph type="sldNum"/>
          </p:nvPr>
        </p:nvSpPr>
        <p:spPr>
          <a:xfrm>
            <a:off x="6458040" y="6356520"/>
            <a:ext cx="2057040" cy="364680"/>
          </a:xfrm>
          <a:prstGeom prst="rect">
            <a:avLst/>
          </a:prstGeom>
        </p:spPr>
        <p:txBody>
          <a:bodyPr anchor="ctr"/>
          <a:lstStyle/>
          <a:p>
            <a:pPr algn="r">
              <a:lnSpc>
                <a:spcPct val="100000"/>
              </a:lnSpc>
            </a:pPr>
            <a:fld id="{9B8C8287-2910-4AD0-A041-91F3F997DA75}" type="slidenum">
              <a:rPr lang="pt-BR" sz="1200" strike="noStrike" spc="-1">
                <a:solidFill>
                  <a:srgbClr val="8B8B8B"/>
                </a:solidFill>
                <a:uFill>
                  <a:solidFill>
                    <a:srgbClr val="FFFFFF"/>
                  </a:solidFill>
                </a:uFill>
                <a:latin typeface="Calibri"/>
              </a:rPr>
              <a:t>‹nº›</a:t>
            </a:fld>
            <a:endParaRPr/>
          </a:p>
        </p:txBody>
      </p:sp>
      <p:sp>
        <p:nvSpPr>
          <p:cNvPr id="3" name="PlaceHolder 4"/>
          <p:cNvSpPr>
            <a:spLocks noGrp="1"/>
          </p:cNvSpPr>
          <p:nvPr>
            <p:ph type="title"/>
          </p:nvPr>
        </p:nvSpPr>
        <p:spPr>
          <a:xfrm>
            <a:off x="457200" y="273600"/>
            <a:ext cx="8229240" cy="1144800"/>
          </a:xfrm>
          <a:prstGeom prst="rect">
            <a:avLst/>
          </a:prstGeom>
        </p:spPr>
        <p:txBody>
          <a:bodyPr lIns="0" tIns="0" rIns="0" bIns="0" anchor="ctr"/>
          <a:lstStyle/>
          <a:p>
            <a:r>
              <a:rPr lang="pt-BR" sz="1800" spc="-1">
                <a:latin typeface="Calibri"/>
              </a:rPr>
              <a:t>Clique para editar o formato do texto do título</a:t>
            </a:r>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StarSymbol"/>
              <a:buChar char=""/>
            </a:pPr>
            <a:r>
              <a:rPr lang="pt-BR" sz="2800" spc="-1">
                <a:latin typeface="Calibri"/>
              </a:rPr>
              <a:t>Clique para editar o formato do texto da estrutura de tópicos</a:t>
            </a:r>
            <a:endParaRPr/>
          </a:p>
          <a:p>
            <a:pPr marL="864000" lvl="1" indent="-324000">
              <a:buClr>
                <a:srgbClr val="FFFFFF"/>
              </a:buClr>
              <a:buSzPct val="75000"/>
              <a:buFont typeface="StarSymbol"/>
              <a:buChar char=""/>
            </a:pPr>
            <a:r>
              <a:rPr lang="pt-BR" sz="2000" spc="-1">
                <a:latin typeface="Calibri"/>
              </a:rPr>
              <a:t>2.º nível da estrutura de tópicos</a:t>
            </a:r>
            <a:endParaRPr/>
          </a:p>
          <a:p>
            <a:pPr marL="1296000" lvl="2" indent="-288000">
              <a:buClr>
                <a:srgbClr val="FFFFFF"/>
              </a:buClr>
              <a:buSzPct val="45000"/>
              <a:buFont typeface="StarSymbol"/>
              <a:buChar char=""/>
            </a:pPr>
            <a:r>
              <a:rPr lang="pt-BR" sz="1800" spc="-1">
                <a:latin typeface="Calibri"/>
              </a:rPr>
              <a:t>3.º nível da estrutura de tópicos</a:t>
            </a:r>
            <a:endParaRPr/>
          </a:p>
          <a:p>
            <a:pPr marL="1728000" lvl="3" indent="-216000">
              <a:buClr>
                <a:srgbClr val="FFFFFF"/>
              </a:buClr>
              <a:buSzPct val="75000"/>
              <a:buFont typeface="StarSymbol"/>
              <a:buChar char=""/>
            </a:pPr>
            <a:r>
              <a:rPr lang="pt-BR" sz="1800" spc="-1">
                <a:latin typeface="Calibri"/>
              </a:rPr>
              <a:t>4.º nível da estrutura de tópicos</a:t>
            </a:r>
            <a:endParaRPr/>
          </a:p>
          <a:p>
            <a:pPr marL="2160000" lvl="4" indent="-216000">
              <a:buClr>
                <a:srgbClr val="FFFFFF"/>
              </a:buClr>
              <a:buSzPct val="45000"/>
              <a:buFont typeface="StarSymbol"/>
              <a:buChar char=""/>
            </a:pPr>
            <a:r>
              <a:rPr lang="pt-BR" sz="2000" spc="-1">
                <a:latin typeface="Calibri"/>
              </a:rPr>
              <a:t>5.º nível da estrutura de tópicos</a:t>
            </a:r>
            <a:endParaRPr/>
          </a:p>
          <a:p>
            <a:pPr marL="2592000" lvl="5" indent="-216000">
              <a:buClr>
                <a:srgbClr val="FFFFFF"/>
              </a:buClr>
              <a:buSzPct val="45000"/>
              <a:buFont typeface="StarSymbol"/>
              <a:buChar char=""/>
            </a:pPr>
            <a:r>
              <a:rPr lang="pt-BR" sz="2000" spc="-1">
                <a:latin typeface="Calibri"/>
              </a:rPr>
              <a:t>6.º nível da estrutura de tópicos</a:t>
            </a:r>
            <a:endParaRPr/>
          </a:p>
          <a:p>
            <a:pPr marL="3024000" lvl="6" indent="-216000">
              <a:buClr>
                <a:srgbClr val="FFFFFF"/>
              </a:buClr>
              <a:buSzPct val="45000"/>
              <a:buFont typeface="StarSymbol"/>
              <a:buChar char=""/>
            </a:pPr>
            <a:r>
              <a:rPr lang="pt-BR" sz="2000" spc="-1">
                <a:latin typeface="Calibri"/>
              </a:rPr>
              <a:t>7.º nível da estrutura de tópicos</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282F1-4C4E-4439-8BCB-1E5D29A5F3B7}" type="datetimeFigureOut">
              <a:rPr lang="pt-BR" smtClean="0"/>
              <a:t>26/10/2016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520F3-719C-40E0-A55F-2C330F444F5B}"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 name="PlaceHolder 1"/>
          <p:cNvSpPr>
            <a:spLocks noGrp="1"/>
          </p:cNvSpPr>
          <p:nvPr>
            <p:ph type="title"/>
          </p:nvPr>
        </p:nvSpPr>
        <p:spPr>
          <a:xfrm>
            <a:off x="628560" y="365040"/>
            <a:ext cx="7886520" cy="1325160"/>
          </a:xfrm>
          <a:prstGeom prst="rect">
            <a:avLst/>
          </a:prstGeom>
        </p:spPr>
        <p:txBody>
          <a:bodyPr anchor="ctr"/>
          <a:lstStyle/>
          <a:p>
            <a:pPr>
              <a:lnSpc>
                <a:spcPct val="90000"/>
              </a:lnSpc>
            </a:pPr>
            <a:r>
              <a:rPr lang="pt-BR" sz="4400" strike="noStrike" spc="-1">
                <a:solidFill>
                  <a:srgbClr val="000000"/>
                </a:solidFill>
                <a:uFill>
                  <a:solidFill>
                    <a:srgbClr val="FFFFFF"/>
                  </a:solidFill>
                </a:uFill>
                <a:latin typeface="Calibri Light"/>
              </a:rPr>
              <a:t>Clique para editar o título mestre</a:t>
            </a:r>
            <a:endParaRPr/>
          </a:p>
        </p:txBody>
      </p:sp>
      <p:sp>
        <p:nvSpPr>
          <p:cNvPr id="80" name="PlaceHolder 2"/>
          <p:cNvSpPr>
            <a:spLocks noGrp="1"/>
          </p:cNvSpPr>
          <p:nvPr>
            <p:ph type="body"/>
          </p:nvPr>
        </p:nvSpPr>
        <p:spPr>
          <a:xfrm>
            <a:off x="628560" y="1825560"/>
            <a:ext cx="7886520" cy="4350960"/>
          </a:xfrm>
          <a:prstGeom prst="rect">
            <a:avLst/>
          </a:prstGeom>
        </p:spPr>
        <p:txBody>
          <a:bodyPr/>
          <a:lstStyle/>
          <a:p>
            <a:pPr marL="432000" indent="-324000">
              <a:buClr>
                <a:srgbClr val="FFFFFF"/>
              </a:buClr>
              <a:buSzPct val="45000"/>
              <a:buFont typeface="StarSymbol"/>
              <a:buChar char=""/>
            </a:pPr>
            <a:r>
              <a:rPr lang="pt-BR" sz="2800" strike="noStrike" spc="-1">
                <a:solidFill>
                  <a:srgbClr val="000000"/>
                </a:solidFill>
                <a:uFill>
                  <a:solidFill>
                    <a:srgbClr val="FFFFFF"/>
                  </a:solidFill>
                </a:uFill>
                <a:latin typeface="Calibri"/>
              </a:rPr>
              <a:t>Clique para editar o formato do texto da estrutura de tópicos</a:t>
            </a:r>
            <a:endParaRPr/>
          </a:p>
          <a:p>
            <a:pPr marL="864000" lvl="1" indent="-324000">
              <a:buClr>
                <a:srgbClr val="FFFFFF"/>
              </a:buClr>
              <a:buSzPct val="75000"/>
              <a:buFont typeface="StarSymbol"/>
              <a:buChar char=""/>
            </a:pPr>
            <a:r>
              <a:rPr lang="pt-BR" sz="2800" strike="noStrike" spc="-1">
                <a:solidFill>
                  <a:srgbClr val="000000"/>
                </a:solidFill>
                <a:uFill>
                  <a:solidFill>
                    <a:srgbClr val="FFFFFF"/>
                  </a:solidFill>
                </a:uFill>
                <a:latin typeface="Calibri"/>
              </a:rPr>
              <a:t>2.º nível da estrutura de tópicos</a:t>
            </a:r>
            <a:endParaRPr/>
          </a:p>
          <a:p>
            <a:pPr marL="1296000" lvl="2" indent="-288000">
              <a:buClr>
                <a:srgbClr val="FFFFFF"/>
              </a:buClr>
              <a:buSzPct val="45000"/>
              <a:buFont typeface="StarSymbol"/>
              <a:buChar char=""/>
            </a:pPr>
            <a:r>
              <a:rPr lang="pt-BR" sz="2800" strike="noStrike" spc="-1">
                <a:solidFill>
                  <a:srgbClr val="000000"/>
                </a:solidFill>
                <a:uFill>
                  <a:solidFill>
                    <a:srgbClr val="FFFFFF"/>
                  </a:solidFill>
                </a:uFill>
                <a:latin typeface="Calibri"/>
              </a:rPr>
              <a:t>3.º nível da estrutura de tópicos</a:t>
            </a:r>
            <a:endParaRPr/>
          </a:p>
          <a:p>
            <a:pPr marL="1728000" lvl="3" indent="-216000">
              <a:buClr>
                <a:srgbClr val="FFFFFF"/>
              </a:buClr>
              <a:buSzPct val="75000"/>
              <a:buFont typeface="StarSymbol"/>
              <a:buChar char=""/>
            </a:pPr>
            <a:r>
              <a:rPr lang="pt-BR" sz="2800" strike="noStrike" spc="-1">
                <a:solidFill>
                  <a:srgbClr val="000000"/>
                </a:solidFill>
                <a:uFill>
                  <a:solidFill>
                    <a:srgbClr val="FFFFFF"/>
                  </a:solidFill>
                </a:uFill>
                <a:latin typeface="Calibri"/>
              </a:rPr>
              <a:t>4.º nível da estrutura de tópicos</a:t>
            </a:r>
            <a:endParaRPr/>
          </a:p>
          <a:p>
            <a:pPr marL="2160000" lvl="4" indent="-216000">
              <a:buClr>
                <a:srgbClr val="FFFFFF"/>
              </a:buClr>
              <a:buSzPct val="45000"/>
              <a:buFont typeface="StarSymbol"/>
              <a:buChar char=""/>
            </a:pPr>
            <a:r>
              <a:rPr lang="pt-BR" sz="2800" strike="noStrike" spc="-1">
                <a:solidFill>
                  <a:srgbClr val="000000"/>
                </a:solidFill>
                <a:uFill>
                  <a:solidFill>
                    <a:srgbClr val="FFFFFF"/>
                  </a:solidFill>
                </a:uFill>
                <a:latin typeface="Calibri"/>
              </a:rPr>
              <a:t>5.º nível da estrutura de tópicos</a:t>
            </a:r>
            <a:endParaRPr/>
          </a:p>
          <a:p>
            <a:pPr marL="2592000" lvl="5" indent="-216000">
              <a:buClr>
                <a:srgbClr val="FFFFFF"/>
              </a:buClr>
              <a:buSzPct val="45000"/>
              <a:buFont typeface="StarSymbol"/>
              <a:buChar char=""/>
            </a:pPr>
            <a:r>
              <a:rPr lang="pt-BR" sz="2800" strike="noStrike" spc="-1">
                <a:solidFill>
                  <a:srgbClr val="000000"/>
                </a:solidFill>
                <a:uFill>
                  <a:solidFill>
                    <a:srgbClr val="FFFFFF"/>
                  </a:solidFill>
                </a:uFill>
                <a:latin typeface="Calibri"/>
              </a:rPr>
              <a:t>6.º nível da estrutura de tópicos</a:t>
            </a:r>
            <a:endParaRPr/>
          </a:p>
          <a:p>
            <a:pPr marL="228600" indent="-228240">
              <a:lnSpc>
                <a:spcPct val="100000"/>
              </a:lnSpc>
              <a:buFont typeface="Arial"/>
              <a:buChar char="•"/>
            </a:pPr>
            <a:r>
              <a:rPr lang="pt-BR" sz="2800" strike="noStrike" spc="-1">
                <a:solidFill>
                  <a:srgbClr val="000000"/>
                </a:solidFill>
                <a:uFill>
                  <a:solidFill>
                    <a:srgbClr val="FFFFFF"/>
                  </a:solidFill>
                </a:uFill>
                <a:latin typeface="Calibri"/>
              </a:rPr>
              <a:t>7.º nível da estrutura de tópicosClique para editar o texto mestre</a:t>
            </a:r>
            <a:endParaRPr/>
          </a:p>
          <a:p>
            <a:pPr marL="685800" lvl="1" indent="-228240">
              <a:lnSpc>
                <a:spcPct val="100000"/>
              </a:lnSpc>
              <a:buFont typeface="Arial"/>
              <a:buChar char="•"/>
            </a:pPr>
            <a:r>
              <a:rPr lang="pt-BR" sz="2400" strike="noStrike" spc="-1">
                <a:solidFill>
                  <a:srgbClr val="000000"/>
                </a:solidFill>
                <a:uFill>
                  <a:solidFill>
                    <a:srgbClr val="FFFFFF"/>
                  </a:solidFill>
                </a:uFill>
                <a:latin typeface="Calibri"/>
              </a:rPr>
              <a:t>Segundo nível</a:t>
            </a:r>
            <a:endParaRPr/>
          </a:p>
          <a:p>
            <a:pPr marL="1143000" lvl="2" indent="-228240">
              <a:lnSpc>
                <a:spcPct val="100000"/>
              </a:lnSpc>
              <a:buFont typeface="Arial"/>
              <a:buChar char="•"/>
            </a:pPr>
            <a:r>
              <a:rPr lang="pt-BR" sz="2000" strike="noStrike" spc="-1">
                <a:solidFill>
                  <a:srgbClr val="000000"/>
                </a:solidFill>
                <a:uFill>
                  <a:solidFill>
                    <a:srgbClr val="FFFFFF"/>
                  </a:solidFill>
                </a:uFill>
                <a:latin typeface="Calibri"/>
              </a:rPr>
              <a:t>Terceiro nível</a:t>
            </a:r>
            <a:endParaRPr/>
          </a:p>
          <a:p>
            <a:pPr marL="1600200" lvl="3" indent="-228240">
              <a:lnSpc>
                <a:spcPct val="100000"/>
              </a:lnSpc>
              <a:buFont typeface="Arial"/>
              <a:buChar char="•"/>
            </a:pPr>
            <a:r>
              <a:rPr lang="pt-BR" sz="1800" strike="noStrike" spc="-1">
                <a:solidFill>
                  <a:srgbClr val="000000"/>
                </a:solidFill>
                <a:uFill>
                  <a:solidFill>
                    <a:srgbClr val="FFFFFF"/>
                  </a:solidFill>
                </a:uFill>
                <a:latin typeface="Calibri"/>
              </a:rPr>
              <a:t>Quarto nível</a:t>
            </a:r>
            <a:endParaRPr/>
          </a:p>
          <a:p>
            <a:pPr marL="2057400" lvl="4" indent="-228240">
              <a:lnSpc>
                <a:spcPct val="100000"/>
              </a:lnSpc>
              <a:buFont typeface="Arial"/>
              <a:buChar char="•"/>
            </a:pPr>
            <a:r>
              <a:rPr lang="pt-BR" sz="1800" strike="noStrike" spc="-1">
                <a:solidFill>
                  <a:srgbClr val="000000"/>
                </a:solidFill>
                <a:uFill>
                  <a:solidFill>
                    <a:srgbClr val="FFFFFF"/>
                  </a:solidFill>
                </a:uFill>
                <a:latin typeface="Calibri"/>
              </a:rPr>
              <a:t>Quinto nível</a:t>
            </a:r>
            <a:endParaRPr/>
          </a:p>
        </p:txBody>
      </p:sp>
      <p:sp>
        <p:nvSpPr>
          <p:cNvPr id="81" name="PlaceHolder 3"/>
          <p:cNvSpPr>
            <a:spLocks noGrp="1"/>
          </p:cNvSpPr>
          <p:nvPr>
            <p:ph type="dt"/>
          </p:nvPr>
        </p:nvSpPr>
        <p:spPr>
          <a:xfrm>
            <a:off x="628560" y="6356520"/>
            <a:ext cx="2057040" cy="364680"/>
          </a:xfrm>
          <a:prstGeom prst="rect">
            <a:avLst/>
          </a:prstGeom>
        </p:spPr>
        <p:txBody>
          <a:bodyPr anchor="ctr"/>
          <a:lstStyle/>
          <a:p>
            <a:pPr>
              <a:lnSpc>
                <a:spcPct val="100000"/>
              </a:lnSpc>
            </a:pPr>
            <a:r>
              <a:rPr lang="pt-BR" sz="1200" strike="noStrike" spc="-1">
                <a:solidFill>
                  <a:srgbClr val="8B8B8B"/>
                </a:solidFill>
                <a:uFill>
                  <a:solidFill>
                    <a:srgbClr val="FFFFFF"/>
                  </a:solidFill>
                </a:uFill>
                <a:latin typeface="Calibri"/>
              </a:rPr>
              <a:t>25/10/16</a:t>
            </a:r>
            <a:endParaRPr/>
          </a:p>
        </p:txBody>
      </p:sp>
      <p:sp>
        <p:nvSpPr>
          <p:cNvPr id="82" name="PlaceHolder 4"/>
          <p:cNvSpPr>
            <a:spLocks noGrp="1"/>
          </p:cNvSpPr>
          <p:nvPr>
            <p:ph type="ftr"/>
          </p:nvPr>
        </p:nvSpPr>
        <p:spPr>
          <a:xfrm>
            <a:off x="3029040" y="6356520"/>
            <a:ext cx="3085920" cy="364680"/>
          </a:xfrm>
          <a:prstGeom prst="rect">
            <a:avLst/>
          </a:prstGeom>
        </p:spPr>
        <p:txBody>
          <a:bodyPr anchor="ctr"/>
          <a:lstStyle/>
          <a:p>
            <a:endParaRPr/>
          </a:p>
        </p:txBody>
      </p:sp>
      <p:sp>
        <p:nvSpPr>
          <p:cNvPr id="83" name="PlaceHolder 5"/>
          <p:cNvSpPr>
            <a:spLocks noGrp="1"/>
          </p:cNvSpPr>
          <p:nvPr>
            <p:ph type="sldNum"/>
          </p:nvPr>
        </p:nvSpPr>
        <p:spPr>
          <a:xfrm>
            <a:off x="6458040" y="6356520"/>
            <a:ext cx="2057040" cy="364680"/>
          </a:xfrm>
          <a:prstGeom prst="rect">
            <a:avLst/>
          </a:prstGeom>
        </p:spPr>
        <p:txBody>
          <a:bodyPr anchor="ctr"/>
          <a:lstStyle/>
          <a:p>
            <a:pPr algn="r">
              <a:lnSpc>
                <a:spcPct val="100000"/>
              </a:lnSpc>
            </a:pPr>
            <a:fld id="{20D4B9BD-BC7A-4EB1-94B1-A598A56FF6E7}" type="slidenum">
              <a:rPr lang="pt-BR" sz="1200" strike="noStrike" spc="-1">
                <a:solidFill>
                  <a:srgbClr val="8B8B8B"/>
                </a:solidFill>
                <a:uFill>
                  <a:solidFill>
                    <a:srgbClr val="FFFFFF"/>
                  </a:solidFill>
                </a:uFill>
                <a:latin typeface="Calibri"/>
              </a:rPr>
              <a:t>‹nº›</a:t>
            </a:fld>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 name="PlaceHolder 1"/>
          <p:cNvSpPr>
            <a:spLocks noGrp="1"/>
          </p:cNvSpPr>
          <p:nvPr>
            <p:ph type="title"/>
          </p:nvPr>
        </p:nvSpPr>
        <p:spPr>
          <a:xfrm>
            <a:off x="628560" y="365040"/>
            <a:ext cx="7886520" cy="1325160"/>
          </a:xfrm>
          <a:prstGeom prst="rect">
            <a:avLst/>
          </a:prstGeom>
        </p:spPr>
        <p:txBody>
          <a:bodyPr anchor="ctr"/>
          <a:lstStyle/>
          <a:p>
            <a:pPr>
              <a:lnSpc>
                <a:spcPct val="90000"/>
              </a:lnSpc>
            </a:pPr>
            <a:r>
              <a:rPr lang="pt-BR" sz="4400" strike="noStrike" spc="-1">
                <a:solidFill>
                  <a:srgbClr val="000000"/>
                </a:solidFill>
                <a:uFill>
                  <a:solidFill>
                    <a:srgbClr val="FFFFFF"/>
                  </a:solidFill>
                </a:uFill>
                <a:latin typeface="Calibri Light"/>
              </a:rPr>
              <a:t>Clique para editar o título mestre</a:t>
            </a:r>
            <a:endParaRPr/>
          </a:p>
        </p:txBody>
      </p:sp>
      <p:sp>
        <p:nvSpPr>
          <p:cNvPr id="119" name="PlaceHolder 2"/>
          <p:cNvSpPr>
            <a:spLocks noGrp="1"/>
          </p:cNvSpPr>
          <p:nvPr>
            <p:ph type="dt"/>
          </p:nvPr>
        </p:nvSpPr>
        <p:spPr>
          <a:xfrm>
            <a:off x="628560" y="6356520"/>
            <a:ext cx="2057040" cy="364680"/>
          </a:xfrm>
          <a:prstGeom prst="rect">
            <a:avLst/>
          </a:prstGeom>
        </p:spPr>
        <p:txBody>
          <a:bodyPr anchor="ctr"/>
          <a:lstStyle/>
          <a:p>
            <a:pPr>
              <a:lnSpc>
                <a:spcPct val="100000"/>
              </a:lnSpc>
            </a:pPr>
            <a:r>
              <a:rPr lang="pt-BR" sz="1200" strike="noStrike" spc="-1">
                <a:solidFill>
                  <a:srgbClr val="8B8B8B"/>
                </a:solidFill>
                <a:uFill>
                  <a:solidFill>
                    <a:srgbClr val="FFFFFF"/>
                  </a:solidFill>
                </a:uFill>
                <a:latin typeface="Calibri"/>
              </a:rPr>
              <a:t>25/10/16</a:t>
            </a:r>
            <a:endParaRPr/>
          </a:p>
        </p:txBody>
      </p:sp>
      <p:sp>
        <p:nvSpPr>
          <p:cNvPr id="120" name="PlaceHolder 3"/>
          <p:cNvSpPr>
            <a:spLocks noGrp="1"/>
          </p:cNvSpPr>
          <p:nvPr>
            <p:ph type="ftr"/>
          </p:nvPr>
        </p:nvSpPr>
        <p:spPr>
          <a:xfrm>
            <a:off x="3029040" y="6356520"/>
            <a:ext cx="3085920" cy="364680"/>
          </a:xfrm>
          <a:prstGeom prst="rect">
            <a:avLst/>
          </a:prstGeom>
        </p:spPr>
        <p:txBody>
          <a:bodyPr anchor="ctr"/>
          <a:lstStyle/>
          <a:p>
            <a:endParaRPr/>
          </a:p>
        </p:txBody>
      </p:sp>
      <p:sp>
        <p:nvSpPr>
          <p:cNvPr id="121" name="PlaceHolder 4"/>
          <p:cNvSpPr>
            <a:spLocks noGrp="1"/>
          </p:cNvSpPr>
          <p:nvPr>
            <p:ph type="sldNum"/>
          </p:nvPr>
        </p:nvSpPr>
        <p:spPr>
          <a:xfrm>
            <a:off x="6458040" y="6356520"/>
            <a:ext cx="2057040" cy="364680"/>
          </a:xfrm>
          <a:prstGeom prst="rect">
            <a:avLst/>
          </a:prstGeom>
        </p:spPr>
        <p:txBody>
          <a:bodyPr anchor="ctr"/>
          <a:lstStyle/>
          <a:p>
            <a:pPr algn="r">
              <a:lnSpc>
                <a:spcPct val="100000"/>
              </a:lnSpc>
            </a:pPr>
            <a:fld id="{53F6AAAA-D651-4A3C-BE69-E3780566A443}" type="slidenum">
              <a:rPr lang="pt-BR" sz="1200" strike="noStrike" spc="-1">
                <a:solidFill>
                  <a:srgbClr val="8B8B8B"/>
                </a:solidFill>
                <a:uFill>
                  <a:solidFill>
                    <a:srgbClr val="FFFFFF"/>
                  </a:solidFill>
                </a:uFill>
                <a:latin typeface="Calibri"/>
              </a:rPr>
              <a:t>‹nº›</a:t>
            </a:fld>
            <a:endParaRPr/>
          </a:p>
        </p:txBody>
      </p:sp>
      <p:sp>
        <p:nvSpPr>
          <p:cNvPr id="122" name="PlaceHolder 5"/>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StarSymbol"/>
              <a:buChar char=""/>
            </a:pPr>
            <a:r>
              <a:rPr lang="pt-BR" sz="2800" spc="-1">
                <a:latin typeface="Calibri"/>
              </a:rPr>
              <a:t>Clique para editar o formato do texto da estrutura de tópicos</a:t>
            </a:r>
            <a:endParaRPr/>
          </a:p>
          <a:p>
            <a:pPr marL="864000" lvl="1" indent="-324000">
              <a:buClr>
                <a:srgbClr val="FFFFFF"/>
              </a:buClr>
              <a:buSzPct val="75000"/>
              <a:buFont typeface="StarSymbol"/>
              <a:buChar char=""/>
            </a:pPr>
            <a:r>
              <a:rPr lang="pt-BR" sz="2000" spc="-1">
                <a:latin typeface="Calibri"/>
              </a:rPr>
              <a:t>2.º nível da estrutura de tópicos</a:t>
            </a:r>
            <a:endParaRPr/>
          </a:p>
          <a:p>
            <a:pPr marL="1296000" lvl="2" indent="-288000">
              <a:buClr>
                <a:srgbClr val="FFFFFF"/>
              </a:buClr>
              <a:buSzPct val="45000"/>
              <a:buFont typeface="StarSymbol"/>
              <a:buChar char=""/>
            </a:pPr>
            <a:r>
              <a:rPr lang="pt-BR" sz="1800" spc="-1">
                <a:latin typeface="Calibri"/>
              </a:rPr>
              <a:t>3.º nível da estrutura de tópicos</a:t>
            </a:r>
            <a:endParaRPr/>
          </a:p>
          <a:p>
            <a:pPr marL="1728000" lvl="3" indent="-216000">
              <a:buClr>
                <a:srgbClr val="FFFFFF"/>
              </a:buClr>
              <a:buSzPct val="75000"/>
              <a:buFont typeface="StarSymbol"/>
              <a:buChar char=""/>
            </a:pPr>
            <a:r>
              <a:rPr lang="pt-BR" sz="1800" spc="-1">
                <a:latin typeface="Calibri"/>
              </a:rPr>
              <a:t>4.º nível da estrutura de tópicos</a:t>
            </a:r>
            <a:endParaRPr/>
          </a:p>
          <a:p>
            <a:pPr marL="2160000" lvl="4" indent="-216000">
              <a:buClr>
                <a:srgbClr val="FFFFFF"/>
              </a:buClr>
              <a:buSzPct val="45000"/>
              <a:buFont typeface="StarSymbol"/>
              <a:buChar char=""/>
            </a:pPr>
            <a:r>
              <a:rPr lang="pt-BR" sz="2000" spc="-1">
                <a:latin typeface="Calibri"/>
              </a:rPr>
              <a:t>5.º nível da estrutura de tópicos</a:t>
            </a:r>
            <a:endParaRPr/>
          </a:p>
          <a:p>
            <a:pPr marL="2592000" lvl="5" indent="-216000">
              <a:buClr>
                <a:srgbClr val="FFFFFF"/>
              </a:buClr>
              <a:buSzPct val="45000"/>
              <a:buFont typeface="StarSymbol"/>
              <a:buChar char=""/>
            </a:pPr>
            <a:r>
              <a:rPr lang="pt-BR" sz="2000" spc="-1">
                <a:latin typeface="Calibri"/>
              </a:rPr>
              <a:t>6.º nível da estrutura de tópicos</a:t>
            </a:r>
            <a:endParaRPr/>
          </a:p>
          <a:p>
            <a:pPr marL="3024000" lvl="6" indent="-216000">
              <a:buClr>
                <a:srgbClr val="FFFFFF"/>
              </a:buClr>
              <a:buSzPct val="45000"/>
              <a:buFont typeface="StarSymbol"/>
              <a:buChar char=""/>
            </a:pPr>
            <a:r>
              <a:rPr lang="pt-BR" sz="2000" spc="-1">
                <a:latin typeface="Calibri"/>
              </a:rPr>
              <a:t>7.º nível da estrutura de tópicos</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isciplinas.stoa.usp.br/course/view.php?id=23977"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5.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5.xml"/><Relationship Id="rId5" Type="http://schemas.openxmlformats.org/officeDocument/2006/relationships/image" Target="../media/image41.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7.png"/><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6.png"/><Relationship Id="rId1" Type="http://schemas.openxmlformats.org/officeDocument/2006/relationships/slideLayout" Target="../slideLayouts/slideLayout41.xml"/><Relationship Id="rId6" Type="http://schemas.openxmlformats.org/officeDocument/2006/relationships/image" Target="../media/image71.gif"/><Relationship Id="rId5" Type="http://schemas.openxmlformats.org/officeDocument/2006/relationships/image" Target="../media/image70.gif"/><Relationship Id="rId4" Type="http://schemas.openxmlformats.org/officeDocument/2006/relationships/image" Target="../media/image69.png"/></Relationships>
</file>

<file path=ppt/slides/_rels/slide5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1.xml"/><Relationship Id="rId5" Type="http://schemas.openxmlformats.org/officeDocument/2006/relationships/image" Target="../media/image75.jpeg"/><Relationship Id="rId4" Type="http://schemas.openxmlformats.org/officeDocument/2006/relationships/image" Target="../media/image74.jpeg"/></Relationships>
</file>

<file path=ppt/slides/_rels/slide5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5.xml"/><Relationship Id="rId5" Type="http://schemas.openxmlformats.org/officeDocument/2006/relationships/image" Target="../media/image81.jpeg"/><Relationship Id="rId4" Type="http://schemas.openxmlformats.org/officeDocument/2006/relationships/image" Target="../media/image80.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6801651\Desktop\diagrama.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259632" y="42030"/>
            <a:ext cx="6624736" cy="6773943"/>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968048" y="260648"/>
            <a:ext cx="7416824" cy="1569660"/>
          </a:xfrm>
          <a:prstGeom prst="rect">
            <a:avLst/>
          </a:prstGeom>
          <a:noFill/>
        </p:spPr>
        <p:txBody>
          <a:bodyPr wrap="square" rtlCol="0">
            <a:spAutoFit/>
          </a:bodyPr>
          <a:lstStyle/>
          <a:p>
            <a:pPr algn="ctr"/>
            <a:r>
              <a:rPr lang="pt-BR" sz="3200" b="1" dirty="0" smtClean="0">
                <a:hlinkClick r:id="rId3"/>
              </a:rPr>
              <a:t>Óptica Física: Teoria, Experimentos e Aplicações (2016)</a:t>
            </a:r>
            <a:endParaRPr lang="pt-BR" sz="3200" b="1" dirty="0" smtClean="0"/>
          </a:p>
          <a:p>
            <a:pPr algn="ctr"/>
            <a:endParaRPr lang="pt-BR" sz="3200" dirty="0"/>
          </a:p>
        </p:txBody>
      </p:sp>
      <p:sp>
        <p:nvSpPr>
          <p:cNvPr id="3" name="CaixaDeTexto 2"/>
          <p:cNvSpPr txBox="1"/>
          <p:nvPr/>
        </p:nvSpPr>
        <p:spPr>
          <a:xfrm>
            <a:off x="1328088" y="1645642"/>
            <a:ext cx="6696744" cy="369332"/>
          </a:xfrm>
          <a:prstGeom prst="rect">
            <a:avLst/>
          </a:prstGeom>
          <a:noFill/>
        </p:spPr>
        <p:txBody>
          <a:bodyPr wrap="square" rtlCol="0">
            <a:spAutoFit/>
          </a:bodyPr>
          <a:lstStyle/>
          <a:p>
            <a:pPr algn="ctr"/>
            <a:r>
              <a:rPr lang="pt-BR" dirty="0" smtClean="0"/>
              <a:t>Docentes Anne L. </a:t>
            </a:r>
            <a:r>
              <a:rPr lang="pt-BR" dirty="0" err="1" smtClean="0"/>
              <a:t>Scarinci</a:t>
            </a:r>
            <a:r>
              <a:rPr lang="pt-BR" dirty="0" smtClean="0"/>
              <a:t> e </a:t>
            </a:r>
            <a:r>
              <a:rPr lang="pt-BR" dirty="0" err="1" smtClean="0"/>
              <a:t>Mikiya</a:t>
            </a:r>
            <a:r>
              <a:rPr lang="pt-BR" dirty="0" smtClean="0"/>
              <a:t> </a:t>
            </a:r>
            <a:r>
              <a:rPr lang="pt-BR" dirty="0" err="1" smtClean="0"/>
              <a:t>Muramatsu</a:t>
            </a:r>
            <a:endParaRPr lang="pt-BR" dirty="0"/>
          </a:p>
        </p:txBody>
      </p:sp>
      <p:sp>
        <p:nvSpPr>
          <p:cNvPr id="4" name="CaixaDeTexto 3"/>
          <p:cNvSpPr txBox="1"/>
          <p:nvPr/>
        </p:nvSpPr>
        <p:spPr>
          <a:xfrm>
            <a:off x="1328088" y="2564904"/>
            <a:ext cx="6696744" cy="646331"/>
          </a:xfrm>
          <a:prstGeom prst="rect">
            <a:avLst/>
          </a:prstGeom>
          <a:noFill/>
        </p:spPr>
        <p:txBody>
          <a:bodyPr wrap="square" rtlCol="0">
            <a:spAutoFit/>
          </a:bodyPr>
          <a:lstStyle/>
          <a:p>
            <a:pPr algn="ctr"/>
            <a:r>
              <a:rPr lang="pt-BR" sz="3600" dirty="0" smtClean="0"/>
              <a:t>Diagrama de Cromaticidade</a:t>
            </a:r>
            <a:endParaRPr lang="pt-BR" sz="3600" dirty="0"/>
          </a:p>
        </p:txBody>
      </p:sp>
      <p:sp>
        <p:nvSpPr>
          <p:cNvPr id="6" name="CaixaDeTexto 5"/>
          <p:cNvSpPr txBox="1"/>
          <p:nvPr/>
        </p:nvSpPr>
        <p:spPr>
          <a:xfrm>
            <a:off x="2123728" y="4653136"/>
            <a:ext cx="5901104" cy="646331"/>
          </a:xfrm>
          <a:prstGeom prst="rect">
            <a:avLst/>
          </a:prstGeom>
          <a:noFill/>
        </p:spPr>
        <p:txBody>
          <a:bodyPr wrap="square" rtlCol="0">
            <a:spAutoFit/>
          </a:bodyPr>
          <a:lstStyle/>
          <a:p>
            <a:pPr algn="ctr"/>
            <a:r>
              <a:rPr lang="pt-BR" dirty="0" smtClean="0"/>
              <a:t>Rafaela Felix Munhoz</a:t>
            </a:r>
          </a:p>
          <a:p>
            <a:pPr algn="ctr"/>
            <a:r>
              <a:rPr lang="pt-BR" dirty="0" smtClean="0"/>
              <a:t>Paulo Urbano Ávila</a:t>
            </a:r>
            <a:endParaRPr lang="pt-BR" dirty="0"/>
          </a:p>
        </p:txBody>
      </p:sp>
    </p:spTree>
    <p:extLst>
      <p:ext uri="{BB962C8B-B14F-4D97-AF65-F5344CB8AC3E}">
        <p14:creationId xmlns:p14="http://schemas.microsoft.com/office/powerpoint/2010/main" val="3464409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779040" y="552240"/>
            <a:ext cx="7913880" cy="173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strike="noStrike" spc="-1">
                <a:solidFill>
                  <a:srgbClr val="000000"/>
                </a:solidFill>
                <a:uFill>
                  <a:solidFill>
                    <a:srgbClr val="FFFFFF"/>
                  </a:solidFill>
                </a:uFill>
                <a:latin typeface="Calibri"/>
              </a:rPr>
              <a:t>Espaço RGB</a:t>
            </a:r>
            <a:endParaRPr/>
          </a:p>
          <a:p>
            <a:pPr>
              <a:lnSpc>
                <a:spcPct val="100000"/>
              </a:lnSpc>
            </a:pPr>
            <a:endParaRPr/>
          </a:p>
          <a:p>
            <a:pPr algn="just">
              <a:lnSpc>
                <a:spcPct val="100000"/>
              </a:lnSpc>
            </a:pPr>
            <a:r>
              <a:rPr lang="pt-BR" sz="1800" strike="noStrike" spc="-1">
                <a:solidFill>
                  <a:srgbClr val="000000"/>
                </a:solidFill>
                <a:uFill>
                  <a:solidFill>
                    <a:srgbClr val="FFFFFF"/>
                  </a:solidFill>
                </a:uFill>
                <a:latin typeface="Calibri"/>
              </a:rPr>
              <a:t>Este espaço de cores é baseado nas três cores aditivas primárias, ou seja, no vermelho, no verde e no azul - red, green e blue, em inglês. A soma dessas três cores, duas a duas, resulta nas cores ciano (verde + azul), magenta (vermelho + azul) e amarelo (vermelho + verde), que vem a ser as cores subtrativas.</a:t>
            </a:r>
            <a:endParaRPr/>
          </a:p>
        </p:txBody>
      </p:sp>
      <p:sp>
        <p:nvSpPr>
          <p:cNvPr id="193" name="CustomShape 2"/>
          <p:cNvSpPr/>
          <p:nvPr/>
        </p:nvSpPr>
        <p:spPr>
          <a:xfrm>
            <a:off x="779040" y="4306680"/>
            <a:ext cx="457164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strike="noStrike" spc="-1">
                <a:solidFill>
                  <a:srgbClr val="000000"/>
                </a:solidFill>
                <a:uFill>
                  <a:solidFill>
                    <a:srgbClr val="FFFFFF"/>
                  </a:solidFill>
                </a:uFill>
                <a:latin typeface="Calibri"/>
              </a:rPr>
              <a:t>Vermelho = Branco − Amarelo − Magenta</a:t>
            </a:r>
            <a:endParaRPr/>
          </a:p>
          <a:p>
            <a:pPr>
              <a:lnSpc>
                <a:spcPct val="100000"/>
              </a:lnSpc>
            </a:pPr>
            <a:r>
              <a:rPr lang="pt-BR" sz="1800" strike="noStrike" spc="-1">
                <a:solidFill>
                  <a:srgbClr val="000000"/>
                </a:solidFill>
                <a:uFill>
                  <a:solidFill>
                    <a:srgbClr val="FFFFFF"/>
                  </a:solidFill>
                </a:uFill>
                <a:latin typeface="Calibri"/>
              </a:rPr>
              <a:t>Verde = Branco − Ciano − Amarelo</a:t>
            </a:r>
            <a:endParaRPr/>
          </a:p>
          <a:p>
            <a:pPr>
              <a:lnSpc>
                <a:spcPct val="100000"/>
              </a:lnSpc>
            </a:pPr>
            <a:r>
              <a:rPr lang="pt-BR" sz="1800" strike="noStrike" spc="-1">
                <a:solidFill>
                  <a:srgbClr val="000000"/>
                </a:solidFill>
                <a:uFill>
                  <a:solidFill>
                    <a:srgbClr val="FFFFFF"/>
                  </a:solidFill>
                </a:uFill>
                <a:latin typeface="Calibri"/>
              </a:rPr>
              <a:t>Azul = Branco − Magenta − Ciano</a:t>
            </a:r>
            <a:endParaRPr/>
          </a:p>
        </p:txBody>
      </p:sp>
      <p:pic>
        <p:nvPicPr>
          <p:cNvPr id="194" name="Imagem 3"/>
          <p:cNvPicPr/>
          <p:nvPr/>
        </p:nvPicPr>
        <p:blipFill>
          <a:blip r:embed="rId2"/>
          <a:stretch/>
        </p:blipFill>
        <p:spPr>
          <a:xfrm>
            <a:off x="5053680" y="3118320"/>
            <a:ext cx="3009600" cy="2990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Imagem 1"/>
          <p:cNvPicPr/>
          <p:nvPr/>
        </p:nvPicPr>
        <p:blipFill>
          <a:blip r:embed="rId2"/>
          <a:stretch/>
        </p:blipFill>
        <p:spPr>
          <a:xfrm>
            <a:off x="2576160" y="540000"/>
            <a:ext cx="4004640" cy="3557880"/>
          </a:xfrm>
          <a:prstGeom prst="rect">
            <a:avLst/>
          </a:prstGeom>
          <a:ln>
            <a:noFill/>
          </a:ln>
        </p:spPr>
      </p:pic>
      <p:sp>
        <p:nvSpPr>
          <p:cNvPr id="196" name="CustomShape 1"/>
          <p:cNvSpPr/>
          <p:nvPr/>
        </p:nvSpPr>
        <p:spPr>
          <a:xfrm>
            <a:off x="605160" y="4361040"/>
            <a:ext cx="8074800" cy="173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strike="noStrike" spc="-1">
                <a:solidFill>
                  <a:srgbClr val="000000"/>
                </a:solidFill>
                <a:uFill>
                  <a:solidFill>
                    <a:srgbClr val="FFFFFF"/>
                  </a:solidFill>
                </a:uFill>
                <a:latin typeface="Calibri"/>
              </a:rPr>
              <a:t>O cubo mostrado na Figura ilustra esquematicamente o espaço de cores RGB. Os</a:t>
            </a:r>
            <a:endParaRPr/>
          </a:p>
          <a:p>
            <a:pPr>
              <a:lnSpc>
                <a:spcPct val="100000"/>
              </a:lnSpc>
            </a:pPr>
            <a:r>
              <a:rPr lang="pt-BR" sz="1800" strike="noStrike" spc="-1">
                <a:solidFill>
                  <a:srgbClr val="000000"/>
                </a:solidFill>
                <a:uFill>
                  <a:solidFill>
                    <a:srgbClr val="FFFFFF"/>
                  </a:solidFill>
                </a:uFill>
                <a:latin typeface="Calibri"/>
              </a:rPr>
              <a:t>valores sobre os eixos R, G e B, estão normalizados, ou seja, variam de 0 a 1. Note que os vértices do cubo representam as cores aditivas primárias e secundárias, a exceção dos vértices referentes ao preto e ao branco, em cuja a diagonal que os liga estão localizados os tons de cinza. Sobre as arestas do cubo, diz-se localizarem as cores saturadas neste espaço de cores.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786600" y="604080"/>
            <a:ext cx="32428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800" strike="noStrike" spc="-1">
                <a:solidFill>
                  <a:srgbClr val="000000"/>
                </a:solidFill>
                <a:uFill>
                  <a:solidFill>
                    <a:srgbClr val="FFFFFF"/>
                  </a:solidFill>
                </a:uFill>
                <a:latin typeface="Calibri"/>
              </a:rPr>
              <a:t>Espaço XYZ - Valores Triestímulos</a:t>
            </a:r>
            <a:endParaRPr/>
          </a:p>
        </p:txBody>
      </p:sp>
      <p:sp>
        <p:nvSpPr>
          <p:cNvPr id="198" name="CustomShape 2"/>
          <p:cNvSpPr/>
          <p:nvPr/>
        </p:nvSpPr>
        <p:spPr>
          <a:xfrm>
            <a:off x="1075320" y="1431360"/>
            <a:ext cx="707652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strike="noStrike" spc="-1">
                <a:solidFill>
                  <a:srgbClr val="000000"/>
                </a:solidFill>
                <a:uFill>
                  <a:solidFill>
                    <a:srgbClr val="FFFFFF"/>
                  </a:solidFill>
                </a:uFill>
                <a:latin typeface="Calibri"/>
              </a:rPr>
              <a:t>Quando se tem o iluminante padrão C (média da luz do dia) como fonte, a cor que contém uma quantidade R de vermelho, G de verde e B de azul, pode ser convertida nos valores triestímulos X, Y e Z, conforme Pratt (1991) pela seguinte transformação:</a:t>
            </a:r>
            <a:endParaRPr/>
          </a:p>
        </p:txBody>
      </p:sp>
      <p:pic>
        <p:nvPicPr>
          <p:cNvPr id="199" name="Imagem 3"/>
          <p:cNvPicPr/>
          <p:nvPr/>
        </p:nvPicPr>
        <p:blipFill>
          <a:blip r:embed="rId2"/>
          <a:stretch/>
        </p:blipFill>
        <p:spPr>
          <a:xfrm>
            <a:off x="2347560" y="2926800"/>
            <a:ext cx="4129920" cy="1485000"/>
          </a:xfrm>
          <a:prstGeom prst="rect">
            <a:avLst/>
          </a:prstGeom>
          <a:ln>
            <a:noFill/>
          </a:ln>
        </p:spPr>
      </p:pic>
      <p:sp>
        <p:nvSpPr>
          <p:cNvPr id="200" name="CustomShape 3"/>
          <p:cNvSpPr/>
          <p:nvPr/>
        </p:nvSpPr>
        <p:spPr>
          <a:xfrm>
            <a:off x="769320" y="4707000"/>
            <a:ext cx="7936560" cy="72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400" strike="noStrike" spc="-1">
                <a:solidFill>
                  <a:srgbClr val="000000"/>
                </a:solidFill>
                <a:uFill>
                  <a:solidFill>
                    <a:srgbClr val="FFFFFF"/>
                  </a:solidFill>
                </a:uFill>
                <a:latin typeface="Calibri"/>
              </a:rPr>
              <a:t>As fontes de luz consideradas são os iluminantes A (filamento de wolfrânio da lâmpada incandescente), C (média da luz do dia) e D65 melhor representação da luz do dia). As fontes A, C e D65 geram as cores considerando que estão a temperaturas de 1856 K, 6740 K e 6500 K respectivamente (Gardner, 1997).</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Imagem 1"/>
          <p:cNvPicPr/>
          <p:nvPr/>
        </p:nvPicPr>
        <p:blipFill>
          <a:blip r:embed="rId2"/>
          <a:stretch/>
        </p:blipFill>
        <p:spPr>
          <a:xfrm>
            <a:off x="3348360" y="302760"/>
            <a:ext cx="5698080" cy="6211800"/>
          </a:xfrm>
          <a:prstGeom prst="rect">
            <a:avLst/>
          </a:prstGeom>
          <a:ln>
            <a:noFill/>
          </a:ln>
        </p:spPr>
      </p:pic>
      <p:pic>
        <p:nvPicPr>
          <p:cNvPr id="202" name="Imagem 2"/>
          <p:cNvPicPr/>
          <p:nvPr/>
        </p:nvPicPr>
        <p:blipFill>
          <a:blip r:embed="rId3"/>
          <a:stretch/>
        </p:blipFill>
        <p:spPr>
          <a:xfrm>
            <a:off x="417960" y="3408840"/>
            <a:ext cx="2485440" cy="2959920"/>
          </a:xfrm>
          <a:prstGeom prst="rect">
            <a:avLst/>
          </a:prstGeom>
          <a:ln>
            <a:noFill/>
          </a:ln>
        </p:spPr>
      </p:pic>
      <p:sp>
        <p:nvSpPr>
          <p:cNvPr id="203" name="CustomShape 1"/>
          <p:cNvSpPr/>
          <p:nvPr/>
        </p:nvSpPr>
        <p:spPr>
          <a:xfrm>
            <a:off x="417960" y="964800"/>
            <a:ext cx="268560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strike="noStrike" spc="-1" dirty="0">
                <a:solidFill>
                  <a:srgbClr val="000000"/>
                </a:solidFill>
                <a:uFill>
                  <a:solidFill>
                    <a:srgbClr val="FFFFFF"/>
                  </a:solidFill>
                </a:uFill>
                <a:latin typeface="Calibri"/>
              </a:rPr>
              <a:t>Diagrama de </a:t>
            </a:r>
            <a:r>
              <a:rPr lang="pt-BR" sz="1800" strike="noStrike" spc="-1" dirty="0" err="1">
                <a:solidFill>
                  <a:srgbClr val="000000"/>
                </a:solidFill>
                <a:uFill>
                  <a:solidFill>
                    <a:srgbClr val="FFFFFF"/>
                  </a:solidFill>
                </a:uFill>
                <a:latin typeface="Calibri"/>
              </a:rPr>
              <a:t>cromaticidade</a:t>
            </a:r>
            <a:r>
              <a:rPr lang="pt-BR" sz="1800" strike="noStrike" spc="-1" dirty="0">
                <a:solidFill>
                  <a:srgbClr val="000000"/>
                </a:solidFill>
                <a:uFill>
                  <a:solidFill>
                    <a:srgbClr val="FFFFFF"/>
                  </a:solidFill>
                </a:uFill>
                <a:latin typeface="Calibri"/>
              </a:rPr>
              <a:t> </a:t>
            </a:r>
            <a:r>
              <a:rPr lang="pt-BR" sz="1800" strike="noStrike" spc="-1" dirty="0" err="1">
                <a:solidFill>
                  <a:srgbClr val="000000"/>
                </a:solidFill>
                <a:uFill>
                  <a:solidFill>
                    <a:srgbClr val="FFFFFF"/>
                  </a:solidFill>
                </a:uFill>
                <a:latin typeface="Calibri"/>
              </a:rPr>
              <a:t>x,y</a:t>
            </a:r>
            <a:r>
              <a:rPr lang="pt-BR" sz="1800" strike="noStrike" spc="-1" dirty="0">
                <a:solidFill>
                  <a:srgbClr val="000000"/>
                </a:solidFill>
                <a:uFill>
                  <a:solidFill>
                    <a:srgbClr val="FFFFFF"/>
                  </a:solidFill>
                </a:uFill>
                <a:latin typeface="Calibri"/>
              </a:rPr>
              <a:t> de 1931</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614520" y="527040"/>
            <a:ext cx="60134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800" strike="noStrike" spc="-1">
                <a:solidFill>
                  <a:srgbClr val="000000"/>
                </a:solidFill>
                <a:uFill>
                  <a:solidFill>
                    <a:srgbClr val="FFFFFF"/>
                  </a:solidFill>
                </a:uFill>
                <a:latin typeface="Calibri"/>
              </a:rPr>
              <a:t>Espaço de Cores Uniforme - “uniform chromaticity scale” (UCS)</a:t>
            </a:r>
            <a:endParaRPr/>
          </a:p>
        </p:txBody>
      </p:sp>
      <p:sp>
        <p:nvSpPr>
          <p:cNvPr id="205" name="CustomShape 2"/>
          <p:cNvSpPr/>
          <p:nvPr/>
        </p:nvSpPr>
        <p:spPr>
          <a:xfrm>
            <a:off x="552240" y="1083960"/>
            <a:ext cx="71859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strike="noStrike" spc="-1">
                <a:solidFill>
                  <a:srgbClr val="000000"/>
                </a:solidFill>
                <a:uFill>
                  <a:solidFill>
                    <a:srgbClr val="FFFFFF"/>
                  </a:solidFill>
                </a:uFill>
                <a:latin typeface="Calibri"/>
              </a:rPr>
              <a:t>Como exemplo há o espaço recomendados pela CIE, denominados L*a*b*</a:t>
            </a:r>
            <a:endParaRPr/>
          </a:p>
        </p:txBody>
      </p:sp>
      <p:pic>
        <p:nvPicPr>
          <p:cNvPr id="206" name="Imagem 4"/>
          <p:cNvPicPr/>
          <p:nvPr/>
        </p:nvPicPr>
        <p:blipFill>
          <a:blip r:embed="rId2"/>
          <a:stretch/>
        </p:blipFill>
        <p:spPr>
          <a:xfrm>
            <a:off x="1441800" y="1640880"/>
            <a:ext cx="5729400" cy="48816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367200" y="883440"/>
            <a:ext cx="8279280" cy="173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1800" strike="noStrike" spc="-1">
                <a:solidFill>
                  <a:srgbClr val="000000"/>
                </a:solidFill>
                <a:uFill>
                  <a:solidFill>
                    <a:srgbClr val="FFFFFF"/>
                  </a:solidFill>
                </a:uFill>
                <a:latin typeface="Calibri"/>
              </a:rPr>
              <a:t>Espaço de cor L*a*b*</a:t>
            </a:r>
            <a:endParaRPr/>
          </a:p>
          <a:p>
            <a:pPr algn="just">
              <a:lnSpc>
                <a:spcPct val="100000"/>
              </a:lnSpc>
            </a:pPr>
            <a:endParaRPr/>
          </a:p>
          <a:p>
            <a:pPr algn="just">
              <a:lnSpc>
                <a:spcPct val="100000"/>
              </a:lnSpc>
            </a:pPr>
            <a:r>
              <a:rPr lang="pt-BR" sz="1800" strike="noStrike" spc="-1">
                <a:solidFill>
                  <a:srgbClr val="000000"/>
                </a:solidFill>
                <a:uFill>
                  <a:solidFill>
                    <a:srgbClr val="FFFFFF"/>
                  </a:solidFill>
                </a:uFill>
                <a:latin typeface="Calibri"/>
              </a:rPr>
              <a:t>O espaço de cores L*a*b* (também conhecido como CIE LAB) foi definido pela CIE em 1976 com o objetivo de reduzir os problemas do espaço de cor original Yxy.</a:t>
            </a:r>
            <a:endParaRPr/>
          </a:p>
          <a:p>
            <a:pPr algn="just">
              <a:lnSpc>
                <a:spcPct val="100000"/>
              </a:lnSpc>
            </a:pPr>
            <a:r>
              <a:rPr lang="pt-BR" sz="1800" strike="noStrike" spc="-1">
                <a:solidFill>
                  <a:srgbClr val="000000"/>
                </a:solidFill>
                <a:uFill>
                  <a:solidFill>
                    <a:srgbClr val="FFFFFF"/>
                  </a:solidFill>
                </a:uFill>
                <a:latin typeface="Calibri"/>
              </a:rPr>
              <a:t>No espaço de cores L*a*b*, o L* indica a luminosidade, enquanto que o a* e o b*, representam as coordenadas cromáticas. </a:t>
            </a:r>
            <a:endParaRPr/>
          </a:p>
        </p:txBody>
      </p:sp>
      <p:pic>
        <p:nvPicPr>
          <p:cNvPr id="208" name="Imagem 2"/>
          <p:cNvPicPr/>
          <p:nvPr/>
        </p:nvPicPr>
        <p:blipFill>
          <a:blip r:embed="rId3"/>
          <a:stretch/>
        </p:blipFill>
        <p:spPr>
          <a:xfrm>
            <a:off x="2912400" y="3684600"/>
            <a:ext cx="3116160" cy="2213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Imagem 1"/>
          <p:cNvPicPr/>
          <p:nvPr/>
        </p:nvPicPr>
        <p:blipFill>
          <a:blip r:embed="rId2"/>
          <a:stretch/>
        </p:blipFill>
        <p:spPr>
          <a:xfrm>
            <a:off x="1425960" y="515160"/>
            <a:ext cx="6743880" cy="56149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Imagem 1"/>
          <p:cNvPicPr/>
          <p:nvPr/>
        </p:nvPicPr>
        <p:blipFill>
          <a:blip r:embed="rId2"/>
          <a:stretch/>
        </p:blipFill>
        <p:spPr>
          <a:xfrm>
            <a:off x="392760" y="141840"/>
            <a:ext cx="8750880" cy="4829040"/>
          </a:xfrm>
          <a:prstGeom prst="rect">
            <a:avLst/>
          </a:prstGeom>
          <a:ln>
            <a:noFill/>
          </a:ln>
        </p:spPr>
      </p:pic>
      <p:sp>
        <p:nvSpPr>
          <p:cNvPr id="211" name="CustomShape 1"/>
          <p:cNvSpPr/>
          <p:nvPr/>
        </p:nvSpPr>
        <p:spPr>
          <a:xfrm>
            <a:off x="1268640" y="5253120"/>
            <a:ext cx="640692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strike="noStrike" spc="-1" dirty="0">
                <a:solidFill>
                  <a:srgbClr val="000000"/>
                </a:solidFill>
                <a:uFill>
                  <a:solidFill>
                    <a:srgbClr val="FFFFFF"/>
                  </a:solidFill>
                </a:uFill>
                <a:latin typeface="Calibri"/>
              </a:rPr>
              <a:t>Se cortarmos verticalmente o sólido de cor da figura do próximo slide, através do ponto A e do centro, obteremos uma visão da </a:t>
            </a:r>
            <a:r>
              <a:rPr lang="pt-BR" sz="1800" strike="noStrike" spc="-1" dirty="0" err="1">
                <a:solidFill>
                  <a:srgbClr val="000000"/>
                </a:solidFill>
                <a:uFill>
                  <a:solidFill>
                    <a:srgbClr val="FFFFFF"/>
                  </a:solidFill>
                </a:uFill>
                <a:latin typeface="Calibri"/>
              </a:rPr>
              <a:t>cromaticidade</a:t>
            </a:r>
            <a:r>
              <a:rPr lang="pt-BR" sz="1800" strike="noStrike" spc="-1" dirty="0">
                <a:solidFill>
                  <a:srgbClr val="000000"/>
                </a:solidFill>
                <a:uFill>
                  <a:solidFill>
                    <a:srgbClr val="FFFFFF"/>
                  </a:solidFill>
                </a:uFill>
                <a:latin typeface="Calibri"/>
              </a:rPr>
              <a:t> pela luminosidade, em parte mostrada na figura acima.</a:t>
            </a:r>
            <a:endParaRPr dirty="0"/>
          </a:p>
        </p:txBody>
      </p:sp>
      <p:sp>
        <p:nvSpPr>
          <p:cNvPr id="212" name="CustomShape 2"/>
          <p:cNvSpPr/>
          <p:nvPr/>
        </p:nvSpPr>
        <p:spPr>
          <a:xfrm>
            <a:off x="680760" y="3078000"/>
            <a:ext cx="11746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800" strike="noStrike" spc="-1">
                <a:solidFill>
                  <a:srgbClr val="000000"/>
                </a:solidFill>
                <a:uFill>
                  <a:solidFill>
                    <a:srgbClr val="FFFFFF"/>
                  </a:solidFill>
                </a:uFill>
                <a:latin typeface="Calibri"/>
              </a:rPr>
              <a:t>tonalidade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Experimento de Composição da cores (Wright e </a:t>
            </a:r>
            <a:r>
              <a:rPr lang="pt-BR" dirty="0" err="1" smtClean="0"/>
              <a:t>Guilt</a:t>
            </a:r>
            <a:r>
              <a:rPr lang="pt-BR" dirty="0" smtClean="0"/>
              <a:t>)</a:t>
            </a:r>
            <a:br>
              <a:rPr lang="pt-BR" dirty="0" smtClean="0"/>
            </a:br>
            <a:r>
              <a:rPr lang="pt-BR" dirty="0"/>
              <a:t/>
            </a:r>
            <a:br>
              <a:rPr lang="pt-BR" dirty="0"/>
            </a:br>
            <a:r>
              <a:rPr lang="pt-BR" dirty="0" smtClean="0"/>
              <a:t>2° CIE (1931) – Foco sobre a fóvea</a:t>
            </a:r>
            <a:br>
              <a:rPr lang="pt-BR" dirty="0" smtClean="0"/>
            </a:br>
            <a:r>
              <a:rPr lang="pt-BR" dirty="0" smtClean="0"/>
              <a:t>10° CIE (1964) – Foco sobre a retina </a:t>
            </a:r>
            <a:endParaRPr lang="pt-BR" dirty="0"/>
          </a:p>
        </p:txBody>
      </p:sp>
      <p:pic>
        <p:nvPicPr>
          <p:cNvPr id="1026" name="Picture 2" descr="C:\Users\a6801651\Downloads\Image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713" y="2123529"/>
            <a:ext cx="5870575" cy="404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116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560" y="-27384"/>
            <a:ext cx="7886520" cy="1325160"/>
          </a:xfrm>
        </p:spPr>
        <p:txBody>
          <a:bodyPr/>
          <a:lstStyle/>
          <a:p>
            <a:pPr algn="ctr"/>
            <a:r>
              <a:rPr lang="pt-BR" dirty="0" smtClean="0"/>
              <a:t>Comparação de observadores padrão CIE</a:t>
            </a:r>
            <a:endParaRPr lang="pt-BR" dirty="0"/>
          </a:p>
        </p:txBody>
      </p:sp>
      <p:pic>
        <p:nvPicPr>
          <p:cNvPr id="2050" name="Picture 2" descr="C:\Users\a6801651\Downloads\Imagem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088" y="1191667"/>
            <a:ext cx="6218237" cy="4973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629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747000" y="555480"/>
            <a:ext cx="7546680" cy="1461960"/>
          </a:xfrm>
          <a:prstGeom prst="rect">
            <a:avLst/>
          </a:prstGeom>
          <a:noFill/>
          <a:ln>
            <a:noFill/>
          </a:ln>
        </p:spPr>
        <p:style>
          <a:lnRef idx="0">
            <a:scrgbClr r="0" g="0" b="0"/>
          </a:lnRef>
          <a:fillRef idx="0">
            <a:scrgbClr r="0" g="0" b="0"/>
          </a:fillRef>
          <a:effectRef idx="0">
            <a:scrgbClr r="0" g="0" b="0"/>
          </a:effectRef>
          <a:fontRef idx="minor"/>
        </p:style>
      </p:sp>
      <p:sp>
        <p:nvSpPr>
          <p:cNvPr id="163" name="TextShape 2"/>
          <p:cNvSpPr txBox="1"/>
          <p:nvPr/>
        </p:nvSpPr>
        <p:spPr>
          <a:xfrm>
            <a:off x="288000" y="144000"/>
            <a:ext cx="8640000" cy="2566800"/>
          </a:xfrm>
          <a:prstGeom prst="rect">
            <a:avLst/>
          </a:prstGeom>
          <a:noFill/>
          <a:ln w="36000">
            <a:solidFill>
              <a:srgbClr val="FF0000"/>
            </a:solidFill>
            <a:round/>
          </a:ln>
        </p:spPr>
        <p:txBody>
          <a:bodyPr lIns="108000" tIns="63000" rIns="108000" bIns="63000"/>
          <a:lstStyle/>
          <a:p>
            <a:pPr algn="just"/>
            <a:r>
              <a:rPr lang="pt-BR" sz="2000" b="1" spc="-1">
                <a:latin typeface="Arial"/>
              </a:rPr>
              <a:t>Colorimetria: Ciência das Cores</a:t>
            </a:r>
            <a:endParaRPr/>
          </a:p>
          <a:p>
            <a:pPr algn="just"/>
            <a:r>
              <a:rPr lang="pt-BR" sz="2000" spc="-1">
                <a:latin typeface="Arial"/>
              </a:rPr>
              <a:t>	- especificar como o ser humano enxerga a cor (a cor está ligada a fenômenos físicos, psicológicos, fisiológicos, etc). O objetivo era descrever, quantificar e simular, através de modelos matemáticos, a percepção de cor pelo ser humano</a:t>
            </a:r>
            <a:endParaRPr/>
          </a:p>
          <a:p>
            <a:endParaRPr/>
          </a:p>
          <a:p>
            <a:endParaRPr/>
          </a:p>
          <a:p>
            <a:endParaRPr/>
          </a:p>
          <a:p>
            <a:endParaRPr/>
          </a:p>
        </p:txBody>
      </p:sp>
      <p:sp>
        <p:nvSpPr>
          <p:cNvPr id="164" name="TextShape 3"/>
          <p:cNvSpPr txBox="1"/>
          <p:nvPr/>
        </p:nvSpPr>
        <p:spPr>
          <a:xfrm>
            <a:off x="1512000" y="4752000"/>
            <a:ext cx="7488000" cy="1908000"/>
          </a:xfrm>
          <a:prstGeom prst="rect">
            <a:avLst/>
          </a:prstGeom>
          <a:noFill/>
          <a:ln w="36000">
            <a:solidFill>
              <a:srgbClr val="009900"/>
            </a:solidFill>
            <a:round/>
          </a:ln>
        </p:spPr>
        <p:txBody>
          <a:bodyPr lIns="108000" tIns="63000" rIns="108000" bIns="63000"/>
          <a:lstStyle/>
          <a:p>
            <a:r>
              <a:rPr lang="pt-BR" sz="1800" b="1" spc="-1">
                <a:latin typeface="Arial"/>
              </a:rPr>
              <a:t>CIE</a:t>
            </a:r>
            <a:r>
              <a:rPr lang="pt-BR" sz="1800" spc="-1">
                <a:latin typeface="Arial"/>
              </a:rPr>
              <a:t> (Commission Internationale de l´Eclairage): definiu padrões que permitem descrever as cores independente dos dispositivos utilizados ou qualquer meio de reprodução e emissão de luz.  Está baseado no sistema de percepção visual humana</a:t>
            </a:r>
            <a:endParaRPr/>
          </a:p>
        </p:txBody>
      </p:sp>
      <p:sp>
        <p:nvSpPr>
          <p:cNvPr id="165" name="TextShape 4"/>
          <p:cNvSpPr txBox="1"/>
          <p:nvPr/>
        </p:nvSpPr>
        <p:spPr>
          <a:xfrm>
            <a:off x="576000" y="2893680"/>
            <a:ext cx="8352000" cy="1570320"/>
          </a:xfrm>
          <a:prstGeom prst="rect">
            <a:avLst/>
          </a:prstGeom>
          <a:noFill/>
          <a:ln w="38160">
            <a:solidFill>
              <a:srgbClr val="0000FF"/>
            </a:solidFill>
            <a:round/>
          </a:ln>
        </p:spPr>
        <p:txBody>
          <a:bodyPr lIns="90000" tIns="45000" rIns="90000" bIns="45000"/>
          <a:lstStyle/>
          <a:p>
            <a:pPr algn="just"/>
            <a:r>
              <a:rPr lang="pt-BR" sz="1800" spc="-1">
                <a:latin typeface="Arial"/>
              </a:rPr>
              <a:t>Algumas teorias foram desenvolvidas com o intuito de resolver as questões acima descritas, teorias estas que foram desenvolvidas antes dos estudos sobre a fisiologia dos estudos conclusivos sobre como a luz é percebida pelo olho humano (Young-Helmholtz).</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560" y="365040"/>
            <a:ext cx="7886520" cy="687696"/>
          </a:xfrm>
        </p:spPr>
        <p:txBody>
          <a:bodyPr/>
          <a:lstStyle/>
          <a:p>
            <a:pPr algn="ctr"/>
            <a:r>
              <a:rPr lang="pt-BR" dirty="0" smtClean="0"/>
              <a:t>O espaço colorimétrico CIELAB</a:t>
            </a:r>
            <a:endParaRPr lang="pt-B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7275385" cy="4228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206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Diferença total de cor entre as três coordenadas – L*a*b*</a:t>
            </a:r>
            <a:endParaRPr lang="pt-BR" dirty="0"/>
          </a:p>
        </p:txBody>
      </p:sp>
      <p:pic>
        <p:nvPicPr>
          <p:cNvPr id="3074" name="Picture 2" descr="C:\Users\a6801651\Desktop\maç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4400550" cy="44672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406" y="3861048"/>
            <a:ext cx="33147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1472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560" y="116632"/>
            <a:ext cx="7886520" cy="903720"/>
          </a:xfrm>
        </p:spPr>
        <p:txBody>
          <a:bodyPr/>
          <a:lstStyle/>
          <a:p>
            <a:pPr algn="ctr"/>
            <a:r>
              <a:rPr lang="pt-BR" dirty="0" smtClean="0"/>
              <a:t>Diferença total de cor entre as três coordenadas – L*a*b*</a:t>
            </a:r>
            <a:endParaRPr lang="pt-BR" dirty="0"/>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745778"/>
            <a:ext cx="5560670" cy="866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611784"/>
            <a:ext cx="5760640" cy="4912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2230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988840"/>
            <a:ext cx="6168092" cy="3688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32656"/>
            <a:ext cx="7536522" cy="1072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617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04664"/>
            <a:ext cx="6761996" cy="1598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086" y="2501528"/>
            <a:ext cx="6561072" cy="2978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437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CustomShape 1"/>
          <p:cNvSpPr/>
          <p:nvPr/>
        </p:nvSpPr>
        <p:spPr>
          <a:xfrm rot="13750800" flipH="1">
            <a:off x="4653360" y="1549080"/>
            <a:ext cx="187560" cy="5123520"/>
          </a:xfrm>
          <a:prstGeom prst="upDownArrow">
            <a:avLst>
              <a:gd name="adj1" fmla="val 50000"/>
              <a:gd name="adj2" fmla="val 50000"/>
            </a:avLst>
          </a:prstGeom>
          <a:gradFill>
            <a:gsLst>
              <a:gs pos="0">
                <a:srgbClr val="0000FF"/>
              </a:gs>
              <a:gs pos="53000">
                <a:srgbClr val="F0EBD5"/>
              </a:gs>
              <a:gs pos="100000">
                <a:srgbClr val="FFFF00"/>
              </a:gs>
            </a:gsLst>
            <a:lin ang="5400000"/>
          </a:gradFill>
          <a:ln w="9360">
            <a:solidFill>
              <a:schemeClr val="tx1"/>
            </a:solidFill>
            <a:round/>
          </a:ln>
        </p:spPr>
        <p:style>
          <a:lnRef idx="0">
            <a:scrgbClr r="0" g="0" b="0"/>
          </a:lnRef>
          <a:fillRef idx="0">
            <a:scrgbClr r="0" g="0" b="0"/>
          </a:fillRef>
          <a:effectRef idx="0">
            <a:scrgbClr r="0" g="0" b="0"/>
          </a:effectRef>
          <a:fontRef idx="minor"/>
        </p:style>
      </p:sp>
      <p:sp>
        <p:nvSpPr>
          <p:cNvPr id="214" name="Line 2"/>
          <p:cNvSpPr/>
          <p:nvPr/>
        </p:nvSpPr>
        <p:spPr>
          <a:xfrm>
            <a:off x="4696920" y="4051800"/>
            <a:ext cx="61200" cy="7128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15" name="Line 3"/>
          <p:cNvSpPr/>
          <p:nvPr/>
        </p:nvSpPr>
        <p:spPr>
          <a:xfrm>
            <a:off x="4795200" y="3956400"/>
            <a:ext cx="61200" cy="7128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16" name="Line 4"/>
          <p:cNvSpPr/>
          <p:nvPr/>
        </p:nvSpPr>
        <p:spPr>
          <a:xfrm>
            <a:off x="4888080" y="3873600"/>
            <a:ext cx="61200" cy="7128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17" name="Line 5"/>
          <p:cNvSpPr/>
          <p:nvPr/>
        </p:nvSpPr>
        <p:spPr>
          <a:xfrm>
            <a:off x="4980960" y="3790800"/>
            <a:ext cx="61200" cy="7128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18" name="Line 6"/>
          <p:cNvSpPr/>
          <p:nvPr/>
        </p:nvSpPr>
        <p:spPr>
          <a:xfrm>
            <a:off x="4609440" y="4122000"/>
            <a:ext cx="61560" cy="7128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19" name="Line 7"/>
          <p:cNvSpPr/>
          <p:nvPr/>
        </p:nvSpPr>
        <p:spPr>
          <a:xfrm>
            <a:off x="4516560" y="4204800"/>
            <a:ext cx="61560" cy="709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20" name="Line 8"/>
          <p:cNvSpPr/>
          <p:nvPr/>
        </p:nvSpPr>
        <p:spPr>
          <a:xfrm>
            <a:off x="4424040" y="4287600"/>
            <a:ext cx="61200" cy="709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21" name="Line 9"/>
          <p:cNvSpPr/>
          <p:nvPr/>
        </p:nvSpPr>
        <p:spPr>
          <a:xfrm>
            <a:off x="4331160" y="4370400"/>
            <a:ext cx="61200" cy="709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22" name="Line 10"/>
          <p:cNvSpPr/>
          <p:nvPr/>
        </p:nvSpPr>
        <p:spPr>
          <a:xfrm>
            <a:off x="4238280" y="4453200"/>
            <a:ext cx="61560" cy="709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23" name="Line 11"/>
          <p:cNvSpPr/>
          <p:nvPr/>
        </p:nvSpPr>
        <p:spPr>
          <a:xfrm>
            <a:off x="4145400" y="4536000"/>
            <a:ext cx="61560" cy="709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24" name="Line 12"/>
          <p:cNvSpPr/>
          <p:nvPr/>
        </p:nvSpPr>
        <p:spPr>
          <a:xfrm>
            <a:off x="4052520" y="4618800"/>
            <a:ext cx="61560" cy="709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25" name="Line 13"/>
          <p:cNvSpPr/>
          <p:nvPr/>
        </p:nvSpPr>
        <p:spPr>
          <a:xfrm>
            <a:off x="3960000" y="4701600"/>
            <a:ext cx="61200" cy="709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26" name="Line 14"/>
          <p:cNvSpPr/>
          <p:nvPr/>
        </p:nvSpPr>
        <p:spPr>
          <a:xfrm>
            <a:off x="3867120" y="4784400"/>
            <a:ext cx="61200" cy="709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27" name="Line 15"/>
          <p:cNvSpPr/>
          <p:nvPr/>
        </p:nvSpPr>
        <p:spPr>
          <a:xfrm>
            <a:off x="5073480" y="3708000"/>
            <a:ext cx="61560" cy="7128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28" name="Line 16"/>
          <p:cNvSpPr/>
          <p:nvPr/>
        </p:nvSpPr>
        <p:spPr>
          <a:xfrm>
            <a:off x="5166360" y="3625200"/>
            <a:ext cx="61560" cy="7128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29" name="Line 17"/>
          <p:cNvSpPr/>
          <p:nvPr/>
        </p:nvSpPr>
        <p:spPr>
          <a:xfrm>
            <a:off x="5259240" y="3542400"/>
            <a:ext cx="61560" cy="7128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30" name="Line 18"/>
          <p:cNvSpPr/>
          <p:nvPr/>
        </p:nvSpPr>
        <p:spPr>
          <a:xfrm>
            <a:off x="5352120" y="3459960"/>
            <a:ext cx="61200" cy="709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31" name="Line 19"/>
          <p:cNvSpPr/>
          <p:nvPr/>
        </p:nvSpPr>
        <p:spPr>
          <a:xfrm>
            <a:off x="5445000" y="3377160"/>
            <a:ext cx="61200" cy="709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32" name="Line 20"/>
          <p:cNvSpPr/>
          <p:nvPr/>
        </p:nvSpPr>
        <p:spPr>
          <a:xfrm>
            <a:off x="5626080" y="3206520"/>
            <a:ext cx="61560" cy="709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33" name="Line 21"/>
          <p:cNvSpPr/>
          <p:nvPr/>
        </p:nvSpPr>
        <p:spPr>
          <a:xfrm>
            <a:off x="5533200" y="3289320"/>
            <a:ext cx="61560" cy="709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34" name="Line 22"/>
          <p:cNvSpPr/>
          <p:nvPr/>
        </p:nvSpPr>
        <p:spPr>
          <a:xfrm>
            <a:off x="5723280" y="3128760"/>
            <a:ext cx="61560" cy="709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35" name="Line 23"/>
          <p:cNvSpPr/>
          <p:nvPr/>
        </p:nvSpPr>
        <p:spPr>
          <a:xfrm>
            <a:off x="5816160" y="3045960"/>
            <a:ext cx="61200" cy="709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36" name="Line 24"/>
          <p:cNvSpPr/>
          <p:nvPr/>
        </p:nvSpPr>
        <p:spPr>
          <a:xfrm>
            <a:off x="5909040" y="2963160"/>
            <a:ext cx="61200" cy="709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37" name="Line 25"/>
          <p:cNvSpPr/>
          <p:nvPr/>
        </p:nvSpPr>
        <p:spPr>
          <a:xfrm>
            <a:off x="6001560" y="2880360"/>
            <a:ext cx="61560" cy="709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38" name="Line 26"/>
          <p:cNvSpPr/>
          <p:nvPr/>
        </p:nvSpPr>
        <p:spPr>
          <a:xfrm>
            <a:off x="6094440" y="2797560"/>
            <a:ext cx="61560" cy="709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39" name="Line 27"/>
          <p:cNvSpPr/>
          <p:nvPr/>
        </p:nvSpPr>
        <p:spPr>
          <a:xfrm>
            <a:off x="6094440" y="2797560"/>
            <a:ext cx="61560" cy="709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40" name="Line 28"/>
          <p:cNvSpPr/>
          <p:nvPr/>
        </p:nvSpPr>
        <p:spPr>
          <a:xfrm>
            <a:off x="6187320" y="2714760"/>
            <a:ext cx="61560" cy="7128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41" name="Line 29"/>
          <p:cNvSpPr/>
          <p:nvPr/>
        </p:nvSpPr>
        <p:spPr>
          <a:xfrm>
            <a:off x="6280200" y="2631960"/>
            <a:ext cx="61200" cy="7128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42" name="Line 30"/>
          <p:cNvSpPr/>
          <p:nvPr/>
        </p:nvSpPr>
        <p:spPr>
          <a:xfrm>
            <a:off x="6373080" y="2549160"/>
            <a:ext cx="61200" cy="7128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43" name="CustomShape 31"/>
          <p:cNvSpPr/>
          <p:nvPr/>
        </p:nvSpPr>
        <p:spPr>
          <a:xfrm rot="16200000" flipH="1">
            <a:off x="4629240" y="1413720"/>
            <a:ext cx="187200" cy="5087520"/>
          </a:xfrm>
          <a:prstGeom prst="upDownArrow">
            <a:avLst>
              <a:gd name="adj1" fmla="val 50000"/>
              <a:gd name="adj2" fmla="val 50000"/>
            </a:avLst>
          </a:prstGeom>
          <a:gradFill>
            <a:gsLst>
              <a:gs pos="0">
                <a:srgbClr val="009A46"/>
              </a:gs>
              <a:gs pos="53000">
                <a:srgbClr val="F0EBD5"/>
              </a:gs>
              <a:gs pos="100000">
                <a:srgbClr val="FF0000"/>
              </a:gs>
            </a:gsLst>
            <a:lin ang="5400000"/>
          </a:gradFill>
          <a:ln w="9360">
            <a:solidFill>
              <a:schemeClr val="tx1"/>
            </a:solidFill>
            <a:round/>
          </a:ln>
        </p:spPr>
        <p:style>
          <a:lnRef idx="0">
            <a:scrgbClr r="0" g="0" b="0"/>
          </a:lnRef>
          <a:fillRef idx="0">
            <a:scrgbClr r="0" g="0" b="0"/>
          </a:fillRef>
          <a:effectRef idx="0">
            <a:scrgbClr r="0" g="0" b="0"/>
          </a:effectRef>
          <a:fontRef idx="minor"/>
        </p:style>
      </p:sp>
      <p:sp>
        <p:nvSpPr>
          <p:cNvPr id="244" name="Line 32"/>
          <p:cNvSpPr/>
          <p:nvPr/>
        </p:nvSpPr>
        <p:spPr>
          <a:xfrm>
            <a:off x="4722840" y="3917880"/>
            <a:ext cx="0" cy="936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45" name="Line 33"/>
          <p:cNvSpPr/>
          <p:nvPr/>
        </p:nvSpPr>
        <p:spPr>
          <a:xfrm>
            <a:off x="4858920" y="3912120"/>
            <a:ext cx="0" cy="936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46" name="Line 34"/>
          <p:cNvSpPr/>
          <p:nvPr/>
        </p:nvSpPr>
        <p:spPr>
          <a:xfrm>
            <a:off x="4982400" y="3912120"/>
            <a:ext cx="0" cy="936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47" name="Line 35"/>
          <p:cNvSpPr/>
          <p:nvPr/>
        </p:nvSpPr>
        <p:spPr>
          <a:xfrm>
            <a:off x="5105880" y="3912120"/>
            <a:ext cx="0" cy="936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48" name="Line 36"/>
          <p:cNvSpPr/>
          <p:nvPr/>
        </p:nvSpPr>
        <p:spPr>
          <a:xfrm>
            <a:off x="4611960" y="3912120"/>
            <a:ext cx="0" cy="936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49" name="Line 37"/>
          <p:cNvSpPr/>
          <p:nvPr/>
        </p:nvSpPr>
        <p:spPr>
          <a:xfrm>
            <a:off x="4488480" y="3912120"/>
            <a:ext cx="0" cy="936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50" name="Line 38"/>
          <p:cNvSpPr/>
          <p:nvPr/>
        </p:nvSpPr>
        <p:spPr>
          <a:xfrm>
            <a:off x="4365000" y="3912120"/>
            <a:ext cx="0" cy="936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51" name="Line 39"/>
          <p:cNvSpPr/>
          <p:nvPr/>
        </p:nvSpPr>
        <p:spPr>
          <a:xfrm>
            <a:off x="4241520" y="3912120"/>
            <a:ext cx="0" cy="936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52" name="Line 40"/>
          <p:cNvSpPr/>
          <p:nvPr/>
        </p:nvSpPr>
        <p:spPr>
          <a:xfrm>
            <a:off x="4118040" y="3912120"/>
            <a:ext cx="0" cy="936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53" name="Line 41"/>
          <p:cNvSpPr/>
          <p:nvPr/>
        </p:nvSpPr>
        <p:spPr>
          <a:xfrm>
            <a:off x="3994560" y="3912120"/>
            <a:ext cx="0" cy="936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54" name="Line 42"/>
          <p:cNvSpPr/>
          <p:nvPr/>
        </p:nvSpPr>
        <p:spPr>
          <a:xfrm>
            <a:off x="3871080" y="3912120"/>
            <a:ext cx="0" cy="936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55" name="Line 43"/>
          <p:cNvSpPr/>
          <p:nvPr/>
        </p:nvSpPr>
        <p:spPr>
          <a:xfrm>
            <a:off x="3747600" y="3912120"/>
            <a:ext cx="0" cy="936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56" name="Line 44"/>
          <p:cNvSpPr/>
          <p:nvPr/>
        </p:nvSpPr>
        <p:spPr>
          <a:xfrm>
            <a:off x="3624120" y="3912120"/>
            <a:ext cx="0" cy="936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57" name="Line 45"/>
          <p:cNvSpPr/>
          <p:nvPr/>
        </p:nvSpPr>
        <p:spPr>
          <a:xfrm>
            <a:off x="5229360" y="3912120"/>
            <a:ext cx="0" cy="936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58" name="Line 46"/>
          <p:cNvSpPr/>
          <p:nvPr/>
        </p:nvSpPr>
        <p:spPr>
          <a:xfrm>
            <a:off x="5352840" y="3912120"/>
            <a:ext cx="0" cy="936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59" name="Line 47"/>
          <p:cNvSpPr/>
          <p:nvPr/>
        </p:nvSpPr>
        <p:spPr>
          <a:xfrm>
            <a:off x="5476320" y="3912120"/>
            <a:ext cx="0" cy="936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60" name="Line 48"/>
          <p:cNvSpPr/>
          <p:nvPr/>
        </p:nvSpPr>
        <p:spPr>
          <a:xfrm>
            <a:off x="5599800" y="3912120"/>
            <a:ext cx="0" cy="936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61" name="Line 49"/>
          <p:cNvSpPr/>
          <p:nvPr/>
        </p:nvSpPr>
        <p:spPr>
          <a:xfrm>
            <a:off x="5723280" y="3912120"/>
            <a:ext cx="0" cy="936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62" name="Line 50"/>
          <p:cNvSpPr/>
          <p:nvPr/>
        </p:nvSpPr>
        <p:spPr>
          <a:xfrm>
            <a:off x="5970240" y="3905280"/>
            <a:ext cx="0" cy="939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63" name="Line 51"/>
          <p:cNvSpPr/>
          <p:nvPr/>
        </p:nvSpPr>
        <p:spPr>
          <a:xfrm>
            <a:off x="5846760" y="3905280"/>
            <a:ext cx="0" cy="939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64" name="Line 52"/>
          <p:cNvSpPr/>
          <p:nvPr/>
        </p:nvSpPr>
        <p:spPr>
          <a:xfrm>
            <a:off x="6093720" y="3912120"/>
            <a:ext cx="0" cy="936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65" name="Line 53"/>
          <p:cNvSpPr/>
          <p:nvPr/>
        </p:nvSpPr>
        <p:spPr>
          <a:xfrm>
            <a:off x="6217200" y="3912120"/>
            <a:ext cx="0" cy="936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66" name="Line 54"/>
          <p:cNvSpPr/>
          <p:nvPr/>
        </p:nvSpPr>
        <p:spPr>
          <a:xfrm>
            <a:off x="6340680" y="3912120"/>
            <a:ext cx="0" cy="936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67" name="Line 55"/>
          <p:cNvSpPr/>
          <p:nvPr/>
        </p:nvSpPr>
        <p:spPr>
          <a:xfrm>
            <a:off x="6464160" y="3912120"/>
            <a:ext cx="0" cy="936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68" name="Line 56"/>
          <p:cNvSpPr/>
          <p:nvPr/>
        </p:nvSpPr>
        <p:spPr>
          <a:xfrm>
            <a:off x="6587640" y="3912120"/>
            <a:ext cx="0" cy="936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69" name="Line 57"/>
          <p:cNvSpPr/>
          <p:nvPr/>
        </p:nvSpPr>
        <p:spPr>
          <a:xfrm>
            <a:off x="6587640" y="3912120"/>
            <a:ext cx="0" cy="936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70" name="Line 58"/>
          <p:cNvSpPr/>
          <p:nvPr/>
        </p:nvSpPr>
        <p:spPr>
          <a:xfrm>
            <a:off x="6711120" y="3912120"/>
            <a:ext cx="0" cy="936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71" name="Line 59"/>
          <p:cNvSpPr/>
          <p:nvPr/>
        </p:nvSpPr>
        <p:spPr>
          <a:xfrm>
            <a:off x="6834600" y="3912120"/>
            <a:ext cx="0" cy="936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72" name="Line 60"/>
          <p:cNvSpPr/>
          <p:nvPr/>
        </p:nvSpPr>
        <p:spPr>
          <a:xfrm>
            <a:off x="6958080" y="3912120"/>
            <a:ext cx="0" cy="936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73" name="CustomShape 61"/>
          <p:cNvSpPr/>
          <p:nvPr/>
        </p:nvSpPr>
        <p:spPr>
          <a:xfrm rot="10800000" flipH="1">
            <a:off x="4858200" y="6549840"/>
            <a:ext cx="168840" cy="5169960"/>
          </a:xfrm>
          <a:prstGeom prst="upDownArrow">
            <a:avLst>
              <a:gd name="adj1" fmla="val 50000"/>
              <a:gd name="adj2" fmla="val 50000"/>
            </a:avLst>
          </a:prstGeom>
          <a:gradFill>
            <a:gsLst>
              <a:gs pos="0">
                <a:schemeClr val="tx1"/>
              </a:gs>
              <a:gs pos="53000">
                <a:srgbClr val="F0EBD5"/>
              </a:gs>
              <a:gs pos="100000">
                <a:schemeClr val="bg1"/>
              </a:gs>
            </a:gsLst>
            <a:lin ang="5400000"/>
          </a:gradFill>
          <a:ln w="9360">
            <a:solidFill>
              <a:schemeClr val="tx1"/>
            </a:solidFill>
            <a:round/>
          </a:ln>
        </p:spPr>
        <p:style>
          <a:lnRef idx="0">
            <a:scrgbClr r="0" g="0" b="0"/>
          </a:lnRef>
          <a:fillRef idx="0">
            <a:scrgbClr r="0" g="0" b="0"/>
          </a:fillRef>
          <a:effectRef idx="0">
            <a:scrgbClr r="0" g="0" b="0"/>
          </a:effectRef>
          <a:fontRef idx="minor"/>
        </p:style>
      </p:sp>
      <p:sp>
        <p:nvSpPr>
          <p:cNvPr id="274" name="Line 62"/>
          <p:cNvSpPr/>
          <p:nvPr/>
        </p:nvSpPr>
        <p:spPr>
          <a:xfrm>
            <a:off x="4738320" y="3964680"/>
            <a:ext cx="846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75" name="Line 63"/>
          <p:cNvSpPr/>
          <p:nvPr/>
        </p:nvSpPr>
        <p:spPr>
          <a:xfrm>
            <a:off x="4732920" y="3826440"/>
            <a:ext cx="846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76" name="Line 64"/>
          <p:cNvSpPr/>
          <p:nvPr/>
        </p:nvSpPr>
        <p:spPr>
          <a:xfrm>
            <a:off x="4732920" y="3700800"/>
            <a:ext cx="846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77" name="Line 65"/>
          <p:cNvSpPr/>
          <p:nvPr/>
        </p:nvSpPr>
        <p:spPr>
          <a:xfrm>
            <a:off x="4732920" y="3575520"/>
            <a:ext cx="846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78" name="Line 66"/>
          <p:cNvSpPr/>
          <p:nvPr/>
        </p:nvSpPr>
        <p:spPr>
          <a:xfrm>
            <a:off x="4732920" y="4077360"/>
            <a:ext cx="846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79" name="Line 67"/>
          <p:cNvSpPr/>
          <p:nvPr/>
        </p:nvSpPr>
        <p:spPr>
          <a:xfrm>
            <a:off x="4732920" y="4203000"/>
            <a:ext cx="846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80" name="Line 68"/>
          <p:cNvSpPr/>
          <p:nvPr/>
        </p:nvSpPr>
        <p:spPr>
          <a:xfrm>
            <a:off x="4732920" y="4328280"/>
            <a:ext cx="846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81" name="Line 69"/>
          <p:cNvSpPr/>
          <p:nvPr/>
        </p:nvSpPr>
        <p:spPr>
          <a:xfrm>
            <a:off x="4732920" y="4453920"/>
            <a:ext cx="846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82" name="Line 70"/>
          <p:cNvSpPr/>
          <p:nvPr/>
        </p:nvSpPr>
        <p:spPr>
          <a:xfrm>
            <a:off x="4732920" y="4579200"/>
            <a:ext cx="846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83" name="Line 71"/>
          <p:cNvSpPr/>
          <p:nvPr/>
        </p:nvSpPr>
        <p:spPr>
          <a:xfrm>
            <a:off x="4732920" y="4704840"/>
            <a:ext cx="846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84" name="Line 72"/>
          <p:cNvSpPr/>
          <p:nvPr/>
        </p:nvSpPr>
        <p:spPr>
          <a:xfrm>
            <a:off x="4732920" y="4830480"/>
            <a:ext cx="846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85" name="Line 73"/>
          <p:cNvSpPr/>
          <p:nvPr/>
        </p:nvSpPr>
        <p:spPr>
          <a:xfrm>
            <a:off x="4732920" y="4955760"/>
            <a:ext cx="846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86" name="Line 74"/>
          <p:cNvSpPr/>
          <p:nvPr/>
        </p:nvSpPr>
        <p:spPr>
          <a:xfrm>
            <a:off x="4732920" y="5081400"/>
            <a:ext cx="846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87" name="Line 75"/>
          <p:cNvSpPr/>
          <p:nvPr/>
        </p:nvSpPr>
        <p:spPr>
          <a:xfrm>
            <a:off x="4732920" y="3449880"/>
            <a:ext cx="846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88" name="Line 76"/>
          <p:cNvSpPr/>
          <p:nvPr/>
        </p:nvSpPr>
        <p:spPr>
          <a:xfrm>
            <a:off x="4732920" y="3324600"/>
            <a:ext cx="846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89" name="Line 77"/>
          <p:cNvSpPr/>
          <p:nvPr/>
        </p:nvSpPr>
        <p:spPr>
          <a:xfrm>
            <a:off x="4732920" y="3198960"/>
            <a:ext cx="846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90" name="Line 78"/>
          <p:cNvSpPr/>
          <p:nvPr/>
        </p:nvSpPr>
        <p:spPr>
          <a:xfrm>
            <a:off x="4732920" y="3073680"/>
            <a:ext cx="846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91" name="Line 79"/>
          <p:cNvSpPr/>
          <p:nvPr/>
        </p:nvSpPr>
        <p:spPr>
          <a:xfrm>
            <a:off x="4732920" y="2948040"/>
            <a:ext cx="846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92" name="Line 80"/>
          <p:cNvSpPr/>
          <p:nvPr/>
        </p:nvSpPr>
        <p:spPr>
          <a:xfrm>
            <a:off x="4727160" y="2697120"/>
            <a:ext cx="846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93" name="Line 81"/>
          <p:cNvSpPr/>
          <p:nvPr/>
        </p:nvSpPr>
        <p:spPr>
          <a:xfrm>
            <a:off x="4727160" y="2822400"/>
            <a:ext cx="846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94" name="Line 82"/>
          <p:cNvSpPr/>
          <p:nvPr/>
        </p:nvSpPr>
        <p:spPr>
          <a:xfrm>
            <a:off x="4732920" y="2571480"/>
            <a:ext cx="846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95" name="Line 83"/>
          <p:cNvSpPr/>
          <p:nvPr/>
        </p:nvSpPr>
        <p:spPr>
          <a:xfrm>
            <a:off x="4732920" y="2446200"/>
            <a:ext cx="846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96" name="Line 84"/>
          <p:cNvSpPr/>
          <p:nvPr/>
        </p:nvSpPr>
        <p:spPr>
          <a:xfrm>
            <a:off x="4732920" y="2320560"/>
            <a:ext cx="846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97" name="Line 85"/>
          <p:cNvSpPr/>
          <p:nvPr/>
        </p:nvSpPr>
        <p:spPr>
          <a:xfrm>
            <a:off x="4732920" y="2195280"/>
            <a:ext cx="846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98" name="Line 86"/>
          <p:cNvSpPr/>
          <p:nvPr/>
        </p:nvSpPr>
        <p:spPr>
          <a:xfrm>
            <a:off x="4732920" y="2069640"/>
            <a:ext cx="846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99" name="Line 87"/>
          <p:cNvSpPr/>
          <p:nvPr/>
        </p:nvSpPr>
        <p:spPr>
          <a:xfrm>
            <a:off x="4732920" y="2069640"/>
            <a:ext cx="846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00" name="Line 88"/>
          <p:cNvSpPr/>
          <p:nvPr/>
        </p:nvSpPr>
        <p:spPr>
          <a:xfrm>
            <a:off x="4732920" y="1944000"/>
            <a:ext cx="846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01" name="Line 89"/>
          <p:cNvSpPr/>
          <p:nvPr/>
        </p:nvSpPr>
        <p:spPr>
          <a:xfrm>
            <a:off x="4732920" y="1818720"/>
            <a:ext cx="846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02" name="Line 90"/>
          <p:cNvSpPr/>
          <p:nvPr/>
        </p:nvSpPr>
        <p:spPr>
          <a:xfrm>
            <a:off x="4732920" y="1693080"/>
            <a:ext cx="846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03" name="CustomShape 91"/>
          <p:cNvSpPr/>
          <p:nvPr/>
        </p:nvSpPr>
        <p:spPr>
          <a:xfrm>
            <a:off x="6464520" y="3495600"/>
            <a:ext cx="123120" cy="129600"/>
          </a:xfrm>
          <a:prstGeom prst="ellipse">
            <a:avLst/>
          </a:prstGeom>
          <a:solidFill>
            <a:srgbClr val="F95D07"/>
          </a:solidFill>
          <a:ln w="9360">
            <a:solidFill>
              <a:schemeClr val="tx1"/>
            </a:solidFill>
            <a:round/>
          </a:ln>
          <a:scene3d>
            <a:camera prst="orthographicFront"/>
            <a:lightRig rig="threePt" dir="t"/>
          </a:scene3d>
          <a:sp3d/>
        </p:spPr>
        <p:style>
          <a:lnRef idx="0">
            <a:scrgbClr r="0" g="0" b="0"/>
          </a:lnRef>
          <a:fillRef idx="0">
            <a:scrgbClr r="0" g="0" b="0"/>
          </a:fillRef>
          <a:effectRef idx="0">
            <a:scrgbClr r="0" g="0" b="0"/>
          </a:effectRef>
          <a:fontRef idx="minor"/>
        </p:style>
      </p:sp>
      <p:sp>
        <p:nvSpPr>
          <p:cNvPr id="304" name="CustomShape 92"/>
          <p:cNvSpPr/>
          <p:nvPr/>
        </p:nvSpPr>
        <p:spPr>
          <a:xfrm>
            <a:off x="6155640" y="2906280"/>
            <a:ext cx="123120" cy="129600"/>
          </a:xfrm>
          <a:prstGeom prst="ellipse">
            <a:avLst/>
          </a:prstGeom>
          <a:solidFill>
            <a:srgbClr val="F4C188"/>
          </a:solidFill>
          <a:ln w="9360">
            <a:solidFill>
              <a:schemeClr val="tx1"/>
            </a:solidFill>
            <a:round/>
          </a:ln>
          <a:scene3d>
            <a:camera prst="orthographicFront"/>
            <a:lightRig rig="threePt" dir="t"/>
          </a:scene3d>
          <a:sp3d/>
        </p:spPr>
        <p:style>
          <a:lnRef idx="0">
            <a:scrgbClr r="0" g="0" b="0"/>
          </a:lnRef>
          <a:fillRef idx="0">
            <a:scrgbClr r="0" g="0" b="0"/>
          </a:fillRef>
          <a:effectRef idx="0">
            <a:scrgbClr r="0" g="0" b="0"/>
          </a:effectRef>
          <a:fontRef idx="minor"/>
        </p:style>
      </p:sp>
      <p:sp>
        <p:nvSpPr>
          <p:cNvPr id="305" name="CustomShape 93"/>
          <p:cNvSpPr/>
          <p:nvPr/>
        </p:nvSpPr>
        <p:spPr>
          <a:xfrm>
            <a:off x="1241640" y="1622520"/>
            <a:ext cx="273528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800" strike="noStrike" spc="-1">
                <a:solidFill>
                  <a:srgbClr val="000000"/>
                </a:solidFill>
                <a:uFill>
                  <a:solidFill>
                    <a:srgbClr val="FFFFFF"/>
                  </a:solidFill>
                </a:uFill>
                <a:latin typeface="Calibri"/>
              </a:rPr>
              <a:t>∆(L*a*b*), ∆E*ab (CIE 1976</a:t>
            </a:r>
            <a:endParaRPr/>
          </a:p>
        </p:txBody>
      </p:sp>
      <p:sp>
        <p:nvSpPr>
          <p:cNvPr id="306" name="CustomShape 94"/>
          <p:cNvSpPr/>
          <p:nvPr/>
        </p:nvSpPr>
        <p:spPr>
          <a:xfrm>
            <a:off x="1285560" y="2150640"/>
            <a:ext cx="1350000" cy="340200"/>
          </a:xfrm>
          <a:prstGeom prst="rect">
            <a:avLst/>
          </a:prstGeom>
          <a:noFill/>
          <a:ln>
            <a:noFill/>
          </a:ln>
        </p:spPr>
        <p:style>
          <a:lnRef idx="0">
            <a:scrgbClr r="0" g="0" b="0"/>
          </a:lnRef>
          <a:fillRef idx="0">
            <a:scrgbClr r="0" g="0" b="0"/>
          </a:fillRef>
          <a:effectRef idx="0">
            <a:scrgbClr r="0" g="0" b="0"/>
          </a:effectRef>
          <a:fontRef idx="minor"/>
        </p:style>
      </p:sp>
      <p:sp>
        <p:nvSpPr>
          <p:cNvPr id="307" name="CustomShape 95"/>
          <p:cNvSpPr/>
          <p:nvPr/>
        </p:nvSpPr>
        <p:spPr>
          <a:xfrm>
            <a:off x="1285560" y="2150640"/>
            <a:ext cx="1350000" cy="340200"/>
          </a:xfrm>
          <a:prstGeom prst="rect">
            <a:avLst/>
          </a:prstGeom>
          <a:blipFill>
            <a:blip r:embed="rId2"/>
            <a:stretch>
              <a:fillRect r="-8129" b="-17815"/>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strike="noStrike" spc="-1">
                <a:solidFill>
                  <a:srgbClr val="000000"/>
                </a:solidFill>
                <a:uFill>
                  <a:solidFill>
                    <a:srgbClr val="FFFFFF"/>
                  </a:solidFill>
                </a:uFill>
                <a:latin typeface="Calibri"/>
              </a:rPr>
              <a:t> </a:t>
            </a:r>
            <a:endParaRPr/>
          </a:p>
        </p:txBody>
      </p:sp>
      <p:sp>
        <p:nvSpPr>
          <p:cNvPr id="308" name="CustomShape 96"/>
          <p:cNvSpPr/>
          <p:nvPr/>
        </p:nvSpPr>
        <p:spPr>
          <a:xfrm>
            <a:off x="1289520" y="2444760"/>
            <a:ext cx="1449000" cy="340200"/>
          </a:xfrm>
          <a:prstGeom prst="rect">
            <a:avLst/>
          </a:prstGeom>
          <a:noFill/>
          <a:ln>
            <a:noFill/>
          </a:ln>
        </p:spPr>
        <p:style>
          <a:lnRef idx="0">
            <a:scrgbClr r="0" g="0" b="0"/>
          </a:lnRef>
          <a:fillRef idx="0">
            <a:scrgbClr r="0" g="0" b="0"/>
          </a:fillRef>
          <a:effectRef idx="0">
            <a:scrgbClr r="0" g="0" b="0"/>
          </a:effectRef>
          <a:fontRef idx="minor"/>
        </p:style>
      </p:sp>
      <p:sp>
        <p:nvSpPr>
          <p:cNvPr id="309" name="CustomShape 97"/>
          <p:cNvSpPr/>
          <p:nvPr/>
        </p:nvSpPr>
        <p:spPr>
          <a:xfrm>
            <a:off x="1289520" y="2444760"/>
            <a:ext cx="1449000" cy="340200"/>
          </a:xfrm>
          <a:prstGeom prst="rect">
            <a:avLst/>
          </a:prstGeom>
          <a:blipFill>
            <a:blip r:embed="rId3"/>
            <a:stretch>
              <a:fillRect r="-8857" b="-19576"/>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strike="noStrike" spc="-1">
                <a:solidFill>
                  <a:srgbClr val="000000"/>
                </a:solidFill>
                <a:uFill>
                  <a:solidFill>
                    <a:srgbClr val="FFFFFF"/>
                  </a:solidFill>
                </a:uFill>
                <a:latin typeface="Calibri"/>
              </a:rPr>
              <a:t> </a:t>
            </a:r>
            <a:endParaRPr/>
          </a:p>
        </p:txBody>
      </p:sp>
      <p:sp>
        <p:nvSpPr>
          <p:cNvPr id="310" name="CustomShape 98"/>
          <p:cNvSpPr/>
          <p:nvPr/>
        </p:nvSpPr>
        <p:spPr>
          <a:xfrm>
            <a:off x="1285560" y="2758680"/>
            <a:ext cx="1427760" cy="340200"/>
          </a:xfrm>
          <a:prstGeom prst="rect">
            <a:avLst/>
          </a:prstGeom>
          <a:noFill/>
          <a:ln>
            <a:noFill/>
          </a:ln>
        </p:spPr>
        <p:style>
          <a:lnRef idx="0">
            <a:scrgbClr r="0" g="0" b="0"/>
          </a:lnRef>
          <a:fillRef idx="0">
            <a:scrgbClr r="0" g="0" b="0"/>
          </a:fillRef>
          <a:effectRef idx="0">
            <a:scrgbClr r="0" g="0" b="0"/>
          </a:effectRef>
          <a:fontRef idx="minor"/>
        </p:style>
      </p:sp>
      <p:sp>
        <p:nvSpPr>
          <p:cNvPr id="311" name="CustomShape 99"/>
          <p:cNvSpPr/>
          <p:nvPr/>
        </p:nvSpPr>
        <p:spPr>
          <a:xfrm>
            <a:off x="1285560" y="2758680"/>
            <a:ext cx="1427760" cy="340200"/>
          </a:xfrm>
          <a:prstGeom prst="rect">
            <a:avLst/>
          </a:prstGeom>
          <a:blipFill>
            <a:blip r:embed="rId4"/>
            <a:stretch>
              <a:fillRect r="-8532" b="-19964"/>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strike="noStrike" spc="-1">
                <a:solidFill>
                  <a:srgbClr val="000000"/>
                </a:solidFill>
                <a:uFill>
                  <a:solidFill>
                    <a:srgbClr val="FFFFFF"/>
                  </a:solidFill>
                </a:uFill>
                <a:latin typeface="Calibri"/>
              </a:rPr>
              <a:t> </a:t>
            </a:r>
            <a:endParaRPr/>
          </a:p>
        </p:txBody>
      </p:sp>
      <p:sp>
        <p:nvSpPr>
          <p:cNvPr id="312" name="CustomShape 100"/>
          <p:cNvSpPr/>
          <p:nvPr/>
        </p:nvSpPr>
        <p:spPr>
          <a:xfrm>
            <a:off x="776160" y="4296600"/>
            <a:ext cx="2719440" cy="389880"/>
          </a:xfrm>
          <a:prstGeom prst="rect">
            <a:avLst/>
          </a:prstGeom>
          <a:noFill/>
          <a:ln>
            <a:noFill/>
          </a:ln>
        </p:spPr>
        <p:style>
          <a:lnRef idx="0">
            <a:scrgbClr r="0" g="0" b="0"/>
          </a:lnRef>
          <a:fillRef idx="0">
            <a:scrgbClr r="0" g="0" b="0"/>
          </a:fillRef>
          <a:effectRef idx="0">
            <a:scrgbClr r="0" g="0" b="0"/>
          </a:effectRef>
          <a:fontRef idx="minor"/>
        </p:style>
      </p:sp>
      <p:sp>
        <p:nvSpPr>
          <p:cNvPr id="313" name="CustomShape 101"/>
          <p:cNvSpPr/>
          <p:nvPr/>
        </p:nvSpPr>
        <p:spPr>
          <a:xfrm>
            <a:off x="776160" y="4296600"/>
            <a:ext cx="2719440" cy="389880"/>
          </a:xfrm>
          <a:prstGeom prst="rect">
            <a:avLst/>
          </a:prstGeom>
          <a:blipFill>
            <a:blip r:embed="rId5"/>
            <a:stretch>
              <a:fillRect r="-9636" b="-4673"/>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strike="noStrike" spc="-1">
                <a:solidFill>
                  <a:srgbClr val="000000"/>
                </a:solidFill>
                <a:uFill>
                  <a:solidFill>
                    <a:srgbClr val="FFFFFF"/>
                  </a:solidFill>
                </a:uFill>
                <a:latin typeface="Calibri"/>
              </a:rPr>
              <a:t> </a:t>
            </a:r>
            <a:endParaRPr/>
          </a:p>
        </p:txBody>
      </p:sp>
      <p:sp>
        <p:nvSpPr>
          <p:cNvPr id="314" name="CustomShape 102"/>
          <p:cNvSpPr/>
          <p:nvPr/>
        </p:nvSpPr>
        <p:spPr>
          <a:xfrm>
            <a:off x="730440" y="287640"/>
            <a:ext cx="6768000" cy="71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2400" strike="noStrike" spc="-1">
                <a:solidFill>
                  <a:srgbClr val="000000"/>
                </a:solidFill>
                <a:uFill>
                  <a:solidFill>
                    <a:srgbClr val="FFFFFF"/>
                  </a:solidFill>
                </a:uFill>
                <a:latin typeface="Century Gothic"/>
              </a:rPr>
              <a:t>Diferenças de cor L*a*b*</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CustomShape 1"/>
          <p:cNvSpPr/>
          <p:nvPr/>
        </p:nvSpPr>
        <p:spPr>
          <a:xfrm rot="10800000" flipH="1">
            <a:off x="4572000" y="6309360"/>
            <a:ext cx="197280" cy="5933520"/>
          </a:xfrm>
          <a:prstGeom prst="upDownArrow">
            <a:avLst>
              <a:gd name="adj1" fmla="val 50000"/>
              <a:gd name="adj2" fmla="val 50000"/>
            </a:avLst>
          </a:prstGeom>
          <a:gradFill>
            <a:gsLst>
              <a:gs pos="0">
                <a:schemeClr val="tx1"/>
              </a:gs>
              <a:gs pos="53000">
                <a:srgbClr val="F0EBD5"/>
              </a:gs>
              <a:gs pos="100000">
                <a:schemeClr val="bg1"/>
              </a:gs>
            </a:gsLst>
            <a:lin ang="5400000"/>
          </a:gradFill>
          <a:ln w="9360">
            <a:solidFill>
              <a:schemeClr val="tx1"/>
            </a:solidFill>
            <a:round/>
          </a:ln>
        </p:spPr>
        <p:style>
          <a:lnRef idx="0">
            <a:scrgbClr r="0" g="0" b="0"/>
          </a:lnRef>
          <a:fillRef idx="0">
            <a:scrgbClr r="0" g="0" b="0"/>
          </a:fillRef>
          <a:effectRef idx="0">
            <a:scrgbClr r="0" g="0" b="0"/>
          </a:effectRef>
          <a:fontRef idx="minor"/>
        </p:style>
      </p:sp>
      <p:sp>
        <p:nvSpPr>
          <p:cNvPr id="316" name="Line 2"/>
          <p:cNvSpPr/>
          <p:nvPr/>
        </p:nvSpPr>
        <p:spPr>
          <a:xfrm>
            <a:off x="4431240" y="33422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17" name="Line 3"/>
          <p:cNvSpPr/>
          <p:nvPr/>
        </p:nvSpPr>
        <p:spPr>
          <a:xfrm>
            <a:off x="4425120" y="3183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18" name="Line 4"/>
          <p:cNvSpPr/>
          <p:nvPr/>
        </p:nvSpPr>
        <p:spPr>
          <a:xfrm>
            <a:off x="4425120" y="3039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19" name="Line 5"/>
          <p:cNvSpPr/>
          <p:nvPr/>
        </p:nvSpPr>
        <p:spPr>
          <a:xfrm>
            <a:off x="4425120" y="2895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20" name="Line 6"/>
          <p:cNvSpPr/>
          <p:nvPr/>
        </p:nvSpPr>
        <p:spPr>
          <a:xfrm>
            <a:off x="4425120" y="3471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21" name="Line 7"/>
          <p:cNvSpPr/>
          <p:nvPr/>
        </p:nvSpPr>
        <p:spPr>
          <a:xfrm>
            <a:off x="4425120" y="3615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22" name="Line 8"/>
          <p:cNvSpPr/>
          <p:nvPr/>
        </p:nvSpPr>
        <p:spPr>
          <a:xfrm>
            <a:off x="4425120" y="3759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23" name="Line 9"/>
          <p:cNvSpPr/>
          <p:nvPr/>
        </p:nvSpPr>
        <p:spPr>
          <a:xfrm>
            <a:off x="4425120" y="3903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24" name="Line 10"/>
          <p:cNvSpPr/>
          <p:nvPr/>
        </p:nvSpPr>
        <p:spPr>
          <a:xfrm>
            <a:off x="4425120" y="4047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25" name="Line 11"/>
          <p:cNvSpPr/>
          <p:nvPr/>
        </p:nvSpPr>
        <p:spPr>
          <a:xfrm>
            <a:off x="4425120" y="4191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26" name="Line 12"/>
          <p:cNvSpPr/>
          <p:nvPr/>
        </p:nvSpPr>
        <p:spPr>
          <a:xfrm>
            <a:off x="4425120" y="4335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27" name="Line 13"/>
          <p:cNvSpPr/>
          <p:nvPr/>
        </p:nvSpPr>
        <p:spPr>
          <a:xfrm>
            <a:off x="4425120" y="4479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28" name="Line 14"/>
          <p:cNvSpPr/>
          <p:nvPr/>
        </p:nvSpPr>
        <p:spPr>
          <a:xfrm>
            <a:off x="4425120" y="4623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29" name="Line 15"/>
          <p:cNvSpPr/>
          <p:nvPr/>
        </p:nvSpPr>
        <p:spPr>
          <a:xfrm>
            <a:off x="4425120" y="2751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30" name="Line 16"/>
          <p:cNvSpPr/>
          <p:nvPr/>
        </p:nvSpPr>
        <p:spPr>
          <a:xfrm>
            <a:off x="4425120" y="2607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31" name="Line 17"/>
          <p:cNvSpPr/>
          <p:nvPr/>
        </p:nvSpPr>
        <p:spPr>
          <a:xfrm>
            <a:off x="4425120" y="2463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32" name="Line 18"/>
          <p:cNvSpPr/>
          <p:nvPr/>
        </p:nvSpPr>
        <p:spPr>
          <a:xfrm>
            <a:off x="4425120" y="2319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33" name="Line 19"/>
          <p:cNvSpPr/>
          <p:nvPr/>
        </p:nvSpPr>
        <p:spPr>
          <a:xfrm>
            <a:off x="4425120" y="2175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34" name="Line 20"/>
          <p:cNvSpPr/>
          <p:nvPr/>
        </p:nvSpPr>
        <p:spPr>
          <a:xfrm>
            <a:off x="4417920" y="1887480"/>
            <a:ext cx="990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35" name="Line 21"/>
          <p:cNvSpPr/>
          <p:nvPr/>
        </p:nvSpPr>
        <p:spPr>
          <a:xfrm>
            <a:off x="4417920" y="2031480"/>
            <a:ext cx="990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36" name="Line 22"/>
          <p:cNvSpPr/>
          <p:nvPr/>
        </p:nvSpPr>
        <p:spPr>
          <a:xfrm>
            <a:off x="4425120" y="1743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37" name="Line 23"/>
          <p:cNvSpPr/>
          <p:nvPr/>
        </p:nvSpPr>
        <p:spPr>
          <a:xfrm>
            <a:off x="4425120" y="1599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38" name="Line 24"/>
          <p:cNvSpPr/>
          <p:nvPr/>
        </p:nvSpPr>
        <p:spPr>
          <a:xfrm>
            <a:off x="4425120" y="1455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39" name="Line 25"/>
          <p:cNvSpPr/>
          <p:nvPr/>
        </p:nvSpPr>
        <p:spPr>
          <a:xfrm>
            <a:off x="4425120" y="1311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40" name="Line 26"/>
          <p:cNvSpPr/>
          <p:nvPr/>
        </p:nvSpPr>
        <p:spPr>
          <a:xfrm>
            <a:off x="4425120" y="1167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41" name="Line 27"/>
          <p:cNvSpPr/>
          <p:nvPr/>
        </p:nvSpPr>
        <p:spPr>
          <a:xfrm>
            <a:off x="4425120" y="1167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42" name="Line 28"/>
          <p:cNvSpPr/>
          <p:nvPr/>
        </p:nvSpPr>
        <p:spPr>
          <a:xfrm>
            <a:off x="4425120" y="1023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43" name="Line 29"/>
          <p:cNvSpPr/>
          <p:nvPr/>
        </p:nvSpPr>
        <p:spPr>
          <a:xfrm>
            <a:off x="4425120" y="879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44" name="Line 30"/>
          <p:cNvSpPr/>
          <p:nvPr/>
        </p:nvSpPr>
        <p:spPr>
          <a:xfrm>
            <a:off x="4425120" y="735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45" name="CustomShape 31"/>
          <p:cNvSpPr/>
          <p:nvPr/>
        </p:nvSpPr>
        <p:spPr>
          <a:xfrm>
            <a:off x="6444360" y="2804040"/>
            <a:ext cx="143640" cy="148680"/>
          </a:xfrm>
          <a:prstGeom prst="ellipse">
            <a:avLst/>
          </a:prstGeom>
          <a:solidFill>
            <a:srgbClr val="F95D07"/>
          </a:solidFill>
          <a:ln w="9360">
            <a:solidFill>
              <a:schemeClr val="tx1"/>
            </a:solidFill>
            <a:round/>
          </a:ln>
          <a:scene3d>
            <a:camera prst="orthographicFront"/>
            <a:lightRig rig="threePt" dir="t"/>
          </a:scene3d>
          <a:sp3d/>
        </p:spPr>
        <p:style>
          <a:lnRef idx="0">
            <a:scrgbClr r="0" g="0" b="0"/>
          </a:lnRef>
          <a:fillRef idx="0">
            <a:scrgbClr r="0" g="0" b="0"/>
          </a:fillRef>
          <a:effectRef idx="0">
            <a:scrgbClr r="0" g="0" b="0"/>
          </a:effectRef>
          <a:fontRef idx="minor"/>
        </p:style>
      </p:sp>
      <p:sp>
        <p:nvSpPr>
          <p:cNvPr id="346" name="Line 32"/>
          <p:cNvSpPr/>
          <p:nvPr/>
        </p:nvSpPr>
        <p:spPr>
          <a:xfrm flipH="1">
            <a:off x="4529880" y="2199600"/>
            <a:ext cx="1554120" cy="50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47" name="Line 33"/>
          <p:cNvSpPr/>
          <p:nvPr/>
        </p:nvSpPr>
        <p:spPr>
          <a:xfrm flipH="1">
            <a:off x="4555800" y="2865960"/>
            <a:ext cx="184248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48" name="CustomShape 34"/>
          <p:cNvSpPr/>
          <p:nvPr/>
        </p:nvSpPr>
        <p:spPr>
          <a:xfrm>
            <a:off x="6084000" y="2205000"/>
            <a:ext cx="360" cy="673200"/>
          </a:xfrm>
          <a:custGeom>
            <a:avLst/>
            <a:gdLst/>
            <a:ahLst/>
            <a:cxnLst/>
            <a:rect l="l" t="t" r="r" b="b"/>
            <a:pathLst>
              <a:path w="21600" h="21600">
                <a:moveTo>
                  <a:pt x="0" y="0"/>
                </a:moveTo>
                <a:lnTo>
                  <a:pt x="21600" y="21600"/>
                </a:lnTo>
              </a:path>
            </a:pathLst>
          </a:custGeom>
          <a:solidFill>
            <a:srgbClr val="00B8FF"/>
          </a:solidFill>
          <a:ln w="25560">
            <a:solidFill>
              <a:srgbClr val="FF0000"/>
            </a:solidFill>
            <a:round/>
            <a:headEnd type="arrow" w="med" len="med"/>
            <a:tailEnd type="arrow" w="med" len="med"/>
          </a:ln>
        </p:spPr>
        <p:style>
          <a:lnRef idx="0">
            <a:scrgbClr r="0" g="0" b="0"/>
          </a:lnRef>
          <a:fillRef idx="0">
            <a:scrgbClr r="0" g="0" b="0"/>
          </a:fillRef>
          <a:effectRef idx="0">
            <a:scrgbClr r="0" g="0" b="0"/>
          </a:effectRef>
          <a:fontRef idx="minor"/>
        </p:style>
      </p:sp>
      <p:sp>
        <p:nvSpPr>
          <p:cNvPr id="349" name="CustomShape 35"/>
          <p:cNvSpPr/>
          <p:nvPr/>
        </p:nvSpPr>
        <p:spPr>
          <a:xfrm>
            <a:off x="6084000" y="2127600"/>
            <a:ext cx="143640" cy="148680"/>
          </a:xfrm>
          <a:prstGeom prst="ellipse">
            <a:avLst/>
          </a:prstGeom>
          <a:solidFill>
            <a:srgbClr val="F4C188"/>
          </a:solidFill>
          <a:ln w="9360">
            <a:solidFill>
              <a:schemeClr val="tx1"/>
            </a:solidFill>
            <a:round/>
          </a:ln>
          <a:scene3d>
            <a:camera prst="orthographicFront"/>
            <a:lightRig rig="threePt" dir="t"/>
          </a:scene3d>
          <a:sp3d/>
        </p:spPr>
        <p:style>
          <a:lnRef idx="0">
            <a:scrgbClr r="0" g="0" b="0"/>
          </a:lnRef>
          <a:fillRef idx="0">
            <a:scrgbClr r="0" g="0" b="0"/>
          </a:fillRef>
          <a:effectRef idx="0">
            <a:scrgbClr r="0" g="0" b="0"/>
          </a:effectRef>
          <a:fontRef idx="minor"/>
        </p:style>
      </p:sp>
      <p:sp>
        <p:nvSpPr>
          <p:cNvPr id="350" name="CustomShape 36"/>
          <p:cNvSpPr/>
          <p:nvPr/>
        </p:nvSpPr>
        <p:spPr>
          <a:xfrm>
            <a:off x="5656320" y="2372400"/>
            <a:ext cx="48132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600" strike="noStrike" spc="-1">
                <a:solidFill>
                  <a:srgbClr val="000000"/>
                </a:solidFill>
                <a:uFill>
                  <a:solidFill>
                    <a:srgbClr val="FFFFFF"/>
                  </a:solidFill>
                </a:uFill>
                <a:latin typeface="Calibri"/>
              </a:rPr>
              <a:t>∆L*</a:t>
            </a:r>
            <a:endParaRPr/>
          </a:p>
        </p:txBody>
      </p:sp>
      <p:sp>
        <p:nvSpPr>
          <p:cNvPr id="351" name="CustomShape 37"/>
          <p:cNvSpPr/>
          <p:nvPr/>
        </p:nvSpPr>
        <p:spPr>
          <a:xfrm>
            <a:off x="2572200" y="6318720"/>
            <a:ext cx="39225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800" strike="noStrike" spc="-1">
                <a:solidFill>
                  <a:srgbClr val="000000"/>
                </a:solidFill>
                <a:uFill>
                  <a:solidFill>
                    <a:srgbClr val="FFFFFF"/>
                  </a:solidFill>
                </a:uFill>
                <a:latin typeface="Calibri"/>
              </a:rPr>
              <a:t>Diferenças  no Espaço de Cor CIE L*a*b*</a:t>
            </a:r>
            <a:endParaRPr/>
          </a:p>
        </p:txBody>
      </p:sp>
      <p:sp>
        <p:nvSpPr>
          <p:cNvPr id="352" name="CustomShape 38"/>
          <p:cNvSpPr/>
          <p:nvPr/>
        </p:nvSpPr>
        <p:spPr>
          <a:xfrm>
            <a:off x="412920" y="654480"/>
            <a:ext cx="28054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800" strike="noStrike" spc="-1">
                <a:solidFill>
                  <a:srgbClr val="000000"/>
                </a:solidFill>
                <a:uFill>
                  <a:solidFill>
                    <a:srgbClr val="FFFFFF"/>
                  </a:solidFill>
                </a:uFill>
                <a:latin typeface="Calibri"/>
              </a:rPr>
              <a:t>∆(L*a*b*), ∆E*ab (CIE 1976)</a:t>
            </a:r>
            <a:endParaRPr/>
          </a:p>
        </p:txBody>
      </p:sp>
      <p:sp>
        <p:nvSpPr>
          <p:cNvPr id="353" name="CustomShape 39"/>
          <p:cNvSpPr/>
          <p:nvPr/>
        </p:nvSpPr>
        <p:spPr>
          <a:xfrm>
            <a:off x="404640" y="1260360"/>
            <a:ext cx="1574640" cy="390240"/>
          </a:xfrm>
          <a:prstGeom prst="rect">
            <a:avLst/>
          </a:prstGeom>
          <a:noFill/>
          <a:ln>
            <a:noFill/>
          </a:ln>
        </p:spPr>
        <p:style>
          <a:lnRef idx="0">
            <a:scrgbClr r="0" g="0" b="0"/>
          </a:lnRef>
          <a:fillRef idx="0">
            <a:scrgbClr r="0" g="0" b="0"/>
          </a:fillRef>
          <a:effectRef idx="0">
            <a:scrgbClr r="0" g="0" b="0"/>
          </a:effectRef>
          <a:fontRef idx="minor"/>
        </p:style>
      </p:sp>
      <p:sp>
        <p:nvSpPr>
          <p:cNvPr id="354" name="CustomShape 40"/>
          <p:cNvSpPr/>
          <p:nvPr/>
        </p:nvSpPr>
        <p:spPr>
          <a:xfrm>
            <a:off x="404640" y="1260360"/>
            <a:ext cx="1574640" cy="390240"/>
          </a:xfrm>
          <a:prstGeom prst="rect">
            <a:avLst/>
          </a:prstGeom>
          <a:blipFill>
            <a:blip r:embed="rId2"/>
            <a:stretch>
              <a:fillRect b="-3043"/>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strike="noStrike" spc="-1">
                <a:solidFill>
                  <a:srgbClr val="000000"/>
                </a:solidFill>
                <a:uFill>
                  <a:solidFill>
                    <a:srgbClr val="FFFFFF"/>
                  </a:solidFill>
                </a:uFill>
                <a:latin typeface="Calibri"/>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CustomShape 1"/>
          <p:cNvSpPr/>
          <p:nvPr/>
        </p:nvSpPr>
        <p:spPr>
          <a:xfrm rot="16200000" flipH="1">
            <a:off x="4305600" y="367560"/>
            <a:ext cx="214920" cy="5933520"/>
          </a:xfrm>
          <a:prstGeom prst="upDownArrow">
            <a:avLst>
              <a:gd name="adj1" fmla="val 50000"/>
              <a:gd name="adj2" fmla="val 50000"/>
            </a:avLst>
          </a:prstGeom>
          <a:gradFill>
            <a:gsLst>
              <a:gs pos="0">
                <a:srgbClr val="009A46"/>
              </a:gs>
              <a:gs pos="53000">
                <a:srgbClr val="F0EBD5"/>
              </a:gs>
              <a:gs pos="100000">
                <a:srgbClr val="FF0000"/>
              </a:gs>
            </a:gsLst>
            <a:lin ang="5400000"/>
          </a:gradFill>
          <a:ln w="9360">
            <a:solidFill>
              <a:schemeClr val="tx1"/>
            </a:solidFill>
            <a:round/>
          </a:ln>
        </p:spPr>
        <p:style>
          <a:lnRef idx="0">
            <a:scrgbClr r="0" g="0" b="0"/>
          </a:lnRef>
          <a:fillRef idx="0">
            <a:scrgbClr r="0" g="0" b="0"/>
          </a:fillRef>
          <a:effectRef idx="0">
            <a:scrgbClr r="0" g="0" b="0"/>
          </a:effectRef>
          <a:fontRef idx="minor"/>
        </p:style>
      </p:sp>
      <p:sp>
        <p:nvSpPr>
          <p:cNvPr id="356" name="Line 2"/>
          <p:cNvSpPr/>
          <p:nvPr/>
        </p:nvSpPr>
        <p:spPr>
          <a:xfrm>
            <a:off x="4413240" y="328860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57" name="Line 3"/>
          <p:cNvSpPr/>
          <p:nvPr/>
        </p:nvSpPr>
        <p:spPr>
          <a:xfrm>
            <a:off x="4572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58" name="Line 4"/>
          <p:cNvSpPr/>
          <p:nvPr/>
        </p:nvSpPr>
        <p:spPr>
          <a:xfrm>
            <a:off x="4716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59" name="Line 5"/>
          <p:cNvSpPr/>
          <p:nvPr/>
        </p:nvSpPr>
        <p:spPr>
          <a:xfrm>
            <a:off x="4860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60" name="Line 6"/>
          <p:cNvSpPr/>
          <p:nvPr/>
        </p:nvSpPr>
        <p:spPr>
          <a:xfrm>
            <a:off x="428364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61" name="Line 7"/>
          <p:cNvSpPr/>
          <p:nvPr/>
        </p:nvSpPr>
        <p:spPr>
          <a:xfrm>
            <a:off x="413964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62" name="Line 8"/>
          <p:cNvSpPr/>
          <p:nvPr/>
        </p:nvSpPr>
        <p:spPr>
          <a:xfrm>
            <a:off x="399564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63" name="Line 9"/>
          <p:cNvSpPr/>
          <p:nvPr/>
        </p:nvSpPr>
        <p:spPr>
          <a:xfrm>
            <a:off x="385164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64" name="Line 10"/>
          <p:cNvSpPr/>
          <p:nvPr/>
        </p:nvSpPr>
        <p:spPr>
          <a:xfrm>
            <a:off x="370764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65" name="Line 11"/>
          <p:cNvSpPr/>
          <p:nvPr/>
        </p:nvSpPr>
        <p:spPr>
          <a:xfrm>
            <a:off x="356364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66" name="Line 12"/>
          <p:cNvSpPr/>
          <p:nvPr/>
        </p:nvSpPr>
        <p:spPr>
          <a:xfrm>
            <a:off x="341964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67" name="Line 13"/>
          <p:cNvSpPr/>
          <p:nvPr/>
        </p:nvSpPr>
        <p:spPr>
          <a:xfrm>
            <a:off x="327564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68" name="Line 14"/>
          <p:cNvSpPr/>
          <p:nvPr/>
        </p:nvSpPr>
        <p:spPr>
          <a:xfrm>
            <a:off x="313164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69" name="Line 15"/>
          <p:cNvSpPr/>
          <p:nvPr/>
        </p:nvSpPr>
        <p:spPr>
          <a:xfrm>
            <a:off x="5004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70" name="Line 16"/>
          <p:cNvSpPr/>
          <p:nvPr/>
        </p:nvSpPr>
        <p:spPr>
          <a:xfrm>
            <a:off x="5148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71" name="Line 17"/>
          <p:cNvSpPr/>
          <p:nvPr/>
        </p:nvSpPr>
        <p:spPr>
          <a:xfrm>
            <a:off x="5292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72" name="Line 18"/>
          <p:cNvSpPr/>
          <p:nvPr/>
        </p:nvSpPr>
        <p:spPr>
          <a:xfrm>
            <a:off x="5436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73" name="Line 19"/>
          <p:cNvSpPr/>
          <p:nvPr/>
        </p:nvSpPr>
        <p:spPr>
          <a:xfrm>
            <a:off x="5580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74" name="Line 20"/>
          <p:cNvSpPr/>
          <p:nvPr/>
        </p:nvSpPr>
        <p:spPr>
          <a:xfrm>
            <a:off x="5868000" y="327420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75" name="Line 21"/>
          <p:cNvSpPr/>
          <p:nvPr/>
        </p:nvSpPr>
        <p:spPr>
          <a:xfrm>
            <a:off x="5724000" y="327420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76" name="Line 22"/>
          <p:cNvSpPr/>
          <p:nvPr/>
        </p:nvSpPr>
        <p:spPr>
          <a:xfrm>
            <a:off x="6012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77" name="Line 23"/>
          <p:cNvSpPr/>
          <p:nvPr/>
        </p:nvSpPr>
        <p:spPr>
          <a:xfrm>
            <a:off x="6156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78" name="Line 24"/>
          <p:cNvSpPr/>
          <p:nvPr/>
        </p:nvSpPr>
        <p:spPr>
          <a:xfrm>
            <a:off x="6300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79" name="Line 25"/>
          <p:cNvSpPr/>
          <p:nvPr/>
        </p:nvSpPr>
        <p:spPr>
          <a:xfrm>
            <a:off x="6444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80" name="Line 26"/>
          <p:cNvSpPr/>
          <p:nvPr/>
        </p:nvSpPr>
        <p:spPr>
          <a:xfrm>
            <a:off x="6588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81" name="Line 27"/>
          <p:cNvSpPr/>
          <p:nvPr/>
        </p:nvSpPr>
        <p:spPr>
          <a:xfrm>
            <a:off x="6588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82" name="Line 28"/>
          <p:cNvSpPr/>
          <p:nvPr/>
        </p:nvSpPr>
        <p:spPr>
          <a:xfrm>
            <a:off x="6732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83" name="Line 29"/>
          <p:cNvSpPr/>
          <p:nvPr/>
        </p:nvSpPr>
        <p:spPr>
          <a:xfrm>
            <a:off x="6876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84" name="Line 30"/>
          <p:cNvSpPr/>
          <p:nvPr/>
        </p:nvSpPr>
        <p:spPr>
          <a:xfrm>
            <a:off x="7020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85" name="CustomShape 31"/>
          <p:cNvSpPr/>
          <p:nvPr/>
        </p:nvSpPr>
        <p:spPr>
          <a:xfrm>
            <a:off x="6444360" y="2804040"/>
            <a:ext cx="143640" cy="148680"/>
          </a:xfrm>
          <a:prstGeom prst="ellipse">
            <a:avLst/>
          </a:prstGeom>
          <a:solidFill>
            <a:srgbClr val="F95D07"/>
          </a:solidFill>
          <a:ln w="9360">
            <a:solidFill>
              <a:schemeClr val="tx1"/>
            </a:solidFill>
            <a:round/>
          </a:ln>
          <a:scene3d>
            <a:camera prst="orthographicFront"/>
            <a:lightRig rig="threePt" dir="t"/>
          </a:scene3d>
          <a:sp3d/>
        </p:spPr>
        <p:style>
          <a:lnRef idx="0">
            <a:scrgbClr r="0" g="0" b="0"/>
          </a:lnRef>
          <a:fillRef idx="0">
            <a:scrgbClr r="0" g="0" b="0"/>
          </a:fillRef>
          <a:effectRef idx="0">
            <a:scrgbClr r="0" g="0" b="0"/>
          </a:effectRef>
          <a:fontRef idx="minor"/>
        </p:style>
      </p:sp>
      <p:sp>
        <p:nvSpPr>
          <p:cNvPr id="386" name="CustomShape 32"/>
          <p:cNvSpPr/>
          <p:nvPr/>
        </p:nvSpPr>
        <p:spPr>
          <a:xfrm>
            <a:off x="6084000" y="2127600"/>
            <a:ext cx="143640" cy="148680"/>
          </a:xfrm>
          <a:prstGeom prst="ellipse">
            <a:avLst/>
          </a:prstGeom>
          <a:solidFill>
            <a:srgbClr val="F4C188"/>
          </a:solidFill>
          <a:ln w="9360">
            <a:solidFill>
              <a:schemeClr val="tx1"/>
            </a:solidFill>
            <a:round/>
          </a:ln>
          <a:scene3d>
            <a:camera prst="orthographicFront"/>
            <a:lightRig rig="threePt" dir="t"/>
          </a:scene3d>
          <a:sp3d/>
        </p:spPr>
        <p:style>
          <a:lnRef idx="0">
            <a:scrgbClr r="0" g="0" b="0"/>
          </a:lnRef>
          <a:fillRef idx="0">
            <a:scrgbClr r="0" g="0" b="0"/>
          </a:fillRef>
          <a:effectRef idx="0">
            <a:scrgbClr r="0" g="0" b="0"/>
          </a:effectRef>
          <a:fontRef idx="minor"/>
        </p:style>
      </p:sp>
      <p:sp>
        <p:nvSpPr>
          <p:cNvPr id="387" name="Line 33"/>
          <p:cNvSpPr/>
          <p:nvPr/>
        </p:nvSpPr>
        <p:spPr>
          <a:xfrm>
            <a:off x="6156000" y="2276640"/>
            <a:ext cx="0" cy="11052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88" name="Line 34"/>
          <p:cNvSpPr/>
          <p:nvPr/>
        </p:nvSpPr>
        <p:spPr>
          <a:xfrm>
            <a:off x="6516000" y="2952720"/>
            <a:ext cx="0" cy="33588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89" name="CustomShape 35"/>
          <p:cNvSpPr/>
          <p:nvPr/>
        </p:nvSpPr>
        <p:spPr>
          <a:xfrm>
            <a:off x="6156000" y="3441960"/>
            <a:ext cx="431640" cy="360"/>
          </a:xfrm>
          <a:custGeom>
            <a:avLst/>
            <a:gdLst/>
            <a:ahLst/>
            <a:cxnLst/>
            <a:rect l="l" t="t" r="r" b="b"/>
            <a:pathLst>
              <a:path w="21600" h="21600">
                <a:moveTo>
                  <a:pt x="0" y="0"/>
                </a:moveTo>
                <a:lnTo>
                  <a:pt x="21600" y="21600"/>
                </a:lnTo>
              </a:path>
            </a:pathLst>
          </a:custGeom>
          <a:solidFill>
            <a:srgbClr val="00B8FF"/>
          </a:solidFill>
          <a:ln w="25560">
            <a:solidFill>
              <a:srgbClr val="FF0000"/>
            </a:solidFill>
            <a:round/>
            <a:headEnd type="arrow" w="med" len="med"/>
            <a:tailEnd type="arrow" w="med" len="med"/>
          </a:ln>
        </p:spPr>
        <p:style>
          <a:lnRef idx="0">
            <a:scrgbClr r="0" g="0" b="0"/>
          </a:lnRef>
          <a:fillRef idx="0">
            <a:scrgbClr r="0" g="0" b="0"/>
          </a:fillRef>
          <a:effectRef idx="0">
            <a:scrgbClr r="0" g="0" b="0"/>
          </a:effectRef>
          <a:fontRef idx="minor"/>
        </p:style>
      </p:sp>
      <p:sp>
        <p:nvSpPr>
          <p:cNvPr id="390" name="CustomShape 36"/>
          <p:cNvSpPr/>
          <p:nvPr/>
        </p:nvSpPr>
        <p:spPr>
          <a:xfrm>
            <a:off x="6125040" y="3477960"/>
            <a:ext cx="49356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600" strike="noStrike" spc="-1">
                <a:solidFill>
                  <a:srgbClr val="000000"/>
                </a:solidFill>
                <a:uFill>
                  <a:solidFill>
                    <a:srgbClr val="FFFFFF"/>
                  </a:solidFill>
                </a:uFill>
                <a:latin typeface="Calibri"/>
              </a:rPr>
              <a:t>∆a*</a:t>
            </a:r>
            <a:endParaRPr/>
          </a:p>
        </p:txBody>
      </p:sp>
      <p:sp>
        <p:nvSpPr>
          <p:cNvPr id="391" name="CustomShape 37"/>
          <p:cNvSpPr/>
          <p:nvPr/>
        </p:nvSpPr>
        <p:spPr>
          <a:xfrm>
            <a:off x="2572200" y="6318720"/>
            <a:ext cx="39225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800" strike="noStrike" spc="-1">
                <a:solidFill>
                  <a:srgbClr val="000000"/>
                </a:solidFill>
                <a:uFill>
                  <a:solidFill>
                    <a:srgbClr val="FFFFFF"/>
                  </a:solidFill>
                </a:uFill>
                <a:latin typeface="Calibri"/>
              </a:rPr>
              <a:t>Diferenças  no Espaço de Cor CIE L*a*b*</a:t>
            </a:r>
            <a:endParaRPr/>
          </a:p>
        </p:txBody>
      </p:sp>
      <p:sp>
        <p:nvSpPr>
          <p:cNvPr id="392" name="CustomShape 38"/>
          <p:cNvSpPr/>
          <p:nvPr/>
        </p:nvSpPr>
        <p:spPr>
          <a:xfrm>
            <a:off x="412920" y="654480"/>
            <a:ext cx="28054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800" strike="noStrike" spc="-1">
                <a:solidFill>
                  <a:srgbClr val="000000"/>
                </a:solidFill>
                <a:uFill>
                  <a:solidFill>
                    <a:srgbClr val="FFFFFF"/>
                  </a:solidFill>
                </a:uFill>
                <a:latin typeface="Calibri"/>
              </a:rPr>
              <a:t>∆(L*a*b*), ∆E*ab (CIE 1976)</a:t>
            </a:r>
            <a:endParaRPr/>
          </a:p>
        </p:txBody>
      </p:sp>
      <p:sp>
        <p:nvSpPr>
          <p:cNvPr id="393" name="CustomShape 39"/>
          <p:cNvSpPr/>
          <p:nvPr/>
        </p:nvSpPr>
        <p:spPr>
          <a:xfrm>
            <a:off x="409320" y="1598040"/>
            <a:ext cx="1689840" cy="390240"/>
          </a:xfrm>
          <a:prstGeom prst="rect">
            <a:avLst/>
          </a:prstGeom>
          <a:noFill/>
          <a:ln>
            <a:noFill/>
          </a:ln>
        </p:spPr>
        <p:style>
          <a:lnRef idx="0">
            <a:scrgbClr r="0" g="0" b="0"/>
          </a:lnRef>
          <a:fillRef idx="0">
            <a:scrgbClr r="0" g="0" b="0"/>
          </a:fillRef>
          <a:effectRef idx="0">
            <a:scrgbClr r="0" g="0" b="0"/>
          </a:effectRef>
          <a:fontRef idx="minor"/>
        </p:style>
      </p:sp>
      <p:sp>
        <p:nvSpPr>
          <p:cNvPr id="394" name="CustomShape 40"/>
          <p:cNvSpPr/>
          <p:nvPr/>
        </p:nvSpPr>
        <p:spPr>
          <a:xfrm>
            <a:off x="409320" y="1598040"/>
            <a:ext cx="1689840" cy="390240"/>
          </a:xfrm>
          <a:prstGeom prst="rect">
            <a:avLst/>
          </a:prstGeom>
          <a:blipFill>
            <a:blip r:embed="rId2"/>
            <a:stretch>
              <a:fillRect b="-3043"/>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strike="noStrike" spc="-1">
                <a:solidFill>
                  <a:srgbClr val="000000"/>
                </a:solidFill>
                <a:uFill>
                  <a:solidFill>
                    <a:srgbClr val="FFFFFF"/>
                  </a:solidFill>
                </a:uFill>
                <a:latin typeface="Calibri"/>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CustomShape 1"/>
          <p:cNvSpPr/>
          <p:nvPr/>
        </p:nvSpPr>
        <p:spPr>
          <a:xfrm rot="13723800" flipH="1">
            <a:off x="4305240" y="510120"/>
            <a:ext cx="216720" cy="5933520"/>
          </a:xfrm>
          <a:prstGeom prst="upDownArrow">
            <a:avLst>
              <a:gd name="adj1" fmla="val 50000"/>
              <a:gd name="adj2" fmla="val 50000"/>
            </a:avLst>
          </a:prstGeom>
          <a:gradFill>
            <a:gsLst>
              <a:gs pos="0">
                <a:srgbClr val="0000FF"/>
              </a:gs>
              <a:gs pos="53000">
                <a:srgbClr val="F0EBD5"/>
              </a:gs>
              <a:gs pos="100000">
                <a:srgbClr val="FFFF00"/>
              </a:gs>
            </a:gsLst>
            <a:lin ang="5400000"/>
          </a:gradFill>
          <a:ln w="9360">
            <a:solidFill>
              <a:schemeClr val="tx1"/>
            </a:solidFill>
            <a:round/>
          </a:ln>
        </p:spPr>
        <p:style>
          <a:lnRef idx="0">
            <a:scrgbClr r="0" g="0" b="0"/>
          </a:lnRef>
          <a:fillRef idx="0">
            <a:scrgbClr r="0" g="0" b="0"/>
          </a:fillRef>
          <a:effectRef idx="0">
            <a:scrgbClr r="0" g="0" b="0"/>
          </a:effectRef>
          <a:fontRef idx="minor"/>
        </p:style>
      </p:sp>
      <p:sp>
        <p:nvSpPr>
          <p:cNvPr id="396" name="Line 2"/>
          <p:cNvSpPr/>
          <p:nvPr/>
        </p:nvSpPr>
        <p:spPr>
          <a:xfrm>
            <a:off x="4382640" y="344268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97" name="Line 3"/>
          <p:cNvSpPr/>
          <p:nvPr/>
        </p:nvSpPr>
        <p:spPr>
          <a:xfrm>
            <a:off x="4497480" y="333288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98" name="Line 4"/>
          <p:cNvSpPr/>
          <p:nvPr/>
        </p:nvSpPr>
        <p:spPr>
          <a:xfrm>
            <a:off x="4605840" y="323784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399" name="Line 5"/>
          <p:cNvSpPr/>
          <p:nvPr/>
        </p:nvSpPr>
        <p:spPr>
          <a:xfrm>
            <a:off x="4713840" y="314280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00" name="Line 6"/>
          <p:cNvSpPr/>
          <p:nvPr/>
        </p:nvSpPr>
        <p:spPr>
          <a:xfrm>
            <a:off x="4281120" y="352296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01" name="Line 7"/>
          <p:cNvSpPr/>
          <p:nvPr/>
        </p:nvSpPr>
        <p:spPr>
          <a:xfrm>
            <a:off x="4172760" y="361800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02" name="Line 8"/>
          <p:cNvSpPr/>
          <p:nvPr/>
        </p:nvSpPr>
        <p:spPr>
          <a:xfrm>
            <a:off x="4064760" y="3713040"/>
            <a:ext cx="7128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03" name="Line 9"/>
          <p:cNvSpPr/>
          <p:nvPr/>
        </p:nvSpPr>
        <p:spPr>
          <a:xfrm>
            <a:off x="3956400" y="380808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04" name="Line 10"/>
          <p:cNvSpPr/>
          <p:nvPr/>
        </p:nvSpPr>
        <p:spPr>
          <a:xfrm>
            <a:off x="3848040" y="390276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05" name="Line 11"/>
          <p:cNvSpPr/>
          <p:nvPr/>
        </p:nvSpPr>
        <p:spPr>
          <a:xfrm>
            <a:off x="3740040" y="3997800"/>
            <a:ext cx="7128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06" name="Line 12"/>
          <p:cNvSpPr/>
          <p:nvPr/>
        </p:nvSpPr>
        <p:spPr>
          <a:xfrm>
            <a:off x="3631680" y="409284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07" name="Line 13"/>
          <p:cNvSpPr/>
          <p:nvPr/>
        </p:nvSpPr>
        <p:spPr>
          <a:xfrm>
            <a:off x="3523320" y="418788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08" name="Line 14"/>
          <p:cNvSpPr/>
          <p:nvPr/>
        </p:nvSpPr>
        <p:spPr>
          <a:xfrm>
            <a:off x="3415320" y="4282920"/>
            <a:ext cx="7128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09" name="Line 15"/>
          <p:cNvSpPr/>
          <p:nvPr/>
        </p:nvSpPr>
        <p:spPr>
          <a:xfrm>
            <a:off x="4822200" y="304776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10" name="Line 16"/>
          <p:cNvSpPr/>
          <p:nvPr/>
        </p:nvSpPr>
        <p:spPr>
          <a:xfrm>
            <a:off x="4930560" y="295272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11" name="Line 17"/>
          <p:cNvSpPr/>
          <p:nvPr/>
        </p:nvSpPr>
        <p:spPr>
          <a:xfrm>
            <a:off x="5038560" y="285804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12" name="Line 18"/>
          <p:cNvSpPr/>
          <p:nvPr/>
        </p:nvSpPr>
        <p:spPr>
          <a:xfrm>
            <a:off x="5146920" y="276300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13" name="Line 19"/>
          <p:cNvSpPr/>
          <p:nvPr/>
        </p:nvSpPr>
        <p:spPr>
          <a:xfrm>
            <a:off x="5255280" y="266796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14" name="Line 20"/>
          <p:cNvSpPr/>
          <p:nvPr/>
        </p:nvSpPr>
        <p:spPr>
          <a:xfrm>
            <a:off x="5466600" y="247212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15" name="Line 21"/>
          <p:cNvSpPr/>
          <p:nvPr/>
        </p:nvSpPr>
        <p:spPr>
          <a:xfrm>
            <a:off x="5358240" y="256716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16" name="Line 22"/>
          <p:cNvSpPr/>
          <p:nvPr/>
        </p:nvSpPr>
        <p:spPr>
          <a:xfrm>
            <a:off x="5580000" y="238284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17" name="Line 23"/>
          <p:cNvSpPr/>
          <p:nvPr/>
        </p:nvSpPr>
        <p:spPr>
          <a:xfrm>
            <a:off x="5688000" y="228780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18" name="Line 24"/>
          <p:cNvSpPr/>
          <p:nvPr/>
        </p:nvSpPr>
        <p:spPr>
          <a:xfrm>
            <a:off x="5796360" y="219276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19" name="Line 25"/>
          <p:cNvSpPr/>
          <p:nvPr/>
        </p:nvSpPr>
        <p:spPr>
          <a:xfrm>
            <a:off x="5904720" y="209772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20" name="Line 26"/>
          <p:cNvSpPr/>
          <p:nvPr/>
        </p:nvSpPr>
        <p:spPr>
          <a:xfrm>
            <a:off x="6012720" y="200304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21" name="Line 27"/>
          <p:cNvSpPr/>
          <p:nvPr/>
        </p:nvSpPr>
        <p:spPr>
          <a:xfrm>
            <a:off x="6012720" y="200304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22" name="Line 28"/>
          <p:cNvSpPr/>
          <p:nvPr/>
        </p:nvSpPr>
        <p:spPr>
          <a:xfrm>
            <a:off x="6121080" y="190800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23" name="Line 29"/>
          <p:cNvSpPr/>
          <p:nvPr/>
        </p:nvSpPr>
        <p:spPr>
          <a:xfrm>
            <a:off x="6229440" y="181296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24" name="Line 30"/>
          <p:cNvSpPr/>
          <p:nvPr/>
        </p:nvSpPr>
        <p:spPr>
          <a:xfrm>
            <a:off x="6337440" y="171792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25" name="CustomShape 31"/>
          <p:cNvSpPr/>
          <p:nvPr/>
        </p:nvSpPr>
        <p:spPr>
          <a:xfrm>
            <a:off x="6444360" y="2804040"/>
            <a:ext cx="143640" cy="148680"/>
          </a:xfrm>
          <a:prstGeom prst="ellipse">
            <a:avLst/>
          </a:prstGeom>
          <a:solidFill>
            <a:srgbClr val="F95D07"/>
          </a:solidFill>
          <a:ln w="9360">
            <a:solidFill>
              <a:schemeClr val="tx1"/>
            </a:solidFill>
            <a:round/>
          </a:ln>
          <a:scene3d>
            <a:camera prst="orthographicFront"/>
            <a:lightRig rig="threePt" dir="t"/>
          </a:scene3d>
          <a:sp3d/>
        </p:spPr>
        <p:style>
          <a:lnRef idx="0">
            <a:scrgbClr r="0" g="0" b="0"/>
          </a:lnRef>
          <a:fillRef idx="0">
            <a:scrgbClr r="0" g="0" b="0"/>
          </a:fillRef>
          <a:effectRef idx="0">
            <a:scrgbClr r="0" g="0" b="0"/>
          </a:effectRef>
          <a:fontRef idx="minor"/>
        </p:style>
      </p:sp>
      <p:sp>
        <p:nvSpPr>
          <p:cNvPr id="426" name="CustomShape 32"/>
          <p:cNvSpPr/>
          <p:nvPr/>
        </p:nvSpPr>
        <p:spPr>
          <a:xfrm>
            <a:off x="6084000" y="2127600"/>
            <a:ext cx="143640" cy="148680"/>
          </a:xfrm>
          <a:prstGeom prst="ellipse">
            <a:avLst/>
          </a:prstGeom>
          <a:solidFill>
            <a:srgbClr val="F4C188"/>
          </a:solidFill>
          <a:ln w="9360">
            <a:solidFill>
              <a:schemeClr val="tx1"/>
            </a:solidFill>
            <a:round/>
          </a:ln>
          <a:scene3d>
            <a:camera prst="orthographicFront"/>
            <a:lightRig rig="threePt" dir="t"/>
          </a:scene3d>
          <a:sp3d/>
        </p:spPr>
        <p:style>
          <a:lnRef idx="0">
            <a:scrgbClr r="0" g="0" b="0"/>
          </a:lnRef>
          <a:fillRef idx="0">
            <a:scrgbClr r="0" g="0" b="0"/>
          </a:fillRef>
          <a:effectRef idx="0">
            <a:scrgbClr r="0" g="0" b="0"/>
          </a:effectRef>
          <a:fontRef idx="minor"/>
        </p:style>
      </p:sp>
      <p:sp>
        <p:nvSpPr>
          <p:cNvPr id="427" name="Line 33"/>
          <p:cNvSpPr/>
          <p:nvPr/>
        </p:nvSpPr>
        <p:spPr>
          <a:xfrm flipH="1" flipV="1">
            <a:off x="5580000" y="1812960"/>
            <a:ext cx="885240" cy="101268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28" name="Line 34"/>
          <p:cNvSpPr/>
          <p:nvPr/>
        </p:nvSpPr>
        <p:spPr>
          <a:xfrm flipH="1" flipV="1">
            <a:off x="5759640" y="1702080"/>
            <a:ext cx="396360" cy="4255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29" name="CustomShape 35"/>
          <p:cNvSpPr/>
          <p:nvPr/>
        </p:nvSpPr>
        <p:spPr>
          <a:xfrm flipV="1">
            <a:off x="5580000" y="1668240"/>
            <a:ext cx="179640" cy="176400"/>
          </a:xfrm>
          <a:custGeom>
            <a:avLst/>
            <a:gdLst/>
            <a:ahLst/>
            <a:cxnLst/>
            <a:rect l="l" t="t" r="r" b="b"/>
            <a:pathLst>
              <a:path w="21600" h="21600">
                <a:moveTo>
                  <a:pt x="0" y="0"/>
                </a:moveTo>
                <a:lnTo>
                  <a:pt x="21600" y="21600"/>
                </a:lnTo>
              </a:path>
            </a:pathLst>
          </a:custGeom>
          <a:solidFill>
            <a:srgbClr val="00B8FF"/>
          </a:solidFill>
          <a:ln w="25560">
            <a:solidFill>
              <a:srgbClr val="FF0000"/>
            </a:solidFill>
            <a:round/>
            <a:headEnd type="arrow" w="med" len="med"/>
            <a:tailEnd type="arrow" w="med" len="med"/>
          </a:ln>
        </p:spPr>
        <p:style>
          <a:lnRef idx="0">
            <a:scrgbClr r="0" g="0" b="0"/>
          </a:lnRef>
          <a:fillRef idx="0">
            <a:scrgbClr r="0" g="0" b="0"/>
          </a:fillRef>
          <a:effectRef idx="0">
            <a:scrgbClr r="0" g="0" b="0"/>
          </a:effectRef>
          <a:fontRef idx="minor"/>
        </p:style>
      </p:sp>
      <p:sp>
        <p:nvSpPr>
          <p:cNvPr id="430" name="CustomShape 36"/>
          <p:cNvSpPr/>
          <p:nvPr/>
        </p:nvSpPr>
        <p:spPr>
          <a:xfrm>
            <a:off x="5286600" y="1413000"/>
            <a:ext cx="50292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600" strike="noStrike" spc="-1">
                <a:solidFill>
                  <a:srgbClr val="000000"/>
                </a:solidFill>
                <a:uFill>
                  <a:solidFill>
                    <a:srgbClr val="FFFFFF"/>
                  </a:solidFill>
                </a:uFill>
                <a:latin typeface="Calibri"/>
              </a:rPr>
              <a:t>∆b*</a:t>
            </a:r>
            <a:endParaRPr/>
          </a:p>
        </p:txBody>
      </p:sp>
      <p:sp>
        <p:nvSpPr>
          <p:cNvPr id="431" name="CustomShape 37"/>
          <p:cNvSpPr/>
          <p:nvPr/>
        </p:nvSpPr>
        <p:spPr>
          <a:xfrm>
            <a:off x="2572200" y="6318720"/>
            <a:ext cx="39225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800" strike="noStrike" spc="-1">
                <a:solidFill>
                  <a:srgbClr val="000000"/>
                </a:solidFill>
                <a:uFill>
                  <a:solidFill>
                    <a:srgbClr val="FFFFFF"/>
                  </a:solidFill>
                </a:uFill>
                <a:latin typeface="Calibri"/>
              </a:rPr>
              <a:t>Diferenças  no Espaço de Cor CIE L*a*b*</a:t>
            </a:r>
            <a:endParaRPr/>
          </a:p>
        </p:txBody>
      </p:sp>
      <p:sp>
        <p:nvSpPr>
          <p:cNvPr id="432" name="CustomShape 38"/>
          <p:cNvSpPr/>
          <p:nvPr/>
        </p:nvSpPr>
        <p:spPr>
          <a:xfrm>
            <a:off x="412920" y="654480"/>
            <a:ext cx="28054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800" strike="noStrike" spc="-1">
                <a:solidFill>
                  <a:srgbClr val="000000"/>
                </a:solidFill>
                <a:uFill>
                  <a:solidFill>
                    <a:srgbClr val="FFFFFF"/>
                  </a:solidFill>
                </a:uFill>
                <a:latin typeface="Calibri"/>
              </a:rPr>
              <a:t>∆(L*a*b*), ∆E*ab (CIE 1976)</a:t>
            </a:r>
            <a:endParaRPr/>
          </a:p>
        </p:txBody>
      </p:sp>
      <p:sp>
        <p:nvSpPr>
          <p:cNvPr id="433" name="CustomShape 39"/>
          <p:cNvSpPr/>
          <p:nvPr/>
        </p:nvSpPr>
        <p:spPr>
          <a:xfrm>
            <a:off x="404640" y="1260360"/>
            <a:ext cx="1665000" cy="390240"/>
          </a:xfrm>
          <a:prstGeom prst="rect">
            <a:avLst/>
          </a:prstGeom>
          <a:noFill/>
          <a:ln>
            <a:noFill/>
          </a:ln>
        </p:spPr>
        <p:style>
          <a:lnRef idx="0">
            <a:scrgbClr r="0" g="0" b="0"/>
          </a:lnRef>
          <a:fillRef idx="0">
            <a:scrgbClr r="0" g="0" b="0"/>
          </a:fillRef>
          <a:effectRef idx="0">
            <a:scrgbClr r="0" g="0" b="0"/>
          </a:effectRef>
          <a:fontRef idx="minor"/>
        </p:style>
      </p:sp>
      <p:sp>
        <p:nvSpPr>
          <p:cNvPr id="434" name="CustomShape 40"/>
          <p:cNvSpPr/>
          <p:nvPr/>
        </p:nvSpPr>
        <p:spPr>
          <a:xfrm>
            <a:off x="404640" y="1260360"/>
            <a:ext cx="1665000" cy="390240"/>
          </a:xfrm>
          <a:prstGeom prst="rect">
            <a:avLst/>
          </a:prstGeom>
          <a:blipFill>
            <a:blip r:embed="rId2"/>
            <a:stretch>
              <a:fillRect b="-3043"/>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strike="noStrike" spc="-1">
                <a:solidFill>
                  <a:srgbClr val="000000"/>
                </a:solidFill>
                <a:uFill>
                  <a:solidFill>
                    <a:srgbClr val="FFFFFF"/>
                  </a:solidFill>
                </a:uFill>
                <a:latin typeface="Calibri"/>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CustomShape 1"/>
          <p:cNvSpPr/>
          <p:nvPr/>
        </p:nvSpPr>
        <p:spPr>
          <a:xfrm rot="13723800" flipH="1">
            <a:off x="4305240" y="510120"/>
            <a:ext cx="216720" cy="5933520"/>
          </a:xfrm>
          <a:prstGeom prst="upDownArrow">
            <a:avLst>
              <a:gd name="adj1" fmla="val 50000"/>
              <a:gd name="adj2" fmla="val 50000"/>
            </a:avLst>
          </a:prstGeom>
          <a:gradFill>
            <a:gsLst>
              <a:gs pos="0">
                <a:srgbClr val="0000FF"/>
              </a:gs>
              <a:gs pos="53000">
                <a:srgbClr val="F0EBD5"/>
              </a:gs>
              <a:gs pos="100000">
                <a:srgbClr val="FFFF00"/>
              </a:gs>
            </a:gsLst>
            <a:lin ang="5400000"/>
          </a:gradFill>
          <a:ln w="9360">
            <a:solidFill>
              <a:schemeClr val="tx1"/>
            </a:solidFill>
            <a:round/>
          </a:ln>
        </p:spPr>
        <p:style>
          <a:lnRef idx="0">
            <a:scrgbClr r="0" g="0" b="0"/>
          </a:lnRef>
          <a:fillRef idx="0">
            <a:scrgbClr r="0" g="0" b="0"/>
          </a:fillRef>
          <a:effectRef idx="0">
            <a:scrgbClr r="0" g="0" b="0"/>
          </a:effectRef>
          <a:fontRef idx="minor"/>
        </p:style>
      </p:sp>
      <p:sp>
        <p:nvSpPr>
          <p:cNvPr id="436" name="Line 2"/>
          <p:cNvSpPr/>
          <p:nvPr/>
        </p:nvSpPr>
        <p:spPr>
          <a:xfrm>
            <a:off x="4382640" y="344268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37" name="Line 3"/>
          <p:cNvSpPr/>
          <p:nvPr/>
        </p:nvSpPr>
        <p:spPr>
          <a:xfrm>
            <a:off x="4497480" y="333288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38" name="Line 4"/>
          <p:cNvSpPr/>
          <p:nvPr/>
        </p:nvSpPr>
        <p:spPr>
          <a:xfrm>
            <a:off x="4605840" y="323784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39" name="Line 5"/>
          <p:cNvSpPr/>
          <p:nvPr/>
        </p:nvSpPr>
        <p:spPr>
          <a:xfrm>
            <a:off x="4713840" y="314280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40" name="Line 6"/>
          <p:cNvSpPr/>
          <p:nvPr/>
        </p:nvSpPr>
        <p:spPr>
          <a:xfrm>
            <a:off x="4281120" y="352296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41" name="Line 7"/>
          <p:cNvSpPr/>
          <p:nvPr/>
        </p:nvSpPr>
        <p:spPr>
          <a:xfrm>
            <a:off x="4172760" y="361800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42" name="Line 8"/>
          <p:cNvSpPr/>
          <p:nvPr/>
        </p:nvSpPr>
        <p:spPr>
          <a:xfrm>
            <a:off x="4064760" y="3713040"/>
            <a:ext cx="7128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43" name="Line 9"/>
          <p:cNvSpPr/>
          <p:nvPr/>
        </p:nvSpPr>
        <p:spPr>
          <a:xfrm>
            <a:off x="3956400" y="380808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44" name="Line 10"/>
          <p:cNvSpPr/>
          <p:nvPr/>
        </p:nvSpPr>
        <p:spPr>
          <a:xfrm>
            <a:off x="3848040" y="390276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45" name="Line 11"/>
          <p:cNvSpPr/>
          <p:nvPr/>
        </p:nvSpPr>
        <p:spPr>
          <a:xfrm>
            <a:off x="3740040" y="3997800"/>
            <a:ext cx="7128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46" name="Line 12"/>
          <p:cNvSpPr/>
          <p:nvPr/>
        </p:nvSpPr>
        <p:spPr>
          <a:xfrm>
            <a:off x="3631680" y="409284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47" name="Line 13"/>
          <p:cNvSpPr/>
          <p:nvPr/>
        </p:nvSpPr>
        <p:spPr>
          <a:xfrm>
            <a:off x="3523320" y="418788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48" name="Line 14"/>
          <p:cNvSpPr/>
          <p:nvPr/>
        </p:nvSpPr>
        <p:spPr>
          <a:xfrm>
            <a:off x="3415320" y="4282920"/>
            <a:ext cx="7128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49" name="Line 15"/>
          <p:cNvSpPr/>
          <p:nvPr/>
        </p:nvSpPr>
        <p:spPr>
          <a:xfrm>
            <a:off x="4822200" y="304776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50" name="Line 16"/>
          <p:cNvSpPr/>
          <p:nvPr/>
        </p:nvSpPr>
        <p:spPr>
          <a:xfrm>
            <a:off x="4930560" y="295272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51" name="Line 17"/>
          <p:cNvSpPr/>
          <p:nvPr/>
        </p:nvSpPr>
        <p:spPr>
          <a:xfrm>
            <a:off x="5038560" y="285804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52" name="Line 18"/>
          <p:cNvSpPr/>
          <p:nvPr/>
        </p:nvSpPr>
        <p:spPr>
          <a:xfrm>
            <a:off x="5146920" y="276300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53" name="Line 19"/>
          <p:cNvSpPr/>
          <p:nvPr/>
        </p:nvSpPr>
        <p:spPr>
          <a:xfrm>
            <a:off x="5255280" y="266796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54" name="Line 20"/>
          <p:cNvSpPr/>
          <p:nvPr/>
        </p:nvSpPr>
        <p:spPr>
          <a:xfrm>
            <a:off x="5466600" y="247212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55" name="Line 21"/>
          <p:cNvSpPr/>
          <p:nvPr/>
        </p:nvSpPr>
        <p:spPr>
          <a:xfrm>
            <a:off x="5358240" y="256716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56" name="Line 22"/>
          <p:cNvSpPr/>
          <p:nvPr/>
        </p:nvSpPr>
        <p:spPr>
          <a:xfrm>
            <a:off x="5580000" y="238284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57" name="Line 23"/>
          <p:cNvSpPr/>
          <p:nvPr/>
        </p:nvSpPr>
        <p:spPr>
          <a:xfrm>
            <a:off x="5688000" y="228780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58" name="Line 24"/>
          <p:cNvSpPr/>
          <p:nvPr/>
        </p:nvSpPr>
        <p:spPr>
          <a:xfrm>
            <a:off x="5796360" y="219276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59" name="Line 25"/>
          <p:cNvSpPr/>
          <p:nvPr/>
        </p:nvSpPr>
        <p:spPr>
          <a:xfrm>
            <a:off x="5904720" y="209772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60" name="Line 26"/>
          <p:cNvSpPr/>
          <p:nvPr/>
        </p:nvSpPr>
        <p:spPr>
          <a:xfrm>
            <a:off x="6012720" y="200304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61" name="Line 27"/>
          <p:cNvSpPr/>
          <p:nvPr/>
        </p:nvSpPr>
        <p:spPr>
          <a:xfrm>
            <a:off x="6012720" y="200304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62" name="Line 28"/>
          <p:cNvSpPr/>
          <p:nvPr/>
        </p:nvSpPr>
        <p:spPr>
          <a:xfrm>
            <a:off x="6121080" y="190800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63" name="Line 29"/>
          <p:cNvSpPr/>
          <p:nvPr/>
        </p:nvSpPr>
        <p:spPr>
          <a:xfrm>
            <a:off x="6229440" y="181296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64" name="Line 30"/>
          <p:cNvSpPr/>
          <p:nvPr/>
        </p:nvSpPr>
        <p:spPr>
          <a:xfrm>
            <a:off x="6337440" y="171792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65" name="CustomShape 31"/>
          <p:cNvSpPr/>
          <p:nvPr/>
        </p:nvSpPr>
        <p:spPr>
          <a:xfrm rot="16200000" flipH="1">
            <a:off x="4305600" y="367560"/>
            <a:ext cx="214920" cy="5933520"/>
          </a:xfrm>
          <a:prstGeom prst="upDownArrow">
            <a:avLst>
              <a:gd name="adj1" fmla="val 50000"/>
              <a:gd name="adj2" fmla="val 50000"/>
            </a:avLst>
          </a:prstGeom>
          <a:gradFill>
            <a:gsLst>
              <a:gs pos="0">
                <a:srgbClr val="009A46"/>
              </a:gs>
              <a:gs pos="53000">
                <a:srgbClr val="F0EBD5"/>
              </a:gs>
              <a:gs pos="100000">
                <a:srgbClr val="FF0000"/>
              </a:gs>
            </a:gsLst>
            <a:lin ang="5400000"/>
          </a:gradFill>
          <a:ln w="9360">
            <a:solidFill>
              <a:schemeClr val="tx1"/>
            </a:solidFill>
            <a:round/>
          </a:ln>
        </p:spPr>
        <p:style>
          <a:lnRef idx="0">
            <a:scrgbClr r="0" g="0" b="0"/>
          </a:lnRef>
          <a:fillRef idx="0">
            <a:scrgbClr r="0" g="0" b="0"/>
          </a:fillRef>
          <a:effectRef idx="0">
            <a:scrgbClr r="0" g="0" b="0"/>
          </a:effectRef>
          <a:fontRef idx="minor"/>
        </p:style>
      </p:sp>
      <p:sp>
        <p:nvSpPr>
          <p:cNvPr id="466" name="Line 32"/>
          <p:cNvSpPr/>
          <p:nvPr/>
        </p:nvSpPr>
        <p:spPr>
          <a:xfrm>
            <a:off x="4413240" y="328860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67" name="Line 33"/>
          <p:cNvSpPr/>
          <p:nvPr/>
        </p:nvSpPr>
        <p:spPr>
          <a:xfrm>
            <a:off x="4572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68" name="Line 34"/>
          <p:cNvSpPr/>
          <p:nvPr/>
        </p:nvSpPr>
        <p:spPr>
          <a:xfrm>
            <a:off x="4716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69" name="Line 35"/>
          <p:cNvSpPr/>
          <p:nvPr/>
        </p:nvSpPr>
        <p:spPr>
          <a:xfrm>
            <a:off x="4860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70" name="Line 36"/>
          <p:cNvSpPr/>
          <p:nvPr/>
        </p:nvSpPr>
        <p:spPr>
          <a:xfrm>
            <a:off x="428364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71" name="Line 37"/>
          <p:cNvSpPr/>
          <p:nvPr/>
        </p:nvSpPr>
        <p:spPr>
          <a:xfrm>
            <a:off x="413964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72" name="Line 38"/>
          <p:cNvSpPr/>
          <p:nvPr/>
        </p:nvSpPr>
        <p:spPr>
          <a:xfrm>
            <a:off x="399564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73" name="Line 39"/>
          <p:cNvSpPr/>
          <p:nvPr/>
        </p:nvSpPr>
        <p:spPr>
          <a:xfrm>
            <a:off x="385164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74" name="Line 40"/>
          <p:cNvSpPr/>
          <p:nvPr/>
        </p:nvSpPr>
        <p:spPr>
          <a:xfrm>
            <a:off x="370764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75" name="Line 41"/>
          <p:cNvSpPr/>
          <p:nvPr/>
        </p:nvSpPr>
        <p:spPr>
          <a:xfrm>
            <a:off x="356364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76" name="Line 42"/>
          <p:cNvSpPr/>
          <p:nvPr/>
        </p:nvSpPr>
        <p:spPr>
          <a:xfrm>
            <a:off x="341964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77" name="Line 43"/>
          <p:cNvSpPr/>
          <p:nvPr/>
        </p:nvSpPr>
        <p:spPr>
          <a:xfrm>
            <a:off x="327564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78" name="Line 44"/>
          <p:cNvSpPr/>
          <p:nvPr/>
        </p:nvSpPr>
        <p:spPr>
          <a:xfrm>
            <a:off x="313164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79" name="Line 45"/>
          <p:cNvSpPr/>
          <p:nvPr/>
        </p:nvSpPr>
        <p:spPr>
          <a:xfrm>
            <a:off x="5004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80" name="Line 46"/>
          <p:cNvSpPr/>
          <p:nvPr/>
        </p:nvSpPr>
        <p:spPr>
          <a:xfrm>
            <a:off x="5148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81" name="Line 47"/>
          <p:cNvSpPr/>
          <p:nvPr/>
        </p:nvSpPr>
        <p:spPr>
          <a:xfrm>
            <a:off x="5292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82" name="Line 48"/>
          <p:cNvSpPr/>
          <p:nvPr/>
        </p:nvSpPr>
        <p:spPr>
          <a:xfrm>
            <a:off x="5436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83" name="Line 49"/>
          <p:cNvSpPr/>
          <p:nvPr/>
        </p:nvSpPr>
        <p:spPr>
          <a:xfrm>
            <a:off x="5580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84" name="Line 50"/>
          <p:cNvSpPr/>
          <p:nvPr/>
        </p:nvSpPr>
        <p:spPr>
          <a:xfrm>
            <a:off x="5868000" y="327420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85" name="Line 51"/>
          <p:cNvSpPr/>
          <p:nvPr/>
        </p:nvSpPr>
        <p:spPr>
          <a:xfrm>
            <a:off x="5724000" y="327420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86" name="Line 52"/>
          <p:cNvSpPr/>
          <p:nvPr/>
        </p:nvSpPr>
        <p:spPr>
          <a:xfrm>
            <a:off x="6012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87" name="Line 53"/>
          <p:cNvSpPr/>
          <p:nvPr/>
        </p:nvSpPr>
        <p:spPr>
          <a:xfrm>
            <a:off x="6156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88" name="Line 54"/>
          <p:cNvSpPr/>
          <p:nvPr/>
        </p:nvSpPr>
        <p:spPr>
          <a:xfrm>
            <a:off x="6300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89" name="Line 55"/>
          <p:cNvSpPr/>
          <p:nvPr/>
        </p:nvSpPr>
        <p:spPr>
          <a:xfrm>
            <a:off x="6444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90" name="Line 56"/>
          <p:cNvSpPr/>
          <p:nvPr/>
        </p:nvSpPr>
        <p:spPr>
          <a:xfrm>
            <a:off x="6588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91" name="Line 57"/>
          <p:cNvSpPr/>
          <p:nvPr/>
        </p:nvSpPr>
        <p:spPr>
          <a:xfrm>
            <a:off x="6588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92" name="Line 58"/>
          <p:cNvSpPr/>
          <p:nvPr/>
        </p:nvSpPr>
        <p:spPr>
          <a:xfrm>
            <a:off x="6732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93" name="Line 59"/>
          <p:cNvSpPr/>
          <p:nvPr/>
        </p:nvSpPr>
        <p:spPr>
          <a:xfrm>
            <a:off x="6876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94" name="Line 60"/>
          <p:cNvSpPr/>
          <p:nvPr/>
        </p:nvSpPr>
        <p:spPr>
          <a:xfrm>
            <a:off x="7020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95" name="CustomShape 61"/>
          <p:cNvSpPr/>
          <p:nvPr/>
        </p:nvSpPr>
        <p:spPr>
          <a:xfrm rot="10800000" flipH="1">
            <a:off x="4572000" y="6309360"/>
            <a:ext cx="197280" cy="5933520"/>
          </a:xfrm>
          <a:prstGeom prst="upDownArrow">
            <a:avLst>
              <a:gd name="adj1" fmla="val 50000"/>
              <a:gd name="adj2" fmla="val 50000"/>
            </a:avLst>
          </a:prstGeom>
          <a:gradFill>
            <a:gsLst>
              <a:gs pos="0">
                <a:schemeClr val="tx1"/>
              </a:gs>
              <a:gs pos="53000">
                <a:srgbClr val="F0EBD5"/>
              </a:gs>
              <a:gs pos="100000">
                <a:schemeClr val="bg1"/>
              </a:gs>
            </a:gsLst>
            <a:lin ang="5400000"/>
          </a:gradFill>
          <a:ln w="9360">
            <a:solidFill>
              <a:schemeClr val="tx1"/>
            </a:solidFill>
            <a:round/>
          </a:ln>
        </p:spPr>
        <p:style>
          <a:lnRef idx="0">
            <a:scrgbClr r="0" g="0" b="0"/>
          </a:lnRef>
          <a:fillRef idx="0">
            <a:scrgbClr r="0" g="0" b="0"/>
          </a:fillRef>
          <a:effectRef idx="0">
            <a:scrgbClr r="0" g="0" b="0"/>
          </a:effectRef>
          <a:fontRef idx="minor"/>
        </p:style>
      </p:sp>
      <p:sp>
        <p:nvSpPr>
          <p:cNvPr id="496" name="Line 62"/>
          <p:cNvSpPr/>
          <p:nvPr/>
        </p:nvSpPr>
        <p:spPr>
          <a:xfrm>
            <a:off x="4431240" y="33422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97" name="Line 63"/>
          <p:cNvSpPr/>
          <p:nvPr/>
        </p:nvSpPr>
        <p:spPr>
          <a:xfrm>
            <a:off x="4425120" y="3183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98" name="Line 64"/>
          <p:cNvSpPr/>
          <p:nvPr/>
        </p:nvSpPr>
        <p:spPr>
          <a:xfrm>
            <a:off x="4425120" y="3039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499" name="Line 65"/>
          <p:cNvSpPr/>
          <p:nvPr/>
        </p:nvSpPr>
        <p:spPr>
          <a:xfrm>
            <a:off x="4425120" y="2895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00" name="Line 66"/>
          <p:cNvSpPr/>
          <p:nvPr/>
        </p:nvSpPr>
        <p:spPr>
          <a:xfrm>
            <a:off x="4425120" y="3471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01" name="Line 67"/>
          <p:cNvSpPr/>
          <p:nvPr/>
        </p:nvSpPr>
        <p:spPr>
          <a:xfrm>
            <a:off x="4425120" y="3615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02" name="Line 68"/>
          <p:cNvSpPr/>
          <p:nvPr/>
        </p:nvSpPr>
        <p:spPr>
          <a:xfrm>
            <a:off x="4425120" y="3759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03" name="Line 69"/>
          <p:cNvSpPr/>
          <p:nvPr/>
        </p:nvSpPr>
        <p:spPr>
          <a:xfrm>
            <a:off x="4425120" y="3903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04" name="Line 70"/>
          <p:cNvSpPr/>
          <p:nvPr/>
        </p:nvSpPr>
        <p:spPr>
          <a:xfrm>
            <a:off x="4425120" y="4047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05" name="Line 71"/>
          <p:cNvSpPr/>
          <p:nvPr/>
        </p:nvSpPr>
        <p:spPr>
          <a:xfrm>
            <a:off x="4425120" y="4191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06" name="Line 72"/>
          <p:cNvSpPr/>
          <p:nvPr/>
        </p:nvSpPr>
        <p:spPr>
          <a:xfrm>
            <a:off x="4425120" y="4335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07" name="Line 73"/>
          <p:cNvSpPr/>
          <p:nvPr/>
        </p:nvSpPr>
        <p:spPr>
          <a:xfrm>
            <a:off x="4425120" y="4479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08" name="Line 74"/>
          <p:cNvSpPr/>
          <p:nvPr/>
        </p:nvSpPr>
        <p:spPr>
          <a:xfrm>
            <a:off x="4425120" y="4623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09" name="Line 75"/>
          <p:cNvSpPr/>
          <p:nvPr/>
        </p:nvSpPr>
        <p:spPr>
          <a:xfrm>
            <a:off x="4425120" y="2751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10" name="Line 76"/>
          <p:cNvSpPr/>
          <p:nvPr/>
        </p:nvSpPr>
        <p:spPr>
          <a:xfrm>
            <a:off x="4425120" y="2607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11" name="Line 77"/>
          <p:cNvSpPr/>
          <p:nvPr/>
        </p:nvSpPr>
        <p:spPr>
          <a:xfrm>
            <a:off x="4425120" y="2463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12" name="Line 78"/>
          <p:cNvSpPr/>
          <p:nvPr/>
        </p:nvSpPr>
        <p:spPr>
          <a:xfrm>
            <a:off x="4425120" y="2319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13" name="Line 79"/>
          <p:cNvSpPr/>
          <p:nvPr/>
        </p:nvSpPr>
        <p:spPr>
          <a:xfrm>
            <a:off x="4425120" y="2175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14" name="Line 80"/>
          <p:cNvSpPr/>
          <p:nvPr/>
        </p:nvSpPr>
        <p:spPr>
          <a:xfrm>
            <a:off x="4417920" y="1887480"/>
            <a:ext cx="990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15" name="Line 81"/>
          <p:cNvSpPr/>
          <p:nvPr/>
        </p:nvSpPr>
        <p:spPr>
          <a:xfrm>
            <a:off x="4417920" y="2031480"/>
            <a:ext cx="990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16" name="Line 82"/>
          <p:cNvSpPr/>
          <p:nvPr/>
        </p:nvSpPr>
        <p:spPr>
          <a:xfrm>
            <a:off x="4425120" y="1743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17" name="Line 83"/>
          <p:cNvSpPr/>
          <p:nvPr/>
        </p:nvSpPr>
        <p:spPr>
          <a:xfrm>
            <a:off x="4425120" y="1599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18" name="Line 84"/>
          <p:cNvSpPr/>
          <p:nvPr/>
        </p:nvSpPr>
        <p:spPr>
          <a:xfrm>
            <a:off x="4425120" y="1455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19" name="Line 85"/>
          <p:cNvSpPr/>
          <p:nvPr/>
        </p:nvSpPr>
        <p:spPr>
          <a:xfrm>
            <a:off x="4425120" y="1311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20" name="Line 86"/>
          <p:cNvSpPr/>
          <p:nvPr/>
        </p:nvSpPr>
        <p:spPr>
          <a:xfrm>
            <a:off x="4425120" y="1167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21" name="Line 87"/>
          <p:cNvSpPr/>
          <p:nvPr/>
        </p:nvSpPr>
        <p:spPr>
          <a:xfrm>
            <a:off x="4425120" y="1167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22" name="Line 88"/>
          <p:cNvSpPr/>
          <p:nvPr/>
        </p:nvSpPr>
        <p:spPr>
          <a:xfrm>
            <a:off x="4425120" y="1023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23" name="Line 89"/>
          <p:cNvSpPr/>
          <p:nvPr/>
        </p:nvSpPr>
        <p:spPr>
          <a:xfrm>
            <a:off x="4425120" y="879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24" name="Line 90"/>
          <p:cNvSpPr/>
          <p:nvPr/>
        </p:nvSpPr>
        <p:spPr>
          <a:xfrm>
            <a:off x="4425120" y="735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25" name="CustomShape 91"/>
          <p:cNvSpPr/>
          <p:nvPr/>
        </p:nvSpPr>
        <p:spPr>
          <a:xfrm>
            <a:off x="6444360" y="2804040"/>
            <a:ext cx="143640" cy="148680"/>
          </a:xfrm>
          <a:prstGeom prst="ellipse">
            <a:avLst/>
          </a:prstGeom>
          <a:solidFill>
            <a:srgbClr val="F95D07"/>
          </a:solidFill>
          <a:ln w="9360">
            <a:solidFill>
              <a:schemeClr val="tx1"/>
            </a:solidFill>
            <a:round/>
          </a:ln>
          <a:scene3d>
            <a:camera prst="orthographicFront"/>
            <a:lightRig rig="threePt" dir="t"/>
          </a:scene3d>
          <a:sp3d/>
        </p:spPr>
        <p:style>
          <a:lnRef idx="0">
            <a:scrgbClr r="0" g="0" b="0"/>
          </a:lnRef>
          <a:fillRef idx="0">
            <a:scrgbClr r="0" g="0" b="0"/>
          </a:fillRef>
          <a:effectRef idx="0">
            <a:scrgbClr r="0" g="0" b="0"/>
          </a:effectRef>
          <a:fontRef idx="minor"/>
        </p:style>
      </p:sp>
      <p:sp>
        <p:nvSpPr>
          <p:cNvPr id="526" name="CustomShape 92"/>
          <p:cNvSpPr/>
          <p:nvPr/>
        </p:nvSpPr>
        <p:spPr>
          <a:xfrm>
            <a:off x="6084000" y="2127600"/>
            <a:ext cx="143640" cy="148680"/>
          </a:xfrm>
          <a:prstGeom prst="ellipse">
            <a:avLst/>
          </a:prstGeom>
          <a:solidFill>
            <a:srgbClr val="F4C188"/>
          </a:solidFill>
          <a:ln w="9360">
            <a:solidFill>
              <a:schemeClr val="tx1"/>
            </a:solidFill>
            <a:round/>
          </a:ln>
          <a:scene3d>
            <a:camera prst="orthographicFront"/>
            <a:lightRig rig="threePt" dir="t"/>
          </a:scene3d>
          <a:sp3d/>
        </p:spPr>
        <p:style>
          <a:lnRef idx="0">
            <a:scrgbClr r="0" g="0" b="0"/>
          </a:lnRef>
          <a:fillRef idx="0">
            <a:scrgbClr r="0" g="0" b="0"/>
          </a:fillRef>
          <a:effectRef idx="0">
            <a:scrgbClr r="0" g="0" b="0"/>
          </a:effectRef>
          <a:fontRef idx="minor"/>
        </p:style>
      </p:sp>
      <p:sp>
        <p:nvSpPr>
          <p:cNvPr id="527" name="CustomShape 93"/>
          <p:cNvSpPr/>
          <p:nvPr/>
        </p:nvSpPr>
        <p:spPr>
          <a:xfrm>
            <a:off x="2572200" y="6318720"/>
            <a:ext cx="39225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800" strike="noStrike" spc="-1">
                <a:solidFill>
                  <a:srgbClr val="000000"/>
                </a:solidFill>
                <a:uFill>
                  <a:solidFill>
                    <a:srgbClr val="FFFFFF"/>
                  </a:solidFill>
                </a:uFill>
                <a:latin typeface="Calibri"/>
              </a:rPr>
              <a:t>Diferenças  no Espaço de Cor CIE L*a*b*</a:t>
            </a:r>
            <a:endParaRPr/>
          </a:p>
        </p:txBody>
      </p:sp>
      <p:sp>
        <p:nvSpPr>
          <p:cNvPr id="528" name="CustomShape 94"/>
          <p:cNvSpPr/>
          <p:nvPr/>
        </p:nvSpPr>
        <p:spPr>
          <a:xfrm>
            <a:off x="412920" y="654480"/>
            <a:ext cx="28054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800" strike="noStrike" spc="-1">
                <a:solidFill>
                  <a:srgbClr val="000000"/>
                </a:solidFill>
                <a:uFill>
                  <a:solidFill>
                    <a:srgbClr val="FFFFFF"/>
                  </a:solidFill>
                </a:uFill>
                <a:latin typeface="Calibri"/>
              </a:rPr>
              <a:t>∆(L*a*b*), ∆E*ab (CIE 1976)</a:t>
            </a:r>
            <a:endParaRPr/>
          </a:p>
        </p:txBody>
      </p:sp>
      <p:sp>
        <p:nvSpPr>
          <p:cNvPr id="529" name="CustomShape 95"/>
          <p:cNvSpPr/>
          <p:nvPr/>
        </p:nvSpPr>
        <p:spPr>
          <a:xfrm>
            <a:off x="6195240" y="2266920"/>
            <a:ext cx="308880" cy="548640"/>
          </a:xfrm>
          <a:custGeom>
            <a:avLst/>
            <a:gdLst/>
            <a:ahLst/>
            <a:cxnLst/>
            <a:rect l="l" t="t" r="r" b="b"/>
            <a:pathLst>
              <a:path w="21600" h="21600">
                <a:moveTo>
                  <a:pt x="0" y="0"/>
                </a:moveTo>
                <a:lnTo>
                  <a:pt x="21600" y="21600"/>
                </a:lnTo>
              </a:path>
            </a:pathLst>
          </a:custGeom>
          <a:solidFill>
            <a:srgbClr val="00B8FF"/>
          </a:solidFill>
          <a:ln w="25560">
            <a:solidFill>
              <a:srgbClr val="FF0000"/>
            </a:solidFill>
            <a:round/>
            <a:headEnd type="arrow" w="med" len="med"/>
            <a:tailEnd type="arrow" w="med" len="med"/>
          </a:ln>
        </p:spPr>
        <p:style>
          <a:lnRef idx="0">
            <a:scrgbClr r="0" g="0" b="0"/>
          </a:lnRef>
          <a:fillRef idx="0">
            <a:scrgbClr r="0" g="0" b="0"/>
          </a:fillRef>
          <a:effectRef idx="0">
            <a:scrgbClr r="0" g="0" b="0"/>
          </a:effectRef>
          <a:fontRef idx="minor"/>
        </p:style>
      </p:sp>
      <p:sp>
        <p:nvSpPr>
          <p:cNvPr id="530" name="CustomShape 96"/>
          <p:cNvSpPr/>
          <p:nvPr/>
        </p:nvSpPr>
        <p:spPr>
          <a:xfrm>
            <a:off x="6499080" y="2190960"/>
            <a:ext cx="69948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600" strike="noStrike" spc="-1">
                <a:solidFill>
                  <a:srgbClr val="000000"/>
                </a:solidFill>
                <a:uFill>
                  <a:solidFill>
                    <a:srgbClr val="FFFFFF"/>
                  </a:solidFill>
                </a:uFill>
                <a:latin typeface="Calibri"/>
              </a:rPr>
              <a:t>∆E*ab</a:t>
            </a:r>
            <a:endParaRPr/>
          </a:p>
        </p:txBody>
      </p:sp>
      <p:sp>
        <p:nvSpPr>
          <p:cNvPr id="531" name="CustomShape 97"/>
          <p:cNvSpPr/>
          <p:nvPr/>
        </p:nvSpPr>
        <p:spPr>
          <a:xfrm>
            <a:off x="409320" y="3759840"/>
            <a:ext cx="3171240" cy="447480"/>
          </a:xfrm>
          <a:prstGeom prst="rect">
            <a:avLst/>
          </a:prstGeom>
          <a:noFill/>
          <a:ln>
            <a:noFill/>
          </a:ln>
        </p:spPr>
        <p:style>
          <a:lnRef idx="0">
            <a:scrgbClr r="0" g="0" b="0"/>
          </a:lnRef>
          <a:fillRef idx="0">
            <a:scrgbClr r="0" g="0" b="0"/>
          </a:fillRef>
          <a:effectRef idx="0">
            <a:scrgbClr r="0" g="0" b="0"/>
          </a:effectRef>
          <a:fontRef idx="minor"/>
        </p:style>
      </p:sp>
      <p:sp>
        <p:nvSpPr>
          <p:cNvPr id="532" name="CustomShape 98"/>
          <p:cNvSpPr/>
          <p:nvPr/>
        </p:nvSpPr>
        <p:spPr>
          <a:xfrm>
            <a:off x="409320" y="3759840"/>
            <a:ext cx="3171240" cy="447480"/>
          </a:xfrm>
          <a:prstGeom prst="rect">
            <a:avLst/>
          </a:prstGeom>
          <a:blipFill>
            <a:blip r:embed="rId2"/>
            <a:stretch>
              <a:fillRect/>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strike="noStrike" spc="-1">
                <a:solidFill>
                  <a:srgbClr val="000000"/>
                </a:solidFill>
                <a:uFill>
                  <a:solidFill>
                    <a:srgbClr val="FFFFFF"/>
                  </a:solidFill>
                </a:uFill>
                <a:latin typeface="Calibri"/>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1146240" y="413640"/>
            <a:ext cx="7108920" cy="1736280"/>
          </a:xfrm>
          <a:prstGeom prst="rect">
            <a:avLst/>
          </a:prstGeom>
          <a:noFill/>
          <a:ln>
            <a:noFill/>
          </a:ln>
        </p:spPr>
        <p:style>
          <a:lnRef idx="0">
            <a:scrgbClr r="0" g="0" b="0"/>
          </a:lnRef>
          <a:fillRef idx="0">
            <a:scrgbClr r="0" g="0" b="0"/>
          </a:fillRef>
          <a:effectRef idx="0">
            <a:scrgbClr r="0" g="0" b="0"/>
          </a:effectRef>
          <a:fontRef idx="minor"/>
        </p:style>
      </p:sp>
      <p:sp>
        <p:nvSpPr>
          <p:cNvPr id="167" name="TextShape 2"/>
          <p:cNvSpPr txBox="1"/>
          <p:nvPr/>
        </p:nvSpPr>
        <p:spPr>
          <a:xfrm>
            <a:off x="144000" y="229680"/>
            <a:ext cx="2800440" cy="346320"/>
          </a:xfrm>
          <a:prstGeom prst="rect">
            <a:avLst/>
          </a:prstGeom>
          <a:noFill/>
          <a:ln>
            <a:noFill/>
          </a:ln>
        </p:spPr>
        <p:txBody>
          <a:bodyPr lIns="90000" tIns="45000" rIns="90000" bIns="45000"/>
          <a:lstStyle/>
          <a:p>
            <a:r>
              <a:rPr lang="pt-BR" sz="1800" b="1" spc="-1">
                <a:latin typeface="Arial"/>
              </a:rPr>
              <a:t>MODELO TRIESTÍMULO</a:t>
            </a:r>
            <a:endParaRPr/>
          </a:p>
        </p:txBody>
      </p:sp>
      <p:sp>
        <p:nvSpPr>
          <p:cNvPr id="168" name="TextShape 3"/>
          <p:cNvSpPr txBox="1"/>
          <p:nvPr/>
        </p:nvSpPr>
        <p:spPr>
          <a:xfrm>
            <a:off x="936000" y="2304000"/>
            <a:ext cx="7488000" cy="3536640"/>
          </a:xfrm>
          <a:prstGeom prst="rect">
            <a:avLst/>
          </a:prstGeom>
          <a:noFill/>
          <a:ln>
            <a:noFill/>
          </a:ln>
        </p:spPr>
        <p:txBody>
          <a:bodyPr lIns="90000" tIns="45000" rIns="90000" bIns="45000"/>
          <a:lstStyle/>
          <a:p>
            <a:pPr algn="just"/>
            <a:r>
              <a:rPr lang="pt-BR" sz="1600" spc="-1">
                <a:latin typeface="Arial"/>
              </a:rPr>
              <a:t>Algumas tentativas de explicar a percepção das cores, tentaram usar a matiz, brilho e saturação (para saber mais Pratt, pg 22).</a:t>
            </a:r>
            <a:endParaRPr/>
          </a:p>
          <a:p>
            <a:pPr algn="just"/>
            <a:endParaRPr/>
          </a:p>
          <a:p>
            <a:pPr algn="just"/>
            <a:r>
              <a:rPr lang="pt-BR" sz="1600" spc="-1">
                <a:latin typeface="Arial"/>
              </a:rPr>
              <a:t>Um modelo que conseguiu fornecer uma quantidade significativa de cores, foi o modelo baseado no conceito TRIESTÍMULO.</a:t>
            </a:r>
            <a:endParaRPr/>
          </a:p>
          <a:p>
            <a:pPr algn="just"/>
            <a:endParaRPr/>
          </a:p>
          <a:p>
            <a:endParaRPr/>
          </a:p>
          <a:p>
            <a:endParaRPr/>
          </a:p>
        </p:txBody>
      </p:sp>
      <p:pic>
        <p:nvPicPr>
          <p:cNvPr id="169" name="Imagem 168"/>
          <p:cNvPicPr/>
          <p:nvPr/>
        </p:nvPicPr>
        <p:blipFill>
          <a:blip r:embed="rId2"/>
          <a:stretch/>
        </p:blipFill>
        <p:spPr>
          <a:xfrm>
            <a:off x="3744000" y="3672000"/>
            <a:ext cx="4824000" cy="2304000"/>
          </a:xfrm>
          <a:prstGeom prst="rect">
            <a:avLst/>
          </a:prstGeom>
          <a:ln>
            <a:noFill/>
          </a:ln>
        </p:spPr>
      </p:pic>
      <p:sp>
        <p:nvSpPr>
          <p:cNvPr id="170" name="TextShape 4"/>
          <p:cNvSpPr txBox="1"/>
          <p:nvPr/>
        </p:nvSpPr>
        <p:spPr>
          <a:xfrm>
            <a:off x="648000" y="720000"/>
            <a:ext cx="8136000" cy="1573920"/>
          </a:xfrm>
          <a:prstGeom prst="rect">
            <a:avLst/>
          </a:prstGeom>
          <a:noFill/>
          <a:ln>
            <a:noFill/>
          </a:ln>
        </p:spPr>
        <p:txBody>
          <a:bodyPr lIns="90000" tIns="45000" rIns="90000" bIns="45000"/>
          <a:lstStyle/>
          <a:p>
            <a:pPr algn="just"/>
            <a:r>
              <a:rPr lang="pt-BR" sz="1600" spc="-1">
                <a:latin typeface="Arial"/>
              </a:rPr>
              <a:t>Mas então, qual seriam os atributos suficientes par especificar a cor?</a:t>
            </a:r>
            <a:endParaRPr/>
          </a:p>
          <a:p>
            <a:pPr algn="just"/>
            <a:r>
              <a:rPr lang="pt-BR" sz="1600" spc="-1">
                <a:latin typeface="Arial"/>
              </a:rPr>
              <a:t>O estudo de como o olho humano foi muito importante, no entanto, ela foi um mistérios durante muito tempo, então, algumas explicações surgiram. Pois, mesmo uma mesma cor (pigmento) sob diferentes fontes de luz, poderiam ser percebidas como cores diferentes pelos humanos, como isso seria possível? Então o modelo proposto deveria levar isso em consideração</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CustomShape 1"/>
          <p:cNvSpPr/>
          <p:nvPr/>
        </p:nvSpPr>
        <p:spPr>
          <a:xfrm rot="13723800" flipH="1">
            <a:off x="4305240" y="510120"/>
            <a:ext cx="216720" cy="5933520"/>
          </a:xfrm>
          <a:prstGeom prst="upDownArrow">
            <a:avLst>
              <a:gd name="adj1" fmla="val 50000"/>
              <a:gd name="adj2" fmla="val 50000"/>
            </a:avLst>
          </a:prstGeom>
          <a:gradFill>
            <a:gsLst>
              <a:gs pos="0">
                <a:srgbClr val="0000FF"/>
              </a:gs>
              <a:gs pos="53000">
                <a:srgbClr val="F0EBD5"/>
              </a:gs>
              <a:gs pos="100000">
                <a:srgbClr val="FFFF00"/>
              </a:gs>
            </a:gsLst>
            <a:lin ang="5400000"/>
          </a:gradFill>
          <a:ln w="9360">
            <a:solidFill>
              <a:schemeClr val="tx1"/>
            </a:solidFill>
            <a:round/>
          </a:ln>
        </p:spPr>
        <p:style>
          <a:lnRef idx="0">
            <a:scrgbClr r="0" g="0" b="0"/>
          </a:lnRef>
          <a:fillRef idx="0">
            <a:scrgbClr r="0" g="0" b="0"/>
          </a:fillRef>
          <a:effectRef idx="0">
            <a:scrgbClr r="0" g="0" b="0"/>
          </a:effectRef>
          <a:fontRef idx="minor"/>
        </p:style>
      </p:sp>
      <p:sp>
        <p:nvSpPr>
          <p:cNvPr id="534" name="Line 2"/>
          <p:cNvSpPr/>
          <p:nvPr/>
        </p:nvSpPr>
        <p:spPr>
          <a:xfrm>
            <a:off x="4382640" y="344268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35" name="Line 3"/>
          <p:cNvSpPr/>
          <p:nvPr/>
        </p:nvSpPr>
        <p:spPr>
          <a:xfrm>
            <a:off x="4497480" y="333288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36" name="Line 4"/>
          <p:cNvSpPr/>
          <p:nvPr/>
        </p:nvSpPr>
        <p:spPr>
          <a:xfrm>
            <a:off x="4605840" y="323784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37" name="Line 5"/>
          <p:cNvSpPr/>
          <p:nvPr/>
        </p:nvSpPr>
        <p:spPr>
          <a:xfrm>
            <a:off x="4713840" y="314280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38" name="Line 6"/>
          <p:cNvSpPr/>
          <p:nvPr/>
        </p:nvSpPr>
        <p:spPr>
          <a:xfrm>
            <a:off x="4281120" y="352296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39" name="Line 7"/>
          <p:cNvSpPr/>
          <p:nvPr/>
        </p:nvSpPr>
        <p:spPr>
          <a:xfrm>
            <a:off x="4172760" y="361800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40" name="Line 8"/>
          <p:cNvSpPr/>
          <p:nvPr/>
        </p:nvSpPr>
        <p:spPr>
          <a:xfrm>
            <a:off x="4064760" y="3713040"/>
            <a:ext cx="7128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41" name="Line 9"/>
          <p:cNvSpPr/>
          <p:nvPr/>
        </p:nvSpPr>
        <p:spPr>
          <a:xfrm>
            <a:off x="3956400" y="380808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42" name="Line 10"/>
          <p:cNvSpPr/>
          <p:nvPr/>
        </p:nvSpPr>
        <p:spPr>
          <a:xfrm>
            <a:off x="3848040" y="390276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43" name="Line 11"/>
          <p:cNvSpPr/>
          <p:nvPr/>
        </p:nvSpPr>
        <p:spPr>
          <a:xfrm>
            <a:off x="3740040" y="3997800"/>
            <a:ext cx="7128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44" name="Line 12"/>
          <p:cNvSpPr/>
          <p:nvPr/>
        </p:nvSpPr>
        <p:spPr>
          <a:xfrm>
            <a:off x="3631680" y="409284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45" name="Line 13"/>
          <p:cNvSpPr/>
          <p:nvPr/>
        </p:nvSpPr>
        <p:spPr>
          <a:xfrm>
            <a:off x="3523320" y="418788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46" name="Line 14"/>
          <p:cNvSpPr/>
          <p:nvPr/>
        </p:nvSpPr>
        <p:spPr>
          <a:xfrm>
            <a:off x="3415320" y="4282920"/>
            <a:ext cx="7128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47" name="Line 15"/>
          <p:cNvSpPr/>
          <p:nvPr/>
        </p:nvSpPr>
        <p:spPr>
          <a:xfrm>
            <a:off x="4822200" y="304776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48" name="Line 16"/>
          <p:cNvSpPr/>
          <p:nvPr/>
        </p:nvSpPr>
        <p:spPr>
          <a:xfrm>
            <a:off x="4930560" y="295272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49" name="Line 17"/>
          <p:cNvSpPr/>
          <p:nvPr/>
        </p:nvSpPr>
        <p:spPr>
          <a:xfrm>
            <a:off x="5038560" y="285804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50" name="Line 18"/>
          <p:cNvSpPr/>
          <p:nvPr/>
        </p:nvSpPr>
        <p:spPr>
          <a:xfrm>
            <a:off x="5146920" y="276300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51" name="Line 19"/>
          <p:cNvSpPr/>
          <p:nvPr/>
        </p:nvSpPr>
        <p:spPr>
          <a:xfrm>
            <a:off x="5255280" y="266796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52" name="Line 20"/>
          <p:cNvSpPr/>
          <p:nvPr/>
        </p:nvSpPr>
        <p:spPr>
          <a:xfrm>
            <a:off x="5466600" y="247212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53" name="Line 21"/>
          <p:cNvSpPr/>
          <p:nvPr/>
        </p:nvSpPr>
        <p:spPr>
          <a:xfrm>
            <a:off x="5358240" y="256716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54" name="Line 22"/>
          <p:cNvSpPr/>
          <p:nvPr/>
        </p:nvSpPr>
        <p:spPr>
          <a:xfrm>
            <a:off x="5580000" y="238284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55" name="Line 23"/>
          <p:cNvSpPr/>
          <p:nvPr/>
        </p:nvSpPr>
        <p:spPr>
          <a:xfrm>
            <a:off x="5688000" y="228780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56" name="Line 24"/>
          <p:cNvSpPr/>
          <p:nvPr/>
        </p:nvSpPr>
        <p:spPr>
          <a:xfrm>
            <a:off x="5796360" y="219276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57" name="Line 25"/>
          <p:cNvSpPr/>
          <p:nvPr/>
        </p:nvSpPr>
        <p:spPr>
          <a:xfrm>
            <a:off x="5904720" y="209772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58" name="Line 26"/>
          <p:cNvSpPr/>
          <p:nvPr/>
        </p:nvSpPr>
        <p:spPr>
          <a:xfrm>
            <a:off x="6012720" y="200304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59" name="Line 27"/>
          <p:cNvSpPr/>
          <p:nvPr/>
        </p:nvSpPr>
        <p:spPr>
          <a:xfrm>
            <a:off x="6012720" y="200304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60" name="Line 28"/>
          <p:cNvSpPr/>
          <p:nvPr/>
        </p:nvSpPr>
        <p:spPr>
          <a:xfrm>
            <a:off x="6121080" y="190800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61" name="Line 29"/>
          <p:cNvSpPr/>
          <p:nvPr/>
        </p:nvSpPr>
        <p:spPr>
          <a:xfrm>
            <a:off x="6229440" y="1812960"/>
            <a:ext cx="71640" cy="81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62" name="Line 30"/>
          <p:cNvSpPr/>
          <p:nvPr/>
        </p:nvSpPr>
        <p:spPr>
          <a:xfrm>
            <a:off x="6337440" y="1717920"/>
            <a:ext cx="71640" cy="817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63" name="CustomShape 31"/>
          <p:cNvSpPr/>
          <p:nvPr/>
        </p:nvSpPr>
        <p:spPr>
          <a:xfrm rot="16200000" flipH="1">
            <a:off x="4305600" y="367560"/>
            <a:ext cx="214920" cy="5933520"/>
          </a:xfrm>
          <a:prstGeom prst="upDownArrow">
            <a:avLst>
              <a:gd name="adj1" fmla="val 50000"/>
              <a:gd name="adj2" fmla="val 50000"/>
            </a:avLst>
          </a:prstGeom>
          <a:gradFill>
            <a:gsLst>
              <a:gs pos="0">
                <a:srgbClr val="009A46"/>
              </a:gs>
              <a:gs pos="53000">
                <a:srgbClr val="F0EBD5"/>
              </a:gs>
              <a:gs pos="100000">
                <a:srgbClr val="FF0000"/>
              </a:gs>
            </a:gsLst>
            <a:lin ang="5400000"/>
          </a:gradFill>
          <a:ln w="9360">
            <a:solidFill>
              <a:schemeClr val="tx1"/>
            </a:solidFill>
            <a:round/>
          </a:ln>
        </p:spPr>
        <p:style>
          <a:lnRef idx="0">
            <a:scrgbClr r="0" g="0" b="0"/>
          </a:lnRef>
          <a:fillRef idx="0">
            <a:scrgbClr r="0" g="0" b="0"/>
          </a:fillRef>
          <a:effectRef idx="0">
            <a:scrgbClr r="0" g="0" b="0"/>
          </a:effectRef>
          <a:fontRef idx="minor"/>
        </p:style>
      </p:sp>
      <p:sp>
        <p:nvSpPr>
          <p:cNvPr id="564" name="Line 32"/>
          <p:cNvSpPr/>
          <p:nvPr/>
        </p:nvSpPr>
        <p:spPr>
          <a:xfrm>
            <a:off x="4413240" y="328860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65" name="Line 33"/>
          <p:cNvSpPr/>
          <p:nvPr/>
        </p:nvSpPr>
        <p:spPr>
          <a:xfrm>
            <a:off x="4572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66" name="Line 34"/>
          <p:cNvSpPr/>
          <p:nvPr/>
        </p:nvSpPr>
        <p:spPr>
          <a:xfrm>
            <a:off x="4716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67" name="Line 35"/>
          <p:cNvSpPr/>
          <p:nvPr/>
        </p:nvSpPr>
        <p:spPr>
          <a:xfrm>
            <a:off x="4860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68" name="Line 36"/>
          <p:cNvSpPr/>
          <p:nvPr/>
        </p:nvSpPr>
        <p:spPr>
          <a:xfrm>
            <a:off x="428364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69" name="Line 37"/>
          <p:cNvSpPr/>
          <p:nvPr/>
        </p:nvSpPr>
        <p:spPr>
          <a:xfrm>
            <a:off x="413964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70" name="Line 38"/>
          <p:cNvSpPr/>
          <p:nvPr/>
        </p:nvSpPr>
        <p:spPr>
          <a:xfrm>
            <a:off x="399564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71" name="Line 39"/>
          <p:cNvSpPr/>
          <p:nvPr/>
        </p:nvSpPr>
        <p:spPr>
          <a:xfrm>
            <a:off x="385164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72" name="Line 40"/>
          <p:cNvSpPr/>
          <p:nvPr/>
        </p:nvSpPr>
        <p:spPr>
          <a:xfrm>
            <a:off x="370764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73" name="Line 41"/>
          <p:cNvSpPr/>
          <p:nvPr/>
        </p:nvSpPr>
        <p:spPr>
          <a:xfrm>
            <a:off x="356364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74" name="Line 42"/>
          <p:cNvSpPr/>
          <p:nvPr/>
        </p:nvSpPr>
        <p:spPr>
          <a:xfrm>
            <a:off x="341964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75" name="Line 43"/>
          <p:cNvSpPr/>
          <p:nvPr/>
        </p:nvSpPr>
        <p:spPr>
          <a:xfrm>
            <a:off x="327564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76" name="Line 44"/>
          <p:cNvSpPr/>
          <p:nvPr/>
        </p:nvSpPr>
        <p:spPr>
          <a:xfrm>
            <a:off x="313164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77" name="Line 45"/>
          <p:cNvSpPr/>
          <p:nvPr/>
        </p:nvSpPr>
        <p:spPr>
          <a:xfrm>
            <a:off x="5004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78" name="Line 46"/>
          <p:cNvSpPr/>
          <p:nvPr/>
        </p:nvSpPr>
        <p:spPr>
          <a:xfrm>
            <a:off x="5148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79" name="Line 47"/>
          <p:cNvSpPr/>
          <p:nvPr/>
        </p:nvSpPr>
        <p:spPr>
          <a:xfrm>
            <a:off x="5292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80" name="Line 48"/>
          <p:cNvSpPr/>
          <p:nvPr/>
        </p:nvSpPr>
        <p:spPr>
          <a:xfrm>
            <a:off x="5436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81" name="Line 49"/>
          <p:cNvSpPr/>
          <p:nvPr/>
        </p:nvSpPr>
        <p:spPr>
          <a:xfrm>
            <a:off x="5580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82" name="Line 50"/>
          <p:cNvSpPr/>
          <p:nvPr/>
        </p:nvSpPr>
        <p:spPr>
          <a:xfrm>
            <a:off x="5868000" y="327420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83" name="Line 51"/>
          <p:cNvSpPr/>
          <p:nvPr/>
        </p:nvSpPr>
        <p:spPr>
          <a:xfrm>
            <a:off x="5724000" y="327420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84" name="Line 52"/>
          <p:cNvSpPr/>
          <p:nvPr/>
        </p:nvSpPr>
        <p:spPr>
          <a:xfrm>
            <a:off x="6012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85" name="Line 53"/>
          <p:cNvSpPr/>
          <p:nvPr/>
        </p:nvSpPr>
        <p:spPr>
          <a:xfrm>
            <a:off x="6156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86" name="Line 54"/>
          <p:cNvSpPr/>
          <p:nvPr/>
        </p:nvSpPr>
        <p:spPr>
          <a:xfrm>
            <a:off x="6300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87" name="Line 55"/>
          <p:cNvSpPr/>
          <p:nvPr/>
        </p:nvSpPr>
        <p:spPr>
          <a:xfrm>
            <a:off x="6444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88" name="Line 56"/>
          <p:cNvSpPr/>
          <p:nvPr/>
        </p:nvSpPr>
        <p:spPr>
          <a:xfrm>
            <a:off x="6588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89" name="Line 57"/>
          <p:cNvSpPr/>
          <p:nvPr/>
        </p:nvSpPr>
        <p:spPr>
          <a:xfrm>
            <a:off x="6588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90" name="Line 58"/>
          <p:cNvSpPr/>
          <p:nvPr/>
        </p:nvSpPr>
        <p:spPr>
          <a:xfrm>
            <a:off x="6732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91" name="Line 59"/>
          <p:cNvSpPr/>
          <p:nvPr/>
        </p:nvSpPr>
        <p:spPr>
          <a:xfrm>
            <a:off x="6876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92" name="Line 60"/>
          <p:cNvSpPr/>
          <p:nvPr/>
        </p:nvSpPr>
        <p:spPr>
          <a:xfrm>
            <a:off x="7020000" y="3281760"/>
            <a:ext cx="0" cy="1076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93" name="CustomShape 61"/>
          <p:cNvSpPr/>
          <p:nvPr/>
        </p:nvSpPr>
        <p:spPr>
          <a:xfrm rot="10800000" flipH="1">
            <a:off x="4572000" y="6309360"/>
            <a:ext cx="197280" cy="5933520"/>
          </a:xfrm>
          <a:prstGeom prst="upDownArrow">
            <a:avLst>
              <a:gd name="adj1" fmla="val 50000"/>
              <a:gd name="adj2" fmla="val 50000"/>
            </a:avLst>
          </a:prstGeom>
          <a:gradFill>
            <a:gsLst>
              <a:gs pos="0">
                <a:schemeClr val="tx1"/>
              </a:gs>
              <a:gs pos="53000">
                <a:srgbClr val="F0EBD5"/>
              </a:gs>
              <a:gs pos="100000">
                <a:schemeClr val="bg1"/>
              </a:gs>
            </a:gsLst>
            <a:lin ang="5400000"/>
          </a:gradFill>
          <a:ln w="9360">
            <a:solidFill>
              <a:schemeClr val="tx1"/>
            </a:solidFill>
            <a:round/>
          </a:ln>
        </p:spPr>
        <p:style>
          <a:lnRef idx="0">
            <a:scrgbClr r="0" g="0" b="0"/>
          </a:lnRef>
          <a:fillRef idx="0">
            <a:scrgbClr r="0" g="0" b="0"/>
          </a:fillRef>
          <a:effectRef idx="0">
            <a:scrgbClr r="0" g="0" b="0"/>
          </a:effectRef>
          <a:fontRef idx="minor"/>
        </p:style>
      </p:sp>
      <p:sp>
        <p:nvSpPr>
          <p:cNvPr id="594" name="Line 62"/>
          <p:cNvSpPr/>
          <p:nvPr/>
        </p:nvSpPr>
        <p:spPr>
          <a:xfrm>
            <a:off x="4431240" y="33422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95" name="Line 63"/>
          <p:cNvSpPr/>
          <p:nvPr/>
        </p:nvSpPr>
        <p:spPr>
          <a:xfrm>
            <a:off x="4425120" y="3183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96" name="Line 64"/>
          <p:cNvSpPr/>
          <p:nvPr/>
        </p:nvSpPr>
        <p:spPr>
          <a:xfrm>
            <a:off x="4425120" y="3039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97" name="Line 65"/>
          <p:cNvSpPr/>
          <p:nvPr/>
        </p:nvSpPr>
        <p:spPr>
          <a:xfrm>
            <a:off x="4425120" y="2895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98" name="Line 66"/>
          <p:cNvSpPr/>
          <p:nvPr/>
        </p:nvSpPr>
        <p:spPr>
          <a:xfrm>
            <a:off x="4425120" y="3471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99" name="Line 67"/>
          <p:cNvSpPr/>
          <p:nvPr/>
        </p:nvSpPr>
        <p:spPr>
          <a:xfrm>
            <a:off x="4425120" y="3615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600" name="Line 68"/>
          <p:cNvSpPr/>
          <p:nvPr/>
        </p:nvSpPr>
        <p:spPr>
          <a:xfrm>
            <a:off x="4425120" y="3759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601" name="Line 69"/>
          <p:cNvSpPr/>
          <p:nvPr/>
        </p:nvSpPr>
        <p:spPr>
          <a:xfrm>
            <a:off x="4425120" y="3903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602" name="Line 70"/>
          <p:cNvSpPr/>
          <p:nvPr/>
        </p:nvSpPr>
        <p:spPr>
          <a:xfrm>
            <a:off x="4425120" y="4047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603" name="Line 71"/>
          <p:cNvSpPr/>
          <p:nvPr/>
        </p:nvSpPr>
        <p:spPr>
          <a:xfrm>
            <a:off x="4425120" y="4191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604" name="Line 72"/>
          <p:cNvSpPr/>
          <p:nvPr/>
        </p:nvSpPr>
        <p:spPr>
          <a:xfrm>
            <a:off x="4425120" y="4335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605" name="Line 73"/>
          <p:cNvSpPr/>
          <p:nvPr/>
        </p:nvSpPr>
        <p:spPr>
          <a:xfrm>
            <a:off x="4425120" y="4479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606" name="Line 74"/>
          <p:cNvSpPr/>
          <p:nvPr/>
        </p:nvSpPr>
        <p:spPr>
          <a:xfrm>
            <a:off x="4425120" y="462384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607" name="Line 75"/>
          <p:cNvSpPr/>
          <p:nvPr/>
        </p:nvSpPr>
        <p:spPr>
          <a:xfrm>
            <a:off x="4425120" y="2751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608" name="Line 76"/>
          <p:cNvSpPr/>
          <p:nvPr/>
        </p:nvSpPr>
        <p:spPr>
          <a:xfrm>
            <a:off x="4425120" y="2607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609" name="Line 77"/>
          <p:cNvSpPr/>
          <p:nvPr/>
        </p:nvSpPr>
        <p:spPr>
          <a:xfrm>
            <a:off x="4425120" y="2463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610" name="Line 78"/>
          <p:cNvSpPr/>
          <p:nvPr/>
        </p:nvSpPr>
        <p:spPr>
          <a:xfrm>
            <a:off x="4425120" y="2319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611" name="Line 79"/>
          <p:cNvSpPr/>
          <p:nvPr/>
        </p:nvSpPr>
        <p:spPr>
          <a:xfrm>
            <a:off x="4425120" y="2175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612" name="Line 80"/>
          <p:cNvSpPr/>
          <p:nvPr/>
        </p:nvSpPr>
        <p:spPr>
          <a:xfrm>
            <a:off x="4417920" y="1887480"/>
            <a:ext cx="990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613" name="Line 81"/>
          <p:cNvSpPr/>
          <p:nvPr/>
        </p:nvSpPr>
        <p:spPr>
          <a:xfrm>
            <a:off x="4417920" y="2031480"/>
            <a:ext cx="9900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614" name="Line 82"/>
          <p:cNvSpPr/>
          <p:nvPr/>
        </p:nvSpPr>
        <p:spPr>
          <a:xfrm>
            <a:off x="4425120" y="1743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615" name="Line 83"/>
          <p:cNvSpPr/>
          <p:nvPr/>
        </p:nvSpPr>
        <p:spPr>
          <a:xfrm>
            <a:off x="4425120" y="1599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616" name="Line 84"/>
          <p:cNvSpPr/>
          <p:nvPr/>
        </p:nvSpPr>
        <p:spPr>
          <a:xfrm>
            <a:off x="4425120" y="1455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617" name="Line 85"/>
          <p:cNvSpPr/>
          <p:nvPr/>
        </p:nvSpPr>
        <p:spPr>
          <a:xfrm>
            <a:off x="4425120" y="1311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618" name="Line 86"/>
          <p:cNvSpPr/>
          <p:nvPr/>
        </p:nvSpPr>
        <p:spPr>
          <a:xfrm>
            <a:off x="4425120" y="1167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619" name="Line 87"/>
          <p:cNvSpPr/>
          <p:nvPr/>
        </p:nvSpPr>
        <p:spPr>
          <a:xfrm>
            <a:off x="4425120" y="1167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620" name="Line 88"/>
          <p:cNvSpPr/>
          <p:nvPr/>
        </p:nvSpPr>
        <p:spPr>
          <a:xfrm>
            <a:off x="4425120" y="1023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621" name="Line 89"/>
          <p:cNvSpPr/>
          <p:nvPr/>
        </p:nvSpPr>
        <p:spPr>
          <a:xfrm>
            <a:off x="4425120" y="879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622" name="Line 90"/>
          <p:cNvSpPr/>
          <p:nvPr/>
        </p:nvSpPr>
        <p:spPr>
          <a:xfrm>
            <a:off x="4425120" y="735480"/>
            <a:ext cx="98640" cy="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623" name="CustomShape 91"/>
          <p:cNvSpPr/>
          <p:nvPr/>
        </p:nvSpPr>
        <p:spPr>
          <a:xfrm>
            <a:off x="6444360" y="2804040"/>
            <a:ext cx="143640" cy="148680"/>
          </a:xfrm>
          <a:prstGeom prst="ellipse">
            <a:avLst/>
          </a:prstGeom>
          <a:solidFill>
            <a:srgbClr val="F95D07"/>
          </a:solidFill>
          <a:ln w="9360">
            <a:solidFill>
              <a:schemeClr val="tx1"/>
            </a:solidFill>
            <a:round/>
          </a:ln>
          <a:scene3d>
            <a:camera prst="orthographicFront"/>
            <a:lightRig rig="threePt" dir="t"/>
          </a:scene3d>
          <a:sp3d/>
        </p:spPr>
        <p:style>
          <a:lnRef idx="0">
            <a:scrgbClr r="0" g="0" b="0"/>
          </a:lnRef>
          <a:fillRef idx="0">
            <a:scrgbClr r="0" g="0" b="0"/>
          </a:fillRef>
          <a:effectRef idx="0">
            <a:scrgbClr r="0" g="0" b="0"/>
          </a:effectRef>
          <a:fontRef idx="minor"/>
        </p:style>
      </p:sp>
      <p:sp>
        <p:nvSpPr>
          <p:cNvPr id="624" name="CustomShape 92"/>
          <p:cNvSpPr/>
          <p:nvPr/>
        </p:nvSpPr>
        <p:spPr>
          <a:xfrm>
            <a:off x="6084000" y="2127600"/>
            <a:ext cx="143640" cy="148680"/>
          </a:xfrm>
          <a:prstGeom prst="ellipse">
            <a:avLst/>
          </a:prstGeom>
          <a:solidFill>
            <a:srgbClr val="F4C188"/>
          </a:solidFill>
          <a:ln w="9360">
            <a:solidFill>
              <a:schemeClr val="tx1"/>
            </a:solidFill>
            <a:round/>
          </a:ln>
          <a:scene3d>
            <a:camera prst="orthographicFront"/>
            <a:lightRig rig="threePt" dir="t"/>
          </a:scene3d>
          <a:sp3d/>
        </p:spPr>
        <p:style>
          <a:lnRef idx="0">
            <a:scrgbClr r="0" g="0" b="0"/>
          </a:lnRef>
          <a:fillRef idx="0">
            <a:scrgbClr r="0" g="0" b="0"/>
          </a:fillRef>
          <a:effectRef idx="0">
            <a:scrgbClr r="0" g="0" b="0"/>
          </a:effectRef>
          <a:fontRef idx="minor"/>
        </p:style>
      </p:sp>
      <p:sp>
        <p:nvSpPr>
          <p:cNvPr id="625" name="Line 93"/>
          <p:cNvSpPr/>
          <p:nvPr/>
        </p:nvSpPr>
        <p:spPr>
          <a:xfrm flipH="1">
            <a:off x="4529880" y="2199600"/>
            <a:ext cx="1554120" cy="5040"/>
          </a:xfrm>
          <a:prstGeom prst="line">
            <a:avLst/>
          </a:prstGeom>
          <a:ln w="9360">
            <a:solidFill>
              <a:schemeClr val="bg1"/>
            </a:solidFill>
            <a:round/>
          </a:ln>
        </p:spPr>
        <p:style>
          <a:lnRef idx="0">
            <a:scrgbClr r="0" g="0" b="0"/>
          </a:lnRef>
          <a:fillRef idx="0">
            <a:scrgbClr r="0" g="0" b="0"/>
          </a:fillRef>
          <a:effectRef idx="0">
            <a:scrgbClr r="0" g="0" b="0"/>
          </a:effectRef>
          <a:fontRef idx="minor"/>
        </p:style>
      </p:sp>
      <p:sp>
        <p:nvSpPr>
          <p:cNvPr id="626" name="Line 94"/>
          <p:cNvSpPr/>
          <p:nvPr/>
        </p:nvSpPr>
        <p:spPr>
          <a:xfrm flipH="1">
            <a:off x="4555800" y="2865960"/>
            <a:ext cx="1842480" cy="0"/>
          </a:xfrm>
          <a:prstGeom prst="line">
            <a:avLst/>
          </a:prstGeom>
          <a:ln w="9360">
            <a:solidFill>
              <a:schemeClr val="bg1"/>
            </a:solidFill>
            <a:round/>
          </a:ln>
        </p:spPr>
        <p:style>
          <a:lnRef idx="0">
            <a:scrgbClr r="0" g="0" b="0"/>
          </a:lnRef>
          <a:fillRef idx="0">
            <a:scrgbClr r="0" g="0" b="0"/>
          </a:fillRef>
          <a:effectRef idx="0">
            <a:scrgbClr r="0" g="0" b="0"/>
          </a:effectRef>
          <a:fontRef idx="minor"/>
        </p:style>
      </p:sp>
      <p:sp>
        <p:nvSpPr>
          <p:cNvPr id="627" name="CustomShape 95"/>
          <p:cNvSpPr/>
          <p:nvPr/>
        </p:nvSpPr>
        <p:spPr>
          <a:xfrm>
            <a:off x="6084000" y="2205000"/>
            <a:ext cx="360" cy="673200"/>
          </a:xfrm>
          <a:custGeom>
            <a:avLst/>
            <a:gdLst/>
            <a:ahLst/>
            <a:cxnLst/>
            <a:rect l="l" t="t" r="r" b="b"/>
            <a:pathLst>
              <a:path w="21600" h="21600">
                <a:moveTo>
                  <a:pt x="0" y="0"/>
                </a:moveTo>
                <a:lnTo>
                  <a:pt x="21600" y="21600"/>
                </a:lnTo>
              </a:path>
            </a:pathLst>
          </a:custGeom>
          <a:solidFill>
            <a:srgbClr val="00B8FF"/>
          </a:solidFill>
          <a:ln w="25560">
            <a:solidFill>
              <a:srgbClr val="FF0000"/>
            </a:solidFill>
            <a:round/>
            <a:headEnd type="arrow" w="med" len="med"/>
            <a:tailEnd type="arrow" w="med" len="med"/>
          </a:ln>
        </p:spPr>
        <p:style>
          <a:lnRef idx="0">
            <a:scrgbClr r="0" g="0" b="0"/>
          </a:lnRef>
          <a:fillRef idx="0">
            <a:scrgbClr r="0" g="0" b="0"/>
          </a:fillRef>
          <a:effectRef idx="0">
            <a:scrgbClr r="0" g="0" b="0"/>
          </a:effectRef>
          <a:fontRef idx="minor"/>
        </p:style>
      </p:sp>
      <p:sp>
        <p:nvSpPr>
          <p:cNvPr id="628" name="Line 96"/>
          <p:cNvSpPr/>
          <p:nvPr/>
        </p:nvSpPr>
        <p:spPr>
          <a:xfrm>
            <a:off x="6156000" y="2276640"/>
            <a:ext cx="0" cy="11052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629" name="Line 97"/>
          <p:cNvSpPr/>
          <p:nvPr/>
        </p:nvSpPr>
        <p:spPr>
          <a:xfrm>
            <a:off x="6516000" y="2952720"/>
            <a:ext cx="0" cy="33588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630" name="CustomShape 98"/>
          <p:cNvSpPr/>
          <p:nvPr/>
        </p:nvSpPr>
        <p:spPr>
          <a:xfrm>
            <a:off x="6156000" y="3441960"/>
            <a:ext cx="431640" cy="360"/>
          </a:xfrm>
          <a:custGeom>
            <a:avLst/>
            <a:gdLst/>
            <a:ahLst/>
            <a:cxnLst/>
            <a:rect l="l" t="t" r="r" b="b"/>
            <a:pathLst>
              <a:path w="21600" h="21600">
                <a:moveTo>
                  <a:pt x="0" y="0"/>
                </a:moveTo>
                <a:lnTo>
                  <a:pt x="21600" y="21600"/>
                </a:lnTo>
              </a:path>
            </a:pathLst>
          </a:custGeom>
          <a:solidFill>
            <a:srgbClr val="00B8FF"/>
          </a:solidFill>
          <a:ln w="25560">
            <a:solidFill>
              <a:srgbClr val="FF0000"/>
            </a:solidFill>
            <a:round/>
            <a:headEnd type="arrow" w="med" len="med"/>
            <a:tailEnd type="arrow" w="med" len="med"/>
          </a:ln>
        </p:spPr>
        <p:style>
          <a:lnRef idx="0">
            <a:scrgbClr r="0" g="0" b="0"/>
          </a:lnRef>
          <a:fillRef idx="0">
            <a:scrgbClr r="0" g="0" b="0"/>
          </a:fillRef>
          <a:effectRef idx="0">
            <a:scrgbClr r="0" g="0" b="0"/>
          </a:effectRef>
          <a:fontRef idx="minor"/>
        </p:style>
      </p:sp>
      <p:sp>
        <p:nvSpPr>
          <p:cNvPr id="631" name="CustomShape 99"/>
          <p:cNvSpPr/>
          <p:nvPr/>
        </p:nvSpPr>
        <p:spPr>
          <a:xfrm>
            <a:off x="6125040" y="3457440"/>
            <a:ext cx="49356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600" strike="noStrike" spc="-1">
                <a:solidFill>
                  <a:srgbClr val="000000"/>
                </a:solidFill>
                <a:uFill>
                  <a:solidFill>
                    <a:srgbClr val="FFFFFF"/>
                  </a:solidFill>
                </a:uFill>
                <a:latin typeface="Calibri"/>
              </a:rPr>
              <a:t>∆a*</a:t>
            </a:r>
            <a:endParaRPr/>
          </a:p>
        </p:txBody>
      </p:sp>
      <p:sp>
        <p:nvSpPr>
          <p:cNvPr id="632" name="Line 100"/>
          <p:cNvSpPr/>
          <p:nvPr/>
        </p:nvSpPr>
        <p:spPr>
          <a:xfrm flipH="1" flipV="1">
            <a:off x="5759640" y="1702080"/>
            <a:ext cx="396360" cy="4255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633" name="CustomShape 101"/>
          <p:cNvSpPr/>
          <p:nvPr/>
        </p:nvSpPr>
        <p:spPr>
          <a:xfrm flipV="1">
            <a:off x="5580000" y="1668240"/>
            <a:ext cx="179640" cy="176400"/>
          </a:xfrm>
          <a:custGeom>
            <a:avLst/>
            <a:gdLst/>
            <a:ahLst/>
            <a:cxnLst/>
            <a:rect l="l" t="t" r="r" b="b"/>
            <a:pathLst>
              <a:path w="21600" h="21600">
                <a:moveTo>
                  <a:pt x="0" y="0"/>
                </a:moveTo>
                <a:lnTo>
                  <a:pt x="21600" y="21600"/>
                </a:lnTo>
              </a:path>
            </a:pathLst>
          </a:custGeom>
          <a:solidFill>
            <a:srgbClr val="00B8FF"/>
          </a:solidFill>
          <a:ln w="25560">
            <a:solidFill>
              <a:srgbClr val="FF0000"/>
            </a:solidFill>
            <a:round/>
            <a:headEnd type="arrow" w="med" len="med"/>
            <a:tailEnd type="arrow" w="med" len="med"/>
          </a:ln>
        </p:spPr>
        <p:style>
          <a:lnRef idx="0">
            <a:scrgbClr r="0" g="0" b="0"/>
          </a:lnRef>
          <a:fillRef idx="0">
            <a:scrgbClr r="0" g="0" b="0"/>
          </a:fillRef>
          <a:effectRef idx="0">
            <a:scrgbClr r="0" g="0" b="0"/>
          </a:effectRef>
          <a:fontRef idx="minor"/>
        </p:style>
      </p:sp>
      <p:sp>
        <p:nvSpPr>
          <p:cNvPr id="634" name="CustomShape 102"/>
          <p:cNvSpPr/>
          <p:nvPr/>
        </p:nvSpPr>
        <p:spPr>
          <a:xfrm>
            <a:off x="5286600" y="1413000"/>
            <a:ext cx="50292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600" strike="noStrike" spc="-1">
                <a:solidFill>
                  <a:srgbClr val="000000"/>
                </a:solidFill>
                <a:uFill>
                  <a:solidFill>
                    <a:srgbClr val="FFFFFF"/>
                  </a:solidFill>
                </a:uFill>
                <a:latin typeface="Calibri"/>
              </a:rPr>
              <a:t>∆b*</a:t>
            </a:r>
            <a:endParaRPr/>
          </a:p>
        </p:txBody>
      </p:sp>
      <p:sp>
        <p:nvSpPr>
          <p:cNvPr id="635" name="CustomShape 103"/>
          <p:cNvSpPr/>
          <p:nvPr/>
        </p:nvSpPr>
        <p:spPr>
          <a:xfrm>
            <a:off x="2572200" y="6318720"/>
            <a:ext cx="39225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800" strike="noStrike" spc="-1">
                <a:solidFill>
                  <a:srgbClr val="000000"/>
                </a:solidFill>
                <a:uFill>
                  <a:solidFill>
                    <a:srgbClr val="FFFFFF"/>
                  </a:solidFill>
                </a:uFill>
                <a:latin typeface="Calibri"/>
              </a:rPr>
              <a:t>Diferenças  no Espaço de Cor CIE L*a*b*</a:t>
            </a:r>
            <a:endParaRPr/>
          </a:p>
        </p:txBody>
      </p:sp>
      <p:sp>
        <p:nvSpPr>
          <p:cNvPr id="636" name="Line 104"/>
          <p:cNvSpPr/>
          <p:nvPr/>
        </p:nvSpPr>
        <p:spPr>
          <a:xfrm flipH="1" flipV="1">
            <a:off x="5580000" y="1812960"/>
            <a:ext cx="885240" cy="101268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637" name="CustomShape 105"/>
          <p:cNvSpPr/>
          <p:nvPr/>
        </p:nvSpPr>
        <p:spPr>
          <a:xfrm>
            <a:off x="412920" y="654480"/>
            <a:ext cx="28054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800" strike="noStrike" spc="-1">
                <a:solidFill>
                  <a:srgbClr val="000000"/>
                </a:solidFill>
                <a:uFill>
                  <a:solidFill>
                    <a:srgbClr val="FFFFFF"/>
                  </a:solidFill>
                </a:uFill>
                <a:latin typeface="Calibri"/>
              </a:rPr>
              <a:t>∆(L*a*b*), ∆E*ab (CIE 1976)</a:t>
            </a:r>
            <a:endParaRPr/>
          </a:p>
        </p:txBody>
      </p:sp>
      <p:sp>
        <p:nvSpPr>
          <p:cNvPr id="638" name="CustomShape 106"/>
          <p:cNvSpPr/>
          <p:nvPr/>
        </p:nvSpPr>
        <p:spPr>
          <a:xfrm>
            <a:off x="5656320" y="2372400"/>
            <a:ext cx="48132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600" strike="noStrike" spc="-1">
                <a:solidFill>
                  <a:srgbClr val="000000"/>
                </a:solidFill>
                <a:uFill>
                  <a:solidFill>
                    <a:srgbClr val="FFFFFF"/>
                  </a:solidFill>
                </a:uFill>
                <a:latin typeface="Calibri"/>
              </a:rPr>
              <a:t>∆L*</a:t>
            </a:r>
            <a:endParaRPr/>
          </a:p>
        </p:txBody>
      </p:sp>
      <p:sp>
        <p:nvSpPr>
          <p:cNvPr id="639" name="CustomShape 107"/>
          <p:cNvSpPr/>
          <p:nvPr/>
        </p:nvSpPr>
        <p:spPr>
          <a:xfrm>
            <a:off x="6195240" y="2266920"/>
            <a:ext cx="308880" cy="548640"/>
          </a:xfrm>
          <a:custGeom>
            <a:avLst/>
            <a:gdLst/>
            <a:ahLst/>
            <a:cxnLst/>
            <a:rect l="l" t="t" r="r" b="b"/>
            <a:pathLst>
              <a:path w="21600" h="21600">
                <a:moveTo>
                  <a:pt x="0" y="0"/>
                </a:moveTo>
                <a:lnTo>
                  <a:pt x="21600" y="21600"/>
                </a:lnTo>
              </a:path>
            </a:pathLst>
          </a:custGeom>
          <a:solidFill>
            <a:srgbClr val="00B8FF"/>
          </a:solidFill>
          <a:ln w="25560">
            <a:solidFill>
              <a:schemeClr val="tx1"/>
            </a:solidFill>
            <a:round/>
            <a:headEnd type="arrow" w="med" len="med"/>
            <a:tailEnd type="arrow" w="med" len="med"/>
          </a:ln>
        </p:spPr>
        <p:style>
          <a:lnRef idx="0">
            <a:scrgbClr r="0" g="0" b="0"/>
          </a:lnRef>
          <a:fillRef idx="0">
            <a:scrgbClr r="0" g="0" b="0"/>
          </a:fillRef>
          <a:effectRef idx="0">
            <a:scrgbClr r="0" g="0" b="0"/>
          </a:effectRef>
          <a:fontRef idx="minor"/>
        </p:style>
      </p:sp>
      <p:sp>
        <p:nvSpPr>
          <p:cNvPr id="640" name="CustomShape 108"/>
          <p:cNvSpPr/>
          <p:nvPr/>
        </p:nvSpPr>
        <p:spPr>
          <a:xfrm>
            <a:off x="6499080" y="2190960"/>
            <a:ext cx="69948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600" strike="noStrike" spc="-1">
                <a:solidFill>
                  <a:srgbClr val="000000"/>
                </a:solidFill>
                <a:uFill>
                  <a:solidFill>
                    <a:srgbClr val="FFFFFF"/>
                  </a:solidFill>
                </a:uFill>
                <a:latin typeface="Calibri"/>
              </a:rPr>
              <a:t>∆E*ab</a:t>
            </a:r>
            <a:endParaRPr/>
          </a:p>
        </p:txBody>
      </p:sp>
      <p:sp>
        <p:nvSpPr>
          <p:cNvPr id="641" name="CustomShape 109"/>
          <p:cNvSpPr/>
          <p:nvPr/>
        </p:nvSpPr>
        <p:spPr>
          <a:xfrm>
            <a:off x="404640" y="1260360"/>
            <a:ext cx="1574640" cy="390240"/>
          </a:xfrm>
          <a:prstGeom prst="rect">
            <a:avLst/>
          </a:prstGeom>
          <a:noFill/>
          <a:ln>
            <a:noFill/>
          </a:ln>
        </p:spPr>
        <p:style>
          <a:lnRef idx="0">
            <a:scrgbClr r="0" g="0" b="0"/>
          </a:lnRef>
          <a:fillRef idx="0">
            <a:scrgbClr r="0" g="0" b="0"/>
          </a:fillRef>
          <a:effectRef idx="0">
            <a:scrgbClr r="0" g="0" b="0"/>
          </a:effectRef>
          <a:fontRef idx="minor"/>
        </p:style>
      </p:sp>
      <p:sp>
        <p:nvSpPr>
          <p:cNvPr id="642" name="CustomShape 110"/>
          <p:cNvSpPr/>
          <p:nvPr/>
        </p:nvSpPr>
        <p:spPr>
          <a:xfrm>
            <a:off x="404640" y="1260360"/>
            <a:ext cx="1574640" cy="390240"/>
          </a:xfrm>
          <a:prstGeom prst="rect">
            <a:avLst/>
          </a:prstGeom>
          <a:blipFill>
            <a:blip r:embed="rId2"/>
            <a:stretch>
              <a:fillRect b="-3043"/>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strike="noStrike" spc="-1">
                <a:solidFill>
                  <a:srgbClr val="000000"/>
                </a:solidFill>
                <a:uFill>
                  <a:solidFill>
                    <a:srgbClr val="FFFFFF"/>
                  </a:solidFill>
                </a:uFill>
                <a:latin typeface="Calibri"/>
              </a:rPr>
              <a:t> </a:t>
            </a:r>
            <a:endParaRPr/>
          </a:p>
        </p:txBody>
      </p:sp>
      <p:sp>
        <p:nvSpPr>
          <p:cNvPr id="643" name="CustomShape 111"/>
          <p:cNvSpPr/>
          <p:nvPr/>
        </p:nvSpPr>
        <p:spPr>
          <a:xfrm>
            <a:off x="409320" y="1598040"/>
            <a:ext cx="1689840" cy="390240"/>
          </a:xfrm>
          <a:prstGeom prst="rect">
            <a:avLst/>
          </a:prstGeom>
          <a:noFill/>
          <a:ln>
            <a:noFill/>
          </a:ln>
        </p:spPr>
        <p:style>
          <a:lnRef idx="0">
            <a:scrgbClr r="0" g="0" b="0"/>
          </a:lnRef>
          <a:fillRef idx="0">
            <a:scrgbClr r="0" g="0" b="0"/>
          </a:fillRef>
          <a:effectRef idx="0">
            <a:scrgbClr r="0" g="0" b="0"/>
          </a:effectRef>
          <a:fontRef idx="minor"/>
        </p:style>
      </p:sp>
      <p:sp>
        <p:nvSpPr>
          <p:cNvPr id="644" name="CustomShape 112"/>
          <p:cNvSpPr/>
          <p:nvPr/>
        </p:nvSpPr>
        <p:spPr>
          <a:xfrm>
            <a:off x="409320" y="1598040"/>
            <a:ext cx="1689840" cy="390240"/>
          </a:xfrm>
          <a:prstGeom prst="rect">
            <a:avLst/>
          </a:prstGeom>
          <a:blipFill>
            <a:blip r:embed="rId3"/>
            <a:stretch>
              <a:fillRect b="-3043"/>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strike="noStrike" spc="-1">
                <a:solidFill>
                  <a:srgbClr val="000000"/>
                </a:solidFill>
                <a:uFill>
                  <a:solidFill>
                    <a:srgbClr val="FFFFFF"/>
                  </a:solidFill>
                </a:uFill>
                <a:latin typeface="Calibri"/>
              </a:rPr>
              <a:t> </a:t>
            </a:r>
            <a:endParaRPr/>
          </a:p>
        </p:txBody>
      </p:sp>
      <p:sp>
        <p:nvSpPr>
          <p:cNvPr id="645" name="CustomShape 113"/>
          <p:cNvSpPr/>
          <p:nvPr/>
        </p:nvSpPr>
        <p:spPr>
          <a:xfrm>
            <a:off x="404640" y="1958040"/>
            <a:ext cx="1665000" cy="390240"/>
          </a:xfrm>
          <a:prstGeom prst="rect">
            <a:avLst/>
          </a:prstGeom>
          <a:noFill/>
          <a:ln>
            <a:noFill/>
          </a:ln>
        </p:spPr>
        <p:style>
          <a:lnRef idx="0">
            <a:scrgbClr r="0" g="0" b="0"/>
          </a:lnRef>
          <a:fillRef idx="0">
            <a:scrgbClr r="0" g="0" b="0"/>
          </a:fillRef>
          <a:effectRef idx="0">
            <a:scrgbClr r="0" g="0" b="0"/>
          </a:effectRef>
          <a:fontRef idx="minor"/>
        </p:style>
      </p:sp>
      <p:sp>
        <p:nvSpPr>
          <p:cNvPr id="646" name="CustomShape 114"/>
          <p:cNvSpPr/>
          <p:nvPr/>
        </p:nvSpPr>
        <p:spPr>
          <a:xfrm>
            <a:off x="404640" y="1958040"/>
            <a:ext cx="1665000" cy="390240"/>
          </a:xfrm>
          <a:prstGeom prst="rect">
            <a:avLst/>
          </a:prstGeom>
          <a:blipFill>
            <a:blip r:embed="rId4"/>
            <a:stretch>
              <a:fillRect b="-3043"/>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strike="noStrike" spc="-1">
                <a:solidFill>
                  <a:srgbClr val="000000"/>
                </a:solidFill>
                <a:uFill>
                  <a:solidFill>
                    <a:srgbClr val="FFFFFF"/>
                  </a:solidFill>
                </a:uFill>
                <a:latin typeface="Calibri"/>
              </a:rPr>
              <a:t> </a:t>
            </a:r>
            <a:endParaRPr/>
          </a:p>
        </p:txBody>
      </p:sp>
      <p:sp>
        <p:nvSpPr>
          <p:cNvPr id="647" name="CustomShape 115"/>
          <p:cNvSpPr/>
          <p:nvPr/>
        </p:nvSpPr>
        <p:spPr>
          <a:xfrm>
            <a:off x="409320" y="3759840"/>
            <a:ext cx="3171240" cy="447480"/>
          </a:xfrm>
          <a:prstGeom prst="rect">
            <a:avLst/>
          </a:prstGeom>
          <a:noFill/>
          <a:ln>
            <a:noFill/>
          </a:ln>
        </p:spPr>
        <p:style>
          <a:lnRef idx="0">
            <a:scrgbClr r="0" g="0" b="0"/>
          </a:lnRef>
          <a:fillRef idx="0">
            <a:scrgbClr r="0" g="0" b="0"/>
          </a:fillRef>
          <a:effectRef idx="0">
            <a:scrgbClr r="0" g="0" b="0"/>
          </a:effectRef>
          <a:fontRef idx="minor"/>
        </p:style>
      </p:sp>
      <p:sp>
        <p:nvSpPr>
          <p:cNvPr id="648" name="CustomShape 116"/>
          <p:cNvSpPr/>
          <p:nvPr/>
        </p:nvSpPr>
        <p:spPr>
          <a:xfrm>
            <a:off x="409320" y="3759840"/>
            <a:ext cx="3171240" cy="447480"/>
          </a:xfrm>
          <a:prstGeom prst="rect">
            <a:avLst/>
          </a:prstGeom>
          <a:blipFill>
            <a:blip r:embed="rId5"/>
            <a:stretch>
              <a:fillRect/>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strike="noStrike" spc="-1">
                <a:solidFill>
                  <a:srgbClr val="000000"/>
                </a:solidFill>
                <a:uFill>
                  <a:solidFill>
                    <a:srgbClr val="FFFFFF"/>
                  </a:solidFill>
                </a:uFill>
                <a:latin typeface="Calibri"/>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9" name="Imagem 1"/>
          <p:cNvPicPr/>
          <p:nvPr/>
        </p:nvPicPr>
        <p:blipFill>
          <a:blip r:embed="rId3"/>
          <a:stretch/>
        </p:blipFill>
        <p:spPr>
          <a:xfrm>
            <a:off x="1043608" y="1340768"/>
            <a:ext cx="7475760" cy="4438080"/>
          </a:xfrm>
          <a:prstGeom prst="rect">
            <a:avLst/>
          </a:prstGeom>
          <a:ln w="38160">
            <a:solidFill>
              <a:srgbClr val="000000"/>
            </a:solidFill>
            <a:miter/>
          </a:ln>
          <a:effectLst>
            <a:outerShdw blurRad="50800" dist="38100" dir="2700000" algn="tl" rotWithShape="0">
              <a:srgbClr val="000000">
                <a:alpha val="43000"/>
              </a:srgbClr>
            </a:outerShdw>
          </a:effectLst>
        </p:spPr>
      </p:pic>
      <p:sp>
        <p:nvSpPr>
          <p:cNvPr id="2" name="CaixaDeTexto 1"/>
          <p:cNvSpPr txBox="1"/>
          <p:nvPr/>
        </p:nvSpPr>
        <p:spPr>
          <a:xfrm>
            <a:off x="899592" y="260648"/>
            <a:ext cx="7776864" cy="523220"/>
          </a:xfrm>
          <a:prstGeom prst="rect">
            <a:avLst/>
          </a:prstGeom>
          <a:noFill/>
        </p:spPr>
        <p:txBody>
          <a:bodyPr wrap="square" rtlCol="0">
            <a:spAutoFit/>
          </a:bodyPr>
          <a:lstStyle/>
          <a:p>
            <a:pPr algn="ctr"/>
            <a:r>
              <a:rPr lang="pt-BR" sz="2800" dirty="0" smtClean="0"/>
              <a:t>Percepção visual com luminosidade baixa</a:t>
            </a:r>
            <a:endParaRPr lang="pt-BR" sz="28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0" name="Imagem 1"/>
          <p:cNvPicPr/>
          <p:nvPr/>
        </p:nvPicPr>
        <p:blipFill>
          <a:blip r:embed="rId3"/>
          <a:stretch/>
        </p:blipFill>
        <p:spPr>
          <a:xfrm>
            <a:off x="1187624" y="1412776"/>
            <a:ext cx="6980520" cy="4529600"/>
          </a:xfrm>
          <a:prstGeom prst="rect">
            <a:avLst/>
          </a:prstGeom>
          <a:ln w="38160">
            <a:solidFill>
              <a:srgbClr val="000000"/>
            </a:solidFill>
            <a:miter/>
          </a:ln>
          <a:effectLst>
            <a:outerShdw blurRad="50800" dist="38100" dir="2700000" algn="tl" rotWithShape="0">
              <a:srgbClr val="000000">
                <a:alpha val="43000"/>
              </a:srgbClr>
            </a:outerShdw>
          </a:effectLst>
        </p:spPr>
      </p:pic>
      <p:sp>
        <p:nvSpPr>
          <p:cNvPr id="3" name="CaixaDeTexto 2"/>
          <p:cNvSpPr txBox="1"/>
          <p:nvPr/>
        </p:nvSpPr>
        <p:spPr>
          <a:xfrm>
            <a:off x="899592" y="260648"/>
            <a:ext cx="7776864" cy="523220"/>
          </a:xfrm>
          <a:prstGeom prst="rect">
            <a:avLst/>
          </a:prstGeom>
          <a:noFill/>
        </p:spPr>
        <p:txBody>
          <a:bodyPr wrap="square" rtlCol="0">
            <a:spAutoFit/>
          </a:bodyPr>
          <a:lstStyle/>
          <a:p>
            <a:pPr algn="ctr"/>
            <a:r>
              <a:rPr lang="pt-BR" sz="2800" dirty="0" smtClean="0"/>
              <a:t>Percepção visual com luminosidade alta</a:t>
            </a:r>
            <a:endParaRPr lang="pt-BR" sz="28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1" name="Imagem 1"/>
          <p:cNvPicPr/>
          <p:nvPr/>
        </p:nvPicPr>
        <p:blipFill>
          <a:blip r:embed="rId3"/>
          <a:stretch/>
        </p:blipFill>
        <p:spPr>
          <a:xfrm>
            <a:off x="0" y="0"/>
            <a:ext cx="9144000" cy="6858000"/>
          </a:xfrm>
          <a:prstGeom prst="rect">
            <a:avLst/>
          </a:prstGeom>
          <a:ln w="38160">
            <a:solidFill>
              <a:srgbClr val="000000"/>
            </a:solidFill>
            <a:miter/>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2" name="Imagem 1"/>
          <p:cNvPicPr/>
          <p:nvPr/>
        </p:nvPicPr>
        <p:blipFill>
          <a:blip r:embed="rId3"/>
          <a:stretch/>
        </p:blipFill>
        <p:spPr>
          <a:xfrm>
            <a:off x="1221712" y="2348880"/>
            <a:ext cx="6803280" cy="2180160"/>
          </a:xfrm>
          <a:prstGeom prst="rect">
            <a:avLst/>
          </a:prstGeom>
          <a:ln w="38160">
            <a:solidFill>
              <a:srgbClr val="000000"/>
            </a:solidFill>
            <a:miter/>
          </a:ln>
          <a:effectLst>
            <a:outerShdw blurRad="50800" dist="38100" dir="2700000" algn="tl" rotWithShape="0">
              <a:srgbClr val="000000">
                <a:alpha val="43000"/>
              </a:srgbClr>
            </a:outerShdw>
          </a:effectLst>
        </p:spPr>
      </p:pic>
      <p:sp>
        <p:nvSpPr>
          <p:cNvPr id="3" name="CaixaDeTexto 2"/>
          <p:cNvSpPr txBox="1"/>
          <p:nvPr/>
        </p:nvSpPr>
        <p:spPr>
          <a:xfrm>
            <a:off x="899592" y="260648"/>
            <a:ext cx="7776864" cy="523220"/>
          </a:xfrm>
          <a:prstGeom prst="rect">
            <a:avLst/>
          </a:prstGeom>
          <a:noFill/>
        </p:spPr>
        <p:txBody>
          <a:bodyPr wrap="square" rtlCol="0">
            <a:spAutoFit/>
          </a:bodyPr>
          <a:lstStyle/>
          <a:p>
            <a:pPr algn="ctr"/>
            <a:r>
              <a:rPr lang="pt-BR" sz="2800" dirty="0" smtClean="0"/>
              <a:t>Iluminantes oficiais aprovados pelo CIE</a:t>
            </a:r>
            <a:endParaRPr lang="pt-BR" sz="28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3" name="Imagem 1"/>
          <p:cNvPicPr/>
          <p:nvPr/>
        </p:nvPicPr>
        <p:blipFill>
          <a:blip r:embed="rId2"/>
          <a:stretch/>
        </p:blipFill>
        <p:spPr>
          <a:xfrm>
            <a:off x="1690848" y="764704"/>
            <a:ext cx="5477760" cy="4858200"/>
          </a:xfrm>
          <a:prstGeom prst="rect">
            <a:avLst/>
          </a:prstGeom>
          <a:ln w="38160">
            <a:solidFill>
              <a:srgbClr val="000000"/>
            </a:solidFill>
            <a:miter/>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4" name="Imagem 1"/>
          <p:cNvPicPr/>
          <p:nvPr/>
        </p:nvPicPr>
        <p:blipFill>
          <a:blip r:embed="rId3"/>
          <a:stretch/>
        </p:blipFill>
        <p:spPr>
          <a:xfrm>
            <a:off x="1131480" y="1196752"/>
            <a:ext cx="6902280" cy="4417560"/>
          </a:xfrm>
          <a:prstGeom prst="rect">
            <a:avLst/>
          </a:prstGeom>
          <a:ln w="38160">
            <a:solidFill>
              <a:srgbClr val="000000"/>
            </a:solidFill>
            <a:miter/>
          </a:ln>
          <a:effectLst>
            <a:outerShdw blurRad="50800" dist="38100" dir="2700000" algn="tl" rotWithShape="0">
              <a:srgbClr val="000000">
                <a:alpha val="43000"/>
              </a:srgbClr>
            </a:outerShdw>
          </a:effectLst>
        </p:spPr>
      </p:pic>
      <p:sp>
        <p:nvSpPr>
          <p:cNvPr id="3" name="CaixaDeTexto 2"/>
          <p:cNvSpPr txBox="1"/>
          <p:nvPr/>
        </p:nvSpPr>
        <p:spPr>
          <a:xfrm>
            <a:off x="899592" y="260648"/>
            <a:ext cx="7776864" cy="523220"/>
          </a:xfrm>
          <a:prstGeom prst="rect">
            <a:avLst/>
          </a:prstGeom>
          <a:noFill/>
        </p:spPr>
        <p:txBody>
          <a:bodyPr wrap="square" rtlCol="0">
            <a:spAutoFit/>
          </a:bodyPr>
          <a:lstStyle/>
          <a:p>
            <a:pPr algn="ctr"/>
            <a:r>
              <a:rPr lang="pt-BR" sz="2800" dirty="0" smtClean="0"/>
              <a:t>Tonalidade</a:t>
            </a:r>
            <a:endParaRPr lang="pt-BR" sz="28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 name="Imagem 1"/>
          <p:cNvPicPr/>
          <p:nvPr/>
        </p:nvPicPr>
        <p:blipFill>
          <a:blip r:embed="rId3"/>
          <a:stretch/>
        </p:blipFill>
        <p:spPr>
          <a:xfrm>
            <a:off x="976320" y="1916832"/>
            <a:ext cx="7287480" cy="3794760"/>
          </a:xfrm>
          <a:prstGeom prst="rect">
            <a:avLst/>
          </a:prstGeom>
          <a:ln w="38160">
            <a:solidFill>
              <a:srgbClr val="000000"/>
            </a:solidFill>
            <a:miter/>
          </a:ln>
          <a:effectLst>
            <a:outerShdw blurRad="50800" dist="38100" dir="2700000" algn="tl" rotWithShape="0">
              <a:srgbClr val="000000">
                <a:alpha val="43000"/>
              </a:srgbClr>
            </a:outerShdw>
          </a:effectLst>
        </p:spPr>
      </p:pic>
      <p:sp>
        <p:nvSpPr>
          <p:cNvPr id="3" name="CaixaDeTexto 2"/>
          <p:cNvSpPr txBox="1"/>
          <p:nvPr/>
        </p:nvSpPr>
        <p:spPr>
          <a:xfrm>
            <a:off x="903536" y="390486"/>
            <a:ext cx="7776864" cy="523220"/>
          </a:xfrm>
          <a:prstGeom prst="rect">
            <a:avLst/>
          </a:prstGeom>
          <a:noFill/>
        </p:spPr>
        <p:txBody>
          <a:bodyPr wrap="square" rtlCol="0">
            <a:spAutoFit/>
          </a:bodyPr>
          <a:lstStyle/>
          <a:p>
            <a:pPr algn="ctr"/>
            <a:r>
              <a:rPr lang="pt-BR" sz="2800" dirty="0" smtClean="0"/>
              <a:t>Luminosidade</a:t>
            </a:r>
            <a:endParaRPr lang="pt-BR" sz="28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6" name="Imagem 1"/>
          <p:cNvPicPr/>
          <p:nvPr/>
        </p:nvPicPr>
        <p:blipFill>
          <a:blip r:embed="rId3"/>
          <a:stretch/>
        </p:blipFill>
        <p:spPr>
          <a:xfrm>
            <a:off x="1934136" y="1556792"/>
            <a:ext cx="5337720" cy="4316040"/>
          </a:xfrm>
          <a:prstGeom prst="rect">
            <a:avLst/>
          </a:prstGeom>
          <a:ln w="38160">
            <a:solidFill>
              <a:srgbClr val="000000"/>
            </a:solidFill>
            <a:miter/>
          </a:ln>
          <a:effectLst>
            <a:outerShdw blurRad="50800" dist="38100" dir="2700000" algn="tl" rotWithShape="0">
              <a:srgbClr val="000000">
                <a:alpha val="43000"/>
              </a:srgbClr>
            </a:outerShdw>
          </a:effectLst>
        </p:spPr>
      </p:pic>
      <p:sp>
        <p:nvSpPr>
          <p:cNvPr id="3" name="CaixaDeTexto 2"/>
          <p:cNvSpPr txBox="1"/>
          <p:nvPr/>
        </p:nvSpPr>
        <p:spPr>
          <a:xfrm>
            <a:off x="899592" y="260648"/>
            <a:ext cx="7776864" cy="523220"/>
          </a:xfrm>
          <a:prstGeom prst="rect">
            <a:avLst/>
          </a:prstGeom>
          <a:noFill/>
        </p:spPr>
        <p:txBody>
          <a:bodyPr wrap="square" rtlCol="0">
            <a:spAutoFit/>
          </a:bodyPr>
          <a:lstStyle/>
          <a:p>
            <a:pPr algn="ctr"/>
            <a:r>
              <a:rPr lang="pt-BR" sz="2800" dirty="0" smtClean="0"/>
              <a:t>Saturação ou Pureza</a:t>
            </a:r>
            <a:endParaRPr lang="pt-BR" sz="28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7" name="Imagem 1"/>
          <p:cNvPicPr/>
          <p:nvPr/>
        </p:nvPicPr>
        <p:blipFill>
          <a:blip r:embed="rId3"/>
          <a:srcRect b="71761"/>
          <a:stretch/>
        </p:blipFill>
        <p:spPr>
          <a:xfrm>
            <a:off x="297000" y="2132204"/>
            <a:ext cx="4679280" cy="3083760"/>
          </a:xfrm>
          <a:prstGeom prst="rect">
            <a:avLst/>
          </a:prstGeom>
          <a:ln w="38160">
            <a:solidFill>
              <a:srgbClr val="000000"/>
            </a:solidFill>
            <a:miter/>
          </a:ln>
          <a:effectLst>
            <a:outerShdw blurRad="50800" dist="38100" dir="2700000" algn="tl" rotWithShape="0">
              <a:srgbClr val="000000">
                <a:alpha val="43000"/>
              </a:srgbClr>
            </a:outerShdw>
          </a:effectLst>
        </p:spPr>
      </p:pic>
      <p:pic>
        <p:nvPicPr>
          <p:cNvPr id="658" name="Imagem 2"/>
          <p:cNvPicPr/>
          <p:nvPr/>
        </p:nvPicPr>
        <p:blipFill>
          <a:blip r:embed="rId3"/>
          <a:srcRect t="37105" b="3013"/>
          <a:stretch/>
        </p:blipFill>
        <p:spPr>
          <a:xfrm>
            <a:off x="5191920" y="1124744"/>
            <a:ext cx="3648960" cy="5098680"/>
          </a:xfrm>
          <a:prstGeom prst="rect">
            <a:avLst/>
          </a:prstGeom>
          <a:ln w="38160">
            <a:solidFill>
              <a:srgbClr val="000000"/>
            </a:solidFill>
            <a:miter/>
          </a:ln>
          <a:effectLst>
            <a:outerShdw blurRad="50800" dist="38100" dir="2700000" algn="tl" rotWithShape="0">
              <a:srgbClr val="000000">
                <a:alpha val="43000"/>
              </a:srgbClr>
            </a:outerShdw>
          </a:effectLst>
        </p:spPr>
      </p:pic>
      <p:sp>
        <p:nvSpPr>
          <p:cNvPr id="4" name="CaixaDeTexto 3"/>
          <p:cNvSpPr txBox="1"/>
          <p:nvPr/>
        </p:nvSpPr>
        <p:spPr>
          <a:xfrm>
            <a:off x="899592" y="260648"/>
            <a:ext cx="7776864" cy="523220"/>
          </a:xfrm>
          <a:prstGeom prst="rect">
            <a:avLst/>
          </a:prstGeom>
          <a:noFill/>
        </p:spPr>
        <p:txBody>
          <a:bodyPr wrap="square" rtlCol="0">
            <a:spAutoFit/>
          </a:bodyPr>
          <a:lstStyle/>
          <a:p>
            <a:pPr algn="ctr"/>
            <a:r>
              <a:rPr lang="pt-BR" sz="2800" dirty="0" smtClean="0"/>
              <a:t>Sistema de cores </a:t>
            </a:r>
            <a:r>
              <a:rPr lang="pt-BR" sz="2800" dirty="0" err="1" smtClean="0"/>
              <a:t>Munsell</a:t>
            </a:r>
            <a:endParaRPr lang="pt-BR" sz="28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extShape 1"/>
          <p:cNvSpPr txBox="1"/>
          <p:nvPr/>
        </p:nvSpPr>
        <p:spPr>
          <a:xfrm>
            <a:off x="504000" y="240480"/>
            <a:ext cx="6447240" cy="993240"/>
          </a:xfrm>
          <a:prstGeom prst="rect">
            <a:avLst/>
          </a:prstGeom>
          <a:noFill/>
          <a:ln>
            <a:noFill/>
          </a:ln>
        </p:spPr>
        <p:txBody>
          <a:bodyPr lIns="90000" tIns="45000" rIns="90000" bIns="45000"/>
          <a:lstStyle/>
          <a:p>
            <a:r>
              <a:rPr lang="pt-BR" sz="1600" spc="-1">
                <a:latin typeface="Arial"/>
              </a:rPr>
              <a:t>Mistura de Cores:</a:t>
            </a:r>
            <a:endParaRPr/>
          </a:p>
          <a:p>
            <a:endParaRPr/>
          </a:p>
          <a:p>
            <a:r>
              <a:rPr lang="pt-BR" sz="1600" spc="-1">
                <a:latin typeface="Arial"/>
              </a:rPr>
              <a:t>- Modelo Aditivo – projeção de luzes de várias cores no mesmo ponto</a:t>
            </a:r>
            <a:endParaRPr/>
          </a:p>
          <a:p>
            <a:r>
              <a:rPr lang="pt-BR" sz="1600" spc="-1">
                <a:latin typeface="Arial"/>
              </a:rPr>
              <a:t>- Modelo subtrativo – passagem da luz através de vários filtros</a:t>
            </a:r>
            <a:endParaRPr/>
          </a:p>
        </p:txBody>
      </p:sp>
      <p:pic>
        <p:nvPicPr>
          <p:cNvPr id="172" name="Imagem 171"/>
          <p:cNvPicPr/>
          <p:nvPr/>
        </p:nvPicPr>
        <p:blipFill>
          <a:blip r:embed="rId2"/>
          <a:stretch/>
        </p:blipFill>
        <p:spPr>
          <a:xfrm>
            <a:off x="2501280" y="1381320"/>
            <a:ext cx="3906720" cy="2940840"/>
          </a:xfrm>
          <a:prstGeom prst="rect">
            <a:avLst/>
          </a:prstGeom>
          <a:ln>
            <a:noFill/>
          </a:ln>
        </p:spPr>
      </p:pic>
      <p:sp>
        <p:nvSpPr>
          <p:cNvPr id="173" name="TextShape 2"/>
          <p:cNvSpPr txBox="1"/>
          <p:nvPr/>
        </p:nvSpPr>
        <p:spPr>
          <a:xfrm>
            <a:off x="576000" y="4536000"/>
            <a:ext cx="7871400" cy="1656000"/>
          </a:xfrm>
          <a:prstGeom prst="rect">
            <a:avLst/>
          </a:prstGeom>
          <a:noFill/>
          <a:ln>
            <a:noFill/>
          </a:ln>
        </p:spPr>
        <p:txBody>
          <a:bodyPr lIns="90000" tIns="45000" rIns="90000" bIns="45000"/>
          <a:lstStyle/>
          <a:p>
            <a:pPr algn="just"/>
            <a:r>
              <a:rPr lang="pt-BR" sz="1600" spc="-1">
                <a:latin typeface="Arial"/>
              </a:rPr>
              <a:t>Com base neste conceito de misturas e com a determinação de uma fonte padrão de luz, foi possível construir um modelo matemático que deu conta de explicar a luz percebida pelos humanos. Este modelo leva em consideração a distribuição espectral da fonte de luz incidente. Assim, foram obtidos os valores triestímulos, que deram origem ao diagrama cromático (explicar como isso ocorre), se quiserem saber mais, ler Pratt, pg. 36 à 39.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9" name="Imagem 1"/>
          <p:cNvPicPr/>
          <p:nvPr/>
        </p:nvPicPr>
        <p:blipFill>
          <a:blip r:embed="rId3"/>
          <a:stretch/>
        </p:blipFill>
        <p:spPr>
          <a:xfrm>
            <a:off x="1717560" y="1052736"/>
            <a:ext cx="5674680" cy="5361480"/>
          </a:xfrm>
          <a:prstGeom prst="rect">
            <a:avLst/>
          </a:prstGeom>
          <a:ln w="38160">
            <a:solidFill>
              <a:srgbClr val="000000"/>
            </a:solidFill>
            <a:miter/>
          </a:ln>
          <a:effectLst>
            <a:outerShdw blurRad="50800" dist="38100" dir="2700000" algn="tl" rotWithShape="0">
              <a:srgbClr val="000000">
                <a:alpha val="43000"/>
              </a:srgbClr>
            </a:outerShdw>
          </a:effectLst>
        </p:spPr>
      </p:pic>
      <p:sp>
        <p:nvSpPr>
          <p:cNvPr id="3" name="CaixaDeTexto 2"/>
          <p:cNvSpPr txBox="1"/>
          <p:nvPr/>
        </p:nvSpPr>
        <p:spPr>
          <a:xfrm>
            <a:off x="899592" y="260648"/>
            <a:ext cx="7776864" cy="523220"/>
          </a:xfrm>
          <a:prstGeom prst="rect">
            <a:avLst/>
          </a:prstGeom>
          <a:noFill/>
        </p:spPr>
        <p:txBody>
          <a:bodyPr wrap="square" rtlCol="0">
            <a:spAutoFit/>
          </a:bodyPr>
          <a:lstStyle/>
          <a:p>
            <a:pPr algn="ctr"/>
            <a:r>
              <a:rPr lang="pt-BR" sz="2800" dirty="0" smtClean="0"/>
              <a:t>Sistema de cores </a:t>
            </a:r>
            <a:r>
              <a:rPr lang="pt-BR" sz="2800" dirty="0" err="1" smtClean="0"/>
              <a:t>Munsell</a:t>
            </a:r>
            <a:endParaRPr lang="pt-BR" sz="28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0" name="Imagem 1"/>
          <p:cNvPicPr/>
          <p:nvPr/>
        </p:nvPicPr>
        <p:blipFill>
          <a:blip r:embed="rId3"/>
          <a:stretch/>
        </p:blipFill>
        <p:spPr>
          <a:xfrm>
            <a:off x="2355216" y="1412776"/>
            <a:ext cx="4336560" cy="4899600"/>
          </a:xfrm>
          <a:prstGeom prst="rect">
            <a:avLst/>
          </a:prstGeom>
          <a:ln w="38160">
            <a:solidFill>
              <a:srgbClr val="000000"/>
            </a:solidFill>
            <a:miter/>
          </a:ln>
          <a:effectLst>
            <a:outerShdw blurRad="50800" dist="38100" dir="2700000" algn="tl" rotWithShape="0">
              <a:srgbClr val="000000">
                <a:alpha val="43000"/>
              </a:srgbClr>
            </a:outerShdw>
          </a:effectLst>
        </p:spPr>
      </p:pic>
      <p:sp>
        <p:nvSpPr>
          <p:cNvPr id="3" name="CaixaDeTexto 2"/>
          <p:cNvSpPr txBox="1"/>
          <p:nvPr/>
        </p:nvSpPr>
        <p:spPr>
          <a:xfrm>
            <a:off x="899592" y="260648"/>
            <a:ext cx="7776864" cy="523220"/>
          </a:xfrm>
          <a:prstGeom prst="rect">
            <a:avLst/>
          </a:prstGeom>
          <a:noFill/>
        </p:spPr>
        <p:txBody>
          <a:bodyPr wrap="square" rtlCol="0">
            <a:spAutoFit/>
          </a:bodyPr>
          <a:lstStyle/>
          <a:p>
            <a:pPr algn="ctr"/>
            <a:r>
              <a:rPr lang="pt-BR" sz="2800" dirty="0" smtClean="0"/>
              <a:t>Sistema de cores </a:t>
            </a:r>
            <a:r>
              <a:rPr lang="pt-BR" sz="2800" dirty="0" err="1" smtClean="0"/>
              <a:t>Munsell</a:t>
            </a:r>
            <a:endParaRPr lang="pt-BR" sz="28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1" name="Imagem 1"/>
          <p:cNvPicPr/>
          <p:nvPr/>
        </p:nvPicPr>
        <p:blipFill>
          <a:blip r:embed="rId3"/>
          <a:stretch/>
        </p:blipFill>
        <p:spPr>
          <a:xfrm>
            <a:off x="2192760" y="1412776"/>
            <a:ext cx="5059800" cy="4451040"/>
          </a:xfrm>
          <a:prstGeom prst="rect">
            <a:avLst/>
          </a:prstGeom>
          <a:ln w="38160">
            <a:solidFill>
              <a:srgbClr val="000000"/>
            </a:solidFill>
            <a:miter/>
          </a:ln>
          <a:effectLst>
            <a:outerShdw blurRad="50800" dist="38100" dir="2700000" algn="tl" rotWithShape="0">
              <a:srgbClr val="000000">
                <a:alpha val="43000"/>
              </a:srgbClr>
            </a:outerShdw>
          </a:effectLst>
        </p:spPr>
      </p:pic>
      <p:sp>
        <p:nvSpPr>
          <p:cNvPr id="3" name="CaixaDeTexto 2"/>
          <p:cNvSpPr txBox="1"/>
          <p:nvPr/>
        </p:nvSpPr>
        <p:spPr>
          <a:xfrm>
            <a:off x="899592" y="260648"/>
            <a:ext cx="7776864" cy="523220"/>
          </a:xfrm>
          <a:prstGeom prst="rect">
            <a:avLst/>
          </a:prstGeom>
          <a:noFill/>
        </p:spPr>
        <p:txBody>
          <a:bodyPr wrap="square" rtlCol="0">
            <a:spAutoFit/>
          </a:bodyPr>
          <a:lstStyle/>
          <a:p>
            <a:pPr algn="ctr"/>
            <a:r>
              <a:rPr lang="pt-BR" sz="2800" dirty="0" smtClean="0"/>
              <a:t>Sistema de cores </a:t>
            </a:r>
            <a:r>
              <a:rPr lang="pt-BR" sz="2800" dirty="0" err="1" smtClean="0"/>
              <a:t>Munsell</a:t>
            </a:r>
            <a:endParaRPr lang="pt-BR" sz="28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2" name="Imagem 1"/>
          <p:cNvPicPr/>
          <p:nvPr/>
        </p:nvPicPr>
        <p:blipFill>
          <a:blip r:embed="rId3"/>
          <a:stretch/>
        </p:blipFill>
        <p:spPr>
          <a:xfrm>
            <a:off x="666360" y="2060848"/>
            <a:ext cx="7951320" cy="3114720"/>
          </a:xfrm>
          <a:prstGeom prst="rect">
            <a:avLst/>
          </a:prstGeom>
          <a:ln w="38160">
            <a:solidFill>
              <a:srgbClr val="000000"/>
            </a:solidFill>
            <a:miter/>
          </a:ln>
          <a:effectLst>
            <a:outerShdw blurRad="50800" dist="38100" dir="2700000" algn="tl" rotWithShape="0">
              <a:srgbClr val="000000">
                <a:alpha val="43000"/>
              </a:srgbClr>
            </a:outerShdw>
          </a:effectLst>
        </p:spPr>
      </p:pic>
      <p:sp>
        <p:nvSpPr>
          <p:cNvPr id="3" name="CaixaDeTexto 2"/>
          <p:cNvSpPr txBox="1"/>
          <p:nvPr/>
        </p:nvSpPr>
        <p:spPr>
          <a:xfrm>
            <a:off x="899592" y="260648"/>
            <a:ext cx="7776864" cy="523220"/>
          </a:xfrm>
          <a:prstGeom prst="rect">
            <a:avLst/>
          </a:prstGeom>
          <a:noFill/>
        </p:spPr>
        <p:txBody>
          <a:bodyPr wrap="square" rtlCol="0">
            <a:spAutoFit/>
          </a:bodyPr>
          <a:lstStyle/>
          <a:p>
            <a:pPr algn="ctr"/>
            <a:r>
              <a:rPr lang="pt-BR" sz="2800" dirty="0" smtClean="0"/>
              <a:t>Sistema de cores W. </a:t>
            </a:r>
            <a:r>
              <a:rPr lang="pt-BR" sz="2800" dirty="0" err="1" smtClean="0"/>
              <a:t>Ostwald</a:t>
            </a:r>
            <a:endParaRPr lang="pt-BR" sz="28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4" name="Imagem 1"/>
          <p:cNvPicPr/>
          <p:nvPr/>
        </p:nvPicPr>
        <p:blipFill>
          <a:blip r:embed="rId2"/>
          <a:stretch/>
        </p:blipFill>
        <p:spPr>
          <a:xfrm>
            <a:off x="-455760" y="0"/>
            <a:ext cx="10053360" cy="6857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 name="Imagem 1"/>
          <p:cNvPicPr/>
          <p:nvPr/>
        </p:nvPicPr>
        <p:blipFill>
          <a:blip r:embed="rId2"/>
          <a:stretch/>
        </p:blipFill>
        <p:spPr>
          <a:xfrm>
            <a:off x="-455760" y="0"/>
            <a:ext cx="10053360" cy="6857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6" name="Imagem 1"/>
          <p:cNvPicPr/>
          <p:nvPr/>
        </p:nvPicPr>
        <p:blipFill>
          <a:blip r:embed="rId2"/>
          <a:stretch/>
        </p:blipFill>
        <p:spPr>
          <a:xfrm>
            <a:off x="-455760" y="0"/>
            <a:ext cx="10053360" cy="6857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7" name="Imagem 1"/>
          <p:cNvPicPr/>
          <p:nvPr/>
        </p:nvPicPr>
        <p:blipFill>
          <a:blip r:embed="rId2"/>
          <a:stretch/>
        </p:blipFill>
        <p:spPr>
          <a:xfrm>
            <a:off x="-455760" y="0"/>
            <a:ext cx="10053360" cy="6857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8" name="Imagem 1"/>
          <p:cNvPicPr/>
          <p:nvPr/>
        </p:nvPicPr>
        <p:blipFill>
          <a:blip r:embed="rId2"/>
          <a:stretch/>
        </p:blipFill>
        <p:spPr>
          <a:xfrm>
            <a:off x="-455760" y="0"/>
            <a:ext cx="10053360" cy="6857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9" name="Imagem 1"/>
          <p:cNvPicPr/>
          <p:nvPr/>
        </p:nvPicPr>
        <p:blipFill>
          <a:blip r:embed="rId2"/>
          <a:stretch/>
        </p:blipFill>
        <p:spPr>
          <a:xfrm>
            <a:off x="-455760" y="0"/>
            <a:ext cx="10053360" cy="6857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632160" y="612360"/>
            <a:ext cx="794484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1800" strike="noStrike" spc="-1" dirty="0">
                <a:solidFill>
                  <a:srgbClr val="000000"/>
                </a:solidFill>
                <a:uFill>
                  <a:solidFill>
                    <a:srgbClr val="FFFFFF"/>
                  </a:solidFill>
                </a:uFill>
                <a:latin typeface="Calibri"/>
              </a:rPr>
              <a:t>Uma representação gráfica dos coeficientes </a:t>
            </a:r>
            <a:r>
              <a:rPr lang="pt-BR" sz="1800" strike="noStrike" spc="-1" dirty="0" err="1">
                <a:solidFill>
                  <a:srgbClr val="000000"/>
                </a:solidFill>
                <a:uFill>
                  <a:solidFill>
                    <a:srgbClr val="FFFFFF"/>
                  </a:solidFill>
                </a:uFill>
                <a:latin typeface="Calibri"/>
              </a:rPr>
              <a:t>tricromáticos</a:t>
            </a:r>
            <a:r>
              <a:rPr lang="pt-BR" sz="1800" strike="noStrike" spc="-1" dirty="0">
                <a:solidFill>
                  <a:srgbClr val="000000"/>
                </a:solidFill>
                <a:uFill>
                  <a:solidFill>
                    <a:srgbClr val="FFFFFF"/>
                  </a:solidFill>
                </a:uFill>
                <a:latin typeface="Calibri"/>
              </a:rPr>
              <a:t> foi proposta pela </a:t>
            </a:r>
            <a:r>
              <a:rPr lang="pt-BR" sz="1800" strike="noStrike" spc="-1" dirty="0" err="1">
                <a:solidFill>
                  <a:srgbClr val="000000"/>
                </a:solidFill>
                <a:uFill>
                  <a:solidFill>
                    <a:srgbClr val="FFFFFF"/>
                  </a:solidFill>
                </a:uFill>
                <a:latin typeface="Calibri"/>
              </a:rPr>
              <a:t>Commision</a:t>
            </a:r>
            <a:r>
              <a:rPr lang="pt-BR" sz="1800" strike="noStrike" spc="-1" dirty="0">
                <a:solidFill>
                  <a:srgbClr val="000000"/>
                </a:solidFill>
                <a:uFill>
                  <a:solidFill>
                    <a:srgbClr val="FFFFFF"/>
                  </a:solidFill>
                </a:uFill>
                <a:latin typeface="Calibri"/>
              </a:rPr>
              <a:t> </a:t>
            </a:r>
            <a:r>
              <a:rPr lang="pt-BR" sz="1800" strike="noStrike" spc="-1" dirty="0" err="1">
                <a:solidFill>
                  <a:srgbClr val="000000"/>
                </a:solidFill>
                <a:uFill>
                  <a:solidFill>
                    <a:srgbClr val="FFFFFF"/>
                  </a:solidFill>
                </a:uFill>
                <a:latin typeface="Calibri"/>
              </a:rPr>
              <a:t>Internationale</a:t>
            </a:r>
            <a:r>
              <a:rPr lang="pt-BR" sz="1800" strike="noStrike" spc="-1" dirty="0">
                <a:solidFill>
                  <a:srgbClr val="000000"/>
                </a:solidFill>
                <a:uFill>
                  <a:solidFill>
                    <a:srgbClr val="FFFFFF"/>
                  </a:solidFill>
                </a:uFill>
                <a:latin typeface="Calibri"/>
              </a:rPr>
              <a:t> de </a:t>
            </a:r>
            <a:r>
              <a:rPr lang="pt-BR" sz="1800" strike="noStrike" spc="-1" dirty="0" err="1">
                <a:solidFill>
                  <a:srgbClr val="000000"/>
                </a:solidFill>
                <a:uFill>
                  <a:solidFill>
                    <a:srgbClr val="FFFFFF"/>
                  </a:solidFill>
                </a:uFill>
                <a:latin typeface="Calibri"/>
              </a:rPr>
              <a:t>L'Eclairage</a:t>
            </a:r>
            <a:r>
              <a:rPr lang="pt-BR" sz="1800" strike="noStrike" spc="-1" dirty="0">
                <a:solidFill>
                  <a:srgbClr val="000000"/>
                </a:solidFill>
                <a:uFill>
                  <a:solidFill>
                    <a:srgbClr val="FFFFFF"/>
                  </a:solidFill>
                </a:uFill>
                <a:latin typeface="Calibri"/>
              </a:rPr>
              <a:t> (CIE) em 1931 e recebe o nome de diagrama de </a:t>
            </a:r>
            <a:r>
              <a:rPr lang="pt-BR" sz="1800" strike="noStrike" spc="-1" dirty="0" err="1">
                <a:solidFill>
                  <a:srgbClr val="000000"/>
                </a:solidFill>
                <a:uFill>
                  <a:solidFill>
                    <a:srgbClr val="FFFFFF"/>
                  </a:solidFill>
                </a:uFill>
                <a:latin typeface="Calibri"/>
              </a:rPr>
              <a:t>cromaticidade</a:t>
            </a:r>
            <a:r>
              <a:rPr lang="pt-BR" sz="1800" strike="noStrike" spc="-1" dirty="0">
                <a:solidFill>
                  <a:srgbClr val="000000"/>
                </a:solidFill>
                <a:uFill>
                  <a:solidFill>
                    <a:srgbClr val="FFFFFF"/>
                  </a:solidFill>
                </a:uFill>
                <a:latin typeface="Calibri"/>
              </a:rPr>
              <a:t>, que, por um acaso, </a:t>
            </a:r>
            <a:endParaRPr dirty="0"/>
          </a:p>
        </p:txBody>
      </p:sp>
      <p:pic>
        <p:nvPicPr>
          <p:cNvPr id="175" name="Imagem 2"/>
          <p:cNvPicPr/>
          <p:nvPr/>
        </p:nvPicPr>
        <p:blipFill>
          <a:blip r:embed="rId2"/>
          <a:stretch/>
        </p:blipFill>
        <p:spPr>
          <a:xfrm>
            <a:off x="500400" y="1873080"/>
            <a:ext cx="4971600" cy="3742920"/>
          </a:xfrm>
          <a:prstGeom prst="rect">
            <a:avLst/>
          </a:prstGeom>
          <a:ln>
            <a:noFill/>
          </a:ln>
        </p:spPr>
      </p:pic>
      <p:sp>
        <p:nvSpPr>
          <p:cNvPr id="176" name="CustomShape 2"/>
          <p:cNvSpPr/>
          <p:nvPr/>
        </p:nvSpPr>
        <p:spPr>
          <a:xfrm>
            <a:off x="432000" y="5688000"/>
            <a:ext cx="4926240" cy="57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600" strike="noStrike" spc="-1" dirty="0">
                <a:solidFill>
                  <a:srgbClr val="000000"/>
                </a:solidFill>
                <a:uFill>
                  <a:solidFill>
                    <a:srgbClr val="FFFFFF"/>
                  </a:solidFill>
                </a:uFill>
                <a:latin typeface="Garamond"/>
              </a:rPr>
              <a:t>Diagrama de </a:t>
            </a:r>
            <a:r>
              <a:rPr lang="pt-BR" sz="1600" strike="noStrike" spc="-1" dirty="0" err="1">
                <a:solidFill>
                  <a:srgbClr val="000000"/>
                </a:solidFill>
                <a:uFill>
                  <a:solidFill>
                    <a:srgbClr val="FFFFFF"/>
                  </a:solidFill>
                </a:uFill>
                <a:latin typeface="Garamond"/>
              </a:rPr>
              <a:t>cromaticidade</a:t>
            </a:r>
            <a:r>
              <a:rPr lang="pt-BR" sz="1600" strike="noStrike" spc="-1" dirty="0">
                <a:solidFill>
                  <a:srgbClr val="000000"/>
                </a:solidFill>
                <a:uFill>
                  <a:solidFill>
                    <a:srgbClr val="FFFFFF"/>
                  </a:solidFill>
                </a:uFill>
                <a:latin typeface="Garamond"/>
              </a:rPr>
              <a:t> </a:t>
            </a:r>
            <a:r>
              <a:rPr lang="pt-BR" sz="1600" i="1" strike="noStrike" spc="-1" dirty="0" err="1">
                <a:solidFill>
                  <a:srgbClr val="000000"/>
                </a:solidFill>
                <a:uFill>
                  <a:solidFill>
                    <a:srgbClr val="FFFFFF"/>
                  </a:solidFill>
                </a:uFill>
                <a:latin typeface="Garamond-Italic"/>
              </a:rPr>
              <a:t>xy</a:t>
            </a:r>
            <a:r>
              <a:rPr lang="pt-BR" sz="1600" i="1" strike="noStrike" spc="-1" dirty="0">
                <a:solidFill>
                  <a:srgbClr val="000000"/>
                </a:solidFill>
                <a:uFill>
                  <a:solidFill>
                    <a:srgbClr val="FFFFFF"/>
                  </a:solidFill>
                </a:uFill>
                <a:latin typeface="Garamond-Italic"/>
              </a:rPr>
              <a:t> </a:t>
            </a:r>
            <a:r>
              <a:rPr lang="pt-BR" sz="1600" strike="noStrike" spc="-1" dirty="0">
                <a:solidFill>
                  <a:srgbClr val="000000"/>
                </a:solidFill>
                <a:uFill>
                  <a:solidFill>
                    <a:srgbClr val="FFFFFF"/>
                  </a:solidFill>
                </a:uFill>
                <a:latin typeface="Garamond"/>
              </a:rPr>
              <a:t>do CIE.</a:t>
            </a:r>
            <a:endParaRPr dirty="0"/>
          </a:p>
          <a:p>
            <a:pPr>
              <a:lnSpc>
                <a:spcPct val="100000"/>
              </a:lnSpc>
            </a:pPr>
            <a:r>
              <a:rPr lang="pt-BR" sz="1600" strike="noStrike" spc="-1" dirty="0">
                <a:solidFill>
                  <a:srgbClr val="000000"/>
                </a:solidFill>
                <a:uFill>
                  <a:solidFill>
                    <a:srgbClr val="FFFFFF"/>
                  </a:solidFill>
                </a:uFill>
                <a:latin typeface="Garamond"/>
              </a:rPr>
              <a:t>FONTE: Gerada no programa PCCOLOUR versão 2.1.</a:t>
            </a:r>
            <a:endParaRPr dirty="0"/>
          </a:p>
        </p:txBody>
      </p:sp>
      <p:pic>
        <p:nvPicPr>
          <p:cNvPr id="177" name="Imagem 3"/>
          <p:cNvPicPr/>
          <p:nvPr/>
        </p:nvPicPr>
        <p:blipFill>
          <a:blip r:embed="rId3"/>
          <a:stretch/>
        </p:blipFill>
        <p:spPr>
          <a:xfrm>
            <a:off x="6304320" y="2304000"/>
            <a:ext cx="2047680" cy="25999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0" name="Imagem 1"/>
          <p:cNvPicPr/>
          <p:nvPr/>
        </p:nvPicPr>
        <p:blipFill>
          <a:blip r:embed="rId2"/>
          <a:stretch/>
        </p:blipFill>
        <p:spPr>
          <a:xfrm>
            <a:off x="-455760" y="0"/>
            <a:ext cx="10053360" cy="6857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1" name="Imagem 1"/>
          <p:cNvPicPr/>
          <p:nvPr/>
        </p:nvPicPr>
        <p:blipFill>
          <a:blip r:embed="rId2"/>
          <a:stretch/>
        </p:blipFill>
        <p:spPr>
          <a:xfrm>
            <a:off x="-455760" y="0"/>
            <a:ext cx="10053360" cy="6857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 name="CustomShape 1"/>
          <p:cNvSpPr/>
          <p:nvPr/>
        </p:nvSpPr>
        <p:spPr>
          <a:xfrm>
            <a:off x="488160" y="561600"/>
            <a:ext cx="8299080" cy="25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1800" strike="noStrike" spc="-1">
                <a:solidFill>
                  <a:srgbClr val="000000"/>
                </a:solidFill>
                <a:uFill>
                  <a:solidFill>
                    <a:srgbClr val="FFFFFF"/>
                  </a:solidFill>
                </a:uFill>
                <a:latin typeface="Calibri"/>
              </a:rPr>
              <a:t>1a  Lei de Grassmann: A sensação de cor de qualquer espectro pode ser obtida da mistura de três cores primárias.</a:t>
            </a:r>
            <a:endParaRPr/>
          </a:p>
          <a:p>
            <a:pPr algn="just">
              <a:lnSpc>
                <a:spcPct val="100000"/>
              </a:lnSpc>
            </a:pPr>
            <a:endParaRPr/>
          </a:p>
          <a:p>
            <a:pPr algn="just">
              <a:lnSpc>
                <a:spcPct val="100000"/>
              </a:lnSpc>
            </a:pPr>
            <a:r>
              <a:rPr lang="pt-BR" sz="1800" strike="noStrike" spc="-1">
                <a:solidFill>
                  <a:srgbClr val="000000"/>
                </a:solidFill>
                <a:uFill>
                  <a:solidFill>
                    <a:srgbClr val="FFFFFF"/>
                  </a:solidFill>
                </a:uFill>
                <a:latin typeface="Calibri"/>
              </a:rPr>
              <a:t>Esta primeira lei é equivalente ao princípio da tri-cromaticidade e ambos devem ser entendidos no contexto do experimento ilustrado na Figura. Esta Figura mostra como uma cor qualquer, C, pode ser medida por três valores (r,g,b). Estes valores correspondem as intensidades de três cores primárias, R, G e B, que fazem com que pessoas colocadas como observadoras vejam as duas metades do círculo como sendo da mesma cor. </a:t>
            </a:r>
            <a:endParaRPr/>
          </a:p>
        </p:txBody>
      </p:sp>
      <p:pic>
        <p:nvPicPr>
          <p:cNvPr id="673" name="Imagem 2"/>
          <p:cNvPicPr/>
          <p:nvPr/>
        </p:nvPicPr>
        <p:blipFill>
          <a:blip r:embed="rId2"/>
          <a:stretch/>
        </p:blipFill>
        <p:spPr>
          <a:xfrm>
            <a:off x="3357000" y="2956320"/>
            <a:ext cx="5219280" cy="2619000"/>
          </a:xfrm>
          <a:prstGeom prst="rect">
            <a:avLst/>
          </a:prstGeom>
          <a:ln>
            <a:noFill/>
          </a:ln>
        </p:spPr>
      </p:pic>
      <p:sp>
        <p:nvSpPr>
          <p:cNvPr id="674" name="CustomShape 2"/>
          <p:cNvSpPr/>
          <p:nvPr/>
        </p:nvSpPr>
        <p:spPr>
          <a:xfrm>
            <a:off x="3380760" y="5708520"/>
            <a:ext cx="461592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800" strike="noStrike" spc="-1">
                <a:solidFill>
                  <a:srgbClr val="000000"/>
                </a:solidFill>
                <a:uFill>
                  <a:solidFill>
                    <a:srgbClr val="FFFFFF"/>
                  </a:solidFill>
                </a:uFill>
                <a:latin typeface="Calibri"/>
              </a:rPr>
              <a:t> Experimento base para a 1a Lei de Grassmann. </a:t>
            </a:r>
            <a:endParaRPr/>
          </a:p>
        </p:txBody>
      </p:sp>
      <p:sp>
        <p:nvSpPr>
          <p:cNvPr id="675" name="CustomShape 3"/>
          <p:cNvSpPr/>
          <p:nvPr/>
        </p:nvSpPr>
        <p:spPr>
          <a:xfrm>
            <a:off x="364320" y="3966120"/>
            <a:ext cx="265752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strike="noStrike" spc="-1">
                <a:solidFill>
                  <a:srgbClr val="000000"/>
                </a:solidFill>
                <a:uFill>
                  <a:solidFill>
                    <a:srgbClr val="FFFFFF"/>
                  </a:solidFill>
                </a:uFill>
                <a:latin typeface="Calibri"/>
              </a:rPr>
              <a:t>Quando o casamento das duas metades é obtido escrevemos: </a:t>
            </a:r>
            <a:endParaRPr/>
          </a:p>
        </p:txBody>
      </p:sp>
      <p:pic>
        <p:nvPicPr>
          <p:cNvPr id="676" name="Imagem 5"/>
          <p:cNvPicPr/>
          <p:nvPr/>
        </p:nvPicPr>
        <p:blipFill>
          <a:blip r:embed="rId3"/>
          <a:stretch/>
        </p:blipFill>
        <p:spPr>
          <a:xfrm>
            <a:off x="364320" y="5011920"/>
            <a:ext cx="2476080" cy="5331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 name="Picture 4"/>
          <p:cNvPicPr/>
          <p:nvPr/>
        </p:nvPicPr>
        <p:blipFill>
          <a:blip r:embed="rId2"/>
          <a:stretch/>
        </p:blipFill>
        <p:spPr>
          <a:xfrm>
            <a:off x="8218440" y="6237360"/>
            <a:ext cx="339480" cy="271080"/>
          </a:xfrm>
          <a:prstGeom prst="rect">
            <a:avLst/>
          </a:prstGeom>
          <a:ln>
            <a:noFill/>
          </a:ln>
        </p:spPr>
      </p:pic>
      <p:sp>
        <p:nvSpPr>
          <p:cNvPr id="678" name="CustomShape 1"/>
          <p:cNvSpPr/>
          <p:nvPr/>
        </p:nvSpPr>
        <p:spPr>
          <a:xfrm>
            <a:off x="8218440" y="6237360"/>
            <a:ext cx="339480" cy="460080"/>
          </a:xfrm>
          <a:prstGeom prst="rect">
            <a:avLst/>
          </a:prstGeom>
          <a:noFill/>
          <a:ln>
            <a:noFill/>
          </a:ln>
        </p:spPr>
        <p:style>
          <a:lnRef idx="0">
            <a:scrgbClr r="0" g="0" b="0"/>
          </a:lnRef>
          <a:fillRef idx="0">
            <a:scrgbClr r="0" g="0" b="0"/>
          </a:fillRef>
          <a:effectRef idx="0">
            <a:scrgbClr r="0" g="0" b="0"/>
          </a:effectRef>
          <a:fontRef idx="minor"/>
        </p:style>
      </p:sp>
      <p:sp>
        <p:nvSpPr>
          <p:cNvPr id="679" name="CustomShape 2"/>
          <p:cNvSpPr/>
          <p:nvPr/>
        </p:nvSpPr>
        <p:spPr>
          <a:xfrm>
            <a:off x="7812000" y="6541920"/>
            <a:ext cx="1152000" cy="2005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pt-BR" sz="700" strike="noStrike" spc="-1">
                <a:solidFill>
                  <a:srgbClr val="000000"/>
                </a:solidFill>
                <a:uFill>
                  <a:solidFill>
                    <a:srgbClr val="FFFFFF"/>
                  </a:solidFill>
                </a:uFill>
                <a:latin typeface="Verdana"/>
                <a:ea typeface="SimSun"/>
              </a:rPr>
              <a:t>KONICA MINOLTA</a:t>
            </a:r>
            <a:endParaRPr/>
          </a:p>
        </p:txBody>
      </p:sp>
      <p:sp>
        <p:nvSpPr>
          <p:cNvPr id="680" name="CustomShape 3"/>
          <p:cNvSpPr/>
          <p:nvPr/>
        </p:nvSpPr>
        <p:spPr>
          <a:xfrm>
            <a:off x="1160280" y="2781000"/>
            <a:ext cx="7025400" cy="760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pt-BR" sz="4400" strike="noStrike" spc="-1">
                <a:solidFill>
                  <a:srgbClr val="000000"/>
                </a:solidFill>
                <a:uFill>
                  <a:solidFill>
                    <a:srgbClr val="FFFFFF"/>
                  </a:solidFill>
                </a:uFill>
                <a:latin typeface="Calibri"/>
              </a:rPr>
              <a:t>Colorímetro = Medidor de Cor</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CustomShape 1"/>
          <p:cNvSpPr/>
          <p:nvPr/>
        </p:nvSpPr>
        <p:spPr>
          <a:xfrm>
            <a:off x="3007440" y="506160"/>
            <a:ext cx="2916360" cy="345240"/>
          </a:xfrm>
          <a:prstGeom prst="rect">
            <a:avLst/>
          </a:prstGeom>
          <a:noFill/>
          <a:ln>
            <a:noFill/>
          </a:ln>
        </p:spPr>
        <p:style>
          <a:lnRef idx="0">
            <a:scrgbClr r="0" g="0" b="0"/>
          </a:lnRef>
          <a:fillRef idx="0">
            <a:scrgbClr r="0" g="0" b="0"/>
          </a:fillRef>
          <a:effectRef idx="0">
            <a:scrgbClr r="0" g="0" b="0"/>
          </a:effectRef>
          <a:fontRef idx="minor"/>
        </p:style>
        <p:txBody>
          <a:bodyPr lIns="67680" tIns="35280" rIns="67680" bIns="35280"/>
          <a:lstStyle/>
          <a:p>
            <a:pPr>
              <a:lnSpc>
                <a:spcPct val="100000"/>
              </a:lnSpc>
            </a:pPr>
            <a:r>
              <a:rPr lang="pt-BR" sz="1800" strike="noStrike" spc="-1">
                <a:solidFill>
                  <a:srgbClr val="000000"/>
                </a:solidFill>
                <a:uFill>
                  <a:solidFill>
                    <a:srgbClr val="FFFFFF"/>
                  </a:solidFill>
                </a:uFill>
                <a:latin typeface="Calibri"/>
                <a:ea typeface="SimSun"/>
              </a:rPr>
              <a:t>Colorímetros Triestímulos </a:t>
            </a:r>
            <a:endParaRPr/>
          </a:p>
        </p:txBody>
      </p:sp>
      <p:sp>
        <p:nvSpPr>
          <p:cNvPr id="682" name="CustomShape 2"/>
          <p:cNvSpPr/>
          <p:nvPr/>
        </p:nvSpPr>
        <p:spPr>
          <a:xfrm>
            <a:off x="6341040" y="2979000"/>
            <a:ext cx="2186280" cy="924120"/>
          </a:xfrm>
          <a:prstGeom prst="rect">
            <a:avLst/>
          </a:prstGeom>
          <a:noFill/>
          <a:ln w="9360">
            <a:noFill/>
          </a:ln>
        </p:spPr>
        <p:style>
          <a:lnRef idx="0">
            <a:scrgbClr r="0" g="0" b="0"/>
          </a:lnRef>
          <a:fillRef idx="0">
            <a:scrgbClr r="0" g="0" b="0"/>
          </a:fillRef>
          <a:effectRef idx="0">
            <a:scrgbClr r="0" g="0" b="0"/>
          </a:effectRef>
          <a:fontRef idx="minor"/>
        </p:style>
        <p:txBody>
          <a:bodyPr lIns="67680" tIns="35280" rIns="67680" bIns="35280"/>
          <a:lstStyle/>
          <a:p>
            <a:pPr algn="ctr">
              <a:lnSpc>
                <a:spcPct val="100000"/>
              </a:lnSpc>
            </a:pPr>
            <a:r>
              <a:rPr lang="pt-BR" sz="2800" strike="noStrike" spc="-1">
                <a:solidFill>
                  <a:srgbClr val="000000"/>
                </a:solidFill>
                <a:uFill>
                  <a:solidFill>
                    <a:srgbClr val="FFFFFF"/>
                  </a:solidFill>
                </a:uFill>
                <a:latin typeface="Calibri"/>
                <a:ea typeface="SimSun"/>
              </a:rPr>
              <a:t>Valores Triestímulos</a:t>
            </a:r>
            <a:endParaRPr/>
          </a:p>
        </p:txBody>
      </p:sp>
      <p:sp>
        <p:nvSpPr>
          <p:cNvPr id="683" name="CustomShape 3"/>
          <p:cNvSpPr/>
          <p:nvPr/>
        </p:nvSpPr>
        <p:spPr>
          <a:xfrm>
            <a:off x="683640" y="1444320"/>
            <a:ext cx="1672200" cy="3237840"/>
          </a:xfrm>
          <a:prstGeom prst="roundRect">
            <a:avLst>
              <a:gd name="adj" fmla="val 16667"/>
            </a:avLst>
          </a:prstGeom>
          <a:blipFill>
            <a:blip r:embed="rId2"/>
            <a:stretch>
              <a:fillRect/>
            </a:stretch>
          </a:blipFill>
          <a:ln>
            <a:noFill/>
          </a:ln>
        </p:spPr>
        <p:style>
          <a:lnRef idx="0">
            <a:schemeClr val="lt1">
              <a:hueOff val="0"/>
              <a:satOff val="0"/>
              <a:lumOff val="0"/>
              <a:alphaOff val="0"/>
            </a:schemeClr>
          </a:lnRef>
          <a:fillRef idx="0">
            <a:scrgbClr r="0" g="0" b="0"/>
          </a:fillRef>
          <a:effectRef idx="2">
            <a:schemeClr val="accent2">
              <a:hueOff val="0"/>
              <a:satOff val="0"/>
              <a:lumOff val="0"/>
              <a:alphaOff val="0"/>
            </a:schemeClr>
          </a:effectRef>
          <a:fontRef idx="minor"/>
        </p:style>
      </p:sp>
      <p:sp>
        <p:nvSpPr>
          <p:cNvPr id="684" name="CustomShape 4"/>
          <p:cNvSpPr/>
          <p:nvPr/>
        </p:nvSpPr>
        <p:spPr>
          <a:xfrm>
            <a:off x="765000" y="1518480"/>
            <a:ext cx="1508760" cy="3089520"/>
          </a:xfrm>
          <a:prstGeom prst="rect">
            <a:avLst/>
          </a:prstGeom>
          <a:noFill/>
          <a:ln>
            <a:noFill/>
          </a:ln>
        </p:spPr>
        <p:style>
          <a:lnRef idx="0">
            <a:scrgbClr r="0" g="0" b="0"/>
          </a:lnRef>
          <a:fillRef idx="0">
            <a:scrgbClr r="0" g="0" b="0"/>
          </a:fillRef>
          <a:effectRef idx="0">
            <a:scrgbClr r="0" g="0" b="0"/>
          </a:effectRef>
          <a:fontRef idx="minor"/>
        </p:style>
      </p:sp>
      <p:sp>
        <p:nvSpPr>
          <p:cNvPr id="685" name="CustomShape 5"/>
          <p:cNvSpPr/>
          <p:nvPr/>
        </p:nvSpPr>
        <p:spPr>
          <a:xfrm>
            <a:off x="3795480" y="2106720"/>
            <a:ext cx="1836360" cy="1822320"/>
          </a:xfrm>
          <a:prstGeom prst="ellipse">
            <a:avLst/>
          </a:prstGeom>
          <a:solidFill>
            <a:schemeClr val="tx1"/>
          </a:solidFill>
          <a:ln w="9360">
            <a:solidFill>
              <a:schemeClr val="tx1"/>
            </a:solidFill>
            <a:round/>
          </a:ln>
        </p:spPr>
        <p:style>
          <a:lnRef idx="0">
            <a:scrgbClr r="0" g="0" b="0"/>
          </a:lnRef>
          <a:fillRef idx="0">
            <a:scrgbClr r="0" g="0" b="0"/>
          </a:fillRef>
          <a:effectRef idx="0">
            <a:scrgbClr r="0" g="0" b="0"/>
          </a:effectRef>
          <a:fontRef idx="minor"/>
        </p:style>
      </p:sp>
      <p:sp>
        <p:nvSpPr>
          <p:cNvPr id="686" name="CustomShape 6"/>
          <p:cNvSpPr/>
          <p:nvPr/>
        </p:nvSpPr>
        <p:spPr>
          <a:xfrm>
            <a:off x="4363200" y="3099240"/>
            <a:ext cx="726840" cy="721440"/>
          </a:xfrm>
          <a:prstGeom prst="ellipse">
            <a:avLst/>
          </a:prstGeom>
          <a:solidFill>
            <a:srgbClr val="0070C0"/>
          </a:solidFill>
          <a:ln w="9360">
            <a:noFill/>
          </a:ln>
          <a:scene3d>
            <a:camera prst="orthographicFront"/>
            <a:lightRig rig="threePt" dir="t"/>
          </a:scene3d>
          <a:sp3d/>
        </p:spPr>
        <p:style>
          <a:lnRef idx="0">
            <a:scrgbClr r="0" g="0" b="0"/>
          </a:lnRef>
          <a:fillRef idx="0">
            <a:scrgbClr r="0" g="0" b="0"/>
          </a:fillRef>
          <a:effectRef idx="0">
            <a:scrgbClr r="0" g="0" b="0"/>
          </a:effectRef>
          <a:fontRef idx="minor"/>
        </p:style>
      </p:sp>
      <p:sp>
        <p:nvSpPr>
          <p:cNvPr id="687" name="CustomShape 7"/>
          <p:cNvSpPr/>
          <p:nvPr/>
        </p:nvSpPr>
        <p:spPr>
          <a:xfrm>
            <a:off x="4715640" y="2429280"/>
            <a:ext cx="726840" cy="721440"/>
          </a:xfrm>
          <a:prstGeom prst="ellipse">
            <a:avLst/>
          </a:prstGeom>
          <a:solidFill>
            <a:srgbClr val="00B050"/>
          </a:solidFill>
          <a:ln w="9360">
            <a:solidFill>
              <a:schemeClr val="tx1"/>
            </a:solidFill>
            <a:round/>
          </a:ln>
          <a:scene3d>
            <a:camera prst="orthographicFront"/>
            <a:lightRig rig="threePt" dir="t"/>
          </a:scene3d>
          <a:sp3d/>
        </p:spPr>
        <p:style>
          <a:lnRef idx="0">
            <a:scrgbClr r="0" g="0" b="0"/>
          </a:lnRef>
          <a:fillRef idx="0">
            <a:scrgbClr r="0" g="0" b="0"/>
          </a:fillRef>
          <a:effectRef idx="0">
            <a:scrgbClr r="0" g="0" b="0"/>
          </a:effectRef>
          <a:fontRef idx="minor"/>
        </p:style>
      </p:sp>
      <p:sp>
        <p:nvSpPr>
          <p:cNvPr id="688" name="CustomShape 8"/>
          <p:cNvSpPr/>
          <p:nvPr/>
        </p:nvSpPr>
        <p:spPr>
          <a:xfrm>
            <a:off x="3973320" y="2482920"/>
            <a:ext cx="726840" cy="721440"/>
          </a:xfrm>
          <a:prstGeom prst="ellipse">
            <a:avLst/>
          </a:prstGeom>
          <a:solidFill>
            <a:srgbClr val="FF0000"/>
          </a:solidFill>
          <a:ln w="9360">
            <a:noFill/>
          </a:ln>
          <a:scene3d>
            <a:camera prst="orthographicFront"/>
            <a:lightRig rig="threePt" dir="t"/>
          </a:scene3d>
          <a:sp3d/>
        </p:spPr>
        <p:style>
          <a:lnRef idx="0">
            <a:scrgbClr r="0" g="0" b="0"/>
          </a:lnRef>
          <a:fillRef idx="0">
            <a:scrgbClr r="0" g="0" b="0"/>
          </a:fillRef>
          <a:effectRef idx="0">
            <a:scrgbClr r="0" g="0" b="0"/>
          </a:effectRef>
          <a:fontRef idx="minor"/>
        </p:style>
      </p:sp>
      <p:sp>
        <p:nvSpPr>
          <p:cNvPr id="689" name="CustomShape 9"/>
          <p:cNvSpPr/>
          <p:nvPr/>
        </p:nvSpPr>
        <p:spPr>
          <a:xfrm>
            <a:off x="3557520" y="4461840"/>
            <a:ext cx="2109600" cy="1290600"/>
          </a:xfrm>
          <a:prstGeom prst="rect">
            <a:avLst/>
          </a:prstGeom>
          <a:noFill/>
          <a:ln>
            <a:noFill/>
          </a:ln>
        </p:spPr>
        <p:style>
          <a:lnRef idx="0">
            <a:scrgbClr r="0" g="0" b="0"/>
          </a:lnRef>
          <a:fillRef idx="0">
            <a:scrgbClr r="0" g="0" b="0"/>
          </a:fillRef>
          <a:effectRef idx="0">
            <a:scrgbClr r="0" g="0" b="0"/>
          </a:effectRef>
          <a:fontRef idx="minor"/>
        </p:style>
        <p:txBody>
          <a:bodyPr lIns="67680" tIns="35280" rIns="67680" bIns="35280"/>
          <a:lstStyle/>
          <a:p>
            <a:pPr algn="ctr">
              <a:lnSpc>
                <a:spcPct val="100000"/>
              </a:lnSpc>
            </a:pPr>
            <a:r>
              <a:rPr lang="pt-BR" sz="2000" strike="noStrike" spc="-1">
                <a:solidFill>
                  <a:srgbClr val="000000"/>
                </a:solidFill>
                <a:uFill>
                  <a:solidFill>
                    <a:srgbClr val="FFFFFF"/>
                  </a:solidFill>
                </a:uFill>
                <a:latin typeface="Calibri"/>
                <a:ea typeface="SimSun"/>
              </a:rPr>
              <a:t>Sensor com Filtros</a:t>
            </a:r>
            <a:endParaRPr/>
          </a:p>
          <a:p>
            <a:pPr algn="ctr">
              <a:lnSpc>
                <a:spcPct val="100000"/>
              </a:lnSpc>
            </a:pPr>
            <a:r>
              <a:rPr lang="pt-BR" sz="2000" strike="noStrike" spc="-1">
                <a:solidFill>
                  <a:srgbClr val="000000"/>
                </a:solidFill>
                <a:uFill>
                  <a:solidFill>
                    <a:srgbClr val="FFFFFF"/>
                  </a:solidFill>
                </a:uFill>
                <a:latin typeface="Calibri"/>
                <a:ea typeface="SimSun"/>
              </a:rPr>
              <a:t>Vermelho</a:t>
            </a:r>
            <a:endParaRPr/>
          </a:p>
          <a:p>
            <a:pPr algn="ctr">
              <a:lnSpc>
                <a:spcPct val="100000"/>
              </a:lnSpc>
            </a:pPr>
            <a:r>
              <a:rPr lang="pt-BR" sz="2000" strike="noStrike" spc="-1">
                <a:solidFill>
                  <a:srgbClr val="000000"/>
                </a:solidFill>
                <a:uFill>
                  <a:solidFill>
                    <a:srgbClr val="FFFFFF"/>
                  </a:solidFill>
                </a:uFill>
                <a:latin typeface="Calibri"/>
                <a:ea typeface="SimSun"/>
              </a:rPr>
              <a:t>Verde</a:t>
            </a:r>
            <a:endParaRPr/>
          </a:p>
          <a:p>
            <a:pPr algn="ctr">
              <a:lnSpc>
                <a:spcPct val="100000"/>
              </a:lnSpc>
            </a:pPr>
            <a:r>
              <a:rPr lang="pt-BR" sz="2000" strike="noStrike" spc="-1">
                <a:solidFill>
                  <a:srgbClr val="000000"/>
                </a:solidFill>
                <a:uFill>
                  <a:solidFill>
                    <a:srgbClr val="FFFFFF"/>
                  </a:solidFill>
                </a:uFill>
                <a:latin typeface="Calibri"/>
                <a:ea typeface="SimSun"/>
              </a:rPr>
              <a:t>Azul</a:t>
            </a:r>
            <a:endParaRPr/>
          </a:p>
        </p:txBody>
      </p:sp>
      <p:sp>
        <p:nvSpPr>
          <p:cNvPr id="690" name="CustomShape 10"/>
          <p:cNvSpPr/>
          <p:nvPr/>
        </p:nvSpPr>
        <p:spPr>
          <a:xfrm>
            <a:off x="774720" y="4642560"/>
            <a:ext cx="1539720" cy="345240"/>
          </a:xfrm>
          <a:prstGeom prst="rect">
            <a:avLst/>
          </a:prstGeom>
          <a:noFill/>
          <a:ln>
            <a:noFill/>
          </a:ln>
        </p:spPr>
        <p:style>
          <a:lnRef idx="0">
            <a:scrgbClr r="0" g="0" b="0"/>
          </a:lnRef>
          <a:fillRef idx="0">
            <a:scrgbClr r="0" g="0" b="0"/>
          </a:fillRef>
          <a:effectRef idx="0">
            <a:scrgbClr r="0" g="0" b="0"/>
          </a:effectRef>
          <a:fontRef idx="minor"/>
        </p:style>
        <p:txBody>
          <a:bodyPr lIns="67680" tIns="35280" rIns="67680" bIns="35280"/>
          <a:lstStyle/>
          <a:p>
            <a:pPr algn="ctr">
              <a:lnSpc>
                <a:spcPct val="100000"/>
              </a:lnSpc>
            </a:pPr>
            <a:r>
              <a:rPr lang="pt-BR" sz="900" strike="noStrike" spc="-1">
                <a:solidFill>
                  <a:srgbClr val="000000"/>
                </a:solidFill>
                <a:uFill>
                  <a:solidFill>
                    <a:srgbClr val="FFFFFF"/>
                  </a:solidFill>
                </a:uFill>
                <a:latin typeface="Calibri"/>
                <a:ea typeface="SimSun"/>
              </a:rPr>
              <a:t>Colorímetro</a:t>
            </a:r>
            <a:endParaRPr/>
          </a:p>
          <a:p>
            <a:pPr algn="ctr">
              <a:lnSpc>
                <a:spcPct val="100000"/>
              </a:lnSpc>
            </a:pPr>
            <a:r>
              <a:rPr lang="pt-BR" sz="900" strike="noStrike" spc="-1">
                <a:solidFill>
                  <a:srgbClr val="000000"/>
                </a:solidFill>
                <a:uFill>
                  <a:solidFill>
                    <a:srgbClr val="FFFFFF"/>
                  </a:solidFill>
                </a:uFill>
                <a:latin typeface="Calibri"/>
                <a:ea typeface="SimSun"/>
              </a:rPr>
              <a:t>Triestímulos</a:t>
            </a:r>
            <a:endParaRPr/>
          </a:p>
        </p:txBody>
      </p:sp>
      <p:sp>
        <p:nvSpPr>
          <p:cNvPr id="691" name="CustomShape 11"/>
          <p:cNvSpPr/>
          <p:nvPr/>
        </p:nvSpPr>
        <p:spPr>
          <a:xfrm>
            <a:off x="2842200" y="3151080"/>
            <a:ext cx="307800" cy="147600"/>
          </a:xfrm>
          <a:prstGeom prst="rightArrow">
            <a:avLst>
              <a:gd name="adj1" fmla="val 50000"/>
              <a:gd name="adj2" fmla="val 50000"/>
            </a:avLst>
          </a:prstGeom>
          <a:noFill/>
          <a:ln w="9360">
            <a:solidFill>
              <a:schemeClr val="tx1"/>
            </a:solidFill>
            <a:round/>
          </a:ln>
        </p:spPr>
        <p:style>
          <a:lnRef idx="0">
            <a:scrgbClr r="0" g="0" b="0"/>
          </a:lnRef>
          <a:fillRef idx="0">
            <a:scrgbClr r="0" g="0" b="0"/>
          </a:fillRef>
          <a:effectRef idx="0">
            <a:scrgbClr r="0" g="0" b="0"/>
          </a:effectRef>
          <a:fontRef idx="minor"/>
        </p:style>
      </p:sp>
      <p:sp>
        <p:nvSpPr>
          <p:cNvPr id="692" name="CustomShape 12"/>
          <p:cNvSpPr/>
          <p:nvPr/>
        </p:nvSpPr>
        <p:spPr>
          <a:xfrm>
            <a:off x="6032520" y="3212280"/>
            <a:ext cx="307800" cy="147600"/>
          </a:xfrm>
          <a:prstGeom prst="rightArrow">
            <a:avLst>
              <a:gd name="adj1" fmla="val 50000"/>
              <a:gd name="adj2" fmla="val 50000"/>
            </a:avLst>
          </a:prstGeom>
          <a:noFill/>
          <a:ln w="9360">
            <a:solidFill>
              <a:schemeClr val="tx1"/>
            </a:solidFill>
            <a:round/>
          </a:ln>
        </p:spPr>
        <p:style>
          <a:lnRef idx="0">
            <a:scrgbClr r="0" g="0" b="0"/>
          </a:lnRef>
          <a:fillRef idx="0">
            <a:scrgbClr r="0" g="0" b="0"/>
          </a:fillRef>
          <a:effectRef idx="0">
            <a:scrgbClr r="0" g="0" b="0"/>
          </a:effectRef>
          <a:fontRef idx="minor"/>
        </p:style>
      </p:sp>
      <p:sp>
        <p:nvSpPr>
          <p:cNvPr id="693" name="CustomShape 13"/>
          <p:cNvSpPr/>
          <p:nvPr/>
        </p:nvSpPr>
        <p:spPr>
          <a:xfrm>
            <a:off x="1085760" y="4925160"/>
            <a:ext cx="917280" cy="295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pt-BR" sz="1350" strike="noStrike" spc="-1">
                <a:solidFill>
                  <a:srgbClr val="000000"/>
                </a:solidFill>
                <a:uFill>
                  <a:solidFill>
                    <a:srgbClr val="FFFFFF"/>
                  </a:solidFill>
                </a:uFill>
                <a:latin typeface="Calibri"/>
              </a:rPr>
              <a:t>CR-400/10</a:t>
            </a:r>
            <a:endParaRPr/>
          </a:p>
        </p:txBody>
      </p:sp>
      <p:pic>
        <p:nvPicPr>
          <p:cNvPr id="694" name="Picture 4"/>
          <p:cNvPicPr/>
          <p:nvPr/>
        </p:nvPicPr>
        <p:blipFill>
          <a:blip r:embed="rId3"/>
          <a:stretch/>
        </p:blipFill>
        <p:spPr>
          <a:xfrm>
            <a:off x="8218440" y="6237360"/>
            <a:ext cx="339480" cy="271080"/>
          </a:xfrm>
          <a:prstGeom prst="rect">
            <a:avLst/>
          </a:prstGeom>
          <a:ln>
            <a:noFill/>
          </a:ln>
        </p:spPr>
      </p:pic>
      <p:sp>
        <p:nvSpPr>
          <p:cNvPr id="695" name="CustomShape 14"/>
          <p:cNvSpPr/>
          <p:nvPr/>
        </p:nvSpPr>
        <p:spPr>
          <a:xfrm>
            <a:off x="8218440" y="6237360"/>
            <a:ext cx="339480" cy="460080"/>
          </a:xfrm>
          <a:prstGeom prst="rect">
            <a:avLst/>
          </a:prstGeom>
          <a:noFill/>
          <a:ln>
            <a:noFill/>
          </a:ln>
        </p:spPr>
        <p:style>
          <a:lnRef idx="0">
            <a:scrgbClr r="0" g="0" b="0"/>
          </a:lnRef>
          <a:fillRef idx="0">
            <a:scrgbClr r="0" g="0" b="0"/>
          </a:fillRef>
          <a:effectRef idx="0">
            <a:scrgbClr r="0" g="0" b="0"/>
          </a:effectRef>
          <a:fontRef idx="minor"/>
        </p:style>
      </p:sp>
      <p:sp>
        <p:nvSpPr>
          <p:cNvPr id="696" name="CustomShape 15"/>
          <p:cNvSpPr/>
          <p:nvPr/>
        </p:nvSpPr>
        <p:spPr>
          <a:xfrm>
            <a:off x="7812000" y="6541920"/>
            <a:ext cx="1152000" cy="2005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pt-BR" sz="700" strike="noStrike" spc="-1">
                <a:solidFill>
                  <a:srgbClr val="000000"/>
                </a:solidFill>
                <a:uFill>
                  <a:solidFill>
                    <a:srgbClr val="FFFFFF"/>
                  </a:solidFill>
                </a:uFill>
                <a:latin typeface="Verdana"/>
                <a:ea typeface="SimSun"/>
              </a:rPr>
              <a:t>KONICA MINOLTA</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CustomShape 1"/>
          <p:cNvSpPr/>
          <p:nvPr/>
        </p:nvSpPr>
        <p:spPr>
          <a:xfrm>
            <a:off x="2603880" y="476640"/>
            <a:ext cx="3888720" cy="825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pt-BR" sz="2400" strike="noStrike" spc="-1">
                <a:solidFill>
                  <a:srgbClr val="000000"/>
                </a:solidFill>
                <a:uFill>
                  <a:solidFill>
                    <a:srgbClr val="FFFFFF"/>
                  </a:solidFill>
                </a:uFill>
                <a:latin typeface="Calibri"/>
                <a:ea typeface="SimSun"/>
              </a:rPr>
              <a:t>Colorímetros Espectrais</a:t>
            </a:r>
            <a:endParaRPr/>
          </a:p>
          <a:p>
            <a:pPr algn="ctr">
              <a:lnSpc>
                <a:spcPct val="100000"/>
              </a:lnSpc>
            </a:pPr>
            <a:r>
              <a:rPr lang="pt-BR" sz="2400" strike="noStrike" spc="-1">
                <a:solidFill>
                  <a:srgbClr val="000000"/>
                </a:solidFill>
                <a:uFill>
                  <a:solidFill>
                    <a:srgbClr val="FFFFFF"/>
                  </a:solidFill>
                </a:uFill>
                <a:latin typeface="Calibri"/>
                <a:ea typeface="SimSun"/>
              </a:rPr>
              <a:t>Espectrofotômetros </a:t>
            </a:r>
            <a:endParaRPr/>
          </a:p>
        </p:txBody>
      </p:sp>
      <p:pic>
        <p:nvPicPr>
          <p:cNvPr id="698" name="Picture 4"/>
          <p:cNvPicPr/>
          <p:nvPr/>
        </p:nvPicPr>
        <p:blipFill>
          <a:blip r:embed="rId2"/>
          <a:stretch/>
        </p:blipFill>
        <p:spPr>
          <a:xfrm>
            <a:off x="8218440" y="6237360"/>
            <a:ext cx="339480" cy="271080"/>
          </a:xfrm>
          <a:prstGeom prst="rect">
            <a:avLst/>
          </a:prstGeom>
          <a:ln>
            <a:noFill/>
          </a:ln>
        </p:spPr>
      </p:pic>
      <p:sp>
        <p:nvSpPr>
          <p:cNvPr id="699" name="CustomShape 2"/>
          <p:cNvSpPr/>
          <p:nvPr/>
        </p:nvSpPr>
        <p:spPr>
          <a:xfrm>
            <a:off x="8218440" y="6237360"/>
            <a:ext cx="339480" cy="460080"/>
          </a:xfrm>
          <a:prstGeom prst="rect">
            <a:avLst/>
          </a:prstGeom>
          <a:noFill/>
          <a:ln>
            <a:noFill/>
          </a:ln>
        </p:spPr>
        <p:style>
          <a:lnRef idx="0">
            <a:scrgbClr r="0" g="0" b="0"/>
          </a:lnRef>
          <a:fillRef idx="0">
            <a:scrgbClr r="0" g="0" b="0"/>
          </a:fillRef>
          <a:effectRef idx="0">
            <a:scrgbClr r="0" g="0" b="0"/>
          </a:effectRef>
          <a:fontRef idx="minor"/>
        </p:style>
      </p:sp>
      <p:sp>
        <p:nvSpPr>
          <p:cNvPr id="700" name="CustomShape 3"/>
          <p:cNvSpPr/>
          <p:nvPr/>
        </p:nvSpPr>
        <p:spPr>
          <a:xfrm>
            <a:off x="7812000" y="6541920"/>
            <a:ext cx="1152000" cy="2005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pt-BR" sz="700" strike="noStrike" spc="-1">
                <a:solidFill>
                  <a:srgbClr val="000000"/>
                </a:solidFill>
                <a:uFill>
                  <a:solidFill>
                    <a:srgbClr val="FFFFFF"/>
                  </a:solidFill>
                </a:uFill>
                <a:latin typeface="Verdana"/>
                <a:ea typeface="SimSun"/>
              </a:rPr>
              <a:t>KONICA MINOLTA</a:t>
            </a:r>
            <a:endParaRPr/>
          </a:p>
        </p:txBody>
      </p:sp>
      <p:sp>
        <p:nvSpPr>
          <p:cNvPr id="701" name="CustomShape 4"/>
          <p:cNvSpPr/>
          <p:nvPr/>
        </p:nvSpPr>
        <p:spPr>
          <a:xfrm>
            <a:off x="5765040" y="3408840"/>
            <a:ext cx="410760" cy="196200"/>
          </a:xfrm>
          <a:prstGeom prst="rightArrow">
            <a:avLst>
              <a:gd name="adj1" fmla="val 50000"/>
              <a:gd name="adj2" fmla="val 50000"/>
            </a:avLst>
          </a:prstGeom>
          <a:noFill/>
          <a:ln w="9360">
            <a:solidFill>
              <a:schemeClr val="tx1"/>
            </a:solidFill>
            <a:round/>
          </a:ln>
        </p:spPr>
        <p:style>
          <a:lnRef idx="0">
            <a:scrgbClr r="0" g="0" b="0"/>
          </a:lnRef>
          <a:fillRef idx="0">
            <a:scrgbClr r="0" g="0" b="0"/>
          </a:fillRef>
          <a:effectRef idx="0">
            <a:scrgbClr r="0" g="0" b="0"/>
          </a:effectRef>
          <a:fontRef idx="minor"/>
        </p:style>
      </p:sp>
      <p:pic>
        <p:nvPicPr>
          <p:cNvPr id="702" name="Picture 29"/>
          <p:cNvPicPr/>
          <p:nvPr/>
        </p:nvPicPr>
        <p:blipFill>
          <a:blip r:embed="rId3"/>
          <a:stretch/>
        </p:blipFill>
        <p:spPr>
          <a:xfrm rot="16200000">
            <a:off x="3788280" y="2062800"/>
            <a:ext cx="1227960" cy="2570760"/>
          </a:xfrm>
          <a:prstGeom prst="rect">
            <a:avLst/>
          </a:prstGeom>
          <a:ln>
            <a:noFill/>
          </a:ln>
        </p:spPr>
      </p:pic>
      <p:pic>
        <p:nvPicPr>
          <p:cNvPr id="703" name="Picture 24"/>
          <p:cNvPicPr/>
          <p:nvPr/>
        </p:nvPicPr>
        <p:blipFill>
          <a:blip r:embed="rId4"/>
          <a:stretch/>
        </p:blipFill>
        <p:spPr>
          <a:xfrm>
            <a:off x="6320880" y="2616840"/>
            <a:ext cx="2587680" cy="1172160"/>
          </a:xfrm>
          <a:prstGeom prst="rect">
            <a:avLst/>
          </a:prstGeom>
          <a:ln>
            <a:noFill/>
          </a:ln>
        </p:spPr>
      </p:pic>
      <p:sp>
        <p:nvSpPr>
          <p:cNvPr id="704" name="CustomShape 5"/>
          <p:cNvSpPr/>
          <p:nvPr/>
        </p:nvSpPr>
        <p:spPr>
          <a:xfrm>
            <a:off x="7034040" y="3962160"/>
            <a:ext cx="1138320" cy="2764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pt-BR" sz="1200" strike="noStrike" spc="-1">
                <a:solidFill>
                  <a:srgbClr val="000000"/>
                </a:solidFill>
                <a:uFill>
                  <a:solidFill>
                    <a:srgbClr val="FFFFFF"/>
                  </a:solidFill>
                </a:uFill>
                <a:latin typeface="Calibri"/>
                <a:ea typeface="SimSun"/>
              </a:rPr>
              <a:t>Curva Espectral</a:t>
            </a:r>
            <a:endParaRPr/>
          </a:p>
        </p:txBody>
      </p:sp>
      <p:pic>
        <p:nvPicPr>
          <p:cNvPr id="705" name="Imagem 12"/>
          <p:cNvPicPr/>
          <p:nvPr/>
        </p:nvPicPr>
        <p:blipFill>
          <a:blip r:embed="rId5"/>
          <a:stretch/>
        </p:blipFill>
        <p:spPr>
          <a:xfrm>
            <a:off x="938520" y="3721680"/>
            <a:ext cx="833760" cy="1748160"/>
          </a:xfrm>
          <a:prstGeom prst="rect">
            <a:avLst/>
          </a:prstGeom>
          <a:ln>
            <a:noFill/>
          </a:ln>
        </p:spPr>
      </p:pic>
      <p:sp>
        <p:nvSpPr>
          <p:cNvPr id="706" name="CustomShape 6"/>
          <p:cNvSpPr/>
          <p:nvPr/>
        </p:nvSpPr>
        <p:spPr>
          <a:xfrm>
            <a:off x="2398320" y="3408840"/>
            <a:ext cx="410760" cy="197280"/>
          </a:xfrm>
          <a:prstGeom prst="rightArrow">
            <a:avLst>
              <a:gd name="adj1" fmla="val 50000"/>
              <a:gd name="adj2" fmla="val 50000"/>
            </a:avLst>
          </a:prstGeom>
          <a:noFill/>
          <a:ln w="9360">
            <a:solidFill>
              <a:schemeClr val="tx1"/>
            </a:solidFill>
            <a:round/>
          </a:ln>
        </p:spPr>
        <p:style>
          <a:lnRef idx="0">
            <a:scrgbClr r="0" g="0" b="0"/>
          </a:lnRef>
          <a:fillRef idx="0">
            <a:scrgbClr r="0" g="0" b="0"/>
          </a:fillRef>
          <a:effectRef idx="0">
            <a:scrgbClr r="0" g="0" b="0"/>
          </a:effectRef>
          <a:fontRef idx="minor"/>
        </p:style>
      </p:sp>
      <p:sp>
        <p:nvSpPr>
          <p:cNvPr id="707" name="CustomShape 7"/>
          <p:cNvSpPr/>
          <p:nvPr/>
        </p:nvSpPr>
        <p:spPr>
          <a:xfrm>
            <a:off x="920160" y="5470200"/>
            <a:ext cx="9154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pt-BR" sz="1800" strike="noStrike" spc="-1">
                <a:solidFill>
                  <a:srgbClr val="000000"/>
                </a:solidFill>
                <a:uFill>
                  <a:solidFill>
                    <a:srgbClr val="FFFFFF"/>
                  </a:solidFill>
                </a:uFill>
                <a:latin typeface="Calibri"/>
              </a:rPr>
              <a:t>CM-700</a:t>
            </a:r>
            <a:endParaRPr/>
          </a:p>
        </p:txBody>
      </p:sp>
      <p:pic>
        <p:nvPicPr>
          <p:cNvPr id="708" name="Imagem 5"/>
          <p:cNvPicPr/>
          <p:nvPr/>
        </p:nvPicPr>
        <p:blipFill>
          <a:blip r:embed="rId6"/>
          <a:stretch/>
        </p:blipFill>
        <p:spPr>
          <a:xfrm>
            <a:off x="179640" y="1419840"/>
            <a:ext cx="2252160" cy="1830240"/>
          </a:xfrm>
          <a:prstGeom prst="rect">
            <a:avLst/>
          </a:prstGeom>
          <a:ln>
            <a:noFill/>
          </a:ln>
        </p:spPr>
      </p:pic>
      <p:sp>
        <p:nvSpPr>
          <p:cNvPr id="709" name="CustomShape 8"/>
          <p:cNvSpPr/>
          <p:nvPr/>
        </p:nvSpPr>
        <p:spPr>
          <a:xfrm>
            <a:off x="1457280" y="3064680"/>
            <a:ext cx="6840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pt-BR" sz="1800" strike="noStrike" spc="-1">
                <a:solidFill>
                  <a:srgbClr val="000000"/>
                </a:solidFill>
                <a:uFill>
                  <a:solidFill>
                    <a:srgbClr val="FFFFFF"/>
                  </a:solidFill>
                </a:uFill>
                <a:latin typeface="Calibri"/>
              </a:rPr>
              <a:t>CM-5</a:t>
            </a:r>
            <a:endParaRPr/>
          </a:p>
        </p:txBody>
      </p:sp>
      <p:sp>
        <p:nvSpPr>
          <p:cNvPr id="710" name="CustomShape 9"/>
          <p:cNvSpPr/>
          <p:nvPr/>
        </p:nvSpPr>
        <p:spPr>
          <a:xfrm>
            <a:off x="3715200" y="4101840"/>
            <a:ext cx="1301400" cy="2764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pt-BR" sz="1200" strike="noStrike" spc="-1">
                <a:solidFill>
                  <a:srgbClr val="000000"/>
                </a:solidFill>
                <a:uFill>
                  <a:solidFill>
                    <a:srgbClr val="FFFFFF"/>
                  </a:solidFill>
                </a:uFill>
                <a:latin typeface="Calibri"/>
                <a:ea typeface="SimSun"/>
              </a:rPr>
              <a:t>Grade de Difração</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CustomShape 1"/>
          <p:cNvSpPr/>
          <p:nvPr/>
        </p:nvSpPr>
        <p:spPr>
          <a:xfrm>
            <a:off x="2988000" y="4415040"/>
            <a:ext cx="2304720" cy="144000"/>
          </a:xfrm>
          <a:prstGeom prst="rect">
            <a:avLst/>
          </a:prstGeom>
          <a:solidFill>
            <a:srgbClr val="FF9900"/>
          </a:solidFill>
          <a:ln>
            <a:noFill/>
          </a:ln>
        </p:spPr>
        <p:style>
          <a:lnRef idx="0">
            <a:scrgbClr r="0" g="0" b="0"/>
          </a:lnRef>
          <a:fillRef idx="0">
            <a:scrgbClr r="0" g="0" b="0"/>
          </a:fillRef>
          <a:effectRef idx="0">
            <a:scrgbClr r="0" g="0" b="0"/>
          </a:effectRef>
          <a:fontRef idx="minor"/>
        </p:style>
      </p:sp>
      <p:sp>
        <p:nvSpPr>
          <p:cNvPr id="712" name="CustomShape 2"/>
          <p:cNvSpPr/>
          <p:nvPr/>
        </p:nvSpPr>
        <p:spPr>
          <a:xfrm>
            <a:off x="3843720" y="4559760"/>
            <a:ext cx="964800" cy="3070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pt-BR" sz="1400" strike="noStrike" spc="-1">
                <a:solidFill>
                  <a:srgbClr val="000000"/>
                </a:solidFill>
                <a:uFill>
                  <a:solidFill>
                    <a:srgbClr val="FFFFFF"/>
                  </a:solidFill>
                </a:uFill>
                <a:latin typeface="Century Gothic"/>
                <a:ea typeface="SimSun"/>
              </a:rPr>
              <a:t>Amostra</a:t>
            </a:r>
            <a:endParaRPr/>
          </a:p>
        </p:txBody>
      </p:sp>
      <p:sp>
        <p:nvSpPr>
          <p:cNvPr id="713" name="Line 3"/>
          <p:cNvSpPr/>
          <p:nvPr/>
        </p:nvSpPr>
        <p:spPr>
          <a:xfrm flipV="1">
            <a:off x="4213440" y="3316320"/>
            <a:ext cx="1800" cy="1082880"/>
          </a:xfrm>
          <a:prstGeom prst="line">
            <a:avLst/>
          </a:prstGeom>
          <a:ln w="76320">
            <a:solidFill>
              <a:srgbClr val="FF9900"/>
            </a:solidFill>
            <a:miter/>
            <a:tailEnd type="triangle" w="med" len="med"/>
          </a:ln>
        </p:spPr>
        <p:style>
          <a:lnRef idx="0">
            <a:scrgbClr r="0" g="0" b="0"/>
          </a:lnRef>
          <a:fillRef idx="0">
            <a:scrgbClr r="0" g="0" b="0"/>
          </a:fillRef>
          <a:effectRef idx="0">
            <a:scrgbClr r="0" g="0" b="0"/>
          </a:effectRef>
          <a:fontRef idx="minor"/>
        </p:style>
      </p:sp>
      <p:sp>
        <p:nvSpPr>
          <p:cNvPr id="714" name="CustomShape 4"/>
          <p:cNvSpPr/>
          <p:nvPr/>
        </p:nvSpPr>
        <p:spPr>
          <a:xfrm>
            <a:off x="3637440" y="2038680"/>
            <a:ext cx="1080720" cy="1207800"/>
          </a:xfrm>
          <a:prstGeom prst="rect">
            <a:avLst/>
          </a:prstGeom>
          <a:solidFill>
            <a:srgbClr val="DDDDDD"/>
          </a:solidFill>
          <a:ln w="9360">
            <a:solidFill>
              <a:srgbClr val="000000"/>
            </a:solidFill>
            <a:miter/>
          </a:ln>
        </p:spPr>
        <p:style>
          <a:lnRef idx="0">
            <a:scrgbClr r="0" g="0" b="0"/>
          </a:lnRef>
          <a:fillRef idx="0">
            <a:scrgbClr r="0" g="0" b="0"/>
          </a:fillRef>
          <a:effectRef idx="0">
            <a:scrgbClr r="0" g="0" b="0"/>
          </a:effectRef>
          <a:fontRef idx="minor"/>
        </p:style>
      </p:sp>
      <p:sp>
        <p:nvSpPr>
          <p:cNvPr id="715" name="CustomShape 5"/>
          <p:cNvSpPr/>
          <p:nvPr/>
        </p:nvSpPr>
        <p:spPr>
          <a:xfrm>
            <a:off x="3576960" y="2414880"/>
            <a:ext cx="1228320" cy="459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pt-BR" sz="1200" strike="noStrike" spc="-1">
                <a:solidFill>
                  <a:srgbClr val="000000"/>
                </a:solidFill>
                <a:uFill>
                  <a:solidFill>
                    <a:srgbClr val="FFFFFF"/>
                  </a:solidFill>
                </a:uFill>
                <a:latin typeface="Century Gothic"/>
                <a:ea typeface="SimSun"/>
              </a:rPr>
              <a:t>Equipamento</a:t>
            </a:r>
            <a:endParaRPr/>
          </a:p>
          <a:p>
            <a:pPr algn="ctr">
              <a:lnSpc>
                <a:spcPct val="100000"/>
              </a:lnSpc>
            </a:pPr>
            <a:r>
              <a:rPr lang="pt-BR" sz="1200" strike="noStrike" spc="-1">
                <a:solidFill>
                  <a:srgbClr val="000000"/>
                </a:solidFill>
                <a:uFill>
                  <a:solidFill>
                    <a:srgbClr val="FFFFFF"/>
                  </a:solidFill>
                </a:uFill>
                <a:latin typeface="Century Gothic"/>
                <a:ea typeface="SimSun"/>
              </a:rPr>
              <a:t>Sensor</a:t>
            </a:r>
            <a:endParaRPr/>
          </a:p>
        </p:txBody>
      </p:sp>
      <p:sp>
        <p:nvSpPr>
          <p:cNvPr id="716" name="CustomShape 6"/>
          <p:cNvSpPr/>
          <p:nvPr/>
        </p:nvSpPr>
        <p:spPr>
          <a:xfrm>
            <a:off x="4192920" y="2335680"/>
            <a:ext cx="183960" cy="579240"/>
          </a:xfrm>
          <a:prstGeom prst="rect">
            <a:avLst/>
          </a:prstGeom>
          <a:noFill/>
          <a:ln>
            <a:noFill/>
          </a:ln>
        </p:spPr>
        <p:style>
          <a:lnRef idx="0">
            <a:scrgbClr r="0" g="0" b="0"/>
          </a:lnRef>
          <a:fillRef idx="0">
            <a:scrgbClr r="0" g="0" b="0"/>
          </a:fillRef>
          <a:effectRef idx="0">
            <a:scrgbClr r="0" g="0" b="0"/>
          </a:effectRef>
          <a:fontRef idx="minor"/>
        </p:style>
      </p:sp>
      <p:sp>
        <p:nvSpPr>
          <p:cNvPr id="717" name="CustomShape 7"/>
          <p:cNvSpPr/>
          <p:nvPr/>
        </p:nvSpPr>
        <p:spPr>
          <a:xfrm>
            <a:off x="4957560" y="3461040"/>
            <a:ext cx="61560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pt-BR" sz="1400" strike="noStrike" spc="-1">
                <a:solidFill>
                  <a:srgbClr val="000000"/>
                </a:solidFill>
                <a:uFill>
                  <a:solidFill>
                    <a:srgbClr val="FFFFFF"/>
                  </a:solidFill>
                </a:uFill>
                <a:latin typeface="Century Gothic"/>
                <a:ea typeface="SimSun"/>
              </a:rPr>
              <a:t>Flash</a:t>
            </a:r>
            <a:endParaRPr/>
          </a:p>
        </p:txBody>
      </p:sp>
      <p:sp>
        <p:nvSpPr>
          <p:cNvPr id="718" name="CustomShape 8"/>
          <p:cNvSpPr/>
          <p:nvPr/>
        </p:nvSpPr>
        <p:spPr>
          <a:xfrm>
            <a:off x="2766960" y="3478680"/>
            <a:ext cx="61560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pt-BR" sz="1400" strike="noStrike" spc="-1">
                <a:solidFill>
                  <a:srgbClr val="000000"/>
                </a:solidFill>
                <a:uFill>
                  <a:solidFill>
                    <a:srgbClr val="FFFFFF"/>
                  </a:solidFill>
                </a:uFill>
                <a:latin typeface="Century Gothic"/>
                <a:ea typeface="SimSun"/>
              </a:rPr>
              <a:t>Flash</a:t>
            </a:r>
            <a:endParaRPr/>
          </a:p>
        </p:txBody>
      </p:sp>
      <p:sp>
        <p:nvSpPr>
          <p:cNvPr id="719" name="Line 9"/>
          <p:cNvSpPr/>
          <p:nvPr/>
        </p:nvSpPr>
        <p:spPr>
          <a:xfrm>
            <a:off x="3348360" y="3605400"/>
            <a:ext cx="216000" cy="144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720" name="Line 10"/>
          <p:cNvSpPr/>
          <p:nvPr/>
        </p:nvSpPr>
        <p:spPr>
          <a:xfrm>
            <a:off x="4788360" y="3605400"/>
            <a:ext cx="215640" cy="144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721" name="CustomShape 11"/>
          <p:cNvSpPr/>
          <p:nvPr/>
        </p:nvSpPr>
        <p:spPr>
          <a:xfrm>
            <a:off x="5796000" y="3769200"/>
            <a:ext cx="1510920" cy="946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pt-BR" sz="1400" strike="noStrike" spc="-1">
                <a:solidFill>
                  <a:srgbClr val="000000"/>
                </a:solidFill>
                <a:uFill>
                  <a:solidFill>
                    <a:srgbClr val="FFFFFF"/>
                  </a:solidFill>
                </a:uFill>
                <a:latin typeface="Century Gothic"/>
                <a:ea typeface="SimSun"/>
              </a:rPr>
              <a:t>Luz do flash é refletida da amostra e</a:t>
            </a:r>
            <a:endParaRPr/>
          </a:p>
          <a:p>
            <a:pPr>
              <a:lnSpc>
                <a:spcPct val="100000"/>
              </a:lnSpc>
            </a:pPr>
            <a:r>
              <a:rPr lang="pt-BR" sz="1400" strike="noStrike" spc="-1">
                <a:solidFill>
                  <a:srgbClr val="000000"/>
                </a:solidFill>
                <a:uFill>
                  <a:solidFill>
                    <a:srgbClr val="FFFFFF"/>
                  </a:solidFill>
                </a:uFill>
                <a:latin typeface="Century Gothic"/>
                <a:ea typeface="SimSun"/>
              </a:rPr>
              <a:t>é medida</a:t>
            </a:r>
            <a:endParaRPr/>
          </a:p>
        </p:txBody>
      </p:sp>
      <p:pic>
        <p:nvPicPr>
          <p:cNvPr id="722" name="Picture 4"/>
          <p:cNvPicPr/>
          <p:nvPr/>
        </p:nvPicPr>
        <p:blipFill>
          <a:blip r:embed="rId2"/>
          <a:stretch/>
        </p:blipFill>
        <p:spPr>
          <a:xfrm>
            <a:off x="8218440" y="6237360"/>
            <a:ext cx="339480" cy="271080"/>
          </a:xfrm>
          <a:prstGeom prst="rect">
            <a:avLst/>
          </a:prstGeom>
          <a:ln>
            <a:noFill/>
          </a:ln>
        </p:spPr>
      </p:pic>
      <p:sp>
        <p:nvSpPr>
          <p:cNvPr id="723" name="CustomShape 12"/>
          <p:cNvSpPr/>
          <p:nvPr/>
        </p:nvSpPr>
        <p:spPr>
          <a:xfrm>
            <a:off x="8218440" y="6237360"/>
            <a:ext cx="339480" cy="460080"/>
          </a:xfrm>
          <a:prstGeom prst="rect">
            <a:avLst/>
          </a:prstGeom>
          <a:noFill/>
          <a:ln>
            <a:noFill/>
          </a:ln>
        </p:spPr>
        <p:style>
          <a:lnRef idx="0">
            <a:scrgbClr r="0" g="0" b="0"/>
          </a:lnRef>
          <a:fillRef idx="0">
            <a:scrgbClr r="0" g="0" b="0"/>
          </a:fillRef>
          <a:effectRef idx="0">
            <a:scrgbClr r="0" g="0" b="0"/>
          </a:effectRef>
          <a:fontRef idx="minor"/>
        </p:style>
      </p:sp>
      <p:sp>
        <p:nvSpPr>
          <p:cNvPr id="724" name="CustomShape 13"/>
          <p:cNvSpPr/>
          <p:nvPr/>
        </p:nvSpPr>
        <p:spPr>
          <a:xfrm>
            <a:off x="7812000" y="6541920"/>
            <a:ext cx="1152000" cy="2005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pt-BR" sz="700" strike="noStrike" spc="-1">
                <a:solidFill>
                  <a:srgbClr val="000000"/>
                </a:solidFill>
                <a:uFill>
                  <a:solidFill>
                    <a:srgbClr val="FFFFFF"/>
                  </a:solidFill>
                </a:uFill>
                <a:latin typeface="Verdana"/>
                <a:ea typeface="SimSun"/>
              </a:rPr>
              <a:t>KONICA MINOLTA</a:t>
            </a:r>
            <a:endParaRPr/>
          </a:p>
        </p:txBody>
      </p:sp>
      <p:sp>
        <p:nvSpPr>
          <p:cNvPr id="725" name="CustomShape 14"/>
          <p:cNvSpPr/>
          <p:nvPr/>
        </p:nvSpPr>
        <p:spPr>
          <a:xfrm>
            <a:off x="1366920" y="1052640"/>
            <a:ext cx="23940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800" strike="noStrike" spc="-1">
                <a:solidFill>
                  <a:srgbClr val="000000"/>
                </a:solidFill>
                <a:uFill>
                  <a:solidFill>
                    <a:srgbClr val="FFFFFF"/>
                  </a:solidFill>
                </a:uFill>
                <a:latin typeface="Calibri"/>
              </a:rPr>
              <a:t>Medição por refletância</a:t>
            </a:r>
            <a:endParaRPr/>
          </a:p>
        </p:txBody>
      </p:sp>
      <p:sp>
        <p:nvSpPr>
          <p:cNvPr id="726" name="CustomShape 15"/>
          <p:cNvSpPr/>
          <p:nvPr/>
        </p:nvSpPr>
        <p:spPr>
          <a:xfrm>
            <a:off x="3637440" y="3246840"/>
            <a:ext cx="205920" cy="1152000"/>
          </a:xfrm>
          <a:prstGeom prst="downArrow">
            <a:avLst>
              <a:gd name="adj1" fmla="val 50000"/>
              <a:gd name="adj2" fmla="val 50000"/>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sp>
      <p:sp>
        <p:nvSpPr>
          <p:cNvPr id="727" name="CustomShape 16"/>
          <p:cNvSpPr/>
          <p:nvPr/>
        </p:nvSpPr>
        <p:spPr>
          <a:xfrm>
            <a:off x="4509720" y="3255840"/>
            <a:ext cx="205920" cy="1152000"/>
          </a:xfrm>
          <a:prstGeom prst="downArrow">
            <a:avLst>
              <a:gd name="adj1" fmla="val 50000"/>
              <a:gd name="adj2" fmla="val 50000"/>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sp>
      <p:sp>
        <p:nvSpPr>
          <p:cNvPr id="728" name="Line 17"/>
          <p:cNvSpPr/>
          <p:nvPr/>
        </p:nvSpPr>
        <p:spPr>
          <a:xfrm>
            <a:off x="4285080" y="4270320"/>
            <a:ext cx="1366560" cy="1800"/>
          </a:xfrm>
          <a:prstGeom prst="line">
            <a:avLst/>
          </a:prstGeom>
          <a:ln w="9360">
            <a:solidFill>
              <a:srgbClr val="000000"/>
            </a:solidFill>
            <a:miter/>
          </a:ln>
        </p:spPr>
        <p:style>
          <a:lnRef idx="0">
            <a:scrgbClr r="0" g="0" b="0"/>
          </a:lnRef>
          <a:fillRef idx="0">
            <a:scrgbClr r="0" g="0" b="0"/>
          </a:fillRef>
          <a:effectRef idx="0">
            <a:scrgbClr r="0" g="0" b="0"/>
          </a:effectRef>
          <a:fontRef idx="minor"/>
        </p:style>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9" name="Imagem 1"/>
          <p:cNvPicPr/>
          <p:nvPr/>
        </p:nvPicPr>
        <p:blipFill>
          <a:blip r:embed="rId2"/>
          <a:stretch/>
        </p:blipFill>
        <p:spPr>
          <a:xfrm>
            <a:off x="574200" y="726840"/>
            <a:ext cx="3540600" cy="2656440"/>
          </a:xfrm>
          <a:prstGeom prst="rect">
            <a:avLst/>
          </a:prstGeom>
          <a:ln>
            <a:noFill/>
          </a:ln>
        </p:spPr>
      </p:pic>
      <p:pic>
        <p:nvPicPr>
          <p:cNvPr id="730" name="Picture 2"/>
          <p:cNvPicPr/>
          <p:nvPr/>
        </p:nvPicPr>
        <p:blipFill>
          <a:blip r:embed="rId3"/>
          <a:stretch/>
        </p:blipFill>
        <p:spPr>
          <a:xfrm>
            <a:off x="4836600" y="642600"/>
            <a:ext cx="3232440" cy="2693880"/>
          </a:xfrm>
          <a:prstGeom prst="rect">
            <a:avLst/>
          </a:prstGeom>
          <a:ln>
            <a:noFill/>
          </a:ln>
        </p:spPr>
      </p:pic>
      <p:pic>
        <p:nvPicPr>
          <p:cNvPr id="731" name="Picture 3"/>
          <p:cNvPicPr/>
          <p:nvPr/>
        </p:nvPicPr>
        <p:blipFill>
          <a:blip r:embed="rId4"/>
          <a:stretch/>
        </p:blipFill>
        <p:spPr>
          <a:xfrm>
            <a:off x="574200" y="3643560"/>
            <a:ext cx="3540600" cy="2355480"/>
          </a:xfrm>
          <a:prstGeom prst="rect">
            <a:avLst/>
          </a:prstGeom>
          <a:ln>
            <a:noFill/>
          </a:ln>
        </p:spPr>
      </p:pic>
      <p:pic>
        <p:nvPicPr>
          <p:cNvPr id="732" name="Picture 7"/>
          <p:cNvPicPr/>
          <p:nvPr/>
        </p:nvPicPr>
        <p:blipFill>
          <a:blip r:embed="rId5"/>
          <a:stretch/>
        </p:blipFill>
        <p:spPr>
          <a:xfrm>
            <a:off x="4810680" y="3739680"/>
            <a:ext cx="3258000" cy="21636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 name="Line 1"/>
          <p:cNvSpPr/>
          <p:nvPr/>
        </p:nvSpPr>
        <p:spPr>
          <a:xfrm flipV="1">
            <a:off x="4283640" y="3192120"/>
            <a:ext cx="3240" cy="811440"/>
          </a:xfrm>
          <a:prstGeom prst="line">
            <a:avLst/>
          </a:prstGeom>
          <a:ln w="76320">
            <a:solidFill>
              <a:srgbClr val="C41DFF"/>
            </a:solidFill>
            <a:miter/>
            <a:tailEnd type="triangle" w="med" len="med"/>
          </a:ln>
        </p:spPr>
        <p:style>
          <a:lnRef idx="0">
            <a:scrgbClr r="0" g="0" b="0"/>
          </a:lnRef>
          <a:fillRef idx="0">
            <a:scrgbClr r="0" g="0" b="0"/>
          </a:fillRef>
          <a:effectRef idx="0">
            <a:scrgbClr r="0" g="0" b="0"/>
          </a:effectRef>
          <a:fontRef idx="minor"/>
        </p:style>
      </p:sp>
      <p:sp>
        <p:nvSpPr>
          <p:cNvPr id="734" name="CustomShape 2"/>
          <p:cNvSpPr/>
          <p:nvPr/>
        </p:nvSpPr>
        <p:spPr>
          <a:xfrm>
            <a:off x="6156360" y="3357000"/>
            <a:ext cx="1510920" cy="1159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pt-BR" sz="1400" strike="noStrike" spc="-1">
                <a:solidFill>
                  <a:srgbClr val="000000"/>
                </a:solidFill>
                <a:uFill>
                  <a:solidFill>
                    <a:srgbClr val="FFFFFF"/>
                  </a:solidFill>
                </a:uFill>
                <a:latin typeface="Century Gothic"/>
                <a:ea typeface="SimSun"/>
              </a:rPr>
              <a:t>Luz do flash é transmitida através da amostra e</a:t>
            </a:r>
            <a:endParaRPr/>
          </a:p>
          <a:p>
            <a:pPr>
              <a:lnSpc>
                <a:spcPct val="100000"/>
              </a:lnSpc>
            </a:pPr>
            <a:r>
              <a:rPr lang="pt-BR" sz="1400" strike="noStrike" spc="-1">
                <a:solidFill>
                  <a:srgbClr val="000000"/>
                </a:solidFill>
                <a:uFill>
                  <a:solidFill>
                    <a:srgbClr val="FFFFFF"/>
                  </a:solidFill>
                </a:uFill>
                <a:latin typeface="Century Gothic"/>
                <a:ea typeface="SimSun"/>
              </a:rPr>
              <a:t>é medida</a:t>
            </a:r>
            <a:endParaRPr/>
          </a:p>
        </p:txBody>
      </p:sp>
      <p:sp>
        <p:nvSpPr>
          <p:cNvPr id="735" name="Line 3"/>
          <p:cNvSpPr/>
          <p:nvPr/>
        </p:nvSpPr>
        <p:spPr>
          <a:xfrm>
            <a:off x="4355640" y="3717000"/>
            <a:ext cx="1584360" cy="180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736" name="CustomShape 4"/>
          <p:cNvSpPr/>
          <p:nvPr/>
        </p:nvSpPr>
        <p:spPr>
          <a:xfrm>
            <a:off x="3709080" y="1914480"/>
            <a:ext cx="1080720" cy="1207800"/>
          </a:xfrm>
          <a:prstGeom prst="rect">
            <a:avLst/>
          </a:prstGeom>
          <a:solidFill>
            <a:srgbClr val="DDDDDD"/>
          </a:solidFill>
          <a:ln w="9360">
            <a:solidFill>
              <a:srgbClr val="000000"/>
            </a:solidFill>
            <a:miter/>
          </a:ln>
        </p:spPr>
        <p:style>
          <a:lnRef idx="0">
            <a:scrgbClr r="0" g="0" b="0"/>
          </a:lnRef>
          <a:fillRef idx="0">
            <a:scrgbClr r="0" g="0" b="0"/>
          </a:fillRef>
          <a:effectRef idx="0">
            <a:scrgbClr r="0" g="0" b="0"/>
          </a:effectRef>
          <a:fontRef idx="minor"/>
        </p:style>
      </p:sp>
      <p:sp>
        <p:nvSpPr>
          <p:cNvPr id="737" name="CustomShape 5"/>
          <p:cNvSpPr/>
          <p:nvPr/>
        </p:nvSpPr>
        <p:spPr>
          <a:xfrm>
            <a:off x="3664440" y="2290680"/>
            <a:ext cx="1228320" cy="459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pt-BR" sz="1200" strike="noStrike" spc="-1">
                <a:solidFill>
                  <a:srgbClr val="000000"/>
                </a:solidFill>
                <a:uFill>
                  <a:solidFill>
                    <a:srgbClr val="FFFFFF"/>
                  </a:solidFill>
                </a:uFill>
                <a:latin typeface="Century Gothic"/>
                <a:ea typeface="SimSun"/>
              </a:rPr>
              <a:t>Equipamento</a:t>
            </a:r>
            <a:endParaRPr/>
          </a:p>
          <a:p>
            <a:pPr algn="ctr">
              <a:lnSpc>
                <a:spcPct val="100000"/>
              </a:lnSpc>
            </a:pPr>
            <a:r>
              <a:rPr lang="pt-BR" sz="1200" strike="noStrike" spc="-1">
                <a:solidFill>
                  <a:srgbClr val="000000"/>
                </a:solidFill>
                <a:uFill>
                  <a:solidFill>
                    <a:srgbClr val="FFFFFF"/>
                  </a:solidFill>
                </a:uFill>
                <a:latin typeface="Century Gothic"/>
                <a:ea typeface="SimSun"/>
              </a:rPr>
              <a:t>Sensor</a:t>
            </a:r>
            <a:endParaRPr/>
          </a:p>
        </p:txBody>
      </p:sp>
      <p:sp>
        <p:nvSpPr>
          <p:cNvPr id="738" name="CustomShape 6"/>
          <p:cNvSpPr/>
          <p:nvPr/>
        </p:nvSpPr>
        <p:spPr>
          <a:xfrm>
            <a:off x="4264560" y="2211480"/>
            <a:ext cx="183960" cy="579240"/>
          </a:xfrm>
          <a:prstGeom prst="rect">
            <a:avLst/>
          </a:prstGeom>
          <a:noFill/>
          <a:ln>
            <a:noFill/>
          </a:ln>
        </p:spPr>
        <p:style>
          <a:lnRef idx="0">
            <a:scrgbClr r="0" g="0" b="0"/>
          </a:lnRef>
          <a:fillRef idx="0">
            <a:scrgbClr r="0" g="0" b="0"/>
          </a:fillRef>
          <a:effectRef idx="0">
            <a:scrgbClr r="0" g="0" b="0"/>
          </a:effectRef>
          <a:fontRef idx="minor"/>
        </p:style>
      </p:sp>
      <p:sp>
        <p:nvSpPr>
          <p:cNvPr id="739" name="CustomShape 7"/>
          <p:cNvSpPr/>
          <p:nvPr/>
        </p:nvSpPr>
        <p:spPr>
          <a:xfrm>
            <a:off x="3194280" y="4005000"/>
            <a:ext cx="2160000" cy="93600"/>
          </a:xfrm>
          <a:prstGeom prst="rect">
            <a:avLst/>
          </a:prstGeom>
          <a:solidFill>
            <a:srgbClr val="9900CC">
              <a:alpha val="51000"/>
            </a:srgbClr>
          </a:solidFill>
          <a:ln w="9360">
            <a:solidFill>
              <a:srgbClr val="000000"/>
            </a:solidFill>
            <a:miter/>
          </a:ln>
        </p:spPr>
        <p:style>
          <a:lnRef idx="0">
            <a:scrgbClr r="0" g="0" b="0"/>
          </a:lnRef>
          <a:fillRef idx="0">
            <a:scrgbClr r="0" g="0" b="0"/>
          </a:fillRef>
          <a:effectRef idx="0">
            <a:scrgbClr r="0" g="0" b="0"/>
          </a:effectRef>
          <a:fontRef idx="minor"/>
        </p:style>
      </p:sp>
      <p:sp>
        <p:nvSpPr>
          <p:cNvPr id="740" name="CustomShape 8"/>
          <p:cNvSpPr/>
          <p:nvPr/>
        </p:nvSpPr>
        <p:spPr>
          <a:xfrm>
            <a:off x="4007160" y="4088880"/>
            <a:ext cx="529920" cy="21564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pt-BR" sz="800" strike="noStrike" spc="-1">
                <a:solidFill>
                  <a:srgbClr val="000000"/>
                </a:solidFill>
                <a:uFill>
                  <a:solidFill>
                    <a:srgbClr val="FFFFFF"/>
                  </a:solidFill>
                </a:uFill>
                <a:latin typeface="Calibri"/>
              </a:rPr>
              <a:t>Amostra</a:t>
            </a:r>
            <a:endParaRPr/>
          </a:p>
        </p:txBody>
      </p:sp>
      <p:pic>
        <p:nvPicPr>
          <p:cNvPr id="741" name="Picture 4"/>
          <p:cNvPicPr/>
          <p:nvPr/>
        </p:nvPicPr>
        <p:blipFill>
          <a:blip r:embed="rId2"/>
          <a:stretch/>
        </p:blipFill>
        <p:spPr>
          <a:xfrm>
            <a:off x="8218440" y="6237360"/>
            <a:ext cx="339480" cy="271080"/>
          </a:xfrm>
          <a:prstGeom prst="rect">
            <a:avLst/>
          </a:prstGeom>
          <a:ln>
            <a:noFill/>
          </a:ln>
        </p:spPr>
      </p:pic>
      <p:sp>
        <p:nvSpPr>
          <p:cNvPr id="742" name="CustomShape 9"/>
          <p:cNvSpPr/>
          <p:nvPr/>
        </p:nvSpPr>
        <p:spPr>
          <a:xfrm>
            <a:off x="8218440" y="6237360"/>
            <a:ext cx="339480" cy="460080"/>
          </a:xfrm>
          <a:prstGeom prst="rect">
            <a:avLst/>
          </a:prstGeom>
          <a:noFill/>
          <a:ln>
            <a:noFill/>
          </a:ln>
        </p:spPr>
        <p:style>
          <a:lnRef idx="0">
            <a:scrgbClr r="0" g="0" b="0"/>
          </a:lnRef>
          <a:fillRef idx="0">
            <a:scrgbClr r="0" g="0" b="0"/>
          </a:fillRef>
          <a:effectRef idx="0">
            <a:scrgbClr r="0" g="0" b="0"/>
          </a:effectRef>
          <a:fontRef idx="minor"/>
        </p:style>
      </p:sp>
      <p:sp>
        <p:nvSpPr>
          <p:cNvPr id="743" name="CustomShape 10"/>
          <p:cNvSpPr/>
          <p:nvPr/>
        </p:nvSpPr>
        <p:spPr>
          <a:xfrm>
            <a:off x="7812000" y="6541920"/>
            <a:ext cx="1152000" cy="2005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pt-BR" sz="700" strike="noStrike" spc="-1">
                <a:solidFill>
                  <a:srgbClr val="000000"/>
                </a:solidFill>
                <a:uFill>
                  <a:solidFill>
                    <a:srgbClr val="FFFFFF"/>
                  </a:solidFill>
                </a:uFill>
                <a:latin typeface="Verdana"/>
                <a:ea typeface="SimSun"/>
              </a:rPr>
              <a:t>KONICA MINOLTA</a:t>
            </a:r>
            <a:endParaRPr/>
          </a:p>
        </p:txBody>
      </p:sp>
      <p:sp>
        <p:nvSpPr>
          <p:cNvPr id="744" name="CustomShape 11"/>
          <p:cNvSpPr/>
          <p:nvPr/>
        </p:nvSpPr>
        <p:spPr>
          <a:xfrm>
            <a:off x="1379880" y="1052640"/>
            <a:ext cx="267732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800" strike="noStrike" spc="-1">
                <a:solidFill>
                  <a:srgbClr val="000000"/>
                </a:solidFill>
                <a:uFill>
                  <a:solidFill>
                    <a:srgbClr val="FFFFFF"/>
                  </a:solidFill>
                </a:uFill>
                <a:latin typeface="Calibri"/>
              </a:rPr>
              <a:t>Medição por transmitância</a:t>
            </a:r>
            <a:endParaRPr/>
          </a:p>
        </p:txBody>
      </p:sp>
      <p:sp>
        <p:nvSpPr>
          <p:cNvPr id="745" name="CustomShape 12"/>
          <p:cNvSpPr/>
          <p:nvPr/>
        </p:nvSpPr>
        <p:spPr>
          <a:xfrm>
            <a:off x="4970520" y="4385160"/>
            <a:ext cx="61560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pt-BR" sz="1400" strike="noStrike" spc="-1">
                <a:solidFill>
                  <a:srgbClr val="000000"/>
                </a:solidFill>
                <a:uFill>
                  <a:solidFill>
                    <a:srgbClr val="FFFFFF"/>
                  </a:solidFill>
                </a:uFill>
                <a:latin typeface="Century Gothic"/>
                <a:ea typeface="SimSun"/>
              </a:rPr>
              <a:t>Flash</a:t>
            </a:r>
            <a:endParaRPr/>
          </a:p>
        </p:txBody>
      </p:sp>
      <p:sp>
        <p:nvSpPr>
          <p:cNvPr id="746" name="CustomShape 13"/>
          <p:cNvSpPr/>
          <p:nvPr/>
        </p:nvSpPr>
        <p:spPr>
          <a:xfrm>
            <a:off x="2982960" y="4385160"/>
            <a:ext cx="61560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pt-BR" sz="1400" strike="noStrike" spc="-1">
                <a:solidFill>
                  <a:srgbClr val="000000"/>
                </a:solidFill>
                <a:uFill>
                  <a:solidFill>
                    <a:srgbClr val="FFFFFF"/>
                  </a:solidFill>
                </a:uFill>
                <a:latin typeface="Century Gothic"/>
                <a:ea typeface="SimSun"/>
              </a:rPr>
              <a:t>Flash</a:t>
            </a:r>
            <a:endParaRPr/>
          </a:p>
        </p:txBody>
      </p:sp>
      <p:sp>
        <p:nvSpPr>
          <p:cNvPr id="747" name="Line 14"/>
          <p:cNvSpPr/>
          <p:nvPr/>
        </p:nvSpPr>
        <p:spPr>
          <a:xfrm>
            <a:off x="3564360" y="4511880"/>
            <a:ext cx="215640" cy="468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748" name="Line 15"/>
          <p:cNvSpPr/>
          <p:nvPr/>
        </p:nvSpPr>
        <p:spPr>
          <a:xfrm>
            <a:off x="4859640" y="4529160"/>
            <a:ext cx="216000" cy="504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749" name="CustomShape 16"/>
          <p:cNvSpPr/>
          <p:nvPr/>
        </p:nvSpPr>
        <p:spPr>
          <a:xfrm rot="10800000">
            <a:off x="4860000" y="4941000"/>
            <a:ext cx="195840" cy="841680"/>
          </a:xfrm>
          <a:prstGeom prst="downArrow">
            <a:avLst>
              <a:gd name="adj1" fmla="val 50000"/>
              <a:gd name="adj2" fmla="val 50000"/>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sp>
      <p:sp>
        <p:nvSpPr>
          <p:cNvPr id="750" name="CustomShape 17"/>
          <p:cNvSpPr/>
          <p:nvPr/>
        </p:nvSpPr>
        <p:spPr>
          <a:xfrm rot="10800000">
            <a:off x="3996000" y="4941000"/>
            <a:ext cx="195840" cy="841680"/>
          </a:xfrm>
          <a:prstGeom prst="downArrow">
            <a:avLst>
              <a:gd name="adj1" fmla="val 50000"/>
              <a:gd name="adj2" fmla="val 50000"/>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1" name="Picture 2"/>
          <p:cNvPicPr/>
          <p:nvPr/>
        </p:nvPicPr>
        <p:blipFill>
          <a:blip r:embed="rId2"/>
          <a:stretch/>
        </p:blipFill>
        <p:spPr>
          <a:xfrm>
            <a:off x="361440" y="555480"/>
            <a:ext cx="4434480" cy="2948400"/>
          </a:xfrm>
          <a:prstGeom prst="rect">
            <a:avLst/>
          </a:prstGeom>
          <a:ln>
            <a:noFill/>
          </a:ln>
        </p:spPr>
      </p:pic>
      <p:pic>
        <p:nvPicPr>
          <p:cNvPr id="752" name="Picture 2"/>
          <p:cNvPicPr/>
          <p:nvPr/>
        </p:nvPicPr>
        <p:blipFill>
          <a:blip r:embed="rId3"/>
          <a:stretch/>
        </p:blipFill>
        <p:spPr>
          <a:xfrm>
            <a:off x="4368240" y="3558960"/>
            <a:ext cx="4289040" cy="28515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689040" y="343080"/>
            <a:ext cx="78494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strike="noStrike" spc="-1">
                <a:solidFill>
                  <a:srgbClr val="000000"/>
                </a:solidFill>
                <a:uFill>
                  <a:solidFill>
                    <a:srgbClr val="FFFFFF"/>
                  </a:solidFill>
                </a:uFill>
                <a:latin typeface="Calibri"/>
              </a:rPr>
              <a:t>Diagrama Cromático:</a:t>
            </a:r>
            <a:endParaRPr/>
          </a:p>
          <a:p>
            <a:pPr>
              <a:lnSpc>
                <a:spcPct val="100000"/>
              </a:lnSpc>
            </a:pPr>
            <a:endParaRPr/>
          </a:p>
          <a:p>
            <a:pPr>
              <a:lnSpc>
                <a:spcPct val="100000"/>
              </a:lnSpc>
            </a:pPr>
            <a:r>
              <a:rPr lang="pt-BR" sz="1800" strike="noStrike" spc="-1">
                <a:solidFill>
                  <a:srgbClr val="000000"/>
                </a:solidFill>
                <a:uFill>
                  <a:solidFill>
                    <a:srgbClr val="FFFFFF"/>
                  </a:solidFill>
                </a:uFill>
                <a:latin typeface="Calibri"/>
              </a:rPr>
              <a:t> </a:t>
            </a:r>
            <a:endParaRPr/>
          </a:p>
        </p:txBody>
      </p:sp>
      <p:pic>
        <p:nvPicPr>
          <p:cNvPr id="179" name="Imagem 178"/>
          <p:cNvPicPr/>
          <p:nvPr/>
        </p:nvPicPr>
        <p:blipFill>
          <a:blip r:embed="rId2"/>
          <a:stretch/>
        </p:blipFill>
        <p:spPr>
          <a:xfrm>
            <a:off x="1440000" y="27360"/>
            <a:ext cx="5328000" cy="3600720"/>
          </a:xfrm>
          <a:prstGeom prst="rect">
            <a:avLst/>
          </a:prstGeom>
          <a:ln>
            <a:noFill/>
          </a:ln>
        </p:spPr>
      </p:pic>
      <p:pic>
        <p:nvPicPr>
          <p:cNvPr id="180" name="Imagem 5"/>
          <p:cNvPicPr/>
          <p:nvPr/>
        </p:nvPicPr>
        <p:blipFill>
          <a:blip r:embed="rId3"/>
          <a:stretch/>
        </p:blipFill>
        <p:spPr>
          <a:xfrm>
            <a:off x="720000" y="3744000"/>
            <a:ext cx="3198960" cy="2808000"/>
          </a:xfrm>
          <a:prstGeom prst="rect">
            <a:avLst/>
          </a:prstGeom>
          <a:ln>
            <a:noFill/>
          </a:ln>
        </p:spPr>
      </p:pic>
      <p:pic>
        <p:nvPicPr>
          <p:cNvPr id="181" name="Imagem 2"/>
          <p:cNvPicPr/>
          <p:nvPr/>
        </p:nvPicPr>
        <p:blipFill>
          <a:blip r:embed="rId4"/>
          <a:stretch/>
        </p:blipFill>
        <p:spPr>
          <a:xfrm>
            <a:off x="5314680" y="3744000"/>
            <a:ext cx="3025440" cy="2772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TextShape 1"/>
          <p:cNvSpPr txBox="1"/>
          <p:nvPr/>
        </p:nvSpPr>
        <p:spPr>
          <a:xfrm>
            <a:off x="628560" y="365040"/>
            <a:ext cx="7886520" cy="725400"/>
          </a:xfrm>
          <a:prstGeom prst="rect">
            <a:avLst/>
          </a:prstGeom>
          <a:noFill/>
          <a:ln>
            <a:noFill/>
          </a:ln>
        </p:spPr>
        <p:txBody>
          <a:bodyPr anchor="ctr"/>
          <a:lstStyle/>
          <a:p>
            <a:pPr>
              <a:lnSpc>
                <a:spcPct val="90000"/>
              </a:lnSpc>
            </a:pPr>
            <a:r>
              <a:rPr lang="pt-BR" sz="2400" strike="noStrike" spc="-1">
                <a:solidFill>
                  <a:srgbClr val="000000"/>
                </a:solidFill>
                <a:uFill>
                  <a:solidFill>
                    <a:srgbClr val="FFFFFF"/>
                  </a:solidFill>
                </a:uFill>
                <a:latin typeface="Calibri Light"/>
              </a:rPr>
              <a:t>Aplicações</a:t>
            </a:r>
            <a:endParaRPr/>
          </a:p>
        </p:txBody>
      </p:sp>
      <p:pic>
        <p:nvPicPr>
          <p:cNvPr id="754" name="Picture 5"/>
          <p:cNvPicPr/>
          <p:nvPr/>
        </p:nvPicPr>
        <p:blipFill>
          <a:blip r:embed="rId2"/>
          <a:stretch/>
        </p:blipFill>
        <p:spPr>
          <a:xfrm>
            <a:off x="628560" y="1405440"/>
            <a:ext cx="3442320" cy="1626120"/>
          </a:xfrm>
          <a:prstGeom prst="rect">
            <a:avLst/>
          </a:prstGeom>
          <a:ln>
            <a:noFill/>
          </a:ln>
        </p:spPr>
      </p:pic>
      <p:pic>
        <p:nvPicPr>
          <p:cNvPr id="755" name="Picture 8"/>
          <p:cNvPicPr/>
          <p:nvPr/>
        </p:nvPicPr>
        <p:blipFill>
          <a:blip r:embed="rId3"/>
          <a:stretch/>
        </p:blipFill>
        <p:spPr>
          <a:xfrm>
            <a:off x="5148000" y="1196640"/>
            <a:ext cx="2920680" cy="1955520"/>
          </a:xfrm>
          <a:prstGeom prst="rect">
            <a:avLst/>
          </a:prstGeom>
          <a:ln>
            <a:noFill/>
          </a:ln>
        </p:spPr>
      </p:pic>
      <p:pic>
        <p:nvPicPr>
          <p:cNvPr id="756" name="Picture 4"/>
          <p:cNvPicPr/>
          <p:nvPr/>
        </p:nvPicPr>
        <p:blipFill>
          <a:blip r:embed="rId4"/>
          <a:stretch/>
        </p:blipFill>
        <p:spPr>
          <a:xfrm>
            <a:off x="670320" y="3876840"/>
            <a:ext cx="3400560" cy="2266920"/>
          </a:xfrm>
          <a:prstGeom prst="rect">
            <a:avLst/>
          </a:prstGeom>
          <a:ln>
            <a:noFill/>
          </a:ln>
        </p:spPr>
      </p:pic>
      <p:pic>
        <p:nvPicPr>
          <p:cNvPr id="757" name="Picture 5"/>
          <p:cNvPicPr/>
          <p:nvPr/>
        </p:nvPicPr>
        <p:blipFill>
          <a:blip r:embed="rId5"/>
          <a:stretch/>
        </p:blipFill>
        <p:spPr>
          <a:xfrm>
            <a:off x="5148000" y="3584520"/>
            <a:ext cx="3192120" cy="27871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ustomShape 1"/>
          <p:cNvSpPr/>
          <p:nvPr/>
        </p:nvSpPr>
        <p:spPr>
          <a:xfrm>
            <a:off x="632160" y="612360"/>
            <a:ext cx="794484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1800" strike="noStrike" spc="-1" dirty="0">
                <a:solidFill>
                  <a:srgbClr val="000000"/>
                </a:solidFill>
                <a:uFill>
                  <a:solidFill>
                    <a:srgbClr val="FFFFFF"/>
                  </a:solidFill>
                </a:uFill>
                <a:latin typeface="Calibri"/>
              </a:rPr>
              <a:t>Uma representação gráfica dos coeficientes </a:t>
            </a:r>
            <a:r>
              <a:rPr lang="pt-BR" sz="1800" strike="noStrike" spc="-1" dirty="0" err="1">
                <a:solidFill>
                  <a:srgbClr val="000000"/>
                </a:solidFill>
                <a:uFill>
                  <a:solidFill>
                    <a:srgbClr val="FFFFFF"/>
                  </a:solidFill>
                </a:uFill>
                <a:latin typeface="Calibri"/>
              </a:rPr>
              <a:t>tricromáticos</a:t>
            </a:r>
            <a:r>
              <a:rPr lang="pt-BR" sz="1800" strike="noStrike" spc="-1" dirty="0">
                <a:solidFill>
                  <a:srgbClr val="000000"/>
                </a:solidFill>
                <a:uFill>
                  <a:solidFill>
                    <a:srgbClr val="FFFFFF"/>
                  </a:solidFill>
                </a:uFill>
                <a:latin typeface="Calibri"/>
              </a:rPr>
              <a:t> foi proposta pela </a:t>
            </a:r>
            <a:r>
              <a:rPr lang="pt-BR" sz="1800" strike="noStrike" spc="-1" dirty="0" err="1">
                <a:solidFill>
                  <a:srgbClr val="000000"/>
                </a:solidFill>
                <a:uFill>
                  <a:solidFill>
                    <a:srgbClr val="FFFFFF"/>
                  </a:solidFill>
                </a:uFill>
                <a:latin typeface="Calibri"/>
              </a:rPr>
              <a:t>Commision</a:t>
            </a:r>
            <a:r>
              <a:rPr lang="pt-BR" sz="1800" strike="noStrike" spc="-1" dirty="0">
                <a:solidFill>
                  <a:srgbClr val="000000"/>
                </a:solidFill>
                <a:uFill>
                  <a:solidFill>
                    <a:srgbClr val="FFFFFF"/>
                  </a:solidFill>
                </a:uFill>
                <a:latin typeface="Calibri"/>
              </a:rPr>
              <a:t> </a:t>
            </a:r>
            <a:r>
              <a:rPr lang="pt-BR" sz="1800" strike="noStrike" spc="-1" dirty="0" err="1">
                <a:solidFill>
                  <a:srgbClr val="000000"/>
                </a:solidFill>
                <a:uFill>
                  <a:solidFill>
                    <a:srgbClr val="FFFFFF"/>
                  </a:solidFill>
                </a:uFill>
                <a:latin typeface="Calibri"/>
              </a:rPr>
              <a:t>Internationale</a:t>
            </a:r>
            <a:r>
              <a:rPr lang="pt-BR" sz="1800" strike="noStrike" spc="-1" dirty="0">
                <a:solidFill>
                  <a:srgbClr val="000000"/>
                </a:solidFill>
                <a:uFill>
                  <a:solidFill>
                    <a:srgbClr val="FFFFFF"/>
                  </a:solidFill>
                </a:uFill>
                <a:latin typeface="Calibri"/>
              </a:rPr>
              <a:t> de </a:t>
            </a:r>
            <a:r>
              <a:rPr lang="pt-BR" sz="1800" strike="noStrike" spc="-1" dirty="0" err="1">
                <a:solidFill>
                  <a:srgbClr val="000000"/>
                </a:solidFill>
                <a:uFill>
                  <a:solidFill>
                    <a:srgbClr val="FFFFFF"/>
                  </a:solidFill>
                </a:uFill>
                <a:latin typeface="Calibri"/>
              </a:rPr>
              <a:t>L'Eclairage</a:t>
            </a:r>
            <a:r>
              <a:rPr lang="pt-BR" sz="1800" strike="noStrike" spc="-1" dirty="0">
                <a:solidFill>
                  <a:srgbClr val="000000"/>
                </a:solidFill>
                <a:uFill>
                  <a:solidFill>
                    <a:srgbClr val="FFFFFF"/>
                  </a:solidFill>
                </a:uFill>
                <a:latin typeface="Calibri"/>
              </a:rPr>
              <a:t> (CIE) em 1931 e recebe o nome de diagrama de </a:t>
            </a:r>
            <a:r>
              <a:rPr lang="pt-BR" sz="1800" strike="noStrike" spc="-1" dirty="0" err="1">
                <a:solidFill>
                  <a:srgbClr val="000000"/>
                </a:solidFill>
                <a:uFill>
                  <a:solidFill>
                    <a:srgbClr val="FFFFFF"/>
                  </a:solidFill>
                </a:uFill>
                <a:latin typeface="Calibri"/>
              </a:rPr>
              <a:t>cromaticidade</a:t>
            </a:r>
            <a:endParaRPr dirty="0"/>
          </a:p>
        </p:txBody>
      </p:sp>
      <p:pic>
        <p:nvPicPr>
          <p:cNvPr id="183" name="Imagem 2"/>
          <p:cNvPicPr/>
          <p:nvPr/>
        </p:nvPicPr>
        <p:blipFill>
          <a:blip r:embed="rId2"/>
          <a:stretch/>
        </p:blipFill>
        <p:spPr>
          <a:xfrm>
            <a:off x="2118600" y="1535760"/>
            <a:ext cx="4971600" cy="3742920"/>
          </a:xfrm>
          <a:prstGeom prst="rect">
            <a:avLst/>
          </a:prstGeom>
          <a:ln>
            <a:noFill/>
          </a:ln>
        </p:spPr>
      </p:pic>
      <p:sp>
        <p:nvSpPr>
          <p:cNvPr id="184" name="CustomShape 2"/>
          <p:cNvSpPr/>
          <p:nvPr/>
        </p:nvSpPr>
        <p:spPr>
          <a:xfrm>
            <a:off x="2163960" y="5471280"/>
            <a:ext cx="4926240" cy="57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600" strike="noStrike" spc="-1" dirty="0">
                <a:solidFill>
                  <a:srgbClr val="000000"/>
                </a:solidFill>
                <a:uFill>
                  <a:solidFill>
                    <a:srgbClr val="FFFFFF"/>
                  </a:solidFill>
                </a:uFill>
                <a:latin typeface="Garamond"/>
              </a:rPr>
              <a:t>Diagrama de </a:t>
            </a:r>
            <a:r>
              <a:rPr lang="pt-BR" sz="1600" strike="noStrike" spc="-1" dirty="0" err="1">
                <a:solidFill>
                  <a:srgbClr val="000000"/>
                </a:solidFill>
                <a:uFill>
                  <a:solidFill>
                    <a:srgbClr val="FFFFFF"/>
                  </a:solidFill>
                </a:uFill>
                <a:latin typeface="Garamond"/>
              </a:rPr>
              <a:t>cromaticidade</a:t>
            </a:r>
            <a:r>
              <a:rPr lang="pt-BR" sz="1600" strike="noStrike" spc="-1" dirty="0">
                <a:solidFill>
                  <a:srgbClr val="000000"/>
                </a:solidFill>
                <a:uFill>
                  <a:solidFill>
                    <a:srgbClr val="FFFFFF"/>
                  </a:solidFill>
                </a:uFill>
                <a:latin typeface="Garamond"/>
              </a:rPr>
              <a:t> </a:t>
            </a:r>
            <a:r>
              <a:rPr lang="pt-BR" sz="1600" i="1" strike="noStrike" spc="-1" dirty="0" err="1">
                <a:solidFill>
                  <a:srgbClr val="000000"/>
                </a:solidFill>
                <a:uFill>
                  <a:solidFill>
                    <a:srgbClr val="FFFFFF"/>
                  </a:solidFill>
                </a:uFill>
                <a:latin typeface="Garamond-Italic"/>
              </a:rPr>
              <a:t>xy</a:t>
            </a:r>
            <a:r>
              <a:rPr lang="pt-BR" sz="1600" i="1" strike="noStrike" spc="-1" dirty="0">
                <a:solidFill>
                  <a:srgbClr val="000000"/>
                </a:solidFill>
                <a:uFill>
                  <a:solidFill>
                    <a:srgbClr val="FFFFFF"/>
                  </a:solidFill>
                </a:uFill>
                <a:latin typeface="Garamond-Italic"/>
              </a:rPr>
              <a:t> </a:t>
            </a:r>
            <a:r>
              <a:rPr lang="pt-BR" sz="1600" strike="noStrike" spc="-1" dirty="0">
                <a:solidFill>
                  <a:srgbClr val="000000"/>
                </a:solidFill>
                <a:uFill>
                  <a:solidFill>
                    <a:srgbClr val="FFFFFF"/>
                  </a:solidFill>
                </a:uFill>
                <a:latin typeface="Garamond"/>
              </a:rPr>
              <a:t>do CIE.</a:t>
            </a:r>
            <a:endParaRPr dirty="0"/>
          </a:p>
          <a:p>
            <a:pPr>
              <a:lnSpc>
                <a:spcPct val="100000"/>
              </a:lnSpc>
            </a:pPr>
            <a:r>
              <a:rPr lang="pt-BR" sz="1600" strike="noStrike" spc="-1" dirty="0">
                <a:solidFill>
                  <a:srgbClr val="000000"/>
                </a:solidFill>
                <a:uFill>
                  <a:solidFill>
                    <a:srgbClr val="FFFFFF"/>
                  </a:solidFill>
                </a:uFill>
                <a:latin typeface="Garamond"/>
              </a:rPr>
              <a:t>FONTE: Gerada no programa PCCOLOUR versão 2.1.</a:t>
            </a:r>
            <a:endParaRPr dirty="0"/>
          </a:p>
        </p:txBody>
      </p:sp>
      <p:pic>
        <p:nvPicPr>
          <p:cNvPr id="185" name="Picture 2"/>
          <p:cNvPicPr/>
          <p:nvPr/>
        </p:nvPicPr>
        <p:blipFill>
          <a:blip r:embed="rId3"/>
          <a:stretch/>
        </p:blipFill>
        <p:spPr>
          <a:xfrm rot="19905000">
            <a:off x="6127560" y="801360"/>
            <a:ext cx="2297520" cy="2618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628560" y="284760"/>
            <a:ext cx="7886520" cy="2650320"/>
          </a:xfrm>
          <a:prstGeom prst="rect">
            <a:avLst/>
          </a:prstGeom>
          <a:noFill/>
          <a:ln>
            <a:noFill/>
          </a:ln>
        </p:spPr>
        <p:txBody>
          <a:bodyPr anchor="ctr"/>
          <a:lstStyle/>
          <a:p>
            <a:pPr>
              <a:lnSpc>
                <a:spcPct val="90000"/>
              </a:lnSpc>
            </a:pPr>
            <a:r>
              <a:rPr lang="pt-BR" sz="1800" strike="noStrike" spc="-1">
                <a:solidFill>
                  <a:srgbClr val="000000"/>
                </a:solidFill>
                <a:uFill>
                  <a:solidFill>
                    <a:srgbClr val="FFFFFF"/>
                  </a:solidFill>
                </a:uFill>
                <a:latin typeface="Calibri"/>
              </a:rPr>
              <a:t>Observadores Padrão
O olho humano possui três receptores primários de cores (vermelho, verde e azul) e todas as cores são misturas dessas três cores primárias. Em 1931, a CIE definiu o Observador Padrão como tendo as funções de relação de cor x(l) ,y(l), e z(l) conforme a Figura 6 abaixo. 
</a:t>
            </a:r>
            <a:endParaRPr/>
          </a:p>
        </p:txBody>
      </p:sp>
      <p:pic>
        <p:nvPicPr>
          <p:cNvPr id="187" name="Imagem 3"/>
          <p:cNvPicPr/>
          <p:nvPr/>
        </p:nvPicPr>
        <p:blipFill>
          <a:blip r:embed="rId2"/>
          <a:stretch/>
        </p:blipFill>
        <p:spPr>
          <a:xfrm>
            <a:off x="1636560" y="2342160"/>
            <a:ext cx="5870880" cy="4092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ustomShape 1"/>
          <p:cNvSpPr/>
          <p:nvPr/>
        </p:nvSpPr>
        <p:spPr>
          <a:xfrm>
            <a:off x="689040" y="343080"/>
            <a:ext cx="7849440" cy="173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strike="noStrike" spc="-1">
                <a:solidFill>
                  <a:srgbClr val="000000"/>
                </a:solidFill>
                <a:uFill>
                  <a:solidFill>
                    <a:srgbClr val="FFFFFF"/>
                  </a:solidFill>
                </a:uFill>
                <a:latin typeface="Calibri"/>
              </a:rPr>
              <a:t>Espaço de Cores</a:t>
            </a:r>
            <a:endParaRPr/>
          </a:p>
          <a:p>
            <a:pPr>
              <a:lnSpc>
                <a:spcPct val="100000"/>
              </a:lnSpc>
            </a:pPr>
            <a:endParaRPr/>
          </a:p>
          <a:p>
            <a:pPr algn="just">
              <a:lnSpc>
                <a:spcPct val="100000"/>
              </a:lnSpc>
            </a:pPr>
            <a:r>
              <a:rPr lang="pt-BR" sz="1800" strike="noStrike" spc="-1">
                <a:solidFill>
                  <a:srgbClr val="000000"/>
                </a:solidFill>
                <a:uFill>
                  <a:solidFill>
                    <a:srgbClr val="FFFFFF"/>
                  </a:solidFill>
                </a:uFill>
                <a:latin typeface="Calibri"/>
              </a:rPr>
              <a:t>De acordo com Foley et. al (1990), um espaço de cores é um sistema tridimensional de coordenadas, onde cada eixo refere-se a uma cor primária. A quantidade de cor primária necessária para reproduzir uma determinada cor, é atribuída a um valor sobre o eixo correspondente.</a:t>
            </a:r>
            <a:endParaRPr/>
          </a:p>
        </p:txBody>
      </p:sp>
      <p:pic>
        <p:nvPicPr>
          <p:cNvPr id="189" name="Picture 2"/>
          <p:cNvPicPr/>
          <p:nvPr/>
        </p:nvPicPr>
        <p:blipFill>
          <a:blip r:embed="rId2"/>
          <a:stretch/>
        </p:blipFill>
        <p:spPr>
          <a:xfrm rot="19905000">
            <a:off x="5952240" y="1400400"/>
            <a:ext cx="2297520" cy="2618280"/>
          </a:xfrm>
          <a:prstGeom prst="rect">
            <a:avLst/>
          </a:prstGeom>
          <a:ln>
            <a:noFill/>
          </a:ln>
        </p:spPr>
      </p:pic>
      <p:pic>
        <p:nvPicPr>
          <p:cNvPr id="190" name="Picture 10"/>
          <p:cNvPicPr/>
          <p:nvPr/>
        </p:nvPicPr>
        <p:blipFill>
          <a:blip r:embed="rId3"/>
          <a:stretch/>
        </p:blipFill>
        <p:spPr>
          <a:xfrm>
            <a:off x="5781600" y="4254120"/>
            <a:ext cx="2299680" cy="2088000"/>
          </a:xfrm>
          <a:prstGeom prst="rect">
            <a:avLst/>
          </a:prstGeom>
          <a:ln>
            <a:noFill/>
          </a:ln>
        </p:spPr>
      </p:pic>
      <p:pic>
        <p:nvPicPr>
          <p:cNvPr id="191" name="Picture 2"/>
          <p:cNvPicPr/>
          <p:nvPr/>
        </p:nvPicPr>
        <p:blipFill>
          <a:blip r:embed="rId4"/>
          <a:stretch/>
        </p:blipFill>
        <p:spPr>
          <a:xfrm>
            <a:off x="914400" y="2634120"/>
            <a:ext cx="4024440" cy="35449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691</TotalTime>
  <Words>1500</Words>
  <Application>Microsoft Office PowerPoint</Application>
  <PresentationFormat>Apresentação na tela (4:3)</PresentationFormat>
  <Paragraphs>180</Paragraphs>
  <Slides>60</Slides>
  <Notes>13</Notes>
  <HiddenSlides>0</HiddenSlides>
  <MMClips>0</MMClips>
  <ScaleCrop>false</ScaleCrop>
  <HeadingPairs>
    <vt:vector size="4" baseType="variant">
      <vt:variant>
        <vt:lpstr>Tema</vt:lpstr>
      </vt:variant>
      <vt:variant>
        <vt:i4>4</vt:i4>
      </vt:variant>
      <vt:variant>
        <vt:lpstr>Títulos de slides</vt:lpstr>
      </vt:variant>
      <vt:variant>
        <vt:i4>60</vt:i4>
      </vt:variant>
    </vt:vector>
  </HeadingPairs>
  <TitlesOfParts>
    <vt:vector size="64" baseType="lpstr">
      <vt:lpstr>Office Theme</vt:lpstr>
      <vt:lpstr>Tema do Office</vt:lpstr>
      <vt:lpstr>Office Theme</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Experimento de Composição da cores (Wright e Guilt)  2° CIE (1931) – Foco sobre a fóvea 10° CIE (1964) – Foco sobre a retina </vt:lpstr>
      <vt:lpstr>Comparação de observadores padrão CIE</vt:lpstr>
      <vt:lpstr>O espaço colorimétrico CIELAB</vt:lpstr>
      <vt:lpstr>Diferença total de cor entre as três coordenadas – L*a*b*</vt:lpstr>
      <vt:lpstr>Diferença total de cor entre as três coordenadas – L*a*b*</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Robson S</dc:creator>
  <cp:lastModifiedBy>Nilo Sergio Souza de Almeida</cp:lastModifiedBy>
  <cp:revision>36</cp:revision>
  <dcterms:created xsi:type="dcterms:W3CDTF">2016-10-21T14:04:52Z</dcterms:created>
  <dcterms:modified xsi:type="dcterms:W3CDTF">2016-10-26T13:15:31Z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13</vt:i4>
  </property>
  <property fmtid="{D5CDD505-2E9C-101B-9397-08002B2CF9AE}" pid="8" name="PresentationFormat">
    <vt:lpwstr>Apresentação na tela (4:3)</vt:lpwstr>
  </property>
  <property fmtid="{D5CDD505-2E9C-101B-9397-08002B2CF9AE}" pid="9" name="ScaleCrop">
    <vt:bool>false</vt:bool>
  </property>
  <property fmtid="{D5CDD505-2E9C-101B-9397-08002B2CF9AE}" pid="10" name="ShareDoc">
    <vt:bool>false</vt:bool>
  </property>
  <property fmtid="{D5CDD505-2E9C-101B-9397-08002B2CF9AE}" pid="11" name="Slides">
    <vt:i4>53</vt:i4>
  </property>
</Properties>
</file>