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7" r:id="rId10"/>
    <p:sldId id="268" r:id="rId11"/>
    <p:sldId id="269" r:id="rId12"/>
    <p:sldId id="270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>
        <p:scale>
          <a:sx n="115" d="100"/>
          <a:sy n="115" d="100"/>
        </p:scale>
        <p:origin x="-114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78BF2-BC0C-4DFD-91EB-4EF626D33B66}" type="datetimeFigureOut">
              <a:rPr lang="pt-BR" smtClean="0"/>
              <a:t>21/09/2017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F8D5E-204A-4DA9-B70A-1E40F99402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4087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78BF2-BC0C-4DFD-91EB-4EF626D33B66}" type="datetimeFigureOut">
              <a:rPr lang="pt-BR" smtClean="0"/>
              <a:t>21/09/2017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F8D5E-204A-4DA9-B70A-1E40F99402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5711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78BF2-BC0C-4DFD-91EB-4EF626D33B66}" type="datetimeFigureOut">
              <a:rPr lang="pt-BR" smtClean="0"/>
              <a:t>21/09/2017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F8D5E-204A-4DA9-B70A-1E40F99402B5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186736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78BF2-BC0C-4DFD-91EB-4EF626D33B66}" type="datetimeFigureOut">
              <a:rPr lang="pt-BR" smtClean="0"/>
              <a:t>21/09/2017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F8D5E-204A-4DA9-B70A-1E40F99402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40086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78BF2-BC0C-4DFD-91EB-4EF626D33B66}" type="datetimeFigureOut">
              <a:rPr lang="pt-BR" smtClean="0"/>
              <a:t>21/09/2017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F8D5E-204A-4DA9-B70A-1E40F99402B5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470328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78BF2-BC0C-4DFD-91EB-4EF626D33B66}" type="datetimeFigureOut">
              <a:rPr lang="pt-BR" smtClean="0"/>
              <a:t>21/09/2017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F8D5E-204A-4DA9-B70A-1E40F99402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25372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78BF2-BC0C-4DFD-91EB-4EF626D33B66}" type="datetimeFigureOut">
              <a:rPr lang="pt-BR" smtClean="0"/>
              <a:t>21/09/2017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F8D5E-204A-4DA9-B70A-1E40F99402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57352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78BF2-BC0C-4DFD-91EB-4EF626D33B66}" type="datetimeFigureOut">
              <a:rPr lang="pt-BR" smtClean="0"/>
              <a:t>21/09/2017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F8D5E-204A-4DA9-B70A-1E40F99402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3760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78BF2-BC0C-4DFD-91EB-4EF626D33B66}" type="datetimeFigureOut">
              <a:rPr lang="pt-BR" smtClean="0"/>
              <a:t>21/09/2017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F8D5E-204A-4DA9-B70A-1E40F99402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639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78BF2-BC0C-4DFD-91EB-4EF626D33B66}" type="datetimeFigureOut">
              <a:rPr lang="pt-BR" smtClean="0"/>
              <a:t>21/09/2017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F8D5E-204A-4DA9-B70A-1E40F99402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2178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78BF2-BC0C-4DFD-91EB-4EF626D33B66}" type="datetimeFigureOut">
              <a:rPr lang="pt-BR" smtClean="0"/>
              <a:t>21/09/2017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F8D5E-204A-4DA9-B70A-1E40F99402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2428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78BF2-BC0C-4DFD-91EB-4EF626D33B66}" type="datetimeFigureOut">
              <a:rPr lang="pt-BR" smtClean="0"/>
              <a:t>21/09/2017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F8D5E-204A-4DA9-B70A-1E40F99402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7648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78BF2-BC0C-4DFD-91EB-4EF626D33B66}" type="datetimeFigureOut">
              <a:rPr lang="pt-BR" smtClean="0"/>
              <a:t>21/09/2017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F8D5E-204A-4DA9-B70A-1E40F99402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5672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78BF2-BC0C-4DFD-91EB-4EF626D33B66}" type="datetimeFigureOut">
              <a:rPr lang="pt-BR" smtClean="0"/>
              <a:t>21/09/2017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F8D5E-204A-4DA9-B70A-1E40F99402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1216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78BF2-BC0C-4DFD-91EB-4EF626D33B66}" type="datetimeFigureOut">
              <a:rPr lang="pt-BR" smtClean="0"/>
              <a:t>21/09/2017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F8D5E-204A-4DA9-B70A-1E40F99402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3651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F8D5E-204A-4DA9-B70A-1E40F99402B5}" type="slidenum">
              <a:rPr lang="pt-BR" smtClean="0"/>
              <a:t>‹nº›</a:t>
            </a:fld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78BF2-BC0C-4DFD-91EB-4EF626D33B66}" type="datetimeFigureOut">
              <a:rPr lang="pt-BR" smtClean="0"/>
              <a:t>21/09/2017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0404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E78BF2-BC0C-4DFD-91EB-4EF626D33B66}" type="datetimeFigureOut">
              <a:rPr lang="pt-BR" smtClean="0"/>
              <a:t>21/09/2017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77F8D5E-204A-4DA9-B70A-1E40F99402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5812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  <p:sldLayoutId id="2147483769" r:id="rId12"/>
    <p:sldLayoutId id="2147483770" r:id="rId13"/>
    <p:sldLayoutId id="2147483771" r:id="rId14"/>
    <p:sldLayoutId id="2147483772" r:id="rId15"/>
    <p:sldLayoutId id="214748377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93227" y="1442838"/>
            <a:ext cx="8406900" cy="1646302"/>
          </a:xfrm>
        </p:spPr>
        <p:txBody>
          <a:bodyPr/>
          <a:lstStyle/>
          <a:p>
            <a:pPr algn="l"/>
            <a:r>
              <a:rPr lang="pt-BR" sz="7200" dirty="0" smtClean="0"/>
              <a:t>Recalculando a rota</a:t>
            </a:r>
            <a:endParaRPr lang="pt-BR" sz="7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33191" y="3089140"/>
            <a:ext cx="7766936" cy="1096899"/>
          </a:xfrm>
        </p:spPr>
        <p:txBody>
          <a:bodyPr/>
          <a:lstStyle/>
          <a:p>
            <a:r>
              <a:rPr lang="pt-BR" dirty="0" smtClean="0"/>
              <a:t>Da EEUSP para o ICB</a:t>
            </a:r>
          </a:p>
        </p:txBody>
      </p:sp>
    </p:spTree>
    <p:extLst>
      <p:ext uri="{BB962C8B-B14F-4D97-AF65-F5344CB8AC3E}">
        <p14:creationId xmlns:p14="http://schemas.microsoft.com/office/powerpoint/2010/main" val="2698298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Distribuição dos Grupos</a:t>
            </a: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1024758" y="2301766"/>
            <a:ext cx="3342289" cy="16869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GRUPO 1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ingressante com experiência;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morador da capital;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deficientes auditivos;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moradores do interior</a:t>
            </a:r>
          </a:p>
        </p:txBody>
      </p:sp>
      <p:sp>
        <p:nvSpPr>
          <p:cNvPr id="8" name="Retângulo 7"/>
          <p:cNvSpPr/>
          <p:nvPr/>
        </p:nvSpPr>
        <p:spPr>
          <a:xfrm>
            <a:off x="5149380" y="2301766"/>
            <a:ext cx="3342289" cy="16869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1024758" y="4218865"/>
            <a:ext cx="3342289" cy="16869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9"/>
          <p:cNvSpPr/>
          <p:nvPr/>
        </p:nvSpPr>
        <p:spPr>
          <a:xfrm>
            <a:off x="5149380" y="4218865"/>
            <a:ext cx="3342289" cy="16869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CaixaDeTexto 11"/>
          <p:cNvSpPr txBox="1"/>
          <p:nvPr/>
        </p:nvSpPr>
        <p:spPr>
          <a:xfrm>
            <a:off x="1024758" y="4240226"/>
            <a:ext cx="334228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GRUPO </a:t>
            </a:r>
            <a:r>
              <a:rPr lang="pt-BR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pt-B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ingressante com experiência;</a:t>
            </a:r>
          </a:p>
          <a:p>
            <a: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morador da capital;</a:t>
            </a:r>
          </a:p>
          <a:p>
            <a:r>
              <a:rPr lang="pt-BR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ingressante de intercambio;</a:t>
            </a:r>
            <a:endParaRPr lang="pt-B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moradores do interior</a:t>
            </a:r>
          </a:p>
          <a:p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5207533" y="2301766"/>
            <a:ext cx="30742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GRUPO </a:t>
            </a:r>
            <a:r>
              <a:rPr lang="pt-BR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pt-B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ingressante com experiência;</a:t>
            </a:r>
          </a:p>
          <a:p>
            <a:r>
              <a:rPr lang="pt-BR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moradores </a:t>
            </a:r>
            <a: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 capital;</a:t>
            </a:r>
          </a:p>
          <a:p>
            <a:r>
              <a:rPr lang="pt-BR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deficiente visual;</a:t>
            </a:r>
            <a:endParaRPr lang="pt-B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moradores do interior</a:t>
            </a:r>
          </a:p>
          <a:p>
            <a:endParaRPr lang="pt-BR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5189828" y="4263735"/>
            <a:ext cx="322598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GRUPO </a:t>
            </a:r>
            <a:r>
              <a:rPr lang="pt-BR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pt-B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ingressante com experiência;</a:t>
            </a:r>
          </a:p>
          <a:p>
            <a: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morador da capital;</a:t>
            </a:r>
          </a:p>
          <a:p>
            <a:r>
              <a:rPr lang="pt-BR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ingressante lesionado;</a:t>
            </a:r>
            <a:endParaRPr lang="pt-B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moradores do interior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6686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Recursos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576553"/>
            <a:ext cx="8596668" cy="4682358"/>
          </a:xfrm>
        </p:spPr>
        <p:txBody>
          <a:bodyPr>
            <a:normAutofit fontScale="92500" lnSpcReduction="10000"/>
          </a:bodyPr>
          <a:lstStyle/>
          <a:p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Financeiro:</a:t>
            </a:r>
          </a:p>
          <a:p>
            <a:pPr marL="0" indent="0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Impressão dos panfletos e passagens de metro e ônibus.</a:t>
            </a:r>
          </a:p>
          <a:p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Equipamentos:</a:t>
            </a:r>
          </a:p>
          <a:p>
            <a:pPr marL="0" indent="0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Transporte público e gravador.</a:t>
            </a: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Humanos:</a:t>
            </a:r>
          </a:p>
          <a:p>
            <a:pPr marL="0" indent="0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Estudantes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enfermagem e funcionários do transporte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público.</a:t>
            </a: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Didáticos:</a:t>
            </a:r>
          </a:p>
          <a:p>
            <a:pPr marL="0" indent="0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Panfleto de autoria do grupo.</a:t>
            </a:r>
          </a:p>
          <a:p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Materiais:</a:t>
            </a: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Papéis, impressora e computador</a:t>
            </a:r>
          </a:p>
          <a:p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Audiovisual:</a:t>
            </a:r>
          </a:p>
          <a:p>
            <a:pPr marL="0" indent="0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Áudio contendo todas as instruções do panfleto para o deficiente visual.</a:t>
            </a:r>
          </a:p>
          <a:p>
            <a:pPr marL="0" indent="0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280201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6" name="Espaço Reservado para Conteúdo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607" y="363253"/>
            <a:ext cx="9096704" cy="1790968"/>
          </a:xfrm>
        </p:spPr>
      </p:pic>
      <p:sp>
        <p:nvSpPr>
          <p:cNvPr id="7" name="CaixaDeTexto 6"/>
          <p:cNvSpPr txBox="1"/>
          <p:nvPr/>
        </p:nvSpPr>
        <p:spPr>
          <a:xfrm>
            <a:off x="1371600" y="2154221"/>
            <a:ext cx="764627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AÇÕES EDUCATIVAS NA PRÁTICA DE ENFERMAGEM</a:t>
            </a:r>
          </a:p>
          <a:p>
            <a:pPr algn="ctr"/>
            <a:endParaRPr lang="pt-BR" dirty="0" smtClean="0"/>
          </a:p>
          <a:p>
            <a:pPr algn="ctr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Grupo 4:</a:t>
            </a:r>
          </a:p>
          <a:p>
            <a:pPr algn="ctr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Bruno Leite</a:t>
            </a:r>
          </a:p>
          <a:p>
            <a:pPr algn="ctr"/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Evellyn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Mesquita</a:t>
            </a:r>
          </a:p>
          <a:p>
            <a:pPr algn="ctr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Gustavo Ramos</a:t>
            </a:r>
          </a:p>
          <a:p>
            <a:pPr algn="ctr"/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Kaique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Baldon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Lara Paixão</a:t>
            </a:r>
          </a:p>
          <a:p>
            <a:pPr algn="ctr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Letícia Fukuda</a:t>
            </a:r>
          </a:p>
          <a:p>
            <a:pPr algn="ctr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Lucas Thiago</a:t>
            </a:r>
          </a:p>
          <a:p>
            <a:pPr algn="ctr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Thales Vieira</a:t>
            </a:r>
          </a:p>
          <a:p>
            <a:pPr algn="ctr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Victor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Daichi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Wallace Borges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5482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7200" dirty="0" smtClean="0"/>
              <a:t>Descrição do Problema</a:t>
            </a:r>
            <a:endParaRPr lang="pt-BR" sz="7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475186"/>
            <a:ext cx="10515600" cy="3812135"/>
          </a:xfrm>
        </p:spPr>
        <p:txBody>
          <a:bodyPr/>
          <a:lstStyle/>
          <a:p>
            <a:r>
              <a:rPr lang="pt-B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 grupo de ingressantes da EEUSP precisam chegar até o ICB, na Cidade Universitária, mas nenhum deles já foram até o local, além disso alguns apresentam necessidades especiais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926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Características Gerais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ICB se encontra aproximadamente à 8km da EEUSP, levando em média 40 minutos para o deslocamento de carro ou transporte público fora do horário de pico.</a:t>
            </a:r>
          </a:p>
          <a:p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trajeto é bem sinalizado e informativo até mesmo para quem nunca o utilizou.</a:t>
            </a:r>
          </a:p>
          <a:p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935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Características da população-alvo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497725"/>
            <a:ext cx="8596668" cy="4543638"/>
          </a:xfrm>
        </p:spPr>
        <p:txBody>
          <a:bodyPr>
            <a:normAutofit lnSpcReduction="10000"/>
          </a:bodyPr>
          <a:lstStyle/>
          <a:p>
            <a:pPr lvl="0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 são do interior e de outros estados e não tem noção de como podem chegar à Cidade Universitária.</a:t>
            </a:r>
          </a:p>
          <a:p>
            <a:pPr lvl="0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02 são deficientes auditivos.</a:t>
            </a:r>
          </a:p>
          <a:p>
            <a:pPr lvl="0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01 ingressante está com a perna quebrada, em uso de bengalas e aparelho gessado.</a:t>
            </a:r>
          </a:p>
          <a:p>
            <a:pPr lvl="0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04 desses ingressantes já tiveram experiência com a utilização do metrô.</a:t>
            </a:r>
          </a:p>
          <a:p>
            <a:pPr lvl="0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05 ingressantes moram em SP Capital, mas nunca foram à cidade universitária.</a:t>
            </a:r>
          </a:p>
          <a:p>
            <a:pPr lvl="0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01 ingressante é do intercâmbio e só se comunica em inglês.</a:t>
            </a:r>
          </a:p>
          <a:p>
            <a:pPr lvl="0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01 é deficiente visual.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77177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Diagnóstico Educativo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459421"/>
            <a:ext cx="10515600" cy="3717542"/>
          </a:xfrm>
        </p:spPr>
        <p:txBody>
          <a:bodyPr>
            <a:normAutofit/>
          </a:bodyPr>
          <a:lstStyle/>
          <a:p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Mediante a análise do perfil dos estudantes, traçamos estratégias para que as especificidades de cada um dos ingressantes pudessem ser atendidas e independente das limitações apresentadas conseguissem se deslocar da EEUSP até o ICB na Cidade Universitária.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1347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Projeto Educativo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JUSTIFICATIVA</a:t>
            </a:r>
          </a:p>
          <a:p>
            <a:pPr marL="0" indent="0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 projeto educativo está sendo desenvolvido para que os ingressantes da Escola de Enfermagem da USP tenham a possibilidade de transitar de forma correta e com facilidade até o ICB ( Cidade Universitária ), mesmo com limitações.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46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Projeto Educativo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690688"/>
            <a:ext cx="693420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OBJETIVOS GERAIS</a:t>
            </a:r>
          </a:p>
          <a:p>
            <a:pPr marL="0" indent="0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Possibilitar o deslocamento dos calouros de enfermagem até o ICB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6385034" y="255401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4615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Projeto Educativo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772745"/>
            <a:ext cx="10749456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OBJETIVO ESPECÍFICO</a:t>
            </a:r>
          </a:p>
          <a:p>
            <a:pPr marL="0" indent="0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Garantir a boa instrução dos estudantes sobre o percurso, de acordo com suas características específicas até o ICB.</a:t>
            </a: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Utilizar recursos materiais e humanos que sejam de fácil utilização mediante o contexto apresentado.</a:t>
            </a: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Atender todos os tipos de limitações apresentadas e garantir que não sejam empecilhos para o deslocamento até o destino.</a:t>
            </a:r>
          </a:p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Apresentar detalhadamente a via escolhida e seus pontos de referência.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6385034" y="255401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1594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387367"/>
            <a:ext cx="8596668" cy="4653996"/>
          </a:xfrm>
        </p:spPr>
        <p:txBody>
          <a:bodyPr>
            <a:normAutofit fontScale="77500" lnSpcReduction="20000"/>
          </a:bodyPr>
          <a:lstStyle/>
          <a:p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 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Dividir o grupo em 4 subgrupos: </a:t>
            </a:r>
          </a:p>
          <a:p>
            <a:pPr marL="0" indent="0">
              <a:buNone/>
            </a:pPr>
            <a:endParaRPr lang="pt-BR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Todos os grupos serão orientados por um dos quatro que já possuem experiência no metro;</a:t>
            </a:r>
          </a:p>
          <a:p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Distribuir os 5 ingressantes que moram na capital nos 4 subgrupos;</a:t>
            </a:r>
          </a:p>
          <a:p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 grupo recebe o deficiente visual;</a:t>
            </a:r>
            <a:endParaRPr lang="pt-BR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grupo com o deficiente visual possui dois ingressantes da capital para que um deles possa auxiliá-lo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Distribuir os 16 ingressantes que moram no interior nos 4 subgrupos;</a:t>
            </a:r>
          </a:p>
          <a:p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 grupo recebe os 2 deficientes auditivos;</a:t>
            </a:r>
          </a:p>
          <a:p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 grupo recebe o intercâmbista;</a:t>
            </a:r>
          </a:p>
          <a:p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 grupo recebe o ingressante lesionado.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499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106</TotalTime>
  <Words>617</Words>
  <Application>Microsoft Office PowerPoint</Application>
  <PresentationFormat>Personalizar</PresentationFormat>
  <Paragraphs>92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Facetado</vt:lpstr>
      <vt:lpstr>Recalculando a rota</vt:lpstr>
      <vt:lpstr>Descrição do Problema</vt:lpstr>
      <vt:lpstr>Características Gerais</vt:lpstr>
      <vt:lpstr>Características da população-alvo</vt:lpstr>
      <vt:lpstr>Diagnóstico Educativo</vt:lpstr>
      <vt:lpstr>Projeto Educativo</vt:lpstr>
      <vt:lpstr>Projeto Educativo</vt:lpstr>
      <vt:lpstr>Projeto Educativo</vt:lpstr>
      <vt:lpstr>Metodologia</vt:lpstr>
      <vt:lpstr>Distribuição dos Grupos</vt:lpstr>
      <vt:lpstr>Recursos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Ações educativas: Caminho para o ICB</dc:title>
  <dc:creator>Sala de aula</dc:creator>
  <cp:lastModifiedBy>Denise</cp:lastModifiedBy>
  <cp:revision>17</cp:revision>
  <dcterms:created xsi:type="dcterms:W3CDTF">2017-09-19T11:46:42Z</dcterms:created>
  <dcterms:modified xsi:type="dcterms:W3CDTF">2017-09-21T10:23:36Z</dcterms:modified>
</cp:coreProperties>
</file>