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34572" y="1510518"/>
            <a:ext cx="1143703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u="sng" dirty="0" err="1" smtClean="0">
                <a:latin typeface="Comic Sans MS" panose="030F0702030302020204" pitchFamily="66" charset="0"/>
              </a:rPr>
              <a:t>Questions</a:t>
            </a:r>
            <a:endParaRPr lang="de-DE" sz="2000" u="sng" dirty="0">
              <a:latin typeface="Comic Sans MS" panose="030F0702030302020204" pitchFamily="66" charset="0"/>
            </a:endParaRPr>
          </a:p>
          <a:p>
            <a:pPr algn="ctr"/>
            <a:endParaRPr lang="de-DE" sz="2000" dirty="0" smtClean="0">
              <a:latin typeface="Comic Sans MS" panose="030F0702030302020204" pitchFamily="66" charset="0"/>
            </a:endParaRPr>
          </a:p>
          <a:p>
            <a:endParaRPr lang="de-DE" sz="2000" dirty="0" smtClean="0">
              <a:latin typeface="Comic Sans MS" panose="030F0702030302020204" pitchFamily="66" charset="0"/>
            </a:endParaRPr>
          </a:p>
          <a:p>
            <a:r>
              <a:rPr lang="de-DE" sz="2000" dirty="0" err="1" smtClean="0">
                <a:latin typeface="Comic Sans MS" panose="030F0702030302020204" pitchFamily="66" charset="0"/>
              </a:rPr>
              <a:t>Summarise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main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plot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of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film </a:t>
            </a:r>
            <a:r>
              <a:rPr lang="de-DE" sz="2000" dirty="0" err="1" smtClean="0">
                <a:latin typeface="Comic Sans MS" panose="030F0702030302020204" pitchFamily="66" charset="0"/>
              </a:rPr>
              <a:t>and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answer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following</a:t>
            </a:r>
            <a:r>
              <a:rPr lang="de-DE" sz="2000" dirty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interrelated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questions</a:t>
            </a:r>
            <a:r>
              <a:rPr lang="de-DE" sz="2000" dirty="0" smtClean="0">
                <a:latin typeface="Comic Sans MS" panose="030F0702030302020204" pitchFamily="66" charset="0"/>
              </a:rPr>
              <a:t>:</a:t>
            </a:r>
          </a:p>
          <a:p>
            <a:endParaRPr lang="de-DE" sz="20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de-DE" sz="2000" dirty="0" err="1" smtClean="0">
                <a:latin typeface="Comic Sans MS" panose="030F0702030302020204" pitchFamily="66" charset="0"/>
              </a:rPr>
              <a:t>Explain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how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film </a:t>
            </a:r>
            <a:r>
              <a:rPr lang="de-DE" sz="2000" dirty="0" err="1" smtClean="0">
                <a:latin typeface="Comic Sans MS" panose="030F0702030302020204" pitchFamily="66" charset="0"/>
              </a:rPr>
              <a:t>uses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satire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to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critique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certain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social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and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political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realities</a:t>
            </a:r>
            <a:r>
              <a:rPr lang="de-DE" sz="2000" dirty="0" smtClean="0">
                <a:latin typeface="Comic Sans MS" panose="030F0702030302020204" pitchFamily="66" charset="0"/>
              </a:rPr>
              <a:t>!</a:t>
            </a:r>
          </a:p>
          <a:p>
            <a:pPr marL="342900" indent="-342900">
              <a:buAutoNum type="arabicParenR"/>
            </a:pPr>
            <a:endParaRPr lang="de-DE" sz="20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de-DE" sz="2000" dirty="0" err="1" smtClean="0">
                <a:latin typeface="Comic Sans MS" panose="030F0702030302020204" pitchFamily="66" charset="0"/>
              </a:rPr>
              <a:t>What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does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film </a:t>
            </a:r>
            <a:r>
              <a:rPr lang="de-DE" sz="2000" dirty="0" err="1" smtClean="0">
                <a:latin typeface="Comic Sans MS" panose="030F0702030302020204" pitchFamily="66" charset="0"/>
              </a:rPr>
              <a:t>say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about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tragic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nature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of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international </a:t>
            </a:r>
            <a:r>
              <a:rPr lang="de-DE" sz="2000" dirty="0" err="1" smtClean="0">
                <a:latin typeface="Comic Sans MS" panose="030F0702030302020204" pitchFamily="66" charset="0"/>
              </a:rPr>
              <a:t>system</a:t>
            </a:r>
            <a:r>
              <a:rPr lang="de-DE" sz="2000" dirty="0" smtClean="0">
                <a:latin typeface="Comic Sans MS" panose="030F0702030302020204" pitchFamily="66" charset="0"/>
              </a:rPr>
              <a:t>? </a:t>
            </a:r>
            <a:r>
              <a:rPr lang="de-DE" sz="2000" dirty="0" err="1" smtClean="0">
                <a:latin typeface="Comic Sans MS" panose="030F0702030302020204" pitchFamily="66" charset="0"/>
              </a:rPr>
              <a:t>Refer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to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tragic</a:t>
            </a:r>
            <a:r>
              <a:rPr lang="de-DE" sz="2000" dirty="0" smtClean="0">
                <a:latin typeface="Comic Sans MS" panose="030F0702030302020204" pitchFamily="66" charset="0"/>
              </a:rPr>
              <a:t> narratives </a:t>
            </a:r>
            <a:r>
              <a:rPr lang="de-DE" sz="2000" dirty="0" err="1" smtClean="0">
                <a:latin typeface="Comic Sans MS" panose="030F0702030302020204" pitchFamily="66" charset="0"/>
              </a:rPr>
              <a:t>of</a:t>
            </a:r>
            <a:r>
              <a:rPr lang="de-DE" sz="2000" dirty="0" smtClean="0">
                <a:latin typeface="Comic Sans MS" panose="030F0702030302020204" pitchFamily="66" charset="0"/>
              </a:rPr>
              <a:t> IR </a:t>
            </a:r>
            <a:r>
              <a:rPr lang="de-DE" sz="2000" dirty="0" err="1" smtClean="0">
                <a:latin typeface="Comic Sans MS" panose="030F0702030302020204" pitchFamily="66" charset="0"/>
              </a:rPr>
              <a:t>advocated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by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realists</a:t>
            </a:r>
            <a:r>
              <a:rPr lang="de-DE" sz="2000" dirty="0" smtClean="0">
                <a:latin typeface="Comic Sans MS" panose="030F0702030302020204" pitchFamily="66" charset="0"/>
              </a:rPr>
              <a:t>, </a:t>
            </a:r>
            <a:r>
              <a:rPr lang="de-DE" sz="2000" dirty="0" err="1" smtClean="0">
                <a:latin typeface="Comic Sans MS" panose="030F0702030302020204" pitchFamily="66" charset="0"/>
              </a:rPr>
              <a:t>neorealists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and</a:t>
            </a:r>
            <a:r>
              <a:rPr lang="de-DE" sz="2000" dirty="0" smtClean="0">
                <a:latin typeface="Comic Sans MS" panose="030F0702030302020204" pitchFamily="66" charset="0"/>
              </a:rPr>
              <a:t> neo-</a:t>
            </a:r>
            <a:r>
              <a:rPr lang="de-DE" sz="2000" dirty="0" err="1" smtClean="0">
                <a:latin typeface="Comic Sans MS" panose="030F0702030302020204" pitchFamily="66" charset="0"/>
              </a:rPr>
              <a:t>liberals</a:t>
            </a:r>
            <a:r>
              <a:rPr lang="de-DE" sz="20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AutoNum type="arabicParenR"/>
            </a:pPr>
            <a:endParaRPr lang="de-DE" sz="20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de-DE" sz="2000" dirty="0" err="1" smtClean="0">
                <a:latin typeface="Comic Sans MS" panose="030F0702030302020204" pitchFamily="66" charset="0"/>
              </a:rPr>
              <a:t>Characterise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utopian</a:t>
            </a:r>
            <a:r>
              <a:rPr lang="de-DE" sz="2000" dirty="0" smtClean="0">
                <a:latin typeface="Comic Sans MS" panose="030F0702030302020204" pitchFamily="66" charset="0"/>
              </a:rPr>
              <a:t> / </a:t>
            </a:r>
            <a:r>
              <a:rPr lang="de-DE" sz="2000" dirty="0" err="1" smtClean="0">
                <a:latin typeface="Comic Sans MS" panose="030F0702030302020204" pitchFamily="66" charset="0"/>
              </a:rPr>
              <a:t>dystopian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elements</a:t>
            </a:r>
            <a:r>
              <a:rPr lang="de-DE" sz="2000" dirty="0" smtClean="0">
                <a:latin typeface="Comic Sans MS" panose="030F0702030302020204" pitchFamily="66" charset="0"/>
              </a:rPr>
              <a:t> in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film!</a:t>
            </a:r>
          </a:p>
          <a:p>
            <a:pPr marL="342900" indent="-342900">
              <a:buAutoNum type="arabicParenR"/>
            </a:pPr>
            <a:endParaRPr lang="de-DE" sz="20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de-DE" sz="2000" dirty="0" err="1" smtClean="0">
                <a:latin typeface="Comic Sans MS" panose="030F0702030302020204" pitchFamily="66" charset="0"/>
              </a:rPr>
              <a:t>What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is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your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opinion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about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main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message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of</a:t>
            </a:r>
            <a:r>
              <a:rPr lang="de-DE" sz="2000" dirty="0" smtClean="0">
                <a:latin typeface="Comic Sans MS" panose="030F0702030302020204" pitchFamily="66" charset="0"/>
              </a:rPr>
              <a:t> </a:t>
            </a:r>
            <a:r>
              <a:rPr lang="de-DE" sz="2000" dirty="0" err="1" smtClean="0">
                <a:latin typeface="Comic Sans MS" panose="030F0702030302020204" pitchFamily="66" charset="0"/>
              </a:rPr>
              <a:t>the</a:t>
            </a:r>
            <a:r>
              <a:rPr lang="de-DE" sz="2000" dirty="0" smtClean="0">
                <a:latin typeface="Comic Sans MS" panose="030F0702030302020204" pitchFamily="66" charset="0"/>
              </a:rPr>
              <a:t> film?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9495"/>
      </p:ext>
    </p:extLst>
  </p:cSld>
  <p:clrMapOvr>
    <a:masterClrMapping/>
  </p:clrMapOvr>
</p:sld>
</file>

<file path=ppt/theme/theme1.xml><?xml version="1.0" encoding="utf-8"?>
<a:theme xmlns:a="http://schemas.openxmlformats.org/drawingml/2006/main" name="Tief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TM04033923[[fn=Tiefe]]</Template>
  <TotalTime>0</TotalTime>
  <Words>80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Tiefe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Fraundorfer</dc:creator>
  <cp:lastModifiedBy>Sala A</cp:lastModifiedBy>
  <cp:revision>5</cp:revision>
  <dcterms:created xsi:type="dcterms:W3CDTF">2017-05-03T19:02:16Z</dcterms:created>
  <dcterms:modified xsi:type="dcterms:W3CDTF">2017-09-25T22:19:05Z</dcterms:modified>
</cp:coreProperties>
</file>