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735" r:id="rId5"/>
    <p:sldId id="740" r:id="rId6"/>
    <p:sldId id="731" r:id="rId7"/>
    <p:sldId id="741" r:id="rId8"/>
    <p:sldId id="737" r:id="rId9"/>
    <p:sldId id="738" r:id="rId10"/>
    <p:sldId id="739" r:id="rId11"/>
    <p:sldId id="689" r:id="rId12"/>
    <p:sldId id="730" r:id="rId13"/>
    <p:sldId id="727" r:id="rId14"/>
    <p:sldId id="728" r:id="rId15"/>
    <p:sldId id="729" r:id="rId16"/>
    <p:sldId id="650" r:id="rId17"/>
    <p:sldId id="651" r:id="rId18"/>
    <p:sldId id="652" r:id="rId19"/>
    <p:sldId id="732" r:id="rId20"/>
    <p:sldId id="742" r:id="rId21"/>
    <p:sldId id="733" r:id="rId22"/>
    <p:sldId id="700" r:id="rId23"/>
    <p:sldId id="723" r:id="rId24"/>
    <p:sldId id="701" r:id="rId25"/>
    <p:sldId id="702" r:id="rId26"/>
    <p:sldId id="665" r:id="rId27"/>
    <p:sldId id="703" r:id="rId28"/>
    <p:sldId id="692" r:id="rId29"/>
    <p:sldId id="724" r:id="rId30"/>
    <p:sldId id="693" r:id="rId31"/>
    <p:sldId id="667" r:id="rId32"/>
    <p:sldId id="668" r:id="rId33"/>
    <p:sldId id="734" r:id="rId34"/>
    <p:sldId id="670" r:id="rId35"/>
    <p:sldId id="644" r:id="rId36"/>
    <p:sldId id="681" r:id="rId37"/>
    <p:sldId id="671" r:id="rId38"/>
    <p:sldId id="722" r:id="rId39"/>
    <p:sldId id="720" r:id="rId40"/>
    <p:sldId id="672" r:id="rId41"/>
    <p:sldId id="674" r:id="rId42"/>
    <p:sldId id="648" r:id="rId43"/>
    <p:sldId id="599" r:id="rId44"/>
    <p:sldId id="600" r:id="rId45"/>
    <p:sldId id="607" r:id="rId46"/>
    <p:sldId id="601" r:id="rId47"/>
    <p:sldId id="608" r:id="rId48"/>
    <p:sldId id="609" r:id="rId49"/>
    <p:sldId id="610" r:id="rId50"/>
    <p:sldId id="587" r:id="rId51"/>
    <p:sldId id="683" r:id="rId52"/>
  </p:sldIdLst>
  <p:sldSz cx="9144000" cy="5715000" type="screen16x1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pos="1338" userDrawn="1">
          <p15:clr>
            <a:srgbClr val="A4A3A4"/>
          </p15:clr>
        </p15:guide>
        <p15:guide id="3" pos="431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pos="3198" userDrawn="1">
          <p15:clr>
            <a:srgbClr val="A4A3A4"/>
          </p15:clr>
        </p15:guide>
        <p15:guide id="6" pos="4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Galvão" initials="R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A"/>
    <a:srgbClr val="F51D25"/>
    <a:srgbClr val="003474"/>
    <a:srgbClr val="00224C"/>
    <a:srgbClr val="262626"/>
    <a:srgbClr val="F31D25"/>
    <a:srgbClr val="FFFFFF"/>
    <a:srgbClr val="FFFF0A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4C657-C235-46B0-910F-CE92C491F107}" v="4" dt="2022-10-18T10:39:36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792" autoAdjust="0"/>
  </p:normalViewPr>
  <p:slideViewPr>
    <p:cSldViewPr snapToObjects="1" showGuides="1">
      <p:cViewPr varScale="1">
        <p:scale>
          <a:sx n="98" d="100"/>
          <a:sy n="98" d="100"/>
        </p:scale>
        <p:origin x="1046" y="82"/>
      </p:cViewPr>
      <p:guideLst>
        <p:guide orient="horz" pos="1755"/>
        <p:guide pos="1338"/>
        <p:guide pos="431"/>
        <p:guide pos="2245"/>
        <p:guide pos="3198"/>
        <p:guide pos="41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1868" y="6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33E3C-A34A-4855-9F88-328973450AC6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43A11D-4D2C-468D-A0C3-7B39372CE32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886" y="1383716"/>
          <a:ext cx="1063158" cy="5315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pt-BR" sz="2400" b="1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Owner</a:t>
          </a:r>
          <a:endParaRPr lang="pt-BR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E7A4557-FB50-4BB3-95F1-8585408FBD90}" type="parTrans" cxnId="{0B732742-5ECC-4834-AF92-FBCA3A5C9758}">
      <dgm:prSet/>
      <dgm:spPr/>
      <dgm:t>
        <a:bodyPr/>
        <a:lstStyle/>
        <a:p>
          <a:endParaRPr lang="pt-BR"/>
        </a:p>
      </dgm:t>
    </dgm:pt>
    <dgm:pt modelId="{D8CD8032-D205-424E-A440-9B3274FEA26C}" type="sibTrans" cxnId="{0B732742-5ECC-4834-AF92-FBCA3A5C9758}">
      <dgm:prSet/>
      <dgm:spPr/>
      <dgm:t>
        <a:bodyPr/>
        <a:lstStyle/>
        <a:p>
          <a:endParaRPr lang="pt-BR"/>
        </a:p>
      </dgm:t>
    </dgm:pt>
    <dgm:pt modelId="{2ADD8AF0-1A18-47B8-9CCF-434EA4BF7E68}">
      <dgm:prSet phldrT="[Texto]" custT="1"/>
      <dgm:spPr>
        <a:xfrm>
          <a:off x="1489308" y="772400"/>
          <a:ext cx="1063158" cy="53157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Projetista</a:t>
          </a:r>
        </a:p>
      </dgm:t>
    </dgm:pt>
    <dgm:pt modelId="{568F7E2C-90FA-4116-AA4C-51214DC58CCD}" type="parTrans" cxnId="{32EA63C1-9EDE-4696-B262-B1A76D3FA1EA}">
      <dgm:prSet/>
      <dgm:spPr>
        <a:xfrm rot="18289469">
          <a:off x="904334" y="1329346"/>
          <a:ext cx="744685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44685" y="14501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36A1C73-9735-46DA-B596-C3842011B118}" type="sibTrans" cxnId="{32EA63C1-9EDE-4696-B262-B1A76D3FA1EA}">
      <dgm:prSet/>
      <dgm:spPr/>
      <dgm:t>
        <a:bodyPr/>
        <a:lstStyle/>
        <a:p>
          <a:endParaRPr lang="pt-BR"/>
        </a:p>
      </dgm:t>
    </dgm:pt>
    <dgm:pt modelId="{79C5A7AC-1B6C-44AD-8F5B-3EFC2809D569}">
      <dgm:prSet phldrT="[Texto]" custT="1"/>
      <dgm:spPr>
        <a:xfrm>
          <a:off x="1489308" y="1383716"/>
          <a:ext cx="1063158" cy="53157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Construtora</a:t>
          </a:r>
        </a:p>
      </dgm:t>
    </dgm:pt>
    <dgm:pt modelId="{B01392C8-0233-43E0-A340-09D6A3A65778}" type="parTrans" cxnId="{3712B566-45B1-4C0E-9147-7856C0CF959D}">
      <dgm:prSet/>
      <dgm:spPr>
        <a:xfrm>
          <a:off x="1064045" y="1635004"/>
          <a:ext cx="425263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F80F84-F98D-4F75-A562-B95C133B5979}" type="sibTrans" cxnId="{3712B566-45B1-4C0E-9147-7856C0CF959D}">
      <dgm:prSet/>
      <dgm:spPr/>
      <dgm:t>
        <a:bodyPr/>
        <a:lstStyle/>
        <a:p>
          <a:endParaRPr lang="pt-BR"/>
        </a:p>
      </dgm:t>
    </dgm:pt>
    <dgm:pt modelId="{47F0ECC7-882C-4EB6-874F-4CF6F4E1621F}">
      <dgm:prSet phldrT="[Texto]" custT="1"/>
      <dgm:spPr>
        <a:xfrm>
          <a:off x="1489308" y="1995032"/>
          <a:ext cx="1063158" cy="53157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Fornecedores</a:t>
          </a:r>
        </a:p>
      </dgm:t>
    </dgm:pt>
    <dgm:pt modelId="{FEE00421-882F-4366-BE40-B7F3E44E981F}" type="parTrans" cxnId="{F1E66541-8EE6-484C-B5A5-C7CEFF67E6A6}">
      <dgm:prSet/>
      <dgm:spPr>
        <a:xfrm rot="3310531">
          <a:off x="904334" y="1940662"/>
          <a:ext cx="744685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44685" y="14501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C1D0CAA-0E4B-4AC6-974C-98DEFFCCA74B}" type="sibTrans" cxnId="{F1E66541-8EE6-484C-B5A5-C7CEFF67E6A6}">
      <dgm:prSet/>
      <dgm:spPr/>
      <dgm:t>
        <a:bodyPr/>
        <a:lstStyle/>
        <a:p>
          <a:endParaRPr lang="pt-BR"/>
        </a:p>
      </dgm:t>
    </dgm:pt>
    <dgm:pt modelId="{81331AB6-B380-492A-96DF-612198A140A0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Fornecimentos</a:t>
          </a:r>
        </a:p>
      </dgm:t>
    </dgm:pt>
    <dgm:pt modelId="{55035E75-CE51-477E-B1A9-427F438561A8}" type="parTrans" cxnId="{DB89A8C9-BB1B-4C10-BD74-36EC71E4A4EF}">
      <dgm:prSet/>
      <dgm:spPr>
        <a:xfrm>
          <a:off x="2552466" y="2246319"/>
          <a:ext cx="425263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5597FA-3585-4846-9EF9-B5B33193D802}" type="sibTrans" cxnId="{DB89A8C9-BB1B-4C10-BD74-36EC71E4A4EF}">
      <dgm:prSet/>
      <dgm:spPr/>
      <dgm:t>
        <a:bodyPr/>
        <a:lstStyle/>
        <a:p>
          <a:endParaRPr lang="pt-BR"/>
        </a:p>
      </dgm:t>
    </dgm:pt>
    <dgm:pt modelId="{9EB017ED-64C8-4DD9-9ACD-2EF8547EDF43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2977729" y="772400"/>
          <a:ext cx="1063158" cy="53157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chemeClr val="tx2"/>
              </a:solidFill>
              <a:latin typeface="Calibri"/>
              <a:ea typeface="+mn-ea"/>
              <a:cs typeface="+mn-cs"/>
            </a:rPr>
            <a:t>Projeto</a:t>
          </a:r>
        </a:p>
      </dgm:t>
    </dgm:pt>
    <dgm:pt modelId="{5FA67FB1-9DAB-4279-A491-075D0EE912CE}" type="parTrans" cxnId="{59136C1D-91AB-4053-A098-1FE4389E6E2E}">
      <dgm:prSet/>
      <dgm:spPr>
        <a:xfrm>
          <a:off x="2552466" y="1023688"/>
          <a:ext cx="425263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31B8C3-FFB8-4BBF-8AAF-ACABC88B7508}" type="sibTrans" cxnId="{59136C1D-91AB-4053-A098-1FE4389E6E2E}">
      <dgm:prSet/>
      <dgm:spPr/>
      <dgm:t>
        <a:bodyPr/>
        <a:lstStyle/>
        <a:p>
          <a:endParaRPr lang="pt-BR"/>
        </a:p>
      </dgm:t>
    </dgm:pt>
    <dgm:pt modelId="{79825841-64A2-40E7-8C81-F4D250678310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2977729" y="1383716"/>
          <a:ext cx="1063158" cy="53157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Construção</a:t>
          </a:r>
        </a:p>
      </dgm:t>
    </dgm:pt>
    <dgm:pt modelId="{0F3850BD-7EA6-42CE-ACCD-303FC4F1A967}" type="parTrans" cxnId="{022A4F8B-9F6C-45F6-8FD5-EF38EA99AE54}">
      <dgm:prSet/>
      <dgm:spPr>
        <a:xfrm>
          <a:off x="2552466" y="1635004"/>
          <a:ext cx="425263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A830A7-2AEC-49E0-9B64-C89D19222F1C}" type="sibTrans" cxnId="{022A4F8B-9F6C-45F6-8FD5-EF38EA99AE54}">
      <dgm:prSet/>
      <dgm:spPr/>
      <dgm:t>
        <a:bodyPr/>
        <a:lstStyle/>
        <a:p>
          <a:endParaRPr lang="pt-BR"/>
        </a:p>
      </dgm:t>
    </dgm:pt>
    <dgm:pt modelId="{BD66D9C0-AFAC-43C0-8F67-FE4095BCECF0}" type="pres">
      <dgm:prSet presAssocID="{E6733E3C-A34A-4855-9F88-328973450A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0ACB0A-09F7-41AD-9D4D-B04D37CCCD57}" type="pres">
      <dgm:prSet presAssocID="{E6733E3C-A34A-4855-9F88-328973450AC6}" presName="hierFlow" presStyleCnt="0"/>
      <dgm:spPr/>
    </dgm:pt>
    <dgm:pt modelId="{7E26F9AF-530C-4ACA-9276-BB15D33469A8}" type="pres">
      <dgm:prSet presAssocID="{E6733E3C-A34A-4855-9F88-328973450A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D271C4-568B-44F7-ACEB-58F8D43E1628}" type="pres">
      <dgm:prSet presAssocID="{3943A11D-4D2C-468D-A0C3-7B39372CE329}" presName="Name17" presStyleCnt="0"/>
      <dgm:spPr/>
    </dgm:pt>
    <dgm:pt modelId="{AF07F038-3E96-47D4-A98C-FC994CE1B407}" type="pres">
      <dgm:prSet presAssocID="{3943A11D-4D2C-468D-A0C3-7B39372CE329}" presName="level1Shape" presStyleLbl="node0" presStyleIdx="0" presStyleCnt="1">
        <dgm:presLayoutVars>
          <dgm:chPref val="3"/>
        </dgm:presLayoutVars>
      </dgm:prSet>
      <dgm:spPr/>
    </dgm:pt>
    <dgm:pt modelId="{63DE75A4-4495-447D-B6C8-ABC46A86892C}" type="pres">
      <dgm:prSet presAssocID="{3943A11D-4D2C-468D-A0C3-7B39372CE329}" presName="hierChild2" presStyleCnt="0"/>
      <dgm:spPr/>
    </dgm:pt>
    <dgm:pt modelId="{B56953F6-6DBA-4351-B230-6BB5D25E0B1B}" type="pres">
      <dgm:prSet presAssocID="{568F7E2C-90FA-4116-AA4C-51214DC58CCD}" presName="Name25" presStyleLbl="parChTrans1D2" presStyleIdx="0" presStyleCnt="3"/>
      <dgm:spPr/>
    </dgm:pt>
    <dgm:pt modelId="{C2D7D80C-5551-4425-8202-73DA3D0652DE}" type="pres">
      <dgm:prSet presAssocID="{568F7E2C-90FA-4116-AA4C-51214DC58CCD}" presName="connTx" presStyleLbl="parChTrans1D2" presStyleIdx="0" presStyleCnt="3"/>
      <dgm:spPr/>
    </dgm:pt>
    <dgm:pt modelId="{F14CBCDA-BE79-4FD2-89C7-081B8AF875F9}" type="pres">
      <dgm:prSet presAssocID="{2ADD8AF0-1A18-47B8-9CCF-434EA4BF7E68}" presName="Name30" presStyleCnt="0"/>
      <dgm:spPr/>
    </dgm:pt>
    <dgm:pt modelId="{0D658B67-6FF2-4DDD-A312-E2E50E5FDF22}" type="pres">
      <dgm:prSet presAssocID="{2ADD8AF0-1A18-47B8-9CCF-434EA4BF7E68}" presName="level2Shape" presStyleLbl="node2" presStyleIdx="0" presStyleCnt="3" custLinFactNeighborX="-24003"/>
      <dgm:spPr/>
    </dgm:pt>
    <dgm:pt modelId="{EA28C0DB-8A94-4D1B-9B8B-2D79E25A56E2}" type="pres">
      <dgm:prSet presAssocID="{2ADD8AF0-1A18-47B8-9CCF-434EA4BF7E68}" presName="hierChild3" presStyleCnt="0"/>
      <dgm:spPr/>
    </dgm:pt>
    <dgm:pt modelId="{8D66504C-004D-427F-ACF0-D940F25F3CA1}" type="pres">
      <dgm:prSet presAssocID="{5FA67FB1-9DAB-4279-A491-075D0EE912CE}" presName="Name25" presStyleLbl="parChTrans1D3" presStyleIdx="0" presStyleCnt="3"/>
      <dgm:spPr/>
    </dgm:pt>
    <dgm:pt modelId="{D00E9D57-6E8E-43AA-ADE9-6F58C0D5D556}" type="pres">
      <dgm:prSet presAssocID="{5FA67FB1-9DAB-4279-A491-075D0EE912CE}" presName="connTx" presStyleLbl="parChTrans1D3" presStyleIdx="0" presStyleCnt="3"/>
      <dgm:spPr/>
    </dgm:pt>
    <dgm:pt modelId="{89277FD0-46B6-43C1-BBD7-15EB59EB952C}" type="pres">
      <dgm:prSet presAssocID="{9EB017ED-64C8-4DD9-9ACD-2EF8547EDF43}" presName="Name30" presStyleCnt="0"/>
      <dgm:spPr/>
    </dgm:pt>
    <dgm:pt modelId="{0DE81BAE-AF0D-4838-918D-369C35DFB056}" type="pres">
      <dgm:prSet presAssocID="{9EB017ED-64C8-4DD9-9ACD-2EF8547EDF43}" presName="level2Shape" presStyleLbl="node3" presStyleIdx="0" presStyleCnt="3" custLinFactNeighborX="-33734"/>
      <dgm:spPr/>
    </dgm:pt>
    <dgm:pt modelId="{3C47F009-6263-4691-BCD9-69D005A22D39}" type="pres">
      <dgm:prSet presAssocID="{9EB017ED-64C8-4DD9-9ACD-2EF8547EDF43}" presName="hierChild3" presStyleCnt="0"/>
      <dgm:spPr/>
    </dgm:pt>
    <dgm:pt modelId="{6CDCE365-7405-4584-8F18-D9D97973DBBC}" type="pres">
      <dgm:prSet presAssocID="{B01392C8-0233-43E0-A340-09D6A3A65778}" presName="Name25" presStyleLbl="parChTrans1D2" presStyleIdx="1" presStyleCnt="3"/>
      <dgm:spPr/>
    </dgm:pt>
    <dgm:pt modelId="{DB2746E2-DE22-44EA-9531-D6E5B1FC1336}" type="pres">
      <dgm:prSet presAssocID="{B01392C8-0233-43E0-A340-09D6A3A65778}" presName="connTx" presStyleLbl="parChTrans1D2" presStyleIdx="1" presStyleCnt="3"/>
      <dgm:spPr/>
    </dgm:pt>
    <dgm:pt modelId="{2C36141B-3C32-4BC0-908B-544C97073725}" type="pres">
      <dgm:prSet presAssocID="{79C5A7AC-1B6C-44AD-8F5B-3EFC2809D569}" presName="Name30" presStyleCnt="0"/>
      <dgm:spPr/>
    </dgm:pt>
    <dgm:pt modelId="{1045C775-16ED-42A9-ABA0-8AA61CA576C2}" type="pres">
      <dgm:prSet presAssocID="{79C5A7AC-1B6C-44AD-8F5B-3EFC2809D569}" presName="level2Shape" presStyleLbl="node2" presStyleIdx="1" presStyleCnt="3" custLinFactNeighborX="-24003"/>
      <dgm:spPr/>
    </dgm:pt>
    <dgm:pt modelId="{77F3C9DA-404B-47ED-AFF3-12404304C3D4}" type="pres">
      <dgm:prSet presAssocID="{79C5A7AC-1B6C-44AD-8F5B-3EFC2809D569}" presName="hierChild3" presStyleCnt="0"/>
      <dgm:spPr/>
    </dgm:pt>
    <dgm:pt modelId="{1D278872-87D0-45FE-85C4-2A4C97E376EA}" type="pres">
      <dgm:prSet presAssocID="{0F3850BD-7EA6-42CE-ACCD-303FC4F1A967}" presName="Name25" presStyleLbl="parChTrans1D3" presStyleIdx="1" presStyleCnt="3"/>
      <dgm:spPr/>
    </dgm:pt>
    <dgm:pt modelId="{9B4BBE37-3F98-4F5B-8550-F1B56B68588F}" type="pres">
      <dgm:prSet presAssocID="{0F3850BD-7EA6-42CE-ACCD-303FC4F1A967}" presName="connTx" presStyleLbl="parChTrans1D3" presStyleIdx="1" presStyleCnt="3"/>
      <dgm:spPr/>
    </dgm:pt>
    <dgm:pt modelId="{8EA3C15F-5825-4A4C-B161-673F6F10A6A2}" type="pres">
      <dgm:prSet presAssocID="{79825841-64A2-40E7-8C81-F4D250678310}" presName="Name30" presStyleCnt="0"/>
      <dgm:spPr/>
    </dgm:pt>
    <dgm:pt modelId="{E8D067D6-881C-463E-BCC5-B1242D18F750}" type="pres">
      <dgm:prSet presAssocID="{79825841-64A2-40E7-8C81-F4D250678310}" presName="level2Shape" presStyleLbl="node3" presStyleIdx="1" presStyleCnt="3" custLinFactNeighborX="-33734"/>
      <dgm:spPr/>
    </dgm:pt>
    <dgm:pt modelId="{1090F256-6635-4D69-A540-EFFD453ADD9C}" type="pres">
      <dgm:prSet presAssocID="{79825841-64A2-40E7-8C81-F4D250678310}" presName="hierChild3" presStyleCnt="0"/>
      <dgm:spPr/>
    </dgm:pt>
    <dgm:pt modelId="{1C1B5435-9E96-4CC8-9CB9-7217E1D0A8D1}" type="pres">
      <dgm:prSet presAssocID="{FEE00421-882F-4366-BE40-B7F3E44E981F}" presName="Name25" presStyleLbl="parChTrans1D2" presStyleIdx="2" presStyleCnt="3"/>
      <dgm:spPr/>
    </dgm:pt>
    <dgm:pt modelId="{C3599DE1-3DD2-4AA8-834F-D0AF8CF80CD4}" type="pres">
      <dgm:prSet presAssocID="{FEE00421-882F-4366-BE40-B7F3E44E981F}" presName="connTx" presStyleLbl="parChTrans1D2" presStyleIdx="2" presStyleCnt="3"/>
      <dgm:spPr/>
    </dgm:pt>
    <dgm:pt modelId="{581C7815-D487-4215-BFCF-4281456279FF}" type="pres">
      <dgm:prSet presAssocID="{47F0ECC7-882C-4EB6-874F-4CF6F4E1621F}" presName="Name30" presStyleCnt="0"/>
      <dgm:spPr/>
    </dgm:pt>
    <dgm:pt modelId="{0C9A13BD-124E-499A-BFFD-B81C4B7E71C8}" type="pres">
      <dgm:prSet presAssocID="{47F0ECC7-882C-4EB6-874F-4CF6F4E1621F}" presName="level2Shape" presStyleLbl="node2" presStyleIdx="2" presStyleCnt="3" custLinFactNeighborX="-24003"/>
      <dgm:spPr/>
    </dgm:pt>
    <dgm:pt modelId="{782FD9A8-FA85-44D4-9BE5-E1ED237F21CD}" type="pres">
      <dgm:prSet presAssocID="{47F0ECC7-882C-4EB6-874F-4CF6F4E1621F}" presName="hierChild3" presStyleCnt="0"/>
      <dgm:spPr/>
    </dgm:pt>
    <dgm:pt modelId="{9A67B0D2-2FB4-4B53-AE85-C225BC02E54F}" type="pres">
      <dgm:prSet presAssocID="{55035E75-CE51-477E-B1A9-427F438561A8}" presName="Name25" presStyleLbl="parChTrans1D3" presStyleIdx="2" presStyleCnt="3"/>
      <dgm:spPr/>
    </dgm:pt>
    <dgm:pt modelId="{7EF7B5DA-7F59-4BE6-8C51-A4C46C92FA05}" type="pres">
      <dgm:prSet presAssocID="{55035E75-CE51-477E-B1A9-427F438561A8}" presName="connTx" presStyleLbl="parChTrans1D3" presStyleIdx="2" presStyleCnt="3"/>
      <dgm:spPr/>
    </dgm:pt>
    <dgm:pt modelId="{3DC58A97-EC0B-470F-B5B9-B589FE8AB1D1}" type="pres">
      <dgm:prSet presAssocID="{81331AB6-B380-492A-96DF-612198A140A0}" presName="Name30" presStyleCnt="0"/>
      <dgm:spPr/>
    </dgm:pt>
    <dgm:pt modelId="{C07C3EC9-5DFB-4972-BEC9-6BBC3B06C542}" type="pres">
      <dgm:prSet presAssocID="{81331AB6-B380-492A-96DF-612198A140A0}" presName="level2Shape" presStyleLbl="node3" presStyleIdx="2" presStyleCnt="3" custLinFactNeighborX="-33734"/>
      <dgm:spPr>
        <a:xfrm>
          <a:off x="4060176" y="2123921"/>
          <a:ext cx="1449467" cy="724733"/>
        </a:xfrm>
        <a:prstGeom prst="roundRect">
          <a:avLst>
            <a:gd name="adj" fmla="val 10000"/>
          </a:avLst>
        </a:prstGeom>
      </dgm:spPr>
    </dgm:pt>
    <dgm:pt modelId="{5AD6D9D4-742E-4881-AED4-7EC37FF35B39}" type="pres">
      <dgm:prSet presAssocID="{81331AB6-B380-492A-96DF-612198A140A0}" presName="hierChild3" presStyleCnt="0"/>
      <dgm:spPr/>
    </dgm:pt>
    <dgm:pt modelId="{072BF7D4-D3E7-453E-B7A9-F59A1C283C70}" type="pres">
      <dgm:prSet presAssocID="{E6733E3C-A34A-4855-9F88-328973450AC6}" presName="bgShapesFlow" presStyleCnt="0"/>
      <dgm:spPr/>
    </dgm:pt>
  </dgm:ptLst>
  <dgm:cxnLst>
    <dgm:cxn modelId="{B9359501-F560-4D74-BFD1-C4C02FDC19F9}" type="presOf" srcId="{E6733E3C-A34A-4855-9F88-328973450AC6}" destId="{BD66D9C0-AFAC-43C0-8F67-FE4095BCECF0}" srcOrd="0" destOrd="0" presId="urn:microsoft.com/office/officeart/2005/8/layout/hierarchy5"/>
    <dgm:cxn modelId="{FEDF6718-78C8-4877-8988-78A9251D8847}" type="presOf" srcId="{79825841-64A2-40E7-8C81-F4D250678310}" destId="{E8D067D6-881C-463E-BCC5-B1242D18F750}" srcOrd="0" destOrd="0" presId="urn:microsoft.com/office/officeart/2005/8/layout/hierarchy5"/>
    <dgm:cxn modelId="{59136C1D-91AB-4053-A098-1FE4389E6E2E}" srcId="{2ADD8AF0-1A18-47B8-9CCF-434EA4BF7E68}" destId="{9EB017ED-64C8-4DD9-9ACD-2EF8547EDF43}" srcOrd="0" destOrd="0" parTransId="{5FA67FB1-9DAB-4279-A491-075D0EE912CE}" sibTransId="{1F31B8C3-FFB8-4BBF-8AAF-ACABC88B7508}"/>
    <dgm:cxn modelId="{CC7CE82D-132B-4FE3-8595-B611E809F3D1}" type="presOf" srcId="{B01392C8-0233-43E0-A340-09D6A3A65778}" destId="{DB2746E2-DE22-44EA-9531-D6E5B1FC1336}" srcOrd="1" destOrd="0" presId="urn:microsoft.com/office/officeart/2005/8/layout/hierarchy5"/>
    <dgm:cxn modelId="{B947083A-5518-4F72-B042-A97CA9E368CF}" type="presOf" srcId="{B01392C8-0233-43E0-A340-09D6A3A65778}" destId="{6CDCE365-7405-4584-8F18-D9D97973DBBC}" srcOrd="0" destOrd="0" presId="urn:microsoft.com/office/officeart/2005/8/layout/hierarchy5"/>
    <dgm:cxn modelId="{A512F65C-FD3B-4047-BC71-F8FA18A026E1}" type="presOf" srcId="{79C5A7AC-1B6C-44AD-8F5B-3EFC2809D569}" destId="{1045C775-16ED-42A9-ABA0-8AA61CA576C2}" srcOrd="0" destOrd="0" presId="urn:microsoft.com/office/officeart/2005/8/layout/hierarchy5"/>
    <dgm:cxn modelId="{FF810C60-3BC8-4DAC-9E97-42EB1D1A78F2}" type="presOf" srcId="{47F0ECC7-882C-4EB6-874F-4CF6F4E1621F}" destId="{0C9A13BD-124E-499A-BFFD-B81C4B7E71C8}" srcOrd="0" destOrd="0" presId="urn:microsoft.com/office/officeart/2005/8/layout/hierarchy5"/>
    <dgm:cxn modelId="{F1E66541-8EE6-484C-B5A5-C7CEFF67E6A6}" srcId="{3943A11D-4D2C-468D-A0C3-7B39372CE329}" destId="{47F0ECC7-882C-4EB6-874F-4CF6F4E1621F}" srcOrd="2" destOrd="0" parTransId="{FEE00421-882F-4366-BE40-B7F3E44E981F}" sibTransId="{EC1D0CAA-0E4B-4AC6-974C-98DEFFCCA74B}"/>
    <dgm:cxn modelId="{1A25FF61-D814-4C3B-837C-5E9326E65841}" type="presOf" srcId="{0F3850BD-7EA6-42CE-ACCD-303FC4F1A967}" destId="{1D278872-87D0-45FE-85C4-2A4C97E376EA}" srcOrd="0" destOrd="0" presId="urn:microsoft.com/office/officeart/2005/8/layout/hierarchy5"/>
    <dgm:cxn modelId="{0B732742-5ECC-4834-AF92-FBCA3A5C9758}" srcId="{E6733E3C-A34A-4855-9F88-328973450AC6}" destId="{3943A11D-4D2C-468D-A0C3-7B39372CE329}" srcOrd="0" destOrd="0" parTransId="{CE7A4557-FB50-4BB3-95F1-8585408FBD90}" sibTransId="{D8CD8032-D205-424E-A440-9B3274FEA26C}"/>
    <dgm:cxn modelId="{5FDE6043-833E-4B74-8C34-DF62AC753A44}" type="presOf" srcId="{568F7E2C-90FA-4116-AA4C-51214DC58CCD}" destId="{C2D7D80C-5551-4425-8202-73DA3D0652DE}" srcOrd="1" destOrd="0" presId="urn:microsoft.com/office/officeart/2005/8/layout/hierarchy5"/>
    <dgm:cxn modelId="{3712B566-45B1-4C0E-9147-7856C0CF959D}" srcId="{3943A11D-4D2C-468D-A0C3-7B39372CE329}" destId="{79C5A7AC-1B6C-44AD-8F5B-3EFC2809D569}" srcOrd="1" destOrd="0" parTransId="{B01392C8-0233-43E0-A340-09D6A3A65778}" sibTransId="{E5F80F84-F98D-4F75-A562-B95C133B5979}"/>
    <dgm:cxn modelId="{DF947F47-D73F-43D4-B986-14103E64A534}" type="presOf" srcId="{55035E75-CE51-477E-B1A9-427F438561A8}" destId="{9A67B0D2-2FB4-4B53-AE85-C225BC02E54F}" srcOrd="0" destOrd="0" presId="urn:microsoft.com/office/officeart/2005/8/layout/hierarchy5"/>
    <dgm:cxn modelId="{B7D7DF68-37DB-4DF2-8E53-FAA224BAF630}" type="presOf" srcId="{2ADD8AF0-1A18-47B8-9CCF-434EA4BF7E68}" destId="{0D658B67-6FF2-4DDD-A312-E2E50E5FDF22}" srcOrd="0" destOrd="0" presId="urn:microsoft.com/office/officeart/2005/8/layout/hierarchy5"/>
    <dgm:cxn modelId="{5F9B0A49-D281-4E22-90D8-E488EB7B5975}" type="presOf" srcId="{55035E75-CE51-477E-B1A9-427F438561A8}" destId="{7EF7B5DA-7F59-4BE6-8C51-A4C46C92FA05}" srcOrd="1" destOrd="0" presId="urn:microsoft.com/office/officeart/2005/8/layout/hierarchy5"/>
    <dgm:cxn modelId="{812E136A-8071-48A4-839C-ADE407888E75}" type="presOf" srcId="{81331AB6-B380-492A-96DF-612198A140A0}" destId="{C07C3EC9-5DFB-4972-BEC9-6BBC3B06C542}" srcOrd="0" destOrd="0" presId="urn:microsoft.com/office/officeart/2005/8/layout/hierarchy5"/>
    <dgm:cxn modelId="{887BDB77-2D11-4ECE-A3D9-995DD23D047F}" type="presOf" srcId="{5FA67FB1-9DAB-4279-A491-075D0EE912CE}" destId="{8D66504C-004D-427F-ACF0-D940F25F3CA1}" srcOrd="0" destOrd="0" presId="urn:microsoft.com/office/officeart/2005/8/layout/hierarchy5"/>
    <dgm:cxn modelId="{598A3F58-F92C-406C-8225-DD9A56A2E0F9}" type="presOf" srcId="{568F7E2C-90FA-4116-AA4C-51214DC58CCD}" destId="{B56953F6-6DBA-4351-B230-6BB5D25E0B1B}" srcOrd="0" destOrd="0" presId="urn:microsoft.com/office/officeart/2005/8/layout/hierarchy5"/>
    <dgm:cxn modelId="{022A4F8B-9F6C-45F6-8FD5-EF38EA99AE54}" srcId="{79C5A7AC-1B6C-44AD-8F5B-3EFC2809D569}" destId="{79825841-64A2-40E7-8C81-F4D250678310}" srcOrd="0" destOrd="0" parTransId="{0F3850BD-7EA6-42CE-ACCD-303FC4F1A967}" sibTransId="{40A830A7-2AEC-49E0-9B64-C89D19222F1C}"/>
    <dgm:cxn modelId="{5F96718B-D8A2-4C41-8A0B-8FFC6BC697CF}" type="presOf" srcId="{5FA67FB1-9DAB-4279-A491-075D0EE912CE}" destId="{D00E9D57-6E8E-43AA-ADE9-6F58C0D5D556}" srcOrd="1" destOrd="0" presId="urn:microsoft.com/office/officeart/2005/8/layout/hierarchy5"/>
    <dgm:cxn modelId="{F135B3A0-E8D5-4B6C-B68C-8880E4E9D532}" type="presOf" srcId="{FEE00421-882F-4366-BE40-B7F3E44E981F}" destId="{C3599DE1-3DD2-4AA8-834F-D0AF8CF80CD4}" srcOrd="1" destOrd="0" presId="urn:microsoft.com/office/officeart/2005/8/layout/hierarchy5"/>
    <dgm:cxn modelId="{4F33A9B3-F371-43EA-B2C4-C688975BDFC8}" type="presOf" srcId="{0F3850BD-7EA6-42CE-ACCD-303FC4F1A967}" destId="{9B4BBE37-3F98-4F5B-8550-F1B56B68588F}" srcOrd="1" destOrd="0" presId="urn:microsoft.com/office/officeart/2005/8/layout/hierarchy5"/>
    <dgm:cxn modelId="{E5FCD5B9-1665-4BE1-B98E-45531A09377C}" type="presOf" srcId="{3943A11D-4D2C-468D-A0C3-7B39372CE329}" destId="{AF07F038-3E96-47D4-A98C-FC994CE1B407}" srcOrd="0" destOrd="0" presId="urn:microsoft.com/office/officeart/2005/8/layout/hierarchy5"/>
    <dgm:cxn modelId="{32EA63C1-9EDE-4696-B262-B1A76D3FA1EA}" srcId="{3943A11D-4D2C-468D-A0C3-7B39372CE329}" destId="{2ADD8AF0-1A18-47B8-9CCF-434EA4BF7E68}" srcOrd="0" destOrd="0" parTransId="{568F7E2C-90FA-4116-AA4C-51214DC58CCD}" sibTransId="{736A1C73-9735-46DA-B596-C3842011B118}"/>
    <dgm:cxn modelId="{DB89A8C9-BB1B-4C10-BD74-36EC71E4A4EF}" srcId="{47F0ECC7-882C-4EB6-874F-4CF6F4E1621F}" destId="{81331AB6-B380-492A-96DF-612198A140A0}" srcOrd="0" destOrd="0" parTransId="{55035E75-CE51-477E-B1A9-427F438561A8}" sibTransId="{7B5597FA-3585-4846-9EF9-B5B33193D802}"/>
    <dgm:cxn modelId="{701F9FF2-3AC1-4FFF-999D-527BFFEA20C0}" type="presOf" srcId="{9EB017ED-64C8-4DD9-9ACD-2EF8547EDF43}" destId="{0DE81BAE-AF0D-4838-918D-369C35DFB056}" srcOrd="0" destOrd="0" presId="urn:microsoft.com/office/officeart/2005/8/layout/hierarchy5"/>
    <dgm:cxn modelId="{41511AF5-7E73-47EF-9BA7-71F35E2D04DC}" type="presOf" srcId="{FEE00421-882F-4366-BE40-B7F3E44E981F}" destId="{1C1B5435-9E96-4CC8-9CB9-7217E1D0A8D1}" srcOrd="0" destOrd="0" presId="urn:microsoft.com/office/officeart/2005/8/layout/hierarchy5"/>
    <dgm:cxn modelId="{86BEC120-0AAD-4DE2-824B-7600C3F7B065}" type="presParOf" srcId="{BD66D9C0-AFAC-43C0-8F67-FE4095BCECF0}" destId="{320ACB0A-09F7-41AD-9D4D-B04D37CCCD57}" srcOrd="0" destOrd="0" presId="urn:microsoft.com/office/officeart/2005/8/layout/hierarchy5"/>
    <dgm:cxn modelId="{9055F1BA-686A-470E-B95A-1FB1C95F8B8D}" type="presParOf" srcId="{320ACB0A-09F7-41AD-9D4D-B04D37CCCD57}" destId="{7E26F9AF-530C-4ACA-9276-BB15D33469A8}" srcOrd="0" destOrd="0" presId="urn:microsoft.com/office/officeart/2005/8/layout/hierarchy5"/>
    <dgm:cxn modelId="{E3AAF70F-D320-46A7-BE70-DDCE43D5A994}" type="presParOf" srcId="{7E26F9AF-530C-4ACA-9276-BB15D33469A8}" destId="{A1D271C4-568B-44F7-ACEB-58F8D43E1628}" srcOrd="0" destOrd="0" presId="urn:microsoft.com/office/officeart/2005/8/layout/hierarchy5"/>
    <dgm:cxn modelId="{71387224-275C-499B-920A-3056C7EAC912}" type="presParOf" srcId="{A1D271C4-568B-44F7-ACEB-58F8D43E1628}" destId="{AF07F038-3E96-47D4-A98C-FC994CE1B407}" srcOrd="0" destOrd="0" presId="urn:microsoft.com/office/officeart/2005/8/layout/hierarchy5"/>
    <dgm:cxn modelId="{387581AF-EAA5-4A9A-B8D5-5D0770ACAA9A}" type="presParOf" srcId="{A1D271C4-568B-44F7-ACEB-58F8D43E1628}" destId="{63DE75A4-4495-447D-B6C8-ABC46A86892C}" srcOrd="1" destOrd="0" presId="urn:microsoft.com/office/officeart/2005/8/layout/hierarchy5"/>
    <dgm:cxn modelId="{D7694D60-4B1B-4CAA-BAC6-1BDAA357F65B}" type="presParOf" srcId="{63DE75A4-4495-447D-B6C8-ABC46A86892C}" destId="{B56953F6-6DBA-4351-B230-6BB5D25E0B1B}" srcOrd="0" destOrd="0" presId="urn:microsoft.com/office/officeart/2005/8/layout/hierarchy5"/>
    <dgm:cxn modelId="{16D23785-1876-4B90-9CB7-5F89A16CA83F}" type="presParOf" srcId="{B56953F6-6DBA-4351-B230-6BB5D25E0B1B}" destId="{C2D7D80C-5551-4425-8202-73DA3D0652DE}" srcOrd="0" destOrd="0" presId="urn:microsoft.com/office/officeart/2005/8/layout/hierarchy5"/>
    <dgm:cxn modelId="{5F9656CB-D527-4B63-B701-FBED416318CC}" type="presParOf" srcId="{63DE75A4-4495-447D-B6C8-ABC46A86892C}" destId="{F14CBCDA-BE79-4FD2-89C7-081B8AF875F9}" srcOrd="1" destOrd="0" presId="urn:microsoft.com/office/officeart/2005/8/layout/hierarchy5"/>
    <dgm:cxn modelId="{04652753-F834-4998-AA05-6410B052DE0E}" type="presParOf" srcId="{F14CBCDA-BE79-4FD2-89C7-081B8AF875F9}" destId="{0D658B67-6FF2-4DDD-A312-E2E50E5FDF22}" srcOrd="0" destOrd="0" presId="urn:microsoft.com/office/officeart/2005/8/layout/hierarchy5"/>
    <dgm:cxn modelId="{CCE53FF1-CA10-488E-A7EF-2B289B4D04FB}" type="presParOf" srcId="{F14CBCDA-BE79-4FD2-89C7-081B8AF875F9}" destId="{EA28C0DB-8A94-4D1B-9B8B-2D79E25A56E2}" srcOrd="1" destOrd="0" presId="urn:microsoft.com/office/officeart/2005/8/layout/hierarchy5"/>
    <dgm:cxn modelId="{222FD0C0-DA12-43E3-84F2-863F9D9107D1}" type="presParOf" srcId="{EA28C0DB-8A94-4D1B-9B8B-2D79E25A56E2}" destId="{8D66504C-004D-427F-ACF0-D940F25F3CA1}" srcOrd="0" destOrd="0" presId="urn:microsoft.com/office/officeart/2005/8/layout/hierarchy5"/>
    <dgm:cxn modelId="{3DC201F3-7EDA-4E89-9FCF-A31288F33EF9}" type="presParOf" srcId="{8D66504C-004D-427F-ACF0-D940F25F3CA1}" destId="{D00E9D57-6E8E-43AA-ADE9-6F58C0D5D556}" srcOrd="0" destOrd="0" presId="urn:microsoft.com/office/officeart/2005/8/layout/hierarchy5"/>
    <dgm:cxn modelId="{D8A6776D-36CC-4D61-B7AD-27B86D2DF1D6}" type="presParOf" srcId="{EA28C0DB-8A94-4D1B-9B8B-2D79E25A56E2}" destId="{89277FD0-46B6-43C1-BBD7-15EB59EB952C}" srcOrd="1" destOrd="0" presId="urn:microsoft.com/office/officeart/2005/8/layout/hierarchy5"/>
    <dgm:cxn modelId="{CE8D1A7D-8A84-4FCE-B3E0-B30F2AC2C47F}" type="presParOf" srcId="{89277FD0-46B6-43C1-BBD7-15EB59EB952C}" destId="{0DE81BAE-AF0D-4838-918D-369C35DFB056}" srcOrd="0" destOrd="0" presId="urn:microsoft.com/office/officeart/2005/8/layout/hierarchy5"/>
    <dgm:cxn modelId="{FAA0BF81-CDF2-4EC9-A83C-86482EF2F991}" type="presParOf" srcId="{89277FD0-46B6-43C1-BBD7-15EB59EB952C}" destId="{3C47F009-6263-4691-BCD9-69D005A22D39}" srcOrd="1" destOrd="0" presId="urn:microsoft.com/office/officeart/2005/8/layout/hierarchy5"/>
    <dgm:cxn modelId="{15B64AFD-8762-4644-9E01-61732FF0C23E}" type="presParOf" srcId="{63DE75A4-4495-447D-B6C8-ABC46A86892C}" destId="{6CDCE365-7405-4584-8F18-D9D97973DBBC}" srcOrd="2" destOrd="0" presId="urn:microsoft.com/office/officeart/2005/8/layout/hierarchy5"/>
    <dgm:cxn modelId="{6C222F93-6475-4B8E-A558-71C12A50CBB9}" type="presParOf" srcId="{6CDCE365-7405-4584-8F18-D9D97973DBBC}" destId="{DB2746E2-DE22-44EA-9531-D6E5B1FC1336}" srcOrd="0" destOrd="0" presId="urn:microsoft.com/office/officeart/2005/8/layout/hierarchy5"/>
    <dgm:cxn modelId="{F86AA5A5-841B-45FB-9D06-0ADD2E849626}" type="presParOf" srcId="{63DE75A4-4495-447D-B6C8-ABC46A86892C}" destId="{2C36141B-3C32-4BC0-908B-544C97073725}" srcOrd="3" destOrd="0" presId="urn:microsoft.com/office/officeart/2005/8/layout/hierarchy5"/>
    <dgm:cxn modelId="{B33DC36C-2DFB-425F-8016-011ED2CEBA44}" type="presParOf" srcId="{2C36141B-3C32-4BC0-908B-544C97073725}" destId="{1045C775-16ED-42A9-ABA0-8AA61CA576C2}" srcOrd="0" destOrd="0" presId="urn:microsoft.com/office/officeart/2005/8/layout/hierarchy5"/>
    <dgm:cxn modelId="{BEB8E8B4-E10A-465A-8F74-6B91909BA078}" type="presParOf" srcId="{2C36141B-3C32-4BC0-908B-544C97073725}" destId="{77F3C9DA-404B-47ED-AFF3-12404304C3D4}" srcOrd="1" destOrd="0" presId="urn:microsoft.com/office/officeart/2005/8/layout/hierarchy5"/>
    <dgm:cxn modelId="{42BA25B4-FAC2-40EF-8886-EC945BF99900}" type="presParOf" srcId="{77F3C9DA-404B-47ED-AFF3-12404304C3D4}" destId="{1D278872-87D0-45FE-85C4-2A4C97E376EA}" srcOrd="0" destOrd="0" presId="urn:microsoft.com/office/officeart/2005/8/layout/hierarchy5"/>
    <dgm:cxn modelId="{05A3A8F1-5774-4A16-B0D9-60593703452E}" type="presParOf" srcId="{1D278872-87D0-45FE-85C4-2A4C97E376EA}" destId="{9B4BBE37-3F98-4F5B-8550-F1B56B68588F}" srcOrd="0" destOrd="0" presId="urn:microsoft.com/office/officeart/2005/8/layout/hierarchy5"/>
    <dgm:cxn modelId="{05B09621-09CE-4818-9CA8-32274987DB36}" type="presParOf" srcId="{77F3C9DA-404B-47ED-AFF3-12404304C3D4}" destId="{8EA3C15F-5825-4A4C-B161-673F6F10A6A2}" srcOrd="1" destOrd="0" presId="urn:microsoft.com/office/officeart/2005/8/layout/hierarchy5"/>
    <dgm:cxn modelId="{5246E462-C629-448A-A862-B6C87D6C7C01}" type="presParOf" srcId="{8EA3C15F-5825-4A4C-B161-673F6F10A6A2}" destId="{E8D067D6-881C-463E-BCC5-B1242D18F750}" srcOrd="0" destOrd="0" presId="urn:microsoft.com/office/officeart/2005/8/layout/hierarchy5"/>
    <dgm:cxn modelId="{F539A3B7-932A-431F-9567-FF5118775B68}" type="presParOf" srcId="{8EA3C15F-5825-4A4C-B161-673F6F10A6A2}" destId="{1090F256-6635-4D69-A540-EFFD453ADD9C}" srcOrd="1" destOrd="0" presId="urn:microsoft.com/office/officeart/2005/8/layout/hierarchy5"/>
    <dgm:cxn modelId="{5291E7B1-5B4D-4721-826F-D07001B5DD82}" type="presParOf" srcId="{63DE75A4-4495-447D-B6C8-ABC46A86892C}" destId="{1C1B5435-9E96-4CC8-9CB9-7217E1D0A8D1}" srcOrd="4" destOrd="0" presId="urn:microsoft.com/office/officeart/2005/8/layout/hierarchy5"/>
    <dgm:cxn modelId="{F46B5622-597E-44CC-A81A-5C8FFC0458CD}" type="presParOf" srcId="{1C1B5435-9E96-4CC8-9CB9-7217E1D0A8D1}" destId="{C3599DE1-3DD2-4AA8-834F-D0AF8CF80CD4}" srcOrd="0" destOrd="0" presId="urn:microsoft.com/office/officeart/2005/8/layout/hierarchy5"/>
    <dgm:cxn modelId="{D4BDE187-0201-4BD3-B36B-8CD6C6B2F969}" type="presParOf" srcId="{63DE75A4-4495-447D-B6C8-ABC46A86892C}" destId="{581C7815-D487-4215-BFCF-4281456279FF}" srcOrd="5" destOrd="0" presId="urn:microsoft.com/office/officeart/2005/8/layout/hierarchy5"/>
    <dgm:cxn modelId="{1D8E87BE-DFB8-44D0-B2B3-CCFC0F73E615}" type="presParOf" srcId="{581C7815-D487-4215-BFCF-4281456279FF}" destId="{0C9A13BD-124E-499A-BFFD-B81C4B7E71C8}" srcOrd="0" destOrd="0" presId="urn:microsoft.com/office/officeart/2005/8/layout/hierarchy5"/>
    <dgm:cxn modelId="{4465E7ED-DEBC-49D4-9F6E-6DCC21D2D6A9}" type="presParOf" srcId="{581C7815-D487-4215-BFCF-4281456279FF}" destId="{782FD9A8-FA85-44D4-9BE5-E1ED237F21CD}" srcOrd="1" destOrd="0" presId="urn:microsoft.com/office/officeart/2005/8/layout/hierarchy5"/>
    <dgm:cxn modelId="{7B1DAA56-7A68-48DC-AD3C-6D83F27BADE4}" type="presParOf" srcId="{782FD9A8-FA85-44D4-9BE5-E1ED237F21CD}" destId="{9A67B0D2-2FB4-4B53-AE85-C225BC02E54F}" srcOrd="0" destOrd="0" presId="urn:microsoft.com/office/officeart/2005/8/layout/hierarchy5"/>
    <dgm:cxn modelId="{CA39D905-54B6-4FF6-B343-3DFCECCA2689}" type="presParOf" srcId="{9A67B0D2-2FB4-4B53-AE85-C225BC02E54F}" destId="{7EF7B5DA-7F59-4BE6-8C51-A4C46C92FA05}" srcOrd="0" destOrd="0" presId="urn:microsoft.com/office/officeart/2005/8/layout/hierarchy5"/>
    <dgm:cxn modelId="{E3F2E578-BD9D-41C3-BAC2-87287E94AA92}" type="presParOf" srcId="{782FD9A8-FA85-44D4-9BE5-E1ED237F21CD}" destId="{3DC58A97-EC0B-470F-B5B9-B589FE8AB1D1}" srcOrd="1" destOrd="0" presId="urn:microsoft.com/office/officeart/2005/8/layout/hierarchy5"/>
    <dgm:cxn modelId="{FCEAF3E7-414A-49DB-AB13-240CEA015E00}" type="presParOf" srcId="{3DC58A97-EC0B-470F-B5B9-B589FE8AB1D1}" destId="{C07C3EC9-5DFB-4972-BEC9-6BBC3B06C542}" srcOrd="0" destOrd="0" presId="urn:microsoft.com/office/officeart/2005/8/layout/hierarchy5"/>
    <dgm:cxn modelId="{D396DD19-5D52-4EB4-9FBE-5B11C3D02651}" type="presParOf" srcId="{3DC58A97-EC0B-470F-B5B9-B589FE8AB1D1}" destId="{5AD6D9D4-742E-4881-AED4-7EC37FF35B39}" srcOrd="1" destOrd="0" presId="urn:microsoft.com/office/officeart/2005/8/layout/hierarchy5"/>
    <dgm:cxn modelId="{AE415702-3E61-4577-9486-50790563A5B3}" type="presParOf" srcId="{BD66D9C0-AFAC-43C0-8F67-FE4095BCECF0}" destId="{072BF7D4-D3E7-453E-B7A9-F59A1C283C7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025B0C-F1C4-45E3-8ABD-2EFF25F58CB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98A67A-4323-447D-97A2-59317C880113}">
      <dgm:prSet phldrT="[Texto]" custT="1"/>
      <dgm:spPr/>
      <dgm:t>
        <a:bodyPr/>
        <a:lstStyle/>
        <a:p>
          <a:r>
            <a:rPr lang="pt-BR" sz="2400" dirty="0"/>
            <a:t>Sanção a Comportamentos </a:t>
          </a:r>
          <a:r>
            <a:rPr lang="pt-BR" sz="2400" dirty="0" err="1"/>
            <a:t>Anti-colaborativos</a:t>
          </a:r>
          <a:endParaRPr lang="pt-BR" sz="2400" dirty="0"/>
        </a:p>
      </dgm:t>
    </dgm:pt>
    <dgm:pt modelId="{4B8EA964-587B-4024-B758-FC86705E25A7}" type="parTrans" cxnId="{A241EA85-E541-4955-BF66-43D05F428B08}">
      <dgm:prSet/>
      <dgm:spPr/>
      <dgm:t>
        <a:bodyPr/>
        <a:lstStyle/>
        <a:p>
          <a:endParaRPr lang="pt-BR"/>
        </a:p>
      </dgm:t>
    </dgm:pt>
    <dgm:pt modelId="{A029A7D0-9045-45BF-BC2A-5418D4865F39}" type="sibTrans" cxnId="{A241EA85-E541-4955-BF66-43D05F428B08}">
      <dgm:prSet/>
      <dgm:spPr/>
      <dgm:t>
        <a:bodyPr/>
        <a:lstStyle/>
        <a:p>
          <a:endParaRPr lang="pt-BR"/>
        </a:p>
      </dgm:t>
    </dgm:pt>
    <dgm:pt modelId="{87C2BEE3-13A8-435D-ACC4-CB2B28118517}">
      <dgm:prSet phldrT="[Texto]" custT="1"/>
      <dgm:spPr/>
      <dgm:t>
        <a:bodyPr/>
        <a:lstStyle/>
        <a:p>
          <a:r>
            <a:rPr lang="pt-BR" sz="2400" dirty="0"/>
            <a:t>Dolo, Fraude</a:t>
          </a:r>
        </a:p>
      </dgm:t>
    </dgm:pt>
    <dgm:pt modelId="{6838DB12-32EA-4281-BE07-FA70204930A2}" type="parTrans" cxnId="{ADBA2E69-7414-4F86-8F2B-624CD9D66811}">
      <dgm:prSet/>
      <dgm:spPr/>
      <dgm:t>
        <a:bodyPr/>
        <a:lstStyle/>
        <a:p>
          <a:endParaRPr lang="pt-BR"/>
        </a:p>
      </dgm:t>
    </dgm:pt>
    <dgm:pt modelId="{64DA2845-539C-4DC9-9867-EBB53385757A}" type="sibTrans" cxnId="{ADBA2E69-7414-4F86-8F2B-624CD9D66811}">
      <dgm:prSet/>
      <dgm:spPr/>
      <dgm:t>
        <a:bodyPr/>
        <a:lstStyle/>
        <a:p>
          <a:endParaRPr lang="pt-BR"/>
        </a:p>
      </dgm:t>
    </dgm:pt>
    <dgm:pt modelId="{2F8A1611-A324-4FC6-920D-53F8EC89A539}">
      <dgm:prSet phldrT="[Texto]" custT="1"/>
      <dgm:spPr/>
      <dgm:t>
        <a:bodyPr/>
        <a:lstStyle/>
        <a:p>
          <a:r>
            <a:rPr lang="pt-BR" sz="2400" dirty="0"/>
            <a:t>Culpa Grave</a:t>
          </a:r>
        </a:p>
      </dgm:t>
    </dgm:pt>
    <dgm:pt modelId="{82AFC346-A4CF-4ADC-8088-0591AD79C560}" type="parTrans" cxnId="{B02EF537-7A33-4585-B49F-755040FB6921}">
      <dgm:prSet/>
      <dgm:spPr/>
      <dgm:t>
        <a:bodyPr/>
        <a:lstStyle/>
        <a:p>
          <a:endParaRPr lang="pt-BR"/>
        </a:p>
      </dgm:t>
    </dgm:pt>
    <dgm:pt modelId="{EFD39676-35AA-4443-8F7B-FD03DCE04AC3}" type="sibTrans" cxnId="{B02EF537-7A33-4585-B49F-755040FB6921}">
      <dgm:prSet/>
      <dgm:spPr/>
      <dgm:t>
        <a:bodyPr/>
        <a:lstStyle/>
        <a:p>
          <a:endParaRPr lang="pt-BR"/>
        </a:p>
      </dgm:t>
    </dgm:pt>
    <dgm:pt modelId="{3D77DF4E-3E99-48AC-B3F5-9D64DB331925}">
      <dgm:prSet phldrT="[Texto]" custT="1"/>
      <dgm:spPr/>
      <dgm:t>
        <a:bodyPr/>
        <a:lstStyle/>
        <a:p>
          <a:r>
            <a:rPr lang="pt-BR" sz="2400" dirty="0"/>
            <a:t>Quebra de boa-fé</a:t>
          </a:r>
        </a:p>
      </dgm:t>
    </dgm:pt>
    <dgm:pt modelId="{E2F71177-25CD-454D-B726-B516ECD211A3}" type="parTrans" cxnId="{9B20E4D6-41EB-4F16-84BE-0E99104993FF}">
      <dgm:prSet/>
      <dgm:spPr/>
      <dgm:t>
        <a:bodyPr/>
        <a:lstStyle/>
        <a:p>
          <a:endParaRPr lang="pt-BR"/>
        </a:p>
      </dgm:t>
    </dgm:pt>
    <dgm:pt modelId="{3AAB6A63-8913-478E-B48B-EDA9C6CC8B90}" type="sibTrans" cxnId="{9B20E4D6-41EB-4F16-84BE-0E99104993FF}">
      <dgm:prSet/>
      <dgm:spPr/>
      <dgm:t>
        <a:bodyPr/>
        <a:lstStyle/>
        <a:p>
          <a:endParaRPr lang="pt-BR"/>
        </a:p>
      </dgm:t>
    </dgm:pt>
    <dgm:pt modelId="{CE4CCD7D-8582-4CF3-9BAC-98E6E4D95E76}" type="pres">
      <dgm:prSet presAssocID="{F7025B0C-F1C4-45E3-8ABD-2EFF25F58CB2}" presName="Name0" presStyleCnt="0">
        <dgm:presLayoutVars>
          <dgm:dir/>
          <dgm:animLvl val="lvl"/>
          <dgm:resizeHandles/>
        </dgm:presLayoutVars>
      </dgm:prSet>
      <dgm:spPr/>
    </dgm:pt>
    <dgm:pt modelId="{D95E795A-361F-4657-AB81-F851020B6BE5}" type="pres">
      <dgm:prSet presAssocID="{9398A67A-4323-447D-97A2-59317C880113}" presName="linNode" presStyleCnt="0"/>
      <dgm:spPr/>
    </dgm:pt>
    <dgm:pt modelId="{827E8A67-8675-4B18-9334-DE29562178D4}" type="pres">
      <dgm:prSet presAssocID="{9398A67A-4323-447D-97A2-59317C880113}" presName="parentShp" presStyleLbl="node1" presStyleIdx="0" presStyleCnt="1">
        <dgm:presLayoutVars>
          <dgm:bulletEnabled val="1"/>
        </dgm:presLayoutVars>
      </dgm:prSet>
      <dgm:spPr/>
    </dgm:pt>
    <dgm:pt modelId="{EB49848B-FCB8-43B4-984C-B524BFA989ED}" type="pres">
      <dgm:prSet presAssocID="{9398A67A-4323-447D-97A2-59317C88011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B954225-69BA-4067-B299-9E0530CA290D}" type="presOf" srcId="{3D77DF4E-3E99-48AC-B3F5-9D64DB331925}" destId="{EB49848B-FCB8-43B4-984C-B524BFA989ED}" srcOrd="0" destOrd="0" presId="urn:microsoft.com/office/officeart/2005/8/layout/vList6"/>
    <dgm:cxn modelId="{B02EF537-7A33-4585-B49F-755040FB6921}" srcId="{9398A67A-4323-447D-97A2-59317C880113}" destId="{2F8A1611-A324-4FC6-920D-53F8EC89A539}" srcOrd="2" destOrd="0" parTransId="{82AFC346-A4CF-4ADC-8088-0591AD79C560}" sibTransId="{EFD39676-35AA-4443-8F7B-FD03DCE04AC3}"/>
    <dgm:cxn modelId="{F91D863A-97FF-4235-B714-C73C63D514BC}" type="presOf" srcId="{2F8A1611-A324-4FC6-920D-53F8EC89A539}" destId="{EB49848B-FCB8-43B4-984C-B524BFA989ED}" srcOrd="0" destOrd="2" presId="urn:microsoft.com/office/officeart/2005/8/layout/vList6"/>
    <dgm:cxn modelId="{ADBA2E69-7414-4F86-8F2B-624CD9D66811}" srcId="{9398A67A-4323-447D-97A2-59317C880113}" destId="{87C2BEE3-13A8-435D-ACC4-CB2B28118517}" srcOrd="1" destOrd="0" parTransId="{6838DB12-32EA-4281-BE07-FA70204930A2}" sibTransId="{64DA2845-539C-4DC9-9867-EBB53385757A}"/>
    <dgm:cxn modelId="{7FD3AC59-4487-4CCA-A322-49D0A8CA9C9B}" type="presOf" srcId="{87C2BEE3-13A8-435D-ACC4-CB2B28118517}" destId="{EB49848B-FCB8-43B4-984C-B524BFA989ED}" srcOrd="0" destOrd="1" presId="urn:microsoft.com/office/officeart/2005/8/layout/vList6"/>
    <dgm:cxn modelId="{ACE3B37D-08C7-486C-B7A6-FA7928CF3959}" type="presOf" srcId="{9398A67A-4323-447D-97A2-59317C880113}" destId="{827E8A67-8675-4B18-9334-DE29562178D4}" srcOrd="0" destOrd="0" presId="urn:microsoft.com/office/officeart/2005/8/layout/vList6"/>
    <dgm:cxn modelId="{A241EA85-E541-4955-BF66-43D05F428B08}" srcId="{F7025B0C-F1C4-45E3-8ABD-2EFF25F58CB2}" destId="{9398A67A-4323-447D-97A2-59317C880113}" srcOrd="0" destOrd="0" parTransId="{4B8EA964-587B-4024-B758-FC86705E25A7}" sibTransId="{A029A7D0-9045-45BF-BC2A-5418D4865F39}"/>
    <dgm:cxn modelId="{9B20E4D6-41EB-4F16-84BE-0E99104993FF}" srcId="{9398A67A-4323-447D-97A2-59317C880113}" destId="{3D77DF4E-3E99-48AC-B3F5-9D64DB331925}" srcOrd="0" destOrd="0" parTransId="{E2F71177-25CD-454D-B726-B516ECD211A3}" sibTransId="{3AAB6A63-8913-478E-B48B-EDA9C6CC8B90}"/>
    <dgm:cxn modelId="{6C02EEED-419A-4B9D-B594-20CDE8AFE4D5}" type="presOf" srcId="{F7025B0C-F1C4-45E3-8ABD-2EFF25F58CB2}" destId="{CE4CCD7D-8582-4CF3-9BAC-98E6E4D95E76}" srcOrd="0" destOrd="0" presId="urn:microsoft.com/office/officeart/2005/8/layout/vList6"/>
    <dgm:cxn modelId="{BCD13A89-21EB-47E4-B089-B2EA0EEDD4BF}" type="presParOf" srcId="{CE4CCD7D-8582-4CF3-9BAC-98E6E4D95E76}" destId="{D95E795A-361F-4657-AB81-F851020B6BE5}" srcOrd="0" destOrd="0" presId="urn:microsoft.com/office/officeart/2005/8/layout/vList6"/>
    <dgm:cxn modelId="{0CE0855A-7E40-4C1D-9C53-6D7220EB9104}" type="presParOf" srcId="{D95E795A-361F-4657-AB81-F851020B6BE5}" destId="{827E8A67-8675-4B18-9334-DE29562178D4}" srcOrd="0" destOrd="0" presId="urn:microsoft.com/office/officeart/2005/8/layout/vList6"/>
    <dgm:cxn modelId="{85615EF1-725F-4F8C-AD63-E0EB453D6268}" type="presParOf" srcId="{D95E795A-361F-4657-AB81-F851020B6BE5}" destId="{EB49848B-FCB8-43B4-984C-B524BFA989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33E3C-A34A-4855-9F88-328973450AC6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43A11D-4D2C-468D-A0C3-7B39372CE32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>
            <a:buNone/>
          </a:pPr>
          <a:r>
            <a:rPr lang="pt-BR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Owner</a:t>
          </a:r>
          <a:endParaRPr lang="pt-BR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E7A4557-FB50-4BB3-95F1-8585408FBD90}" type="parTrans" cxnId="{0B732742-5ECC-4834-AF92-FBCA3A5C9758}">
      <dgm:prSet/>
      <dgm:spPr/>
      <dgm:t>
        <a:bodyPr/>
        <a:lstStyle/>
        <a:p>
          <a:endParaRPr lang="pt-BR"/>
        </a:p>
      </dgm:t>
    </dgm:pt>
    <dgm:pt modelId="{D8CD8032-D205-424E-A440-9B3274FEA26C}" type="sibTrans" cxnId="{0B732742-5ECC-4834-AF92-FBCA3A5C9758}">
      <dgm:prSet/>
      <dgm:spPr/>
      <dgm:t>
        <a:bodyPr/>
        <a:lstStyle/>
        <a:p>
          <a:endParaRPr lang="pt-BR"/>
        </a:p>
      </dgm:t>
    </dgm:pt>
    <dgm:pt modelId="{2ADD8AF0-1A18-47B8-9CCF-434EA4BF7E68}">
      <dgm:prSet phldrT="[Texto]"/>
      <dgm:spPr>
        <a:xfrm>
          <a:off x="1489571" y="1677441"/>
          <a:ext cx="1062632" cy="53131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Epecista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68F7E2C-90FA-4116-AA4C-51214DC58CCD}" type="parTrans" cxnId="{32EA63C1-9EDE-4696-B262-B1A76D3FA1EA}">
      <dgm:prSet/>
      <dgm:spPr>
        <a:xfrm>
          <a:off x="1064517" y="1930795"/>
          <a:ext cx="425053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425053" y="12304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36A1C73-9735-46DA-B596-C3842011B118}" type="sibTrans" cxnId="{32EA63C1-9EDE-4696-B262-B1A76D3FA1EA}">
      <dgm:prSet/>
      <dgm:spPr/>
      <dgm:t>
        <a:bodyPr/>
        <a:lstStyle/>
        <a:p>
          <a:endParaRPr lang="pt-BR"/>
        </a:p>
      </dgm:t>
    </dgm:pt>
    <dgm:pt modelId="{79C5A7AC-1B6C-44AD-8F5B-3EFC2809D569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2977257" y="1677441"/>
          <a:ext cx="1062632" cy="5313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chemeClr val="tx2"/>
              </a:solidFill>
              <a:latin typeface="Calibri"/>
              <a:ea typeface="+mn-ea"/>
              <a:cs typeface="+mn-cs"/>
            </a:rPr>
            <a:t>Construção</a:t>
          </a:r>
        </a:p>
      </dgm:t>
    </dgm:pt>
    <dgm:pt modelId="{B01392C8-0233-43E0-A340-09D6A3A65778}" type="parTrans" cxnId="{3712B566-45B1-4C0E-9147-7856C0CF959D}">
      <dgm:prSet/>
      <dgm:spPr>
        <a:xfrm>
          <a:off x="2552203" y="1930795"/>
          <a:ext cx="425053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425053" y="12304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F80F84-F98D-4F75-A562-B95C133B5979}" type="sibTrans" cxnId="{3712B566-45B1-4C0E-9147-7856C0CF959D}">
      <dgm:prSet/>
      <dgm:spPr/>
      <dgm:t>
        <a:bodyPr/>
        <a:lstStyle/>
        <a:p>
          <a:endParaRPr lang="pt-BR"/>
        </a:p>
      </dgm:t>
    </dgm:pt>
    <dgm:pt modelId="{9EB017ED-64C8-4DD9-9ACD-2EF8547EDF43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2977257" y="1066427"/>
          <a:ext cx="1062632" cy="5313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chemeClr val="tx2"/>
              </a:solidFill>
              <a:latin typeface="Calibri"/>
              <a:ea typeface="+mn-ea"/>
              <a:cs typeface="+mn-cs"/>
            </a:rPr>
            <a:t>Projeto</a:t>
          </a:r>
        </a:p>
      </dgm:t>
    </dgm:pt>
    <dgm:pt modelId="{5FA67FB1-9DAB-4279-A491-075D0EE912CE}" type="parTrans" cxnId="{59136C1D-91AB-4053-A098-1FE4389E6E2E}">
      <dgm:prSet/>
      <dgm:spPr>
        <a:xfrm rot="18289469">
          <a:off x="2392571" y="1625288"/>
          <a:ext cx="74431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744317" y="12304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31B8C3-FFB8-4BBF-8AAF-ACABC88B7508}" type="sibTrans" cxnId="{59136C1D-91AB-4053-A098-1FE4389E6E2E}">
      <dgm:prSet/>
      <dgm:spPr/>
      <dgm:t>
        <a:bodyPr/>
        <a:lstStyle/>
        <a:p>
          <a:endParaRPr lang="pt-BR"/>
        </a:p>
      </dgm:t>
    </dgm:pt>
    <dgm:pt modelId="{F3DFCC79-E3A9-4E7E-A847-906D4E5551CB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xfrm>
          <a:off x="2977257" y="2288455"/>
          <a:ext cx="1062632" cy="5313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chemeClr val="tx2"/>
              </a:solidFill>
              <a:latin typeface="Calibri"/>
              <a:ea typeface="+mn-ea"/>
              <a:cs typeface="+mn-cs"/>
            </a:rPr>
            <a:t>Fornecimentos</a:t>
          </a:r>
        </a:p>
      </dgm:t>
    </dgm:pt>
    <dgm:pt modelId="{58A5815B-7A23-4A20-A06D-D47C29DF693F}" type="parTrans" cxnId="{BBA0FE7C-D410-4B10-A874-D8184EC475A9}">
      <dgm:prSet/>
      <dgm:spPr>
        <a:xfrm rot="3310531">
          <a:off x="2392571" y="2236302"/>
          <a:ext cx="74431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744317" y="12304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27C7CCE-E9AD-4644-B91E-44F81BBA1E49}" type="sibTrans" cxnId="{BBA0FE7C-D410-4B10-A874-D8184EC475A9}">
      <dgm:prSet/>
      <dgm:spPr/>
      <dgm:t>
        <a:bodyPr/>
        <a:lstStyle/>
        <a:p>
          <a:endParaRPr lang="pt-BR"/>
        </a:p>
      </dgm:t>
    </dgm:pt>
    <dgm:pt modelId="{BD66D9C0-AFAC-43C0-8F67-FE4095BCECF0}" type="pres">
      <dgm:prSet presAssocID="{E6733E3C-A34A-4855-9F88-328973450A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0ACB0A-09F7-41AD-9D4D-B04D37CCCD57}" type="pres">
      <dgm:prSet presAssocID="{E6733E3C-A34A-4855-9F88-328973450AC6}" presName="hierFlow" presStyleCnt="0"/>
      <dgm:spPr/>
    </dgm:pt>
    <dgm:pt modelId="{7E26F9AF-530C-4ACA-9276-BB15D33469A8}" type="pres">
      <dgm:prSet presAssocID="{E6733E3C-A34A-4855-9F88-328973450A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D271C4-568B-44F7-ACEB-58F8D43E1628}" type="pres">
      <dgm:prSet presAssocID="{3943A11D-4D2C-468D-A0C3-7B39372CE329}" presName="Name17" presStyleCnt="0"/>
      <dgm:spPr/>
    </dgm:pt>
    <dgm:pt modelId="{AF07F038-3E96-47D4-A98C-FC994CE1B407}" type="pres">
      <dgm:prSet presAssocID="{3943A11D-4D2C-468D-A0C3-7B39372CE329}" presName="level1Shape" presStyleLbl="node0" presStyleIdx="0" presStyleCnt="1">
        <dgm:presLayoutVars>
          <dgm:chPref val="3"/>
        </dgm:presLayoutVars>
      </dgm:prSet>
      <dgm:spPr>
        <a:xfrm>
          <a:off x="1885" y="1677441"/>
          <a:ext cx="1062632" cy="531316"/>
        </a:xfrm>
        <a:prstGeom prst="roundRect">
          <a:avLst>
            <a:gd name="adj" fmla="val 10000"/>
          </a:avLst>
        </a:prstGeom>
      </dgm:spPr>
    </dgm:pt>
    <dgm:pt modelId="{63DE75A4-4495-447D-B6C8-ABC46A86892C}" type="pres">
      <dgm:prSet presAssocID="{3943A11D-4D2C-468D-A0C3-7B39372CE329}" presName="hierChild2" presStyleCnt="0"/>
      <dgm:spPr/>
    </dgm:pt>
    <dgm:pt modelId="{B56953F6-6DBA-4351-B230-6BB5D25E0B1B}" type="pres">
      <dgm:prSet presAssocID="{568F7E2C-90FA-4116-AA4C-51214DC58CCD}" presName="Name25" presStyleLbl="parChTrans1D2" presStyleIdx="0" presStyleCnt="1"/>
      <dgm:spPr/>
    </dgm:pt>
    <dgm:pt modelId="{C2D7D80C-5551-4425-8202-73DA3D0652DE}" type="pres">
      <dgm:prSet presAssocID="{568F7E2C-90FA-4116-AA4C-51214DC58CCD}" presName="connTx" presStyleLbl="parChTrans1D2" presStyleIdx="0" presStyleCnt="1"/>
      <dgm:spPr/>
    </dgm:pt>
    <dgm:pt modelId="{F14CBCDA-BE79-4FD2-89C7-081B8AF875F9}" type="pres">
      <dgm:prSet presAssocID="{2ADD8AF0-1A18-47B8-9CCF-434EA4BF7E68}" presName="Name30" presStyleCnt="0"/>
      <dgm:spPr/>
    </dgm:pt>
    <dgm:pt modelId="{0D658B67-6FF2-4DDD-A312-E2E50E5FDF22}" type="pres">
      <dgm:prSet presAssocID="{2ADD8AF0-1A18-47B8-9CCF-434EA4BF7E68}" presName="level2Shape" presStyleLbl="node2" presStyleIdx="0" presStyleCnt="1"/>
      <dgm:spPr/>
    </dgm:pt>
    <dgm:pt modelId="{EA28C0DB-8A94-4D1B-9B8B-2D79E25A56E2}" type="pres">
      <dgm:prSet presAssocID="{2ADD8AF0-1A18-47B8-9CCF-434EA4BF7E68}" presName="hierChild3" presStyleCnt="0"/>
      <dgm:spPr/>
    </dgm:pt>
    <dgm:pt modelId="{8D66504C-004D-427F-ACF0-D940F25F3CA1}" type="pres">
      <dgm:prSet presAssocID="{5FA67FB1-9DAB-4279-A491-075D0EE912CE}" presName="Name25" presStyleLbl="parChTrans1D3" presStyleIdx="0" presStyleCnt="3"/>
      <dgm:spPr/>
    </dgm:pt>
    <dgm:pt modelId="{D00E9D57-6E8E-43AA-ADE9-6F58C0D5D556}" type="pres">
      <dgm:prSet presAssocID="{5FA67FB1-9DAB-4279-A491-075D0EE912CE}" presName="connTx" presStyleLbl="parChTrans1D3" presStyleIdx="0" presStyleCnt="3"/>
      <dgm:spPr/>
    </dgm:pt>
    <dgm:pt modelId="{89277FD0-46B6-43C1-BBD7-15EB59EB952C}" type="pres">
      <dgm:prSet presAssocID="{9EB017ED-64C8-4DD9-9ACD-2EF8547EDF43}" presName="Name30" presStyleCnt="0"/>
      <dgm:spPr/>
    </dgm:pt>
    <dgm:pt modelId="{0DE81BAE-AF0D-4838-918D-369C35DFB056}" type="pres">
      <dgm:prSet presAssocID="{9EB017ED-64C8-4DD9-9ACD-2EF8547EDF43}" presName="level2Shape" presStyleLbl="node3" presStyleIdx="0" presStyleCnt="3"/>
      <dgm:spPr/>
    </dgm:pt>
    <dgm:pt modelId="{3C47F009-6263-4691-BCD9-69D005A22D39}" type="pres">
      <dgm:prSet presAssocID="{9EB017ED-64C8-4DD9-9ACD-2EF8547EDF43}" presName="hierChild3" presStyleCnt="0"/>
      <dgm:spPr/>
    </dgm:pt>
    <dgm:pt modelId="{6CDCE365-7405-4584-8F18-D9D97973DBBC}" type="pres">
      <dgm:prSet presAssocID="{B01392C8-0233-43E0-A340-09D6A3A65778}" presName="Name25" presStyleLbl="parChTrans1D3" presStyleIdx="1" presStyleCnt="3"/>
      <dgm:spPr/>
    </dgm:pt>
    <dgm:pt modelId="{DB2746E2-DE22-44EA-9531-D6E5B1FC1336}" type="pres">
      <dgm:prSet presAssocID="{B01392C8-0233-43E0-A340-09D6A3A65778}" presName="connTx" presStyleLbl="parChTrans1D3" presStyleIdx="1" presStyleCnt="3"/>
      <dgm:spPr/>
    </dgm:pt>
    <dgm:pt modelId="{2C36141B-3C32-4BC0-908B-544C97073725}" type="pres">
      <dgm:prSet presAssocID="{79C5A7AC-1B6C-44AD-8F5B-3EFC2809D569}" presName="Name30" presStyleCnt="0"/>
      <dgm:spPr/>
    </dgm:pt>
    <dgm:pt modelId="{1045C775-16ED-42A9-ABA0-8AA61CA576C2}" type="pres">
      <dgm:prSet presAssocID="{79C5A7AC-1B6C-44AD-8F5B-3EFC2809D569}" presName="level2Shape" presStyleLbl="node3" presStyleIdx="1" presStyleCnt="3"/>
      <dgm:spPr/>
    </dgm:pt>
    <dgm:pt modelId="{77F3C9DA-404B-47ED-AFF3-12404304C3D4}" type="pres">
      <dgm:prSet presAssocID="{79C5A7AC-1B6C-44AD-8F5B-3EFC2809D569}" presName="hierChild3" presStyleCnt="0"/>
      <dgm:spPr/>
    </dgm:pt>
    <dgm:pt modelId="{C248B73E-F5BA-4A13-9653-C129345A3657}" type="pres">
      <dgm:prSet presAssocID="{58A5815B-7A23-4A20-A06D-D47C29DF693F}" presName="Name25" presStyleLbl="parChTrans1D3" presStyleIdx="2" presStyleCnt="3"/>
      <dgm:spPr/>
    </dgm:pt>
    <dgm:pt modelId="{47069FEA-CFFE-4751-8D92-46D0FDEA2E32}" type="pres">
      <dgm:prSet presAssocID="{58A5815B-7A23-4A20-A06D-D47C29DF693F}" presName="connTx" presStyleLbl="parChTrans1D3" presStyleIdx="2" presStyleCnt="3"/>
      <dgm:spPr/>
    </dgm:pt>
    <dgm:pt modelId="{7CCAABEB-0171-49A4-B8D5-15D8F8596EC0}" type="pres">
      <dgm:prSet presAssocID="{F3DFCC79-E3A9-4E7E-A847-906D4E5551CB}" presName="Name30" presStyleCnt="0"/>
      <dgm:spPr/>
    </dgm:pt>
    <dgm:pt modelId="{6FCF0C01-0010-4FF6-BC5B-4F5D3318F369}" type="pres">
      <dgm:prSet presAssocID="{F3DFCC79-E3A9-4E7E-A847-906D4E5551CB}" presName="level2Shape" presStyleLbl="node3" presStyleIdx="2" presStyleCnt="3"/>
      <dgm:spPr/>
    </dgm:pt>
    <dgm:pt modelId="{9A8F5AAA-67AC-430E-919E-E9B4F9607057}" type="pres">
      <dgm:prSet presAssocID="{F3DFCC79-E3A9-4E7E-A847-906D4E5551CB}" presName="hierChild3" presStyleCnt="0"/>
      <dgm:spPr/>
    </dgm:pt>
    <dgm:pt modelId="{072BF7D4-D3E7-453E-B7A9-F59A1C283C70}" type="pres">
      <dgm:prSet presAssocID="{E6733E3C-A34A-4855-9F88-328973450AC6}" presName="bgShapesFlow" presStyleCnt="0"/>
      <dgm:spPr/>
    </dgm:pt>
  </dgm:ptLst>
  <dgm:cxnLst>
    <dgm:cxn modelId="{BC06C70A-10FC-43C0-A73A-6115D670E428}" type="presOf" srcId="{B01392C8-0233-43E0-A340-09D6A3A65778}" destId="{6CDCE365-7405-4584-8F18-D9D97973DBBC}" srcOrd="0" destOrd="0" presId="urn:microsoft.com/office/officeart/2005/8/layout/hierarchy5"/>
    <dgm:cxn modelId="{B02C960E-A4C4-44B7-BF4A-67DF8A916B14}" type="presOf" srcId="{58A5815B-7A23-4A20-A06D-D47C29DF693F}" destId="{C248B73E-F5BA-4A13-9653-C129345A3657}" srcOrd="0" destOrd="0" presId="urn:microsoft.com/office/officeart/2005/8/layout/hierarchy5"/>
    <dgm:cxn modelId="{59136C1D-91AB-4053-A098-1FE4389E6E2E}" srcId="{2ADD8AF0-1A18-47B8-9CCF-434EA4BF7E68}" destId="{9EB017ED-64C8-4DD9-9ACD-2EF8547EDF43}" srcOrd="0" destOrd="0" parTransId="{5FA67FB1-9DAB-4279-A491-075D0EE912CE}" sibTransId="{1F31B8C3-FFB8-4BBF-8AAF-ACABC88B7508}"/>
    <dgm:cxn modelId="{9EEA5832-F85D-489F-B1A7-2D52C566062F}" type="presOf" srcId="{F3DFCC79-E3A9-4E7E-A847-906D4E5551CB}" destId="{6FCF0C01-0010-4FF6-BC5B-4F5D3318F369}" srcOrd="0" destOrd="0" presId="urn:microsoft.com/office/officeart/2005/8/layout/hierarchy5"/>
    <dgm:cxn modelId="{5F32BF33-2ACA-4742-ABFC-AF3CFF045323}" type="presOf" srcId="{B01392C8-0233-43E0-A340-09D6A3A65778}" destId="{DB2746E2-DE22-44EA-9531-D6E5B1FC1336}" srcOrd="1" destOrd="0" presId="urn:microsoft.com/office/officeart/2005/8/layout/hierarchy5"/>
    <dgm:cxn modelId="{D2F2E05D-5996-4F3E-A0A1-22DC5825F947}" type="presOf" srcId="{58A5815B-7A23-4A20-A06D-D47C29DF693F}" destId="{47069FEA-CFFE-4751-8D92-46D0FDEA2E32}" srcOrd="1" destOrd="0" presId="urn:microsoft.com/office/officeart/2005/8/layout/hierarchy5"/>
    <dgm:cxn modelId="{0B732742-5ECC-4834-AF92-FBCA3A5C9758}" srcId="{E6733E3C-A34A-4855-9F88-328973450AC6}" destId="{3943A11D-4D2C-468D-A0C3-7B39372CE329}" srcOrd="0" destOrd="0" parTransId="{CE7A4557-FB50-4BB3-95F1-8585408FBD90}" sibTransId="{D8CD8032-D205-424E-A440-9B3274FEA26C}"/>
    <dgm:cxn modelId="{3712B566-45B1-4C0E-9147-7856C0CF959D}" srcId="{2ADD8AF0-1A18-47B8-9CCF-434EA4BF7E68}" destId="{79C5A7AC-1B6C-44AD-8F5B-3EFC2809D569}" srcOrd="1" destOrd="0" parTransId="{B01392C8-0233-43E0-A340-09D6A3A65778}" sibTransId="{E5F80F84-F98D-4F75-A562-B95C133B5979}"/>
    <dgm:cxn modelId="{A5AF196C-7D07-4478-9A3C-EE8980A4E5BF}" type="presOf" srcId="{568F7E2C-90FA-4116-AA4C-51214DC58CCD}" destId="{B56953F6-6DBA-4351-B230-6BB5D25E0B1B}" srcOrd="0" destOrd="0" presId="urn:microsoft.com/office/officeart/2005/8/layout/hierarchy5"/>
    <dgm:cxn modelId="{BBA0FE7C-D410-4B10-A874-D8184EC475A9}" srcId="{2ADD8AF0-1A18-47B8-9CCF-434EA4BF7E68}" destId="{F3DFCC79-E3A9-4E7E-A847-906D4E5551CB}" srcOrd="2" destOrd="0" parTransId="{58A5815B-7A23-4A20-A06D-D47C29DF693F}" sibTransId="{327C7CCE-E9AD-4644-B91E-44F81BBA1E49}"/>
    <dgm:cxn modelId="{CF62CC85-A601-4399-938D-EA55C0873E5B}" type="presOf" srcId="{9EB017ED-64C8-4DD9-9ACD-2EF8547EDF43}" destId="{0DE81BAE-AF0D-4838-918D-369C35DFB056}" srcOrd="0" destOrd="0" presId="urn:microsoft.com/office/officeart/2005/8/layout/hierarchy5"/>
    <dgm:cxn modelId="{5C9EF586-FB88-462A-8EBF-EF211AA4DBBC}" type="presOf" srcId="{5FA67FB1-9DAB-4279-A491-075D0EE912CE}" destId="{8D66504C-004D-427F-ACF0-D940F25F3CA1}" srcOrd="0" destOrd="0" presId="urn:microsoft.com/office/officeart/2005/8/layout/hierarchy5"/>
    <dgm:cxn modelId="{4DDF8EA3-171B-4B85-9DB4-F6FDDD12CBEB}" type="presOf" srcId="{E6733E3C-A34A-4855-9F88-328973450AC6}" destId="{BD66D9C0-AFAC-43C0-8F67-FE4095BCECF0}" srcOrd="0" destOrd="0" presId="urn:microsoft.com/office/officeart/2005/8/layout/hierarchy5"/>
    <dgm:cxn modelId="{418E77A8-5214-4F59-8B4F-B50F2A884A26}" type="presOf" srcId="{568F7E2C-90FA-4116-AA4C-51214DC58CCD}" destId="{C2D7D80C-5551-4425-8202-73DA3D0652DE}" srcOrd="1" destOrd="0" presId="urn:microsoft.com/office/officeart/2005/8/layout/hierarchy5"/>
    <dgm:cxn modelId="{669A4CAE-277C-4507-8F62-4FE0562D0FC7}" type="presOf" srcId="{79C5A7AC-1B6C-44AD-8F5B-3EFC2809D569}" destId="{1045C775-16ED-42A9-ABA0-8AA61CA576C2}" srcOrd="0" destOrd="0" presId="urn:microsoft.com/office/officeart/2005/8/layout/hierarchy5"/>
    <dgm:cxn modelId="{99848DBF-E8B6-460C-AC4F-1DA1F29EE645}" type="presOf" srcId="{2ADD8AF0-1A18-47B8-9CCF-434EA4BF7E68}" destId="{0D658B67-6FF2-4DDD-A312-E2E50E5FDF22}" srcOrd="0" destOrd="0" presId="urn:microsoft.com/office/officeart/2005/8/layout/hierarchy5"/>
    <dgm:cxn modelId="{32EA63C1-9EDE-4696-B262-B1A76D3FA1EA}" srcId="{3943A11D-4D2C-468D-A0C3-7B39372CE329}" destId="{2ADD8AF0-1A18-47B8-9CCF-434EA4BF7E68}" srcOrd="0" destOrd="0" parTransId="{568F7E2C-90FA-4116-AA4C-51214DC58CCD}" sibTransId="{736A1C73-9735-46DA-B596-C3842011B118}"/>
    <dgm:cxn modelId="{80C4D8DB-F76E-4B1D-AF85-1F12EE985521}" type="presOf" srcId="{5FA67FB1-9DAB-4279-A491-075D0EE912CE}" destId="{D00E9D57-6E8E-43AA-ADE9-6F58C0D5D556}" srcOrd="1" destOrd="0" presId="urn:microsoft.com/office/officeart/2005/8/layout/hierarchy5"/>
    <dgm:cxn modelId="{11137CF9-FD0F-4398-9CD6-26F5104DE239}" type="presOf" srcId="{3943A11D-4D2C-468D-A0C3-7B39372CE329}" destId="{AF07F038-3E96-47D4-A98C-FC994CE1B407}" srcOrd="0" destOrd="0" presId="urn:microsoft.com/office/officeart/2005/8/layout/hierarchy5"/>
    <dgm:cxn modelId="{2F36B653-85D8-4E96-934A-F47717FDA0AF}" type="presParOf" srcId="{BD66D9C0-AFAC-43C0-8F67-FE4095BCECF0}" destId="{320ACB0A-09F7-41AD-9D4D-B04D37CCCD57}" srcOrd="0" destOrd="0" presId="urn:microsoft.com/office/officeart/2005/8/layout/hierarchy5"/>
    <dgm:cxn modelId="{4D3988DB-9793-49EB-8A7F-BAE721990B3F}" type="presParOf" srcId="{320ACB0A-09F7-41AD-9D4D-B04D37CCCD57}" destId="{7E26F9AF-530C-4ACA-9276-BB15D33469A8}" srcOrd="0" destOrd="0" presId="urn:microsoft.com/office/officeart/2005/8/layout/hierarchy5"/>
    <dgm:cxn modelId="{18EB12A4-19B3-4CDA-B110-06F0A02B2C59}" type="presParOf" srcId="{7E26F9AF-530C-4ACA-9276-BB15D33469A8}" destId="{A1D271C4-568B-44F7-ACEB-58F8D43E1628}" srcOrd="0" destOrd="0" presId="urn:microsoft.com/office/officeart/2005/8/layout/hierarchy5"/>
    <dgm:cxn modelId="{F29F26BC-5260-4710-B4E0-340F0014138D}" type="presParOf" srcId="{A1D271C4-568B-44F7-ACEB-58F8D43E1628}" destId="{AF07F038-3E96-47D4-A98C-FC994CE1B407}" srcOrd="0" destOrd="0" presId="urn:microsoft.com/office/officeart/2005/8/layout/hierarchy5"/>
    <dgm:cxn modelId="{43779F1F-4E5E-478B-BCD5-4EEEFB9DB913}" type="presParOf" srcId="{A1D271C4-568B-44F7-ACEB-58F8D43E1628}" destId="{63DE75A4-4495-447D-B6C8-ABC46A86892C}" srcOrd="1" destOrd="0" presId="urn:microsoft.com/office/officeart/2005/8/layout/hierarchy5"/>
    <dgm:cxn modelId="{53C480A6-6AEF-4595-BAFD-C2CD41737CD3}" type="presParOf" srcId="{63DE75A4-4495-447D-B6C8-ABC46A86892C}" destId="{B56953F6-6DBA-4351-B230-6BB5D25E0B1B}" srcOrd="0" destOrd="0" presId="urn:microsoft.com/office/officeart/2005/8/layout/hierarchy5"/>
    <dgm:cxn modelId="{7F3316C1-34D9-4BA3-8DD6-C29875E0F231}" type="presParOf" srcId="{B56953F6-6DBA-4351-B230-6BB5D25E0B1B}" destId="{C2D7D80C-5551-4425-8202-73DA3D0652DE}" srcOrd="0" destOrd="0" presId="urn:microsoft.com/office/officeart/2005/8/layout/hierarchy5"/>
    <dgm:cxn modelId="{9A1B02B9-29F4-4851-8ECC-A5715999CB73}" type="presParOf" srcId="{63DE75A4-4495-447D-B6C8-ABC46A86892C}" destId="{F14CBCDA-BE79-4FD2-89C7-081B8AF875F9}" srcOrd="1" destOrd="0" presId="urn:microsoft.com/office/officeart/2005/8/layout/hierarchy5"/>
    <dgm:cxn modelId="{77598926-F529-4947-93BA-3926178EB18F}" type="presParOf" srcId="{F14CBCDA-BE79-4FD2-89C7-081B8AF875F9}" destId="{0D658B67-6FF2-4DDD-A312-E2E50E5FDF22}" srcOrd="0" destOrd="0" presId="urn:microsoft.com/office/officeart/2005/8/layout/hierarchy5"/>
    <dgm:cxn modelId="{CE5A60D7-8AA8-4B8D-B612-E8ADACF4EFBC}" type="presParOf" srcId="{F14CBCDA-BE79-4FD2-89C7-081B8AF875F9}" destId="{EA28C0DB-8A94-4D1B-9B8B-2D79E25A56E2}" srcOrd="1" destOrd="0" presId="urn:microsoft.com/office/officeart/2005/8/layout/hierarchy5"/>
    <dgm:cxn modelId="{7C99FCB4-DEE7-4787-9B01-205F7996B723}" type="presParOf" srcId="{EA28C0DB-8A94-4D1B-9B8B-2D79E25A56E2}" destId="{8D66504C-004D-427F-ACF0-D940F25F3CA1}" srcOrd="0" destOrd="0" presId="urn:microsoft.com/office/officeart/2005/8/layout/hierarchy5"/>
    <dgm:cxn modelId="{9BA98557-4006-4DA1-9A9C-01154517A7B3}" type="presParOf" srcId="{8D66504C-004D-427F-ACF0-D940F25F3CA1}" destId="{D00E9D57-6E8E-43AA-ADE9-6F58C0D5D556}" srcOrd="0" destOrd="0" presId="urn:microsoft.com/office/officeart/2005/8/layout/hierarchy5"/>
    <dgm:cxn modelId="{C38D31B5-49FE-4BFA-A33B-B357FFFE2B26}" type="presParOf" srcId="{EA28C0DB-8A94-4D1B-9B8B-2D79E25A56E2}" destId="{89277FD0-46B6-43C1-BBD7-15EB59EB952C}" srcOrd="1" destOrd="0" presId="urn:microsoft.com/office/officeart/2005/8/layout/hierarchy5"/>
    <dgm:cxn modelId="{73D49ECE-4A54-4939-B7F1-CF2E1A4A4E5F}" type="presParOf" srcId="{89277FD0-46B6-43C1-BBD7-15EB59EB952C}" destId="{0DE81BAE-AF0D-4838-918D-369C35DFB056}" srcOrd="0" destOrd="0" presId="urn:microsoft.com/office/officeart/2005/8/layout/hierarchy5"/>
    <dgm:cxn modelId="{8C8B986C-579C-42CA-8E10-86921EE47362}" type="presParOf" srcId="{89277FD0-46B6-43C1-BBD7-15EB59EB952C}" destId="{3C47F009-6263-4691-BCD9-69D005A22D39}" srcOrd="1" destOrd="0" presId="urn:microsoft.com/office/officeart/2005/8/layout/hierarchy5"/>
    <dgm:cxn modelId="{99EEC5B4-FBC6-4992-B8DB-536DF8CF6385}" type="presParOf" srcId="{EA28C0DB-8A94-4D1B-9B8B-2D79E25A56E2}" destId="{6CDCE365-7405-4584-8F18-D9D97973DBBC}" srcOrd="2" destOrd="0" presId="urn:microsoft.com/office/officeart/2005/8/layout/hierarchy5"/>
    <dgm:cxn modelId="{E20FF89B-9FFC-4501-AF3F-10AEDA6D9E70}" type="presParOf" srcId="{6CDCE365-7405-4584-8F18-D9D97973DBBC}" destId="{DB2746E2-DE22-44EA-9531-D6E5B1FC1336}" srcOrd="0" destOrd="0" presId="urn:microsoft.com/office/officeart/2005/8/layout/hierarchy5"/>
    <dgm:cxn modelId="{BA7D2D6B-93FA-4C7B-8668-8D5E2CFA15D7}" type="presParOf" srcId="{EA28C0DB-8A94-4D1B-9B8B-2D79E25A56E2}" destId="{2C36141B-3C32-4BC0-908B-544C97073725}" srcOrd="3" destOrd="0" presId="urn:microsoft.com/office/officeart/2005/8/layout/hierarchy5"/>
    <dgm:cxn modelId="{2211C0EC-2018-4ED0-8819-43441D110FE6}" type="presParOf" srcId="{2C36141B-3C32-4BC0-908B-544C97073725}" destId="{1045C775-16ED-42A9-ABA0-8AA61CA576C2}" srcOrd="0" destOrd="0" presId="urn:microsoft.com/office/officeart/2005/8/layout/hierarchy5"/>
    <dgm:cxn modelId="{7F937568-6042-4877-B50C-76540FDB0973}" type="presParOf" srcId="{2C36141B-3C32-4BC0-908B-544C97073725}" destId="{77F3C9DA-404B-47ED-AFF3-12404304C3D4}" srcOrd="1" destOrd="0" presId="urn:microsoft.com/office/officeart/2005/8/layout/hierarchy5"/>
    <dgm:cxn modelId="{1104A27F-BA24-44FE-B51E-CB42AA1F4AD9}" type="presParOf" srcId="{EA28C0DB-8A94-4D1B-9B8B-2D79E25A56E2}" destId="{C248B73E-F5BA-4A13-9653-C129345A3657}" srcOrd="4" destOrd="0" presId="urn:microsoft.com/office/officeart/2005/8/layout/hierarchy5"/>
    <dgm:cxn modelId="{2D90787B-BE06-41EA-82E5-950234CAB414}" type="presParOf" srcId="{C248B73E-F5BA-4A13-9653-C129345A3657}" destId="{47069FEA-CFFE-4751-8D92-46D0FDEA2E32}" srcOrd="0" destOrd="0" presId="urn:microsoft.com/office/officeart/2005/8/layout/hierarchy5"/>
    <dgm:cxn modelId="{7E9AACCE-986A-4FAA-B54A-6ABD402968FF}" type="presParOf" srcId="{EA28C0DB-8A94-4D1B-9B8B-2D79E25A56E2}" destId="{7CCAABEB-0171-49A4-B8D5-15D8F8596EC0}" srcOrd="5" destOrd="0" presId="urn:microsoft.com/office/officeart/2005/8/layout/hierarchy5"/>
    <dgm:cxn modelId="{A5D1E723-93F0-4526-BCB9-6EA6F708C53D}" type="presParOf" srcId="{7CCAABEB-0171-49A4-B8D5-15D8F8596EC0}" destId="{6FCF0C01-0010-4FF6-BC5B-4F5D3318F369}" srcOrd="0" destOrd="0" presId="urn:microsoft.com/office/officeart/2005/8/layout/hierarchy5"/>
    <dgm:cxn modelId="{D2B67FD6-7E5E-4216-AAC3-435791D60D84}" type="presParOf" srcId="{7CCAABEB-0171-49A4-B8D5-15D8F8596EC0}" destId="{9A8F5AAA-67AC-430E-919E-E9B4F9607057}" srcOrd="1" destOrd="0" presId="urn:microsoft.com/office/officeart/2005/8/layout/hierarchy5"/>
    <dgm:cxn modelId="{F418A5EB-8314-43A2-8395-7B0DDF05E68E}" type="presParOf" srcId="{BD66D9C0-AFAC-43C0-8F67-FE4095BCECF0}" destId="{072BF7D4-D3E7-453E-B7A9-F59A1C283C7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88B77-D05A-42DC-8096-E1F5F25FD5EF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A20C5C-6D2B-4FA2-9CD9-0CEDF0C6C900}">
      <dgm:prSet/>
      <dgm:spPr/>
      <dgm:t>
        <a:bodyPr/>
        <a:lstStyle/>
        <a:p>
          <a:pPr>
            <a:defRPr b="1"/>
          </a:pPr>
          <a:r>
            <a:rPr lang="en-US" dirty="0" err="1">
              <a:solidFill>
                <a:schemeClr val="tx2"/>
              </a:solidFill>
            </a:rPr>
            <a:t>Preço</a:t>
          </a:r>
          <a:r>
            <a:rPr lang="en-US" dirty="0">
              <a:solidFill>
                <a:schemeClr val="tx2"/>
              </a:solidFill>
            </a:rPr>
            <a:t> vs </a:t>
          </a:r>
          <a:r>
            <a:rPr lang="en-US" dirty="0" err="1">
              <a:solidFill>
                <a:schemeClr val="tx2"/>
              </a:solidFill>
            </a:rPr>
            <a:t>Risco</a:t>
          </a:r>
          <a:endParaRPr lang="en-US" dirty="0">
            <a:solidFill>
              <a:schemeClr val="tx2"/>
            </a:solidFill>
          </a:endParaRPr>
        </a:p>
      </dgm:t>
    </dgm:pt>
    <dgm:pt modelId="{82054BE6-F307-4B70-8D51-CA2DC1C10321}" type="parTrans" cxnId="{E14AF3DD-AF94-4456-ABEA-A56782B3E325}">
      <dgm:prSet/>
      <dgm:spPr/>
      <dgm:t>
        <a:bodyPr/>
        <a:lstStyle/>
        <a:p>
          <a:endParaRPr lang="en-US"/>
        </a:p>
      </dgm:t>
    </dgm:pt>
    <dgm:pt modelId="{895FF5D2-F2CA-45DA-A635-62A333D5E1EB}" type="sibTrans" cxnId="{E14AF3DD-AF94-4456-ABEA-A56782B3E325}">
      <dgm:prSet/>
      <dgm:spPr/>
      <dgm:t>
        <a:bodyPr/>
        <a:lstStyle/>
        <a:p>
          <a:endParaRPr lang="en-US"/>
        </a:p>
      </dgm:t>
    </dgm:pt>
    <dgm:pt modelId="{AC77C1A5-3863-483A-9392-25E3BEA10A08}">
      <dgm:prSet/>
      <dgm:spPr/>
      <dgm:t>
        <a:bodyPr/>
        <a:lstStyle/>
        <a:p>
          <a:r>
            <a:rPr lang="en-US" dirty="0" err="1">
              <a:solidFill>
                <a:schemeClr val="tx2"/>
              </a:solidFill>
            </a:rPr>
            <a:t>Risco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demanda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contingenciamento</a:t>
          </a:r>
          <a:endParaRPr lang="en-US" dirty="0">
            <a:solidFill>
              <a:schemeClr val="tx2"/>
            </a:solidFill>
          </a:endParaRPr>
        </a:p>
      </dgm:t>
    </dgm:pt>
    <dgm:pt modelId="{7EA2304D-7E56-4050-B4CB-A3ED70900814}" type="parTrans" cxnId="{96D9F79F-0893-4B62-9504-7D3FAE6D5267}">
      <dgm:prSet/>
      <dgm:spPr/>
      <dgm:t>
        <a:bodyPr/>
        <a:lstStyle/>
        <a:p>
          <a:endParaRPr lang="en-US"/>
        </a:p>
      </dgm:t>
    </dgm:pt>
    <dgm:pt modelId="{037FD813-2C16-468F-8E86-C05826D37B73}" type="sibTrans" cxnId="{96D9F79F-0893-4B62-9504-7D3FAE6D5267}">
      <dgm:prSet/>
      <dgm:spPr/>
      <dgm:t>
        <a:bodyPr/>
        <a:lstStyle/>
        <a:p>
          <a:endParaRPr lang="en-US"/>
        </a:p>
      </dgm:t>
    </dgm:pt>
    <dgm:pt modelId="{F0DFA901-03C2-45FE-A757-61B2049F9182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EPC Turnkey Lumpsum</a:t>
          </a:r>
        </a:p>
      </dgm:t>
    </dgm:pt>
    <dgm:pt modelId="{ECCDBD03-9A6D-440A-BCD4-0F9AB5C585C4}" type="parTrans" cxnId="{64BE3F04-5908-4DA7-9FC0-D887983C3A0E}">
      <dgm:prSet/>
      <dgm:spPr/>
      <dgm:t>
        <a:bodyPr/>
        <a:lstStyle/>
        <a:p>
          <a:endParaRPr lang="en-US"/>
        </a:p>
      </dgm:t>
    </dgm:pt>
    <dgm:pt modelId="{AD223297-9AEB-4B28-BFEC-A959E8E2879F}" type="sibTrans" cxnId="{64BE3F04-5908-4DA7-9FC0-D887983C3A0E}">
      <dgm:prSet/>
      <dgm:spPr/>
      <dgm:t>
        <a:bodyPr/>
        <a:lstStyle/>
        <a:p>
          <a:endParaRPr lang="en-US"/>
        </a:p>
      </dgm:t>
    </dgm:pt>
    <dgm:pt modelId="{7C3E61B4-2A00-49C6-BE70-7885BBCBE0A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alto </a:t>
          </a:r>
          <a:r>
            <a:rPr lang="en-US" dirty="0" err="1">
              <a:solidFill>
                <a:schemeClr val="tx2"/>
              </a:solidFill>
            </a:rPr>
            <a:t>preço</a:t>
          </a:r>
          <a:r>
            <a:rPr lang="en-US" dirty="0">
              <a:solidFill>
                <a:schemeClr val="tx2"/>
              </a:solidFill>
            </a:rPr>
            <a:t> / </a:t>
          </a:r>
          <a:r>
            <a:rPr lang="en-US" dirty="0" err="1">
              <a:solidFill>
                <a:schemeClr val="tx2"/>
              </a:solidFill>
            </a:rPr>
            <a:t>necessidade</a:t>
          </a:r>
          <a:r>
            <a:rPr lang="en-US" dirty="0">
              <a:solidFill>
                <a:schemeClr val="tx2"/>
              </a:solidFill>
            </a:rPr>
            <a:t> de </a:t>
          </a:r>
          <a:r>
            <a:rPr lang="en-US" dirty="0" err="1">
              <a:solidFill>
                <a:schemeClr val="tx2"/>
              </a:solidFill>
            </a:rPr>
            <a:t>mais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informações</a:t>
          </a:r>
          <a:endParaRPr lang="en-US" dirty="0">
            <a:solidFill>
              <a:schemeClr val="tx2"/>
            </a:solidFill>
          </a:endParaRPr>
        </a:p>
      </dgm:t>
    </dgm:pt>
    <dgm:pt modelId="{A62F752B-365A-4DB4-BB2A-DFBF0E578AA0}" type="parTrans" cxnId="{78B5FEA1-C3F1-4D2F-A6C5-2BE40476C5D6}">
      <dgm:prSet/>
      <dgm:spPr/>
      <dgm:t>
        <a:bodyPr/>
        <a:lstStyle/>
        <a:p>
          <a:endParaRPr lang="en-US"/>
        </a:p>
      </dgm:t>
    </dgm:pt>
    <dgm:pt modelId="{1D608235-8FAA-4A64-B4E7-B25B6681CCAA}" type="sibTrans" cxnId="{78B5FEA1-C3F1-4D2F-A6C5-2BE40476C5D6}">
      <dgm:prSet/>
      <dgm:spPr/>
      <dgm:t>
        <a:bodyPr/>
        <a:lstStyle/>
        <a:p>
          <a:endParaRPr lang="en-US"/>
        </a:p>
      </dgm:t>
    </dgm:pt>
    <dgm:pt modelId="{2E86EF86-CD33-465F-A12C-C4E5F37F60CD}">
      <dgm:prSet/>
      <dgm:spPr/>
      <dgm:t>
        <a:bodyPr/>
        <a:lstStyle/>
        <a:p>
          <a:r>
            <a:rPr lang="en-US" dirty="0" err="1">
              <a:solidFill>
                <a:schemeClr val="tx2"/>
              </a:solidFill>
            </a:rPr>
            <a:t>necessidade</a:t>
          </a:r>
          <a:r>
            <a:rPr lang="en-US" dirty="0">
              <a:solidFill>
                <a:schemeClr val="tx2"/>
              </a:solidFill>
            </a:rPr>
            <a:t> de </a:t>
          </a:r>
          <a:r>
            <a:rPr lang="en-US" dirty="0" err="1">
              <a:solidFill>
                <a:schemeClr val="tx2"/>
              </a:solidFill>
            </a:rPr>
            <a:t>maior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nível</a:t>
          </a:r>
          <a:r>
            <a:rPr lang="en-US" dirty="0">
              <a:solidFill>
                <a:schemeClr val="tx2"/>
              </a:solidFill>
            </a:rPr>
            <a:t> de </a:t>
          </a:r>
          <a:r>
            <a:rPr lang="en-US" dirty="0" err="1">
              <a:solidFill>
                <a:schemeClr val="tx2"/>
              </a:solidFill>
            </a:rPr>
            <a:t>informação</a:t>
          </a:r>
          <a:endParaRPr lang="en-US" dirty="0">
            <a:solidFill>
              <a:schemeClr val="tx2"/>
            </a:solidFill>
          </a:endParaRPr>
        </a:p>
      </dgm:t>
    </dgm:pt>
    <dgm:pt modelId="{EBDA9C0F-251B-42F9-A75F-AE565A66D86B}" type="parTrans" cxnId="{FCF26A57-525A-4F39-9D9B-7CCBBBF502E5}">
      <dgm:prSet/>
      <dgm:spPr/>
      <dgm:t>
        <a:bodyPr/>
        <a:lstStyle/>
        <a:p>
          <a:endParaRPr lang="en-US"/>
        </a:p>
      </dgm:t>
    </dgm:pt>
    <dgm:pt modelId="{301E2903-0CB3-41A8-8796-B8BA5D934A23}" type="sibTrans" cxnId="{FCF26A57-525A-4F39-9D9B-7CCBBBF502E5}">
      <dgm:prSet/>
      <dgm:spPr/>
      <dgm:t>
        <a:bodyPr/>
        <a:lstStyle/>
        <a:p>
          <a:endParaRPr lang="en-US"/>
        </a:p>
      </dgm:t>
    </dgm:pt>
    <dgm:pt modelId="{3ACCAEE0-388E-434C-98E7-E3F81990F04E}">
      <dgm:prSet/>
      <dgm:spPr/>
      <dgm:t>
        <a:bodyPr/>
        <a:lstStyle/>
        <a:p>
          <a:pPr>
            <a:defRPr b="1"/>
          </a:pPr>
          <a:r>
            <a:rPr lang="en-US" dirty="0" err="1">
              <a:solidFill>
                <a:schemeClr val="tx2"/>
              </a:solidFill>
            </a:rPr>
            <a:t>Contrato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deverá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definir</a:t>
          </a:r>
          <a:r>
            <a:rPr lang="en-US" dirty="0">
              <a:solidFill>
                <a:schemeClr val="tx2"/>
              </a:solidFill>
            </a:rPr>
            <a:t> a </a:t>
          </a:r>
          <a:r>
            <a:rPr lang="en-US" dirty="0" err="1">
              <a:solidFill>
                <a:schemeClr val="tx2"/>
              </a:solidFill>
            </a:rPr>
            <a:t>alocação</a:t>
          </a:r>
          <a:r>
            <a:rPr lang="en-US" dirty="0">
              <a:solidFill>
                <a:schemeClr val="tx2"/>
              </a:solidFill>
            </a:rPr>
            <a:t> de </a:t>
          </a:r>
          <a:r>
            <a:rPr lang="en-US" dirty="0" err="1">
              <a:solidFill>
                <a:schemeClr val="tx2"/>
              </a:solidFill>
            </a:rPr>
            <a:t>riscos</a:t>
          </a:r>
          <a:r>
            <a:rPr lang="en-US" dirty="0">
              <a:solidFill>
                <a:schemeClr val="tx2"/>
              </a:solidFill>
            </a:rPr>
            <a:t> do </a:t>
          </a:r>
          <a:r>
            <a:rPr lang="en-US" dirty="0" err="1">
              <a:solidFill>
                <a:schemeClr val="tx2"/>
              </a:solidFill>
            </a:rPr>
            <a:t>projeto</a:t>
          </a:r>
          <a:endParaRPr lang="en-US" dirty="0">
            <a:solidFill>
              <a:schemeClr val="tx2"/>
            </a:solidFill>
          </a:endParaRPr>
        </a:p>
      </dgm:t>
    </dgm:pt>
    <dgm:pt modelId="{F59B7279-800F-43E0-9510-E4D51DF1FBAF}" type="parTrans" cxnId="{537588D8-46C1-4A1D-81B8-F9D937D49CAF}">
      <dgm:prSet/>
      <dgm:spPr/>
      <dgm:t>
        <a:bodyPr/>
        <a:lstStyle/>
        <a:p>
          <a:endParaRPr lang="en-US"/>
        </a:p>
      </dgm:t>
    </dgm:pt>
    <dgm:pt modelId="{BEF9BEDA-9EFF-4F4D-9775-333F825537CE}" type="sibTrans" cxnId="{537588D8-46C1-4A1D-81B8-F9D937D49CAF}">
      <dgm:prSet/>
      <dgm:spPr/>
      <dgm:t>
        <a:bodyPr/>
        <a:lstStyle/>
        <a:p>
          <a:endParaRPr lang="en-US"/>
        </a:p>
      </dgm:t>
    </dgm:pt>
    <dgm:pt modelId="{0E4C13BC-3F45-4AA8-AB63-4BA7DF5E0EF3}">
      <dgm:prSet/>
      <dgm:spPr/>
      <dgm:t>
        <a:bodyPr/>
        <a:lstStyle/>
        <a:p>
          <a:r>
            <a:rPr lang="en-US" dirty="0" err="1">
              <a:solidFill>
                <a:schemeClr val="tx2"/>
              </a:solidFill>
            </a:rPr>
            <a:t>Não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necessariamente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informação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fornecida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pelo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Dono</a:t>
          </a:r>
          <a:r>
            <a:rPr lang="en-US" dirty="0">
              <a:solidFill>
                <a:schemeClr val="tx2"/>
              </a:solidFill>
            </a:rPr>
            <a:t> da </a:t>
          </a:r>
          <a:r>
            <a:rPr lang="en-US" dirty="0" err="1">
              <a:solidFill>
                <a:schemeClr val="tx2"/>
              </a:solidFill>
            </a:rPr>
            <a:t>obra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será</a:t>
          </a:r>
          <a:r>
            <a:rPr lang="en-US" dirty="0">
              <a:solidFill>
                <a:schemeClr val="tx2"/>
              </a:solidFill>
            </a:rPr>
            <a:t> de </a:t>
          </a:r>
          <a:r>
            <a:rPr lang="en-US" dirty="0" err="1">
              <a:solidFill>
                <a:schemeClr val="tx2"/>
              </a:solidFill>
            </a:rPr>
            <a:t>sua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resopnsabilidade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F51F61BE-753A-4990-9CCD-467C541B7A3B}" type="parTrans" cxnId="{9FFB26B0-A878-4518-BB96-440815899A77}">
      <dgm:prSet/>
      <dgm:spPr/>
      <dgm:t>
        <a:bodyPr/>
        <a:lstStyle/>
        <a:p>
          <a:endParaRPr lang="en-US"/>
        </a:p>
      </dgm:t>
    </dgm:pt>
    <dgm:pt modelId="{7F8DD0A4-AB5F-4286-8F33-399280283AD1}" type="sibTrans" cxnId="{9FFB26B0-A878-4518-BB96-440815899A77}">
      <dgm:prSet/>
      <dgm:spPr/>
      <dgm:t>
        <a:bodyPr/>
        <a:lstStyle/>
        <a:p>
          <a:endParaRPr lang="en-US"/>
        </a:p>
      </dgm:t>
    </dgm:pt>
    <dgm:pt modelId="{CD315CA4-45D3-421B-A362-A1B7F322E989}" type="pres">
      <dgm:prSet presAssocID="{17988B77-D05A-42DC-8096-E1F5F25FD5EF}" presName="root" presStyleCnt="0">
        <dgm:presLayoutVars>
          <dgm:dir/>
          <dgm:resizeHandles val="exact"/>
        </dgm:presLayoutVars>
      </dgm:prSet>
      <dgm:spPr/>
    </dgm:pt>
    <dgm:pt modelId="{EB465E52-C5EB-49D2-95AC-9F4D3884F3D4}" type="pres">
      <dgm:prSet presAssocID="{E4A20C5C-6D2B-4FA2-9CD9-0CEDF0C6C900}" presName="compNode" presStyleCnt="0"/>
      <dgm:spPr/>
    </dgm:pt>
    <dgm:pt modelId="{B646904A-6121-4A61-9EB9-E78F4AABD23F}" type="pres">
      <dgm:prSet presAssocID="{E4A20C5C-6D2B-4FA2-9CD9-0CEDF0C6C9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A505ABA-B609-478D-8032-6DCC61280572}" type="pres">
      <dgm:prSet presAssocID="{E4A20C5C-6D2B-4FA2-9CD9-0CEDF0C6C900}" presName="iconSpace" presStyleCnt="0"/>
      <dgm:spPr/>
    </dgm:pt>
    <dgm:pt modelId="{E63BBAA9-F487-4AA4-9B00-06E54D9C93D0}" type="pres">
      <dgm:prSet presAssocID="{E4A20C5C-6D2B-4FA2-9CD9-0CEDF0C6C900}" presName="parTx" presStyleLbl="revTx" presStyleIdx="0" presStyleCnt="4">
        <dgm:presLayoutVars>
          <dgm:chMax val="0"/>
          <dgm:chPref val="0"/>
        </dgm:presLayoutVars>
      </dgm:prSet>
      <dgm:spPr/>
    </dgm:pt>
    <dgm:pt modelId="{60A7538B-9B27-4482-ABC4-91CB3887FBB9}" type="pres">
      <dgm:prSet presAssocID="{E4A20C5C-6D2B-4FA2-9CD9-0CEDF0C6C900}" presName="txSpace" presStyleCnt="0"/>
      <dgm:spPr/>
    </dgm:pt>
    <dgm:pt modelId="{5BE94E19-DDED-4AD8-8C79-9BE0CA2CB3CE}" type="pres">
      <dgm:prSet presAssocID="{E4A20C5C-6D2B-4FA2-9CD9-0CEDF0C6C900}" presName="desTx" presStyleLbl="revTx" presStyleIdx="1" presStyleCnt="4">
        <dgm:presLayoutVars/>
      </dgm:prSet>
      <dgm:spPr/>
    </dgm:pt>
    <dgm:pt modelId="{A480567C-3D0D-4AFE-8325-8B9E9D4EF497}" type="pres">
      <dgm:prSet presAssocID="{895FF5D2-F2CA-45DA-A635-62A333D5E1EB}" presName="sibTrans" presStyleCnt="0"/>
      <dgm:spPr/>
    </dgm:pt>
    <dgm:pt modelId="{1C02F2A4-B3F2-4068-A2C3-FAD0F5BB3BB2}" type="pres">
      <dgm:prSet presAssocID="{3ACCAEE0-388E-434C-98E7-E3F81990F04E}" presName="compNode" presStyleCnt="0"/>
      <dgm:spPr/>
    </dgm:pt>
    <dgm:pt modelId="{A6FC629E-1F85-4B17-9AF5-8BB94840F7CA}" type="pres">
      <dgm:prSet presAssocID="{3ACCAEE0-388E-434C-98E7-E3F81990F04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94EEF7A-0DCB-4F84-B1EC-E8A4292CF894}" type="pres">
      <dgm:prSet presAssocID="{3ACCAEE0-388E-434C-98E7-E3F81990F04E}" presName="iconSpace" presStyleCnt="0"/>
      <dgm:spPr/>
    </dgm:pt>
    <dgm:pt modelId="{14110876-057B-4FFB-8185-2F1CCC47AB50}" type="pres">
      <dgm:prSet presAssocID="{3ACCAEE0-388E-434C-98E7-E3F81990F04E}" presName="parTx" presStyleLbl="revTx" presStyleIdx="2" presStyleCnt="4">
        <dgm:presLayoutVars>
          <dgm:chMax val="0"/>
          <dgm:chPref val="0"/>
        </dgm:presLayoutVars>
      </dgm:prSet>
      <dgm:spPr/>
    </dgm:pt>
    <dgm:pt modelId="{4A9BBF66-9D45-4A8D-93BF-D4C6FFFB70F8}" type="pres">
      <dgm:prSet presAssocID="{3ACCAEE0-388E-434C-98E7-E3F81990F04E}" presName="txSpace" presStyleCnt="0"/>
      <dgm:spPr/>
    </dgm:pt>
    <dgm:pt modelId="{0C406E20-B322-44C2-81FA-8BD581D6CFAC}" type="pres">
      <dgm:prSet presAssocID="{3ACCAEE0-388E-434C-98E7-E3F81990F04E}" presName="desTx" presStyleLbl="revTx" presStyleIdx="3" presStyleCnt="4">
        <dgm:presLayoutVars/>
      </dgm:prSet>
      <dgm:spPr/>
    </dgm:pt>
  </dgm:ptLst>
  <dgm:cxnLst>
    <dgm:cxn modelId="{64BE3F04-5908-4DA7-9FC0-D887983C3A0E}" srcId="{E4A20C5C-6D2B-4FA2-9CD9-0CEDF0C6C900}" destId="{F0DFA901-03C2-45FE-A757-61B2049F9182}" srcOrd="1" destOrd="0" parTransId="{ECCDBD03-9A6D-440A-BCD4-0F9AB5C585C4}" sibTransId="{AD223297-9AEB-4B28-BFEC-A959E8E2879F}"/>
    <dgm:cxn modelId="{4535C42A-0AA7-43E0-8A3F-6AB93C8301DD}" type="presOf" srcId="{F0DFA901-03C2-45FE-A757-61B2049F9182}" destId="{5BE94E19-DDED-4AD8-8C79-9BE0CA2CB3CE}" srcOrd="0" destOrd="1" presId="urn:microsoft.com/office/officeart/2018/2/layout/IconLabelDescriptionList"/>
    <dgm:cxn modelId="{8A68602C-1986-41E7-9F9F-C480F770E508}" type="presOf" srcId="{17988B77-D05A-42DC-8096-E1F5F25FD5EF}" destId="{CD315CA4-45D3-421B-A362-A1B7F322E989}" srcOrd="0" destOrd="0" presId="urn:microsoft.com/office/officeart/2018/2/layout/IconLabelDescriptionList"/>
    <dgm:cxn modelId="{A5185D6A-6750-4ED5-AF75-E77CCD54DE41}" type="presOf" srcId="{2E86EF86-CD33-465F-A12C-C4E5F37F60CD}" destId="{5BE94E19-DDED-4AD8-8C79-9BE0CA2CB3CE}" srcOrd="0" destOrd="3" presId="urn:microsoft.com/office/officeart/2018/2/layout/IconLabelDescriptionList"/>
    <dgm:cxn modelId="{A7597451-E140-4AB4-A1FD-0B72ECD2CAD7}" type="presOf" srcId="{0E4C13BC-3F45-4AA8-AB63-4BA7DF5E0EF3}" destId="{0C406E20-B322-44C2-81FA-8BD581D6CFAC}" srcOrd="0" destOrd="0" presId="urn:microsoft.com/office/officeart/2018/2/layout/IconLabelDescriptionList"/>
    <dgm:cxn modelId="{966B1A52-66E7-43D7-B76B-7DB2771E64F7}" type="presOf" srcId="{7C3E61B4-2A00-49C6-BE70-7885BBCBE0AD}" destId="{5BE94E19-DDED-4AD8-8C79-9BE0CA2CB3CE}" srcOrd="0" destOrd="2" presId="urn:microsoft.com/office/officeart/2018/2/layout/IconLabelDescriptionList"/>
    <dgm:cxn modelId="{FCF26A57-525A-4F39-9D9B-7CCBBBF502E5}" srcId="{F0DFA901-03C2-45FE-A757-61B2049F9182}" destId="{2E86EF86-CD33-465F-A12C-C4E5F37F60CD}" srcOrd="1" destOrd="0" parTransId="{EBDA9C0F-251B-42F9-A75F-AE565A66D86B}" sibTransId="{301E2903-0CB3-41A8-8796-B8BA5D934A23}"/>
    <dgm:cxn modelId="{96D9F79F-0893-4B62-9504-7D3FAE6D5267}" srcId="{E4A20C5C-6D2B-4FA2-9CD9-0CEDF0C6C900}" destId="{AC77C1A5-3863-483A-9392-25E3BEA10A08}" srcOrd="0" destOrd="0" parTransId="{7EA2304D-7E56-4050-B4CB-A3ED70900814}" sibTransId="{037FD813-2C16-468F-8E86-C05826D37B73}"/>
    <dgm:cxn modelId="{09B5CEA1-B905-4D62-A97E-6B0D1EE613F0}" type="presOf" srcId="{E4A20C5C-6D2B-4FA2-9CD9-0CEDF0C6C900}" destId="{E63BBAA9-F487-4AA4-9B00-06E54D9C93D0}" srcOrd="0" destOrd="0" presId="urn:microsoft.com/office/officeart/2018/2/layout/IconLabelDescriptionList"/>
    <dgm:cxn modelId="{78B5FEA1-C3F1-4D2F-A6C5-2BE40476C5D6}" srcId="{F0DFA901-03C2-45FE-A757-61B2049F9182}" destId="{7C3E61B4-2A00-49C6-BE70-7885BBCBE0AD}" srcOrd="0" destOrd="0" parTransId="{A62F752B-365A-4DB4-BB2A-DFBF0E578AA0}" sibTransId="{1D608235-8FAA-4A64-B4E7-B25B6681CCAA}"/>
    <dgm:cxn modelId="{9FFB26B0-A878-4518-BB96-440815899A77}" srcId="{3ACCAEE0-388E-434C-98E7-E3F81990F04E}" destId="{0E4C13BC-3F45-4AA8-AB63-4BA7DF5E0EF3}" srcOrd="0" destOrd="0" parTransId="{F51F61BE-753A-4990-9CCD-467C541B7A3B}" sibTransId="{7F8DD0A4-AB5F-4286-8F33-399280283AD1}"/>
    <dgm:cxn modelId="{D28846B9-EFAE-4B2C-BD3A-3D940DC19D28}" type="presOf" srcId="{3ACCAEE0-388E-434C-98E7-E3F81990F04E}" destId="{14110876-057B-4FFB-8185-2F1CCC47AB50}" srcOrd="0" destOrd="0" presId="urn:microsoft.com/office/officeart/2018/2/layout/IconLabelDescriptionList"/>
    <dgm:cxn modelId="{537588D8-46C1-4A1D-81B8-F9D937D49CAF}" srcId="{17988B77-D05A-42DC-8096-E1F5F25FD5EF}" destId="{3ACCAEE0-388E-434C-98E7-E3F81990F04E}" srcOrd="1" destOrd="0" parTransId="{F59B7279-800F-43E0-9510-E4D51DF1FBAF}" sibTransId="{BEF9BEDA-9EFF-4F4D-9775-333F825537CE}"/>
    <dgm:cxn modelId="{E14AF3DD-AF94-4456-ABEA-A56782B3E325}" srcId="{17988B77-D05A-42DC-8096-E1F5F25FD5EF}" destId="{E4A20C5C-6D2B-4FA2-9CD9-0CEDF0C6C900}" srcOrd="0" destOrd="0" parTransId="{82054BE6-F307-4B70-8D51-CA2DC1C10321}" sibTransId="{895FF5D2-F2CA-45DA-A635-62A333D5E1EB}"/>
    <dgm:cxn modelId="{D9B508E1-4636-42C6-A7F9-8A8984696E74}" type="presOf" srcId="{AC77C1A5-3863-483A-9392-25E3BEA10A08}" destId="{5BE94E19-DDED-4AD8-8C79-9BE0CA2CB3CE}" srcOrd="0" destOrd="0" presId="urn:microsoft.com/office/officeart/2018/2/layout/IconLabelDescriptionList"/>
    <dgm:cxn modelId="{7C407484-C290-4959-A6CB-C2E4E4FBC896}" type="presParOf" srcId="{CD315CA4-45D3-421B-A362-A1B7F322E989}" destId="{EB465E52-C5EB-49D2-95AC-9F4D3884F3D4}" srcOrd="0" destOrd="0" presId="urn:microsoft.com/office/officeart/2018/2/layout/IconLabelDescriptionList"/>
    <dgm:cxn modelId="{BCBD5586-777A-4E4D-BC5A-CA0ED5E1614C}" type="presParOf" srcId="{EB465E52-C5EB-49D2-95AC-9F4D3884F3D4}" destId="{B646904A-6121-4A61-9EB9-E78F4AABD23F}" srcOrd="0" destOrd="0" presId="urn:microsoft.com/office/officeart/2018/2/layout/IconLabelDescriptionList"/>
    <dgm:cxn modelId="{6838995B-C818-4A3C-9BA1-8C8F97B85138}" type="presParOf" srcId="{EB465E52-C5EB-49D2-95AC-9F4D3884F3D4}" destId="{5A505ABA-B609-478D-8032-6DCC61280572}" srcOrd="1" destOrd="0" presId="urn:microsoft.com/office/officeart/2018/2/layout/IconLabelDescriptionList"/>
    <dgm:cxn modelId="{E1D417D8-F47A-49D6-B6C5-99C3589E1F75}" type="presParOf" srcId="{EB465E52-C5EB-49D2-95AC-9F4D3884F3D4}" destId="{E63BBAA9-F487-4AA4-9B00-06E54D9C93D0}" srcOrd="2" destOrd="0" presId="urn:microsoft.com/office/officeart/2018/2/layout/IconLabelDescriptionList"/>
    <dgm:cxn modelId="{FF2E70BC-CF58-48B0-9F3E-F1973892F1BF}" type="presParOf" srcId="{EB465E52-C5EB-49D2-95AC-9F4D3884F3D4}" destId="{60A7538B-9B27-4482-ABC4-91CB3887FBB9}" srcOrd="3" destOrd="0" presId="urn:microsoft.com/office/officeart/2018/2/layout/IconLabelDescriptionList"/>
    <dgm:cxn modelId="{88F443CF-FD44-40D6-9388-13160491BCD7}" type="presParOf" srcId="{EB465E52-C5EB-49D2-95AC-9F4D3884F3D4}" destId="{5BE94E19-DDED-4AD8-8C79-9BE0CA2CB3CE}" srcOrd="4" destOrd="0" presId="urn:microsoft.com/office/officeart/2018/2/layout/IconLabelDescriptionList"/>
    <dgm:cxn modelId="{0B6E86A7-A8BA-4735-93B6-07602CBF3E4D}" type="presParOf" srcId="{CD315CA4-45D3-421B-A362-A1B7F322E989}" destId="{A480567C-3D0D-4AFE-8325-8B9E9D4EF497}" srcOrd="1" destOrd="0" presId="urn:microsoft.com/office/officeart/2018/2/layout/IconLabelDescriptionList"/>
    <dgm:cxn modelId="{B3E8551C-C358-45D2-B098-4A163D94B702}" type="presParOf" srcId="{CD315CA4-45D3-421B-A362-A1B7F322E989}" destId="{1C02F2A4-B3F2-4068-A2C3-FAD0F5BB3BB2}" srcOrd="2" destOrd="0" presId="urn:microsoft.com/office/officeart/2018/2/layout/IconLabelDescriptionList"/>
    <dgm:cxn modelId="{D9910FAF-26B3-4E8C-ABC2-12BB136FF78D}" type="presParOf" srcId="{1C02F2A4-B3F2-4068-A2C3-FAD0F5BB3BB2}" destId="{A6FC629E-1F85-4B17-9AF5-8BB94840F7CA}" srcOrd="0" destOrd="0" presId="urn:microsoft.com/office/officeart/2018/2/layout/IconLabelDescriptionList"/>
    <dgm:cxn modelId="{41BD1FD2-EDED-439E-B414-398BE56B273A}" type="presParOf" srcId="{1C02F2A4-B3F2-4068-A2C3-FAD0F5BB3BB2}" destId="{794EEF7A-0DCB-4F84-B1EC-E8A4292CF894}" srcOrd="1" destOrd="0" presId="urn:microsoft.com/office/officeart/2018/2/layout/IconLabelDescriptionList"/>
    <dgm:cxn modelId="{3F8EE25B-927F-4CB5-ABCA-9B4A068FF333}" type="presParOf" srcId="{1C02F2A4-B3F2-4068-A2C3-FAD0F5BB3BB2}" destId="{14110876-057B-4FFB-8185-2F1CCC47AB50}" srcOrd="2" destOrd="0" presId="urn:microsoft.com/office/officeart/2018/2/layout/IconLabelDescriptionList"/>
    <dgm:cxn modelId="{C6169B50-3999-4353-88CD-9FCEA98F4D00}" type="presParOf" srcId="{1C02F2A4-B3F2-4068-A2C3-FAD0F5BB3BB2}" destId="{4A9BBF66-9D45-4A8D-93BF-D4C6FFFB70F8}" srcOrd="3" destOrd="0" presId="urn:microsoft.com/office/officeart/2018/2/layout/IconLabelDescriptionList"/>
    <dgm:cxn modelId="{5291F5AE-291A-496C-A8CC-4B8BFCAB7F6F}" type="presParOf" srcId="{1C02F2A4-B3F2-4068-A2C3-FAD0F5BB3BB2}" destId="{0C406E20-B322-44C2-81FA-8BD581D6CFA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33E3C-A34A-4855-9F88-328973450AC6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43A11D-4D2C-468D-A0C3-7B39372CE32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pt-BR" sz="1600" b="1" dirty="0" err="1">
              <a:solidFill>
                <a:schemeClr val="bg1"/>
              </a:solidFill>
            </a:rPr>
            <a:t>Owner</a:t>
          </a:r>
          <a:endParaRPr lang="pt-BR" sz="1600" b="1" dirty="0">
            <a:solidFill>
              <a:schemeClr val="bg1"/>
            </a:solidFill>
          </a:endParaRPr>
        </a:p>
      </dgm:t>
    </dgm:pt>
    <dgm:pt modelId="{CE7A4557-FB50-4BB3-95F1-8585408FBD90}" type="parTrans" cxnId="{0B732742-5ECC-4834-AF92-FBCA3A5C9758}">
      <dgm:prSet/>
      <dgm:spPr/>
      <dgm:t>
        <a:bodyPr/>
        <a:lstStyle/>
        <a:p>
          <a:endParaRPr lang="pt-BR"/>
        </a:p>
      </dgm:t>
    </dgm:pt>
    <dgm:pt modelId="{D8CD8032-D205-424E-A440-9B3274FEA26C}" type="sibTrans" cxnId="{0B732742-5ECC-4834-AF92-FBCA3A5C9758}">
      <dgm:prSet/>
      <dgm:spPr/>
      <dgm:t>
        <a:bodyPr/>
        <a:lstStyle/>
        <a:p>
          <a:endParaRPr lang="pt-BR"/>
        </a:p>
      </dgm:t>
    </dgm:pt>
    <dgm:pt modelId="{2ADD8AF0-1A18-47B8-9CCF-434EA4BF7E68}">
      <dgm:prSet phldrT="[Texto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Projetista</a:t>
          </a:r>
        </a:p>
      </dgm:t>
    </dgm:pt>
    <dgm:pt modelId="{568F7E2C-90FA-4116-AA4C-51214DC58CCD}" type="parTrans" cxnId="{32EA63C1-9EDE-4696-B262-B1A76D3FA1EA}">
      <dgm:prSet/>
      <dgm:spPr/>
      <dgm:t>
        <a:bodyPr/>
        <a:lstStyle/>
        <a:p>
          <a:endParaRPr lang="pt-BR"/>
        </a:p>
      </dgm:t>
    </dgm:pt>
    <dgm:pt modelId="{736A1C73-9735-46DA-B596-C3842011B118}" type="sibTrans" cxnId="{32EA63C1-9EDE-4696-B262-B1A76D3FA1EA}">
      <dgm:prSet/>
      <dgm:spPr/>
      <dgm:t>
        <a:bodyPr/>
        <a:lstStyle/>
        <a:p>
          <a:endParaRPr lang="pt-BR"/>
        </a:p>
      </dgm:t>
    </dgm:pt>
    <dgm:pt modelId="{79C5A7AC-1B6C-44AD-8F5B-3EFC2809D569}">
      <dgm:prSet phldrT="[Texto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Construtora</a:t>
          </a:r>
        </a:p>
      </dgm:t>
    </dgm:pt>
    <dgm:pt modelId="{B01392C8-0233-43E0-A340-09D6A3A65778}" type="parTrans" cxnId="{3712B566-45B1-4C0E-9147-7856C0CF959D}">
      <dgm:prSet/>
      <dgm:spPr/>
      <dgm:t>
        <a:bodyPr/>
        <a:lstStyle/>
        <a:p>
          <a:endParaRPr lang="pt-BR"/>
        </a:p>
      </dgm:t>
    </dgm:pt>
    <dgm:pt modelId="{E5F80F84-F98D-4F75-A562-B95C133B5979}" type="sibTrans" cxnId="{3712B566-45B1-4C0E-9147-7856C0CF959D}">
      <dgm:prSet/>
      <dgm:spPr/>
      <dgm:t>
        <a:bodyPr/>
        <a:lstStyle/>
        <a:p>
          <a:endParaRPr lang="pt-BR"/>
        </a:p>
      </dgm:t>
    </dgm:pt>
    <dgm:pt modelId="{47F0ECC7-882C-4EB6-874F-4CF6F4E1621F}">
      <dgm:prSet phldrT="[Texto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Fornecedores</a:t>
          </a:r>
        </a:p>
      </dgm:t>
    </dgm:pt>
    <dgm:pt modelId="{FEE00421-882F-4366-BE40-B7F3E44E981F}" type="parTrans" cxnId="{F1E66541-8EE6-484C-B5A5-C7CEFF67E6A6}">
      <dgm:prSet/>
      <dgm:spPr/>
      <dgm:t>
        <a:bodyPr/>
        <a:lstStyle/>
        <a:p>
          <a:endParaRPr lang="pt-BR"/>
        </a:p>
      </dgm:t>
    </dgm:pt>
    <dgm:pt modelId="{EC1D0CAA-0E4B-4AC6-974C-98DEFFCCA74B}" type="sibTrans" cxnId="{F1E66541-8EE6-484C-B5A5-C7CEFF67E6A6}">
      <dgm:prSet/>
      <dgm:spPr/>
      <dgm:t>
        <a:bodyPr/>
        <a:lstStyle/>
        <a:p>
          <a:endParaRPr lang="pt-BR"/>
        </a:p>
      </dgm:t>
    </dgm:pt>
    <dgm:pt modelId="{81331AB6-B380-492A-96DF-612198A140A0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rgbClr val="001A53"/>
              </a:solidFill>
            </a:rPr>
            <a:t>Fornecimentos</a:t>
          </a:r>
        </a:p>
      </dgm:t>
    </dgm:pt>
    <dgm:pt modelId="{55035E75-CE51-477E-B1A9-427F438561A8}" type="parTrans" cxnId="{DB89A8C9-BB1B-4C10-BD74-36EC71E4A4EF}">
      <dgm:prSet/>
      <dgm:spPr/>
      <dgm:t>
        <a:bodyPr/>
        <a:lstStyle/>
        <a:p>
          <a:endParaRPr lang="pt-BR"/>
        </a:p>
      </dgm:t>
    </dgm:pt>
    <dgm:pt modelId="{7B5597FA-3585-4846-9EF9-B5B33193D802}" type="sibTrans" cxnId="{DB89A8C9-BB1B-4C10-BD74-36EC71E4A4EF}">
      <dgm:prSet/>
      <dgm:spPr/>
      <dgm:t>
        <a:bodyPr/>
        <a:lstStyle/>
        <a:p>
          <a:endParaRPr lang="pt-BR"/>
        </a:p>
      </dgm:t>
    </dgm:pt>
    <dgm:pt modelId="{9EB017ED-64C8-4DD9-9ACD-2EF8547EDF43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rgbClr val="001A53"/>
              </a:solidFill>
            </a:rPr>
            <a:t>Projeto</a:t>
          </a:r>
        </a:p>
      </dgm:t>
    </dgm:pt>
    <dgm:pt modelId="{5FA67FB1-9DAB-4279-A491-075D0EE912CE}" type="parTrans" cxnId="{59136C1D-91AB-4053-A098-1FE4389E6E2E}">
      <dgm:prSet/>
      <dgm:spPr/>
      <dgm:t>
        <a:bodyPr/>
        <a:lstStyle/>
        <a:p>
          <a:endParaRPr lang="pt-BR"/>
        </a:p>
      </dgm:t>
    </dgm:pt>
    <dgm:pt modelId="{1F31B8C3-FFB8-4BBF-8AAF-ACABC88B7508}" type="sibTrans" cxnId="{59136C1D-91AB-4053-A098-1FE4389E6E2E}">
      <dgm:prSet/>
      <dgm:spPr/>
      <dgm:t>
        <a:bodyPr/>
        <a:lstStyle/>
        <a:p>
          <a:endParaRPr lang="pt-BR"/>
        </a:p>
      </dgm:t>
    </dgm:pt>
    <dgm:pt modelId="{79825841-64A2-40E7-8C81-F4D250678310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rgbClr val="001A53"/>
              </a:solidFill>
            </a:rPr>
            <a:t>Construção</a:t>
          </a:r>
        </a:p>
      </dgm:t>
    </dgm:pt>
    <dgm:pt modelId="{0F3850BD-7EA6-42CE-ACCD-303FC4F1A967}" type="parTrans" cxnId="{022A4F8B-9F6C-45F6-8FD5-EF38EA99AE54}">
      <dgm:prSet/>
      <dgm:spPr/>
      <dgm:t>
        <a:bodyPr/>
        <a:lstStyle/>
        <a:p>
          <a:endParaRPr lang="pt-BR"/>
        </a:p>
      </dgm:t>
    </dgm:pt>
    <dgm:pt modelId="{40A830A7-2AEC-49E0-9B64-C89D19222F1C}" type="sibTrans" cxnId="{022A4F8B-9F6C-45F6-8FD5-EF38EA99AE54}">
      <dgm:prSet/>
      <dgm:spPr/>
      <dgm:t>
        <a:bodyPr/>
        <a:lstStyle/>
        <a:p>
          <a:endParaRPr lang="pt-BR"/>
        </a:p>
      </dgm:t>
    </dgm:pt>
    <dgm:pt modelId="{BD66D9C0-AFAC-43C0-8F67-FE4095BCECF0}" type="pres">
      <dgm:prSet presAssocID="{E6733E3C-A34A-4855-9F88-328973450A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0ACB0A-09F7-41AD-9D4D-B04D37CCCD57}" type="pres">
      <dgm:prSet presAssocID="{E6733E3C-A34A-4855-9F88-328973450AC6}" presName="hierFlow" presStyleCnt="0"/>
      <dgm:spPr/>
    </dgm:pt>
    <dgm:pt modelId="{7E26F9AF-530C-4ACA-9276-BB15D33469A8}" type="pres">
      <dgm:prSet presAssocID="{E6733E3C-A34A-4855-9F88-328973450A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D271C4-568B-44F7-ACEB-58F8D43E1628}" type="pres">
      <dgm:prSet presAssocID="{3943A11D-4D2C-468D-A0C3-7B39372CE329}" presName="Name17" presStyleCnt="0"/>
      <dgm:spPr/>
    </dgm:pt>
    <dgm:pt modelId="{AF07F038-3E96-47D4-A98C-FC994CE1B407}" type="pres">
      <dgm:prSet presAssocID="{3943A11D-4D2C-468D-A0C3-7B39372CE329}" presName="level1Shape" presStyleLbl="node0" presStyleIdx="0" presStyleCnt="1">
        <dgm:presLayoutVars>
          <dgm:chPref val="3"/>
        </dgm:presLayoutVars>
      </dgm:prSet>
      <dgm:spPr/>
    </dgm:pt>
    <dgm:pt modelId="{63DE75A4-4495-447D-B6C8-ABC46A86892C}" type="pres">
      <dgm:prSet presAssocID="{3943A11D-4D2C-468D-A0C3-7B39372CE329}" presName="hierChild2" presStyleCnt="0"/>
      <dgm:spPr/>
    </dgm:pt>
    <dgm:pt modelId="{B56953F6-6DBA-4351-B230-6BB5D25E0B1B}" type="pres">
      <dgm:prSet presAssocID="{568F7E2C-90FA-4116-AA4C-51214DC58CCD}" presName="Name25" presStyleLbl="parChTrans1D2" presStyleIdx="0" presStyleCnt="3"/>
      <dgm:spPr/>
    </dgm:pt>
    <dgm:pt modelId="{C2D7D80C-5551-4425-8202-73DA3D0652DE}" type="pres">
      <dgm:prSet presAssocID="{568F7E2C-90FA-4116-AA4C-51214DC58CCD}" presName="connTx" presStyleLbl="parChTrans1D2" presStyleIdx="0" presStyleCnt="3"/>
      <dgm:spPr/>
    </dgm:pt>
    <dgm:pt modelId="{F14CBCDA-BE79-4FD2-89C7-081B8AF875F9}" type="pres">
      <dgm:prSet presAssocID="{2ADD8AF0-1A18-47B8-9CCF-434EA4BF7E68}" presName="Name30" presStyleCnt="0"/>
      <dgm:spPr/>
    </dgm:pt>
    <dgm:pt modelId="{0D658B67-6FF2-4DDD-A312-E2E50E5FDF22}" type="pres">
      <dgm:prSet presAssocID="{2ADD8AF0-1A18-47B8-9CCF-434EA4BF7E68}" presName="level2Shape" presStyleLbl="node2" presStyleIdx="0" presStyleCnt="3"/>
      <dgm:spPr/>
    </dgm:pt>
    <dgm:pt modelId="{EA28C0DB-8A94-4D1B-9B8B-2D79E25A56E2}" type="pres">
      <dgm:prSet presAssocID="{2ADD8AF0-1A18-47B8-9CCF-434EA4BF7E68}" presName="hierChild3" presStyleCnt="0"/>
      <dgm:spPr/>
    </dgm:pt>
    <dgm:pt modelId="{8D66504C-004D-427F-ACF0-D940F25F3CA1}" type="pres">
      <dgm:prSet presAssocID="{5FA67FB1-9DAB-4279-A491-075D0EE912CE}" presName="Name25" presStyleLbl="parChTrans1D3" presStyleIdx="0" presStyleCnt="3"/>
      <dgm:spPr/>
    </dgm:pt>
    <dgm:pt modelId="{D00E9D57-6E8E-43AA-ADE9-6F58C0D5D556}" type="pres">
      <dgm:prSet presAssocID="{5FA67FB1-9DAB-4279-A491-075D0EE912CE}" presName="connTx" presStyleLbl="parChTrans1D3" presStyleIdx="0" presStyleCnt="3"/>
      <dgm:spPr/>
    </dgm:pt>
    <dgm:pt modelId="{89277FD0-46B6-43C1-BBD7-15EB59EB952C}" type="pres">
      <dgm:prSet presAssocID="{9EB017ED-64C8-4DD9-9ACD-2EF8547EDF43}" presName="Name30" presStyleCnt="0"/>
      <dgm:spPr/>
    </dgm:pt>
    <dgm:pt modelId="{0DE81BAE-AF0D-4838-918D-369C35DFB056}" type="pres">
      <dgm:prSet presAssocID="{9EB017ED-64C8-4DD9-9ACD-2EF8547EDF43}" presName="level2Shape" presStyleLbl="node3" presStyleIdx="0" presStyleCnt="3"/>
      <dgm:spPr/>
    </dgm:pt>
    <dgm:pt modelId="{3C47F009-6263-4691-BCD9-69D005A22D39}" type="pres">
      <dgm:prSet presAssocID="{9EB017ED-64C8-4DD9-9ACD-2EF8547EDF43}" presName="hierChild3" presStyleCnt="0"/>
      <dgm:spPr/>
    </dgm:pt>
    <dgm:pt modelId="{6CDCE365-7405-4584-8F18-D9D97973DBBC}" type="pres">
      <dgm:prSet presAssocID="{B01392C8-0233-43E0-A340-09D6A3A65778}" presName="Name25" presStyleLbl="parChTrans1D2" presStyleIdx="1" presStyleCnt="3"/>
      <dgm:spPr/>
    </dgm:pt>
    <dgm:pt modelId="{DB2746E2-DE22-44EA-9531-D6E5B1FC1336}" type="pres">
      <dgm:prSet presAssocID="{B01392C8-0233-43E0-A340-09D6A3A65778}" presName="connTx" presStyleLbl="parChTrans1D2" presStyleIdx="1" presStyleCnt="3"/>
      <dgm:spPr/>
    </dgm:pt>
    <dgm:pt modelId="{2C36141B-3C32-4BC0-908B-544C97073725}" type="pres">
      <dgm:prSet presAssocID="{79C5A7AC-1B6C-44AD-8F5B-3EFC2809D569}" presName="Name30" presStyleCnt="0"/>
      <dgm:spPr/>
    </dgm:pt>
    <dgm:pt modelId="{1045C775-16ED-42A9-ABA0-8AA61CA576C2}" type="pres">
      <dgm:prSet presAssocID="{79C5A7AC-1B6C-44AD-8F5B-3EFC2809D569}" presName="level2Shape" presStyleLbl="node2" presStyleIdx="1" presStyleCnt="3"/>
      <dgm:spPr/>
    </dgm:pt>
    <dgm:pt modelId="{77F3C9DA-404B-47ED-AFF3-12404304C3D4}" type="pres">
      <dgm:prSet presAssocID="{79C5A7AC-1B6C-44AD-8F5B-3EFC2809D569}" presName="hierChild3" presStyleCnt="0"/>
      <dgm:spPr/>
    </dgm:pt>
    <dgm:pt modelId="{1D278872-87D0-45FE-85C4-2A4C97E376EA}" type="pres">
      <dgm:prSet presAssocID="{0F3850BD-7EA6-42CE-ACCD-303FC4F1A967}" presName="Name25" presStyleLbl="parChTrans1D3" presStyleIdx="1" presStyleCnt="3"/>
      <dgm:spPr/>
    </dgm:pt>
    <dgm:pt modelId="{9B4BBE37-3F98-4F5B-8550-F1B56B68588F}" type="pres">
      <dgm:prSet presAssocID="{0F3850BD-7EA6-42CE-ACCD-303FC4F1A967}" presName="connTx" presStyleLbl="parChTrans1D3" presStyleIdx="1" presStyleCnt="3"/>
      <dgm:spPr/>
    </dgm:pt>
    <dgm:pt modelId="{8EA3C15F-5825-4A4C-B161-673F6F10A6A2}" type="pres">
      <dgm:prSet presAssocID="{79825841-64A2-40E7-8C81-F4D250678310}" presName="Name30" presStyleCnt="0"/>
      <dgm:spPr/>
    </dgm:pt>
    <dgm:pt modelId="{E8D067D6-881C-463E-BCC5-B1242D18F750}" type="pres">
      <dgm:prSet presAssocID="{79825841-64A2-40E7-8C81-F4D250678310}" presName="level2Shape" presStyleLbl="node3" presStyleIdx="1" presStyleCnt="3"/>
      <dgm:spPr/>
    </dgm:pt>
    <dgm:pt modelId="{1090F256-6635-4D69-A540-EFFD453ADD9C}" type="pres">
      <dgm:prSet presAssocID="{79825841-64A2-40E7-8C81-F4D250678310}" presName="hierChild3" presStyleCnt="0"/>
      <dgm:spPr/>
    </dgm:pt>
    <dgm:pt modelId="{1C1B5435-9E96-4CC8-9CB9-7217E1D0A8D1}" type="pres">
      <dgm:prSet presAssocID="{FEE00421-882F-4366-BE40-B7F3E44E981F}" presName="Name25" presStyleLbl="parChTrans1D2" presStyleIdx="2" presStyleCnt="3"/>
      <dgm:spPr/>
    </dgm:pt>
    <dgm:pt modelId="{C3599DE1-3DD2-4AA8-834F-D0AF8CF80CD4}" type="pres">
      <dgm:prSet presAssocID="{FEE00421-882F-4366-BE40-B7F3E44E981F}" presName="connTx" presStyleLbl="parChTrans1D2" presStyleIdx="2" presStyleCnt="3"/>
      <dgm:spPr/>
    </dgm:pt>
    <dgm:pt modelId="{581C7815-D487-4215-BFCF-4281456279FF}" type="pres">
      <dgm:prSet presAssocID="{47F0ECC7-882C-4EB6-874F-4CF6F4E1621F}" presName="Name30" presStyleCnt="0"/>
      <dgm:spPr/>
    </dgm:pt>
    <dgm:pt modelId="{0C9A13BD-124E-499A-BFFD-B81C4B7E71C8}" type="pres">
      <dgm:prSet presAssocID="{47F0ECC7-882C-4EB6-874F-4CF6F4E1621F}" presName="level2Shape" presStyleLbl="node2" presStyleIdx="2" presStyleCnt="3"/>
      <dgm:spPr/>
    </dgm:pt>
    <dgm:pt modelId="{782FD9A8-FA85-44D4-9BE5-E1ED237F21CD}" type="pres">
      <dgm:prSet presAssocID="{47F0ECC7-882C-4EB6-874F-4CF6F4E1621F}" presName="hierChild3" presStyleCnt="0"/>
      <dgm:spPr/>
    </dgm:pt>
    <dgm:pt modelId="{9A67B0D2-2FB4-4B53-AE85-C225BC02E54F}" type="pres">
      <dgm:prSet presAssocID="{55035E75-CE51-477E-B1A9-427F438561A8}" presName="Name25" presStyleLbl="parChTrans1D3" presStyleIdx="2" presStyleCnt="3"/>
      <dgm:spPr/>
    </dgm:pt>
    <dgm:pt modelId="{7EF7B5DA-7F59-4BE6-8C51-A4C46C92FA05}" type="pres">
      <dgm:prSet presAssocID="{55035E75-CE51-477E-B1A9-427F438561A8}" presName="connTx" presStyleLbl="parChTrans1D3" presStyleIdx="2" presStyleCnt="3"/>
      <dgm:spPr/>
    </dgm:pt>
    <dgm:pt modelId="{3DC58A97-EC0B-470F-B5B9-B589FE8AB1D1}" type="pres">
      <dgm:prSet presAssocID="{81331AB6-B380-492A-96DF-612198A140A0}" presName="Name30" presStyleCnt="0"/>
      <dgm:spPr/>
    </dgm:pt>
    <dgm:pt modelId="{C07C3EC9-5DFB-4972-BEC9-6BBC3B06C542}" type="pres">
      <dgm:prSet presAssocID="{81331AB6-B380-492A-96DF-612198A140A0}" presName="level2Shape" presStyleLbl="node3" presStyleIdx="2" presStyleCnt="3"/>
      <dgm:spPr/>
    </dgm:pt>
    <dgm:pt modelId="{5AD6D9D4-742E-4881-AED4-7EC37FF35B39}" type="pres">
      <dgm:prSet presAssocID="{81331AB6-B380-492A-96DF-612198A140A0}" presName="hierChild3" presStyleCnt="0"/>
      <dgm:spPr/>
    </dgm:pt>
    <dgm:pt modelId="{072BF7D4-D3E7-453E-B7A9-F59A1C283C70}" type="pres">
      <dgm:prSet presAssocID="{E6733E3C-A34A-4855-9F88-328973450AC6}" presName="bgShapesFlow" presStyleCnt="0"/>
      <dgm:spPr/>
    </dgm:pt>
  </dgm:ptLst>
  <dgm:cxnLst>
    <dgm:cxn modelId="{B9359501-F560-4D74-BFD1-C4C02FDC19F9}" type="presOf" srcId="{E6733E3C-A34A-4855-9F88-328973450AC6}" destId="{BD66D9C0-AFAC-43C0-8F67-FE4095BCECF0}" srcOrd="0" destOrd="0" presId="urn:microsoft.com/office/officeart/2005/8/layout/hierarchy5"/>
    <dgm:cxn modelId="{FEDF6718-78C8-4877-8988-78A9251D8847}" type="presOf" srcId="{79825841-64A2-40E7-8C81-F4D250678310}" destId="{E8D067D6-881C-463E-BCC5-B1242D18F750}" srcOrd="0" destOrd="0" presId="urn:microsoft.com/office/officeart/2005/8/layout/hierarchy5"/>
    <dgm:cxn modelId="{59136C1D-91AB-4053-A098-1FE4389E6E2E}" srcId="{2ADD8AF0-1A18-47B8-9CCF-434EA4BF7E68}" destId="{9EB017ED-64C8-4DD9-9ACD-2EF8547EDF43}" srcOrd="0" destOrd="0" parTransId="{5FA67FB1-9DAB-4279-A491-075D0EE912CE}" sibTransId="{1F31B8C3-FFB8-4BBF-8AAF-ACABC88B7508}"/>
    <dgm:cxn modelId="{CC7CE82D-132B-4FE3-8595-B611E809F3D1}" type="presOf" srcId="{B01392C8-0233-43E0-A340-09D6A3A65778}" destId="{DB2746E2-DE22-44EA-9531-D6E5B1FC1336}" srcOrd="1" destOrd="0" presId="urn:microsoft.com/office/officeart/2005/8/layout/hierarchy5"/>
    <dgm:cxn modelId="{B947083A-5518-4F72-B042-A97CA9E368CF}" type="presOf" srcId="{B01392C8-0233-43E0-A340-09D6A3A65778}" destId="{6CDCE365-7405-4584-8F18-D9D97973DBBC}" srcOrd="0" destOrd="0" presId="urn:microsoft.com/office/officeart/2005/8/layout/hierarchy5"/>
    <dgm:cxn modelId="{A512F65C-FD3B-4047-BC71-F8FA18A026E1}" type="presOf" srcId="{79C5A7AC-1B6C-44AD-8F5B-3EFC2809D569}" destId="{1045C775-16ED-42A9-ABA0-8AA61CA576C2}" srcOrd="0" destOrd="0" presId="urn:microsoft.com/office/officeart/2005/8/layout/hierarchy5"/>
    <dgm:cxn modelId="{FF810C60-3BC8-4DAC-9E97-42EB1D1A78F2}" type="presOf" srcId="{47F0ECC7-882C-4EB6-874F-4CF6F4E1621F}" destId="{0C9A13BD-124E-499A-BFFD-B81C4B7E71C8}" srcOrd="0" destOrd="0" presId="urn:microsoft.com/office/officeart/2005/8/layout/hierarchy5"/>
    <dgm:cxn modelId="{F1E66541-8EE6-484C-B5A5-C7CEFF67E6A6}" srcId="{3943A11D-4D2C-468D-A0C3-7B39372CE329}" destId="{47F0ECC7-882C-4EB6-874F-4CF6F4E1621F}" srcOrd="2" destOrd="0" parTransId="{FEE00421-882F-4366-BE40-B7F3E44E981F}" sibTransId="{EC1D0CAA-0E4B-4AC6-974C-98DEFFCCA74B}"/>
    <dgm:cxn modelId="{1A25FF61-D814-4C3B-837C-5E9326E65841}" type="presOf" srcId="{0F3850BD-7EA6-42CE-ACCD-303FC4F1A967}" destId="{1D278872-87D0-45FE-85C4-2A4C97E376EA}" srcOrd="0" destOrd="0" presId="urn:microsoft.com/office/officeart/2005/8/layout/hierarchy5"/>
    <dgm:cxn modelId="{0B732742-5ECC-4834-AF92-FBCA3A5C9758}" srcId="{E6733E3C-A34A-4855-9F88-328973450AC6}" destId="{3943A11D-4D2C-468D-A0C3-7B39372CE329}" srcOrd="0" destOrd="0" parTransId="{CE7A4557-FB50-4BB3-95F1-8585408FBD90}" sibTransId="{D8CD8032-D205-424E-A440-9B3274FEA26C}"/>
    <dgm:cxn modelId="{5FDE6043-833E-4B74-8C34-DF62AC753A44}" type="presOf" srcId="{568F7E2C-90FA-4116-AA4C-51214DC58CCD}" destId="{C2D7D80C-5551-4425-8202-73DA3D0652DE}" srcOrd="1" destOrd="0" presId="urn:microsoft.com/office/officeart/2005/8/layout/hierarchy5"/>
    <dgm:cxn modelId="{3712B566-45B1-4C0E-9147-7856C0CF959D}" srcId="{3943A11D-4D2C-468D-A0C3-7B39372CE329}" destId="{79C5A7AC-1B6C-44AD-8F5B-3EFC2809D569}" srcOrd="1" destOrd="0" parTransId="{B01392C8-0233-43E0-A340-09D6A3A65778}" sibTransId="{E5F80F84-F98D-4F75-A562-B95C133B5979}"/>
    <dgm:cxn modelId="{DF947F47-D73F-43D4-B986-14103E64A534}" type="presOf" srcId="{55035E75-CE51-477E-B1A9-427F438561A8}" destId="{9A67B0D2-2FB4-4B53-AE85-C225BC02E54F}" srcOrd="0" destOrd="0" presId="urn:microsoft.com/office/officeart/2005/8/layout/hierarchy5"/>
    <dgm:cxn modelId="{B7D7DF68-37DB-4DF2-8E53-FAA224BAF630}" type="presOf" srcId="{2ADD8AF0-1A18-47B8-9CCF-434EA4BF7E68}" destId="{0D658B67-6FF2-4DDD-A312-E2E50E5FDF22}" srcOrd="0" destOrd="0" presId="urn:microsoft.com/office/officeart/2005/8/layout/hierarchy5"/>
    <dgm:cxn modelId="{5F9B0A49-D281-4E22-90D8-E488EB7B5975}" type="presOf" srcId="{55035E75-CE51-477E-B1A9-427F438561A8}" destId="{7EF7B5DA-7F59-4BE6-8C51-A4C46C92FA05}" srcOrd="1" destOrd="0" presId="urn:microsoft.com/office/officeart/2005/8/layout/hierarchy5"/>
    <dgm:cxn modelId="{812E136A-8071-48A4-839C-ADE407888E75}" type="presOf" srcId="{81331AB6-B380-492A-96DF-612198A140A0}" destId="{C07C3EC9-5DFB-4972-BEC9-6BBC3B06C542}" srcOrd="0" destOrd="0" presId="urn:microsoft.com/office/officeart/2005/8/layout/hierarchy5"/>
    <dgm:cxn modelId="{887BDB77-2D11-4ECE-A3D9-995DD23D047F}" type="presOf" srcId="{5FA67FB1-9DAB-4279-A491-075D0EE912CE}" destId="{8D66504C-004D-427F-ACF0-D940F25F3CA1}" srcOrd="0" destOrd="0" presId="urn:microsoft.com/office/officeart/2005/8/layout/hierarchy5"/>
    <dgm:cxn modelId="{598A3F58-F92C-406C-8225-DD9A56A2E0F9}" type="presOf" srcId="{568F7E2C-90FA-4116-AA4C-51214DC58CCD}" destId="{B56953F6-6DBA-4351-B230-6BB5D25E0B1B}" srcOrd="0" destOrd="0" presId="urn:microsoft.com/office/officeart/2005/8/layout/hierarchy5"/>
    <dgm:cxn modelId="{022A4F8B-9F6C-45F6-8FD5-EF38EA99AE54}" srcId="{79C5A7AC-1B6C-44AD-8F5B-3EFC2809D569}" destId="{79825841-64A2-40E7-8C81-F4D250678310}" srcOrd="0" destOrd="0" parTransId="{0F3850BD-7EA6-42CE-ACCD-303FC4F1A967}" sibTransId="{40A830A7-2AEC-49E0-9B64-C89D19222F1C}"/>
    <dgm:cxn modelId="{5F96718B-D8A2-4C41-8A0B-8FFC6BC697CF}" type="presOf" srcId="{5FA67FB1-9DAB-4279-A491-075D0EE912CE}" destId="{D00E9D57-6E8E-43AA-ADE9-6F58C0D5D556}" srcOrd="1" destOrd="0" presId="urn:microsoft.com/office/officeart/2005/8/layout/hierarchy5"/>
    <dgm:cxn modelId="{F135B3A0-E8D5-4B6C-B68C-8880E4E9D532}" type="presOf" srcId="{FEE00421-882F-4366-BE40-B7F3E44E981F}" destId="{C3599DE1-3DD2-4AA8-834F-D0AF8CF80CD4}" srcOrd="1" destOrd="0" presId="urn:microsoft.com/office/officeart/2005/8/layout/hierarchy5"/>
    <dgm:cxn modelId="{4F33A9B3-F371-43EA-B2C4-C688975BDFC8}" type="presOf" srcId="{0F3850BD-7EA6-42CE-ACCD-303FC4F1A967}" destId="{9B4BBE37-3F98-4F5B-8550-F1B56B68588F}" srcOrd="1" destOrd="0" presId="urn:microsoft.com/office/officeart/2005/8/layout/hierarchy5"/>
    <dgm:cxn modelId="{E5FCD5B9-1665-4BE1-B98E-45531A09377C}" type="presOf" srcId="{3943A11D-4D2C-468D-A0C3-7B39372CE329}" destId="{AF07F038-3E96-47D4-A98C-FC994CE1B407}" srcOrd="0" destOrd="0" presId="urn:microsoft.com/office/officeart/2005/8/layout/hierarchy5"/>
    <dgm:cxn modelId="{32EA63C1-9EDE-4696-B262-B1A76D3FA1EA}" srcId="{3943A11D-4D2C-468D-A0C3-7B39372CE329}" destId="{2ADD8AF0-1A18-47B8-9CCF-434EA4BF7E68}" srcOrd="0" destOrd="0" parTransId="{568F7E2C-90FA-4116-AA4C-51214DC58CCD}" sibTransId="{736A1C73-9735-46DA-B596-C3842011B118}"/>
    <dgm:cxn modelId="{DB89A8C9-BB1B-4C10-BD74-36EC71E4A4EF}" srcId="{47F0ECC7-882C-4EB6-874F-4CF6F4E1621F}" destId="{81331AB6-B380-492A-96DF-612198A140A0}" srcOrd="0" destOrd="0" parTransId="{55035E75-CE51-477E-B1A9-427F438561A8}" sibTransId="{7B5597FA-3585-4846-9EF9-B5B33193D802}"/>
    <dgm:cxn modelId="{701F9FF2-3AC1-4FFF-999D-527BFFEA20C0}" type="presOf" srcId="{9EB017ED-64C8-4DD9-9ACD-2EF8547EDF43}" destId="{0DE81BAE-AF0D-4838-918D-369C35DFB056}" srcOrd="0" destOrd="0" presId="urn:microsoft.com/office/officeart/2005/8/layout/hierarchy5"/>
    <dgm:cxn modelId="{41511AF5-7E73-47EF-9BA7-71F35E2D04DC}" type="presOf" srcId="{FEE00421-882F-4366-BE40-B7F3E44E981F}" destId="{1C1B5435-9E96-4CC8-9CB9-7217E1D0A8D1}" srcOrd="0" destOrd="0" presId="urn:microsoft.com/office/officeart/2005/8/layout/hierarchy5"/>
    <dgm:cxn modelId="{86BEC120-0AAD-4DE2-824B-7600C3F7B065}" type="presParOf" srcId="{BD66D9C0-AFAC-43C0-8F67-FE4095BCECF0}" destId="{320ACB0A-09F7-41AD-9D4D-B04D37CCCD57}" srcOrd="0" destOrd="0" presId="urn:microsoft.com/office/officeart/2005/8/layout/hierarchy5"/>
    <dgm:cxn modelId="{9055F1BA-686A-470E-B95A-1FB1C95F8B8D}" type="presParOf" srcId="{320ACB0A-09F7-41AD-9D4D-B04D37CCCD57}" destId="{7E26F9AF-530C-4ACA-9276-BB15D33469A8}" srcOrd="0" destOrd="0" presId="urn:microsoft.com/office/officeart/2005/8/layout/hierarchy5"/>
    <dgm:cxn modelId="{E3AAF70F-D320-46A7-BE70-DDCE43D5A994}" type="presParOf" srcId="{7E26F9AF-530C-4ACA-9276-BB15D33469A8}" destId="{A1D271C4-568B-44F7-ACEB-58F8D43E1628}" srcOrd="0" destOrd="0" presId="urn:microsoft.com/office/officeart/2005/8/layout/hierarchy5"/>
    <dgm:cxn modelId="{71387224-275C-499B-920A-3056C7EAC912}" type="presParOf" srcId="{A1D271C4-568B-44F7-ACEB-58F8D43E1628}" destId="{AF07F038-3E96-47D4-A98C-FC994CE1B407}" srcOrd="0" destOrd="0" presId="urn:microsoft.com/office/officeart/2005/8/layout/hierarchy5"/>
    <dgm:cxn modelId="{387581AF-EAA5-4A9A-B8D5-5D0770ACAA9A}" type="presParOf" srcId="{A1D271C4-568B-44F7-ACEB-58F8D43E1628}" destId="{63DE75A4-4495-447D-B6C8-ABC46A86892C}" srcOrd="1" destOrd="0" presId="urn:microsoft.com/office/officeart/2005/8/layout/hierarchy5"/>
    <dgm:cxn modelId="{D7694D60-4B1B-4CAA-BAC6-1BDAA357F65B}" type="presParOf" srcId="{63DE75A4-4495-447D-B6C8-ABC46A86892C}" destId="{B56953F6-6DBA-4351-B230-6BB5D25E0B1B}" srcOrd="0" destOrd="0" presId="urn:microsoft.com/office/officeart/2005/8/layout/hierarchy5"/>
    <dgm:cxn modelId="{16D23785-1876-4B90-9CB7-5F89A16CA83F}" type="presParOf" srcId="{B56953F6-6DBA-4351-B230-6BB5D25E0B1B}" destId="{C2D7D80C-5551-4425-8202-73DA3D0652DE}" srcOrd="0" destOrd="0" presId="urn:microsoft.com/office/officeart/2005/8/layout/hierarchy5"/>
    <dgm:cxn modelId="{5F9656CB-D527-4B63-B701-FBED416318CC}" type="presParOf" srcId="{63DE75A4-4495-447D-B6C8-ABC46A86892C}" destId="{F14CBCDA-BE79-4FD2-89C7-081B8AF875F9}" srcOrd="1" destOrd="0" presId="urn:microsoft.com/office/officeart/2005/8/layout/hierarchy5"/>
    <dgm:cxn modelId="{04652753-F834-4998-AA05-6410B052DE0E}" type="presParOf" srcId="{F14CBCDA-BE79-4FD2-89C7-081B8AF875F9}" destId="{0D658B67-6FF2-4DDD-A312-E2E50E5FDF22}" srcOrd="0" destOrd="0" presId="urn:microsoft.com/office/officeart/2005/8/layout/hierarchy5"/>
    <dgm:cxn modelId="{CCE53FF1-CA10-488E-A7EF-2B289B4D04FB}" type="presParOf" srcId="{F14CBCDA-BE79-4FD2-89C7-081B8AF875F9}" destId="{EA28C0DB-8A94-4D1B-9B8B-2D79E25A56E2}" srcOrd="1" destOrd="0" presId="urn:microsoft.com/office/officeart/2005/8/layout/hierarchy5"/>
    <dgm:cxn modelId="{222FD0C0-DA12-43E3-84F2-863F9D9107D1}" type="presParOf" srcId="{EA28C0DB-8A94-4D1B-9B8B-2D79E25A56E2}" destId="{8D66504C-004D-427F-ACF0-D940F25F3CA1}" srcOrd="0" destOrd="0" presId="urn:microsoft.com/office/officeart/2005/8/layout/hierarchy5"/>
    <dgm:cxn modelId="{3DC201F3-7EDA-4E89-9FCF-A31288F33EF9}" type="presParOf" srcId="{8D66504C-004D-427F-ACF0-D940F25F3CA1}" destId="{D00E9D57-6E8E-43AA-ADE9-6F58C0D5D556}" srcOrd="0" destOrd="0" presId="urn:microsoft.com/office/officeart/2005/8/layout/hierarchy5"/>
    <dgm:cxn modelId="{D8A6776D-36CC-4D61-B7AD-27B86D2DF1D6}" type="presParOf" srcId="{EA28C0DB-8A94-4D1B-9B8B-2D79E25A56E2}" destId="{89277FD0-46B6-43C1-BBD7-15EB59EB952C}" srcOrd="1" destOrd="0" presId="urn:microsoft.com/office/officeart/2005/8/layout/hierarchy5"/>
    <dgm:cxn modelId="{CE8D1A7D-8A84-4FCE-B3E0-B30F2AC2C47F}" type="presParOf" srcId="{89277FD0-46B6-43C1-BBD7-15EB59EB952C}" destId="{0DE81BAE-AF0D-4838-918D-369C35DFB056}" srcOrd="0" destOrd="0" presId="urn:microsoft.com/office/officeart/2005/8/layout/hierarchy5"/>
    <dgm:cxn modelId="{FAA0BF81-CDF2-4EC9-A83C-86482EF2F991}" type="presParOf" srcId="{89277FD0-46B6-43C1-BBD7-15EB59EB952C}" destId="{3C47F009-6263-4691-BCD9-69D005A22D39}" srcOrd="1" destOrd="0" presId="urn:microsoft.com/office/officeart/2005/8/layout/hierarchy5"/>
    <dgm:cxn modelId="{15B64AFD-8762-4644-9E01-61732FF0C23E}" type="presParOf" srcId="{63DE75A4-4495-447D-B6C8-ABC46A86892C}" destId="{6CDCE365-7405-4584-8F18-D9D97973DBBC}" srcOrd="2" destOrd="0" presId="urn:microsoft.com/office/officeart/2005/8/layout/hierarchy5"/>
    <dgm:cxn modelId="{6C222F93-6475-4B8E-A558-71C12A50CBB9}" type="presParOf" srcId="{6CDCE365-7405-4584-8F18-D9D97973DBBC}" destId="{DB2746E2-DE22-44EA-9531-D6E5B1FC1336}" srcOrd="0" destOrd="0" presId="urn:microsoft.com/office/officeart/2005/8/layout/hierarchy5"/>
    <dgm:cxn modelId="{F86AA5A5-841B-45FB-9D06-0ADD2E849626}" type="presParOf" srcId="{63DE75A4-4495-447D-B6C8-ABC46A86892C}" destId="{2C36141B-3C32-4BC0-908B-544C97073725}" srcOrd="3" destOrd="0" presId="urn:microsoft.com/office/officeart/2005/8/layout/hierarchy5"/>
    <dgm:cxn modelId="{B33DC36C-2DFB-425F-8016-011ED2CEBA44}" type="presParOf" srcId="{2C36141B-3C32-4BC0-908B-544C97073725}" destId="{1045C775-16ED-42A9-ABA0-8AA61CA576C2}" srcOrd="0" destOrd="0" presId="urn:microsoft.com/office/officeart/2005/8/layout/hierarchy5"/>
    <dgm:cxn modelId="{BEB8E8B4-E10A-465A-8F74-6B91909BA078}" type="presParOf" srcId="{2C36141B-3C32-4BC0-908B-544C97073725}" destId="{77F3C9DA-404B-47ED-AFF3-12404304C3D4}" srcOrd="1" destOrd="0" presId="urn:microsoft.com/office/officeart/2005/8/layout/hierarchy5"/>
    <dgm:cxn modelId="{42BA25B4-FAC2-40EF-8886-EC945BF99900}" type="presParOf" srcId="{77F3C9DA-404B-47ED-AFF3-12404304C3D4}" destId="{1D278872-87D0-45FE-85C4-2A4C97E376EA}" srcOrd="0" destOrd="0" presId="urn:microsoft.com/office/officeart/2005/8/layout/hierarchy5"/>
    <dgm:cxn modelId="{05A3A8F1-5774-4A16-B0D9-60593703452E}" type="presParOf" srcId="{1D278872-87D0-45FE-85C4-2A4C97E376EA}" destId="{9B4BBE37-3F98-4F5B-8550-F1B56B68588F}" srcOrd="0" destOrd="0" presId="urn:microsoft.com/office/officeart/2005/8/layout/hierarchy5"/>
    <dgm:cxn modelId="{05B09621-09CE-4818-9CA8-32274987DB36}" type="presParOf" srcId="{77F3C9DA-404B-47ED-AFF3-12404304C3D4}" destId="{8EA3C15F-5825-4A4C-B161-673F6F10A6A2}" srcOrd="1" destOrd="0" presId="urn:microsoft.com/office/officeart/2005/8/layout/hierarchy5"/>
    <dgm:cxn modelId="{5246E462-C629-448A-A862-B6C87D6C7C01}" type="presParOf" srcId="{8EA3C15F-5825-4A4C-B161-673F6F10A6A2}" destId="{E8D067D6-881C-463E-BCC5-B1242D18F750}" srcOrd="0" destOrd="0" presId="urn:microsoft.com/office/officeart/2005/8/layout/hierarchy5"/>
    <dgm:cxn modelId="{F539A3B7-932A-431F-9567-FF5118775B68}" type="presParOf" srcId="{8EA3C15F-5825-4A4C-B161-673F6F10A6A2}" destId="{1090F256-6635-4D69-A540-EFFD453ADD9C}" srcOrd="1" destOrd="0" presId="urn:microsoft.com/office/officeart/2005/8/layout/hierarchy5"/>
    <dgm:cxn modelId="{5291E7B1-5B4D-4721-826F-D07001B5DD82}" type="presParOf" srcId="{63DE75A4-4495-447D-B6C8-ABC46A86892C}" destId="{1C1B5435-9E96-4CC8-9CB9-7217E1D0A8D1}" srcOrd="4" destOrd="0" presId="urn:microsoft.com/office/officeart/2005/8/layout/hierarchy5"/>
    <dgm:cxn modelId="{F46B5622-597E-44CC-A81A-5C8FFC0458CD}" type="presParOf" srcId="{1C1B5435-9E96-4CC8-9CB9-7217E1D0A8D1}" destId="{C3599DE1-3DD2-4AA8-834F-D0AF8CF80CD4}" srcOrd="0" destOrd="0" presId="urn:microsoft.com/office/officeart/2005/8/layout/hierarchy5"/>
    <dgm:cxn modelId="{D4BDE187-0201-4BD3-B36B-8CD6C6B2F969}" type="presParOf" srcId="{63DE75A4-4495-447D-B6C8-ABC46A86892C}" destId="{581C7815-D487-4215-BFCF-4281456279FF}" srcOrd="5" destOrd="0" presId="urn:microsoft.com/office/officeart/2005/8/layout/hierarchy5"/>
    <dgm:cxn modelId="{1D8E87BE-DFB8-44D0-B2B3-CCFC0F73E615}" type="presParOf" srcId="{581C7815-D487-4215-BFCF-4281456279FF}" destId="{0C9A13BD-124E-499A-BFFD-B81C4B7E71C8}" srcOrd="0" destOrd="0" presId="urn:microsoft.com/office/officeart/2005/8/layout/hierarchy5"/>
    <dgm:cxn modelId="{4465E7ED-DEBC-49D4-9F6E-6DCC21D2D6A9}" type="presParOf" srcId="{581C7815-D487-4215-BFCF-4281456279FF}" destId="{782FD9A8-FA85-44D4-9BE5-E1ED237F21CD}" srcOrd="1" destOrd="0" presId="urn:microsoft.com/office/officeart/2005/8/layout/hierarchy5"/>
    <dgm:cxn modelId="{7B1DAA56-7A68-48DC-AD3C-6D83F27BADE4}" type="presParOf" srcId="{782FD9A8-FA85-44D4-9BE5-E1ED237F21CD}" destId="{9A67B0D2-2FB4-4B53-AE85-C225BC02E54F}" srcOrd="0" destOrd="0" presId="urn:microsoft.com/office/officeart/2005/8/layout/hierarchy5"/>
    <dgm:cxn modelId="{CA39D905-54B6-4FF6-B343-3DFCECCA2689}" type="presParOf" srcId="{9A67B0D2-2FB4-4B53-AE85-C225BC02E54F}" destId="{7EF7B5DA-7F59-4BE6-8C51-A4C46C92FA05}" srcOrd="0" destOrd="0" presId="urn:microsoft.com/office/officeart/2005/8/layout/hierarchy5"/>
    <dgm:cxn modelId="{E3F2E578-BD9D-41C3-BAC2-87287E94AA92}" type="presParOf" srcId="{782FD9A8-FA85-44D4-9BE5-E1ED237F21CD}" destId="{3DC58A97-EC0B-470F-B5B9-B589FE8AB1D1}" srcOrd="1" destOrd="0" presId="urn:microsoft.com/office/officeart/2005/8/layout/hierarchy5"/>
    <dgm:cxn modelId="{FCEAF3E7-414A-49DB-AB13-240CEA015E00}" type="presParOf" srcId="{3DC58A97-EC0B-470F-B5B9-B589FE8AB1D1}" destId="{C07C3EC9-5DFB-4972-BEC9-6BBC3B06C542}" srcOrd="0" destOrd="0" presId="urn:microsoft.com/office/officeart/2005/8/layout/hierarchy5"/>
    <dgm:cxn modelId="{D396DD19-5D52-4EB4-9FBE-5B11C3D02651}" type="presParOf" srcId="{3DC58A97-EC0B-470F-B5B9-B589FE8AB1D1}" destId="{5AD6D9D4-742E-4881-AED4-7EC37FF35B39}" srcOrd="1" destOrd="0" presId="urn:microsoft.com/office/officeart/2005/8/layout/hierarchy5"/>
    <dgm:cxn modelId="{AE415702-3E61-4577-9486-50790563A5B3}" type="presParOf" srcId="{BD66D9C0-AFAC-43C0-8F67-FE4095BCECF0}" destId="{072BF7D4-D3E7-453E-B7A9-F59A1C283C7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33E3C-A34A-4855-9F88-328973450AC6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43A11D-4D2C-468D-A0C3-7B39372CE32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pt-BR" sz="1600" b="1" dirty="0" err="1">
              <a:solidFill>
                <a:schemeClr val="bg1"/>
              </a:solidFill>
            </a:rPr>
            <a:t>Owner</a:t>
          </a:r>
          <a:endParaRPr lang="pt-BR" sz="1600" b="1" dirty="0">
            <a:solidFill>
              <a:schemeClr val="bg1"/>
            </a:solidFill>
          </a:endParaRPr>
        </a:p>
      </dgm:t>
    </dgm:pt>
    <dgm:pt modelId="{CE7A4557-FB50-4BB3-95F1-8585408FBD90}" type="parTrans" cxnId="{0B732742-5ECC-4834-AF92-FBCA3A5C9758}">
      <dgm:prSet/>
      <dgm:spPr/>
      <dgm:t>
        <a:bodyPr/>
        <a:lstStyle/>
        <a:p>
          <a:endParaRPr lang="pt-BR"/>
        </a:p>
      </dgm:t>
    </dgm:pt>
    <dgm:pt modelId="{D8CD8032-D205-424E-A440-9B3274FEA26C}" type="sibTrans" cxnId="{0B732742-5ECC-4834-AF92-FBCA3A5C9758}">
      <dgm:prSet/>
      <dgm:spPr/>
      <dgm:t>
        <a:bodyPr/>
        <a:lstStyle/>
        <a:p>
          <a:endParaRPr lang="pt-BR"/>
        </a:p>
      </dgm:t>
    </dgm:pt>
    <dgm:pt modelId="{47F0ECC7-882C-4EB6-874F-4CF6F4E1621F}">
      <dgm:prSet phldrT="[Texto]"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1600" b="1" dirty="0" err="1">
              <a:solidFill>
                <a:schemeClr val="bg1"/>
              </a:solidFill>
            </a:rPr>
            <a:t>Epecista</a:t>
          </a:r>
          <a:endParaRPr lang="pt-BR" sz="1600" b="1" dirty="0">
            <a:solidFill>
              <a:schemeClr val="bg1"/>
            </a:solidFill>
          </a:endParaRPr>
        </a:p>
      </dgm:t>
    </dgm:pt>
    <dgm:pt modelId="{FEE00421-882F-4366-BE40-B7F3E44E981F}" type="parTrans" cxnId="{F1E66541-8EE6-484C-B5A5-C7CEFF67E6A6}">
      <dgm:prSet/>
      <dgm:spPr/>
      <dgm:t>
        <a:bodyPr/>
        <a:lstStyle/>
        <a:p>
          <a:endParaRPr lang="pt-BR"/>
        </a:p>
      </dgm:t>
    </dgm:pt>
    <dgm:pt modelId="{EC1D0CAA-0E4B-4AC6-974C-98DEFFCCA74B}" type="sibTrans" cxnId="{F1E66541-8EE6-484C-B5A5-C7CEFF67E6A6}">
      <dgm:prSet/>
      <dgm:spPr/>
      <dgm:t>
        <a:bodyPr/>
        <a:lstStyle/>
        <a:p>
          <a:endParaRPr lang="pt-BR"/>
        </a:p>
      </dgm:t>
    </dgm:pt>
    <dgm:pt modelId="{81331AB6-B380-492A-96DF-612198A140A0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rgbClr val="001A53"/>
              </a:solidFill>
            </a:rPr>
            <a:t>Projetos</a:t>
          </a:r>
        </a:p>
      </dgm:t>
    </dgm:pt>
    <dgm:pt modelId="{55035E75-CE51-477E-B1A9-427F438561A8}" type="parTrans" cxnId="{DB89A8C9-BB1B-4C10-BD74-36EC71E4A4EF}">
      <dgm:prSet/>
      <dgm:spPr/>
      <dgm:t>
        <a:bodyPr/>
        <a:lstStyle/>
        <a:p>
          <a:endParaRPr lang="pt-BR"/>
        </a:p>
      </dgm:t>
    </dgm:pt>
    <dgm:pt modelId="{7B5597FA-3585-4846-9EF9-B5B33193D802}" type="sibTrans" cxnId="{DB89A8C9-BB1B-4C10-BD74-36EC71E4A4EF}">
      <dgm:prSet/>
      <dgm:spPr/>
      <dgm:t>
        <a:bodyPr/>
        <a:lstStyle/>
        <a:p>
          <a:endParaRPr lang="pt-BR"/>
        </a:p>
      </dgm:t>
    </dgm:pt>
    <dgm:pt modelId="{3314EC9E-4A09-49B6-AF5E-46C2983153D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  <a:latin typeface="Calibri" panose="020F0502020204030204"/>
              <a:ea typeface="+mn-ea"/>
              <a:cs typeface="+mn-cs"/>
            </a:rPr>
            <a:t>Construção</a:t>
          </a:r>
        </a:p>
      </dgm:t>
    </dgm:pt>
    <dgm:pt modelId="{67B89283-BF3E-4588-AD6A-096753C34C4A}" type="parTrans" cxnId="{5B33E198-75C0-4E24-A86D-D52F8A9957AC}">
      <dgm:prSet/>
      <dgm:spPr/>
      <dgm:t>
        <a:bodyPr/>
        <a:lstStyle/>
        <a:p>
          <a:endParaRPr lang="pt-BR"/>
        </a:p>
      </dgm:t>
    </dgm:pt>
    <dgm:pt modelId="{1E1C8E75-D64E-45D9-8EC2-DF70BE131B6A}" type="sibTrans" cxnId="{5B33E198-75C0-4E24-A86D-D52F8A9957AC}">
      <dgm:prSet/>
      <dgm:spPr/>
      <dgm:t>
        <a:bodyPr/>
        <a:lstStyle/>
        <a:p>
          <a:endParaRPr lang="pt-BR"/>
        </a:p>
      </dgm:t>
    </dgm:pt>
    <dgm:pt modelId="{DBA7B71D-04B5-4CD4-AD82-654E3C94BBBE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  <a:latin typeface="Calibri" panose="020F0502020204030204"/>
              <a:ea typeface="+mn-ea"/>
              <a:cs typeface="+mn-cs"/>
            </a:rPr>
            <a:t>Fornecimentos</a:t>
          </a:r>
        </a:p>
      </dgm:t>
    </dgm:pt>
    <dgm:pt modelId="{09B8A60F-1BA6-430F-8B6E-0D4C45A5B005}" type="parTrans" cxnId="{E796C8D4-667F-469E-844A-926BC0EC8214}">
      <dgm:prSet/>
      <dgm:spPr/>
      <dgm:t>
        <a:bodyPr/>
        <a:lstStyle/>
        <a:p>
          <a:endParaRPr lang="pt-BR"/>
        </a:p>
      </dgm:t>
    </dgm:pt>
    <dgm:pt modelId="{3131A068-A651-4A1B-B152-B9B72BDBA463}" type="sibTrans" cxnId="{E796C8D4-667F-469E-844A-926BC0EC8214}">
      <dgm:prSet/>
      <dgm:spPr/>
      <dgm:t>
        <a:bodyPr/>
        <a:lstStyle/>
        <a:p>
          <a:endParaRPr lang="pt-BR"/>
        </a:p>
      </dgm:t>
    </dgm:pt>
    <dgm:pt modelId="{BD66D9C0-AFAC-43C0-8F67-FE4095BCECF0}" type="pres">
      <dgm:prSet presAssocID="{E6733E3C-A34A-4855-9F88-328973450A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0ACB0A-09F7-41AD-9D4D-B04D37CCCD57}" type="pres">
      <dgm:prSet presAssocID="{E6733E3C-A34A-4855-9F88-328973450AC6}" presName="hierFlow" presStyleCnt="0"/>
      <dgm:spPr/>
    </dgm:pt>
    <dgm:pt modelId="{7E26F9AF-530C-4ACA-9276-BB15D33469A8}" type="pres">
      <dgm:prSet presAssocID="{E6733E3C-A34A-4855-9F88-328973450A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D271C4-568B-44F7-ACEB-58F8D43E1628}" type="pres">
      <dgm:prSet presAssocID="{3943A11D-4D2C-468D-A0C3-7B39372CE329}" presName="Name17" presStyleCnt="0"/>
      <dgm:spPr/>
    </dgm:pt>
    <dgm:pt modelId="{AF07F038-3E96-47D4-A98C-FC994CE1B407}" type="pres">
      <dgm:prSet presAssocID="{3943A11D-4D2C-468D-A0C3-7B39372CE329}" presName="level1Shape" presStyleLbl="node0" presStyleIdx="0" presStyleCnt="1">
        <dgm:presLayoutVars>
          <dgm:chPref val="3"/>
        </dgm:presLayoutVars>
      </dgm:prSet>
      <dgm:spPr/>
    </dgm:pt>
    <dgm:pt modelId="{63DE75A4-4495-447D-B6C8-ABC46A86892C}" type="pres">
      <dgm:prSet presAssocID="{3943A11D-4D2C-468D-A0C3-7B39372CE329}" presName="hierChild2" presStyleCnt="0"/>
      <dgm:spPr/>
    </dgm:pt>
    <dgm:pt modelId="{1C1B5435-9E96-4CC8-9CB9-7217E1D0A8D1}" type="pres">
      <dgm:prSet presAssocID="{FEE00421-882F-4366-BE40-B7F3E44E981F}" presName="Name25" presStyleLbl="parChTrans1D2" presStyleIdx="0" presStyleCnt="1"/>
      <dgm:spPr/>
    </dgm:pt>
    <dgm:pt modelId="{C3599DE1-3DD2-4AA8-834F-D0AF8CF80CD4}" type="pres">
      <dgm:prSet presAssocID="{FEE00421-882F-4366-BE40-B7F3E44E981F}" presName="connTx" presStyleLbl="parChTrans1D2" presStyleIdx="0" presStyleCnt="1"/>
      <dgm:spPr/>
    </dgm:pt>
    <dgm:pt modelId="{581C7815-D487-4215-BFCF-4281456279FF}" type="pres">
      <dgm:prSet presAssocID="{47F0ECC7-882C-4EB6-874F-4CF6F4E1621F}" presName="Name30" presStyleCnt="0"/>
      <dgm:spPr/>
    </dgm:pt>
    <dgm:pt modelId="{0C9A13BD-124E-499A-BFFD-B81C4B7E71C8}" type="pres">
      <dgm:prSet presAssocID="{47F0ECC7-882C-4EB6-874F-4CF6F4E1621F}" presName="level2Shape" presStyleLbl="node2" presStyleIdx="0" presStyleCnt="1"/>
      <dgm:spPr/>
    </dgm:pt>
    <dgm:pt modelId="{782FD9A8-FA85-44D4-9BE5-E1ED237F21CD}" type="pres">
      <dgm:prSet presAssocID="{47F0ECC7-882C-4EB6-874F-4CF6F4E1621F}" presName="hierChild3" presStyleCnt="0"/>
      <dgm:spPr/>
    </dgm:pt>
    <dgm:pt modelId="{9A67B0D2-2FB4-4B53-AE85-C225BC02E54F}" type="pres">
      <dgm:prSet presAssocID="{55035E75-CE51-477E-B1A9-427F438561A8}" presName="Name25" presStyleLbl="parChTrans1D3" presStyleIdx="0" presStyleCnt="3"/>
      <dgm:spPr/>
    </dgm:pt>
    <dgm:pt modelId="{7EF7B5DA-7F59-4BE6-8C51-A4C46C92FA05}" type="pres">
      <dgm:prSet presAssocID="{55035E75-CE51-477E-B1A9-427F438561A8}" presName="connTx" presStyleLbl="parChTrans1D3" presStyleIdx="0" presStyleCnt="3"/>
      <dgm:spPr/>
    </dgm:pt>
    <dgm:pt modelId="{3DC58A97-EC0B-470F-B5B9-B589FE8AB1D1}" type="pres">
      <dgm:prSet presAssocID="{81331AB6-B380-492A-96DF-612198A140A0}" presName="Name30" presStyleCnt="0"/>
      <dgm:spPr/>
    </dgm:pt>
    <dgm:pt modelId="{C07C3EC9-5DFB-4972-BEC9-6BBC3B06C542}" type="pres">
      <dgm:prSet presAssocID="{81331AB6-B380-492A-96DF-612198A140A0}" presName="level2Shape" presStyleLbl="node3" presStyleIdx="0" presStyleCnt="3"/>
      <dgm:spPr/>
    </dgm:pt>
    <dgm:pt modelId="{5AD6D9D4-742E-4881-AED4-7EC37FF35B39}" type="pres">
      <dgm:prSet presAssocID="{81331AB6-B380-492A-96DF-612198A140A0}" presName="hierChild3" presStyleCnt="0"/>
      <dgm:spPr/>
    </dgm:pt>
    <dgm:pt modelId="{6D4792AD-4F69-40A9-B4E8-214F24FDDF7B}" type="pres">
      <dgm:prSet presAssocID="{67B89283-BF3E-4588-AD6A-096753C34C4A}" presName="Name25" presStyleLbl="parChTrans1D3" presStyleIdx="1" presStyleCnt="3"/>
      <dgm:spPr/>
    </dgm:pt>
    <dgm:pt modelId="{D39F2DD9-E6A8-4841-B7A9-DDCC18506C6B}" type="pres">
      <dgm:prSet presAssocID="{67B89283-BF3E-4588-AD6A-096753C34C4A}" presName="connTx" presStyleLbl="parChTrans1D3" presStyleIdx="1" presStyleCnt="3"/>
      <dgm:spPr/>
    </dgm:pt>
    <dgm:pt modelId="{F839DFA8-1491-40D3-807A-4DAE64A9FAA7}" type="pres">
      <dgm:prSet presAssocID="{3314EC9E-4A09-49B6-AF5E-46C2983153D9}" presName="Name30" presStyleCnt="0"/>
      <dgm:spPr/>
    </dgm:pt>
    <dgm:pt modelId="{4D5753AC-0328-4E9F-8A0B-9D36CD3E7312}" type="pres">
      <dgm:prSet presAssocID="{3314EC9E-4A09-49B6-AF5E-46C2983153D9}" presName="level2Shape" presStyleLbl="node3" presStyleIdx="1" presStyleCnt="3"/>
      <dgm:spPr>
        <a:xfrm>
          <a:off x="3696515" y="1528540"/>
          <a:ext cx="1319381" cy="659690"/>
        </a:xfrm>
        <a:prstGeom prst="roundRect">
          <a:avLst>
            <a:gd name="adj" fmla="val 10000"/>
          </a:avLst>
        </a:prstGeom>
      </dgm:spPr>
    </dgm:pt>
    <dgm:pt modelId="{09BD3CEA-B359-43D0-B32F-D06B338B6EEB}" type="pres">
      <dgm:prSet presAssocID="{3314EC9E-4A09-49B6-AF5E-46C2983153D9}" presName="hierChild3" presStyleCnt="0"/>
      <dgm:spPr/>
    </dgm:pt>
    <dgm:pt modelId="{75279700-C515-4092-90C2-C6048627F090}" type="pres">
      <dgm:prSet presAssocID="{09B8A60F-1BA6-430F-8B6E-0D4C45A5B005}" presName="Name25" presStyleLbl="parChTrans1D3" presStyleIdx="2" presStyleCnt="3"/>
      <dgm:spPr/>
    </dgm:pt>
    <dgm:pt modelId="{67C91052-0F92-4191-9AFB-CF381B672F24}" type="pres">
      <dgm:prSet presAssocID="{09B8A60F-1BA6-430F-8B6E-0D4C45A5B005}" presName="connTx" presStyleLbl="parChTrans1D3" presStyleIdx="2" presStyleCnt="3"/>
      <dgm:spPr/>
    </dgm:pt>
    <dgm:pt modelId="{97A67E5D-0725-4B8E-A55A-4720EF712EB4}" type="pres">
      <dgm:prSet presAssocID="{DBA7B71D-04B5-4CD4-AD82-654E3C94BBBE}" presName="Name30" presStyleCnt="0"/>
      <dgm:spPr/>
    </dgm:pt>
    <dgm:pt modelId="{71E1A3D6-05A6-4F55-BC0E-716C815DBBBD}" type="pres">
      <dgm:prSet presAssocID="{DBA7B71D-04B5-4CD4-AD82-654E3C94BBBE}" presName="level2Shape" presStyleLbl="node3" presStyleIdx="2" presStyleCnt="3"/>
      <dgm:spPr>
        <a:xfrm>
          <a:off x="3696515" y="2287184"/>
          <a:ext cx="1319381" cy="659690"/>
        </a:xfrm>
        <a:prstGeom prst="roundRect">
          <a:avLst>
            <a:gd name="adj" fmla="val 10000"/>
          </a:avLst>
        </a:prstGeom>
      </dgm:spPr>
    </dgm:pt>
    <dgm:pt modelId="{F3DE30BD-C5C0-47F0-912C-C1A2B94E4244}" type="pres">
      <dgm:prSet presAssocID="{DBA7B71D-04B5-4CD4-AD82-654E3C94BBBE}" presName="hierChild3" presStyleCnt="0"/>
      <dgm:spPr/>
    </dgm:pt>
    <dgm:pt modelId="{072BF7D4-D3E7-453E-B7A9-F59A1C283C70}" type="pres">
      <dgm:prSet presAssocID="{E6733E3C-A34A-4855-9F88-328973450AC6}" presName="bgShapesFlow" presStyleCnt="0"/>
      <dgm:spPr/>
    </dgm:pt>
  </dgm:ptLst>
  <dgm:cxnLst>
    <dgm:cxn modelId="{B9359501-F560-4D74-BFD1-C4C02FDC19F9}" type="presOf" srcId="{E6733E3C-A34A-4855-9F88-328973450AC6}" destId="{BD66D9C0-AFAC-43C0-8F67-FE4095BCECF0}" srcOrd="0" destOrd="0" presId="urn:microsoft.com/office/officeart/2005/8/layout/hierarchy5"/>
    <dgm:cxn modelId="{FE23C95D-7F64-4AEA-8474-A224E37EC224}" type="presOf" srcId="{67B89283-BF3E-4588-AD6A-096753C34C4A}" destId="{D39F2DD9-E6A8-4841-B7A9-DDCC18506C6B}" srcOrd="1" destOrd="0" presId="urn:microsoft.com/office/officeart/2005/8/layout/hierarchy5"/>
    <dgm:cxn modelId="{FF810C60-3BC8-4DAC-9E97-42EB1D1A78F2}" type="presOf" srcId="{47F0ECC7-882C-4EB6-874F-4CF6F4E1621F}" destId="{0C9A13BD-124E-499A-BFFD-B81C4B7E71C8}" srcOrd="0" destOrd="0" presId="urn:microsoft.com/office/officeart/2005/8/layout/hierarchy5"/>
    <dgm:cxn modelId="{F1E66541-8EE6-484C-B5A5-C7CEFF67E6A6}" srcId="{3943A11D-4D2C-468D-A0C3-7B39372CE329}" destId="{47F0ECC7-882C-4EB6-874F-4CF6F4E1621F}" srcOrd="0" destOrd="0" parTransId="{FEE00421-882F-4366-BE40-B7F3E44E981F}" sibTransId="{EC1D0CAA-0E4B-4AC6-974C-98DEFFCCA74B}"/>
    <dgm:cxn modelId="{0B732742-5ECC-4834-AF92-FBCA3A5C9758}" srcId="{E6733E3C-A34A-4855-9F88-328973450AC6}" destId="{3943A11D-4D2C-468D-A0C3-7B39372CE329}" srcOrd="0" destOrd="0" parTransId="{CE7A4557-FB50-4BB3-95F1-8585408FBD90}" sibTransId="{D8CD8032-D205-424E-A440-9B3274FEA26C}"/>
    <dgm:cxn modelId="{046CF766-F5E2-497E-9DEB-3D6B45F049EE}" type="presOf" srcId="{09B8A60F-1BA6-430F-8B6E-0D4C45A5B005}" destId="{67C91052-0F92-4191-9AFB-CF381B672F24}" srcOrd="1" destOrd="0" presId="urn:microsoft.com/office/officeart/2005/8/layout/hierarchy5"/>
    <dgm:cxn modelId="{DF947F47-D73F-43D4-B986-14103E64A534}" type="presOf" srcId="{55035E75-CE51-477E-B1A9-427F438561A8}" destId="{9A67B0D2-2FB4-4B53-AE85-C225BC02E54F}" srcOrd="0" destOrd="0" presId="urn:microsoft.com/office/officeart/2005/8/layout/hierarchy5"/>
    <dgm:cxn modelId="{5F9B0A49-D281-4E22-90D8-E488EB7B5975}" type="presOf" srcId="{55035E75-CE51-477E-B1A9-427F438561A8}" destId="{7EF7B5DA-7F59-4BE6-8C51-A4C46C92FA05}" srcOrd="1" destOrd="0" presId="urn:microsoft.com/office/officeart/2005/8/layout/hierarchy5"/>
    <dgm:cxn modelId="{812E136A-8071-48A4-839C-ADE407888E75}" type="presOf" srcId="{81331AB6-B380-492A-96DF-612198A140A0}" destId="{C07C3EC9-5DFB-4972-BEC9-6BBC3B06C542}" srcOrd="0" destOrd="0" presId="urn:microsoft.com/office/officeart/2005/8/layout/hierarchy5"/>
    <dgm:cxn modelId="{F3C5D280-A6D4-41A9-BD55-BA9BD6C62738}" type="presOf" srcId="{DBA7B71D-04B5-4CD4-AD82-654E3C94BBBE}" destId="{71E1A3D6-05A6-4F55-BC0E-716C815DBBBD}" srcOrd="0" destOrd="0" presId="urn:microsoft.com/office/officeart/2005/8/layout/hierarchy5"/>
    <dgm:cxn modelId="{4C8BF18F-BEC9-4EC1-B34E-B1CA1F005CAC}" type="presOf" srcId="{3314EC9E-4A09-49B6-AF5E-46C2983153D9}" destId="{4D5753AC-0328-4E9F-8A0B-9D36CD3E7312}" srcOrd="0" destOrd="0" presId="urn:microsoft.com/office/officeart/2005/8/layout/hierarchy5"/>
    <dgm:cxn modelId="{5B33E198-75C0-4E24-A86D-D52F8A9957AC}" srcId="{47F0ECC7-882C-4EB6-874F-4CF6F4E1621F}" destId="{3314EC9E-4A09-49B6-AF5E-46C2983153D9}" srcOrd="1" destOrd="0" parTransId="{67B89283-BF3E-4588-AD6A-096753C34C4A}" sibTransId="{1E1C8E75-D64E-45D9-8EC2-DF70BE131B6A}"/>
    <dgm:cxn modelId="{F135B3A0-E8D5-4B6C-B68C-8880E4E9D532}" type="presOf" srcId="{FEE00421-882F-4366-BE40-B7F3E44E981F}" destId="{C3599DE1-3DD2-4AA8-834F-D0AF8CF80CD4}" srcOrd="1" destOrd="0" presId="urn:microsoft.com/office/officeart/2005/8/layout/hierarchy5"/>
    <dgm:cxn modelId="{E5FCD5B9-1665-4BE1-B98E-45531A09377C}" type="presOf" srcId="{3943A11D-4D2C-468D-A0C3-7B39372CE329}" destId="{AF07F038-3E96-47D4-A98C-FC994CE1B407}" srcOrd="0" destOrd="0" presId="urn:microsoft.com/office/officeart/2005/8/layout/hierarchy5"/>
    <dgm:cxn modelId="{DB89A8C9-BB1B-4C10-BD74-36EC71E4A4EF}" srcId="{47F0ECC7-882C-4EB6-874F-4CF6F4E1621F}" destId="{81331AB6-B380-492A-96DF-612198A140A0}" srcOrd="0" destOrd="0" parTransId="{55035E75-CE51-477E-B1A9-427F438561A8}" sibTransId="{7B5597FA-3585-4846-9EF9-B5B33193D802}"/>
    <dgm:cxn modelId="{E796C8D4-667F-469E-844A-926BC0EC8214}" srcId="{47F0ECC7-882C-4EB6-874F-4CF6F4E1621F}" destId="{DBA7B71D-04B5-4CD4-AD82-654E3C94BBBE}" srcOrd="2" destOrd="0" parTransId="{09B8A60F-1BA6-430F-8B6E-0D4C45A5B005}" sibTransId="{3131A068-A651-4A1B-B152-B9B72BDBA463}"/>
    <dgm:cxn modelId="{8BE67AE7-9005-4077-8C5A-3574D8F1CD9D}" type="presOf" srcId="{67B89283-BF3E-4588-AD6A-096753C34C4A}" destId="{6D4792AD-4F69-40A9-B4E8-214F24FDDF7B}" srcOrd="0" destOrd="0" presId="urn:microsoft.com/office/officeart/2005/8/layout/hierarchy5"/>
    <dgm:cxn modelId="{41511AF5-7E73-47EF-9BA7-71F35E2D04DC}" type="presOf" srcId="{FEE00421-882F-4366-BE40-B7F3E44E981F}" destId="{1C1B5435-9E96-4CC8-9CB9-7217E1D0A8D1}" srcOrd="0" destOrd="0" presId="urn:microsoft.com/office/officeart/2005/8/layout/hierarchy5"/>
    <dgm:cxn modelId="{C7254AFC-22B0-4B18-ADAD-6F6E00CB864D}" type="presOf" srcId="{09B8A60F-1BA6-430F-8B6E-0D4C45A5B005}" destId="{75279700-C515-4092-90C2-C6048627F090}" srcOrd="0" destOrd="0" presId="urn:microsoft.com/office/officeart/2005/8/layout/hierarchy5"/>
    <dgm:cxn modelId="{86BEC120-0AAD-4DE2-824B-7600C3F7B065}" type="presParOf" srcId="{BD66D9C0-AFAC-43C0-8F67-FE4095BCECF0}" destId="{320ACB0A-09F7-41AD-9D4D-B04D37CCCD57}" srcOrd="0" destOrd="0" presId="urn:microsoft.com/office/officeart/2005/8/layout/hierarchy5"/>
    <dgm:cxn modelId="{9055F1BA-686A-470E-B95A-1FB1C95F8B8D}" type="presParOf" srcId="{320ACB0A-09F7-41AD-9D4D-B04D37CCCD57}" destId="{7E26F9AF-530C-4ACA-9276-BB15D33469A8}" srcOrd="0" destOrd="0" presId="urn:microsoft.com/office/officeart/2005/8/layout/hierarchy5"/>
    <dgm:cxn modelId="{E3AAF70F-D320-46A7-BE70-DDCE43D5A994}" type="presParOf" srcId="{7E26F9AF-530C-4ACA-9276-BB15D33469A8}" destId="{A1D271C4-568B-44F7-ACEB-58F8D43E1628}" srcOrd="0" destOrd="0" presId="urn:microsoft.com/office/officeart/2005/8/layout/hierarchy5"/>
    <dgm:cxn modelId="{71387224-275C-499B-920A-3056C7EAC912}" type="presParOf" srcId="{A1D271C4-568B-44F7-ACEB-58F8D43E1628}" destId="{AF07F038-3E96-47D4-A98C-FC994CE1B407}" srcOrd="0" destOrd="0" presId="urn:microsoft.com/office/officeart/2005/8/layout/hierarchy5"/>
    <dgm:cxn modelId="{387581AF-EAA5-4A9A-B8D5-5D0770ACAA9A}" type="presParOf" srcId="{A1D271C4-568B-44F7-ACEB-58F8D43E1628}" destId="{63DE75A4-4495-447D-B6C8-ABC46A86892C}" srcOrd="1" destOrd="0" presId="urn:microsoft.com/office/officeart/2005/8/layout/hierarchy5"/>
    <dgm:cxn modelId="{5291E7B1-5B4D-4721-826F-D07001B5DD82}" type="presParOf" srcId="{63DE75A4-4495-447D-B6C8-ABC46A86892C}" destId="{1C1B5435-9E96-4CC8-9CB9-7217E1D0A8D1}" srcOrd="0" destOrd="0" presId="urn:microsoft.com/office/officeart/2005/8/layout/hierarchy5"/>
    <dgm:cxn modelId="{F46B5622-597E-44CC-A81A-5C8FFC0458CD}" type="presParOf" srcId="{1C1B5435-9E96-4CC8-9CB9-7217E1D0A8D1}" destId="{C3599DE1-3DD2-4AA8-834F-D0AF8CF80CD4}" srcOrd="0" destOrd="0" presId="urn:microsoft.com/office/officeart/2005/8/layout/hierarchy5"/>
    <dgm:cxn modelId="{D4BDE187-0201-4BD3-B36B-8CD6C6B2F969}" type="presParOf" srcId="{63DE75A4-4495-447D-B6C8-ABC46A86892C}" destId="{581C7815-D487-4215-BFCF-4281456279FF}" srcOrd="1" destOrd="0" presId="urn:microsoft.com/office/officeart/2005/8/layout/hierarchy5"/>
    <dgm:cxn modelId="{1D8E87BE-DFB8-44D0-B2B3-CCFC0F73E615}" type="presParOf" srcId="{581C7815-D487-4215-BFCF-4281456279FF}" destId="{0C9A13BD-124E-499A-BFFD-B81C4B7E71C8}" srcOrd="0" destOrd="0" presId="urn:microsoft.com/office/officeart/2005/8/layout/hierarchy5"/>
    <dgm:cxn modelId="{4465E7ED-DEBC-49D4-9F6E-6DCC21D2D6A9}" type="presParOf" srcId="{581C7815-D487-4215-BFCF-4281456279FF}" destId="{782FD9A8-FA85-44D4-9BE5-E1ED237F21CD}" srcOrd="1" destOrd="0" presId="urn:microsoft.com/office/officeart/2005/8/layout/hierarchy5"/>
    <dgm:cxn modelId="{7B1DAA56-7A68-48DC-AD3C-6D83F27BADE4}" type="presParOf" srcId="{782FD9A8-FA85-44D4-9BE5-E1ED237F21CD}" destId="{9A67B0D2-2FB4-4B53-AE85-C225BC02E54F}" srcOrd="0" destOrd="0" presId="urn:microsoft.com/office/officeart/2005/8/layout/hierarchy5"/>
    <dgm:cxn modelId="{CA39D905-54B6-4FF6-B343-3DFCECCA2689}" type="presParOf" srcId="{9A67B0D2-2FB4-4B53-AE85-C225BC02E54F}" destId="{7EF7B5DA-7F59-4BE6-8C51-A4C46C92FA05}" srcOrd="0" destOrd="0" presId="urn:microsoft.com/office/officeart/2005/8/layout/hierarchy5"/>
    <dgm:cxn modelId="{E3F2E578-BD9D-41C3-BAC2-87287E94AA92}" type="presParOf" srcId="{782FD9A8-FA85-44D4-9BE5-E1ED237F21CD}" destId="{3DC58A97-EC0B-470F-B5B9-B589FE8AB1D1}" srcOrd="1" destOrd="0" presId="urn:microsoft.com/office/officeart/2005/8/layout/hierarchy5"/>
    <dgm:cxn modelId="{FCEAF3E7-414A-49DB-AB13-240CEA015E00}" type="presParOf" srcId="{3DC58A97-EC0B-470F-B5B9-B589FE8AB1D1}" destId="{C07C3EC9-5DFB-4972-BEC9-6BBC3B06C542}" srcOrd="0" destOrd="0" presId="urn:microsoft.com/office/officeart/2005/8/layout/hierarchy5"/>
    <dgm:cxn modelId="{D396DD19-5D52-4EB4-9FBE-5B11C3D02651}" type="presParOf" srcId="{3DC58A97-EC0B-470F-B5B9-B589FE8AB1D1}" destId="{5AD6D9D4-742E-4881-AED4-7EC37FF35B39}" srcOrd="1" destOrd="0" presId="urn:microsoft.com/office/officeart/2005/8/layout/hierarchy5"/>
    <dgm:cxn modelId="{10141FEA-B9C8-4046-80F3-7E4C7C9B3A96}" type="presParOf" srcId="{782FD9A8-FA85-44D4-9BE5-E1ED237F21CD}" destId="{6D4792AD-4F69-40A9-B4E8-214F24FDDF7B}" srcOrd="2" destOrd="0" presId="urn:microsoft.com/office/officeart/2005/8/layout/hierarchy5"/>
    <dgm:cxn modelId="{F2E62153-BE08-4DAD-986E-3FBF857DB2A9}" type="presParOf" srcId="{6D4792AD-4F69-40A9-B4E8-214F24FDDF7B}" destId="{D39F2DD9-E6A8-4841-B7A9-DDCC18506C6B}" srcOrd="0" destOrd="0" presId="urn:microsoft.com/office/officeart/2005/8/layout/hierarchy5"/>
    <dgm:cxn modelId="{56487F4F-5EA8-4683-96FC-11F86043D6CC}" type="presParOf" srcId="{782FD9A8-FA85-44D4-9BE5-E1ED237F21CD}" destId="{F839DFA8-1491-40D3-807A-4DAE64A9FAA7}" srcOrd="3" destOrd="0" presId="urn:microsoft.com/office/officeart/2005/8/layout/hierarchy5"/>
    <dgm:cxn modelId="{4AB40637-7A33-4D5A-B483-955A4673857E}" type="presParOf" srcId="{F839DFA8-1491-40D3-807A-4DAE64A9FAA7}" destId="{4D5753AC-0328-4E9F-8A0B-9D36CD3E7312}" srcOrd="0" destOrd="0" presId="urn:microsoft.com/office/officeart/2005/8/layout/hierarchy5"/>
    <dgm:cxn modelId="{EDC11A81-04EC-405C-9E2B-8272431B7B09}" type="presParOf" srcId="{F839DFA8-1491-40D3-807A-4DAE64A9FAA7}" destId="{09BD3CEA-B359-43D0-B32F-D06B338B6EEB}" srcOrd="1" destOrd="0" presId="urn:microsoft.com/office/officeart/2005/8/layout/hierarchy5"/>
    <dgm:cxn modelId="{9CB29EA0-2777-48FA-86B5-5C7A1410FB59}" type="presParOf" srcId="{782FD9A8-FA85-44D4-9BE5-E1ED237F21CD}" destId="{75279700-C515-4092-90C2-C6048627F090}" srcOrd="4" destOrd="0" presId="urn:microsoft.com/office/officeart/2005/8/layout/hierarchy5"/>
    <dgm:cxn modelId="{39F60BF4-00FD-4306-B247-941AB10FC273}" type="presParOf" srcId="{75279700-C515-4092-90C2-C6048627F090}" destId="{67C91052-0F92-4191-9AFB-CF381B672F24}" srcOrd="0" destOrd="0" presId="urn:microsoft.com/office/officeart/2005/8/layout/hierarchy5"/>
    <dgm:cxn modelId="{3E47930E-06A5-4031-B28E-56001C825AD1}" type="presParOf" srcId="{782FD9A8-FA85-44D4-9BE5-E1ED237F21CD}" destId="{97A67E5D-0725-4B8E-A55A-4720EF712EB4}" srcOrd="5" destOrd="0" presId="urn:microsoft.com/office/officeart/2005/8/layout/hierarchy5"/>
    <dgm:cxn modelId="{01B180FA-D137-439A-950B-37CB2E2DDE4C}" type="presParOf" srcId="{97A67E5D-0725-4B8E-A55A-4720EF712EB4}" destId="{71E1A3D6-05A6-4F55-BC0E-716C815DBBBD}" srcOrd="0" destOrd="0" presId="urn:microsoft.com/office/officeart/2005/8/layout/hierarchy5"/>
    <dgm:cxn modelId="{A78F6A8E-FAF4-4BF2-92A3-7A53D8BFABD1}" type="presParOf" srcId="{97A67E5D-0725-4B8E-A55A-4720EF712EB4}" destId="{F3DE30BD-C5C0-47F0-912C-C1A2B94E4244}" srcOrd="1" destOrd="0" presId="urn:microsoft.com/office/officeart/2005/8/layout/hierarchy5"/>
    <dgm:cxn modelId="{AE415702-3E61-4577-9486-50790563A5B3}" type="presParOf" srcId="{BD66D9C0-AFAC-43C0-8F67-FE4095BCECF0}" destId="{072BF7D4-D3E7-453E-B7A9-F59A1C283C7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D0D0F8-827C-4ECE-B548-F8EC546B7E3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2D00A0-39C5-4FD9-846F-EB2F3CC1E8A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b="1" dirty="0"/>
            <a:t>Engenharia </a:t>
          </a:r>
          <a:r>
            <a:rPr lang="pt-BR" b="1" dirty="0" err="1"/>
            <a:t>Owner</a:t>
          </a:r>
          <a:endParaRPr lang="pt-BR" b="1" dirty="0"/>
        </a:p>
      </dgm:t>
    </dgm:pt>
    <dgm:pt modelId="{A29820EA-46A2-4CBF-B881-07543CD8783F}" type="parTrans" cxnId="{03EB058E-A484-436B-A37C-F3731E31530F}">
      <dgm:prSet/>
      <dgm:spPr/>
      <dgm:t>
        <a:bodyPr/>
        <a:lstStyle/>
        <a:p>
          <a:endParaRPr lang="pt-BR"/>
        </a:p>
      </dgm:t>
    </dgm:pt>
    <dgm:pt modelId="{C8F2C4DC-2A61-4BC2-8EFB-4F7E03620ED6}" type="sibTrans" cxnId="{03EB058E-A484-436B-A37C-F3731E31530F}">
      <dgm:prSet/>
      <dgm:spPr/>
      <dgm:t>
        <a:bodyPr/>
        <a:lstStyle/>
        <a:p>
          <a:endParaRPr lang="pt-BR"/>
        </a:p>
      </dgm:t>
    </dgm:pt>
    <dgm:pt modelId="{DB374ED4-E8EF-40AD-9F0A-8EA4AB115FB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/>
            <a:t>Pacote de Engenharia A</a:t>
          </a:r>
        </a:p>
      </dgm:t>
    </dgm:pt>
    <dgm:pt modelId="{2D7C3649-9B87-4959-A064-B5C4815C26F4}" type="parTrans" cxnId="{A0471995-095A-45B0-B4CA-452B95EE9F96}">
      <dgm:prSet/>
      <dgm:spPr/>
      <dgm:t>
        <a:bodyPr/>
        <a:lstStyle/>
        <a:p>
          <a:endParaRPr lang="pt-BR"/>
        </a:p>
      </dgm:t>
    </dgm:pt>
    <dgm:pt modelId="{BA25B376-12DC-4777-9DBF-82D67DF0947C}" type="sibTrans" cxnId="{A0471995-095A-45B0-B4CA-452B95EE9F96}">
      <dgm:prSet/>
      <dgm:spPr/>
      <dgm:t>
        <a:bodyPr/>
        <a:lstStyle/>
        <a:p>
          <a:endParaRPr lang="pt-BR"/>
        </a:p>
      </dgm:t>
    </dgm:pt>
    <dgm:pt modelId="{52404C1C-4A9E-4268-BC49-320DE7AB91B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rgbClr val="001A53"/>
              </a:solidFill>
            </a:rPr>
            <a:t>Pacote de Engenharia B</a:t>
          </a:r>
        </a:p>
      </dgm:t>
    </dgm:pt>
    <dgm:pt modelId="{5A26D6E0-B4AA-492E-8FDF-772BD32FABDC}" type="parTrans" cxnId="{B1930760-55AD-448C-880E-FCAB4B46AFFE}">
      <dgm:prSet/>
      <dgm:spPr/>
      <dgm:t>
        <a:bodyPr/>
        <a:lstStyle/>
        <a:p>
          <a:endParaRPr lang="pt-BR"/>
        </a:p>
      </dgm:t>
    </dgm:pt>
    <dgm:pt modelId="{47A1E2C5-B70C-4A09-8884-265B28AA7C80}" type="sibTrans" cxnId="{B1930760-55AD-448C-880E-FCAB4B46AFFE}">
      <dgm:prSet/>
      <dgm:spPr/>
      <dgm:t>
        <a:bodyPr/>
        <a:lstStyle/>
        <a:p>
          <a:endParaRPr lang="pt-BR"/>
        </a:p>
      </dgm:t>
    </dgm:pt>
    <dgm:pt modelId="{5950151F-E337-4B5D-9F8E-05274D10794D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>
              <a:solidFill>
                <a:srgbClr val="001A53"/>
              </a:solidFill>
            </a:rPr>
            <a:t>Construção</a:t>
          </a:r>
        </a:p>
      </dgm:t>
    </dgm:pt>
    <dgm:pt modelId="{FB1DEA94-DA7A-446C-AFC4-C67FC18DB96F}" type="parTrans" cxnId="{AA06A290-FA98-477E-A36F-AC7D93A2D3C3}">
      <dgm:prSet/>
      <dgm:spPr/>
      <dgm:t>
        <a:bodyPr/>
        <a:lstStyle/>
        <a:p>
          <a:endParaRPr lang="pt-BR"/>
        </a:p>
      </dgm:t>
    </dgm:pt>
    <dgm:pt modelId="{9818B0B6-85E4-4CE2-A31C-61C5F9831A2B}" type="sibTrans" cxnId="{AA06A290-FA98-477E-A36F-AC7D93A2D3C3}">
      <dgm:prSet/>
      <dgm:spPr/>
      <dgm:t>
        <a:bodyPr/>
        <a:lstStyle/>
        <a:p>
          <a:endParaRPr lang="pt-BR"/>
        </a:p>
      </dgm:t>
    </dgm:pt>
    <dgm:pt modelId="{D099B29E-B596-4867-A7D2-2C70C4368362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b="1" dirty="0">
              <a:solidFill>
                <a:srgbClr val="001A53"/>
              </a:solidFill>
            </a:rPr>
            <a:t>Fornecedores</a:t>
          </a:r>
        </a:p>
        <a:p>
          <a:r>
            <a:rPr lang="pt-BR" b="1" dirty="0">
              <a:solidFill>
                <a:srgbClr val="001A53"/>
              </a:solidFill>
            </a:rPr>
            <a:t>Chave</a:t>
          </a:r>
        </a:p>
      </dgm:t>
    </dgm:pt>
    <dgm:pt modelId="{413CD361-A742-4977-9B60-FCEE79F16B1B}" type="parTrans" cxnId="{8F69B39A-4D6A-459D-A02B-6BED3C7E6E1A}">
      <dgm:prSet/>
      <dgm:spPr/>
      <dgm:t>
        <a:bodyPr/>
        <a:lstStyle/>
        <a:p>
          <a:endParaRPr lang="pt-BR"/>
        </a:p>
      </dgm:t>
    </dgm:pt>
    <dgm:pt modelId="{E210A883-1C03-47B6-9C30-023D277BC25D}" type="sibTrans" cxnId="{8F69B39A-4D6A-459D-A02B-6BED3C7E6E1A}">
      <dgm:prSet/>
      <dgm:spPr/>
      <dgm:t>
        <a:bodyPr/>
        <a:lstStyle/>
        <a:p>
          <a:endParaRPr lang="pt-BR"/>
        </a:p>
      </dgm:t>
    </dgm:pt>
    <dgm:pt modelId="{BD275E96-FF1A-4557-8512-4EE4413C9491}" type="pres">
      <dgm:prSet presAssocID="{C0D0D0F8-827C-4ECE-B548-F8EC546B7E31}" presName="cycle" presStyleCnt="0">
        <dgm:presLayoutVars>
          <dgm:dir/>
          <dgm:resizeHandles val="exact"/>
        </dgm:presLayoutVars>
      </dgm:prSet>
      <dgm:spPr/>
    </dgm:pt>
    <dgm:pt modelId="{420BAFC5-935B-426D-BBF7-412F602E768C}" type="pres">
      <dgm:prSet presAssocID="{F22D00A0-39C5-4FD9-846F-EB2F3CC1E8AE}" presName="node" presStyleLbl="node1" presStyleIdx="0" presStyleCnt="5">
        <dgm:presLayoutVars>
          <dgm:bulletEnabled val="1"/>
        </dgm:presLayoutVars>
      </dgm:prSet>
      <dgm:spPr/>
    </dgm:pt>
    <dgm:pt modelId="{B6568C15-9CA7-4FB4-8CB4-F10E43030CB9}" type="pres">
      <dgm:prSet presAssocID="{F22D00A0-39C5-4FD9-846F-EB2F3CC1E8AE}" presName="spNode" presStyleCnt="0"/>
      <dgm:spPr/>
    </dgm:pt>
    <dgm:pt modelId="{895F22FD-BD60-4F70-8890-262C7589C769}" type="pres">
      <dgm:prSet presAssocID="{C8F2C4DC-2A61-4BC2-8EFB-4F7E03620ED6}" presName="sibTrans" presStyleLbl="sibTrans1D1" presStyleIdx="0" presStyleCnt="5"/>
      <dgm:spPr/>
    </dgm:pt>
    <dgm:pt modelId="{A3242436-3F7E-4FBE-A2A6-895CB4085FD9}" type="pres">
      <dgm:prSet presAssocID="{DB374ED4-E8EF-40AD-9F0A-8EA4AB115FBD}" presName="node" presStyleLbl="node1" presStyleIdx="1" presStyleCnt="5">
        <dgm:presLayoutVars>
          <dgm:bulletEnabled val="1"/>
        </dgm:presLayoutVars>
      </dgm:prSet>
      <dgm:spPr/>
    </dgm:pt>
    <dgm:pt modelId="{F5253E40-E1DF-46D7-AA0E-C2449D929438}" type="pres">
      <dgm:prSet presAssocID="{DB374ED4-E8EF-40AD-9F0A-8EA4AB115FBD}" presName="spNode" presStyleCnt="0"/>
      <dgm:spPr/>
    </dgm:pt>
    <dgm:pt modelId="{80F9CE91-21B2-4F95-8EA4-D62D5CEE1319}" type="pres">
      <dgm:prSet presAssocID="{BA25B376-12DC-4777-9DBF-82D67DF0947C}" presName="sibTrans" presStyleLbl="sibTrans1D1" presStyleIdx="1" presStyleCnt="5"/>
      <dgm:spPr/>
    </dgm:pt>
    <dgm:pt modelId="{1F6D3F2C-5FA9-45E5-BD56-DCE1F1297424}" type="pres">
      <dgm:prSet presAssocID="{52404C1C-4A9E-4268-BC49-320DE7AB91BD}" presName="node" presStyleLbl="node1" presStyleIdx="2" presStyleCnt="5">
        <dgm:presLayoutVars>
          <dgm:bulletEnabled val="1"/>
        </dgm:presLayoutVars>
      </dgm:prSet>
      <dgm:spPr/>
    </dgm:pt>
    <dgm:pt modelId="{01B76A10-5946-4C39-B1E7-E5F52AF5FCE2}" type="pres">
      <dgm:prSet presAssocID="{52404C1C-4A9E-4268-BC49-320DE7AB91BD}" presName="spNode" presStyleCnt="0"/>
      <dgm:spPr/>
    </dgm:pt>
    <dgm:pt modelId="{BC03E995-FB6F-4DA7-BC30-63F6B3B906E9}" type="pres">
      <dgm:prSet presAssocID="{47A1E2C5-B70C-4A09-8884-265B28AA7C80}" presName="sibTrans" presStyleLbl="sibTrans1D1" presStyleIdx="2" presStyleCnt="5"/>
      <dgm:spPr/>
    </dgm:pt>
    <dgm:pt modelId="{83CC7389-7A1E-4121-84C6-3010B127C9B8}" type="pres">
      <dgm:prSet presAssocID="{5950151F-E337-4B5D-9F8E-05274D10794D}" presName="node" presStyleLbl="node1" presStyleIdx="3" presStyleCnt="5">
        <dgm:presLayoutVars>
          <dgm:bulletEnabled val="1"/>
        </dgm:presLayoutVars>
      </dgm:prSet>
      <dgm:spPr/>
    </dgm:pt>
    <dgm:pt modelId="{CDB82938-6176-451B-9F4E-8997587CEE8F}" type="pres">
      <dgm:prSet presAssocID="{5950151F-E337-4B5D-9F8E-05274D10794D}" presName="spNode" presStyleCnt="0"/>
      <dgm:spPr/>
    </dgm:pt>
    <dgm:pt modelId="{82FCA21F-715B-46E8-8928-BDF484B3C750}" type="pres">
      <dgm:prSet presAssocID="{9818B0B6-85E4-4CE2-A31C-61C5F9831A2B}" presName="sibTrans" presStyleLbl="sibTrans1D1" presStyleIdx="3" presStyleCnt="5"/>
      <dgm:spPr/>
    </dgm:pt>
    <dgm:pt modelId="{17CC04A2-DB72-4D2E-86F7-362E04D2AC9A}" type="pres">
      <dgm:prSet presAssocID="{D099B29E-B596-4867-A7D2-2C70C4368362}" presName="node" presStyleLbl="node1" presStyleIdx="4" presStyleCnt="5">
        <dgm:presLayoutVars>
          <dgm:bulletEnabled val="1"/>
        </dgm:presLayoutVars>
      </dgm:prSet>
      <dgm:spPr/>
    </dgm:pt>
    <dgm:pt modelId="{E6FAC112-9072-4E64-A368-5E732DF60F7D}" type="pres">
      <dgm:prSet presAssocID="{D099B29E-B596-4867-A7D2-2C70C4368362}" presName="spNode" presStyleCnt="0"/>
      <dgm:spPr/>
    </dgm:pt>
    <dgm:pt modelId="{67D79CCA-4FE9-4F92-AB51-391FF044A42F}" type="pres">
      <dgm:prSet presAssocID="{E210A883-1C03-47B6-9C30-023D277BC25D}" presName="sibTrans" presStyleLbl="sibTrans1D1" presStyleIdx="4" presStyleCnt="5"/>
      <dgm:spPr/>
    </dgm:pt>
  </dgm:ptLst>
  <dgm:cxnLst>
    <dgm:cxn modelId="{066CFE3C-FF4B-4688-8572-C7DF7DC7C5DE}" type="presOf" srcId="{DB374ED4-E8EF-40AD-9F0A-8EA4AB115FBD}" destId="{A3242436-3F7E-4FBE-A2A6-895CB4085FD9}" srcOrd="0" destOrd="0" presId="urn:microsoft.com/office/officeart/2005/8/layout/cycle6"/>
    <dgm:cxn modelId="{2C22EE3D-E101-40D0-8C68-C36CBA28FC18}" type="presOf" srcId="{C8F2C4DC-2A61-4BC2-8EFB-4F7E03620ED6}" destId="{895F22FD-BD60-4F70-8890-262C7589C769}" srcOrd="0" destOrd="0" presId="urn:microsoft.com/office/officeart/2005/8/layout/cycle6"/>
    <dgm:cxn modelId="{B1930760-55AD-448C-880E-FCAB4B46AFFE}" srcId="{C0D0D0F8-827C-4ECE-B548-F8EC546B7E31}" destId="{52404C1C-4A9E-4268-BC49-320DE7AB91BD}" srcOrd="2" destOrd="0" parTransId="{5A26D6E0-B4AA-492E-8FDF-772BD32FABDC}" sibTransId="{47A1E2C5-B70C-4A09-8884-265B28AA7C80}"/>
    <dgm:cxn modelId="{C3F2D94C-66D2-4C3F-BAA0-FDF1644A5492}" type="presOf" srcId="{D099B29E-B596-4867-A7D2-2C70C4368362}" destId="{17CC04A2-DB72-4D2E-86F7-362E04D2AC9A}" srcOrd="0" destOrd="0" presId="urn:microsoft.com/office/officeart/2005/8/layout/cycle6"/>
    <dgm:cxn modelId="{B9A47C5A-D7B2-4F56-A58A-A26DF3FEDC9F}" type="presOf" srcId="{C0D0D0F8-827C-4ECE-B548-F8EC546B7E31}" destId="{BD275E96-FF1A-4557-8512-4EE4413C9491}" srcOrd="0" destOrd="0" presId="urn:microsoft.com/office/officeart/2005/8/layout/cycle6"/>
    <dgm:cxn modelId="{1EBA0B81-CCAB-48A3-AC04-7C6F843EFB44}" type="presOf" srcId="{E210A883-1C03-47B6-9C30-023D277BC25D}" destId="{67D79CCA-4FE9-4F92-AB51-391FF044A42F}" srcOrd="0" destOrd="0" presId="urn:microsoft.com/office/officeart/2005/8/layout/cycle6"/>
    <dgm:cxn modelId="{77A5AD84-2110-49DB-B191-7EDBB40D79F9}" type="presOf" srcId="{52404C1C-4A9E-4268-BC49-320DE7AB91BD}" destId="{1F6D3F2C-5FA9-45E5-BD56-DCE1F1297424}" srcOrd="0" destOrd="0" presId="urn:microsoft.com/office/officeart/2005/8/layout/cycle6"/>
    <dgm:cxn modelId="{3B39518A-FD8B-4C6B-81ED-5033EF0136F8}" type="presOf" srcId="{5950151F-E337-4B5D-9F8E-05274D10794D}" destId="{83CC7389-7A1E-4121-84C6-3010B127C9B8}" srcOrd="0" destOrd="0" presId="urn:microsoft.com/office/officeart/2005/8/layout/cycle6"/>
    <dgm:cxn modelId="{03EB058E-A484-436B-A37C-F3731E31530F}" srcId="{C0D0D0F8-827C-4ECE-B548-F8EC546B7E31}" destId="{F22D00A0-39C5-4FD9-846F-EB2F3CC1E8AE}" srcOrd="0" destOrd="0" parTransId="{A29820EA-46A2-4CBF-B881-07543CD8783F}" sibTransId="{C8F2C4DC-2A61-4BC2-8EFB-4F7E03620ED6}"/>
    <dgm:cxn modelId="{AA06A290-FA98-477E-A36F-AC7D93A2D3C3}" srcId="{C0D0D0F8-827C-4ECE-B548-F8EC546B7E31}" destId="{5950151F-E337-4B5D-9F8E-05274D10794D}" srcOrd="3" destOrd="0" parTransId="{FB1DEA94-DA7A-446C-AFC4-C67FC18DB96F}" sibTransId="{9818B0B6-85E4-4CE2-A31C-61C5F9831A2B}"/>
    <dgm:cxn modelId="{A0471995-095A-45B0-B4CA-452B95EE9F96}" srcId="{C0D0D0F8-827C-4ECE-B548-F8EC546B7E31}" destId="{DB374ED4-E8EF-40AD-9F0A-8EA4AB115FBD}" srcOrd="1" destOrd="0" parTransId="{2D7C3649-9B87-4959-A064-B5C4815C26F4}" sibTransId="{BA25B376-12DC-4777-9DBF-82D67DF0947C}"/>
    <dgm:cxn modelId="{4F142495-39E4-40B1-8637-EF51FE0277C3}" type="presOf" srcId="{47A1E2C5-B70C-4A09-8884-265B28AA7C80}" destId="{BC03E995-FB6F-4DA7-BC30-63F6B3B906E9}" srcOrd="0" destOrd="0" presId="urn:microsoft.com/office/officeart/2005/8/layout/cycle6"/>
    <dgm:cxn modelId="{8F69B39A-4D6A-459D-A02B-6BED3C7E6E1A}" srcId="{C0D0D0F8-827C-4ECE-B548-F8EC546B7E31}" destId="{D099B29E-B596-4867-A7D2-2C70C4368362}" srcOrd="4" destOrd="0" parTransId="{413CD361-A742-4977-9B60-FCEE79F16B1B}" sibTransId="{E210A883-1C03-47B6-9C30-023D277BC25D}"/>
    <dgm:cxn modelId="{F0B0079D-8A48-4971-B504-2E65DAB7AE4A}" type="presOf" srcId="{9818B0B6-85E4-4CE2-A31C-61C5F9831A2B}" destId="{82FCA21F-715B-46E8-8928-BDF484B3C750}" srcOrd="0" destOrd="0" presId="urn:microsoft.com/office/officeart/2005/8/layout/cycle6"/>
    <dgm:cxn modelId="{056100D4-A5C9-4BB0-A408-1FE677E596D3}" type="presOf" srcId="{F22D00A0-39C5-4FD9-846F-EB2F3CC1E8AE}" destId="{420BAFC5-935B-426D-BBF7-412F602E768C}" srcOrd="0" destOrd="0" presId="urn:microsoft.com/office/officeart/2005/8/layout/cycle6"/>
    <dgm:cxn modelId="{4CC721F6-E2D4-4339-A572-28A8B5125028}" type="presOf" srcId="{BA25B376-12DC-4777-9DBF-82D67DF0947C}" destId="{80F9CE91-21B2-4F95-8EA4-D62D5CEE1319}" srcOrd="0" destOrd="0" presId="urn:microsoft.com/office/officeart/2005/8/layout/cycle6"/>
    <dgm:cxn modelId="{F0AFD4CA-579F-461F-B381-17AA431B7F73}" type="presParOf" srcId="{BD275E96-FF1A-4557-8512-4EE4413C9491}" destId="{420BAFC5-935B-426D-BBF7-412F602E768C}" srcOrd="0" destOrd="0" presId="urn:microsoft.com/office/officeart/2005/8/layout/cycle6"/>
    <dgm:cxn modelId="{99DE1C4B-2AD9-4BF3-8BFD-35C0DD1A05C6}" type="presParOf" srcId="{BD275E96-FF1A-4557-8512-4EE4413C9491}" destId="{B6568C15-9CA7-4FB4-8CB4-F10E43030CB9}" srcOrd="1" destOrd="0" presId="urn:microsoft.com/office/officeart/2005/8/layout/cycle6"/>
    <dgm:cxn modelId="{6000E04E-0A2B-45CA-A1BA-2E9B080FE897}" type="presParOf" srcId="{BD275E96-FF1A-4557-8512-4EE4413C9491}" destId="{895F22FD-BD60-4F70-8890-262C7589C769}" srcOrd="2" destOrd="0" presId="urn:microsoft.com/office/officeart/2005/8/layout/cycle6"/>
    <dgm:cxn modelId="{DEA049B0-6AAB-4CF3-B185-2677E7A04E16}" type="presParOf" srcId="{BD275E96-FF1A-4557-8512-4EE4413C9491}" destId="{A3242436-3F7E-4FBE-A2A6-895CB4085FD9}" srcOrd="3" destOrd="0" presId="urn:microsoft.com/office/officeart/2005/8/layout/cycle6"/>
    <dgm:cxn modelId="{953F707C-1F16-49BF-96E9-5DD0902A0EA9}" type="presParOf" srcId="{BD275E96-FF1A-4557-8512-4EE4413C9491}" destId="{F5253E40-E1DF-46D7-AA0E-C2449D929438}" srcOrd="4" destOrd="0" presId="urn:microsoft.com/office/officeart/2005/8/layout/cycle6"/>
    <dgm:cxn modelId="{F7C2613E-C8B6-4660-8FA2-509C2EE7425A}" type="presParOf" srcId="{BD275E96-FF1A-4557-8512-4EE4413C9491}" destId="{80F9CE91-21B2-4F95-8EA4-D62D5CEE1319}" srcOrd="5" destOrd="0" presId="urn:microsoft.com/office/officeart/2005/8/layout/cycle6"/>
    <dgm:cxn modelId="{BDBBF050-E3D9-4B98-9F1C-147015FC0470}" type="presParOf" srcId="{BD275E96-FF1A-4557-8512-4EE4413C9491}" destId="{1F6D3F2C-5FA9-45E5-BD56-DCE1F1297424}" srcOrd="6" destOrd="0" presId="urn:microsoft.com/office/officeart/2005/8/layout/cycle6"/>
    <dgm:cxn modelId="{74DCF6AD-B87A-4AFC-B197-78C1CCB9ADD6}" type="presParOf" srcId="{BD275E96-FF1A-4557-8512-4EE4413C9491}" destId="{01B76A10-5946-4C39-B1E7-E5F52AF5FCE2}" srcOrd="7" destOrd="0" presId="urn:microsoft.com/office/officeart/2005/8/layout/cycle6"/>
    <dgm:cxn modelId="{A41C15A3-C0E9-45F0-9A72-6189CED94DB3}" type="presParOf" srcId="{BD275E96-FF1A-4557-8512-4EE4413C9491}" destId="{BC03E995-FB6F-4DA7-BC30-63F6B3B906E9}" srcOrd="8" destOrd="0" presId="urn:microsoft.com/office/officeart/2005/8/layout/cycle6"/>
    <dgm:cxn modelId="{B1371B6A-A408-4614-B9C6-8EF321765882}" type="presParOf" srcId="{BD275E96-FF1A-4557-8512-4EE4413C9491}" destId="{83CC7389-7A1E-4121-84C6-3010B127C9B8}" srcOrd="9" destOrd="0" presId="urn:microsoft.com/office/officeart/2005/8/layout/cycle6"/>
    <dgm:cxn modelId="{EAC104F3-3F61-4D75-9C0A-509E9E9CDE97}" type="presParOf" srcId="{BD275E96-FF1A-4557-8512-4EE4413C9491}" destId="{CDB82938-6176-451B-9F4E-8997587CEE8F}" srcOrd="10" destOrd="0" presId="urn:microsoft.com/office/officeart/2005/8/layout/cycle6"/>
    <dgm:cxn modelId="{9813E70C-E634-4561-BEF5-F5229D119D5E}" type="presParOf" srcId="{BD275E96-FF1A-4557-8512-4EE4413C9491}" destId="{82FCA21F-715B-46E8-8928-BDF484B3C750}" srcOrd="11" destOrd="0" presId="urn:microsoft.com/office/officeart/2005/8/layout/cycle6"/>
    <dgm:cxn modelId="{C94D9A22-952E-400C-BE0F-5A72DC2C35E5}" type="presParOf" srcId="{BD275E96-FF1A-4557-8512-4EE4413C9491}" destId="{17CC04A2-DB72-4D2E-86F7-362E04D2AC9A}" srcOrd="12" destOrd="0" presId="urn:microsoft.com/office/officeart/2005/8/layout/cycle6"/>
    <dgm:cxn modelId="{4AD93990-8DE3-425E-920F-DCAFFA803D6A}" type="presParOf" srcId="{BD275E96-FF1A-4557-8512-4EE4413C9491}" destId="{E6FAC112-9072-4E64-A368-5E732DF60F7D}" srcOrd="13" destOrd="0" presId="urn:microsoft.com/office/officeart/2005/8/layout/cycle6"/>
    <dgm:cxn modelId="{EB7A10CB-E211-4B59-A788-26713C930C0A}" type="presParOf" srcId="{BD275E96-FF1A-4557-8512-4EE4413C9491}" destId="{67D79CCA-4FE9-4F92-AB51-391FF044A42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1D5D97-7F6A-4C5F-87B1-138D9D8A068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7D568C-5B63-4A28-83D2-DC88486378D7}">
      <dgm:prSet phldrT="[Texto]" custT="1"/>
      <dgm:spPr/>
      <dgm:t>
        <a:bodyPr/>
        <a:lstStyle/>
        <a:p>
          <a:r>
            <a:rPr lang="pt-BR" altLang="ja-JP" sz="1400" b="1" dirty="0">
              <a:solidFill>
                <a:srgbClr val="001A53"/>
              </a:solidFill>
              <a:cs typeface="Arial" panose="020B0604020202020204" pitchFamily="34" charset="0"/>
            </a:rPr>
            <a:t>CONTRATOS COLABORATIVOS</a:t>
          </a:r>
        </a:p>
        <a:p>
          <a:r>
            <a:rPr lang="ja-JP" altLang="pt-BR" sz="1400" dirty="0">
              <a:solidFill>
                <a:srgbClr val="001A53"/>
              </a:solidFill>
              <a:cs typeface="Arial" panose="020B0604020202020204" pitchFamily="34" charset="0"/>
            </a:rPr>
            <a:t>“</a:t>
          </a:r>
          <a:r>
            <a:rPr lang="pt-BR" altLang="ja-JP" sz="1400" dirty="0">
              <a:solidFill>
                <a:srgbClr val="001A53"/>
              </a:solidFill>
              <a:cs typeface="Arial" panose="020B0604020202020204" pitchFamily="34" charset="0"/>
            </a:rPr>
            <a:t>ganha-ganha</a:t>
          </a:r>
          <a:r>
            <a:rPr lang="ja-JP" altLang="pt-BR" sz="1400" dirty="0">
              <a:solidFill>
                <a:srgbClr val="001A53"/>
              </a:solidFill>
              <a:cs typeface="Arial" panose="020B0604020202020204" pitchFamily="34" charset="0"/>
            </a:rPr>
            <a:t>” </a:t>
          </a:r>
          <a:r>
            <a:rPr lang="pt-BR" altLang="ja-JP" sz="1400" dirty="0">
              <a:solidFill>
                <a:srgbClr val="001A53"/>
              </a:solidFill>
              <a:cs typeface="Arial" panose="020B0604020202020204" pitchFamily="34" charset="0"/>
            </a:rPr>
            <a:t>ou “perde-perde” </a:t>
          </a:r>
        </a:p>
        <a:p>
          <a:r>
            <a:rPr lang="pt-BR" altLang="ja-JP" sz="1400" dirty="0">
              <a:solidFill>
                <a:srgbClr val="001A53"/>
              </a:solidFill>
              <a:cs typeface="Arial" panose="020B0604020202020204" pitchFamily="34" charset="0"/>
            </a:rPr>
            <a:t>“Compartilhamento de Risco”</a:t>
          </a:r>
        </a:p>
        <a:p>
          <a:r>
            <a:rPr lang="pt-BR" altLang="ja-JP" sz="1400" dirty="0">
              <a:solidFill>
                <a:srgbClr val="001A53"/>
              </a:solidFill>
              <a:cs typeface="Arial" panose="020B0604020202020204" pitchFamily="34" charset="0"/>
            </a:rPr>
            <a:t>(</a:t>
          </a:r>
          <a:r>
            <a:rPr lang="pt-BR" altLang="ja-JP" sz="1400" b="1" i="1" dirty="0">
              <a:solidFill>
                <a:srgbClr val="001A53"/>
              </a:solidFill>
              <a:cs typeface="Arial" panose="020B0604020202020204" pitchFamily="34" charset="0"/>
            </a:rPr>
            <a:t>convergência de interesses)</a:t>
          </a:r>
          <a:r>
            <a:rPr lang="pt-BR" altLang="ja-JP" sz="1400" b="1" i="1" dirty="0">
              <a:solidFill>
                <a:schemeClr val="bg1"/>
              </a:solidFill>
              <a:cs typeface="Arial" panose="020B0604020202020204" pitchFamily="34" charset="0"/>
            </a:rPr>
            <a:t>)</a:t>
          </a:r>
          <a:endParaRPr lang="pt-BR" sz="1400" dirty="0"/>
        </a:p>
      </dgm:t>
    </dgm:pt>
    <dgm:pt modelId="{8B7F332A-F70F-47F1-B953-F640BC8883AC}" type="parTrans" cxnId="{BB31F569-76BF-4320-9BB9-657C8AEAE3AD}">
      <dgm:prSet/>
      <dgm:spPr/>
      <dgm:t>
        <a:bodyPr/>
        <a:lstStyle/>
        <a:p>
          <a:endParaRPr lang="pt-BR"/>
        </a:p>
      </dgm:t>
    </dgm:pt>
    <dgm:pt modelId="{7A7643A1-FD1B-4793-98A5-7DA0E42C1A9B}" type="sibTrans" cxnId="{BB31F569-76BF-4320-9BB9-657C8AEAE3AD}">
      <dgm:prSet/>
      <dgm:spPr/>
      <dgm:t>
        <a:bodyPr/>
        <a:lstStyle/>
        <a:p>
          <a:endParaRPr lang="pt-BR"/>
        </a:p>
      </dgm:t>
    </dgm:pt>
    <dgm:pt modelId="{CF0FD0E1-E92B-4E79-8E50-2A1DDC4E2927}">
      <dgm:prSet phldrT="[Texto]" custT="1"/>
      <dgm:spPr/>
      <dgm:t>
        <a:bodyPr/>
        <a:lstStyle/>
        <a:p>
          <a:r>
            <a:rPr lang="pt-BR" altLang="ja-JP" sz="1400" b="1" dirty="0">
              <a:solidFill>
                <a:srgbClr val="001A53"/>
              </a:solidFill>
              <a:cs typeface="Arial" panose="020B0604020202020204" pitchFamily="34" charset="0"/>
            </a:rPr>
            <a:t>CONTRATOS EPC </a:t>
          </a:r>
        </a:p>
        <a:p>
          <a:r>
            <a:rPr lang="pt-BR" altLang="ja-JP" sz="1400" dirty="0">
              <a:solidFill>
                <a:srgbClr val="001A53"/>
              </a:solidFill>
              <a:cs typeface="Arial" panose="020B0604020202020204" pitchFamily="34" charset="0"/>
            </a:rPr>
            <a:t>“perde-ganha” </a:t>
          </a:r>
        </a:p>
        <a:p>
          <a:r>
            <a:rPr lang="pt-BR" altLang="ja-JP" sz="1400" dirty="0">
              <a:solidFill>
                <a:srgbClr val="001A53"/>
              </a:solidFill>
              <a:cs typeface="Arial" panose="020B0604020202020204" pitchFamily="34" charset="0"/>
            </a:rPr>
            <a:t>“Transferência de Risco”</a:t>
          </a:r>
        </a:p>
        <a:p>
          <a:r>
            <a:rPr lang="pt-BR" altLang="ja-JP" sz="1400" b="1" dirty="0">
              <a:solidFill>
                <a:srgbClr val="001A53"/>
              </a:solidFill>
              <a:cs typeface="Arial" panose="020B0604020202020204" pitchFamily="34" charset="0"/>
            </a:rPr>
            <a:t>(contraposição de interesses)</a:t>
          </a:r>
          <a:endParaRPr lang="pt-BR" sz="1400" dirty="0">
            <a:solidFill>
              <a:srgbClr val="001A53"/>
            </a:solidFill>
          </a:endParaRPr>
        </a:p>
      </dgm:t>
    </dgm:pt>
    <dgm:pt modelId="{02A451BC-134E-4CEF-B1F0-8C872083400F}" type="parTrans" cxnId="{740C0040-FB70-4676-82AF-C0E9A74C22F5}">
      <dgm:prSet/>
      <dgm:spPr/>
      <dgm:t>
        <a:bodyPr/>
        <a:lstStyle/>
        <a:p>
          <a:endParaRPr lang="pt-BR"/>
        </a:p>
      </dgm:t>
    </dgm:pt>
    <dgm:pt modelId="{DBB848BC-940D-458D-B640-ED60839F85B2}" type="sibTrans" cxnId="{740C0040-FB70-4676-82AF-C0E9A74C22F5}">
      <dgm:prSet/>
      <dgm:spPr/>
      <dgm:t>
        <a:bodyPr/>
        <a:lstStyle/>
        <a:p>
          <a:endParaRPr lang="pt-BR"/>
        </a:p>
      </dgm:t>
    </dgm:pt>
    <dgm:pt modelId="{AB8B9A86-7F30-453F-8089-CF0D19DDCEBF}" type="pres">
      <dgm:prSet presAssocID="{511D5D97-7F6A-4C5F-87B1-138D9D8A0689}" presName="compositeShape" presStyleCnt="0">
        <dgm:presLayoutVars>
          <dgm:chMax val="2"/>
          <dgm:dir/>
          <dgm:resizeHandles val="exact"/>
        </dgm:presLayoutVars>
      </dgm:prSet>
      <dgm:spPr/>
    </dgm:pt>
    <dgm:pt modelId="{2843BE3A-CCCC-4053-80B8-1CEEC0585CB8}" type="pres">
      <dgm:prSet presAssocID="{511D5D97-7F6A-4C5F-87B1-138D9D8A0689}" presName="divider" presStyleLbl="fgShp" presStyleIdx="0" presStyleCnt="1" custScaleY="58607" custLinFactNeighborX="904" custLinFactNeighborY="9485"/>
      <dgm:spPr/>
    </dgm:pt>
    <dgm:pt modelId="{125CCBEB-965E-4B7B-9D49-4095B0AA5CB4}" type="pres">
      <dgm:prSet presAssocID="{667D568C-5B63-4A28-83D2-DC88486378D7}" presName="downArrow" presStyleLbl="node1" presStyleIdx="0" presStyleCnt="2" custScaleX="44831" custScaleY="59902" custLinFactNeighborX="370" custLinFactNeighborY="22130"/>
      <dgm:spPr/>
    </dgm:pt>
    <dgm:pt modelId="{EBE39A3A-8283-4E08-B10C-D2B40D0920CA}" type="pres">
      <dgm:prSet presAssocID="{667D568C-5B63-4A28-83D2-DC88486378D7}" presName="downArrowText" presStyleLbl="revTx" presStyleIdx="0" presStyleCnt="2" custScaleX="158108" custLinFactNeighborX="903" custLinFactNeighborY="13239">
        <dgm:presLayoutVars>
          <dgm:bulletEnabled val="1"/>
        </dgm:presLayoutVars>
      </dgm:prSet>
      <dgm:spPr/>
    </dgm:pt>
    <dgm:pt modelId="{7F67EAF9-5227-4716-9287-620A5FBED45B}" type="pres">
      <dgm:prSet presAssocID="{CF0FD0E1-E92B-4E79-8E50-2A1DDC4E2927}" presName="upArrow" presStyleLbl="node1" presStyleIdx="1" presStyleCnt="2" custScaleX="44881" custScaleY="59939"/>
      <dgm:spPr/>
    </dgm:pt>
    <dgm:pt modelId="{6E991EC9-ACBE-4ABD-AF60-3E64DC14BC3B}" type="pres">
      <dgm:prSet presAssocID="{CF0FD0E1-E92B-4E79-8E50-2A1DDC4E2927}" presName="upArrowText" presStyleLbl="revTx" presStyleIdx="1" presStyleCnt="2" custScaleX="158839">
        <dgm:presLayoutVars>
          <dgm:bulletEnabled val="1"/>
        </dgm:presLayoutVars>
      </dgm:prSet>
      <dgm:spPr/>
    </dgm:pt>
  </dgm:ptLst>
  <dgm:cxnLst>
    <dgm:cxn modelId="{F83FC52F-AADE-48FE-BD46-5BADA44B1887}" type="presOf" srcId="{CF0FD0E1-E92B-4E79-8E50-2A1DDC4E2927}" destId="{6E991EC9-ACBE-4ABD-AF60-3E64DC14BC3B}" srcOrd="0" destOrd="0" presId="urn:microsoft.com/office/officeart/2005/8/layout/arrow3"/>
    <dgm:cxn modelId="{740C0040-FB70-4676-82AF-C0E9A74C22F5}" srcId="{511D5D97-7F6A-4C5F-87B1-138D9D8A0689}" destId="{CF0FD0E1-E92B-4E79-8E50-2A1DDC4E2927}" srcOrd="1" destOrd="0" parTransId="{02A451BC-134E-4CEF-B1F0-8C872083400F}" sibTransId="{DBB848BC-940D-458D-B640-ED60839F85B2}"/>
    <dgm:cxn modelId="{BB31F569-76BF-4320-9BB9-657C8AEAE3AD}" srcId="{511D5D97-7F6A-4C5F-87B1-138D9D8A0689}" destId="{667D568C-5B63-4A28-83D2-DC88486378D7}" srcOrd="0" destOrd="0" parTransId="{8B7F332A-F70F-47F1-B953-F640BC8883AC}" sibTransId="{7A7643A1-FD1B-4793-98A5-7DA0E42C1A9B}"/>
    <dgm:cxn modelId="{331A46A0-981D-457E-8AC4-C2BAB3261A9E}" type="presOf" srcId="{511D5D97-7F6A-4C5F-87B1-138D9D8A0689}" destId="{AB8B9A86-7F30-453F-8089-CF0D19DDCEBF}" srcOrd="0" destOrd="0" presId="urn:microsoft.com/office/officeart/2005/8/layout/arrow3"/>
    <dgm:cxn modelId="{BDD006B3-189D-4F57-AB31-4B3BA688345E}" type="presOf" srcId="{667D568C-5B63-4A28-83D2-DC88486378D7}" destId="{EBE39A3A-8283-4E08-B10C-D2B40D0920CA}" srcOrd="0" destOrd="0" presId="urn:microsoft.com/office/officeart/2005/8/layout/arrow3"/>
    <dgm:cxn modelId="{E0EB5804-2B54-4F16-9D81-41B5596B199C}" type="presParOf" srcId="{AB8B9A86-7F30-453F-8089-CF0D19DDCEBF}" destId="{2843BE3A-CCCC-4053-80B8-1CEEC0585CB8}" srcOrd="0" destOrd="0" presId="urn:microsoft.com/office/officeart/2005/8/layout/arrow3"/>
    <dgm:cxn modelId="{6829D8D1-DE08-4751-8D6D-A0477567C1D0}" type="presParOf" srcId="{AB8B9A86-7F30-453F-8089-CF0D19DDCEBF}" destId="{125CCBEB-965E-4B7B-9D49-4095B0AA5CB4}" srcOrd="1" destOrd="0" presId="urn:microsoft.com/office/officeart/2005/8/layout/arrow3"/>
    <dgm:cxn modelId="{A9F004CD-E283-4D9E-A63D-5B313C20EB6E}" type="presParOf" srcId="{AB8B9A86-7F30-453F-8089-CF0D19DDCEBF}" destId="{EBE39A3A-8283-4E08-B10C-D2B40D0920CA}" srcOrd="2" destOrd="0" presId="urn:microsoft.com/office/officeart/2005/8/layout/arrow3"/>
    <dgm:cxn modelId="{D5F7799B-CFDF-49CE-831C-D2F1BFB90C72}" type="presParOf" srcId="{AB8B9A86-7F30-453F-8089-CF0D19DDCEBF}" destId="{7F67EAF9-5227-4716-9287-620A5FBED45B}" srcOrd="3" destOrd="0" presId="urn:microsoft.com/office/officeart/2005/8/layout/arrow3"/>
    <dgm:cxn modelId="{79D5C1DD-A00D-4C0C-96AD-967CD3E74813}" type="presParOf" srcId="{AB8B9A86-7F30-453F-8089-CF0D19DDCEBF}" destId="{6E991EC9-ACBE-4ABD-AF60-3E64DC14BC3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F62717-E013-4094-ACCA-9D25419B67B4}" type="doc">
      <dgm:prSet loTypeId="urn:microsoft.com/office/officeart/2005/8/layout/lProcess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1E0C3D7-6BD7-43EC-8595-59BB5ECC8C74}">
      <dgm:prSet phldrT="[Texto]"/>
      <dgm:spPr/>
      <dgm:t>
        <a:bodyPr/>
        <a:lstStyle/>
        <a:p>
          <a:r>
            <a:rPr lang="pt-BR" dirty="0"/>
            <a:t>Ferramentas Formais</a:t>
          </a:r>
        </a:p>
      </dgm:t>
    </dgm:pt>
    <dgm:pt modelId="{0F63F925-BAC3-4824-A442-404F76F3A4AA}" type="parTrans" cxnId="{C4C0EE74-5793-4B23-9B7B-393D23ADB144}">
      <dgm:prSet/>
      <dgm:spPr/>
      <dgm:t>
        <a:bodyPr/>
        <a:lstStyle/>
        <a:p>
          <a:endParaRPr lang="pt-BR"/>
        </a:p>
      </dgm:t>
    </dgm:pt>
    <dgm:pt modelId="{693A6137-9861-4A22-9711-5BBE72968791}" type="sibTrans" cxnId="{C4C0EE74-5793-4B23-9B7B-393D23ADB144}">
      <dgm:prSet/>
      <dgm:spPr/>
      <dgm:t>
        <a:bodyPr/>
        <a:lstStyle/>
        <a:p>
          <a:endParaRPr lang="pt-BR"/>
        </a:p>
      </dgm:t>
    </dgm:pt>
    <dgm:pt modelId="{7B0B6608-0EBB-47CC-9BF9-724DE8C53E7F}">
      <dgm:prSet phldrT="[Texto]"/>
      <dgm:spPr/>
      <dgm:t>
        <a:bodyPr/>
        <a:lstStyle/>
        <a:p>
          <a:r>
            <a:rPr lang="pt-BR" dirty="0"/>
            <a:t>Alocação de Risco</a:t>
          </a:r>
        </a:p>
      </dgm:t>
    </dgm:pt>
    <dgm:pt modelId="{3BDF9947-C72C-4A50-BD11-C7F1376A0560}" type="parTrans" cxnId="{A8D80913-36D1-477C-983B-A5436EFC8AB9}">
      <dgm:prSet/>
      <dgm:spPr/>
      <dgm:t>
        <a:bodyPr/>
        <a:lstStyle/>
        <a:p>
          <a:endParaRPr lang="pt-BR"/>
        </a:p>
      </dgm:t>
    </dgm:pt>
    <dgm:pt modelId="{054CD403-4940-4BE5-965F-61B50886B856}" type="sibTrans" cxnId="{A8D80913-36D1-477C-983B-A5436EFC8AB9}">
      <dgm:prSet/>
      <dgm:spPr/>
      <dgm:t>
        <a:bodyPr/>
        <a:lstStyle/>
        <a:p>
          <a:endParaRPr lang="pt-BR"/>
        </a:p>
      </dgm:t>
    </dgm:pt>
    <dgm:pt modelId="{5277C8B9-96F4-4389-B1FF-0CA027EA4DB7}">
      <dgm:prSet phldrT="[Texto]"/>
      <dgm:spPr/>
      <dgm:t>
        <a:bodyPr/>
        <a:lstStyle/>
        <a:p>
          <a:r>
            <a:rPr lang="pt-BR" dirty="0"/>
            <a:t>Punição e Recompensa</a:t>
          </a:r>
        </a:p>
      </dgm:t>
    </dgm:pt>
    <dgm:pt modelId="{AC6C0AEC-1E49-4333-94DE-ABB3CE96B527}" type="parTrans" cxnId="{47DABF98-0494-4789-B7F7-F169DEB1E291}">
      <dgm:prSet/>
      <dgm:spPr/>
      <dgm:t>
        <a:bodyPr/>
        <a:lstStyle/>
        <a:p>
          <a:endParaRPr lang="pt-BR"/>
        </a:p>
      </dgm:t>
    </dgm:pt>
    <dgm:pt modelId="{5F9BC085-4540-4871-880E-F0E39E093461}" type="sibTrans" cxnId="{47DABF98-0494-4789-B7F7-F169DEB1E291}">
      <dgm:prSet/>
      <dgm:spPr/>
      <dgm:t>
        <a:bodyPr/>
        <a:lstStyle/>
        <a:p>
          <a:endParaRPr lang="pt-BR"/>
        </a:p>
      </dgm:t>
    </dgm:pt>
    <dgm:pt modelId="{1ED4D324-F23F-4F4A-B581-ECAF033D2410}">
      <dgm:prSet phldrT="[Texto]"/>
      <dgm:spPr/>
      <dgm:t>
        <a:bodyPr/>
        <a:lstStyle/>
        <a:p>
          <a:r>
            <a:rPr lang="pt-BR" dirty="0"/>
            <a:t>Governança formal</a:t>
          </a:r>
        </a:p>
      </dgm:t>
    </dgm:pt>
    <dgm:pt modelId="{15E25547-F000-4574-9905-11F0FCBFFDC0}" type="parTrans" cxnId="{7181914A-3586-44AF-89D1-CF2550A44ED2}">
      <dgm:prSet/>
      <dgm:spPr/>
      <dgm:t>
        <a:bodyPr/>
        <a:lstStyle/>
        <a:p>
          <a:endParaRPr lang="pt-BR"/>
        </a:p>
      </dgm:t>
    </dgm:pt>
    <dgm:pt modelId="{1900F292-CCAC-427A-8EA1-DC42547A8121}" type="sibTrans" cxnId="{7181914A-3586-44AF-89D1-CF2550A44ED2}">
      <dgm:prSet/>
      <dgm:spPr/>
      <dgm:t>
        <a:bodyPr/>
        <a:lstStyle/>
        <a:p>
          <a:endParaRPr lang="pt-BR"/>
        </a:p>
      </dgm:t>
    </dgm:pt>
    <dgm:pt modelId="{31140C24-8C11-4D26-B59F-6B34D00C44AD}">
      <dgm:prSet phldrT="[Texto]"/>
      <dgm:spPr/>
      <dgm:t>
        <a:bodyPr/>
        <a:lstStyle/>
        <a:p>
          <a:r>
            <a:rPr lang="pt-BR" dirty="0">
              <a:solidFill>
                <a:srgbClr val="FF0000"/>
              </a:solidFill>
            </a:rPr>
            <a:t>Ferramentas Informais</a:t>
          </a:r>
        </a:p>
      </dgm:t>
    </dgm:pt>
    <dgm:pt modelId="{9BA50905-ED26-4B94-BC9C-1D2494C2BABB}" type="parTrans" cxnId="{7DFC68AD-8684-41BD-BCFC-0616B0E494BB}">
      <dgm:prSet/>
      <dgm:spPr/>
      <dgm:t>
        <a:bodyPr/>
        <a:lstStyle/>
        <a:p>
          <a:endParaRPr lang="pt-BR"/>
        </a:p>
      </dgm:t>
    </dgm:pt>
    <dgm:pt modelId="{C74079EC-49FC-4A1B-A672-D7B3BAE7B450}" type="sibTrans" cxnId="{7DFC68AD-8684-41BD-BCFC-0616B0E494BB}">
      <dgm:prSet/>
      <dgm:spPr/>
      <dgm:t>
        <a:bodyPr/>
        <a:lstStyle/>
        <a:p>
          <a:endParaRPr lang="pt-BR"/>
        </a:p>
      </dgm:t>
    </dgm:pt>
    <dgm:pt modelId="{4D7101E1-AF49-4856-A644-E9467BD6E9DC}">
      <dgm:prSet phldrT="[Texto]"/>
      <dgm:spPr/>
      <dgm:t>
        <a:bodyPr/>
        <a:lstStyle/>
        <a:p>
          <a:r>
            <a:rPr lang="pt-BR" dirty="0"/>
            <a:t>Confiança, Reputação</a:t>
          </a:r>
        </a:p>
      </dgm:t>
    </dgm:pt>
    <dgm:pt modelId="{60731697-D80F-44B8-BA68-6365ED54E939}" type="parTrans" cxnId="{A38A5557-0F6B-4F18-8990-C2743DE2DE15}">
      <dgm:prSet/>
      <dgm:spPr/>
      <dgm:t>
        <a:bodyPr/>
        <a:lstStyle/>
        <a:p>
          <a:endParaRPr lang="pt-BR"/>
        </a:p>
      </dgm:t>
    </dgm:pt>
    <dgm:pt modelId="{4A2FE518-D72C-4A81-8519-1EEFA0039956}" type="sibTrans" cxnId="{A38A5557-0F6B-4F18-8990-C2743DE2DE15}">
      <dgm:prSet/>
      <dgm:spPr/>
      <dgm:t>
        <a:bodyPr/>
        <a:lstStyle/>
        <a:p>
          <a:endParaRPr lang="pt-BR"/>
        </a:p>
      </dgm:t>
    </dgm:pt>
    <dgm:pt modelId="{2C999D87-D279-4AB6-AEBD-FCC19D5D8620}">
      <dgm:prSet phldrT="[Texto]"/>
      <dgm:spPr/>
      <dgm:t>
        <a:bodyPr/>
        <a:lstStyle/>
        <a:p>
          <a:r>
            <a:rPr lang="pt-BR"/>
            <a:t>Comunicação</a:t>
          </a:r>
        </a:p>
      </dgm:t>
    </dgm:pt>
    <dgm:pt modelId="{9C95C969-FEF7-4A0B-9F7B-4730C959EE58}" type="parTrans" cxnId="{D265566E-35F9-415E-8B4C-BA4A4C33027A}">
      <dgm:prSet/>
      <dgm:spPr/>
      <dgm:t>
        <a:bodyPr/>
        <a:lstStyle/>
        <a:p>
          <a:endParaRPr lang="pt-BR"/>
        </a:p>
      </dgm:t>
    </dgm:pt>
    <dgm:pt modelId="{156DF38D-7C07-4405-ADF1-20B5F1E748A3}" type="sibTrans" cxnId="{D265566E-35F9-415E-8B4C-BA4A4C33027A}">
      <dgm:prSet/>
      <dgm:spPr/>
      <dgm:t>
        <a:bodyPr/>
        <a:lstStyle/>
        <a:p>
          <a:endParaRPr lang="pt-BR"/>
        </a:p>
      </dgm:t>
    </dgm:pt>
    <dgm:pt modelId="{638A5F59-1F45-483A-83EA-F9F34739B739}">
      <dgm:prSet phldrT="[Texto]"/>
      <dgm:spPr/>
      <dgm:t>
        <a:bodyPr/>
        <a:lstStyle/>
        <a:p>
          <a:r>
            <a:rPr lang="pt-BR"/>
            <a:t>Gestão</a:t>
          </a:r>
        </a:p>
      </dgm:t>
    </dgm:pt>
    <dgm:pt modelId="{5558FD36-172B-4E5B-9AFA-71A617FE174F}" type="parTrans" cxnId="{1E04A995-481C-4100-9E8B-9BCC64B9DDBF}">
      <dgm:prSet/>
      <dgm:spPr/>
      <dgm:t>
        <a:bodyPr/>
        <a:lstStyle/>
        <a:p>
          <a:endParaRPr lang="pt-BR"/>
        </a:p>
      </dgm:t>
    </dgm:pt>
    <dgm:pt modelId="{AB86B16F-D977-440D-BDA1-DE177DD0D548}" type="sibTrans" cxnId="{1E04A995-481C-4100-9E8B-9BCC64B9DDBF}">
      <dgm:prSet/>
      <dgm:spPr/>
      <dgm:t>
        <a:bodyPr/>
        <a:lstStyle/>
        <a:p>
          <a:endParaRPr lang="pt-BR"/>
        </a:p>
      </dgm:t>
    </dgm:pt>
    <dgm:pt modelId="{3117618B-92BD-44AD-9B66-5C5D194313E9}">
      <dgm:prSet phldrT="[Texto]"/>
      <dgm:spPr/>
      <dgm:t>
        <a:bodyPr/>
        <a:lstStyle/>
        <a:p>
          <a:r>
            <a:rPr lang="pt-BR" dirty="0"/>
            <a:t>Qualidade das lideranças</a:t>
          </a:r>
        </a:p>
      </dgm:t>
    </dgm:pt>
    <dgm:pt modelId="{42C3D245-0543-4A3A-9BAB-11F996D2A833}" type="parTrans" cxnId="{430C23D7-3B2E-4C12-B8FB-94E620E5E745}">
      <dgm:prSet/>
      <dgm:spPr/>
      <dgm:t>
        <a:bodyPr/>
        <a:lstStyle/>
        <a:p>
          <a:endParaRPr lang="pt-BR"/>
        </a:p>
      </dgm:t>
    </dgm:pt>
    <dgm:pt modelId="{83887460-FFE8-4F4B-98A0-FB19915AF4F4}" type="sibTrans" cxnId="{430C23D7-3B2E-4C12-B8FB-94E620E5E745}">
      <dgm:prSet/>
      <dgm:spPr/>
      <dgm:t>
        <a:bodyPr/>
        <a:lstStyle/>
        <a:p>
          <a:endParaRPr lang="pt-BR"/>
        </a:p>
      </dgm:t>
    </dgm:pt>
    <dgm:pt modelId="{A14BCDC6-7DDB-40AA-8F92-A5A45CE2C043}" type="pres">
      <dgm:prSet presAssocID="{78F62717-E013-4094-ACCA-9D25419B67B4}" presName="theList" presStyleCnt="0">
        <dgm:presLayoutVars>
          <dgm:dir/>
          <dgm:animLvl val="lvl"/>
          <dgm:resizeHandles val="exact"/>
        </dgm:presLayoutVars>
      </dgm:prSet>
      <dgm:spPr/>
    </dgm:pt>
    <dgm:pt modelId="{086F6740-2B37-4BEF-864B-39E035FF84E0}" type="pres">
      <dgm:prSet presAssocID="{D1E0C3D7-6BD7-43EC-8595-59BB5ECC8C74}" presName="compNode" presStyleCnt="0"/>
      <dgm:spPr/>
    </dgm:pt>
    <dgm:pt modelId="{F79CD7FF-46D9-49C0-8118-7E1842DEBBEC}" type="pres">
      <dgm:prSet presAssocID="{D1E0C3D7-6BD7-43EC-8595-59BB5ECC8C74}" presName="aNode" presStyleLbl="bgShp" presStyleIdx="0" presStyleCnt="2"/>
      <dgm:spPr/>
    </dgm:pt>
    <dgm:pt modelId="{01F56C87-B34F-49B2-A377-2950902BBC13}" type="pres">
      <dgm:prSet presAssocID="{D1E0C3D7-6BD7-43EC-8595-59BB5ECC8C74}" presName="textNode" presStyleLbl="bgShp" presStyleIdx="0" presStyleCnt="2"/>
      <dgm:spPr/>
    </dgm:pt>
    <dgm:pt modelId="{3A441F29-68D6-4A87-991B-F5C06D3CD4D1}" type="pres">
      <dgm:prSet presAssocID="{D1E0C3D7-6BD7-43EC-8595-59BB5ECC8C74}" presName="compChildNode" presStyleCnt="0"/>
      <dgm:spPr/>
    </dgm:pt>
    <dgm:pt modelId="{0472DEF8-ABF1-4783-B5DD-C51C9377DBF3}" type="pres">
      <dgm:prSet presAssocID="{D1E0C3D7-6BD7-43EC-8595-59BB5ECC8C74}" presName="theInnerList" presStyleCnt="0"/>
      <dgm:spPr/>
    </dgm:pt>
    <dgm:pt modelId="{39D093C0-A35A-4735-BFAA-E95B20F01453}" type="pres">
      <dgm:prSet presAssocID="{7B0B6608-0EBB-47CC-9BF9-724DE8C53E7F}" presName="childNode" presStyleLbl="node1" presStyleIdx="0" presStyleCnt="7">
        <dgm:presLayoutVars>
          <dgm:bulletEnabled val="1"/>
        </dgm:presLayoutVars>
      </dgm:prSet>
      <dgm:spPr/>
    </dgm:pt>
    <dgm:pt modelId="{04688944-6111-4D54-822B-5458069C6A91}" type="pres">
      <dgm:prSet presAssocID="{7B0B6608-0EBB-47CC-9BF9-724DE8C53E7F}" presName="aSpace2" presStyleCnt="0"/>
      <dgm:spPr/>
    </dgm:pt>
    <dgm:pt modelId="{78564993-8CB7-4AA0-AFA6-49BFAE43D0D2}" type="pres">
      <dgm:prSet presAssocID="{5277C8B9-96F4-4389-B1FF-0CA027EA4DB7}" presName="childNode" presStyleLbl="node1" presStyleIdx="1" presStyleCnt="7">
        <dgm:presLayoutVars>
          <dgm:bulletEnabled val="1"/>
        </dgm:presLayoutVars>
      </dgm:prSet>
      <dgm:spPr/>
    </dgm:pt>
    <dgm:pt modelId="{806D4F5D-CF5F-4D49-8554-C921BBAE5B14}" type="pres">
      <dgm:prSet presAssocID="{5277C8B9-96F4-4389-B1FF-0CA027EA4DB7}" presName="aSpace2" presStyleCnt="0"/>
      <dgm:spPr/>
    </dgm:pt>
    <dgm:pt modelId="{8697814D-DAC4-43CD-9E74-BBB484EC84F4}" type="pres">
      <dgm:prSet presAssocID="{1ED4D324-F23F-4F4A-B581-ECAF033D2410}" presName="childNode" presStyleLbl="node1" presStyleIdx="2" presStyleCnt="7">
        <dgm:presLayoutVars>
          <dgm:bulletEnabled val="1"/>
        </dgm:presLayoutVars>
      </dgm:prSet>
      <dgm:spPr/>
    </dgm:pt>
    <dgm:pt modelId="{D6C9551F-6740-4203-9940-1338E8C126DA}" type="pres">
      <dgm:prSet presAssocID="{D1E0C3D7-6BD7-43EC-8595-59BB5ECC8C74}" presName="aSpace" presStyleCnt="0"/>
      <dgm:spPr/>
    </dgm:pt>
    <dgm:pt modelId="{E693BD64-5CF0-4D80-BD23-564E787554EC}" type="pres">
      <dgm:prSet presAssocID="{31140C24-8C11-4D26-B59F-6B34D00C44AD}" presName="compNode" presStyleCnt="0"/>
      <dgm:spPr/>
    </dgm:pt>
    <dgm:pt modelId="{B1AE786B-EC81-4866-8764-186EE3A11035}" type="pres">
      <dgm:prSet presAssocID="{31140C24-8C11-4D26-B59F-6B34D00C44AD}" presName="aNode" presStyleLbl="bgShp" presStyleIdx="1" presStyleCnt="2"/>
      <dgm:spPr/>
    </dgm:pt>
    <dgm:pt modelId="{DB72D2F9-4D86-49F0-9FEE-C315A1C98FD7}" type="pres">
      <dgm:prSet presAssocID="{31140C24-8C11-4D26-B59F-6B34D00C44AD}" presName="textNode" presStyleLbl="bgShp" presStyleIdx="1" presStyleCnt="2"/>
      <dgm:spPr/>
    </dgm:pt>
    <dgm:pt modelId="{BE6B0180-5E70-4DCF-88A7-00A6DE4F8FC8}" type="pres">
      <dgm:prSet presAssocID="{31140C24-8C11-4D26-B59F-6B34D00C44AD}" presName="compChildNode" presStyleCnt="0"/>
      <dgm:spPr/>
    </dgm:pt>
    <dgm:pt modelId="{FCAAFAA4-A82D-49EF-9734-8A6F5B222DEB}" type="pres">
      <dgm:prSet presAssocID="{31140C24-8C11-4D26-B59F-6B34D00C44AD}" presName="theInnerList" presStyleCnt="0"/>
      <dgm:spPr/>
    </dgm:pt>
    <dgm:pt modelId="{2446B20B-C125-481F-8097-4B7B419C0E5A}" type="pres">
      <dgm:prSet presAssocID="{4D7101E1-AF49-4856-A644-E9467BD6E9DC}" presName="childNode" presStyleLbl="node1" presStyleIdx="3" presStyleCnt="7">
        <dgm:presLayoutVars>
          <dgm:bulletEnabled val="1"/>
        </dgm:presLayoutVars>
      </dgm:prSet>
      <dgm:spPr/>
    </dgm:pt>
    <dgm:pt modelId="{19912498-D259-4165-BDDC-6B334E858BD5}" type="pres">
      <dgm:prSet presAssocID="{4D7101E1-AF49-4856-A644-E9467BD6E9DC}" presName="aSpace2" presStyleCnt="0"/>
      <dgm:spPr/>
    </dgm:pt>
    <dgm:pt modelId="{02D0B336-3244-46EF-9A7E-F828E10B0D9D}" type="pres">
      <dgm:prSet presAssocID="{2C999D87-D279-4AB6-AEBD-FCC19D5D8620}" presName="childNode" presStyleLbl="node1" presStyleIdx="4" presStyleCnt="7">
        <dgm:presLayoutVars>
          <dgm:bulletEnabled val="1"/>
        </dgm:presLayoutVars>
      </dgm:prSet>
      <dgm:spPr/>
    </dgm:pt>
    <dgm:pt modelId="{81A68AB2-2F8D-4D0D-BACB-D1436D8189FA}" type="pres">
      <dgm:prSet presAssocID="{2C999D87-D279-4AB6-AEBD-FCC19D5D8620}" presName="aSpace2" presStyleCnt="0"/>
      <dgm:spPr/>
    </dgm:pt>
    <dgm:pt modelId="{0F774AE3-58ED-478D-9A99-3A4FCBC95FCA}" type="pres">
      <dgm:prSet presAssocID="{638A5F59-1F45-483A-83EA-F9F34739B739}" presName="childNode" presStyleLbl="node1" presStyleIdx="5" presStyleCnt="7">
        <dgm:presLayoutVars>
          <dgm:bulletEnabled val="1"/>
        </dgm:presLayoutVars>
      </dgm:prSet>
      <dgm:spPr/>
    </dgm:pt>
    <dgm:pt modelId="{B782B563-E473-4AC6-8927-EA2C523F4C5C}" type="pres">
      <dgm:prSet presAssocID="{638A5F59-1F45-483A-83EA-F9F34739B739}" presName="aSpace2" presStyleCnt="0"/>
      <dgm:spPr/>
    </dgm:pt>
    <dgm:pt modelId="{3A15009B-BF07-46FE-9708-B43D9F2956F6}" type="pres">
      <dgm:prSet presAssocID="{3117618B-92BD-44AD-9B66-5C5D194313E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8BDF6906-18E1-4097-AFD1-861734F0E9B4}" type="presOf" srcId="{5277C8B9-96F4-4389-B1FF-0CA027EA4DB7}" destId="{78564993-8CB7-4AA0-AFA6-49BFAE43D0D2}" srcOrd="0" destOrd="0" presId="urn:microsoft.com/office/officeart/2005/8/layout/lProcess2"/>
    <dgm:cxn modelId="{A8D80913-36D1-477C-983B-A5436EFC8AB9}" srcId="{D1E0C3D7-6BD7-43EC-8595-59BB5ECC8C74}" destId="{7B0B6608-0EBB-47CC-9BF9-724DE8C53E7F}" srcOrd="0" destOrd="0" parTransId="{3BDF9947-C72C-4A50-BD11-C7F1376A0560}" sibTransId="{054CD403-4940-4BE5-965F-61B50886B856}"/>
    <dgm:cxn modelId="{8026111C-1600-4688-A091-D438039A26DA}" type="presOf" srcId="{D1E0C3D7-6BD7-43EC-8595-59BB5ECC8C74}" destId="{F79CD7FF-46D9-49C0-8118-7E1842DEBBEC}" srcOrd="0" destOrd="0" presId="urn:microsoft.com/office/officeart/2005/8/layout/lProcess2"/>
    <dgm:cxn modelId="{D0659923-1BC1-41DB-92D3-32F897801EF0}" type="presOf" srcId="{31140C24-8C11-4D26-B59F-6B34D00C44AD}" destId="{DB72D2F9-4D86-49F0-9FEE-C315A1C98FD7}" srcOrd="1" destOrd="0" presId="urn:microsoft.com/office/officeart/2005/8/layout/lProcess2"/>
    <dgm:cxn modelId="{4CCF3136-4095-408D-BA19-C7E50DC49E40}" type="presOf" srcId="{1ED4D324-F23F-4F4A-B581-ECAF033D2410}" destId="{8697814D-DAC4-43CD-9E74-BBB484EC84F4}" srcOrd="0" destOrd="0" presId="urn:microsoft.com/office/officeart/2005/8/layout/lProcess2"/>
    <dgm:cxn modelId="{6426D268-B3BF-4988-8F8A-F9665393E067}" type="presOf" srcId="{78F62717-E013-4094-ACCA-9D25419B67B4}" destId="{A14BCDC6-7DDB-40AA-8F92-A5A45CE2C043}" srcOrd="0" destOrd="0" presId="urn:microsoft.com/office/officeart/2005/8/layout/lProcess2"/>
    <dgm:cxn modelId="{66AD0069-12E0-4B16-A857-25479621C874}" type="presOf" srcId="{2C999D87-D279-4AB6-AEBD-FCC19D5D8620}" destId="{02D0B336-3244-46EF-9A7E-F828E10B0D9D}" srcOrd="0" destOrd="0" presId="urn:microsoft.com/office/officeart/2005/8/layout/lProcess2"/>
    <dgm:cxn modelId="{7181914A-3586-44AF-89D1-CF2550A44ED2}" srcId="{D1E0C3D7-6BD7-43EC-8595-59BB5ECC8C74}" destId="{1ED4D324-F23F-4F4A-B581-ECAF033D2410}" srcOrd="2" destOrd="0" parTransId="{15E25547-F000-4574-9905-11F0FCBFFDC0}" sibTransId="{1900F292-CCAC-427A-8EA1-DC42547A8121}"/>
    <dgm:cxn modelId="{D265566E-35F9-415E-8B4C-BA4A4C33027A}" srcId="{31140C24-8C11-4D26-B59F-6B34D00C44AD}" destId="{2C999D87-D279-4AB6-AEBD-FCC19D5D8620}" srcOrd="1" destOrd="0" parTransId="{9C95C969-FEF7-4A0B-9F7B-4730C959EE58}" sibTransId="{156DF38D-7C07-4405-ADF1-20B5F1E748A3}"/>
    <dgm:cxn modelId="{C4C0EE74-5793-4B23-9B7B-393D23ADB144}" srcId="{78F62717-E013-4094-ACCA-9D25419B67B4}" destId="{D1E0C3D7-6BD7-43EC-8595-59BB5ECC8C74}" srcOrd="0" destOrd="0" parTransId="{0F63F925-BAC3-4824-A442-404F76F3A4AA}" sibTransId="{693A6137-9861-4A22-9711-5BBE72968791}"/>
    <dgm:cxn modelId="{A38A5557-0F6B-4F18-8990-C2743DE2DE15}" srcId="{31140C24-8C11-4D26-B59F-6B34D00C44AD}" destId="{4D7101E1-AF49-4856-A644-E9467BD6E9DC}" srcOrd="0" destOrd="0" parTransId="{60731697-D80F-44B8-BA68-6365ED54E939}" sibTransId="{4A2FE518-D72C-4A81-8519-1EEFA0039956}"/>
    <dgm:cxn modelId="{1E04A995-481C-4100-9E8B-9BCC64B9DDBF}" srcId="{31140C24-8C11-4D26-B59F-6B34D00C44AD}" destId="{638A5F59-1F45-483A-83EA-F9F34739B739}" srcOrd="2" destOrd="0" parTransId="{5558FD36-172B-4E5B-9AFA-71A617FE174F}" sibTransId="{AB86B16F-D977-440D-BDA1-DE177DD0D548}"/>
    <dgm:cxn modelId="{47DABF98-0494-4789-B7F7-F169DEB1E291}" srcId="{D1E0C3D7-6BD7-43EC-8595-59BB5ECC8C74}" destId="{5277C8B9-96F4-4389-B1FF-0CA027EA4DB7}" srcOrd="1" destOrd="0" parTransId="{AC6C0AEC-1E49-4333-94DE-ABB3CE96B527}" sibTransId="{5F9BC085-4540-4871-880E-F0E39E093461}"/>
    <dgm:cxn modelId="{7DFC68AD-8684-41BD-BCFC-0616B0E494BB}" srcId="{78F62717-E013-4094-ACCA-9D25419B67B4}" destId="{31140C24-8C11-4D26-B59F-6B34D00C44AD}" srcOrd="1" destOrd="0" parTransId="{9BA50905-ED26-4B94-BC9C-1D2494C2BABB}" sibTransId="{C74079EC-49FC-4A1B-A672-D7B3BAE7B450}"/>
    <dgm:cxn modelId="{FE69E7C8-AAA8-4F80-9EC1-5E622BB72320}" type="presOf" srcId="{7B0B6608-0EBB-47CC-9BF9-724DE8C53E7F}" destId="{39D093C0-A35A-4735-BFAA-E95B20F01453}" srcOrd="0" destOrd="0" presId="urn:microsoft.com/office/officeart/2005/8/layout/lProcess2"/>
    <dgm:cxn modelId="{B2EAB9C9-1765-47BA-B93C-7F92F01206EC}" type="presOf" srcId="{638A5F59-1F45-483A-83EA-F9F34739B739}" destId="{0F774AE3-58ED-478D-9A99-3A4FCBC95FCA}" srcOrd="0" destOrd="0" presId="urn:microsoft.com/office/officeart/2005/8/layout/lProcess2"/>
    <dgm:cxn modelId="{3E81F8CF-733B-4A48-888C-AD9ED9B304AB}" type="presOf" srcId="{3117618B-92BD-44AD-9B66-5C5D194313E9}" destId="{3A15009B-BF07-46FE-9708-B43D9F2956F6}" srcOrd="0" destOrd="0" presId="urn:microsoft.com/office/officeart/2005/8/layout/lProcess2"/>
    <dgm:cxn modelId="{430C23D7-3B2E-4C12-B8FB-94E620E5E745}" srcId="{31140C24-8C11-4D26-B59F-6B34D00C44AD}" destId="{3117618B-92BD-44AD-9B66-5C5D194313E9}" srcOrd="3" destOrd="0" parTransId="{42C3D245-0543-4A3A-9BAB-11F996D2A833}" sibTransId="{83887460-FFE8-4F4B-98A0-FB19915AF4F4}"/>
    <dgm:cxn modelId="{48E353E5-9392-4E75-B34E-197C65919DFE}" type="presOf" srcId="{4D7101E1-AF49-4856-A644-E9467BD6E9DC}" destId="{2446B20B-C125-481F-8097-4B7B419C0E5A}" srcOrd="0" destOrd="0" presId="urn:microsoft.com/office/officeart/2005/8/layout/lProcess2"/>
    <dgm:cxn modelId="{26B627E8-C2C1-42BB-8528-CB989C800CE9}" type="presOf" srcId="{D1E0C3D7-6BD7-43EC-8595-59BB5ECC8C74}" destId="{01F56C87-B34F-49B2-A377-2950902BBC13}" srcOrd="1" destOrd="0" presId="urn:microsoft.com/office/officeart/2005/8/layout/lProcess2"/>
    <dgm:cxn modelId="{F40E47FE-F08E-48A9-A931-FD2E61D95801}" type="presOf" srcId="{31140C24-8C11-4D26-B59F-6B34D00C44AD}" destId="{B1AE786B-EC81-4866-8764-186EE3A11035}" srcOrd="0" destOrd="0" presId="urn:microsoft.com/office/officeart/2005/8/layout/lProcess2"/>
    <dgm:cxn modelId="{87291F85-8939-4214-8CBF-693379AE022B}" type="presParOf" srcId="{A14BCDC6-7DDB-40AA-8F92-A5A45CE2C043}" destId="{086F6740-2B37-4BEF-864B-39E035FF84E0}" srcOrd="0" destOrd="0" presId="urn:microsoft.com/office/officeart/2005/8/layout/lProcess2"/>
    <dgm:cxn modelId="{6963610E-DC90-40DD-AB7D-3C5FA00FA75C}" type="presParOf" srcId="{086F6740-2B37-4BEF-864B-39E035FF84E0}" destId="{F79CD7FF-46D9-49C0-8118-7E1842DEBBEC}" srcOrd="0" destOrd="0" presId="urn:microsoft.com/office/officeart/2005/8/layout/lProcess2"/>
    <dgm:cxn modelId="{1F6B7081-E8C0-4BD2-9C8C-AFF1D6B63016}" type="presParOf" srcId="{086F6740-2B37-4BEF-864B-39E035FF84E0}" destId="{01F56C87-B34F-49B2-A377-2950902BBC13}" srcOrd="1" destOrd="0" presId="urn:microsoft.com/office/officeart/2005/8/layout/lProcess2"/>
    <dgm:cxn modelId="{172D59E9-FB39-479D-B6EC-B522D0ACF190}" type="presParOf" srcId="{086F6740-2B37-4BEF-864B-39E035FF84E0}" destId="{3A441F29-68D6-4A87-991B-F5C06D3CD4D1}" srcOrd="2" destOrd="0" presId="urn:microsoft.com/office/officeart/2005/8/layout/lProcess2"/>
    <dgm:cxn modelId="{AE174A26-384F-4ED5-B317-89EFC9D3E70A}" type="presParOf" srcId="{3A441F29-68D6-4A87-991B-F5C06D3CD4D1}" destId="{0472DEF8-ABF1-4783-B5DD-C51C9377DBF3}" srcOrd="0" destOrd="0" presId="urn:microsoft.com/office/officeart/2005/8/layout/lProcess2"/>
    <dgm:cxn modelId="{35E7B806-F09B-4CE0-8A63-5D2284FD9EDA}" type="presParOf" srcId="{0472DEF8-ABF1-4783-B5DD-C51C9377DBF3}" destId="{39D093C0-A35A-4735-BFAA-E95B20F01453}" srcOrd="0" destOrd="0" presId="urn:microsoft.com/office/officeart/2005/8/layout/lProcess2"/>
    <dgm:cxn modelId="{1FE011A8-E0B7-4FA5-83B3-6A78A0ABD15F}" type="presParOf" srcId="{0472DEF8-ABF1-4783-B5DD-C51C9377DBF3}" destId="{04688944-6111-4D54-822B-5458069C6A91}" srcOrd="1" destOrd="0" presId="urn:microsoft.com/office/officeart/2005/8/layout/lProcess2"/>
    <dgm:cxn modelId="{CFA855C1-1CB5-4930-9CDC-496E9D9A83B8}" type="presParOf" srcId="{0472DEF8-ABF1-4783-B5DD-C51C9377DBF3}" destId="{78564993-8CB7-4AA0-AFA6-49BFAE43D0D2}" srcOrd="2" destOrd="0" presId="urn:microsoft.com/office/officeart/2005/8/layout/lProcess2"/>
    <dgm:cxn modelId="{1BCEEA71-442D-41D9-8339-C0F52504B578}" type="presParOf" srcId="{0472DEF8-ABF1-4783-B5DD-C51C9377DBF3}" destId="{806D4F5D-CF5F-4D49-8554-C921BBAE5B14}" srcOrd="3" destOrd="0" presId="urn:microsoft.com/office/officeart/2005/8/layout/lProcess2"/>
    <dgm:cxn modelId="{41593B84-948A-4E10-9C61-46029955D8B9}" type="presParOf" srcId="{0472DEF8-ABF1-4783-B5DD-C51C9377DBF3}" destId="{8697814D-DAC4-43CD-9E74-BBB484EC84F4}" srcOrd="4" destOrd="0" presId="urn:microsoft.com/office/officeart/2005/8/layout/lProcess2"/>
    <dgm:cxn modelId="{800147EA-1051-47F6-B53B-3B75EFF7DB1F}" type="presParOf" srcId="{A14BCDC6-7DDB-40AA-8F92-A5A45CE2C043}" destId="{D6C9551F-6740-4203-9940-1338E8C126DA}" srcOrd="1" destOrd="0" presId="urn:microsoft.com/office/officeart/2005/8/layout/lProcess2"/>
    <dgm:cxn modelId="{6C9D11FA-2407-4B66-A473-94931F0608F4}" type="presParOf" srcId="{A14BCDC6-7DDB-40AA-8F92-A5A45CE2C043}" destId="{E693BD64-5CF0-4D80-BD23-564E787554EC}" srcOrd="2" destOrd="0" presId="urn:microsoft.com/office/officeart/2005/8/layout/lProcess2"/>
    <dgm:cxn modelId="{EBD096EB-D3C9-4C8E-8F43-287F37F2F04C}" type="presParOf" srcId="{E693BD64-5CF0-4D80-BD23-564E787554EC}" destId="{B1AE786B-EC81-4866-8764-186EE3A11035}" srcOrd="0" destOrd="0" presId="urn:microsoft.com/office/officeart/2005/8/layout/lProcess2"/>
    <dgm:cxn modelId="{37F61C5D-91E7-4DBF-ADD9-B4D1918B0C52}" type="presParOf" srcId="{E693BD64-5CF0-4D80-BD23-564E787554EC}" destId="{DB72D2F9-4D86-49F0-9FEE-C315A1C98FD7}" srcOrd="1" destOrd="0" presId="urn:microsoft.com/office/officeart/2005/8/layout/lProcess2"/>
    <dgm:cxn modelId="{86CA0622-047F-4389-AC12-61248C588991}" type="presParOf" srcId="{E693BD64-5CF0-4D80-BD23-564E787554EC}" destId="{BE6B0180-5E70-4DCF-88A7-00A6DE4F8FC8}" srcOrd="2" destOrd="0" presId="urn:microsoft.com/office/officeart/2005/8/layout/lProcess2"/>
    <dgm:cxn modelId="{577F7EB9-4CCF-4F2F-B74B-A27A0FD227E6}" type="presParOf" srcId="{BE6B0180-5E70-4DCF-88A7-00A6DE4F8FC8}" destId="{FCAAFAA4-A82D-49EF-9734-8A6F5B222DEB}" srcOrd="0" destOrd="0" presId="urn:microsoft.com/office/officeart/2005/8/layout/lProcess2"/>
    <dgm:cxn modelId="{32E5A7F7-5362-4C5B-91E4-63130CC48B6D}" type="presParOf" srcId="{FCAAFAA4-A82D-49EF-9734-8A6F5B222DEB}" destId="{2446B20B-C125-481F-8097-4B7B419C0E5A}" srcOrd="0" destOrd="0" presId="urn:microsoft.com/office/officeart/2005/8/layout/lProcess2"/>
    <dgm:cxn modelId="{26EA9AA0-CE27-4529-B94C-0CEB137FCFD4}" type="presParOf" srcId="{FCAAFAA4-A82D-49EF-9734-8A6F5B222DEB}" destId="{19912498-D259-4165-BDDC-6B334E858BD5}" srcOrd="1" destOrd="0" presId="urn:microsoft.com/office/officeart/2005/8/layout/lProcess2"/>
    <dgm:cxn modelId="{DC6D7C38-CEB1-469C-9F72-A2BEB4F26940}" type="presParOf" srcId="{FCAAFAA4-A82D-49EF-9734-8A6F5B222DEB}" destId="{02D0B336-3244-46EF-9A7E-F828E10B0D9D}" srcOrd="2" destOrd="0" presId="urn:microsoft.com/office/officeart/2005/8/layout/lProcess2"/>
    <dgm:cxn modelId="{3123CA62-7C65-4D9A-85AB-0BD459732776}" type="presParOf" srcId="{FCAAFAA4-A82D-49EF-9734-8A6F5B222DEB}" destId="{81A68AB2-2F8D-4D0D-BACB-D1436D8189FA}" srcOrd="3" destOrd="0" presId="urn:microsoft.com/office/officeart/2005/8/layout/lProcess2"/>
    <dgm:cxn modelId="{1900542F-07F8-43B8-9977-385B4DBF443B}" type="presParOf" srcId="{FCAAFAA4-A82D-49EF-9734-8A6F5B222DEB}" destId="{0F774AE3-58ED-478D-9A99-3A4FCBC95FCA}" srcOrd="4" destOrd="0" presId="urn:microsoft.com/office/officeart/2005/8/layout/lProcess2"/>
    <dgm:cxn modelId="{58C884A9-9462-42EB-BE28-E6BD60994820}" type="presParOf" srcId="{FCAAFAA4-A82D-49EF-9734-8A6F5B222DEB}" destId="{B782B563-E473-4AC6-8927-EA2C523F4C5C}" srcOrd="5" destOrd="0" presId="urn:microsoft.com/office/officeart/2005/8/layout/lProcess2"/>
    <dgm:cxn modelId="{809D0187-43CC-445D-832D-BAFDA9552B8E}" type="presParOf" srcId="{FCAAFAA4-A82D-49EF-9734-8A6F5B222DEB}" destId="{3A15009B-BF07-46FE-9708-B43D9F2956F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F5595C-AD6D-497E-A8FE-38C957E97212}" type="doc">
      <dgm:prSet loTypeId="urn:microsoft.com/office/officeart/2005/8/layout/arrow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A05010BD-AD41-495D-8231-257846AE9605}">
      <dgm:prSet phldrT="[Texto]"/>
      <dgm:spPr/>
      <dgm:t>
        <a:bodyPr/>
        <a:lstStyle/>
        <a:p>
          <a:r>
            <a:rPr lang="pt-BR" dirty="0"/>
            <a:t>Normas Substantivas</a:t>
          </a:r>
        </a:p>
      </dgm:t>
    </dgm:pt>
    <dgm:pt modelId="{5230090F-7CAC-4D49-85B8-171DF0FCE34E}" type="parTrans" cxnId="{4CD23A94-3079-4700-A337-879E85CD7D9B}">
      <dgm:prSet/>
      <dgm:spPr/>
      <dgm:t>
        <a:bodyPr/>
        <a:lstStyle/>
        <a:p>
          <a:endParaRPr lang="pt-BR"/>
        </a:p>
      </dgm:t>
    </dgm:pt>
    <dgm:pt modelId="{264D4765-FDF6-4EB5-BE92-9D247509AD09}" type="sibTrans" cxnId="{4CD23A94-3079-4700-A337-879E85CD7D9B}">
      <dgm:prSet/>
      <dgm:spPr/>
      <dgm:t>
        <a:bodyPr/>
        <a:lstStyle/>
        <a:p>
          <a:endParaRPr lang="pt-BR"/>
        </a:p>
      </dgm:t>
    </dgm:pt>
    <dgm:pt modelId="{A66AE987-77AB-4A16-A880-FF4192A68E34}">
      <dgm:prSet phldrT="[Texto]"/>
      <dgm:spPr/>
      <dgm:t>
        <a:bodyPr/>
        <a:lstStyle/>
        <a:p>
          <a:r>
            <a:rPr lang="pt-BR" dirty="0"/>
            <a:t>Normas Processuais</a:t>
          </a:r>
        </a:p>
      </dgm:t>
    </dgm:pt>
    <dgm:pt modelId="{F88F9C62-7845-471A-9498-18109D9F276D}" type="parTrans" cxnId="{C7A25E97-CC62-4D15-8E88-45A179DB7843}">
      <dgm:prSet/>
      <dgm:spPr/>
      <dgm:t>
        <a:bodyPr/>
        <a:lstStyle/>
        <a:p>
          <a:endParaRPr lang="pt-BR"/>
        </a:p>
      </dgm:t>
    </dgm:pt>
    <dgm:pt modelId="{E593828E-1E6F-4BB6-AFAD-2FB8D6E4DED3}" type="sibTrans" cxnId="{C7A25E97-CC62-4D15-8E88-45A179DB7843}">
      <dgm:prSet/>
      <dgm:spPr/>
      <dgm:t>
        <a:bodyPr/>
        <a:lstStyle/>
        <a:p>
          <a:endParaRPr lang="pt-BR"/>
        </a:p>
      </dgm:t>
    </dgm:pt>
    <dgm:pt modelId="{17A1F262-6EAB-40DE-ADF4-1D23F9EC8C74}">
      <dgm:prSet phldrT="[Texto]"/>
      <dgm:spPr/>
      <dgm:t>
        <a:bodyPr/>
        <a:lstStyle/>
        <a:p>
          <a:r>
            <a:rPr lang="pt-BR" dirty="0"/>
            <a:t>Contrato como troca</a:t>
          </a:r>
        </a:p>
      </dgm:t>
    </dgm:pt>
    <dgm:pt modelId="{B6243322-5C59-4E3E-9130-ECCCE867C1CF}" type="parTrans" cxnId="{1E37A29A-A373-4B0C-93C6-C73FAB6FC8E2}">
      <dgm:prSet/>
      <dgm:spPr/>
      <dgm:t>
        <a:bodyPr/>
        <a:lstStyle/>
        <a:p>
          <a:endParaRPr lang="pt-BR"/>
        </a:p>
      </dgm:t>
    </dgm:pt>
    <dgm:pt modelId="{1BD668FB-874B-40EA-BDB1-659653DDE154}" type="sibTrans" cxnId="{1E37A29A-A373-4B0C-93C6-C73FAB6FC8E2}">
      <dgm:prSet/>
      <dgm:spPr/>
      <dgm:t>
        <a:bodyPr/>
        <a:lstStyle/>
        <a:p>
          <a:endParaRPr lang="pt-BR"/>
        </a:p>
      </dgm:t>
    </dgm:pt>
    <dgm:pt modelId="{F2BB13AA-7025-408A-A045-1E3EB9618946}">
      <dgm:prSet/>
      <dgm:spPr/>
      <dgm:t>
        <a:bodyPr/>
        <a:lstStyle/>
        <a:p>
          <a:r>
            <a:rPr lang="pt-BR" dirty="0"/>
            <a:t>Contrato como governança</a:t>
          </a:r>
        </a:p>
      </dgm:t>
    </dgm:pt>
    <dgm:pt modelId="{E92A9EB5-C673-484A-933C-D3F516432009}" type="parTrans" cxnId="{1A8121B8-59EE-44FF-95DF-0309724CFE42}">
      <dgm:prSet/>
      <dgm:spPr/>
      <dgm:t>
        <a:bodyPr/>
        <a:lstStyle/>
        <a:p>
          <a:endParaRPr lang="pt-BR"/>
        </a:p>
      </dgm:t>
    </dgm:pt>
    <dgm:pt modelId="{F40C989F-21E6-4D65-B325-CA088C48B8E6}" type="sibTrans" cxnId="{1A8121B8-59EE-44FF-95DF-0309724CFE42}">
      <dgm:prSet/>
      <dgm:spPr/>
      <dgm:t>
        <a:bodyPr/>
        <a:lstStyle/>
        <a:p>
          <a:endParaRPr lang="pt-BR"/>
        </a:p>
      </dgm:t>
    </dgm:pt>
    <dgm:pt modelId="{7651EFBF-12C4-4EF7-9747-EFD8DDFB7297}">
      <dgm:prSet/>
      <dgm:spPr/>
      <dgm:t>
        <a:bodyPr/>
        <a:lstStyle/>
        <a:p>
          <a:endParaRPr lang="pt-BR" dirty="0"/>
        </a:p>
      </dgm:t>
    </dgm:pt>
    <dgm:pt modelId="{6EFAEAA0-0C7B-457D-94AB-708961976720}" type="parTrans" cxnId="{C6272883-3D1F-487D-890A-772D9EEFD7A6}">
      <dgm:prSet/>
      <dgm:spPr/>
      <dgm:t>
        <a:bodyPr/>
        <a:lstStyle/>
        <a:p>
          <a:endParaRPr lang="pt-BR"/>
        </a:p>
      </dgm:t>
    </dgm:pt>
    <dgm:pt modelId="{F136160B-92B7-49EF-BB64-290D94B6E96D}" type="sibTrans" cxnId="{C6272883-3D1F-487D-890A-772D9EEFD7A6}">
      <dgm:prSet/>
      <dgm:spPr/>
      <dgm:t>
        <a:bodyPr/>
        <a:lstStyle/>
        <a:p>
          <a:endParaRPr lang="pt-BR"/>
        </a:p>
      </dgm:t>
    </dgm:pt>
    <dgm:pt modelId="{77B99727-FF2E-4866-AA3C-284D197EE038}" type="pres">
      <dgm:prSet presAssocID="{03F5595C-AD6D-497E-A8FE-38C957E97212}" presName="compositeShape" presStyleCnt="0">
        <dgm:presLayoutVars>
          <dgm:chMax val="2"/>
          <dgm:dir/>
          <dgm:resizeHandles val="exact"/>
        </dgm:presLayoutVars>
      </dgm:prSet>
      <dgm:spPr/>
    </dgm:pt>
    <dgm:pt modelId="{A1661777-243A-4F10-8B05-DEC6BA4BCD2C}" type="pres">
      <dgm:prSet presAssocID="{A05010BD-AD41-495D-8231-257846AE9605}" presName="upArrow" presStyleLbl="node1" presStyleIdx="0" presStyleCnt="2"/>
      <dgm:spPr/>
    </dgm:pt>
    <dgm:pt modelId="{8053CB34-03BF-4319-A0D2-A050F8390347}" type="pres">
      <dgm:prSet presAssocID="{A05010BD-AD41-495D-8231-257846AE9605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EEC7F76-50B4-4297-A9EF-1A1779A2B5CC}" type="pres">
      <dgm:prSet presAssocID="{A66AE987-77AB-4A16-A880-FF4192A68E34}" presName="downArrow" presStyleLbl="node1" presStyleIdx="1" presStyleCnt="2"/>
      <dgm:spPr/>
    </dgm:pt>
    <dgm:pt modelId="{47F5CC13-16F7-4E1B-ABEB-AE4DAEA6D3AF}" type="pres">
      <dgm:prSet presAssocID="{A66AE987-77AB-4A16-A880-FF4192A68E34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AD606E29-824C-46BF-AF44-C968224BD520}" type="presOf" srcId="{A05010BD-AD41-495D-8231-257846AE9605}" destId="{8053CB34-03BF-4319-A0D2-A050F8390347}" srcOrd="0" destOrd="0" presId="urn:microsoft.com/office/officeart/2005/8/layout/arrow4"/>
    <dgm:cxn modelId="{7A2FB178-898F-407B-85C1-0DDB4D5D823A}" type="presOf" srcId="{7651EFBF-12C4-4EF7-9747-EFD8DDFB7297}" destId="{47F5CC13-16F7-4E1B-ABEB-AE4DAEA6D3AF}" srcOrd="0" destOrd="2" presId="urn:microsoft.com/office/officeart/2005/8/layout/arrow4"/>
    <dgm:cxn modelId="{C6272883-3D1F-487D-890A-772D9EEFD7A6}" srcId="{A66AE987-77AB-4A16-A880-FF4192A68E34}" destId="{7651EFBF-12C4-4EF7-9747-EFD8DDFB7297}" srcOrd="1" destOrd="0" parTransId="{6EFAEAA0-0C7B-457D-94AB-708961976720}" sibTransId="{F136160B-92B7-49EF-BB64-290D94B6E96D}"/>
    <dgm:cxn modelId="{C648C98B-0468-406F-A8A0-26857D39B5EB}" type="presOf" srcId="{17A1F262-6EAB-40DE-ADF4-1D23F9EC8C74}" destId="{8053CB34-03BF-4319-A0D2-A050F8390347}" srcOrd="0" destOrd="1" presId="urn:microsoft.com/office/officeart/2005/8/layout/arrow4"/>
    <dgm:cxn modelId="{4CD23A94-3079-4700-A337-879E85CD7D9B}" srcId="{03F5595C-AD6D-497E-A8FE-38C957E97212}" destId="{A05010BD-AD41-495D-8231-257846AE9605}" srcOrd="0" destOrd="0" parTransId="{5230090F-7CAC-4D49-85B8-171DF0FCE34E}" sibTransId="{264D4765-FDF6-4EB5-BE92-9D247509AD09}"/>
    <dgm:cxn modelId="{C7A25E97-CC62-4D15-8E88-45A179DB7843}" srcId="{03F5595C-AD6D-497E-A8FE-38C957E97212}" destId="{A66AE987-77AB-4A16-A880-FF4192A68E34}" srcOrd="1" destOrd="0" parTransId="{F88F9C62-7845-471A-9498-18109D9F276D}" sibTransId="{E593828E-1E6F-4BB6-AFAD-2FB8D6E4DED3}"/>
    <dgm:cxn modelId="{1E37A29A-A373-4B0C-93C6-C73FAB6FC8E2}" srcId="{A05010BD-AD41-495D-8231-257846AE9605}" destId="{17A1F262-6EAB-40DE-ADF4-1D23F9EC8C74}" srcOrd="0" destOrd="0" parTransId="{B6243322-5C59-4E3E-9130-ECCCE867C1CF}" sibTransId="{1BD668FB-874B-40EA-BDB1-659653DDE154}"/>
    <dgm:cxn modelId="{7A2027A2-9C5B-488A-85BA-177926F2F6C0}" type="presOf" srcId="{F2BB13AA-7025-408A-A045-1E3EB9618946}" destId="{47F5CC13-16F7-4E1B-ABEB-AE4DAEA6D3AF}" srcOrd="0" destOrd="1" presId="urn:microsoft.com/office/officeart/2005/8/layout/arrow4"/>
    <dgm:cxn modelId="{1A8121B8-59EE-44FF-95DF-0309724CFE42}" srcId="{A66AE987-77AB-4A16-A880-FF4192A68E34}" destId="{F2BB13AA-7025-408A-A045-1E3EB9618946}" srcOrd="0" destOrd="0" parTransId="{E92A9EB5-C673-484A-933C-D3F516432009}" sibTransId="{F40C989F-21E6-4D65-B325-CA088C48B8E6}"/>
    <dgm:cxn modelId="{087A48BD-CD0B-48D6-AE4A-C8672F3B5A03}" type="presOf" srcId="{A66AE987-77AB-4A16-A880-FF4192A68E34}" destId="{47F5CC13-16F7-4E1B-ABEB-AE4DAEA6D3AF}" srcOrd="0" destOrd="0" presId="urn:microsoft.com/office/officeart/2005/8/layout/arrow4"/>
    <dgm:cxn modelId="{CA500CF2-920A-4100-ABF7-264BA4F3B381}" type="presOf" srcId="{03F5595C-AD6D-497E-A8FE-38C957E97212}" destId="{77B99727-FF2E-4866-AA3C-284D197EE038}" srcOrd="0" destOrd="0" presId="urn:microsoft.com/office/officeart/2005/8/layout/arrow4"/>
    <dgm:cxn modelId="{A540C3CB-6B29-4885-8980-524B657221F6}" type="presParOf" srcId="{77B99727-FF2E-4866-AA3C-284D197EE038}" destId="{A1661777-243A-4F10-8B05-DEC6BA4BCD2C}" srcOrd="0" destOrd="0" presId="urn:microsoft.com/office/officeart/2005/8/layout/arrow4"/>
    <dgm:cxn modelId="{790A293E-0B4D-4568-AAB9-B0C2F093B5AD}" type="presParOf" srcId="{77B99727-FF2E-4866-AA3C-284D197EE038}" destId="{8053CB34-03BF-4319-A0D2-A050F8390347}" srcOrd="1" destOrd="0" presId="urn:microsoft.com/office/officeart/2005/8/layout/arrow4"/>
    <dgm:cxn modelId="{95493E80-111F-4254-9207-0EB9F780DC0B}" type="presParOf" srcId="{77B99727-FF2E-4866-AA3C-284D197EE038}" destId="{FEEC7F76-50B4-4297-A9EF-1A1779A2B5CC}" srcOrd="2" destOrd="0" presId="urn:microsoft.com/office/officeart/2005/8/layout/arrow4"/>
    <dgm:cxn modelId="{65920F5F-33FB-45FD-B805-665D8F537DA0}" type="presParOf" srcId="{77B99727-FF2E-4866-AA3C-284D197EE038}" destId="{47F5CC13-16F7-4E1B-ABEB-AE4DAEA6D3A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F038-3E96-47D4-A98C-FC994CE1B407}">
      <dsp:nvSpPr>
        <dsp:cNvPr id="0" name=""/>
        <dsp:cNvSpPr/>
      </dsp:nvSpPr>
      <dsp:spPr>
        <a:xfrm>
          <a:off x="2730" y="1201022"/>
          <a:ext cx="1381874" cy="6909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Owner</a:t>
          </a:r>
          <a:endParaRPr lang="pt-BR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2967" y="1221259"/>
        <a:ext cx="1341400" cy="650463"/>
      </dsp:txXfrm>
    </dsp:sp>
    <dsp:sp modelId="{B56953F6-6DBA-4351-B230-6BB5D25E0B1B}">
      <dsp:nvSpPr>
        <dsp:cNvPr id="0" name=""/>
        <dsp:cNvSpPr/>
      </dsp:nvSpPr>
      <dsp:spPr>
        <a:xfrm rot="17132822">
          <a:off x="1082756" y="1129097"/>
          <a:ext cx="824754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44685" y="14501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69743" y="1163539"/>
        <a:ext cx="0" cy="0"/>
      </dsp:txXfrm>
    </dsp:sp>
    <dsp:sp modelId="{0D658B67-6FF2-4DDD-A312-E2E50E5FDF22}">
      <dsp:nvSpPr>
        <dsp:cNvPr id="0" name=""/>
        <dsp:cNvSpPr/>
      </dsp:nvSpPr>
      <dsp:spPr>
        <a:xfrm>
          <a:off x="1605663" y="406444"/>
          <a:ext cx="1381874" cy="69093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Projetista</a:t>
          </a:r>
        </a:p>
      </dsp:txBody>
      <dsp:txXfrm>
        <a:off x="1625900" y="426681"/>
        <a:ext cx="1341400" cy="650463"/>
      </dsp:txXfrm>
    </dsp:sp>
    <dsp:sp modelId="{8D66504C-004D-427F-ACF0-D940F25F3CA1}">
      <dsp:nvSpPr>
        <dsp:cNvPr id="0" name=""/>
        <dsp:cNvSpPr/>
      </dsp:nvSpPr>
      <dsp:spPr>
        <a:xfrm>
          <a:off x="2987537" y="731808"/>
          <a:ext cx="418279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86220" y="741456"/>
        <a:ext cx="0" cy="0"/>
      </dsp:txXfrm>
    </dsp:sp>
    <dsp:sp modelId="{0DE81BAE-AF0D-4838-918D-369C35DFB056}">
      <dsp:nvSpPr>
        <dsp:cNvPr id="0" name=""/>
        <dsp:cNvSpPr/>
      </dsp:nvSpPr>
      <dsp:spPr>
        <a:xfrm>
          <a:off x="3405817" y="406444"/>
          <a:ext cx="1381874" cy="6909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Projeto</a:t>
          </a:r>
        </a:p>
      </dsp:txBody>
      <dsp:txXfrm>
        <a:off x="3426054" y="426681"/>
        <a:ext cx="1341400" cy="650463"/>
      </dsp:txXfrm>
    </dsp:sp>
    <dsp:sp modelId="{6CDCE365-7405-4584-8F18-D9D97973DBBC}">
      <dsp:nvSpPr>
        <dsp:cNvPr id="0" name=""/>
        <dsp:cNvSpPr/>
      </dsp:nvSpPr>
      <dsp:spPr>
        <a:xfrm>
          <a:off x="1384605" y="1526386"/>
          <a:ext cx="221058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489607" y="1540964"/>
        <a:ext cx="0" cy="0"/>
      </dsp:txXfrm>
    </dsp:sp>
    <dsp:sp modelId="{1045C775-16ED-42A9-ABA0-8AA61CA576C2}">
      <dsp:nvSpPr>
        <dsp:cNvPr id="0" name=""/>
        <dsp:cNvSpPr/>
      </dsp:nvSpPr>
      <dsp:spPr>
        <a:xfrm>
          <a:off x="1605663" y="1201022"/>
          <a:ext cx="1381874" cy="69093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Construtora</a:t>
          </a:r>
        </a:p>
      </dsp:txBody>
      <dsp:txXfrm>
        <a:off x="1625900" y="1221259"/>
        <a:ext cx="1341400" cy="650463"/>
      </dsp:txXfrm>
    </dsp:sp>
    <dsp:sp modelId="{1D278872-87D0-45FE-85C4-2A4C97E376EA}">
      <dsp:nvSpPr>
        <dsp:cNvPr id="0" name=""/>
        <dsp:cNvSpPr/>
      </dsp:nvSpPr>
      <dsp:spPr>
        <a:xfrm>
          <a:off x="2987537" y="1526386"/>
          <a:ext cx="418279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86220" y="1536034"/>
        <a:ext cx="0" cy="0"/>
      </dsp:txXfrm>
    </dsp:sp>
    <dsp:sp modelId="{E8D067D6-881C-463E-BCC5-B1242D18F750}">
      <dsp:nvSpPr>
        <dsp:cNvPr id="0" name=""/>
        <dsp:cNvSpPr/>
      </dsp:nvSpPr>
      <dsp:spPr>
        <a:xfrm>
          <a:off x="3405817" y="1201022"/>
          <a:ext cx="1381874" cy="6909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Construção</a:t>
          </a:r>
        </a:p>
      </dsp:txBody>
      <dsp:txXfrm>
        <a:off x="3426054" y="1221259"/>
        <a:ext cx="1341400" cy="650463"/>
      </dsp:txXfrm>
    </dsp:sp>
    <dsp:sp modelId="{1C1B5435-9E96-4CC8-9CB9-7217E1D0A8D1}">
      <dsp:nvSpPr>
        <dsp:cNvPr id="0" name=""/>
        <dsp:cNvSpPr/>
      </dsp:nvSpPr>
      <dsp:spPr>
        <a:xfrm rot="4467178">
          <a:off x="1082756" y="1923674"/>
          <a:ext cx="824754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744685" y="14501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09471" y="1918388"/>
        <a:ext cx="0" cy="0"/>
      </dsp:txXfrm>
    </dsp:sp>
    <dsp:sp modelId="{0C9A13BD-124E-499A-BFFD-B81C4B7E71C8}">
      <dsp:nvSpPr>
        <dsp:cNvPr id="0" name=""/>
        <dsp:cNvSpPr/>
      </dsp:nvSpPr>
      <dsp:spPr>
        <a:xfrm>
          <a:off x="1605663" y="1995600"/>
          <a:ext cx="1381874" cy="69093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Fornecedores</a:t>
          </a:r>
        </a:p>
      </dsp:txBody>
      <dsp:txXfrm>
        <a:off x="1625900" y="2015837"/>
        <a:ext cx="1341400" cy="650463"/>
      </dsp:txXfrm>
    </dsp:sp>
    <dsp:sp modelId="{9A67B0D2-2FB4-4B53-AE85-C225BC02E54F}">
      <dsp:nvSpPr>
        <dsp:cNvPr id="0" name=""/>
        <dsp:cNvSpPr/>
      </dsp:nvSpPr>
      <dsp:spPr>
        <a:xfrm>
          <a:off x="2987537" y="2320963"/>
          <a:ext cx="418279" cy="40209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425263" y="14501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86220" y="2330611"/>
        <a:ext cx="0" cy="0"/>
      </dsp:txXfrm>
    </dsp:sp>
    <dsp:sp modelId="{C07C3EC9-5DFB-4972-BEC9-6BBC3B06C542}">
      <dsp:nvSpPr>
        <dsp:cNvPr id="0" name=""/>
        <dsp:cNvSpPr/>
      </dsp:nvSpPr>
      <dsp:spPr>
        <a:xfrm>
          <a:off x="3405817" y="1995600"/>
          <a:ext cx="1381874" cy="6909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Fornecimentos</a:t>
          </a:r>
        </a:p>
      </dsp:txBody>
      <dsp:txXfrm>
        <a:off x="3426054" y="2015837"/>
        <a:ext cx="1341400" cy="6504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9848B-FCB8-43B4-984C-B524BFA989ED}">
      <dsp:nvSpPr>
        <dsp:cNvPr id="0" name=""/>
        <dsp:cNvSpPr/>
      </dsp:nvSpPr>
      <dsp:spPr>
        <a:xfrm>
          <a:off x="2288141" y="732"/>
          <a:ext cx="3432211" cy="14987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Quebra de boa-fé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Dolo, Fraude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Culpa Grave</a:t>
          </a:r>
        </a:p>
      </dsp:txBody>
      <dsp:txXfrm>
        <a:off x="2288141" y="188070"/>
        <a:ext cx="2870198" cy="1124025"/>
      </dsp:txXfrm>
    </dsp:sp>
    <dsp:sp modelId="{827E8A67-8675-4B18-9334-DE29562178D4}">
      <dsp:nvSpPr>
        <dsp:cNvPr id="0" name=""/>
        <dsp:cNvSpPr/>
      </dsp:nvSpPr>
      <dsp:spPr>
        <a:xfrm>
          <a:off x="0" y="732"/>
          <a:ext cx="2288141" cy="1498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Sanção a Comportamentos </a:t>
          </a:r>
          <a:r>
            <a:rPr lang="pt-BR" sz="2400" kern="1200" dirty="0" err="1"/>
            <a:t>Anti-colaborativos</a:t>
          </a:r>
          <a:endParaRPr lang="pt-BR" sz="2400" kern="1200" dirty="0"/>
        </a:p>
      </dsp:txBody>
      <dsp:txXfrm>
        <a:off x="73161" y="73893"/>
        <a:ext cx="2141819" cy="135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F038-3E96-47D4-A98C-FC994CE1B407}">
      <dsp:nvSpPr>
        <dsp:cNvPr id="0" name=""/>
        <dsp:cNvSpPr/>
      </dsp:nvSpPr>
      <dsp:spPr>
        <a:xfrm>
          <a:off x="317" y="1803845"/>
          <a:ext cx="1326296" cy="6631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Owner</a:t>
          </a:r>
          <a:endParaRPr lang="pt-BR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9740" y="1823268"/>
        <a:ext cx="1287450" cy="624302"/>
      </dsp:txXfrm>
    </dsp:sp>
    <dsp:sp modelId="{B56953F6-6DBA-4351-B230-6BB5D25E0B1B}">
      <dsp:nvSpPr>
        <dsp:cNvPr id="0" name=""/>
        <dsp:cNvSpPr/>
      </dsp:nvSpPr>
      <dsp:spPr>
        <a:xfrm>
          <a:off x="1326613" y="2121445"/>
          <a:ext cx="530518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425053" y="12304"/>
              </a:lnTo>
            </a:path>
          </a:pathLst>
        </a:custGeom>
        <a:noFill/>
        <a:ln w="9525" cap="flat" cmpd="sng" algn="ctr">
          <a:solidFill>
            <a:srgbClr val="004A9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578609" y="2122157"/>
        <a:ext cx="0" cy="0"/>
      </dsp:txXfrm>
    </dsp:sp>
    <dsp:sp modelId="{0D658B67-6FF2-4DDD-A312-E2E50E5FDF22}">
      <dsp:nvSpPr>
        <dsp:cNvPr id="0" name=""/>
        <dsp:cNvSpPr/>
      </dsp:nvSpPr>
      <dsp:spPr>
        <a:xfrm>
          <a:off x="1857131" y="1803845"/>
          <a:ext cx="1326296" cy="663148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Epecista</a:t>
          </a:r>
          <a:endParaRPr lang="pt-BR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76554" y="1823268"/>
        <a:ext cx="1287450" cy="624302"/>
      </dsp:txXfrm>
    </dsp:sp>
    <dsp:sp modelId="{8D66504C-004D-427F-ACF0-D940F25F3CA1}">
      <dsp:nvSpPr>
        <dsp:cNvPr id="0" name=""/>
        <dsp:cNvSpPr/>
      </dsp:nvSpPr>
      <dsp:spPr>
        <a:xfrm rot="18289469">
          <a:off x="2984187" y="1740135"/>
          <a:ext cx="928999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744317" y="12304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16359" y="1759911"/>
        <a:ext cx="0" cy="0"/>
      </dsp:txXfrm>
    </dsp:sp>
    <dsp:sp modelId="{0DE81BAE-AF0D-4838-918D-369C35DFB056}">
      <dsp:nvSpPr>
        <dsp:cNvPr id="0" name=""/>
        <dsp:cNvSpPr/>
      </dsp:nvSpPr>
      <dsp:spPr>
        <a:xfrm>
          <a:off x="3713946" y="1041225"/>
          <a:ext cx="1326296" cy="66314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Projeto</a:t>
          </a:r>
        </a:p>
      </dsp:txBody>
      <dsp:txXfrm>
        <a:off x="3733369" y="1060648"/>
        <a:ext cx="1287450" cy="624302"/>
      </dsp:txXfrm>
    </dsp:sp>
    <dsp:sp modelId="{6CDCE365-7405-4584-8F18-D9D97973DBBC}">
      <dsp:nvSpPr>
        <dsp:cNvPr id="0" name=""/>
        <dsp:cNvSpPr/>
      </dsp:nvSpPr>
      <dsp:spPr>
        <a:xfrm>
          <a:off x="3183428" y="2121445"/>
          <a:ext cx="530518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425053" y="12304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35424" y="2122157"/>
        <a:ext cx="0" cy="0"/>
      </dsp:txXfrm>
    </dsp:sp>
    <dsp:sp modelId="{1045C775-16ED-42A9-ABA0-8AA61CA576C2}">
      <dsp:nvSpPr>
        <dsp:cNvPr id="0" name=""/>
        <dsp:cNvSpPr/>
      </dsp:nvSpPr>
      <dsp:spPr>
        <a:xfrm>
          <a:off x="3713946" y="1803845"/>
          <a:ext cx="1326296" cy="66314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Construção</a:t>
          </a:r>
        </a:p>
      </dsp:txBody>
      <dsp:txXfrm>
        <a:off x="3733369" y="1823268"/>
        <a:ext cx="1287450" cy="624302"/>
      </dsp:txXfrm>
    </dsp:sp>
    <dsp:sp modelId="{C248B73E-F5BA-4A13-9653-C129345A3657}">
      <dsp:nvSpPr>
        <dsp:cNvPr id="0" name=""/>
        <dsp:cNvSpPr/>
      </dsp:nvSpPr>
      <dsp:spPr>
        <a:xfrm rot="3310531">
          <a:off x="2984187" y="2502755"/>
          <a:ext cx="928999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744317" y="12304"/>
              </a:lnTo>
            </a:path>
          </a:pathLst>
        </a:custGeom>
        <a:noFill/>
        <a:ln w="9525" cap="flat" cmpd="sng" algn="ctr">
          <a:solidFill>
            <a:srgbClr val="004A9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54489" y="2484402"/>
        <a:ext cx="0" cy="0"/>
      </dsp:txXfrm>
    </dsp:sp>
    <dsp:sp modelId="{6FCF0C01-0010-4FF6-BC5B-4F5D3318F369}">
      <dsp:nvSpPr>
        <dsp:cNvPr id="0" name=""/>
        <dsp:cNvSpPr/>
      </dsp:nvSpPr>
      <dsp:spPr>
        <a:xfrm>
          <a:off x="3713946" y="2566466"/>
          <a:ext cx="1326296" cy="66314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Fornecimentos</a:t>
          </a:r>
        </a:p>
      </dsp:txBody>
      <dsp:txXfrm>
        <a:off x="3733369" y="2585889"/>
        <a:ext cx="1287450" cy="624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6904A-6121-4A61-9EB9-E78F4AABD23F}">
      <dsp:nvSpPr>
        <dsp:cNvPr id="0" name=""/>
        <dsp:cNvSpPr/>
      </dsp:nvSpPr>
      <dsp:spPr>
        <a:xfrm>
          <a:off x="1845" y="526241"/>
          <a:ext cx="1102992" cy="1102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BBAA9-F487-4AA4-9B00-06E54D9C93D0}">
      <dsp:nvSpPr>
        <dsp:cNvPr id="0" name=""/>
        <dsp:cNvSpPr/>
      </dsp:nvSpPr>
      <dsp:spPr>
        <a:xfrm>
          <a:off x="1845" y="1740356"/>
          <a:ext cx="3151406" cy="47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 err="1">
              <a:solidFill>
                <a:schemeClr val="tx2"/>
              </a:solidFill>
            </a:rPr>
            <a:t>Preço</a:t>
          </a:r>
          <a:r>
            <a:rPr lang="en-US" sz="1600" kern="1200" dirty="0">
              <a:solidFill>
                <a:schemeClr val="tx2"/>
              </a:solidFill>
            </a:rPr>
            <a:t> vs </a:t>
          </a:r>
          <a:r>
            <a:rPr lang="en-US" sz="1600" kern="1200" dirty="0" err="1">
              <a:solidFill>
                <a:schemeClr val="tx2"/>
              </a:solidFill>
            </a:rPr>
            <a:t>Risco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1845" y="1740356"/>
        <a:ext cx="3151406" cy="472710"/>
      </dsp:txXfrm>
    </dsp:sp>
    <dsp:sp modelId="{5BE94E19-DDED-4AD8-8C79-9BE0CA2CB3CE}">
      <dsp:nvSpPr>
        <dsp:cNvPr id="0" name=""/>
        <dsp:cNvSpPr/>
      </dsp:nvSpPr>
      <dsp:spPr>
        <a:xfrm>
          <a:off x="1845" y="2264752"/>
          <a:ext cx="3151406" cy="84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2"/>
              </a:solidFill>
            </a:rPr>
            <a:t>Risco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demanda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contingenciamento</a:t>
          </a:r>
          <a:endParaRPr lang="en-US" sz="1200" kern="1200" dirty="0">
            <a:solidFill>
              <a:schemeClr val="tx2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2"/>
              </a:solidFill>
            </a:rPr>
            <a:t>EPC Turnkey Lumpsum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alto </a:t>
          </a:r>
          <a:r>
            <a:rPr lang="en-US" sz="1200" kern="1200" dirty="0" err="1">
              <a:solidFill>
                <a:schemeClr val="tx2"/>
              </a:solidFill>
            </a:rPr>
            <a:t>preço</a:t>
          </a:r>
          <a:r>
            <a:rPr lang="en-US" sz="1200" kern="1200" dirty="0">
              <a:solidFill>
                <a:schemeClr val="tx2"/>
              </a:solidFill>
            </a:rPr>
            <a:t> / </a:t>
          </a:r>
          <a:r>
            <a:rPr lang="en-US" sz="1200" kern="1200" dirty="0" err="1">
              <a:solidFill>
                <a:schemeClr val="tx2"/>
              </a:solidFill>
            </a:rPr>
            <a:t>necessidade</a:t>
          </a:r>
          <a:r>
            <a:rPr lang="en-US" sz="1200" kern="1200" dirty="0">
              <a:solidFill>
                <a:schemeClr val="tx2"/>
              </a:solidFill>
            </a:rPr>
            <a:t> de </a:t>
          </a:r>
          <a:r>
            <a:rPr lang="en-US" sz="1200" kern="1200" dirty="0" err="1">
              <a:solidFill>
                <a:schemeClr val="tx2"/>
              </a:solidFill>
            </a:rPr>
            <a:t>mais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informações</a:t>
          </a:r>
          <a:endParaRPr lang="en-US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solidFill>
                <a:schemeClr val="tx2"/>
              </a:solidFill>
            </a:rPr>
            <a:t>necessidade</a:t>
          </a:r>
          <a:r>
            <a:rPr lang="en-US" sz="1200" kern="1200" dirty="0">
              <a:solidFill>
                <a:schemeClr val="tx2"/>
              </a:solidFill>
            </a:rPr>
            <a:t> de </a:t>
          </a:r>
          <a:r>
            <a:rPr lang="en-US" sz="1200" kern="1200" dirty="0" err="1">
              <a:solidFill>
                <a:schemeClr val="tx2"/>
              </a:solidFill>
            </a:rPr>
            <a:t>maior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nível</a:t>
          </a:r>
          <a:r>
            <a:rPr lang="en-US" sz="1200" kern="1200" dirty="0">
              <a:solidFill>
                <a:schemeClr val="tx2"/>
              </a:solidFill>
            </a:rPr>
            <a:t> de </a:t>
          </a:r>
          <a:r>
            <a:rPr lang="en-US" sz="1200" kern="1200" dirty="0" err="1">
              <a:solidFill>
                <a:schemeClr val="tx2"/>
              </a:solidFill>
            </a:rPr>
            <a:t>informação</a:t>
          </a:r>
          <a:endParaRPr lang="en-US" sz="1200" kern="1200" dirty="0">
            <a:solidFill>
              <a:schemeClr val="tx2"/>
            </a:solidFill>
          </a:endParaRPr>
        </a:p>
      </dsp:txBody>
      <dsp:txXfrm>
        <a:off x="1845" y="2264752"/>
        <a:ext cx="3151406" cy="845730"/>
      </dsp:txXfrm>
    </dsp:sp>
    <dsp:sp modelId="{A6FC629E-1F85-4B17-9AF5-8BB94840F7CA}">
      <dsp:nvSpPr>
        <dsp:cNvPr id="0" name=""/>
        <dsp:cNvSpPr/>
      </dsp:nvSpPr>
      <dsp:spPr>
        <a:xfrm>
          <a:off x="3704748" y="526241"/>
          <a:ext cx="1102992" cy="1102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10876-057B-4FFB-8185-2F1CCC47AB50}">
      <dsp:nvSpPr>
        <dsp:cNvPr id="0" name=""/>
        <dsp:cNvSpPr/>
      </dsp:nvSpPr>
      <dsp:spPr>
        <a:xfrm>
          <a:off x="3704748" y="1740356"/>
          <a:ext cx="3151406" cy="47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 err="1">
              <a:solidFill>
                <a:schemeClr val="tx2"/>
              </a:solidFill>
            </a:rPr>
            <a:t>Contrato</a:t>
          </a:r>
          <a:r>
            <a:rPr lang="en-US" sz="1600" kern="1200" dirty="0">
              <a:solidFill>
                <a:schemeClr val="tx2"/>
              </a:solidFill>
            </a:rPr>
            <a:t> </a:t>
          </a:r>
          <a:r>
            <a:rPr lang="en-US" sz="1600" kern="1200" dirty="0" err="1">
              <a:solidFill>
                <a:schemeClr val="tx2"/>
              </a:solidFill>
            </a:rPr>
            <a:t>deverá</a:t>
          </a:r>
          <a:r>
            <a:rPr lang="en-US" sz="1600" kern="1200" dirty="0">
              <a:solidFill>
                <a:schemeClr val="tx2"/>
              </a:solidFill>
            </a:rPr>
            <a:t> </a:t>
          </a:r>
          <a:r>
            <a:rPr lang="en-US" sz="1600" kern="1200" dirty="0" err="1">
              <a:solidFill>
                <a:schemeClr val="tx2"/>
              </a:solidFill>
            </a:rPr>
            <a:t>definir</a:t>
          </a:r>
          <a:r>
            <a:rPr lang="en-US" sz="1600" kern="1200" dirty="0">
              <a:solidFill>
                <a:schemeClr val="tx2"/>
              </a:solidFill>
            </a:rPr>
            <a:t> a </a:t>
          </a:r>
          <a:r>
            <a:rPr lang="en-US" sz="1600" kern="1200" dirty="0" err="1">
              <a:solidFill>
                <a:schemeClr val="tx2"/>
              </a:solidFill>
            </a:rPr>
            <a:t>alocação</a:t>
          </a:r>
          <a:r>
            <a:rPr lang="en-US" sz="1600" kern="1200" dirty="0">
              <a:solidFill>
                <a:schemeClr val="tx2"/>
              </a:solidFill>
            </a:rPr>
            <a:t> de </a:t>
          </a:r>
          <a:r>
            <a:rPr lang="en-US" sz="1600" kern="1200" dirty="0" err="1">
              <a:solidFill>
                <a:schemeClr val="tx2"/>
              </a:solidFill>
            </a:rPr>
            <a:t>riscos</a:t>
          </a:r>
          <a:r>
            <a:rPr lang="en-US" sz="1600" kern="1200" dirty="0">
              <a:solidFill>
                <a:schemeClr val="tx2"/>
              </a:solidFill>
            </a:rPr>
            <a:t> do </a:t>
          </a:r>
          <a:r>
            <a:rPr lang="en-US" sz="1600" kern="1200" dirty="0" err="1">
              <a:solidFill>
                <a:schemeClr val="tx2"/>
              </a:solidFill>
            </a:rPr>
            <a:t>projeto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3704748" y="1740356"/>
        <a:ext cx="3151406" cy="472710"/>
      </dsp:txXfrm>
    </dsp:sp>
    <dsp:sp modelId="{0C406E20-B322-44C2-81FA-8BD581D6CFAC}">
      <dsp:nvSpPr>
        <dsp:cNvPr id="0" name=""/>
        <dsp:cNvSpPr/>
      </dsp:nvSpPr>
      <dsp:spPr>
        <a:xfrm>
          <a:off x="3704748" y="2264752"/>
          <a:ext cx="3151406" cy="84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2"/>
              </a:solidFill>
            </a:rPr>
            <a:t>Não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necessariamente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informação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fornecida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pelo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Dono</a:t>
          </a:r>
          <a:r>
            <a:rPr lang="en-US" sz="1200" kern="1200" dirty="0">
              <a:solidFill>
                <a:schemeClr val="tx2"/>
              </a:solidFill>
            </a:rPr>
            <a:t> da </a:t>
          </a:r>
          <a:r>
            <a:rPr lang="en-US" sz="1200" kern="1200" dirty="0" err="1">
              <a:solidFill>
                <a:schemeClr val="tx2"/>
              </a:solidFill>
            </a:rPr>
            <a:t>obra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será</a:t>
          </a:r>
          <a:r>
            <a:rPr lang="en-US" sz="1200" kern="1200" dirty="0">
              <a:solidFill>
                <a:schemeClr val="tx2"/>
              </a:solidFill>
            </a:rPr>
            <a:t> de </a:t>
          </a:r>
          <a:r>
            <a:rPr lang="en-US" sz="1200" kern="1200" dirty="0" err="1">
              <a:solidFill>
                <a:schemeClr val="tx2"/>
              </a:solidFill>
            </a:rPr>
            <a:t>sua</a:t>
          </a:r>
          <a:r>
            <a:rPr lang="en-US" sz="1200" kern="1200" dirty="0">
              <a:solidFill>
                <a:schemeClr val="tx2"/>
              </a:solidFill>
            </a:rPr>
            <a:t> </a:t>
          </a:r>
          <a:r>
            <a:rPr lang="en-US" sz="1200" kern="1200" dirty="0" err="1">
              <a:solidFill>
                <a:schemeClr val="tx2"/>
              </a:solidFill>
            </a:rPr>
            <a:t>resopnsabilidade</a:t>
          </a:r>
          <a:r>
            <a:rPr lang="en-US" sz="1200" kern="1200" dirty="0">
              <a:solidFill>
                <a:schemeClr val="tx2"/>
              </a:solidFill>
            </a:rPr>
            <a:t>.</a:t>
          </a:r>
        </a:p>
      </dsp:txBody>
      <dsp:txXfrm>
        <a:off x="3704748" y="2264752"/>
        <a:ext cx="3151406" cy="845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F038-3E96-47D4-A98C-FC994CE1B407}">
      <dsp:nvSpPr>
        <dsp:cNvPr id="0" name=""/>
        <dsp:cNvSpPr/>
      </dsp:nvSpPr>
      <dsp:spPr>
        <a:xfrm>
          <a:off x="0" y="1146405"/>
          <a:ext cx="989535" cy="494767"/>
        </a:xfrm>
        <a:prstGeom prst="roundRect">
          <a:avLst>
            <a:gd name="adj" fmla="val 10000"/>
          </a:avLst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schemeClr val="bg1"/>
              </a:solidFill>
            </a:rPr>
            <a:t>Owner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14491" y="1160896"/>
        <a:ext cx="960553" cy="465785"/>
      </dsp:txXfrm>
    </dsp:sp>
    <dsp:sp modelId="{B56953F6-6DBA-4351-B230-6BB5D25E0B1B}">
      <dsp:nvSpPr>
        <dsp:cNvPr id="0" name=""/>
        <dsp:cNvSpPr/>
      </dsp:nvSpPr>
      <dsp:spPr>
        <a:xfrm rot="18289469">
          <a:off x="840884" y="1093323"/>
          <a:ext cx="69311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693116" y="15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70114" y="1091969"/>
        <a:ext cx="34655" cy="34655"/>
      </dsp:txXfrm>
    </dsp:sp>
    <dsp:sp modelId="{0D658B67-6FF2-4DDD-A312-E2E50E5FDF22}">
      <dsp:nvSpPr>
        <dsp:cNvPr id="0" name=""/>
        <dsp:cNvSpPr/>
      </dsp:nvSpPr>
      <dsp:spPr>
        <a:xfrm>
          <a:off x="1385350" y="577422"/>
          <a:ext cx="989535" cy="4947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Projetista</a:t>
          </a:r>
        </a:p>
      </dsp:txBody>
      <dsp:txXfrm>
        <a:off x="1399841" y="591913"/>
        <a:ext cx="960553" cy="465785"/>
      </dsp:txXfrm>
    </dsp:sp>
    <dsp:sp modelId="{8D66504C-004D-427F-ACF0-D940F25F3CA1}">
      <dsp:nvSpPr>
        <dsp:cNvPr id="0" name=""/>
        <dsp:cNvSpPr/>
      </dsp:nvSpPr>
      <dsp:spPr>
        <a:xfrm>
          <a:off x="2374885" y="808831"/>
          <a:ext cx="39581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5814" y="1597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2897" y="814910"/>
        <a:ext cx="19790" cy="19790"/>
      </dsp:txXfrm>
    </dsp:sp>
    <dsp:sp modelId="{0DE81BAE-AF0D-4838-918D-369C35DFB056}">
      <dsp:nvSpPr>
        <dsp:cNvPr id="0" name=""/>
        <dsp:cNvSpPr/>
      </dsp:nvSpPr>
      <dsp:spPr>
        <a:xfrm>
          <a:off x="2770700" y="577422"/>
          <a:ext cx="989535" cy="4947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</a:rPr>
            <a:t>Projeto</a:t>
          </a:r>
        </a:p>
      </dsp:txBody>
      <dsp:txXfrm>
        <a:off x="2785191" y="591913"/>
        <a:ext cx="960553" cy="465785"/>
      </dsp:txXfrm>
    </dsp:sp>
    <dsp:sp modelId="{6CDCE365-7405-4584-8F18-D9D97973DBBC}">
      <dsp:nvSpPr>
        <dsp:cNvPr id="0" name=""/>
        <dsp:cNvSpPr/>
      </dsp:nvSpPr>
      <dsp:spPr>
        <a:xfrm>
          <a:off x="989535" y="1377814"/>
          <a:ext cx="39581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5814" y="15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77547" y="1383893"/>
        <a:ext cx="19790" cy="19790"/>
      </dsp:txXfrm>
    </dsp:sp>
    <dsp:sp modelId="{1045C775-16ED-42A9-ABA0-8AA61CA576C2}">
      <dsp:nvSpPr>
        <dsp:cNvPr id="0" name=""/>
        <dsp:cNvSpPr/>
      </dsp:nvSpPr>
      <dsp:spPr>
        <a:xfrm>
          <a:off x="1385350" y="1146405"/>
          <a:ext cx="989535" cy="4947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Construtora</a:t>
          </a:r>
        </a:p>
      </dsp:txBody>
      <dsp:txXfrm>
        <a:off x="1399841" y="1160896"/>
        <a:ext cx="960553" cy="465785"/>
      </dsp:txXfrm>
    </dsp:sp>
    <dsp:sp modelId="{1D278872-87D0-45FE-85C4-2A4C97E376EA}">
      <dsp:nvSpPr>
        <dsp:cNvPr id="0" name=""/>
        <dsp:cNvSpPr/>
      </dsp:nvSpPr>
      <dsp:spPr>
        <a:xfrm>
          <a:off x="2374885" y="1377814"/>
          <a:ext cx="39581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5814" y="1597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2897" y="1383893"/>
        <a:ext cx="19790" cy="19790"/>
      </dsp:txXfrm>
    </dsp:sp>
    <dsp:sp modelId="{E8D067D6-881C-463E-BCC5-B1242D18F750}">
      <dsp:nvSpPr>
        <dsp:cNvPr id="0" name=""/>
        <dsp:cNvSpPr/>
      </dsp:nvSpPr>
      <dsp:spPr>
        <a:xfrm>
          <a:off x="2770700" y="1146405"/>
          <a:ext cx="989535" cy="4947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</a:rPr>
            <a:t>Construção</a:t>
          </a:r>
        </a:p>
      </dsp:txBody>
      <dsp:txXfrm>
        <a:off x="2785191" y="1160896"/>
        <a:ext cx="960553" cy="465785"/>
      </dsp:txXfrm>
    </dsp:sp>
    <dsp:sp modelId="{1C1B5435-9E96-4CC8-9CB9-7217E1D0A8D1}">
      <dsp:nvSpPr>
        <dsp:cNvPr id="0" name=""/>
        <dsp:cNvSpPr/>
      </dsp:nvSpPr>
      <dsp:spPr>
        <a:xfrm rot="3310531">
          <a:off x="840884" y="1662306"/>
          <a:ext cx="69311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693116" y="15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70114" y="1660952"/>
        <a:ext cx="34655" cy="34655"/>
      </dsp:txXfrm>
    </dsp:sp>
    <dsp:sp modelId="{0C9A13BD-124E-499A-BFFD-B81C4B7E71C8}">
      <dsp:nvSpPr>
        <dsp:cNvPr id="0" name=""/>
        <dsp:cNvSpPr/>
      </dsp:nvSpPr>
      <dsp:spPr>
        <a:xfrm>
          <a:off x="1385350" y="1715388"/>
          <a:ext cx="989535" cy="4947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Fornecedores</a:t>
          </a:r>
        </a:p>
      </dsp:txBody>
      <dsp:txXfrm>
        <a:off x="1399841" y="1729879"/>
        <a:ext cx="960553" cy="465785"/>
      </dsp:txXfrm>
    </dsp:sp>
    <dsp:sp modelId="{9A67B0D2-2FB4-4B53-AE85-C225BC02E54F}">
      <dsp:nvSpPr>
        <dsp:cNvPr id="0" name=""/>
        <dsp:cNvSpPr/>
      </dsp:nvSpPr>
      <dsp:spPr>
        <a:xfrm>
          <a:off x="2374885" y="1946797"/>
          <a:ext cx="39581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5814" y="1597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2897" y="1952876"/>
        <a:ext cx="19790" cy="19790"/>
      </dsp:txXfrm>
    </dsp:sp>
    <dsp:sp modelId="{C07C3EC9-5DFB-4972-BEC9-6BBC3B06C542}">
      <dsp:nvSpPr>
        <dsp:cNvPr id="0" name=""/>
        <dsp:cNvSpPr/>
      </dsp:nvSpPr>
      <dsp:spPr>
        <a:xfrm>
          <a:off x="2770700" y="1715388"/>
          <a:ext cx="989535" cy="4947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</a:rPr>
            <a:t>Fornecimentos</a:t>
          </a:r>
        </a:p>
      </dsp:txBody>
      <dsp:txXfrm>
        <a:off x="2785191" y="1729879"/>
        <a:ext cx="960553" cy="465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F038-3E96-47D4-A98C-FC994CE1B407}">
      <dsp:nvSpPr>
        <dsp:cNvPr id="0" name=""/>
        <dsp:cNvSpPr/>
      </dsp:nvSpPr>
      <dsp:spPr>
        <a:xfrm>
          <a:off x="0" y="1146405"/>
          <a:ext cx="989535" cy="494767"/>
        </a:xfrm>
        <a:prstGeom prst="roundRect">
          <a:avLst>
            <a:gd name="adj" fmla="val 10000"/>
          </a:avLst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schemeClr val="bg1"/>
              </a:solidFill>
            </a:rPr>
            <a:t>Owner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14491" y="1160896"/>
        <a:ext cx="960553" cy="465785"/>
      </dsp:txXfrm>
    </dsp:sp>
    <dsp:sp modelId="{1C1B5435-9E96-4CC8-9CB9-7217E1D0A8D1}">
      <dsp:nvSpPr>
        <dsp:cNvPr id="0" name=""/>
        <dsp:cNvSpPr/>
      </dsp:nvSpPr>
      <dsp:spPr>
        <a:xfrm>
          <a:off x="989535" y="1377814"/>
          <a:ext cx="39581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5814" y="15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77547" y="1383893"/>
        <a:ext cx="19790" cy="19790"/>
      </dsp:txXfrm>
    </dsp:sp>
    <dsp:sp modelId="{0C9A13BD-124E-499A-BFFD-B81C4B7E71C8}">
      <dsp:nvSpPr>
        <dsp:cNvPr id="0" name=""/>
        <dsp:cNvSpPr/>
      </dsp:nvSpPr>
      <dsp:spPr>
        <a:xfrm>
          <a:off x="1385350" y="1146405"/>
          <a:ext cx="989535" cy="4947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schemeClr val="bg1"/>
              </a:solidFill>
            </a:rPr>
            <a:t>Epecista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1399841" y="1160896"/>
        <a:ext cx="960553" cy="465785"/>
      </dsp:txXfrm>
    </dsp:sp>
    <dsp:sp modelId="{9A67B0D2-2FB4-4B53-AE85-C225BC02E54F}">
      <dsp:nvSpPr>
        <dsp:cNvPr id="0" name=""/>
        <dsp:cNvSpPr/>
      </dsp:nvSpPr>
      <dsp:spPr>
        <a:xfrm rot="18289469">
          <a:off x="2226234" y="1093323"/>
          <a:ext cx="69311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693116" y="1597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55465" y="1091969"/>
        <a:ext cx="34655" cy="34655"/>
      </dsp:txXfrm>
    </dsp:sp>
    <dsp:sp modelId="{C07C3EC9-5DFB-4972-BEC9-6BBC3B06C542}">
      <dsp:nvSpPr>
        <dsp:cNvPr id="0" name=""/>
        <dsp:cNvSpPr/>
      </dsp:nvSpPr>
      <dsp:spPr>
        <a:xfrm>
          <a:off x="2770700" y="577422"/>
          <a:ext cx="989535" cy="4947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</a:rPr>
            <a:t>Projetos</a:t>
          </a:r>
        </a:p>
      </dsp:txBody>
      <dsp:txXfrm>
        <a:off x="2785191" y="591913"/>
        <a:ext cx="960553" cy="465785"/>
      </dsp:txXfrm>
    </dsp:sp>
    <dsp:sp modelId="{6D4792AD-4F69-40A9-B4E8-214F24FDDF7B}">
      <dsp:nvSpPr>
        <dsp:cNvPr id="0" name=""/>
        <dsp:cNvSpPr/>
      </dsp:nvSpPr>
      <dsp:spPr>
        <a:xfrm>
          <a:off x="2374885" y="1377814"/>
          <a:ext cx="39581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95814" y="1597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2897" y="1383893"/>
        <a:ext cx="19790" cy="19790"/>
      </dsp:txXfrm>
    </dsp:sp>
    <dsp:sp modelId="{4D5753AC-0328-4E9F-8A0B-9D36CD3E7312}">
      <dsp:nvSpPr>
        <dsp:cNvPr id="0" name=""/>
        <dsp:cNvSpPr/>
      </dsp:nvSpPr>
      <dsp:spPr>
        <a:xfrm>
          <a:off x="2770700" y="1146405"/>
          <a:ext cx="989535" cy="4947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  <a:latin typeface="Calibri" panose="020F0502020204030204"/>
              <a:ea typeface="+mn-ea"/>
              <a:cs typeface="+mn-cs"/>
            </a:rPr>
            <a:t>Construção</a:t>
          </a:r>
        </a:p>
      </dsp:txBody>
      <dsp:txXfrm>
        <a:off x="2785191" y="1160896"/>
        <a:ext cx="960553" cy="465785"/>
      </dsp:txXfrm>
    </dsp:sp>
    <dsp:sp modelId="{75279700-C515-4092-90C2-C6048627F090}">
      <dsp:nvSpPr>
        <dsp:cNvPr id="0" name=""/>
        <dsp:cNvSpPr/>
      </dsp:nvSpPr>
      <dsp:spPr>
        <a:xfrm rot="3310531">
          <a:off x="2226234" y="1662306"/>
          <a:ext cx="693116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693116" y="1597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55465" y="1660952"/>
        <a:ext cx="34655" cy="34655"/>
      </dsp:txXfrm>
    </dsp:sp>
    <dsp:sp modelId="{71E1A3D6-05A6-4F55-BC0E-716C815DBBBD}">
      <dsp:nvSpPr>
        <dsp:cNvPr id="0" name=""/>
        <dsp:cNvSpPr/>
      </dsp:nvSpPr>
      <dsp:spPr>
        <a:xfrm>
          <a:off x="2770700" y="1715388"/>
          <a:ext cx="989535" cy="4947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001A53"/>
              </a:solidFill>
              <a:latin typeface="Calibri" panose="020F0502020204030204"/>
              <a:ea typeface="+mn-ea"/>
              <a:cs typeface="+mn-cs"/>
            </a:rPr>
            <a:t>Fornecimentos</a:t>
          </a:r>
        </a:p>
      </dsp:txBody>
      <dsp:txXfrm>
        <a:off x="2785191" y="1729879"/>
        <a:ext cx="960553" cy="465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BAFC5-935B-426D-BBF7-412F602E768C}">
      <dsp:nvSpPr>
        <dsp:cNvPr id="0" name=""/>
        <dsp:cNvSpPr/>
      </dsp:nvSpPr>
      <dsp:spPr>
        <a:xfrm>
          <a:off x="1502023" y="1909"/>
          <a:ext cx="1056868" cy="68696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Engenharia </a:t>
          </a:r>
          <a:r>
            <a:rPr lang="pt-BR" sz="1200" b="1" kern="1200" dirty="0" err="1"/>
            <a:t>Owner</a:t>
          </a:r>
          <a:endParaRPr lang="pt-BR" sz="1200" b="1" kern="1200" dirty="0"/>
        </a:p>
      </dsp:txBody>
      <dsp:txXfrm>
        <a:off x="1535558" y="35444"/>
        <a:ext cx="989798" cy="619894"/>
      </dsp:txXfrm>
    </dsp:sp>
    <dsp:sp modelId="{895F22FD-BD60-4F70-8890-262C7589C769}">
      <dsp:nvSpPr>
        <dsp:cNvPr id="0" name=""/>
        <dsp:cNvSpPr/>
      </dsp:nvSpPr>
      <dsp:spPr>
        <a:xfrm>
          <a:off x="658404" y="345391"/>
          <a:ext cx="2744106" cy="2744106"/>
        </a:xfrm>
        <a:custGeom>
          <a:avLst/>
          <a:gdLst/>
          <a:ahLst/>
          <a:cxnLst/>
          <a:rect l="0" t="0" r="0" b="0"/>
          <a:pathLst>
            <a:path>
              <a:moveTo>
                <a:pt x="1907742" y="108895"/>
              </a:moveTo>
              <a:arcTo wR="1372053" hR="1372053" stAng="17578872" swAng="1960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42436-3F7E-4FBE-A2A6-895CB4085FD9}">
      <dsp:nvSpPr>
        <dsp:cNvPr id="0" name=""/>
        <dsp:cNvSpPr/>
      </dsp:nvSpPr>
      <dsp:spPr>
        <a:xfrm>
          <a:off x="2806923" y="949974"/>
          <a:ext cx="1056868" cy="686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Pacote de Engenharia A</a:t>
          </a:r>
        </a:p>
      </dsp:txBody>
      <dsp:txXfrm>
        <a:off x="2840458" y="983509"/>
        <a:ext cx="989798" cy="619894"/>
      </dsp:txXfrm>
    </dsp:sp>
    <dsp:sp modelId="{80F9CE91-21B2-4F95-8EA4-D62D5CEE1319}">
      <dsp:nvSpPr>
        <dsp:cNvPr id="0" name=""/>
        <dsp:cNvSpPr/>
      </dsp:nvSpPr>
      <dsp:spPr>
        <a:xfrm>
          <a:off x="658404" y="345391"/>
          <a:ext cx="2744106" cy="2744106"/>
        </a:xfrm>
        <a:custGeom>
          <a:avLst/>
          <a:gdLst/>
          <a:ahLst/>
          <a:cxnLst/>
          <a:rect l="0" t="0" r="0" b="0"/>
          <a:pathLst>
            <a:path>
              <a:moveTo>
                <a:pt x="2742229" y="1300315"/>
              </a:moveTo>
              <a:arcTo wR="1372053" hR="1372053" stAng="21420177" swAng="2195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D3F2C-5FA9-45E5-BD56-DCE1F1297424}">
      <dsp:nvSpPr>
        <dsp:cNvPr id="0" name=""/>
        <dsp:cNvSpPr/>
      </dsp:nvSpPr>
      <dsp:spPr>
        <a:xfrm>
          <a:off x="2308495" y="2483976"/>
          <a:ext cx="1056868" cy="68696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1A53"/>
              </a:solidFill>
            </a:rPr>
            <a:t>Pacote de Engenharia B</a:t>
          </a:r>
        </a:p>
      </dsp:txBody>
      <dsp:txXfrm>
        <a:off x="2342030" y="2517511"/>
        <a:ext cx="989798" cy="619894"/>
      </dsp:txXfrm>
    </dsp:sp>
    <dsp:sp modelId="{BC03E995-FB6F-4DA7-BC30-63F6B3B906E9}">
      <dsp:nvSpPr>
        <dsp:cNvPr id="0" name=""/>
        <dsp:cNvSpPr/>
      </dsp:nvSpPr>
      <dsp:spPr>
        <a:xfrm>
          <a:off x="658404" y="345391"/>
          <a:ext cx="2744106" cy="2744106"/>
        </a:xfrm>
        <a:custGeom>
          <a:avLst/>
          <a:gdLst/>
          <a:ahLst/>
          <a:cxnLst/>
          <a:rect l="0" t="0" r="0" b="0"/>
          <a:pathLst>
            <a:path>
              <a:moveTo>
                <a:pt x="1644643" y="2716755"/>
              </a:moveTo>
              <a:arcTo wR="1372053" hR="1372053" stAng="4712436" swAng="1375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C7389-7A1E-4121-84C6-3010B127C9B8}">
      <dsp:nvSpPr>
        <dsp:cNvPr id="0" name=""/>
        <dsp:cNvSpPr/>
      </dsp:nvSpPr>
      <dsp:spPr>
        <a:xfrm>
          <a:off x="695550" y="2483976"/>
          <a:ext cx="1056868" cy="6869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1A53"/>
              </a:solidFill>
            </a:rPr>
            <a:t>Construção</a:t>
          </a:r>
        </a:p>
      </dsp:txBody>
      <dsp:txXfrm>
        <a:off x="729085" y="2517511"/>
        <a:ext cx="989798" cy="619894"/>
      </dsp:txXfrm>
    </dsp:sp>
    <dsp:sp modelId="{82FCA21F-715B-46E8-8928-BDF484B3C750}">
      <dsp:nvSpPr>
        <dsp:cNvPr id="0" name=""/>
        <dsp:cNvSpPr/>
      </dsp:nvSpPr>
      <dsp:spPr>
        <a:xfrm>
          <a:off x="658404" y="345391"/>
          <a:ext cx="2744106" cy="2744106"/>
        </a:xfrm>
        <a:custGeom>
          <a:avLst/>
          <a:gdLst/>
          <a:ahLst/>
          <a:cxnLst/>
          <a:rect l="0" t="0" r="0" b="0"/>
          <a:pathLst>
            <a:path>
              <a:moveTo>
                <a:pt x="229207" y="2131285"/>
              </a:moveTo>
              <a:arcTo wR="1372053" hR="1372053" stAng="8784150" swAng="21956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04A2-DB72-4D2E-86F7-362E04D2AC9A}">
      <dsp:nvSpPr>
        <dsp:cNvPr id="0" name=""/>
        <dsp:cNvSpPr/>
      </dsp:nvSpPr>
      <dsp:spPr>
        <a:xfrm>
          <a:off x="197122" y="949974"/>
          <a:ext cx="1056868" cy="6869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1A53"/>
              </a:solidFill>
            </a:rPr>
            <a:t>Fornecedores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1A53"/>
              </a:solidFill>
            </a:rPr>
            <a:t>Chave</a:t>
          </a:r>
        </a:p>
      </dsp:txBody>
      <dsp:txXfrm>
        <a:off x="230657" y="983509"/>
        <a:ext cx="989798" cy="619894"/>
      </dsp:txXfrm>
    </dsp:sp>
    <dsp:sp modelId="{67D79CCA-4FE9-4F92-AB51-391FF044A42F}">
      <dsp:nvSpPr>
        <dsp:cNvPr id="0" name=""/>
        <dsp:cNvSpPr/>
      </dsp:nvSpPr>
      <dsp:spPr>
        <a:xfrm>
          <a:off x="658404" y="345391"/>
          <a:ext cx="2744106" cy="2744106"/>
        </a:xfrm>
        <a:custGeom>
          <a:avLst/>
          <a:gdLst/>
          <a:ahLst/>
          <a:cxnLst/>
          <a:rect l="0" t="0" r="0" b="0"/>
          <a:pathLst>
            <a:path>
              <a:moveTo>
                <a:pt x="239144" y="598071"/>
              </a:moveTo>
              <a:arcTo wR="1372053" hR="1372053" stAng="12860409" swAng="1960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3BE3A-CCCC-4053-80B8-1CEEC0585CB8}">
      <dsp:nvSpPr>
        <dsp:cNvPr id="0" name=""/>
        <dsp:cNvSpPr/>
      </dsp:nvSpPr>
      <dsp:spPr>
        <a:xfrm rot="21300000">
          <a:off x="1099147" y="1746735"/>
          <a:ext cx="4512826" cy="39482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CCBEB-965E-4B7B-9D49-4095B0AA5CB4}">
      <dsp:nvSpPr>
        <dsp:cNvPr id="0" name=""/>
        <dsp:cNvSpPr/>
      </dsp:nvSpPr>
      <dsp:spPr>
        <a:xfrm>
          <a:off x="1368152" y="794742"/>
          <a:ext cx="902598" cy="87065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39A3A-8283-4E08-B10C-D2B40D0920CA}">
      <dsp:nvSpPr>
        <dsp:cNvPr id="0" name=""/>
        <dsp:cNvSpPr/>
      </dsp:nvSpPr>
      <dsp:spPr>
        <a:xfrm>
          <a:off x="2952335" y="202045"/>
          <a:ext cx="3395462" cy="152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b="1" kern="1200" dirty="0">
              <a:solidFill>
                <a:srgbClr val="001A53"/>
              </a:solidFill>
              <a:cs typeface="Arial" panose="020B0604020202020204" pitchFamily="34" charset="0"/>
            </a:rPr>
            <a:t>CONTRATOS COLABORATIVOS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pt-BR" sz="1400" kern="1200" dirty="0">
              <a:solidFill>
                <a:srgbClr val="001A53"/>
              </a:solidFill>
              <a:cs typeface="Arial" panose="020B0604020202020204" pitchFamily="34" charset="0"/>
            </a:rPr>
            <a:t>“</a:t>
          </a:r>
          <a:r>
            <a:rPr lang="pt-BR" altLang="ja-JP" sz="1400" kern="1200" dirty="0">
              <a:solidFill>
                <a:srgbClr val="001A53"/>
              </a:solidFill>
              <a:cs typeface="Arial" panose="020B0604020202020204" pitchFamily="34" charset="0"/>
            </a:rPr>
            <a:t>ganha-ganha</a:t>
          </a:r>
          <a:r>
            <a:rPr lang="ja-JP" altLang="pt-BR" sz="1400" kern="1200" dirty="0">
              <a:solidFill>
                <a:srgbClr val="001A53"/>
              </a:solidFill>
              <a:cs typeface="Arial" panose="020B0604020202020204" pitchFamily="34" charset="0"/>
            </a:rPr>
            <a:t>” </a:t>
          </a:r>
          <a:r>
            <a:rPr lang="pt-BR" altLang="ja-JP" sz="1400" kern="1200" dirty="0">
              <a:solidFill>
                <a:srgbClr val="001A53"/>
              </a:solidFill>
              <a:cs typeface="Arial" panose="020B0604020202020204" pitchFamily="34" charset="0"/>
            </a:rPr>
            <a:t>ou “perde-perde”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kern="1200" dirty="0">
              <a:solidFill>
                <a:srgbClr val="001A53"/>
              </a:solidFill>
              <a:cs typeface="Arial" panose="020B0604020202020204" pitchFamily="34" charset="0"/>
            </a:rPr>
            <a:t>“Compartilhamento de Risco”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kern="1200" dirty="0">
              <a:solidFill>
                <a:srgbClr val="001A53"/>
              </a:solidFill>
              <a:cs typeface="Arial" panose="020B0604020202020204" pitchFamily="34" charset="0"/>
            </a:rPr>
            <a:t>(</a:t>
          </a:r>
          <a:r>
            <a:rPr lang="pt-BR" altLang="ja-JP" sz="1400" b="1" i="1" kern="1200" dirty="0">
              <a:solidFill>
                <a:srgbClr val="001A53"/>
              </a:solidFill>
              <a:cs typeface="Arial" panose="020B0604020202020204" pitchFamily="34" charset="0"/>
            </a:rPr>
            <a:t>convergência de interesses)</a:t>
          </a:r>
          <a:r>
            <a:rPr lang="pt-BR" altLang="ja-JP" sz="1400" b="1" i="1" kern="1200" dirty="0">
              <a:solidFill>
                <a:schemeClr val="bg1"/>
              </a:solidFill>
              <a:cs typeface="Arial" panose="020B0604020202020204" pitchFamily="34" charset="0"/>
            </a:rPr>
            <a:t>)</a:t>
          </a:r>
          <a:endParaRPr lang="pt-BR" sz="1400" kern="1200" dirty="0"/>
        </a:p>
      </dsp:txBody>
      <dsp:txXfrm>
        <a:off x="2952335" y="202045"/>
        <a:ext cx="3395462" cy="1526142"/>
      </dsp:txXfrm>
    </dsp:sp>
    <dsp:sp modelId="{7F67EAF9-5227-4716-9287-620A5FBED45B}">
      <dsp:nvSpPr>
        <dsp:cNvPr id="0" name=""/>
        <dsp:cNvSpPr/>
      </dsp:nvSpPr>
      <dsp:spPr>
        <a:xfrm>
          <a:off x="4447316" y="2289656"/>
          <a:ext cx="903605" cy="87119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91EC9-ACBE-4ABD-AF60-3E64DC14BC3B}">
      <dsp:nvSpPr>
        <dsp:cNvPr id="0" name=""/>
        <dsp:cNvSpPr/>
      </dsp:nvSpPr>
      <dsp:spPr>
        <a:xfrm>
          <a:off x="374867" y="2107529"/>
          <a:ext cx="3411161" cy="152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b="1" kern="1200" dirty="0">
              <a:solidFill>
                <a:srgbClr val="001A53"/>
              </a:solidFill>
              <a:cs typeface="Arial" panose="020B0604020202020204" pitchFamily="34" charset="0"/>
            </a:rPr>
            <a:t>CONTRATOS EPC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kern="1200" dirty="0">
              <a:solidFill>
                <a:srgbClr val="001A53"/>
              </a:solidFill>
              <a:cs typeface="Arial" panose="020B0604020202020204" pitchFamily="34" charset="0"/>
            </a:rPr>
            <a:t>“perde-ganha”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kern="1200" dirty="0">
              <a:solidFill>
                <a:srgbClr val="001A53"/>
              </a:solidFill>
              <a:cs typeface="Arial" panose="020B0604020202020204" pitchFamily="34" charset="0"/>
            </a:rPr>
            <a:t>“Transferência de Risco”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ja-JP" sz="1400" b="1" kern="1200" dirty="0">
              <a:solidFill>
                <a:srgbClr val="001A53"/>
              </a:solidFill>
              <a:cs typeface="Arial" panose="020B0604020202020204" pitchFamily="34" charset="0"/>
            </a:rPr>
            <a:t>(contraposição de interesses)</a:t>
          </a:r>
          <a:endParaRPr lang="pt-BR" sz="1400" kern="1200" dirty="0">
            <a:solidFill>
              <a:srgbClr val="001A53"/>
            </a:solidFill>
          </a:endParaRPr>
        </a:p>
      </dsp:txBody>
      <dsp:txXfrm>
        <a:off x="374867" y="2107529"/>
        <a:ext cx="3411161" cy="1526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CD7FF-46D9-49C0-8118-7E1842DEBBEC}">
      <dsp:nvSpPr>
        <dsp:cNvPr id="0" name=""/>
        <dsp:cNvSpPr/>
      </dsp:nvSpPr>
      <dsp:spPr>
        <a:xfrm>
          <a:off x="1960" y="0"/>
          <a:ext cx="1886374" cy="31979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Ferramentas Formais</a:t>
          </a:r>
        </a:p>
      </dsp:txBody>
      <dsp:txXfrm>
        <a:off x="1960" y="0"/>
        <a:ext cx="1886374" cy="959388"/>
      </dsp:txXfrm>
    </dsp:sp>
    <dsp:sp modelId="{39D093C0-A35A-4735-BFAA-E95B20F01453}">
      <dsp:nvSpPr>
        <dsp:cNvPr id="0" name=""/>
        <dsp:cNvSpPr/>
      </dsp:nvSpPr>
      <dsp:spPr>
        <a:xfrm>
          <a:off x="190598" y="959661"/>
          <a:ext cx="1509099" cy="62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Alocação de Risco</a:t>
          </a:r>
        </a:p>
      </dsp:txBody>
      <dsp:txXfrm>
        <a:off x="208999" y="978062"/>
        <a:ext cx="1472297" cy="591469"/>
      </dsp:txXfrm>
    </dsp:sp>
    <dsp:sp modelId="{78564993-8CB7-4AA0-AFA6-49BFAE43D0D2}">
      <dsp:nvSpPr>
        <dsp:cNvPr id="0" name=""/>
        <dsp:cNvSpPr/>
      </dsp:nvSpPr>
      <dsp:spPr>
        <a:xfrm>
          <a:off x="190598" y="1684589"/>
          <a:ext cx="1509099" cy="62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Punição e Recompensa</a:t>
          </a:r>
        </a:p>
      </dsp:txBody>
      <dsp:txXfrm>
        <a:off x="208999" y="1702990"/>
        <a:ext cx="1472297" cy="591469"/>
      </dsp:txXfrm>
    </dsp:sp>
    <dsp:sp modelId="{8697814D-DAC4-43CD-9E74-BBB484EC84F4}">
      <dsp:nvSpPr>
        <dsp:cNvPr id="0" name=""/>
        <dsp:cNvSpPr/>
      </dsp:nvSpPr>
      <dsp:spPr>
        <a:xfrm>
          <a:off x="190598" y="2409517"/>
          <a:ext cx="1509099" cy="62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Governança formal</a:t>
          </a:r>
        </a:p>
      </dsp:txBody>
      <dsp:txXfrm>
        <a:off x="208999" y="2427918"/>
        <a:ext cx="1472297" cy="591469"/>
      </dsp:txXfrm>
    </dsp:sp>
    <dsp:sp modelId="{B1AE786B-EC81-4866-8764-186EE3A11035}">
      <dsp:nvSpPr>
        <dsp:cNvPr id="0" name=""/>
        <dsp:cNvSpPr/>
      </dsp:nvSpPr>
      <dsp:spPr>
        <a:xfrm>
          <a:off x="2029813" y="0"/>
          <a:ext cx="1886374" cy="31979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rgbClr val="FF0000"/>
              </a:solidFill>
            </a:rPr>
            <a:t>Ferramentas Informais</a:t>
          </a:r>
        </a:p>
      </dsp:txBody>
      <dsp:txXfrm>
        <a:off x="2029813" y="0"/>
        <a:ext cx="1886374" cy="959388"/>
      </dsp:txXfrm>
    </dsp:sp>
    <dsp:sp modelId="{2446B20B-C125-481F-8097-4B7B419C0E5A}">
      <dsp:nvSpPr>
        <dsp:cNvPr id="0" name=""/>
        <dsp:cNvSpPr/>
      </dsp:nvSpPr>
      <dsp:spPr>
        <a:xfrm>
          <a:off x="2218450" y="959466"/>
          <a:ext cx="1509099" cy="46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Confiança, Reputação</a:t>
          </a:r>
        </a:p>
      </dsp:txBody>
      <dsp:txXfrm>
        <a:off x="2232095" y="973111"/>
        <a:ext cx="1481809" cy="438584"/>
      </dsp:txXfrm>
    </dsp:sp>
    <dsp:sp modelId="{02D0B336-3244-46EF-9A7E-F828E10B0D9D}">
      <dsp:nvSpPr>
        <dsp:cNvPr id="0" name=""/>
        <dsp:cNvSpPr/>
      </dsp:nvSpPr>
      <dsp:spPr>
        <a:xfrm>
          <a:off x="2218450" y="1497013"/>
          <a:ext cx="1509099" cy="46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Comunicação</a:t>
          </a:r>
        </a:p>
      </dsp:txBody>
      <dsp:txXfrm>
        <a:off x="2232095" y="1510658"/>
        <a:ext cx="1481809" cy="438584"/>
      </dsp:txXfrm>
    </dsp:sp>
    <dsp:sp modelId="{0F774AE3-58ED-478D-9A99-3A4FCBC95FCA}">
      <dsp:nvSpPr>
        <dsp:cNvPr id="0" name=""/>
        <dsp:cNvSpPr/>
      </dsp:nvSpPr>
      <dsp:spPr>
        <a:xfrm>
          <a:off x="2218450" y="2034561"/>
          <a:ext cx="1509099" cy="46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Gestão</a:t>
          </a:r>
        </a:p>
      </dsp:txBody>
      <dsp:txXfrm>
        <a:off x="2232095" y="2048206"/>
        <a:ext cx="1481809" cy="438584"/>
      </dsp:txXfrm>
    </dsp:sp>
    <dsp:sp modelId="{3A15009B-BF07-46FE-9708-B43D9F2956F6}">
      <dsp:nvSpPr>
        <dsp:cNvPr id="0" name=""/>
        <dsp:cNvSpPr/>
      </dsp:nvSpPr>
      <dsp:spPr>
        <a:xfrm>
          <a:off x="2218450" y="2572109"/>
          <a:ext cx="1509099" cy="465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Qualidade das lideranças</a:t>
          </a:r>
        </a:p>
      </dsp:txBody>
      <dsp:txXfrm>
        <a:off x="2232095" y="2585754"/>
        <a:ext cx="1481809" cy="4385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61777-243A-4F10-8B05-DEC6BA4BCD2C}">
      <dsp:nvSpPr>
        <dsp:cNvPr id="0" name=""/>
        <dsp:cNvSpPr/>
      </dsp:nvSpPr>
      <dsp:spPr>
        <a:xfrm>
          <a:off x="1417" y="0"/>
          <a:ext cx="850311" cy="1510303"/>
        </a:xfrm>
        <a:prstGeom prst="upArrow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3CB34-03BF-4319-A0D2-A050F8390347}">
      <dsp:nvSpPr>
        <dsp:cNvPr id="0" name=""/>
        <dsp:cNvSpPr/>
      </dsp:nvSpPr>
      <dsp:spPr>
        <a:xfrm>
          <a:off x="877238" y="0"/>
          <a:ext cx="1442953" cy="151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Normas Substantivas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Contrato como troca</a:t>
          </a:r>
        </a:p>
      </dsp:txBody>
      <dsp:txXfrm>
        <a:off x="877238" y="0"/>
        <a:ext cx="1442953" cy="1510303"/>
      </dsp:txXfrm>
    </dsp:sp>
    <dsp:sp modelId="{FEEC7F76-50B4-4297-A9EF-1A1779A2B5CC}">
      <dsp:nvSpPr>
        <dsp:cNvPr id="0" name=""/>
        <dsp:cNvSpPr/>
      </dsp:nvSpPr>
      <dsp:spPr>
        <a:xfrm>
          <a:off x="256510" y="1636162"/>
          <a:ext cx="850311" cy="1510303"/>
        </a:xfrm>
        <a:prstGeom prst="downArrow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5CC13-16F7-4E1B-ABEB-AE4DAEA6D3AF}">
      <dsp:nvSpPr>
        <dsp:cNvPr id="0" name=""/>
        <dsp:cNvSpPr/>
      </dsp:nvSpPr>
      <dsp:spPr>
        <a:xfrm>
          <a:off x="1132331" y="1636162"/>
          <a:ext cx="1442953" cy="151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Normas Processuais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Contrato como governança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1132331" y="1636162"/>
        <a:ext cx="1442953" cy="1510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C61C7-A115-6B4A-9B02-0E4041A2D828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734-20B5-354C-A5E1-6B1FDEF061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9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2BDDB-82DD-4380-9DDA-C9998BA2DF98}" type="datetimeFigureOut">
              <a:rPr lang="pt-BR" smtClean="0"/>
              <a:pPr/>
              <a:t>13/11/2023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529EE-244F-4E77-A3E9-93E6B512A8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9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29EE-244F-4E77-A3E9-93E6B512A8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41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529EE-244F-4E77-A3E9-93E6B512A8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8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2EA97673-271F-4D36-8B7F-C7A5823B3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709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6D3D94A5-9354-4DF9-B93D-ED8DE7604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5"/>
          <a:stretch/>
        </p:blipFill>
        <p:spPr>
          <a:xfrm>
            <a:off x="0" y="0"/>
            <a:ext cx="82758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8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073-B906-1E43-9422-6FC7402F2AA3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6EA9-9D2D-634F-BAB0-B1BD18F1D4FE}" type="slidenum">
              <a:rPr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0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FAC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/>
              <a:t>Item</a:t>
            </a:r>
          </a:p>
          <a:p>
            <a:pPr lvl="1"/>
            <a:r>
              <a:rPr lang="x-none" dirty="0"/>
              <a:t>Segundo nível</a:t>
            </a:r>
          </a:p>
          <a:p>
            <a:pPr lvl="2"/>
            <a:r>
              <a:rPr lang="x-none" dirty="0"/>
              <a:t>Terceiro nível</a:t>
            </a:r>
          </a:p>
          <a:p>
            <a:pPr lvl="3"/>
            <a:r>
              <a:rPr lang="x-none" dirty="0"/>
              <a:t>Quarto nível</a:t>
            </a:r>
          </a:p>
          <a:p>
            <a:pPr lvl="4"/>
            <a:r>
              <a:rPr lang="x-none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B073-B906-1E43-9422-6FC7402F2AA3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6EA9-9D2D-634F-BAB0-B1BD18F1D4FE}" type="slidenum">
              <a:rPr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3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rre de energia ao fundo&#10;&#10;Descrição gerada automaticamente com confiança média">
            <a:extLst>
              <a:ext uri="{FF2B5EF4-FFF2-40B4-BE49-F238E27FC236}">
                <a16:creationId xmlns:a16="http://schemas.microsoft.com/office/drawing/2014/main" id="{E144C7A8-876A-490C-8C62-C6C9F0FB6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 bwMode="auto">
          <a:xfrm>
            <a:off x="15" y="286711"/>
            <a:ext cx="9143985" cy="5142539"/>
          </a:xfrm>
          <a:prstGeom prst="rect">
            <a:avLst/>
          </a:prstGeom>
          <a:solidFill>
            <a:srgbClr val="303F63"/>
          </a:solidFill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51D1143-CB92-4CDA-A642-817CC545F109}"/>
              </a:ext>
            </a:extLst>
          </p:cNvPr>
          <p:cNvSpPr/>
          <p:nvPr/>
        </p:nvSpPr>
        <p:spPr>
          <a:xfrm>
            <a:off x="-6533" y="285750"/>
            <a:ext cx="9150533" cy="51500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92BCF05-0C42-4227-9A93-BA443A8F4847}"/>
              </a:ext>
            </a:extLst>
          </p:cNvPr>
          <p:cNvSpPr/>
          <p:nvPr/>
        </p:nvSpPr>
        <p:spPr>
          <a:xfrm>
            <a:off x="-6533" y="2536004"/>
            <a:ext cx="9144000" cy="2892285"/>
          </a:xfrm>
          <a:prstGeom prst="rect">
            <a:avLst/>
          </a:prstGeom>
          <a:solidFill>
            <a:srgbClr val="001A5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Contratos Empresariais (DCO0320)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Professora. Titular Paula Andrea Forgioni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Doutor Ruy Pereira Camilo Junior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06EAA8-A3A3-4899-9A42-917D34F10A62}"/>
              </a:ext>
            </a:extLst>
          </p:cNvPr>
          <p:cNvSpPr txBox="1"/>
          <p:nvPr/>
        </p:nvSpPr>
        <p:spPr>
          <a:xfrm>
            <a:off x="3419872" y="119165"/>
            <a:ext cx="5336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rgbClr val="FF0000"/>
                </a:solidFill>
              </a:rPr>
              <a:t>Contratos de Construção Complexos</a:t>
            </a:r>
          </a:p>
          <a:p>
            <a:pPr lvl="1" algn="r"/>
            <a:r>
              <a:rPr lang="pt-BR" sz="3200" b="1" i="1" dirty="0"/>
              <a:t>Novembro de 2022</a:t>
            </a:r>
          </a:p>
          <a:p>
            <a:pPr algn="r"/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D83E42D-0B03-4D82-9D32-23C96083AFEB}"/>
              </a:ext>
            </a:extLst>
          </p:cNvPr>
          <p:cNvSpPr txBox="1"/>
          <p:nvPr/>
        </p:nvSpPr>
        <p:spPr>
          <a:xfrm>
            <a:off x="4849179" y="2652515"/>
            <a:ext cx="4089343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cap="small" dirty="0">
                <a:solidFill>
                  <a:schemeClr val="bg1"/>
                </a:solidFill>
              </a:rPr>
              <a:t>Leonardo Toledo da Silva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EFA15ED-9E9B-45C1-8AAF-43AA325A5CED}"/>
              </a:ext>
            </a:extLst>
          </p:cNvPr>
          <p:cNvSpPr txBox="1"/>
          <p:nvPr/>
        </p:nvSpPr>
        <p:spPr>
          <a:xfrm>
            <a:off x="6894598" y="2992654"/>
            <a:ext cx="2305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</a:pPr>
            <a:r>
              <a:rPr lang="en-US" sz="1050" dirty="0">
                <a:solidFill>
                  <a:schemeClr val="bg1"/>
                </a:solidFill>
                <a:latin typeface="Helvetica Light"/>
                <a:cs typeface="Helvetica Light"/>
              </a:rPr>
              <a:t>ltoledo@toledomarchetti.com.br </a:t>
            </a:r>
          </a:p>
        </p:txBody>
      </p:sp>
      <p:pic>
        <p:nvPicPr>
          <p:cNvPr id="2050" name="Picture 2" descr="USP – Universidade de São Paulo">
            <a:extLst>
              <a:ext uri="{FF2B5EF4-FFF2-40B4-BE49-F238E27FC236}">
                <a16:creationId xmlns:a16="http://schemas.microsoft.com/office/drawing/2014/main" id="{A7E7EB76-4C75-4214-BCC9-C7BD7E5F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8074"/>
            <a:ext cx="42862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Peculiaridades dos Contratos de Construção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6E19BE-2C60-4A41-AC9D-061CE73900A8}"/>
              </a:ext>
            </a:extLst>
          </p:cNvPr>
          <p:cNvSpPr txBox="1"/>
          <p:nvPr/>
        </p:nvSpPr>
        <p:spPr>
          <a:xfrm>
            <a:off x="2123728" y="1175475"/>
            <a:ext cx="329837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venir"/>
              </a:rPr>
              <a:t>Complexidade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A779B4-1D55-4EAE-B533-F35C6A700C6C}"/>
              </a:ext>
            </a:extLst>
          </p:cNvPr>
          <p:cNvSpPr txBox="1"/>
          <p:nvPr/>
        </p:nvSpPr>
        <p:spPr>
          <a:xfrm>
            <a:off x="2729744" y="1921396"/>
            <a:ext cx="5112568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600" b="0" dirty="0"/>
              <a:t>Fática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Complexidade Técnica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Complexidade de</a:t>
            </a:r>
            <a:r>
              <a:rPr kumimoji="0" lang="pt-B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 Execução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Complexidade orçamentária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Complexidade ambiental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pt-BR" sz="2400" dirty="0">
                <a:sym typeface="Helvetica Neue"/>
              </a:rPr>
              <a:t>Complexidade social</a:t>
            </a:r>
            <a:endParaRPr kumimoji="0" lang="pt-BR" sz="24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Multiplicidade de partes envolvidas</a:t>
            </a:r>
          </a:p>
        </p:txBody>
      </p:sp>
    </p:spTree>
    <p:extLst>
      <p:ext uri="{BB962C8B-B14F-4D97-AF65-F5344CB8AC3E}">
        <p14:creationId xmlns:p14="http://schemas.microsoft.com/office/powerpoint/2010/main" val="2309862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Peculiaridades dos Contratos de Construção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6E19BE-2C60-4A41-AC9D-061CE73900A8}"/>
              </a:ext>
            </a:extLst>
          </p:cNvPr>
          <p:cNvSpPr txBox="1"/>
          <p:nvPr/>
        </p:nvSpPr>
        <p:spPr>
          <a:xfrm>
            <a:off x="2123728" y="1175475"/>
            <a:ext cx="329837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venir"/>
              </a:rPr>
              <a:t>Complexidade</a:t>
            </a:r>
            <a:endParaRPr kumimoji="0" lang="pt-BR" sz="30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A779B4-1D55-4EAE-B533-F35C6A700C6C}"/>
              </a:ext>
            </a:extLst>
          </p:cNvPr>
          <p:cNvSpPr txBox="1"/>
          <p:nvPr/>
        </p:nvSpPr>
        <p:spPr>
          <a:xfrm>
            <a:off x="2865814" y="2080559"/>
            <a:ext cx="5882650" cy="315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600" b="0" dirty="0"/>
              <a:t>Jurídica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Complexidade </a:t>
            </a:r>
            <a:r>
              <a:rPr kumimoji="0" lang="pt-B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contratual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dirty="0">
                <a:sym typeface="Helvetica Neue"/>
              </a:rPr>
              <a:t>Alocações de risco complexas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dirty="0">
                <a:sym typeface="Helvetica Neue"/>
              </a:rPr>
              <a:t>Cláusulas de Limitação de Responsabilidade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dirty="0">
                <a:sym typeface="Helvetica Neue"/>
              </a:rPr>
              <a:t>Cláusulas de indenização pré-fixadas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kumimoji="0" lang="pt-BR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Cláusulas de Garantia de Obra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dirty="0">
                <a:sym typeface="Helvetica Neue"/>
              </a:rPr>
              <a:t>Cláusulas complexas de garantia de desempenho, qualidade e prazo</a:t>
            </a:r>
            <a:endParaRPr kumimoji="0" lang="pt-BR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0" lvl="1" algn="l"/>
            <a:endParaRPr lang="pt-BR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61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Peculiaridades dos Contratos de Construção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A779B4-1D55-4EAE-B533-F35C6A700C6C}"/>
              </a:ext>
            </a:extLst>
          </p:cNvPr>
          <p:cNvSpPr txBox="1"/>
          <p:nvPr/>
        </p:nvSpPr>
        <p:spPr>
          <a:xfrm>
            <a:off x="2865814" y="2265226"/>
            <a:ext cx="516257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600" b="0" dirty="0"/>
              <a:t>Jurídica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Complexidade</a:t>
            </a:r>
            <a:r>
              <a:rPr kumimoji="0" lang="pt-B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 do Conflito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Cláusulas Escalonadas (ADRs</a:t>
            </a:r>
            <a:r>
              <a:rPr kumimoji="0" lang="pt-BR" sz="1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 combinadas)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pt-BR" sz="1400" dirty="0">
                <a:sym typeface="Helvetica Neue"/>
              </a:rPr>
              <a:t>Negociação Amigável, </a:t>
            </a:r>
            <a:r>
              <a:rPr lang="pt-BR" sz="1400" dirty="0"/>
              <a:t>Mediação, Avaliador Neutro, </a:t>
            </a:r>
            <a:r>
              <a:rPr lang="pt-BR" sz="1400" dirty="0">
                <a:sym typeface="Helvetica Neue"/>
              </a:rPr>
              <a:t>Dispute Board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Multiplicidade de Pleitos Contrapostos </a:t>
            </a:r>
            <a:r>
              <a:rPr lang="pt-BR" sz="1600" b="0" dirty="0">
                <a:solidFill>
                  <a:schemeClr val="tx1"/>
                </a:solidFill>
              </a:rPr>
              <a:t>/ Causas de Pedir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Grande quantidade de</a:t>
            </a:r>
            <a:r>
              <a:rPr kumimoji="0" lang="pt-BR" sz="16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 documentos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600" b="0" dirty="0">
                <a:solidFill>
                  <a:schemeClr val="tx1"/>
                </a:solidFill>
              </a:rPr>
              <a:t>Multiplicidade de partes</a:t>
            </a:r>
            <a:endParaRPr lang="pt-BR" sz="2400" b="0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B35168-ED36-7D09-0D38-92162D63B2CA}"/>
              </a:ext>
            </a:extLst>
          </p:cNvPr>
          <p:cNvSpPr txBox="1"/>
          <p:nvPr/>
        </p:nvSpPr>
        <p:spPr>
          <a:xfrm>
            <a:off x="2123728" y="1175475"/>
            <a:ext cx="329837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venir"/>
              </a:rPr>
              <a:t>Complexidade</a:t>
            </a:r>
            <a:endParaRPr kumimoji="0" lang="pt-BR" sz="30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525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75656" y="643197"/>
            <a:ext cx="4392482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cap="small" dirty="0">
                <a:solidFill>
                  <a:srgbClr val="F31D25"/>
                </a:solidFill>
              </a:rPr>
              <a:t>Dispute Boards | O quê?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5" y="542770"/>
            <a:ext cx="5472603" cy="596586"/>
          </a:xfrm>
          <a:prstGeom prst="rect">
            <a:avLst/>
          </a:prstGeom>
          <a:noFill/>
          <a:ln w="15875">
            <a:solidFill>
              <a:srgbClr val="F31D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C659F5A-D916-42EB-BCB3-EC39CAE70D79}"/>
              </a:ext>
            </a:extLst>
          </p:cNvPr>
          <p:cNvGrpSpPr/>
          <p:nvPr/>
        </p:nvGrpSpPr>
        <p:grpSpPr>
          <a:xfrm>
            <a:off x="1622903" y="1576231"/>
            <a:ext cx="6511462" cy="1015663"/>
            <a:chOff x="1622903" y="1576231"/>
            <a:chExt cx="6511462" cy="1015663"/>
          </a:xfrm>
        </p:grpSpPr>
        <p:cxnSp>
          <p:nvCxnSpPr>
            <p:cNvPr id="21" name="Straight Connector 3">
              <a:extLst>
                <a:ext uri="{FF2B5EF4-FFF2-40B4-BE49-F238E27FC236}">
                  <a16:creationId xmlns:a16="http://schemas.microsoft.com/office/drawing/2014/main" id="{5EFA7624-E2E2-4E74-80D2-A6531382A724}"/>
                </a:ext>
              </a:extLst>
            </p:cNvPr>
            <p:cNvCxnSpPr>
              <a:cxnSpLocks/>
            </p:cNvCxnSpPr>
            <p:nvPr/>
          </p:nvCxnSpPr>
          <p:spPr>
            <a:xfrm>
              <a:off x="1622903" y="1706558"/>
              <a:ext cx="0" cy="755008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A0B56DE-E9E4-408B-8EC2-762517A29D0E}"/>
                </a:ext>
              </a:extLst>
            </p:cNvPr>
            <p:cNvSpPr txBox="1"/>
            <p:nvPr/>
          </p:nvSpPr>
          <p:spPr>
            <a:xfrm>
              <a:off x="1835696" y="1576231"/>
              <a:ext cx="62986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600"/>
                </a:spcAft>
              </a:pPr>
              <a:r>
                <a:rPr lang="pt-BR" sz="3000" dirty="0">
                  <a:solidFill>
                    <a:srgbClr val="003474"/>
                  </a:solidFill>
                </a:rPr>
                <a:t>Ferramenta de </a:t>
              </a:r>
              <a:r>
                <a:rPr lang="pt-BR" sz="3000" u="sng" dirty="0">
                  <a:solidFill>
                    <a:srgbClr val="003474"/>
                  </a:solidFill>
                </a:rPr>
                <a:t>solução</a:t>
              </a:r>
              <a:r>
                <a:rPr lang="pt-BR" sz="3000" dirty="0">
                  <a:solidFill>
                    <a:srgbClr val="003474"/>
                  </a:solidFill>
                </a:rPr>
                <a:t> e </a:t>
              </a:r>
              <a:r>
                <a:rPr lang="pt-BR" sz="3000" u="sng" dirty="0">
                  <a:solidFill>
                    <a:srgbClr val="003474"/>
                  </a:solidFill>
                </a:rPr>
                <a:t>prevenção</a:t>
              </a:r>
              <a:r>
                <a:rPr lang="pt-BR" sz="3000" dirty="0">
                  <a:solidFill>
                    <a:srgbClr val="003474"/>
                  </a:solidFill>
                </a:rPr>
                <a:t> de disputas </a:t>
              </a:r>
              <a:r>
                <a:rPr lang="pt-BR" sz="3000" i="1" dirty="0" err="1">
                  <a:solidFill>
                    <a:srgbClr val="003474"/>
                  </a:solidFill>
                </a:rPr>
                <a:t>just</a:t>
              </a:r>
              <a:r>
                <a:rPr lang="pt-BR" sz="3000" i="1" dirty="0">
                  <a:solidFill>
                    <a:srgbClr val="003474"/>
                  </a:solidFill>
                </a:rPr>
                <a:t> in time</a:t>
              </a:r>
              <a:endParaRPr lang="pt-BR" sz="3000" dirty="0">
                <a:solidFill>
                  <a:srgbClr val="003474"/>
                </a:solidFill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15FE9033-09F7-4560-9DC6-4FF2E197D99E}"/>
              </a:ext>
            </a:extLst>
          </p:cNvPr>
          <p:cNvGrpSpPr/>
          <p:nvPr/>
        </p:nvGrpSpPr>
        <p:grpSpPr>
          <a:xfrm>
            <a:off x="1622903" y="3028767"/>
            <a:ext cx="6511462" cy="1477328"/>
            <a:chOff x="1622903" y="3028767"/>
            <a:chExt cx="6511462" cy="1477328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84BC3528-DCC0-41B3-BA74-12B08F9D6559}"/>
                </a:ext>
              </a:extLst>
            </p:cNvPr>
            <p:cNvSpPr txBox="1"/>
            <p:nvPr/>
          </p:nvSpPr>
          <p:spPr>
            <a:xfrm>
              <a:off x="1835696" y="3028767"/>
              <a:ext cx="62986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600"/>
                </a:spcAft>
              </a:pPr>
              <a:r>
                <a:rPr lang="pt-BR" sz="3000" dirty="0">
                  <a:solidFill>
                    <a:srgbClr val="003474"/>
                  </a:solidFill>
                </a:rPr>
                <a:t>Técnicos isentos e externos tomam decisões sobre a relação das partes ao longo do projeto</a:t>
              </a:r>
            </a:p>
          </p:txBody>
        </p:sp>
        <p:cxnSp>
          <p:nvCxnSpPr>
            <p:cNvPr id="24" name="Straight Connector 3">
              <a:extLst>
                <a:ext uri="{FF2B5EF4-FFF2-40B4-BE49-F238E27FC236}">
                  <a16:creationId xmlns:a16="http://schemas.microsoft.com/office/drawing/2014/main" id="{1B36A4C1-C6CD-4544-9E1E-BC1C994C6930}"/>
                </a:ext>
              </a:extLst>
            </p:cNvPr>
            <p:cNvCxnSpPr>
              <a:cxnSpLocks/>
            </p:cNvCxnSpPr>
            <p:nvPr/>
          </p:nvCxnSpPr>
          <p:spPr>
            <a:xfrm>
              <a:off x="1622903" y="3155363"/>
              <a:ext cx="0" cy="1224136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8058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75656" y="643197"/>
            <a:ext cx="4392482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cap="small" dirty="0">
                <a:solidFill>
                  <a:srgbClr val="F31D25"/>
                </a:solidFill>
              </a:rPr>
              <a:t>Dispute Boards | O quê?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5" y="542770"/>
            <a:ext cx="5472603" cy="596586"/>
          </a:xfrm>
          <a:prstGeom prst="rect">
            <a:avLst/>
          </a:prstGeom>
          <a:noFill/>
          <a:ln w="15875">
            <a:solidFill>
              <a:srgbClr val="F31D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1E77DB2-04F6-4E3A-A497-9FDDD2A80FBC}"/>
              </a:ext>
            </a:extLst>
          </p:cNvPr>
          <p:cNvGrpSpPr/>
          <p:nvPr/>
        </p:nvGrpSpPr>
        <p:grpSpPr>
          <a:xfrm>
            <a:off x="1513683" y="1345156"/>
            <a:ext cx="6697061" cy="618603"/>
            <a:chOff x="1513683" y="1314003"/>
            <a:chExt cx="6697061" cy="618603"/>
          </a:xfrm>
        </p:grpSpPr>
        <p:cxnSp>
          <p:nvCxnSpPr>
            <p:cNvPr id="11" name="Straight Connector 3">
              <a:extLst>
                <a:ext uri="{FF2B5EF4-FFF2-40B4-BE49-F238E27FC236}">
                  <a16:creationId xmlns:a16="http://schemas.microsoft.com/office/drawing/2014/main" id="{05216723-8B1A-4EC1-B423-1517D91750CC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1314003"/>
              <a:ext cx="0" cy="590873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88B02E9-3BC1-4AC3-B58F-5BF9DB09F849}"/>
                </a:ext>
              </a:extLst>
            </p:cNvPr>
            <p:cNvSpPr txBox="1"/>
            <p:nvPr/>
          </p:nvSpPr>
          <p:spPr>
            <a:xfrm>
              <a:off x="1657702" y="1378608"/>
              <a:ext cx="2194218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3000" dirty="0">
                  <a:solidFill>
                    <a:srgbClr val="003474"/>
                  </a:solidFill>
                </a:rPr>
                <a:t>Formação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5867A76A-0FFA-4BEC-ABFC-0CE3BE83BA64}"/>
                </a:ext>
              </a:extLst>
            </p:cNvPr>
            <p:cNvSpPr txBox="1"/>
            <p:nvPr/>
          </p:nvSpPr>
          <p:spPr>
            <a:xfrm>
              <a:off x="3674245" y="1378608"/>
              <a:ext cx="4536499" cy="553998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003474"/>
                  </a:solidFill>
                </a:rPr>
                <a:t>3 membros (2 técnicos + 1 jurídico)</a:t>
              </a:r>
            </a:p>
            <a:p>
              <a:pPr algn="just"/>
              <a:r>
                <a:rPr lang="pt-BR" dirty="0">
                  <a:solidFill>
                    <a:srgbClr val="003474"/>
                  </a:solidFill>
                </a:rPr>
                <a:t>1 membro (alternativa de menor custo)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AFC87FC-7332-4D9B-8B4F-A9354C11FA78}"/>
              </a:ext>
            </a:extLst>
          </p:cNvPr>
          <p:cNvGrpSpPr/>
          <p:nvPr/>
        </p:nvGrpSpPr>
        <p:grpSpPr>
          <a:xfrm>
            <a:off x="1507775" y="2304646"/>
            <a:ext cx="6697061" cy="618160"/>
            <a:chOff x="1507775" y="2259968"/>
            <a:chExt cx="6697061" cy="618160"/>
          </a:xfrm>
        </p:grpSpPr>
        <p:cxnSp>
          <p:nvCxnSpPr>
            <p:cNvPr id="15" name="Straight Connector 3">
              <a:extLst>
                <a:ext uri="{FF2B5EF4-FFF2-40B4-BE49-F238E27FC236}">
                  <a16:creationId xmlns:a16="http://schemas.microsoft.com/office/drawing/2014/main" id="{532B846F-5A55-468F-B28D-21AD839233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7775" y="2259968"/>
              <a:ext cx="0" cy="590873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39855C8F-AB32-46C5-ABB5-B480482F634C}"/>
                </a:ext>
              </a:extLst>
            </p:cNvPr>
            <p:cNvSpPr txBox="1"/>
            <p:nvPr/>
          </p:nvSpPr>
          <p:spPr>
            <a:xfrm>
              <a:off x="1651794" y="2324130"/>
              <a:ext cx="2194218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3000" dirty="0">
                  <a:solidFill>
                    <a:srgbClr val="003474"/>
                  </a:solidFill>
                </a:rPr>
                <a:t>Funções</a:t>
              </a: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B52F783C-D379-42D7-A807-512E23DE2477}"/>
                </a:ext>
              </a:extLst>
            </p:cNvPr>
            <p:cNvSpPr txBox="1"/>
            <p:nvPr/>
          </p:nvSpPr>
          <p:spPr>
            <a:xfrm>
              <a:off x="3668337" y="2324130"/>
              <a:ext cx="4536499" cy="553998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003474"/>
                  </a:solidFill>
                </a:rPr>
                <a:t>Facilitadora</a:t>
              </a:r>
            </a:p>
            <a:p>
              <a:pPr algn="just"/>
              <a:r>
                <a:rPr lang="pt-BR" dirty="0">
                  <a:solidFill>
                    <a:srgbClr val="003474"/>
                  </a:solidFill>
                </a:rPr>
                <a:t>Adjudicadora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D71C8D0-F6A1-4389-BE49-B878A9DCF847}"/>
              </a:ext>
            </a:extLst>
          </p:cNvPr>
          <p:cNvGrpSpPr/>
          <p:nvPr/>
        </p:nvGrpSpPr>
        <p:grpSpPr>
          <a:xfrm>
            <a:off x="1513683" y="4189733"/>
            <a:ext cx="7234780" cy="1172601"/>
            <a:chOff x="1513683" y="3207620"/>
            <a:chExt cx="7234780" cy="1172601"/>
          </a:xfrm>
        </p:grpSpPr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221E9262-C129-4338-A3DD-047B294B952B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3207620"/>
              <a:ext cx="0" cy="590873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0C17A66F-F45E-4D08-ACC1-8C4C923904A3}"/>
                </a:ext>
              </a:extLst>
            </p:cNvPr>
            <p:cNvSpPr txBox="1"/>
            <p:nvPr/>
          </p:nvSpPr>
          <p:spPr>
            <a:xfrm>
              <a:off x="1657702" y="3272224"/>
              <a:ext cx="2194218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3000" dirty="0">
                  <a:solidFill>
                    <a:srgbClr val="003474"/>
                  </a:solidFill>
                </a:rPr>
                <a:t>Modelos</a:t>
              </a: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DDA77E88-E0CC-4C93-88C9-1D412BFA9BE8}"/>
                </a:ext>
              </a:extLst>
            </p:cNvPr>
            <p:cNvSpPr txBox="1"/>
            <p:nvPr/>
          </p:nvSpPr>
          <p:spPr>
            <a:xfrm>
              <a:off x="3674245" y="3272225"/>
              <a:ext cx="5074218" cy="1107996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u="sng" dirty="0">
                  <a:solidFill>
                    <a:srgbClr val="003474"/>
                  </a:solidFill>
                </a:rPr>
                <a:t>Quanto à instalação</a:t>
              </a:r>
              <a:r>
                <a:rPr lang="pt-BR" dirty="0">
                  <a:solidFill>
                    <a:srgbClr val="003474"/>
                  </a:solidFill>
                </a:rPr>
                <a:t>: </a:t>
              </a:r>
            </a:p>
            <a:p>
              <a:pPr marL="180975" algn="just"/>
              <a:r>
                <a:rPr lang="pt-BR" i="1" dirty="0">
                  <a:solidFill>
                    <a:srgbClr val="003474"/>
                  </a:solidFill>
                </a:rPr>
                <a:t>Ad hoc </a:t>
              </a:r>
              <a:r>
                <a:rPr lang="pt-BR" dirty="0">
                  <a:solidFill>
                    <a:srgbClr val="FF0000"/>
                  </a:solidFill>
                </a:rPr>
                <a:t>vs</a:t>
              </a:r>
              <a:r>
                <a:rPr lang="pt-BR" i="1" dirty="0">
                  <a:solidFill>
                    <a:srgbClr val="FF0000"/>
                  </a:solidFill>
                </a:rPr>
                <a:t>.</a:t>
              </a:r>
              <a:r>
                <a:rPr lang="pt-BR" i="1" dirty="0">
                  <a:solidFill>
                    <a:srgbClr val="003474"/>
                  </a:solidFill>
                </a:rPr>
                <a:t> P</a:t>
              </a:r>
              <a:r>
                <a:rPr lang="pt-BR" dirty="0">
                  <a:solidFill>
                    <a:srgbClr val="003474"/>
                  </a:solidFill>
                </a:rPr>
                <a:t>ermanente (reuniões periódicas)</a:t>
              </a:r>
            </a:p>
            <a:p>
              <a:pPr algn="just"/>
              <a:r>
                <a:rPr lang="pt-BR" u="sng" dirty="0">
                  <a:solidFill>
                    <a:srgbClr val="003474"/>
                  </a:solidFill>
                </a:rPr>
                <a:t>Quanto ao efeito</a:t>
              </a:r>
              <a:r>
                <a:rPr lang="pt-BR" dirty="0">
                  <a:solidFill>
                    <a:srgbClr val="003474"/>
                  </a:solidFill>
                </a:rPr>
                <a:t>: </a:t>
              </a:r>
            </a:p>
            <a:p>
              <a:pPr marL="180975" algn="just"/>
              <a:r>
                <a:rPr lang="pt-BR" dirty="0">
                  <a:solidFill>
                    <a:srgbClr val="003474"/>
                  </a:solidFill>
                </a:rPr>
                <a:t>DRB (recomendação) </a:t>
              </a:r>
              <a:r>
                <a:rPr lang="pt-BR" dirty="0">
                  <a:solidFill>
                    <a:srgbClr val="FF0000"/>
                  </a:solidFill>
                </a:rPr>
                <a:t>vs</a:t>
              </a:r>
              <a:r>
                <a:rPr lang="pt-BR" i="1" dirty="0">
                  <a:solidFill>
                    <a:srgbClr val="FF0000"/>
                  </a:solidFill>
                </a:rPr>
                <a:t>. </a:t>
              </a:r>
              <a:r>
                <a:rPr lang="pt-BR" dirty="0">
                  <a:solidFill>
                    <a:srgbClr val="003474"/>
                  </a:solidFill>
                </a:rPr>
                <a:t>DAB (vinculativo)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8E90DEDB-F13D-4E1D-9B27-D2B392F901A8}"/>
              </a:ext>
            </a:extLst>
          </p:cNvPr>
          <p:cNvGrpSpPr/>
          <p:nvPr/>
        </p:nvGrpSpPr>
        <p:grpSpPr>
          <a:xfrm>
            <a:off x="1507775" y="3260064"/>
            <a:ext cx="6697061" cy="590873"/>
            <a:chOff x="1507775" y="4794359"/>
            <a:chExt cx="6697061" cy="590873"/>
          </a:xfrm>
        </p:grpSpPr>
        <p:cxnSp>
          <p:nvCxnSpPr>
            <p:cNvPr id="30" name="Straight Connector 3">
              <a:extLst>
                <a:ext uri="{FF2B5EF4-FFF2-40B4-BE49-F238E27FC236}">
                  <a16:creationId xmlns:a16="http://schemas.microsoft.com/office/drawing/2014/main" id="{E62C79A3-658E-4A53-A5BF-5A32D0ECE36C}"/>
                </a:ext>
              </a:extLst>
            </p:cNvPr>
            <p:cNvCxnSpPr>
              <a:cxnSpLocks/>
            </p:cNvCxnSpPr>
            <p:nvPr/>
          </p:nvCxnSpPr>
          <p:spPr>
            <a:xfrm>
              <a:off x="1507775" y="4794359"/>
              <a:ext cx="0" cy="590873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01319220-16D2-440A-8B98-FE6427623E44}"/>
                </a:ext>
              </a:extLst>
            </p:cNvPr>
            <p:cNvSpPr txBox="1"/>
            <p:nvPr/>
          </p:nvSpPr>
          <p:spPr>
            <a:xfrm>
              <a:off x="1651794" y="4858963"/>
              <a:ext cx="2194218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3000" dirty="0">
                  <a:solidFill>
                    <a:srgbClr val="003474"/>
                  </a:solidFill>
                </a:rPr>
                <a:t>Agilidade</a:t>
              </a: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5363DBD5-9F37-4B47-98E4-75CA2256AB2B}"/>
                </a:ext>
              </a:extLst>
            </p:cNvPr>
            <p:cNvSpPr txBox="1"/>
            <p:nvPr/>
          </p:nvSpPr>
          <p:spPr>
            <a:xfrm>
              <a:off x="3668337" y="4935907"/>
              <a:ext cx="4536499" cy="276999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i="1" dirty="0" err="1">
                  <a:solidFill>
                    <a:srgbClr val="003474"/>
                  </a:solidFill>
                </a:rPr>
                <a:t>Rough</a:t>
              </a:r>
              <a:r>
                <a:rPr lang="pt-BR" i="1" dirty="0">
                  <a:solidFill>
                    <a:srgbClr val="003474"/>
                  </a:solidFill>
                </a:rPr>
                <a:t> justice </a:t>
              </a:r>
              <a:r>
                <a:rPr lang="pt-BR" dirty="0">
                  <a:solidFill>
                    <a:srgbClr val="FF0000"/>
                  </a:solidFill>
                </a:rPr>
                <a:t>vs.</a:t>
              </a:r>
              <a:r>
                <a:rPr lang="pt-BR" dirty="0">
                  <a:solidFill>
                    <a:srgbClr val="003474"/>
                  </a:solidFill>
                </a:rPr>
                <a:t> </a:t>
              </a:r>
              <a:r>
                <a:rPr lang="pt-BR" i="1" dirty="0" err="1">
                  <a:solidFill>
                    <a:srgbClr val="003474"/>
                  </a:solidFill>
                </a:rPr>
                <a:t>Smooth</a:t>
              </a:r>
              <a:r>
                <a:rPr lang="pt-BR" i="1" dirty="0">
                  <a:solidFill>
                    <a:srgbClr val="003474"/>
                  </a:solidFill>
                </a:rPr>
                <a:t> justice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266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75655" y="643197"/>
            <a:ext cx="4536483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 cap="small" dirty="0">
                <a:solidFill>
                  <a:srgbClr val="F31D25"/>
                </a:solidFill>
              </a:rPr>
              <a:t>Dispute Boards | Por quê?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5" y="542770"/>
            <a:ext cx="5616603" cy="596586"/>
          </a:xfrm>
          <a:prstGeom prst="rect">
            <a:avLst/>
          </a:prstGeom>
          <a:noFill/>
          <a:ln w="15875">
            <a:solidFill>
              <a:srgbClr val="F31D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1E77DB2-04F6-4E3A-A497-9FDDD2A80FBC}"/>
              </a:ext>
            </a:extLst>
          </p:cNvPr>
          <p:cNvGrpSpPr/>
          <p:nvPr/>
        </p:nvGrpSpPr>
        <p:grpSpPr>
          <a:xfrm>
            <a:off x="1513683" y="1309957"/>
            <a:ext cx="7378795" cy="746709"/>
            <a:chOff x="1513683" y="1378608"/>
            <a:chExt cx="7378795" cy="746709"/>
          </a:xfrm>
        </p:grpSpPr>
        <p:cxnSp>
          <p:nvCxnSpPr>
            <p:cNvPr id="11" name="Straight Connector 3">
              <a:extLst>
                <a:ext uri="{FF2B5EF4-FFF2-40B4-BE49-F238E27FC236}">
                  <a16:creationId xmlns:a16="http://schemas.microsoft.com/office/drawing/2014/main" id="{05216723-8B1A-4EC1-B423-1517D91750CC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1432275"/>
              <a:ext cx="0" cy="693042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88B02E9-3BC1-4AC3-B58F-5BF9DB09F849}"/>
                </a:ext>
              </a:extLst>
            </p:cNvPr>
            <p:cNvSpPr txBox="1"/>
            <p:nvPr/>
          </p:nvSpPr>
          <p:spPr>
            <a:xfrm>
              <a:off x="1657701" y="1378608"/>
              <a:ext cx="7234777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003474"/>
                  </a:solidFill>
                </a:rPr>
                <a:t>Blindagem</a:t>
              </a:r>
              <a:r>
                <a:rPr lang="pt-BR" sz="3000" dirty="0">
                  <a:solidFill>
                    <a:srgbClr val="003474"/>
                  </a:solidFill>
                </a:rPr>
                <a:t> ao cronograma da obra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5867A76A-0FFA-4BEC-ABFC-0CE3BE83BA64}"/>
                </a:ext>
              </a:extLst>
            </p:cNvPr>
            <p:cNvSpPr txBox="1"/>
            <p:nvPr/>
          </p:nvSpPr>
          <p:spPr>
            <a:xfrm>
              <a:off x="1657701" y="1843460"/>
              <a:ext cx="6991724" cy="276999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FF0000"/>
                  </a:solidFill>
                </a:rPr>
                <a:t>Soluciona situações de impasse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8B33C46-44CF-4C61-B9E0-8F3B1411C3EA}"/>
              </a:ext>
            </a:extLst>
          </p:cNvPr>
          <p:cNvGrpSpPr/>
          <p:nvPr/>
        </p:nvGrpSpPr>
        <p:grpSpPr>
          <a:xfrm>
            <a:off x="1513683" y="2255225"/>
            <a:ext cx="7378795" cy="1359472"/>
            <a:chOff x="1513683" y="1378608"/>
            <a:chExt cx="7378795" cy="1359472"/>
          </a:xfrm>
        </p:grpSpPr>
        <p:cxnSp>
          <p:nvCxnSpPr>
            <p:cNvPr id="28" name="Straight Connector 3">
              <a:extLst>
                <a:ext uri="{FF2B5EF4-FFF2-40B4-BE49-F238E27FC236}">
                  <a16:creationId xmlns:a16="http://schemas.microsoft.com/office/drawing/2014/main" id="{0C11FC7F-5352-4D0D-AFA7-8E46054643E3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1432275"/>
              <a:ext cx="0" cy="1305805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885F1892-B3FA-4677-A2C5-9B7E3D6DD50F}"/>
                </a:ext>
              </a:extLst>
            </p:cNvPr>
            <p:cNvSpPr txBox="1"/>
            <p:nvPr/>
          </p:nvSpPr>
          <p:spPr>
            <a:xfrm>
              <a:off x="1657701" y="1378608"/>
              <a:ext cx="7234777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003474"/>
                  </a:solidFill>
                </a:rPr>
                <a:t>Evita</a:t>
              </a:r>
              <a:r>
                <a:rPr lang="pt-BR" sz="3000" dirty="0">
                  <a:solidFill>
                    <a:srgbClr val="003474"/>
                  </a:solidFill>
                </a:rPr>
                <a:t> situações de abuso pelas partes</a:t>
              </a: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D7EE8F6F-E84F-4047-A546-906A75C72D27}"/>
                </a:ext>
              </a:extLst>
            </p:cNvPr>
            <p:cNvSpPr txBox="1"/>
            <p:nvPr/>
          </p:nvSpPr>
          <p:spPr>
            <a:xfrm>
              <a:off x="1657701" y="1843460"/>
              <a:ext cx="6991724" cy="830997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dirty="0">
                  <a:solidFill>
                    <a:srgbClr val="FF0000"/>
                  </a:solidFill>
                </a:rPr>
                <a:t>Garante o cumprimento do contrato / alocação de riscos</a:t>
              </a:r>
            </a:p>
            <a:p>
              <a:pPr algn="just"/>
              <a:r>
                <a:rPr lang="pt-BR" dirty="0">
                  <a:solidFill>
                    <a:srgbClr val="FF0000"/>
                  </a:solidFill>
                </a:rPr>
                <a:t>Evita “armadilhas internas” de governança da contratante</a:t>
              </a:r>
            </a:p>
            <a:p>
              <a:pPr algn="just"/>
              <a:r>
                <a:rPr lang="pt-BR" dirty="0">
                  <a:solidFill>
                    <a:srgbClr val="FF0000"/>
                  </a:solidFill>
                </a:rPr>
                <a:t>Evita “busca de margem” pelo contratado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8BB94322-9ED5-4CF5-BD5C-2D8EF9450512}"/>
              </a:ext>
            </a:extLst>
          </p:cNvPr>
          <p:cNvGrpSpPr/>
          <p:nvPr/>
        </p:nvGrpSpPr>
        <p:grpSpPr>
          <a:xfrm>
            <a:off x="1513683" y="3816046"/>
            <a:ext cx="7378795" cy="461665"/>
            <a:chOff x="1513683" y="1378608"/>
            <a:chExt cx="7378795" cy="461665"/>
          </a:xfrm>
        </p:grpSpPr>
        <p:cxnSp>
          <p:nvCxnSpPr>
            <p:cNvPr id="36" name="Straight Connector 3">
              <a:extLst>
                <a:ext uri="{FF2B5EF4-FFF2-40B4-BE49-F238E27FC236}">
                  <a16:creationId xmlns:a16="http://schemas.microsoft.com/office/drawing/2014/main" id="{39080602-1FD0-4117-9D10-01C99C344231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1411440"/>
              <a:ext cx="0" cy="396000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E3141C04-E4FC-40E0-8E69-59861172DF11}"/>
                </a:ext>
              </a:extLst>
            </p:cNvPr>
            <p:cNvSpPr txBox="1"/>
            <p:nvPr/>
          </p:nvSpPr>
          <p:spPr>
            <a:xfrm>
              <a:off x="1657701" y="1378608"/>
              <a:ext cx="7234777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003474"/>
                  </a:solidFill>
                </a:rPr>
                <a:t>Evita</a:t>
              </a:r>
              <a:r>
                <a:rPr lang="pt-BR" sz="3000" dirty="0">
                  <a:solidFill>
                    <a:srgbClr val="003474"/>
                  </a:solidFill>
                </a:rPr>
                <a:t> acúmulo de pleitos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792B2FB-9011-4076-996C-AD510A44E6FB}"/>
              </a:ext>
            </a:extLst>
          </p:cNvPr>
          <p:cNvGrpSpPr/>
          <p:nvPr/>
        </p:nvGrpSpPr>
        <p:grpSpPr>
          <a:xfrm>
            <a:off x="1513683" y="4450350"/>
            <a:ext cx="7378795" cy="461665"/>
            <a:chOff x="1513683" y="1378608"/>
            <a:chExt cx="7378795" cy="461665"/>
          </a:xfrm>
        </p:grpSpPr>
        <p:cxnSp>
          <p:nvCxnSpPr>
            <p:cNvPr id="43" name="Straight Connector 3">
              <a:extLst>
                <a:ext uri="{FF2B5EF4-FFF2-40B4-BE49-F238E27FC236}">
                  <a16:creationId xmlns:a16="http://schemas.microsoft.com/office/drawing/2014/main" id="{1BCABD26-F58F-4B20-B965-F91B15CA3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1411440"/>
              <a:ext cx="0" cy="396000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4EB9ECFF-FB4D-4CE4-9551-35951BB787EB}"/>
                </a:ext>
              </a:extLst>
            </p:cNvPr>
            <p:cNvSpPr txBox="1"/>
            <p:nvPr/>
          </p:nvSpPr>
          <p:spPr>
            <a:xfrm>
              <a:off x="1657701" y="1378608"/>
              <a:ext cx="7234777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003474"/>
                  </a:solidFill>
                </a:rPr>
                <a:t>Reduz</a:t>
              </a:r>
              <a:r>
                <a:rPr lang="pt-BR" sz="3000" dirty="0">
                  <a:solidFill>
                    <a:srgbClr val="003474"/>
                  </a:solidFill>
                </a:rPr>
                <a:t> custos com arbitragem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CCF75A54-BE8F-4972-AB97-E427C70F2C9F}"/>
              </a:ext>
            </a:extLst>
          </p:cNvPr>
          <p:cNvGrpSpPr/>
          <p:nvPr/>
        </p:nvGrpSpPr>
        <p:grpSpPr>
          <a:xfrm>
            <a:off x="1513683" y="5084655"/>
            <a:ext cx="7378795" cy="461665"/>
            <a:chOff x="1513683" y="1378608"/>
            <a:chExt cx="7378795" cy="461665"/>
          </a:xfrm>
        </p:grpSpPr>
        <p:cxnSp>
          <p:nvCxnSpPr>
            <p:cNvPr id="46" name="Straight Connector 3">
              <a:extLst>
                <a:ext uri="{FF2B5EF4-FFF2-40B4-BE49-F238E27FC236}">
                  <a16:creationId xmlns:a16="http://schemas.microsoft.com/office/drawing/2014/main" id="{97F5A964-0BD8-45E5-B872-28983CB626C1}"/>
                </a:ext>
              </a:extLst>
            </p:cNvPr>
            <p:cNvCxnSpPr>
              <a:cxnSpLocks/>
            </p:cNvCxnSpPr>
            <p:nvPr/>
          </p:nvCxnSpPr>
          <p:spPr>
            <a:xfrm>
              <a:off x="1513683" y="1411440"/>
              <a:ext cx="0" cy="396000"/>
            </a:xfrm>
            <a:prstGeom prst="line">
              <a:avLst/>
            </a:prstGeom>
            <a:ln>
              <a:solidFill>
                <a:srgbClr val="F31D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">
              <a:extLst>
                <a:ext uri="{FF2B5EF4-FFF2-40B4-BE49-F238E27FC236}">
                  <a16:creationId xmlns:a16="http://schemas.microsoft.com/office/drawing/2014/main" id="{70ED6877-8841-4521-81FF-6932EB05FB66}"/>
                </a:ext>
              </a:extLst>
            </p:cNvPr>
            <p:cNvSpPr txBox="1"/>
            <p:nvPr/>
          </p:nvSpPr>
          <p:spPr>
            <a:xfrm>
              <a:off x="1657701" y="1378608"/>
              <a:ext cx="7234777" cy="461665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just"/>
              <a:r>
                <a:rPr lang="pt-BR" sz="2800" dirty="0">
                  <a:solidFill>
                    <a:srgbClr val="003474"/>
                  </a:solidFill>
                </a:rPr>
                <a:t>Baixíssimo</a:t>
              </a:r>
              <a:r>
                <a:rPr lang="pt-BR" sz="3000" dirty="0">
                  <a:solidFill>
                    <a:srgbClr val="003474"/>
                  </a:solidFill>
                </a:rPr>
                <a:t> índice de reversão em juízo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855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3B8D6D-3671-4711-BB91-21BF99AAC4E7}"/>
              </a:ext>
            </a:extLst>
          </p:cNvPr>
          <p:cNvSpPr/>
          <p:nvPr/>
        </p:nvSpPr>
        <p:spPr>
          <a:xfrm>
            <a:off x="2726895" y="2814580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058735-1841-4768-AE34-3B30A5894B07}"/>
              </a:ext>
            </a:extLst>
          </p:cNvPr>
          <p:cNvSpPr/>
          <p:nvPr/>
        </p:nvSpPr>
        <p:spPr>
          <a:xfrm>
            <a:off x="2726951" y="2118689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34EBD5-8226-47F5-92DC-E8A4CA0FB72A}"/>
              </a:ext>
            </a:extLst>
          </p:cNvPr>
          <p:cNvSpPr/>
          <p:nvPr/>
        </p:nvSpPr>
        <p:spPr>
          <a:xfrm>
            <a:off x="2195735" y="1452234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4EA61F48-BECA-43B6-A6E4-C5E2DF259CF8}"/>
              </a:ext>
            </a:extLst>
          </p:cNvPr>
          <p:cNvSpPr txBox="1"/>
          <p:nvPr/>
        </p:nvSpPr>
        <p:spPr>
          <a:xfrm>
            <a:off x="2357553" y="1303522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INTRODUÇÃO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4F5741A-B5D8-472B-9846-68EF7E994AD7}"/>
              </a:ext>
            </a:extLst>
          </p:cNvPr>
          <p:cNvSpPr txBox="1"/>
          <p:nvPr/>
        </p:nvSpPr>
        <p:spPr>
          <a:xfrm>
            <a:off x="3014134" y="2753590"/>
            <a:ext cx="30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AGENTES ENVOLVIDOS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F8AB43C-DD1C-4C9D-8726-875F0CFD03E1}"/>
              </a:ext>
            </a:extLst>
          </p:cNvPr>
          <p:cNvSpPr txBox="1"/>
          <p:nvPr/>
        </p:nvSpPr>
        <p:spPr>
          <a:xfrm>
            <a:off x="3006096" y="2074286"/>
            <a:ext cx="569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PECULIARIDADES DOS CONTRATOS DE CONSTRUÇÃO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F8DA7C-EBA1-4198-A683-EECB347DA409}"/>
              </a:ext>
            </a:extLst>
          </p:cNvPr>
          <p:cNvSpPr/>
          <p:nvPr/>
        </p:nvSpPr>
        <p:spPr>
          <a:xfrm>
            <a:off x="2510871" y="2065412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E9DA6E0-9044-4C11-AEF8-4D6860807332}"/>
              </a:ext>
            </a:extLst>
          </p:cNvPr>
          <p:cNvSpPr/>
          <p:nvPr/>
        </p:nvSpPr>
        <p:spPr>
          <a:xfrm>
            <a:off x="2510871" y="2750034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E33F42-61D3-4A20-9E40-18DD025E82DE}"/>
              </a:ext>
            </a:extLst>
          </p:cNvPr>
          <p:cNvSpPr/>
          <p:nvPr/>
        </p:nvSpPr>
        <p:spPr>
          <a:xfrm>
            <a:off x="1854288" y="1378660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</a:t>
            </a:r>
            <a:endParaRPr lang="pt-BR" b="1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899D9A-D1B2-49D8-BCAA-7E38C7D8EA0F}"/>
              </a:ext>
            </a:extLst>
          </p:cNvPr>
          <p:cNvSpPr/>
          <p:nvPr/>
        </p:nvSpPr>
        <p:spPr>
          <a:xfrm>
            <a:off x="2708303" y="4775466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8D4C4F3-3680-4BB5-B560-E18982C4D050}"/>
              </a:ext>
            </a:extLst>
          </p:cNvPr>
          <p:cNvSpPr/>
          <p:nvPr/>
        </p:nvSpPr>
        <p:spPr>
          <a:xfrm>
            <a:off x="2708359" y="4079575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A64C22-1561-4B33-BCAC-DF930DD3BDCA}"/>
              </a:ext>
            </a:extLst>
          </p:cNvPr>
          <p:cNvSpPr/>
          <p:nvPr/>
        </p:nvSpPr>
        <p:spPr>
          <a:xfrm>
            <a:off x="2216013" y="3380393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31D7F2D1-75EC-422D-8426-D67BAA3D3674}"/>
              </a:ext>
            </a:extLst>
          </p:cNvPr>
          <p:cNvSpPr txBox="1"/>
          <p:nvPr/>
        </p:nvSpPr>
        <p:spPr>
          <a:xfrm>
            <a:off x="2633618" y="3210003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MODELAGENS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2AE4E911-4A6F-4FEA-8941-0BFB666A1845}"/>
              </a:ext>
            </a:extLst>
          </p:cNvPr>
          <p:cNvSpPr txBox="1"/>
          <p:nvPr/>
        </p:nvSpPr>
        <p:spPr>
          <a:xfrm>
            <a:off x="3014136" y="3936083"/>
            <a:ext cx="3078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MODELOS CONVENCIONAIS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501077F6-586C-4DE7-A0C5-C3F5A369F232}"/>
              </a:ext>
            </a:extLst>
          </p:cNvPr>
          <p:cNvSpPr txBox="1"/>
          <p:nvPr/>
        </p:nvSpPr>
        <p:spPr>
          <a:xfrm>
            <a:off x="3050139" y="4607758"/>
            <a:ext cx="3006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 COLABORATIVOS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FF0549E-1ECF-47AF-9F39-3D19FFAA9E9F}"/>
              </a:ext>
            </a:extLst>
          </p:cNvPr>
          <p:cNvSpPr/>
          <p:nvPr/>
        </p:nvSpPr>
        <p:spPr>
          <a:xfrm>
            <a:off x="2492279" y="402629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EE8F3D0-9109-4612-8C84-5B1227E66BD4}"/>
              </a:ext>
            </a:extLst>
          </p:cNvPr>
          <p:cNvSpPr/>
          <p:nvPr/>
        </p:nvSpPr>
        <p:spPr>
          <a:xfrm>
            <a:off x="2492279" y="4710920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05EBAE5-2896-4DC3-A351-989904234ED4}"/>
              </a:ext>
            </a:extLst>
          </p:cNvPr>
          <p:cNvSpPr/>
          <p:nvPr/>
        </p:nvSpPr>
        <p:spPr>
          <a:xfrm>
            <a:off x="1835696" y="3339546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605337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Agentes Envolvidos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F8E59ECA-B76E-4772-8B71-143D8A814E12}"/>
              </a:ext>
            </a:extLst>
          </p:cNvPr>
          <p:cNvSpPr txBox="1"/>
          <p:nvPr/>
        </p:nvSpPr>
        <p:spPr>
          <a:xfrm>
            <a:off x="1056457" y="1068775"/>
            <a:ext cx="7619999" cy="88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08" lvl="2" indent="-285739">
              <a:lnSpc>
                <a:spcPct val="150000"/>
              </a:lnSpc>
              <a:buFont typeface="Arial"/>
              <a:buChar char="•"/>
            </a:pPr>
            <a:r>
              <a:rPr lang="pt-BR" b="1" dirty="0">
                <a:solidFill>
                  <a:schemeClr val="tx2"/>
                </a:solidFill>
              </a:rPr>
              <a:t>Principais figuras nos Projetos de Construção (Infraestrutura):</a:t>
            </a:r>
          </a:p>
          <a:p>
            <a:pPr marL="285739" indent="-285739">
              <a:lnSpc>
                <a:spcPct val="150000"/>
              </a:lnSpc>
              <a:buFont typeface="Arial"/>
              <a:buChar char="•"/>
            </a:pPr>
            <a:endParaRPr lang="pt-BR" sz="1833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AEB0516-5304-46B4-8F02-D3C0373A1B44}"/>
              </a:ext>
            </a:extLst>
          </p:cNvPr>
          <p:cNvSpPr/>
          <p:nvPr/>
        </p:nvSpPr>
        <p:spPr>
          <a:xfrm>
            <a:off x="2183501" y="1694525"/>
            <a:ext cx="4691529" cy="35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47" lvl="3" indent="-190492">
              <a:lnSpc>
                <a:spcPct val="107000"/>
              </a:lnSpc>
              <a:buFont typeface="+mj-lt"/>
              <a:buAutoNum type="arabicPeriod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 da Obra (</a:t>
            </a:r>
            <a:r>
              <a:rPr lang="pt-BR" sz="15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</a:t>
            </a: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62055" lvl="4" indent="-2381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Algumas são </a:t>
            </a:r>
            <a:r>
              <a:rPr lang="pt-BR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</a:t>
            </a: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Concessionárias</a:t>
            </a:r>
          </a:p>
          <a:p>
            <a:pPr marL="1333447" lvl="3" indent="-190492">
              <a:lnSpc>
                <a:spcPct val="107000"/>
              </a:lnSpc>
              <a:buFont typeface="+mj-lt"/>
              <a:buAutoNum type="arabicPeriod"/>
            </a:pPr>
            <a:r>
              <a:rPr lang="pt-BR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Fornecedores</a:t>
            </a:r>
          </a:p>
          <a:p>
            <a:pPr marL="1762055" lvl="4" indent="-2381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Construtor, Empreiteiro</a:t>
            </a:r>
          </a:p>
          <a:p>
            <a:pPr marL="1762055" lvl="4" indent="-2381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Projetista, Arquiteto</a:t>
            </a:r>
          </a:p>
          <a:p>
            <a:pPr marL="1762055" lvl="4" indent="-2381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Fornecedores (Tecnologia, Equipamentos, Insumos, </a:t>
            </a:r>
            <a:r>
              <a:rPr lang="pt-BR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62055" lvl="4" indent="-23811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Subcontratados</a:t>
            </a:r>
          </a:p>
          <a:p>
            <a:pPr marL="1333447" lvl="3" indent="-190492">
              <a:lnSpc>
                <a:spcPct val="107000"/>
              </a:lnSpc>
              <a:buFont typeface="+mj-lt"/>
              <a:buAutoNum type="arabicPeriod"/>
            </a:pPr>
            <a:r>
              <a:rPr lang="pt-BR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</a:t>
            </a: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</a:t>
            </a: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Gerenciador</a:t>
            </a:r>
          </a:p>
          <a:p>
            <a:pPr marL="1333447" lvl="3" indent="-190492">
              <a:lnSpc>
                <a:spcPct val="107000"/>
              </a:lnSpc>
              <a:buFont typeface="+mj-lt"/>
              <a:buAutoNum type="arabicPeriod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Financiador</a:t>
            </a:r>
          </a:p>
          <a:p>
            <a:pPr marL="1333447" lvl="3" indent="-190492">
              <a:lnSpc>
                <a:spcPct val="107000"/>
              </a:lnSpc>
              <a:buFont typeface="+mj-lt"/>
              <a:buAutoNum type="arabicPeriod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Seguradora</a:t>
            </a:r>
          </a:p>
          <a:p>
            <a:pPr marL="1333447" lvl="3" indent="-190492">
              <a:lnSpc>
                <a:spcPct val="107000"/>
              </a:lnSpc>
              <a:buFont typeface="+mj-lt"/>
              <a:buAutoNum type="arabicPeriod"/>
            </a:pPr>
            <a:r>
              <a:rPr lang="pt-B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 Concedente</a:t>
            </a:r>
          </a:p>
          <a:p>
            <a:pPr lvl="3">
              <a:lnSpc>
                <a:spcPct val="107000"/>
              </a:lnSpc>
            </a:pPr>
            <a:endParaRPr lang="pt-B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755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3B8D6D-3671-4711-BB91-21BF99AAC4E7}"/>
              </a:ext>
            </a:extLst>
          </p:cNvPr>
          <p:cNvSpPr/>
          <p:nvPr/>
        </p:nvSpPr>
        <p:spPr>
          <a:xfrm>
            <a:off x="2726895" y="2814580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058735-1841-4768-AE34-3B30A5894B07}"/>
              </a:ext>
            </a:extLst>
          </p:cNvPr>
          <p:cNvSpPr/>
          <p:nvPr/>
        </p:nvSpPr>
        <p:spPr>
          <a:xfrm>
            <a:off x="2726951" y="2118689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34EBD5-8226-47F5-92DC-E8A4CA0FB72A}"/>
              </a:ext>
            </a:extLst>
          </p:cNvPr>
          <p:cNvSpPr/>
          <p:nvPr/>
        </p:nvSpPr>
        <p:spPr>
          <a:xfrm>
            <a:off x="2195735" y="1452234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4EA61F48-BECA-43B6-A6E4-C5E2DF259CF8}"/>
              </a:ext>
            </a:extLst>
          </p:cNvPr>
          <p:cNvSpPr txBox="1"/>
          <p:nvPr/>
        </p:nvSpPr>
        <p:spPr>
          <a:xfrm>
            <a:off x="2357553" y="1303522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INTRODUÇÃO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4F5741A-B5D8-472B-9846-68EF7E994AD7}"/>
              </a:ext>
            </a:extLst>
          </p:cNvPr>
          <p:cNvSpPr txBox="1"/>
          <p:nvPr/>
        </p:nvSpPr>
        <p:spPr>
          <a:xfrm>
            <a:off x="3014134" y="2753590"/>
            <a:ext cx="30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AGENTES ENVOLVIDOS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F8AB43C-DD1C-4C9D-8726-875F0CFD03E1}"/>
              </a:ext>
            </a:extLst>
          </p:cNvPr>
          <p:cNvSpPr txBox="1"/>
          <p:nvPr/>
        </p:nvSpPr>
        <p:spPr>
          <a:xfrm>
            <a:off x="3006096" y="2074286"/>
            <a:ext cx="569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PECULIARIDADES DOS CONTRATOS DE CONSTRUÇÃO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F8DA7C-EBA1-4198-A683-EECB347DA409}"/>
              </a:ext>
            </a:extLst>
          </p:cNvPr>
          <p:cNvSpPr/>
          <p:nvPr/>
        </p:nvSpPr>
        <p:spPr>
          <a:xfrm>
            <a:off x="2510871" y="2065412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E9DA6E0-9044-4C11-AEF8-4D6860807332}"/>
              </a:ext>
            </a:extLst>
          </p:cNvPr>
          <p:cNvSpPr/>
          <p:nvPr/>
        </p:nvSpPr>
        <p:spPr>
          <a:xfrm>
            <a:off x="2510871" y="2750034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E33F42-61D3-4A20-9E40-18DD025E82DE}"/>
              </a:ext>
            </a:extLst>
          </p:cNvPr>
          <p:cNvSpPr/>
          <p:nvPr/>
        </p:nvSpPr>
        <p:spPr>
          <a:xfrm>
            <a:off x="1854288" y="1378660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</a:t>
            </a:r>
            <a:endParaRPr lang="pt-BR" b="1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899D9A-D1B2-49D8-BCAA-7E38C7D8EA0F}"/>
              </a:ext>
            </a:extLst>
          </p:cNvPr>
          <p:cNvSpPr/>
          <p:nvPr/>
        </p:nvSpPr>
        <p:spPr>
          <a:xfrm>
            <a:off x="2708303" y="4775466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8D4C4F3-3680-4BB5-B560-E18982C4D050}"/>
              </a:ext>
            </a:extLst>
          </p:cNvPr>
          <p:cNvSpPr/>
          <p:nvPr/>
        </p:nvSpPr>
        <p:spPr>
          <a:xfrm>
            <a:off x="2708359" y="4079575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A64C22-1561-4B33-BCAC-DF930DD3BDCA}"/>
              </a:ext>
            </a:extLst>
          </p:cNvPr>
          <p:cNvSpPr/>
          <p:nvPr/>
        </p:nvSpPr>
        <p:spPr>
          <a:xfrm>
            <a:off x="2216013" y="3380393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31D7F2D1-75EC-422D-8426-D67BAA3D3674}"/>
              </a:ext>
            </a:extLst>
          </p:cNvPr>
          <p:cNvSpPr txBox="1"/>
          <p:nvPr/>
        </p:nvSpPr>
        <p:spPr>
          <a:xfrm>
            <a:off x="2633618" y="3210003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MODELAGENS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2AE4E911-4A6F-4FEA-8941-0BFB666A1845}"/>
              </a:ext>
            </a:extLst>
          </p:cNvPr>
          <p:cNvSpPr txBox="1"/>
          <p:nvPr/>
        </p:nvSpPr>
        <p:spPr>
          <a:xfrm>
            <a:off x="3014136" y="3936083"/>
            <a:ext cx="3790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MODELOS CONVENCIONAIS</a:t>
            </a:r>
            <a:r>
              <a:rPr lang="pt-BR" sz="3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501077F6-586C-4DE7-A0C5-C3F5A369F232}"/>
              </a:ext>
            </a:extLst>
          </p:cNvPr>
          <p:cNvSpPr txBox="1"/>
          <p:nvPr/>
        </p:nvSpPr>
        <p:spPr>
          <a:xfrm>
            <a:off x="3050139" y="4607758"/>
            <a:ext cx="3006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 COLABORATIVOS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FF0549E-1ECF-47AF-9F39-3D19FFAA9E9F}"/>
              </a:ext>
            </a:extLst>
          </p:cNvPr>
          <p:cNvSpPr/>
          <p:nvPr/>
        </p:nvSpPr>
        <p:spPr>
          <a:xfrm>
            <a:off x="2492279" y="402629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EE8F3D0-9109-4612-8C84-5B1227E66BD4}"/>
              </a:ext>
            </a:extLst>
          </p:cNvPr>
          <p:cNvSpPr/>
          <p:nvPr/>
        </p:nvSpPr>
        <p:spPr>
          <a:xfrm>
            <a:off x="2492279" y="4710920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05EBAE5-2896-4DC3-A351-989904234ED4}"/>
              </a:ext>
            </a:extLst>
          </p:cNvPr>
          <p:cNvSpPr/>
          <p:nvPr/>
        </p:nvSpPr>
        <p:spPr>
          <a:xfrm>
            <a:off x="1835696" y="3339546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232166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b="1" cap="small" dirty="0">
                <a:solidFill>
                  <a:srgbClr val="FF0000"/>
                </a:solidFill>
              </a:rPr>
              <a:t>Como Classificar?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62F8F40F-8788-4E14-8FF0-F990E2A54910}"/>
              </a:ext>
            </a:extLst>
          </p:cNvPr>
          <p:cNvSpPr txBox="1"/>
          <p:nvPr/>
        </p:nvSpPr>
        <p:spPr>
          <a:xfrm>
            <a:off x="1557941" y="2353444"/>
            <a:ext cx="733453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COM BASE NO MODELO ORGANIZACIONAL DE IMPLANTAÇÃO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4ABAED3-9436-4902-92D6-3AC2C3D06132}"/>
              </a:ext>
            </a:extLst>
          </p:cNvPr>
          <p:cNvSpPr/>
          <p:nvPr/>
        </p:nvSpPr>
        <p:spPr>
          <a:xfrm>
            <a:off x="1564206" y="2438233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A9E0BAFB-DC7F-4DB6-ADF9-D63E19BAE78D}"/>
              </a:ext>
            </a:extLst>
          </p:cNvPr>
          <p:cNvSpPr txBox="1"/>
          <p:nvPr/>
        </p:nvSpPr>
        <p:spPr>
          <a:xfrm>
            <a:off x="1552713" y="3436226"/>
            <a:ext cx="676370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COM BASE NAS MODALIDADES DE PREÇO CONTRATUAL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2C30713-FB8F-4A3E-B5CD-88950B576A2A}"/>
              </a:ext>
            </a:extLst>
          </p:cNvPr>
          <p:cNvSpPr/>
          <p:nvPr/>
        </p:nvSpPr>
        <p:spPr>
          <a:xfrm>
            <a:off x="1558978" y="3521015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782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rre de energia ao fundo&#10;&#10;Descrição gerada automaticamente com confiança média">
            <a:extLst>
              <a:ext uri="{FF2B5EF4-FFF2-40B4-BE49-F238E27FC236}">
                <a16:creationId xmlns:a16="http://schemas.microsoft.com/office/drawing/2014/main" id="{E144C7A8-876A-490C-8C62-C6C9F0FB6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 bwMode="auto">
          <a:xfrm>
            <a:off x="15" y="286711"/>
            <a:ext cx="9143985" cy="5142539"/>
          </a:xfrm>
          <a:prstGeom prst="rect">
            <a:avLst/>
          </a:prstGeom>
          <a:solidFill>
            <a:srgbClr val="303F63"/>
          </a:solidFill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51D1143-CB92-4CDA-A642-817CC545F109}"/>
              </a:ext>
            </a:extLst>
          </p:cNvPr>
          <p:cNvSpPr/>
          <p:nvPr/>
        </p:nvSpPr>
        <p:spPr>
          <a:xfrm>
            <a:off x="-6533" y="285750"/>
            <a:ext cx="9150533" cy="51500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92BCF05-0C42-4227-9A93-BA443A8F4847}"/>
              </a:ext>
            </a:extLst>
          </p:cNvPr>
          <p:cNvSpPr/>
          <p:nvPr/>
        </p:nvSpPr>
        <p:spPr>
          <a:xfrm>
            <a:off x="0" y="2543496"/>
            <a:ext cx="9144000" cy="2892285"/>
          </a:xfrm>
          <a:prstGeom prst="rect">
            <a:avLst/>
          </a:prstGeom>
          <a:solidFill>
            <a:srgbClr val="001A5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06EAA8-A3A3-4899-9A42-917D34F10A62}"/>
              </a:ext>
            </a:extLst>
          </p:cNvPr>
          <p:cNvSpPr txBox="1"/>
          <p:nvPr/>
        </p:nvSpPr>
        <p:spPr>
          <a:xfrm>
            <a:off x="-122464" y="1572112"/>
            <a:ext cx="3854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700" dirty="0">
                <a:solidFill>
                  <a:srgbClr val="303F63"/>
                </a:solidFill>
              </a:rPr>
              <a:t>UM POUCO</a:t>
            </a:r>
          </a:p>
          <a:p>
            <a:pPr algn="r"/>
            <a:r>
              <a:rPr lang="pt-BR" sz="3300" b="1" dirty="0">
                <a:solidFill>
                  <a:srgbClr val="EC1C24"/>
                </a:solidFill>
              </a:rPr>
              <a:t>SOBRE MIM</a:t>
            </a:r>
            <a:endParaRPr lang="pt-BR" sz="3600" dirty="0">
              <a:solidFill>
                <a:srgbClr val="EC1C24"/>
              </a:solidFill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D83E42D-0B03-4D82-9D32-23C96083AFEB}"/>
              </a:ext>
            </a:extLst>
          </p:cNvPr>
          <p:cNvSpPr txBox="1"/>
          <p:nvPr/>
        </p:nvSpPr>
        <p:spPr>
          <a:xfrm>
            <a:off x="4849179" y="2652515"/>
            <a:ext cx="4089343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cap="small" dirty="0">
                <a:solidFill>
                  <a:schemeClr val="bg1"/>
                </a:solidFill>
              </a:rPr>
              <a:t>Leonardo Toledo da Silva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9C3DDF-1F58-4969-8BD6-473CA804B527}"/>
              </a:ext>
            </a:extLst>
          </p:cNvPr>
          <p:cNvSpPr txBox="1"/>
          <p:nvPr/>
        </p:nvSpPr>
        <p:spPr>
          <a:xfrm>
            <a:off x="385282" y="3274096"/>
            <a:ext cx="8468474" cy="2393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75"/>
              </a:lnSpc>
              <a:spcBef>
                <a:spcPts val="450"/>
              </a:spcBef>
            </a:pPr>
            <a:r>
              <a:rPr lang="pt-BR" sz="1200" dirty="0">
                <a:solidFill>
                  <a:schemeClr val="bg1"/>
                </a:solidFill>
              </a:rPr>
              <a:t>Advogado e árbitro com atuação na área de infraestrutura e construção. Ex-Presidente do Instituto Brasileiro de Direito da Construção - IBDiC. Professor de direito da construção no programa de mestrado da Escola de Direito da Fundação Getúlio Vargas (FGV/SP) e na Pós-Graduação do IBMEC-SP. Autor de livros e artigos sobre assuntos relacionados à infraestrutura, direito da construção e direito societário.</a:t>
            </a:r>
          </a:p>
          <a:p>
            <a:pPr algn="just">
              <a:lnSpc>
                <a:spcPts val="1875"/>
              </a:lnSpc>
              <a:spcBef>
                <a:spcPts val="450"/>
              </a:spcBef>
            </a:pPr>
            <a:r>
              <a:rPr lang="pt-BR" sz="1200" dirty="0">
                <a:solidFill>
                  <a:schemeClr val="bg1"/>
                </a:solidFill>
              </a:rPr>
              <a:t>Reconhecido por importantes publicações jurídicas, como: Chambers </a:t>
            </a:r>
            <a:r>
              <a:rPr lang="pt-BR" sz="1200" dirty="0" err="1">
                <a:solidFill>
                  <a:schemeClr val="bg1"/>
                </a:solidFill>
              </a:rPr>
              <a:t>and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Partners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Latin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America</a:t>
            </a:r>
            <a:r>
              <a:rPr lang="pt-BR" sz="1200" dirty="0">
                <a:solidFill>
                  <a:schemeClr val="bg1"/>
                </a:solidFill>
              </a:rPr>
              <a:t> e Global: </a:t>
            </a:r>
            <a:r>
              <a:rPr lang="pt-BR" sz="1200" dirty="0" err="1">
                <a:solidFill>
                  <a:schemeClr val="bg1"/>
                </a:solidFill>
              </a:rPr>
              <a:t>Projects</a:t>
            </a:r>
            <a:r>
              <a:rPr lang="pt-BR" sz="1200" dirty="0">
                <a:solidFill>
                  <a:schemeClr val="bg1"/>
                </a:solidFill>
              </a:rPr>
              <a:t>; </a:t>
            </a:r>
            <a:r>
              <a:rPr lang="pt-BR" sz="1200" dirty="0" err="1">
                <a:solidFill>
                  <a:schemeClr val="bg1"/>
                </a:solidFill>
              </a:rPr>
              <a:t>Who′s</a:t>
            </a:r>
            <a:r>
              <a:rPr lang="pt-BR" sz="1200" dirty="0">
                <a:solidFill>
                  <a:schemeClr val="bg1"/>
                </a:solidFill>
              </a:rPr>
              <a:t> Who Legal: </a:t>
            </a:r>
            <a:r>
              <a:rPr lang="pt-BR" sz="1200" dirty="0" err="1">
                <a:solidFill>
                  <a:schemeClr val="bg1"/>
                </a:solidFill>
              </a:rPr>
              <a:t>Projects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and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Construction</a:t>
            </a:r>
            <a:r>
              <a:rPr lang="pt-BR" sz="1200" dirty="0">
                <a:solidFill>
                  <a:schemeClr val="bg1"/>
                </a:solidFill>
              </a:rPr>
              <a:t>; The Legal 500: </a:t>
            </a:r>
            <a:r>
              <a:rPr lang="pt-BR" sz="1200" dirty="0" err="1">
                <a:solidFill>
                  <a:schemeClr val="bg1"/>
                </a:solidFill>
              </a:rPr>
              <a:t>Projects</a:t>
            </a:r>
            <a:r>
              <a:rPr lang="pt-BR" sz="1200" dirty="0">
                <a:solidFill>
                  <a:schemeClr val="bg1"/>
                </a:solidFill>
              </a:rPr>
              <a:t>; </a:t>
            </a:r>
            <a:r>
              <a:rPr lang="pt-BR" sz="1200" dirty="0" err="1">
                <a:solidFill>
                  <a:schemeClr val="bg1"/>
                </a:solidFill>
              </a:rPr>
              <a:t>Leaders</a:t>
            </a:r>
            <a:r>
              <a:rPr lang="pt-BR" sz="1200" dirty="0">
                <a:solidFill>
                  <a:schemeClr val="bg1"/>
                </a:solidFill>
              </a:rPr>
              <a:t> League: </a:t>
            </a:r>
            <a:r>
              <a:rPr lang="pt-BR" sz="1200" dirty="0" err="1">
                <a:solidFill>
                  <a:schemeClr val="bg1"/>
                </a:solidFill>
              </a:rPr>
              <a:t>Projects</a:t>
            </a:r>
            <a:r>
              <a:rPr lang="pt-BR" sz="1200" dirty="0">
                <a:solidFill>
                  <a:schemeClr val="bg1"/>
                </a:solidFill>
              </a:rPr>
              <a:t> &amp; </a:t>
            </a:r>
            <a:r>
              <a:rPr lang="pt-BR" sz="1200" dirty="0" err="1">
                <a:solidFill>
                  <a:schemeClr val="bg1"/>
                </a:solidFill>
              </a:rPr>
              <a:t>Infrastructure</a:t>
            </a:r>
            <a:r>
              <a:rPr lang="pt-BR" sz="1200" dirty="0">
                <a:solidFill>
                  <a:schemeClr val="bg1"/>
                </a:solidFill>
              </a:rPr>
              <a:t> e </a:t>
            </a:r>
            <a:r>
              <a:rPr lang="pt-BR" sz="1200" dirty="0" err="1">
                <a:solidFill>
                  <a:schemeClr val="bg1"/>
                </a:solidFill>
              </a:rPr>
              <a:t>Arbitration</a:t>
            </a:r>
            <a:r>
              <a:rPr lang="pt-BR" sz="1200" dirty="0">
                <a:solidFill>
                  <a:schemeClr val="bg1"/>
                </a:solidFill>
              </a:rPr>
              <a:t>; LACCA APPROVED: </a:t>
            </a:r>
            <a:r>
              <a:rPr lang="pt-BR" sz="1200" dirty="0" err="1">
                <a:solidFill>
                  <a:schemeClr val="bg1"/>
                </a:solidFill>
              </a:rPr>
              <a:t>Administrative</a:t>
            </a:r>
            <a:r>
              <a:rPr lang="pt-BR" sz="1200" dirty="0">
                <a:solidFill>
                  <a:schemeClr val="bg1"/>
                </a:solidFill>
              </a:rPr>
              <a:t> Law; Análise Advocacia 500: Concessões, Arbitragem, Contratos Empresariais e entre os advogados mais admirados no Brasil.</a:t>
            </a:r>
          </a:p>
          <a:p>
            <a:pPr algn="just">
              <a:lnSpc>
                <a:spcPts val="1875"/>
              </a:lnSpc>
              <a:spcBef>
                <a:spcPts val="450"/>
              </a:spcBef>
            </a:pPr>
            <a:r>
              <a:rPr lang="pt-BR" sz="1200" dirty="0">
                <a:solidFill>
                  <a:schemeClr val="bg1"/>
                </a:solidFill>
              </a:rPr>
              <a:t>Bacharel, Mestre e Doutor em Direito pela Universidade de São Paulo.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EFA15ED-9E9B-45C1-8AAF-43AA325A5CED}"/>
              </a:ext>
            </a:extLst>
          </p:cNvPr>
          <p:cNvSpPr txBox="1"/>
          <p:nvPr/>
        </p:nvSpPr>
        <p:spPr>
          <a:xfrm>
            <a:off x="6894598" y="2992654"/>
            <a:ext cx="23059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</a:pPr>
            <a:r>
              <a:rPr lang="en-US" sz="1050" dirty="0">
                <a:solidFill>
                  <a:schemeClr val="bg1"/>
                </a:solidFill>
                <a:latin typeface="Helvetica Light"/>
                <a:cs typeface="Helvetica Light"/>
              </a:rPr>
              <a:t>ltoledo@toledomarchetti.com.br </a:t>
            </a:r>
          </a:p>
        </p:txBody>
      </p:sp>
    </p:spTree>
    <p:extLst>
      <p:ext uri="{BB962C8B-B14F-4D97-AF65-F5344CB8AC3E}">
        <p14:creationId xmlns:p14="http://schemas.microsoft.com/office/powerpoint/2010/main" val="402418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b="1" cap="small" dirty="0">
                <a:solidFill>
                  <a:srgbClr val="FF0000"/>
                </a:solidFill>
              </a:rPr>
              <a:t>Como Classificar?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62F8F40F-8788-4E14-8FF0-F990E2A54910}"/>
              </a:ext>
            </a:extLst>
          </p:cNvPr>
          <p:cNvSpPr txBox="1"/>
          <p:nvPr/>
        </p:nvSpPr>
        <p:spPr>
          <a:xfrm>
            <a:off x="1485933" y="1611259"/>
            <a:ext cx="7267759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COM BASE NO MODELO ORGANIZACIONAL DE IMPLANTAÇÃO: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6CA0B0BD-6B7D-458C-B2CA-A31B17EFDF7B}"/>
              </a:ext>
            </a:extLst>
          </p:cNvPr>
          <p:cNvSpPr txBox="1">
            <a:spLocks/>
          </p:cNvSpPr>
          <p:nvPr/>
        </p:nvSpPr>
        <p:spPr>
          <a:xfrm>
            <a:off x="2242298" y="2462126"/>
            <a:ext cx="7188799" cy="14666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</a:rPr>
              <a:t>DBB (Design-</a:t>
            </a:r>
            <a:r>
              <a:rPr lang="pt-BR" sz="1600" dirty="0" err="1">
                <a:solidFill>
                  <a:schemeClr val="tx2"/>
                </a:solidFill>
              </a:rPr>
              <a:t>Bid</a:t>
            </a:r>
            <a:r>
              <a:rPr lang="pt-BR" sz="1600" dirty="0">
                <a:solidFill>
                  <a:schemeClr val="tx2"/>
                </a:solidFill>
              </a:rPr>
              <a:t>-</a:t>
            </a:r>
            <a:r>
              <a:rPr lang="pt-BR" sz="1600" dirty="0" err="1">
                <a:solidFill>
                  <a:schemeClr val="tx2"/>
                </a:solidFill>
              </a:rPr>
              <a:t>Bild</a:t>
            </a:r>
            <a:r>
              <a:rPr lang="pt-BR" sz="1600" dirty="0">
                <a:solidFill>
                  <a:schemeClr val="tx2"/>
                </a:solidFill>
              </a:rPr>
              <a:t>)</a:t>
            </a:r>
          </a:p>
          <a:p>
            <a:pPr marL="0" indent="0" algn="just">
              <a:buNone/>
            </a:pPr>
            <a:endParaRPr lang="pt-BR" sz="16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</a:rPr>
              <a:t>DB / EPC (</a:t>
            </a:r>
            <a:r>
              <a:rPr lang="pt-BR" sz="1600" dirty="0" err="1">
                <a:solidFill>
                  <a:schemeClr val="tx2"/>
                </a:solidFill>
              </a:rPr>
              <a:t>Engineering</a:t>
            </a:r>
            <a:r>
              <a:rPr lang="pt-BR" sz="1600" dirty="0">
                <a:solidFill>
                  <a:schemeClr val="tx2"/>
                </a:solidFill>
              </a:rPr>
              <a:t>, </a:t>
            </a:r>
            <a:r>
              <a:rPr lang="pt-BR" sz="1600" dirty="0" err="1">
                <a:solidFill>
                  <a:schemeClr val="tx2"/>
                </a:solidFill>
              </a:rPr>
              <a:t>Procurement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and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Construction</a:t>
            </a:r>
            <a:r>
              <a:rPr lang="pt-BR" sz="1600" dirty="0">
                <a:solidFill>
                  <a:schemeClr val="tx2"/>
                </a:solidFill>
              </a:rPr>
              <a:t>) / </a:t>
            </a:r>
            <a:r>
              <a:rPr lang="pt-BR" sz="1600" dirty="0" err="1">
                <a:solidFill>
                  <a:schemeClr val="tx2"/>
                </a:solidFill>
              </a:rPr>
              <a:t>Turnkey</a:t>
            </a:r>
            <a:endParaRPr lang="pt-BR" sz="16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</a:rPr>
              <a:t>EPC-M (</a:t>
            </a:r>
            <a:r>
              <a:rPr lang="pt-BR" sz="1600" dirty="0" err="1">
                <a:solidFill>
                  <a:schemeClr val="tx2"/>
                </a:solidFill>
              </a:rPr>
              <a:t>Engineering</a:t>
            </a:r>
            <a:r>
              <a:rPr lang="pt-BR" sz="1600" dirty="0">
                <a:solidFill>
                  <a:schemeClr val="tx2"/>
                </a:solidFill>
              </a:rPr>
              <a:t>, </a:t>
            </a:r>
            <a:r>
              <a:rPr lang="pt-BR" sz="1600" dirty="0" err="1">
                <a:solidFill>
                  <a:schemeClr val="tx2"/>
                </a:solidFill>
              </a:rPr>
              <a:t>Procurement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and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err="1">
                <a:solidFill>
                  <a:schemeClr val="tx2"/>
                </a:solidFill>
              </a:rPr>
              <a:t>Construction</a:t>
            </a:r>
            <a:r>
              <a:rPr lang="pt-BR" sz="1600" dirty="0">
                <a:solidFill>
                  <a:schemeClr val="tx2"/>
                </a:solidFill>
              </a:rPr>
              <a:t> Management)</a:t>
            </a:r>
            <a:endParaRPr lang="pt-BR" sz="16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4ABAED3-9436-4902-92D6-3AC2C3D06132}"/>
              </a:ext>
            </a:extLst>
          </p:cNvPr>
          <p:cNvSpPr/>
          <p:nvPr/>
        </p:nvSpPr>
        <p:spPr>
          <a:xfrm>
            <a:off x="1492198" y="169604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41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sz="1600" b="1" cap="small" dirty="0">
                <a:solidFill>
                  <a:srgbClr val="FF0000"/>
                </a:solidFill>
              </a:rPr>
              <a:t>DBB (DESIGN-BID-BUILD)</a:t>
            </a:r>
            <a:endParaRPr lang="pt-BR" b="1" cap="small" dirty="0">
              <a:solidFill>
                <a:srgbClr val="FF0000"/>
              </a:solidFill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5">
            <a:extLst>
              <a:ext uri="{FF2B5EF4-FFF2-40B4-BE49-F238E27FC236}">
                <a16:creationId xmlns:a16="http://schemas.microsoft.com/office/drawing/2014/main" id="{64C2EAAC-3BC0-4700-AAE6-EDBD70F7C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452808"/>
              </p:ext>
            </p:extLst>
          </p:nvPr>
        </p:nvGraphicFramePr>
        <p:xfrm>
          <a:off x="2339752" y="767904"/>
          <a:ext cx="5256584" cy="309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Conteúdo 9">
            <a:extLst>
              <a:ext uri="{FF2B5EF4-FFF2-40B4-BE49-F238E27FC236}">
                <a16:creationId xmlns:a16="http://schemas.microsoft.com/office/drawing/2014/main" id="{593D30E9-AB54-4419-9A33-2BADC44776EA}"/>
              </a:ext>
            </a:extLst>
          </p:cNvPr>
          <p:cNvSpPr txBox="1">
            <a:spLocks/>
          </p:cNvSpPr>
          <p:nvPr/>
        </p:nvSpPr>
        <p:spPr>
          <a:xfrm>
            <a:off x="1265199" y="3860886"/>
            <a:ext cx="7878801" cy="1854114"/>
          </a:xfrm>
          <a:prstGeom prst="rect">
            <a:avLst/>
          </a:prstGeom>
          <a:solidFill>
            <a:srgbClr val="F0F5FA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500" dirty="0">
              <a:solidFill>
                <a:schemeClr val="tx2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500" dirty="0">
              <a:solidFill>
                <a:schemeClr val="tx2"/>
              </a:solidFill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500" dirty="0">
              <a:solidFill>
                <a:schemeClr val="tx2"/>
              </a:solidFill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1600" dirty="0" err="1">
                <a:solidFill>
                  <a:schemeClr val="tx2"/>
                </a:solidFill>
              </a:rPr>
              <a:t>Owner</a:t>
            </a:r>
            <a:r>
              <a:rPr lang="pt-BR" sz="1600" dirty="0">
                <a:solidFill>
                  <a:schemeClr val="tx2"/>
                </a:solidFill>
              </a:rPr>
              <a:t>/empreendedor atua como </a:t>
            </a:r>
            <a:r>
              <a:rPr lang="pt-BR" sz="1600" dirty="0">
                <a:solidFill>
                  <a:srgbClr val="FF0000"/>
                </a:solidFill>
              </a:rPr>
              <a:t>gerenciador das principais interfaces</a:t>
            </a:r>
            <a:r>
              <a:rPr lang="pt-BR" sz="1600" dirty="0">
                <a:solidFill>
                  <a:schemeClr val="tx2"/>
                </a:solidFill>
              </a:rPr>
              <a:t>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500" dirty="0">
              <a:solidFill>
                <a:schemeClr val="tx2"/>
              </a:solidFill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1600" dirty="0">
                <a:solidFill>
                  <a:schemeClr val="tx2"/>
                </a:solidFill>
              </a:rPr>
              <a:t>Contratos </a:t>
            </a:r>
            <a:r>
              <a:rPr lang="pt-BR" sz="1600" dirty="0">
                <a:solidFill>
                  <a:srgbClr val="FF0000"/>
                </a:solidFill>
              </a:rPr>
              <a:t>usualmente</a:t>
            </a:r>
            <a:r>
              <a:rPr lang="pt-BR" sz="1600" dirty="0">
                <a:solidFill>
                  <a:schemeClr val="tx2"/>
                </a:solidFill>
              </a:rPr>
              <a:t> celebrados em condições de Empreitada por </a:t>
            </a:r>
            <a:r>
              <a:rPr lang="pt-BR" sz="1600" dirty="0">
                <a:solidFill>
                  <a:srgbClr val="FF0000"/>
                </a:solidFill>
              </a:rPr>
              <a:t>Preços Unitários</a:t>
            </a:r>
            <a:r>
              <a:rPr lang="pt-BR" sz="1600" dirty="0">
                <a:solidFill>
                  <a:schemeClr val="tx2"/>
                </a:solidFill>
              </a:rPr>
              <a:t>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sz="500" dirty="0">
              <a:solidFill>
                <a:schemeClr val="tx2"/>
              </a:solidFill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1600" dirty="0">
                <a:solidFill>
                  <a:schemeClr val="tx2"/>
                </a:solidFill>
              </a:rPr>
              <a:t>Típico dos </a:t>
            </a:r>
            <a:r>
              <a:rPr lang="pt-BR" sz="1600" dirty="0">
                <a:solidFill>
                  <a:srgbClr val="FF0000"/>
                </a:solidFill>
              </a:rPr>
              <a:t>modelos públicos </a:t>
            </a:r>
            <a:r>
              <a:rPr lang="pt-BR" sz="1600" dirty="0">
                <a:solidFill>
                  <a:schemeClr val="tx2"/>
                </a:solidFill>
              </a:rPr>
              <a:t>brasileiros de contratação.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689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5">
            <a:extLst>
              <a:ext uri="{FF2B5EF4-FFF2-40B4-BE49-F238E27FC236}">
                <a16:creationId xmlns:a16="http://schemas.microsoft.com/office/drawing/2014/main" id="{C973D47E-49CF-404B-BE27-4F0428149B50}"/>
              </a:ext>
            </a:extLst>
          </p:cNvPr>
          <p:cNvGraphicFramePr>
            <a:graphicFrameLocks/>
          </p:cNvGraphicFramePr>
          <p:nvPr/>
        </p:nvGraphicFramePr>
        <p:xfrm>
          <a:off x="2483768" y="-166836"/>
          <a:ext cx="5040560" cy="42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Conteúdo 16">
            <a:extLst>
              <a:ext uri="{FF2B5EF4-FFF2-40B4-BE49-F238E27FC236}">
                <a16:creationId xmlns:a16="http://schemas.microsoft.com/office/drawing/2014/main" id="{FCCA56F7-FF82-4206-AEEE-FFE764715441}"/>
              </a:ext>
            </a:extLst>
          </p:cNvPr>
          <p:cNvSpPr txBox="1">
            <a:spLocks/>
          </p:cNvSpPr>
          <p:nvPr/>
        </p:nvSpPr>
        <p:spPr>
          <a:xfrm>
            <a:off x="1259632" y="3289548"/>
            <a:ext cx="7884367" cy="2425452"/>
          </a:xfrm>
          <a:prstGeom prst="rect">
            <a:avLst/>
          </a:prstGeom>
          <a:solidFill>
            <a:srgbClr val="F0F5FA"/>
          </a:solidFill>
        </p:spPr>
        <p:txBody>
          <a:bodyPr/>
          <a:lstStyle>
            <a:defPPr>
              <a:defRPr lang="en-US"/>
            </a:defPPr>
            <a:lvl1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sz="500" dirty="0">
              <a:solidFill>
                <a:srgbClr val="FF000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FF0000"/>
                </a:solidFill>
              </a:rPr>
              <a:t>“Single Point </a:t>
            </a:r>
            <a:r>
              <a:rPr lang="pt-BR" sz="1600" dirty="0" err="1">
                <a:solidFill>
                  <a:srgbClr val="FF0000"/>
                </a:solidFill>
              </a:rPr>
              <a:t>Responsibility</a:t>
            </a:r>
            <a:r>
              <a:rPr lang="pt-BR" sz="1600" dirty="0">
                <a:solidFill>
                  <a:srgbClr val="FF0000"/>
                </a:solidFill>
              </a:rPr>
              <a:t>”: </a:t>
            </a:r>
            <a:r>
              <a:rPr lang="pt-BR" sz="1600" dirty="0"/>
              <a:t>Integração de escopo, riscos e responsabilidades na figura do </a:t>
            </a:r>
            <a:r>
              <a:rPr lang="pt-BR" sz="1600" dirty="0" err="1"/>
              <a:t>Epecista</a:t>
            </a:r>
            <a:r>
              <a:rPr lang="pt-BR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/>
              <a:t>Usualmente, por regime de </a:t>
            </a:r>
            <a:r>
              <a:rPr lang="pt-BR" sz="1600" dirty="0">
                <a:solidFill>
                  <a:srgbClr val="FF0000"/>
                </a:solidFill>
              </a:rPr>
              <a:t>Preço Global (“</a:t>
            </a:r>
            <a:r>
              <a:rPr lang="pt-BR" sz="1600" dirty="0" err="1">
                <a:solidFill>
                  <a:srgbClr val="FF0000"/>
                </a:solidFill>
              </a:rPr>
              <a:t>Lumpsum</a:t>
            </a:r>
            <a:r>
              <a:rPr lang="pt-BR" sz="1600" dirty="0">
                <a:solidFill>
                  <a:srgbClr val="FF0000"/>
                </a:solidFill>
              </a:rPr>
              <a:t>”)</a:t>
            </a:r>
            <a:r>
              <a:rPr lang="pt-BR" sz="16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500" dirty="0"/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FF0000"/>
                </a:solidFill>
              </a:rPr>
              <a:t>Usual</a:t>
            </a:r>
            <a:r>
              <a:rPr lang="pt-BR" sz="1600" dirty="0"/>
              <a:t> a utilização de Consórcios </a:t>
            </a:r>
            <a:r>
              <a:rPr lang="pt-BR" sz="1600" dirty="0" err="1"/>
              <a:t>Epecistas</a:t>
            </a:r>
            <a:r>
              <a:rPr lang="pt-BR" sz="16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/>
              <a:t>Criação de minutas </a:t>
            </a:r>
            <a:r>
              <a:rPr lang="pt-BR" sz="1600" dirty="0">
                <a:solidFill>
                  <a:srgbClr val="FF0000"/>
                </a:solidFill>
              </a:rPr>
              <a:t>padrão internacionais</a:t>
            </a:r>
            <a:r>
              <a:rPr lang="pt-BR" sz="1600" dirty="0"/>
              <a:t> (FIDIC, </a:t>
            </a:r>
            <a:r>
              <a:rPr lang="pt-BR" sz="1600" dirty="0" err="1"/>
              <a:t>etc</a:t>
            </a:r>
            <a:r>
              <a:rPr lang="pt-BR" sz="1600" dirty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/>
              <a:t>Usual em projeto financiados, sobretudo </a:t>
            </a:r>
            <a:r>
              <a:rPr lang="pt-BR" sz="1600" dirty="0">
                <a:solidFill>
                  <a:srgbClr val="FF0000"/>
                </a:solidFill>
              </a:rPr>
              <a:t>“Project </a:t>
            </a:r>
            <a:r>
              <a:rPr lang="pt-BR" sz="1600" dirty="0" err="1">
                <a:solidFill>
                  <a:srgbClr val="FF0000"/>
                </a:solidFill>
              </a:rPr>
              <a:t>Finance</a:t>
            </a:r>
            <a:r>
              <a:rPr lang="pt-BR" sz="1600" dirty="0">
                <a:solidFill>
                  <a:srgbClr val="FF0000"/>
                </a:solidFill>
              </a:rPr>
              <a:t>”</a:t>
            </a:r>
            <a:endParaRPr lang="pt-BR" sz="1200" dirty="0"/>
          </a:p>
          <a:p>
            <a:endParaRPr lang="pt-BR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3C71A566-50F2-4871-BE5E-6B7CC63A9F6E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en-US" sz="1600" b="1" cap="small" dirty="0">
                <a:solidFill>
                  <a:srgbClr val="FF0000"/>
                </a:solidFill>
              </a:rPr>
              <a:t>DB / EPC / Turnkey</a:t>
            </a:r>
            <a:endParaRPr lang="pt-BR" b="1" cap="small" dirty="0">
              <a:solidFill>
                <a:srgbClr val="FF0000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557E643-E7D6-4770-B443-49CFC8C94D95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7336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16">
            <a:extLst>
              <a:ext uri="{FF2B5EF4-FFF2-40B4-BE49-F238E27FC236}">
                <a16:creationId xmlns:a16="http://schemas.microsoft.com/office/drawing/2014/main" id="{FCCA56F7-FF82-4206-AEEE-FFE764715441}"/>
              </a:ext>
            </a:extLst>
          </p:cNvPr>
          <p:cNvSpPr txBox="1">
            <a:spLocks/>
          </p:cNvSpPr>
          <p:nvPr/>
        </p:nvSpPr>
        <p:spPr>
          <a:xfrm>
            <a:off x="1259632" y="3937620"/>
            <a:ext cx="7884368" cy="1777379"/>
          </a:xfrm>
          <a:prstGeom prst="rect">
            <a:avLst/>
          </a:prstGeom>
          <a:solidFill>
            <a:srgbClr val="F0F5FA"/>
          </a:solidFill>
        </p:spPr>
        <p:txBody>
          <a:bodyPr/>
          <a:lstStyle>
            <a:defPPr>
              <a:defRPr lang="en-US"/>
            </a:defPPr>
            <a:lvl1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pt-BR" sz="500" dirty="0"/>
          </a:p>
          <a:p>
            <a:pPr>
              <a:buFont typeface="Wingdings" panose="05000000000000000000" pitchFamily="2" charset="2"/>
              <a:buChar char="Ø"/>
            </a:pPr>
            <a:endParaRPr lang="pt-BR" sz="500" dirty="0"/>
          </a:p>
          <a:p>
            <a:pPr>
              <a:buFont typeface="Wingdings" panose="05000000000000000000" pitchFamily="2" charset="2"/>
              <a:buChar char="Ø"/>
            </a:pPr>
            <a:endParaRPr lang="pt-BR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/>
              <a:t>Modelo </a:t>
            </a:r>
            <a:r>
              <a:rPr lang="pt-BR" sz="1600" dirty="0">
                <a:solidFill>
                  <a:srgbClr val="FF0000"/>
                </a:solidFill>
              </a:rPr>
              <a:t>menos rígido</a:t>
            </a:r>
            <a:r>
              <a:rPr lang="pt-BR" sz="1600" dirty="0"/>
              <a:t>, com diversas variações conhecidas;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err="1"/>
              <a:t>Epecemista</a:t>
            </a:r>
            <a:r>
              <a:rPr lang="pt-BR" sz="1600" dirty="0"/>
              <a:t> atua como </a:t>
            </a:r>
            <a:r>
              <a:rPr lang="pt-BR" sz="1600" dirty="0">
                <a:solidFill>
                  <a:srgbClr val="FF0000"/>
                </a:solidFill>
              </a:rPr>
              <a:t>gerenciador das interfaces;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5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/>
              <a:t>Escopo de Projeto, Suprimento e Gerenciamento de Construção.</a:t>
            </a:r>
            <a:endParaRPr lang="pt-BR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0D19591-7DC5-46B0-8BF5-8D184556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015872"/>
            <a:ext cx="3960440" cy="27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93C106E-18D6-4705-9B37-754E49A3DC52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en-US" sz="2000" b="1" cap="small" dirty="0" err="1">
                <a:solidFill>
                  <a:srgbClr val="FF0000"/>
                </a:solidFill>
              </a:rPr>
              <a:t>epc</a:t>
            </a:r>
            <a:r>
              <a:rPr lang="en-US" sz="2000" b="1" cap="small" dirty="0">
                <a:solidFill>
                  <a:srgbClr val="FF0000"/>
                </a:solidFill>
              </a:rPr>
              <a:t>-m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C446068E-3760-4F42-80F1-3C3F0347C922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434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b="1" cap="small" dirty="0">
                <a:solidFill>
                  <a:srgbClr val="FF0000"/>
                </a:solidFill>
              </a:rPr>
              <a:t>Como Classificar?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62F8F40F-8788-4E14-8FF0-F990E2A54910}"/>
              </a:ext>
            </a:extLst>
          </p:cNvPr>
          <p:cNvSpPr txBox="1"/>
          <p:nvPr/>
        </p:nvSpPr>
        <p:spPr>
          <a:xfrm>
            <a:off x="1485933" y="1611259"/>
            <a:ext cx="6618671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COM BASE NAS MODALIDADES DE PREÇO CONTRATUAL: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6CA0B0BD-6B7D-458C-B2CA-A31B17EFDF7B}"/>
              </a:ext>
            </a:extLst>
          </p:cNvPr>
          <p:cNvSpPr txBox="1">
            <a:spLocks/>
          </p:cNvSpPr>
          <p:nvPr/>
        </p:nvSpPr>
        <p:spPr>
          <a:xfrm>
            <a:off x="2242299" y="2462126"/>
            <a:ext cx="5498054" cy="15475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</a:rPr>
              <a:t>Preço Global (“</a:t>
            </a:r>
            <a:r>
              <a:rPr lang="pt-BR" sz="1600" dirty="0" err="1">
                <a:solidFill>
                  <a:schemeClr val="tx2"/>
                </a:solidFill>
              </a:rPr>
              <a:t>Lumpsum</a:t>
            </a:r>
            <a:r>
              <a:rPr lang="pt-BR" sz="1600" dirty="0">
                <a:solidFill>
                  <a:schemeClr val="tx2"/>
                </a:solidFill>
              </a:rPr>
              <a:t>”)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</a:rPr>
              <a:t>Preço Unitário (PU)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/>
                </a:solidFill>
              </a:rPr>
              <a:t>“</a:t>
            </a:r>
            <a:r>
              <a:rPr lang="pt-BR" sz="1600" dirty="0" err="1">
                <a:solidFill>
                  <a:schemeClr val="tx2"/>
                </a:solidFill>
              </a:rPr>
              <a:t>Cost</a:t>
            </a:r>
            <a:r>
              <a:rPr lang="pt-BR" sz="1600" dirty="0">
                <a:solidFill>
                  <a:schemeClr val="tx2"/>
                </a:solidFill>
              </a:rPr>
              <a:t>-Plus” (Custo reembolsável mais margem)</a:t>
            </a:r>
            <a:endParaRPr lang="pt-BR" sz="16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4ABAED3-9436-4902-92D6-3AC2C3D06132}"/>
              </a:ext>
            </a:extLst>
          </p:cNvPr>
          <p:cNvSpPr/>
          <p:nvPr/>
        </p:nvSpPr>
        <p:spPr>
          <a:xfrm>
            <a:off x="1492198" y="169604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4620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644903F-5FA9-4C71-B502-DF60B92DD81D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Precificação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F5FCB943-6459-4344-B87F-3EC81852CDA7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DAA1A0-ADF6-4787-A5AF-8953514EE394}"/>
              </a:ext>
            </a:extLst>
          </p:cNvPr>
          <p:cNvSpPr txBox="1">
            <a:spLocks/>
          </p:cNvSpPr>
          <p:nvPr/>
        </p:nvSpPr>
        <p:spPr>
          <a:xfrm>
            <a:off x="1979712" y="1201316"/>
            <a:ext cx="6973788" cy="439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2"/>
                </a:solidFill>
              </a:rPr>
              <a:t>Definição</a:t>
            </a:r>
            <a:r>
              <a:rPr lang="en-US" sz="2400" dirty="0">
                <a:solidFill>
                  <a:schemeClr val="tx2"/>
                </a:solidFill>
              </a:rPr>
              <a:t> do </a:t>
            </a:r>
            <a:r>
              <a:rPr lang="en-US" sz="2400" dirty="0" err="1">
                <a:solidFill>
                  <a:schemeClr val="tx2"/>
                </a:solidFill>
              </a:rPr>
              <a:t>preço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depende</a:t>
            </a:r>
            <a:r>
              <a:rPr lang="en-US" sz="2400" dirty="0">
                <a:solidFill>
                  <a:schemeClr val="tx2"/>
                </a:solidFill>
              </a:rPr>
              <a:t> de </a:t>
            </a:r>
            <a:r>
              <a:rPr lang="en-US" sz="2400" dirty="0" err="1">
                <a:solidFill>
                  <a:schemeClr val="tx2"/>
                </a:solidFill>
              </a:rPr>
              <a:t>muitas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premissas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fáticas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Projetos</a:t>
            </a:r>
            <a:r>
              <a:rPr lang="en-US" sz="2000" dirty="0">
                <a:solidFill>
                  <a:schemeClr val="tx2"/>
                </a:solidFill>
              </a:rPr>
              <a:t> de Engenharia (</a:t>
            </a:r>
            <a:r>
              <a:rPr lang="en-US" sz="2000" dirty="0" err="1">
                <a:solidFill>
                  <a:schemeClr val="tx2"/>
                </a:solidFill>
              </a:rPr>
              <a:t>escopo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técnico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Requisitos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Qualidade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Regime </a:t>
            </a:r>
            <a:r>
              <a:rPr lang="en-US" sz="2000" dirty="0" err="1">
                <a:solidFill>
                  <a:schemeClr val="tx2"/>
                </a:solidFill>
              </a:rPr>
              <a:t>Tributário</a:t>
            </a:r>
            <a:r>
              <a:rPr lang="en-US" sz="2000" dirty="0">
                <a:solidFill>
                  <a:schemeClr val="tx2"/>
                </a:solidFill>
              </a:rPr>
              <a:t> e </a:t>
            </a:r>
            <a:r>
              <a:rPr lang="en-US" sz="2000" dirty="0" err="1">
                <a:solidFill>
                  <a:schemeClr val="tx2"/>
                </a:solidFill>
              </a:rPr>
              <a:t>Encargos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Trabalhistas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Condições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Acesso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ao</a:t>
            </a:r>
            <a:r>
              <a:rPr lang="en-US" sz="2000" dirty="0">
                <a:solidFill>
                  <a:schemeClr val="tx2"/>
                </a:solidFill>
              </a:rPr>
              <a:t> Local</a:t>
            </a: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Condições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Climáticas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Condições</a:t>
            </a:r>
            <a:r>
              <a:rPr lang="en-US" sz="2000" dirty="0">
                <a:solidFill>
                  <a:schemeClr val="tx2"/>
                </a:solidFill>
              </a:rPr>
              <a:t> de solo (</a:t>
            </a:r>
            <a:r>
              <a:rPr lang="en-US" sz="2000" dirty="0" err="1">
                <a:solidFill>
                  <a:schemeClr val="tx2"/>
                </a:solidFill>
              </a:rPr>
              <a:t>Geológicas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Geotécnicas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Condições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Hidrológicas</a:t>
            </a:r>
            <a:r>
              <a:rPr lang="en-US" sz="2000" dirty="0">
                <a:solidFill>
                  <a:schemeClr val="tx2"/>
                </a:solidFill>
              </a:rPr>
              <a:t> (Rios, </a:t>
            </a:r>
            <a:r>
              <a:rPr lang="en-US" sz="2000" dirty="0" err="1">
                <a:solidFill>
                  <a:schemeClr val="tx2"/>
                </a:solidFill>
              </a:rPr>
              <a:t>Maré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etc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Condicionantes</a:t>
            </a:r>
            <a:r>
              <a:rPr lang="en-US" sz="2000" dirty="0">
                <a:solidFill>
                  <a:schemeClr val="tx2"/>
                </a:solidFill>
              </a:rPr>
              <a:t> em </a:t>
            </a:r>
            <a:r>
              <a:rPr lang="en-US" sz="2000" dirty="0" err="1">
                <a:solidFill>
                  <a:schemeClr val="tx2"/>
                </a:solidFill>
              </a:rPr>
              <a:t>Licenças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Ambientais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1421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D4ACDFB-6B45-4B9D-ABD5-6B59175A63E6}"/>
              </a:ext>
            </a:extLst>
          </p:cNvPr>
          <p:cNvGraphicFramePr/>
          <p:nvPr/>
        </p:nvGraphicFramePr>
        <p:xfrm>
          <a:off x="1979712" y="1345332"/>
          <a:ext cx="6858000" cy="36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3">
            <a:extLst>
              <a:ext uri="{FF2B5EF4-FFF2-40B4-BE49-F238E27FC236}">
                <a16:creationId xmlns:a16="http://schemas.microsoft.com/office/drawing/2014/main" id="{D644903F-5FA9-4C71-B502-DF60B92DD81D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Precificação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F5FCB943-6459-4344-B87F-3EC81852CDA7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553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5089BF7-E12D-4149-A047-FE471F0EC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94119"/>
              </p:ext>
            </p:extLst>
          </p:nvPr>
        </p:nvGraphicFramePr>
        <p:xfrm>
          <a:off x="2088666" y="864358"/>
          <a:ext cx="5976317" cy="48314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85452">
                  <a:extLst>
                    <a:ext uri="{9D8B030D-6E8A-4147-A177-3AD203B41FA5}">
                      <a16:colId xmlns:a16="http://schemas.microsoft.com/office/drawing/2014/main" val="1926736219"/>
                    </a:ext>
                  </a:extLst>
                </a:gridCol>
                <a:gridCol w="990410">
                  <a:extLst>
                    <a:ext uri="{9D8B030D-6E8A-4147-A177-3AD203B41FA5}">
                      <a16:colId xmlns:a16="http://schemas.microsoft.com/office/drawing/2014/main" val="271741602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216352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Risco (Contrato de Construção)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Construtor</a:t>
                      </a: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Contratante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543094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Falhas no Projeto Básico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X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481491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Projeto Executivo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216193453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Alterações/incorreções dos quantitativos estimados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425384036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Alterações nas premissas geológicas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044585000"/>
                  </a:ext>
                </a:extLst>
              </a:tr>
              <a:tr h="29116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Alterações nas condições climáticas do local (chuvas, descargas etc.)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659989000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Aprovações de Partes Interessadas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169708510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Variação de custos de insumos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181312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Variação cambial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203309085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Licenças em geral (exceto ambientais)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734269691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Desapropriações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X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87447477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2"/>
                          </a:solidFill>
                          <a:effectLst/>
                        </a:rPr>
                        <a:t>Seguros (contratação e manutenção)</a:t>
                      </a:r>
                      <a:endParaRPr lang="pt-BR" sz="1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200118933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Qualidade da obra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346034640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Transporte de materiais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83684239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Condições supervenientes imprevisíveis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X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968775447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Caso Fortuito e Força Maior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3429786683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Greves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498782106"/>
                  </a:ext>
                </a:extLst>
              </a:tr>
              <a:tr h="350173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Esbulho do local da obra (invasões por movimentos sociais como MST etc.)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453136168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Paralisação da obra por decisões judiciais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197415231"/>
                  </a:ext>
                </a:extLst>
              </a:tr>
              <a:tr h="166752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Alterações na carga tributária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210593306"/>
                  </a:ext>
                </a:extLst>
              </a:tr>
              <a:tr h="35017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chemeClr val="tx2"/>
                          </a:solidFill>
                          <a:effectLst/>
                        </a:rPr>
                        <a:t>Contingências judiciais (trabalhistas, fiscais etc.), durante a execução das obras </a:t>
                      </a:r>
                      <a:endParaRPr lang="pt-BR" sz="1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Batang" panose="020B0503020000020004" pitchFamily="18" charset="-127"/>
                      </a:endParaRPr>
                    </a:p>
                  </a:txBody>
                  <a:tcPr marL="43565" marR="43565" marT="0" marB="0"/>
                </a:tc>
                <a:extLst>
                  <a:ext uri="{0D108BD9-81ED-4DB2-BD59-A6C34878D82A}">
                    <a16:rowId xmlns:a16="http://schemas.microsoft.com/office/drawing/2014/main" val="1597837085"/>
                  </a:ext>
                </a:extLst>
              </a:tr>
            </a:tbl>
          </a:graphicData>
        </a:graphic>
      </p:graphicFrame>
      <p:sp>
        <p:nvSpPr>
          <p:cNvPr id="7" name="TextBox 13">
            <a:extLst>
              <a:ext uri="{FF2B5EF4-FFF2-40B4-BE49-F238E27FC236}">
                <a16:creationId xmlns:a16="http://schemas.microsoft.com/office/drawing/2014/main" id="{94788284-6A3F-4998-9C61-02686D371C60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sz="1800" b="1" cap="small" dirty="0">
                <a:solidFill>
                  <a:srgbClr val="FF0000"/>
                </a:solidFill>
              </a:rPr>
              <a:t>Matriz de Risco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A0019643-06DA-4290-9AFC-6B572065EDAD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0EFBFD23-0666-4A4B-A4B9-545E0A650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09" y="81226"/>
            <a:ext cx="429525" cy="5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201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A0ADB048-456D-4C72-8C57-41F32CEBC1ED}"/>
              </a:ext>
            </a:extLst>
          </p:cNvPr>
          <p:cNvSpPr txBox="1">
            <a:spLocks/>
          </p:cNvSpPr>
          <p:nvPr/>
        </p:nvSpPr>
        <p:spPr>
          <a:xfrm>
            <a:off x="1861044" y="2713484"/>
            <a:ext cx="6464178" cy="17959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2"/>
                </a:solidFill>
              </a:rPr>
              <a:t>Empreitada </a:t>
            </a:r>
            <a:r>
              <a:rPr lang="pt-BR" sz="1800" i="1" dirty="0">
                <a:solidFill>
                  <a:schemeClr val="tx2"/>
                </a:solidFill>
              </a:rPr>
              <a:t>lato sensu</a:t>
            </a:r>
            <a:r>
              <a:rPr lang="pt-BR" sz="1800" dirty="0">
                <a:solidFill>
                  <a:schemeClr val="tx2"/>
                </a:solidFill>
              </a:rPr>
              <a:t>: contrato de prestação onerosa de qualquer obrigação de resultado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2"/>
                </a:solidFill>
              </a:rPr>
              <a:t>Empreitada </a:t>
            </a:r>
            <a:r>
              <a:rPr lang="pt-BR" sz="1800" i="1" dirty="0">
                <a:solidFill>
                  <a:schemeClr val="tx2"/>
                </a:solidFill>
              </a:rPr>
              <a:t>stricto sensu</a:t>
            </a:r>
            <a:r>
              <a:rPr lang="pt-BR" sz="1800" dirty="0">
                <a:solidFill>
                  <a:schemeClr val="tx2"/>
                </a:solidFill>
              </a:rPr>
              <a:t>: contrato de construção por empreitada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tx2"/>
                </a:solidFill>
              </a:rPr>
              <a:t>Empreitada Mista </a:t>
            </a:r>
            <a:r>
              <a:rPr lang="pt-BR" sz="1400" dirty="0" err="1">
                <a:solidFill>
                  <a:schemeClr val="tx2"/>
                </a:solidFill>
              </a:rPr>
              <a:t>vs</a:t>
            </a:r>
            <a:r>
              <a:rPr lang="pt-BR" sz="1400" dirty="0">
                <a:solidFill>
                  <a:schemeClr val="tx2"/>
                </a:solidFill>
              </a:rPr>
              <a:t> Empreitada de Lavor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7B677A3-5156-4939-9725-1FE00D69A99A}"/>
              </a:ext>
            </a:extLst>
          </p:cNvPr>
          <p:cNvSpPr txBox="1"/>
          <p:nvPr/>
        </p:nvSpPr>
        <p:spPr>
          <a:xfrm>
            <a:off x="1485933" y="1611258"/>
            <a:ext cx="625441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QUAL O CONCEITO DE “CONTRATO DE EMPREITADA” NO DIREITO PRIVADO?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BC9D6A-CCD9-40F7-A7AE-DA1F5E2A2E2F}"/>
              </a:ext>
            </a:extLst>
          </p:cNvPr>
          <p:cNvSpPr/>
          <p:nvPr/>
        </p:nvSpPr>
        <p:spPr>
          <a:xfrm>
            <a:off x="1492198" y="169604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3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A921E9A-C300-41B6-92F0-F88DCD2ED949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sz="1800" b="1" cap="small" dirty="0">
                <a:solidFill>
                  <a:srgbClr val="FF0000"/>
                </a:solidFill>
              </a:rPr>
              <a:t>E o Contrato de Empreitada?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C8910016-F6C3-47E5-A1D7-5ACECE2A57F0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347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:a16="http://schemas.microsoft.com/office/drawing/2014/main" id="{4E0BD4BA-1D9B-4DBC-B6DE-753526B45D58}"/>
              </a:ext>
            </a:extLst>
          </p:cNvPr>
          <p:cNvSpPr txBox="1"/>
          <p:nvPr/>
        </p:nvSpPr>
        <p:spPr>
          <a:xfrm>
            <a:off x="1590288" y="977156"/>
            <a:ext cx="34015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Art. 625. Poderá o empreiteiro suspender a obra: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r>
              <a:rPr lang="pt-BR" sz="1400" dirty="0">
                <a:solidFill>
                  <a:schemeClr val="tx2"/>
                </a:solidFill>
              </a:rPr>
              <a:t>I - por culpa do dono, ou por </a:t>
            </a:r>
            <a:r>
              <a:rPr lang="pt-BR" sz="1400" b="1" u="sng" dirty="0">
                <a:solidFill>
                  <a:schemeClr val="tx2"/>
                </a:solidFill>
              </a:rPr>
              <a:t>motivo de força maior</a:t>
            </a:r>
            <a:r>
              <a:rPr lang="pt-BR" sz="1400" dirty="0">
                <a:solidFill>
                  <a:schemeClr val="tx2"/>
                </a:solidFill>
              </a:rPr>
              <a:t>;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r>
              <a:rPr lang="pt-BR" sz="1400" dirty="0">
                <a:solidFill>
                  <a:schemeClr val="tx2"/>
                </a:solidFill>
              </a:rPr>
              <a:t>II - quando, no decorrer dos serviços, se manifestarem </a:t>
            </a:r>
            <a:r>
              <a:rPr lang="pt-BR" sz="1400" b="1" u="sng" dirty="0">
                <a:solidFill>
                  <a:schemeClr val="tx2"/>
                </a:solidFill>
              </a:rPr>
              <a:t>dificuldades imprevisíveis de execução, resultantes de causas geológicas</a:t>
            </a:r>
            <a:r>
              <a:rPr lang="pt-BR" sz="1400" dirty="0">
                <a:solidFill>
                  <a:schemeClr val="tx2"/>
                </a:solidFill>
              </a:rPr>
              <a:t> ou hídricas, ou outras semelhantes, de modo que torne a empreitada excessivamente onerosa, </a:t>
            </a:r>
            <a:r>
              <a:rPr lang="pt-BR" sz="1400" b="1" u="sng" dirty="0">
                <a:solidFill>
                  <a:schemeClr val="tx2"/>
                </a:solidFill>
              </a:rPr>
              <a:t>e o dono da obra se opuser ao reajuste do preço</a:t>
            </a:r>
            <a:r>
              <a:rPr lang="pt-BR" sz="1400" dirty="0">
                <a:solidFill>
                  <a:schemeClr val="tx2"/>
                </a:solidFill>
              </a:rPr>
              <a:t> inerente ao projeto por ele elaborado, observados os preços;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r>
              <a:rPr lang="pt-BR" sz="1400" dirty="0">
                <a:solidFill>
                  <a:schemeClr val="tx2"/>
                </a:solidFill>
              </a:rPr>
              <a:t>III - se as modificações exigidas pelo dono da obra, por seu vulto e natureza, forem desproporcionais ao projeto aprovado, ainda que o dono se disponha a arcar com o acréscimo de preço.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E499F4A8-432D-4BF2-B916-8F4D5835AAE4}"/>
              </a:ext>
            </a:extLst>
          </p:cNvPr>
          <p:cNvSpPr txBox="1"/>
          <p:nvPr/>
        </p:nvSpPr>
        <p:spPr>
          <a:xfrm>
            <a:off x="5590723" y="976575"/>
            <a:ext cx="27873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Art. 614. Se a obra constar de partes distintas, ou for de natureza das que se determinam por medida, o empreiteiro terá direito a que também se verifique por medida, ou segundo as partes em que se dividir, podendo exigir o pagamento na proporção da obra executada.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r>
              <a:rPr lang="pt-BR" sz="1400" b="1" u="sng" dirty="0">
                <a:solidFill>
                  <a:schemeClr val="tx2"/>
                </a:solidFill>
              </a:rPr>
              <a:t>§ 1º Tudo o que se pagou presume-se verificado.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r>
              <a:rPr lang="pt-BR" sz="1400" dirty="0">
                <a:solidFill>
                  <a:schemeClr val="tx2"/>
                </a:solidFill>
              </a:rPr>
              <a:t>§ 2º O que se mediu presume-se verificado se, em trinta dias, a contar da medição, não forem denunciados os vícios ou defeitos pelo dono da obra ou por quem estiver incumbido da sua fiscalização.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384A20A-6DA8-4103-96D5-53F8A8A76B01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Convencionais: </a:t>
            </a:r>
            <a:r>
              <a:rPr lang="pt-BR" sz="1800" b="1" cap="small" dirty="0">
                <a:solidFill>
                  <a:srgbClr val="FF0000"/>
                </a:solidFill>
              </a:rPr>
              <a:t>E o Contrato de Empreitada?</a:t>
            </a:r>
            <a:endParaRPr lang="pt-BR" sz="2000" b="1" cap="small" dirty="0">
              <a:solidFill>
                <a:srgbClr val="FF0000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CCD096D-00E5-4C13-B4C9-C956D70616EC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53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575FF0-AE10-43D1-A1EE-E387559DF427}"/>
              </a:ext>
            </a:extLst>
          </p:cNvPr>
          <p:cNvSpPr txBox="1"/>
          <p:nvPr/>
        </p:nvSpPr>
        <p:spPr>
          <a:xfrm>
            <a:off x="1907704" y="17053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Qual é o fator que não se altera em qualquer obra de construção complexa?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A1DCF9C-AE06-48FA-9BDF-E391F2DFA054}"/>
              </a:ext>
            </a:extLst>
          </p:cNvPr>
          <p:cNvSpPr txBox="1"/>
          <p:nvPr/>
        </p:nvSpPr>
        <p:spPr>
          <a:xfrm>
            <a:off x="1945044" y="2885085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Resposta</a:t>
            </a:r>
            <a:r>
              <a:rPr lang="pt-BR" sz="2400" dirty="0"/>
              <a:t>: </a:t>
            </a:r>
          </a:p>
          <a:p>
            <a:r>
              <a:rPr lang="pt-BR" dirty="0"/>
              <a:t>É o fato de que a obra projetada inicialmente nunca será exatamente aquela efetivamente construída. Ou seja, é o fato de que algo se alterará ao longo da execução.</a:t>
            </a:r>
          </a:p>
        </p:txBody>
      </p:sp>
    </p:spTree>
    <p:extLst>
      <p:ext uri="{BB962C8B-B14F-4D97-AF65-F5344CB8AC3E}">
        <p14:creationId xmlns:p14="http://schemas.microsoft.com/office/powerpoint/2010/main" val="3509818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3B8D6D-3671-4711-BB91-21BF99AAC4E7}"/>
              </a:ext>
            </a:extLst>
          </p:cNvPr>
          <p:cNvSpPr/>
          <p:nvPr/>
        </p:nvSpPr>
        <p:spPr>
          <a:xfrm>
            <a:off x="2726895" y="2814580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058735-1841-4768-AE34-3B30A5894B07}"/>
              </a:ext>
            </a:extLst>
          </p:cNvPr>
          <p:cNvSpPr/>
          <p:nvPr/>
        </p:nvSpPr>
        <p:spPr>
          <a:xfrm>
            <a:off x="2726951" y="2118689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34EBD5-8226-47F5-92DC-E8A4CA0FB72A}"/>
              </a:ext>
            </a:extLst>
          </p:cNvPr>
          <p:cNvSpPr/>
          <p:nvPr/>
        </p:nvSpPr>
        <p:spPr>
          <a:xfrm>
            <a:off x="2195735" y="1452234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4EA61F48-BECA-43B6-A6E4-C5E2DF259CF8}"/>
              </a:ext>
            </a:extLst>
          </p:cNvPr>
          <p:cNvSpPr txBox="1"/>
          <p:nvPr/>
        </p:nvSpPr>
        <p:spPr>
          <a:xfrm>
            <a:off x="2357553" y="1303522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INTRODUÇÃO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4F5741A-B5D8-472B-9846-68EF7E994AD7}"/>
              </a:ext>
            </a:extLst>
          </p:cNvPr>
          <p:cNvSpPr txBox="1"/>
          <p:nvPr/>
        </p:nvSpPr>
        <p:spPr>
          <a:xfrm>
            <a:off x="3014134" y="2753590"/>
            <a:ext cx="30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AGENTES ENVOLVIDOS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F8AB43C-DD1C-4C9D-8726-875F0CFD03E1}"/>
              </a:ext>
            </a:extLst>
          </p:cNvPr>
          <p:cNvSpPr txBox="1"/>
          <p:nvPr/>
        </p:nvSpPr>
        <p:spPr>
          <a:xfrm>
            <a:off x="3006096" y="2074286"/>
            <a:ext cx="569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PECULIARIDADES DOS CONTRATOS DE CONSTRUÇÃO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F8DA7C-EBA1-4198-A683-EECB347DA409}"/>
              </a:ext>
            </a:extLst>
          </p:cNvPr>
          <p:cNvSpPr/>
          <p:nvPr/>
        </p:nvSpPr>
        <p:spPr>
          <a:xfrm>
            <a:off x="2510871" y="2065412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E9DA6E0-9044-4C11-AEF8-4D6860807332}"/>
              </a:ext>
            </a:extLst>
          </p:cNvPr>
          <p:cNvSpPr/>
          <p:nvPr/>
        </p:nvSpPr>
        <p:spPr>
          <a:xfrm>
            <a:off x="2510871" y="2750034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E33F42-61D3-4A20-9E40-18DD025E82DE}"/>
              </a:ext>
            </a:extLst>
          </p:cNvPr>
          <p:cNvSpPr/>
          <p:nvPr/>
        </p:nvSpPr>
        <p:spPr>
          <a:xfrm>
            <a:off x="1854288" y="1378660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</a:t>
            </a:r>
            <a:endParaRPr lang="pt-BR" b="1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899D9A-D1B2-49D8-BCAA-7E38C7D8EA0F}"/>
              </a:ext>
            </a:extLst>
          </p:cNvPr>
          <p:cNvSpPr/>
          <p:nvPr/>
        </p:nvSpPr>
        <p:spPr>
          <a:xfrm>
            <a:off x="2708303" y="4775466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8D4C4F3-3680-4BB5-B560-E18982C4D050}"/>
              </a:ext>
            </a:extLst>
          </p:cNvPr>
          <p:cNvSpPr/>
          <p:nvPr/>
        </p:nvSpPr>
        <p:spPr>
          <a:xfrm>
            <a:off x="2708359" y="4079575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A64C22-1561-4B33-BCAC-DF930DD3BDCA}"/>
              </a:ext>
            </a:extLst>
          </p:cNvPr>
          <p:cNvSpPr/>
          <p:nvPr/>
        </p:nvSpPr>
        <p:spPr>
          <a:xfrm>
            <a:off x="2216013" y="3380393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31D7F2D1-75EC-422D-8426-D67BAA3D3674}"/>
              </a:ext>
            </a:extLst>
          </p:cNvPr>
          <p:cNvSpPr txBox="1"/>
          <p:nvPr/>
        </p:nvSpPr>
        <p:spPr>
          <a:xfrm>
            <a:off x="2633618" y="3210003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MODELAGENS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2AE4E911-4A6F-4FEA-8941-0BFB666A1845}"/>
              </a:ext>
            </a:extLst>
          </p:cNvPr>
          <p:cNvSpPr txBox="1"/>
          <p:nvPr/>
        </p:nvSpPr>
        <p:spPr>
          <a:xfrm>
            <a:off x="3014136" y="3936083"/>
            <a:ext cx="3078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MODELOS CONVENCIONAIS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501077F6-586C-4DE7-A0C5-C3F5A369F232}"/>
              </a:ext>
            </a:extLst>
          </p:cNvPr>
          <p:cNvSpPr txBox="1"/>
          <p:nvPr/>
        </p:nvSpPr>
        <p:spPr>
          <a:xfrm>
            <a:off x="3050139" y="4607758"/>
            <a:ext cx="3006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MODELO COLABORATIVOS</a:t>
            </a:r>
            <a:r>
              <a:rPr lang="pt-BR" sz="3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FF0549E-1ECF-47AF-9F39-3D19FFAA9E9F}"/>
              </a:ext>
            </a:extLst>
          </p:cNvPr>
          <p:cNvSpPr/>
          <p:nvPr/>
        </p:nvSpPr>
        <p:spPr>
          <a:xfrm>
            <a:off x="2492279" y="402629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EE8F3D0-9109-4612-8C84-5B1227E66BD4}"/>
              </a:ext>
            </a:extLst>
          </p:cNvPr>
          <p:cNvSpPr/>
          <p:nvPr/>
        </p:nvSpPr>
        <p:spPr>
          <a:xfrm>
            <a:off x="2492279" y="4710920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05EBAE5-2896-4DC3-A351-989904234ED4}"/>
              </a:ext>
            </a:extLst>
          </p:cNvPr>
          <p:cNvSpPr/>
          <p:nvPr/>
        </p:nvSpPr>
        <p:spPr>
          <a:xfrm>
            <a:off x="1835696" y="3339546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1570769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Andrew Oil Field | NrgEdge">
            <a:extLst>
              <a:ext uri="{FF2B5EF4-FFF2-40B4-BE49-F238E27FC236}">
                <a16:creationId xmlns:a16="http://schemas.microsoft.com/office/drawing/2014/main" id="{20C85E2A-301A-4EE0-9433-E178238A6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r="1521" b="-1"/>
          <a:stretch/>
        </p:blipFill>
        <p:spPr bwMode="auto">
          <a:xfrm>
            <a:off x="1325397" y="901010"/>
            <a:ext cx="6691618" cy="4805978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9E4AC081-CAA0-4F4F-A3E8-01DD9F483A21}"/>
              </a:ext>
            </a:extLst>
          </p:cNvPr>
          <p:cNvSpPr/>
          <p:nvPr/>
        </p:nvSpPr>
        <p:spPr>
          <a:xfrm>
            <a:off x="4008625" y="661014"/>
            <a:ext cx="5135375" cy="504597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622A24E-B495-4BDD-B974-834A95F4FDE0}"/>
              </a:ext>
            </a:extLst>
          </p:cNvPr>
          <p:cNvSpPr txBox="1"/>
          <p:nvPr/>
        </p:nvSpPr>
        <p:spPr>
          <a:xfrm>
            <a:off x="3600400" y="901010"/>
            <a:ext cx="529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pt-BR" b="1" dirty="0">
                <a:solidFill>
                  <a:srgbClr val="001A53"/>
                </a:solidFill>
              </a:rPr>
              <a:t>A HISTÓRIA DE UM PROJETO </a:t>
            </a:r>
          </a:p>
          <a:p>
            <a:pPr algn="r"/>
            <a:r>
              <a:rPr lang="en-US" altLang="pt-BR" b="1" dirty="0">
                <a:solidFill>
                  <a:srgbClr val="001A53"/>
                </a:solidFill>
              </a:rPr>
              <a:t>NO MAR DO NORTE</a:t>
            </a:r>
            <a:endParaRPr lang="pt-BR" b="1" dirty="0">
              <a:solidFill>
                <a:srgbClr val="001A53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ECD4523F-5A36-4FA2-A503-636F8822AD51}"/>
              </a:ext>
            </a:extLst>
          </p:cNvPr>
          <p:cNvSpPr txBox="1"/>
          <p:nvPr/>
        </p:nvSpPr>
        <p:spPr>
          <a:xfrm>
            <a:off x="5404492" y="1535555"/>
            <a:ext cx="3748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i="1" dirty="0">
                <a:solidFill>
                  <a:srgbClr val="FF0000"/>
                </a:solidFill>
              </a:rPr>
              <a:t>Andrew </a:t>
            </a:r>
            <a:r>
              <a:rPr lang="pt-BR" b="1" i="1" dirty="0" err="1">
                <a:solidFill>
                  <a:srgbClr val="FF0000"/>
                </a:solidFill>
              </a:rPr>
              <a:t>Oilfield</a:t>
            </a:r>
            <a:r>
              <a:rPr lang="pt-BR" b="1" i="1" dirty="0">
                <a:solidFill>
                  <a:srgbClr val="FF0000"/>
                </a:solidFill>
              </a:rPr>
              <a:t> Project</a:t>
            </a:r>
            <a:endParaRPr lang="pt-BR" b="1" dirty="0"/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66BDECD1-411A-44AB-94D9-65293E97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726" y="1967910"/>
            <a:ext cx="572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Aft>
                <a:spcPts val="344"/>
              </a:spcAft>
              <a:buClr>
                <a:srgbClr val="7DD2C4"/>
              </a:buClr>
              <a:buSzPct val="100000"/>
            </a:pPr>
            <a:r>
              <a:rPr lang="pt-BR" dirty="0">
                <a:solidFill>
                  <a:srgbClr val="001A53"/>
                </a:solidFill>
                <a:latin typeface="+mn-lt"/>
              </a:rPr>
              <a:t>Projeto extremamente desafiador da BP, no início da década de 90.</a:t>
            </a:r>
          </a:p>
        </p:txBody>
      </p:sp>
      <p:pic>
        <p:nvPicPr>
          <p:cNvPr id="46" name="Picture 6" descr="Ícones de computador financiamento organização de caridade, financiamento,  doação, logotipo, instituição de caridade Organização png | PNGWing">
            <a:extLst>
              <a:ext uri="{FF2B5EF4-FFF2-40B4-BE49-F238E27FC236}">
                <a16:creationId xmlns:a16="http://schemas.microsoft.com/office/drawing/2014/main" id="{8D1C0E5F-87D8-4BF8-B78C-F8FC4CC0A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1345" r="21777" b="-213"/>
          <a:stretch/>
        </p:blipFill>
        <p:spPr bwMode="auto">
          <a:xfrm>
            <a:off x="4709265" y="2735960"/>
            <a:ext cx="779303" cy="778802"/>
          </a:xfrm>
          <a:prstGeom prst="ellipse">
            <a:avLst/>
          </a:prstGeom>
          <a:noFill/>
          <a:ln>
            <a:solidFill>
              <a:srgbClr val="7791C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0AA90E9-B33E-4F1A-9427-164C45B7EBC2}"/>
              </a:ext>
            </a:extLst>
          </p:cNvPr>
          <p:cNvGrpSpPr/>
          <p:nvPr/>
        </p:nvGrpSpPr>
        <p:grpSpPr>
          <a:xfrm>
            <a:off x="7211663" y="2710560"/>
            <a:ext cx="750097" cy="778801"/>
            <a:chOff x="10767042" y="3742922"/>
            <a:chExt cx="583505" cy="583504"/>
          </a:xfrm>
          <a:solidFill>
            <a:srgbClr val="7791C2"/>
          </a:solidFill>
        </p:grpSpPr>
        <p:sp>
          <p:nvSpPr>
            <p:cNvPr id="48" name="Shape 2975">
              <a:extLst>
                <a:ext uri="{FF2B5EF4-FFF2-40B4-BE49-F238E27FC236}">
                  <a16:creationId xmlns:a16="http://schemas.microsoft.com/office/drawing/2014/main" id="{83D43FBF-2D70-4587-B087-BCEDABAB8EF8}"/>
                </a:ext>
              </a:extLst>
            </p:cNvPr>
            <p:cNvSpPr/>
            <p:nvPr/>
          </p:nvSpPr>
          <p:spPr>
            <a:xfrm>
              <a:off x="10767042" y="3742922"/>
              <a:ext cx="583505" cy="58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6"/>
                    <a:pt x="16752" y="21600"/>
                    <a:pt x="10791" y="21600"/>
                  </a:cubicBezTo>
                  <a:cubicBezTo>
                    <a:pt x="4830" y="21600"/>
                    <a:pt x="0" y="16766"/>
                    <a:pt x="0" y="10800"/>
                  </a:cubicBezTo>
                  <a:cubicBezTo>
                    <a:pt x="0" y="4834"/>
                    <a:pt x="4830" y="0"/>
                    <a:pt x="10791" y="0"/>
                  </a:cubicBezTo>
                  <a:cubicBezTo>
                    <a:pt x="16734" y="0"/>
                    <a:pt x="21582" y="4834"/>
                    <a:pt x="21600" y="10800"/>
                  </a:cubicBezTo>
                  <a:close/>
                  <a:moveTo>
                    <a:pt x="19463" y="10800"/>
                  </a:moveTo>
                  <a:cubicBezTo>
                    <a:pt x="19463" y="6002"/>
                    <a:pt x="15567" y="2120"/>
                    <a:pt x="10773" y="2120"/>
                  </a:cubicBezTo>
                  <a:cubicBezTo>
                    <a:pt x="5979" y="2120"/>
                    <a:pt x="2101" y="6002"/>
                    <a:pt x="2101" y="10800"/>
                  </a:cubicBezTo>
                  <a:cubicBezTo>
                    <a:pt x="2101" y="15598"/>
                    <a:pt x="5979" y="19480"/>
                    <a:pt x="10773" y="19480"/>
                  </a:cubicBezTo>
                  <a:cubicBezTo>
                    <a:pt x="15531" y="19462"/>
                    <a:pt x="19409" y="15580"/>
                    <a:pt x="19463" y="10800"/>
                  </a:cubicBezTo>
                  <a:close/>
                </a:path>
              </a:pathLst>
            </a:custGeom>
            <a:grpFill/>
            <a:ln w="3175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49" name="Shape 2976">
              <a:extLst>
                <a:ext uri="{FF2B5EF4-FFF2-40B4-BE49-F238E27FC236}">
                  <a16:creationId xmlns:a16="http://schemas.microsoft.com/office/drawing/2014/main" id="{D060165A-C53C-40C8-94D7-BABD6AF55DB7}"/>
                </a:ext>
              </a:extLst>
            </p:cNvPr>
            <p:cNvSpPr/>
            <p:nvPr/>
          </p:nvSpPr>
          <p:spPr>
            <a:xfrm>
              <a:off x="11025880" y="3871271"/>
              <a:ext cx="180831" cy="20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21197" y="11206"/>
                  </a:moveTo>
                  <a:cubicBezTo>
                    <a:pt x="21542" y="11814"/>
                    <a:pt x="21600" y="12575"/>
                    <a:pt x="21485" y="13183"/>
                  </a:cubicBezTo>
                  <a:cubicBezTo>
                    <a:pt x="21254" y="13792"/>
                    <a:pt x="20794" y="14299"/>
                    <a:pt x="19987" y="14603"/>
                  </a:cubicBezTo>
                  <a:lnTo>
                    <a:pt x="4147" y="21296"/>
                  </a:lnTo>
                  <a:cubicBezTo>
                    <a:pt x="3744" y="21448"/>
                    <a:pt x="3226" y="21600"/>
                    <a:pt x="2822" y="21600"/>
                  </a:cubicBezTo>
                  <a:cubicBezTo>
                    <a:pt x="2419" y="21600"/>
                    <a:pt x="2016" y="21448"/>
                    <a:pt x="1498" y="21296"/>
                  </a:cubicBezTo>
                  <a:cubicBezTo>
                    <a:pt x="634" y="20839"/>
                    <a:pt x="0" y="19977"/>
                    <a:pt x="0" y="19065"/>
                  </a:cubicBezTo>
                  <a:lnTo>
                    <a:pt x="0" y="2383"/>
                  </a:lnTo>
                  <a:cubicBezTo>
                    <a:pt x="0" y="913"/>
                    <a:pt x="1382" y="0"/>
                    <a:pt x="2765" y="0"/>
                  </a:cubicBezTo>
                  <a:cubicBezTo>
                    <a:pt x="3456" y="0"/>
                    <a:pt x="4090" y="152"/>
                    <a:pt x="4550" y="558"/>
                  </a:cubicBezTo>
                  <a:cubicBezTo>
                    <a:pt x="5069" y="1014"/>
                    <a:pt x="5299" y="1623"/>
                    <a:pt x="5299" y="2332"/>
                  </a:cubicBezTo>
                  <a:lnTo>
                    <a:pt x="5299" y="15059"/>
                  </a:lnTo>
                  <a:lnTo>
                    <a:pt x="17568" y="10242"/>
                  </a:lnTo>
                  <a:cubicBezTo>
                    <a:pt x="19181" y="9634"/>
                    <a:pt x="20563" y="10293"/>
                    <a:pt x="21197" y="11206"/>
                  </a:cubicBezTo>
                </a:path>
              </a:pathLst>
            </a:custGeom>
            <a:grpFill/>
            <a:ln w="3175">
              <a:miter lim="400000"/>
            </a:ln>
          </p:spPr>
          <p:txBody>
            <a:bodyPr lIns="45719" rIns="45719" anchor="ctr"/>
            <a:lstStyle/>
            <a:p>
              <a:pPr algn="l" defTabSz="45720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51" name="Retângulo 50">
            <a:extLst>
              <a:ext uri="{FF2B5EF4-FFF2-40B4-BE49-F238E27FC236}">
                <a16:creationId xmlns:a16="http://schemas.microsoft.com/office/drawing/2014/main" id="{257E75F2-7CDE-47BD-82BB-71D1BBF4585D}"/>
              </a:ext>
            </a:extLst>
          </p:cNvPr>
          <p:cNvSpPr/>
          <p:nvPr/>
        </p:nvSpPr>
        <p:spPr>
          <a:xfrm>
            <a:off x="4547367" y="3577580"/>
            <a:ext cx="1538916" cy="585806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1A53"/>
                </a:solidFill>
              </a:rPr>
              <a:t>Orçamento Inicial</a:t>
            </a:r>
          </a:p>
          <a:p>
            <a:pPr algn="ctr"/>
            <a:r>
              <a:rPr lang="pt-BR" sz="1400" b="1" i="1" dirty="0">
                <a:solidFill>
                  <a:srgbClr val="FF0000"/>
                </a:solidFill>
              </a:rPr>
              <a:t>£450 milhões</a:t>
            </a:r>
            <a:endParaRPr lang="pt-BR" sz="1400" b="1" dirty="0">
              <a:solidFill>
                <a:srgbClr val="001A53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E54A459A-891E-4569-A2D7-6509EA1C6DC6}"/>
              </a:ext>
            </a:extLst>
          </p:cNvPr>
          <p:cNvSpPr/>
          <p:nvPr/>
        </p:nvSpPr>
        <p:spPr>
          <a:xfrm>
            <a:off x="4547367" y="4344293"/>
            <a:ext cx="1544582" cy="585806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1A53"/>
                </a:solidFill>
              </a:rPr>
              <a:t>Orçamento Revisado</a:t>
            </a:r>
          </a:p>
          <a:p>
            <a:pPr algn="ctr"/>
            <a:r>
              <a:rPr lang="pt-BR" sz="1400" b="1" i="1" dirty="0">
                <a:solidFill>
                  <a:srgbClr val="FF0000"/>
                </a:solidFill>
              </a:rPr>
              <a:t>£373 milhões</a:t>
            </a:r>
            <a:endParaRPr lang="pt-BR" sz="1400" b="1" dirty="0">
              <a:solidFill>
                <a:srgbClr val="001A53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F64C874F-85D7-4995-A2BF-CAD6C7209B56}"/>
              </a:ext>
            </a:extLst>
          </p:cNvPr>
          <p:cNvSpPr/>
          <p:nvPr/>
        </p:nvSpPr>
        <p:spPr>
          <a:xfrm>
            <a:off x="4547367" y="5070398"/>
            <a:ext cx="1544582" cy="585806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1A53"/>
                </a:solidFill>
              </a:rPr>
              <a:t>Custo Incorrido</a:t>
            </a:r>
          </a:p>
          <a:p>
            <a:pPr algn="ctr"/>
            <a:r>
              <a:rPr lang="pt-BR" sz="1400" b="1" i="1" dirty="0">
                <a:solidFill>
                  <a:srgbClr val="FF0000"/>
                </a:solidFill>
              </a:rPr>
              <a:t>£290 milhões</a:t>
            </a:r>
            <a:endParaRPr lang="pt-BR" sz="1400" b="1" dirty="0">
              <a:solidFill>
                <a:srgbClr val="001A53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6E758EE8-39A0-4F3F-8B3F-E443BD27984B}"/>
              </a:ext>
            </a:extLst>
          </p:cNvPr>
          <p:cNvSpPr/>
          <p:nvPr/>
        </p:nvSpPr>
        <p:spPr>
          <a:xfrm>
            <a:off x="6683315" y="3577580"/>
            <a:ext cx="1921133" cy="585806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6 meses </a:t>
            </a:r>
          </a:p>
          <a:p>
            <a:pPr algn="ctr"/>
            <a:r>
              <a:rPr lang="pt-BR" sz="1400" dirty="0">
                <a:solidFill>
                  <a:srgbClr val="001A53"/>
                </a:solidFill>
              </a:rPr>
              <a:t>de antecipação de entrega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DB70A7DD-798C-4994-AFC3-CCCA13187325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Colaborativos: Andrew </a:t>
            </a:r>
            <a:r>
              <a:rPr lang="pt-BR" sz="2000" b="1" cap="small" dirty="0" err="1">
                <a:solidFill>
                  <a:srgbClr val="FF0000"/>
                </a:solidFill>
              </a:rPr>
              <a:t>Oilfield</a:t>
            </a:r>
            <a:r>
              <a:rPr lang="pt-BR" sz="2000" b="1" cap="small" dirty="0">
                <a:solidFill>
                  <a:srgbClr val="FF0000"/>
                </a:solidFill>
              </a:rPr>
              <a:t> Project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851F151-8869-4C6F-BFAD-2F14E75E7277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6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C46D0B-692A-4E09-8206-4B4C5A80B3C1}"/>
              </a:ext>
            </a:extLst>
          </p:cNvPr>
          <p:cNvCxnSpPr/>
          <p:nvPr/>
        </p:nvCxnSpPr>
        <p:spPr>
          <a:xfrm>
            <a:off x="2951428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id="{0ACD265B-B466-4330-96FC-6EFA9397D6EF}"/>
              </a:ext>
            </a:extLst>
          </p:cNvPr>
          <p:cNvSpPr txBox="1"/>
          <p:nvPr/>
        </p:nvSpPr>
        <p:spPr>
          <a:xfrm>
            <a:off x="3131840" y="287919"/>
            <a:ext cx="583262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i="1" dirty="0">
                <a:solidFill>
                  <a:srgbClr val="003474"/>
                </a:solidFill>
                <a:latin typeface="Helvetica Light"/>
                <a:cs typeface="Helvetica Light"/>
              </a:rPr>
              <a:t>Modelos Tradicionais: equilíbrio comportamental perigoso</a:t>
            </a:r>
            <a:endParaRPr lang="en-US" sz="3200" i="1" dirty="0">
              <a:solidFill>
                <a:srgbClr val="003474"/>
              </a:solidFill>
              <a:latin typeface="Helvetica Light"/>
              <a:cs typeface="Helvetica Ligh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6DD7F3-29CF-4FE0-9DCF-977C421A02B3}"/>
              </a:ext>
            </a:extLst>
          </p:cNvPr>
          <p:cNvSpPr/>
          <p:nvPr/>
        </p:nvSpPr>
        <p:spPr>
          <a:xfrm>
            <a:off x="1357273" y="1331057"/>
            <a:ext cx="357476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80" indent="-332780">
              <a:lnSpc>
                <a:spcPct val="150000"/>
              </a:lnSpc>
              <a:spcAft>
                <a:spcPts val="344"/>
              </a:spcAft>
              <a:buClr>
                <a:srgbClr val="7DD2C4"/>
              </a:buClr>
              <a:buSzPct val="11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Alta assimetria informacional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B7B8038-3F2C-4EBE-873B-17BB92D5C718}"/>
              </a:ext>
            </a:extLst>
          </p:cNvPr>
          <p:cNvSpPr/>
          <p:nvPr/>
        </p:nvSpPr>
        <p:spPr>
          <a:xfrm>
            <a:off x="1373624" y="4170713"/>
            <a:ext cx="442251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80" indent="-332780">
              <a:lnSpc>
                <a:spcPct val="150000"/>
              </a:lnSpc>
              <a:spcAft>
                <a:spcPts val="344"/>
              </a:spcAft>
              <a:buClr>
                <a:srgbClr val="7DD2C4"/>
              </a:buClr>
              <a:buSzPct val="115000"/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Pouco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grau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confiança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envolvidas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cultutura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polarização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F36A22-48AE-4F08-B6C0-3655B5770E5D}"/>
              </a:ext>
            </a:extLst>
          </p:cNvPr>
          <p:cNvSpPr/>
          <p:nvPr/>
        </p:nvSpPr>
        <p:spPr>
          <a:xfrm>
            <a:off x="1373624" y="1931057"/>
            <a:ext cx="57606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80" indent="-332780">
              <a:lnSpc>
                <a:spcPct val="150000"/>
              </a:lnSpc>
              <a:spcAft>
                <a:spcPts val="344"/>
              </a:spcAft>
              <a:buClr>
                <a:srgbClr val="7DD2C4"/>
              </a:buClr>
              <a:buSzPct val="11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Alocação de risco falha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B065052-3CD3-4225-BD34-4F048DDC3D9E}"/>
              </a:ext>
            </a:extLst>
          </p:cNvPr>
          <p:cNvSpPr/>
          <p:nvPr/>
        </p:nvSpPr>
        <p:spPr>
          <a:xfrm>
            <a:off x="1357273" y="2565301"/>
            <a:ext cx="395829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780" indent="-332780">
              <a:lnSpc>
                <a:spcPct val="150000"/>
              </a:lnSpc>
              <a:spcAft>
                <a:spcPts val="344"/>
              </a:spcAft>
              <a:buClr>
                <a:srgbClr val="7DD2C4"/>
              </a:buClr>
              <a:buSzPct val="11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Dificuldade de lidar com variações (“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hold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up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 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problem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);</a:t>
            </a:r>
          </a:p>
        </p:txBody>
      </p:sp>
      <p:pic>
        <p:nvPicPr>
          <p:cNvPr id="1026" name="Picture 2" descr="Teoria do Conflito Social por Karl Marx | Psicoativo ⋆ Universo da  Psicologia">
            <a:extLst>
              <a:ext uri="{FF2B5EF4-FFF2-40B4-BE49-F238E27FC236}">
                <a16:creationId xmlns:a16="http://schemas.microsoft.com/office/drawing/2014/main" id="{84E58C2B-098B-4BF2-A45F-C9B4A364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9236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EB1E3B5-D20B-45F4-BF31-D5894ED72E5E}"/>
              </a:ext>
            </a:extLst>
          </p:cNvPr>
          <p:cNvSpPr/>
          <p:nvPr/>
        </p:nvSpPr>
        <p:spPr>
          <a:xfrm>
            <a:off x="1357273" y="3483632"/>
            <a:ext cx="4226798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80" indent="-332780">
              <a:lnSpc>
                <a:spcPct val="150000"/>
              </a:lnSpc>
              <a:spcAft>
                <a:spcPts val="344"/>
              </a:spcAft>
              <a:buClr>
                <a:srgbClr val="7DD2C4"/>
              </a:buClr>
              <a:buSzPct val="115000"/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Falta de integração de fornecedores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374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rre de energia ao fundo&#10;&#10;Descrição gerada automaticamente com confiança média">
            <a:extLst>
              <a:ext uri="{FF2B5EF4-FFF2-40B4-BE49-F238E27FC236}">
                <a16:creationId xmlns:a16="http://schemas.microsoft.com/office/drawing/2014/main" id="{E144C7A8-876A-490C-8C62-C6C9F0FB6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 bwMode="auto">
          <a:xfrm>
            <a:off x="15" y="286711"/>
            <a:ext cx="9143985" cy="5142539"/>
          </a:xfrm>
          <a:prstGeom prst="rect">
            <a:avLst/>
          </a:prstGeom>
          <a:solidFill>
            <a:srgbClr val="303F63"/>
          </a:solidFill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51D1143-CB92-4CDA-A642-817CC545F109}"/>
              </a:ext>
            </a:extLst>
          </p:cNvPr>
          <p:cNvSpPr/>
          <p:nvPr/>
        </p:nvSpPr>
        <p:spPr>
          <a:xfrm>
            <a:off x="-6533" y="285750"/>
            <a:ext cx="9150533" cy="51500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25DB2A89-AF98-4C4A-83E7-8C5A608AF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53" y="4835885"/>
            <a:ext cx="583265" cy="58326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D36DD75-14D2-441C-A1A3-D5BFB167FFE0}"/>
              </a:ext>
            </a:extLst>
          </p:cNvPr>
          <p:cNvSpPr txBox="1"/>
          <p:nvPr/>
        </p:nvSpPr>
        <p:spPr>
          <a:xfrm>
            <a:off x="736474" y="779697"/>
            <a:ext cx="5076557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cap="all" dirty="0">
                <a:solidFill>
                  <a:srgbClr val="001A53"/>
                </a:solidFill>
              </a:rPr>
              <a:t>Algumas possíveis características</a:t>
            </a:r>
          </a:p>
        </p:txBody>
      </p: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3E860922-80F7-4A94-9122-B10977DCD9DC}"/>
              </a:ext>
            </a:extLst>
          </p:cNvPr>
          <p:cNvCxnSpPr/>
          <p:nvPr/>
        </p:nvCxnSpPr>
        <p:spPr>
          <a:xfrm>
            <a:off x="674694" y="285750"/>
            <a:ext cx="0" cy="576951"/>
          </a:xfrm>
          <a:prstGeom prst="line">
            <a:avLst/>
          </a:prstGeom>
          <a:ln>
            <a:solidFill>
              <a:srgbClr val="00347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AAE104-1A2D-4556-8FFF-C0FA2A23BAA6}"/>
              </a:ext>
            </a:extLst>
          </p:cNvPr>
          <p:cNvSpPr txBox="1"/>
          <p:nvPr/>
        </p:nvSpPr>
        <p:spPr>
          <a:xfrm>
            <a:off x="736473" y="1163891"/>
            <a:ext cx="7351160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500" b="1" cap="all" dirty="0">
                <a:solidFill>
                  <a:srgbClr val="FF0000"/>
                </a:solidFill>
              </a:rPr>
              <a:t>1. CONTRATOS MULTIPARTES</a:t>
            </a:r>
            <a:r>
              <a:rPr lang="pt-BR" sz="1500" cap="all" dirty="0">
                <a:solidFill>
                  <a:srgbClr val="FF0000"/>
                </a:solidFill>
              </a:rPr>
              <a:t> / </a:t>
            </a:r>
            <a:r>
              <a:rPr lang="pt-BR" sz="1500" b="1" cap="all" dirty="0">
                <a:solidFill>
                  <a:srgbClr val="FF0000"/>
                </a:solidFill>
              </a:rPr>
              <a:t>INTEGRAÇÃO </a:t>
            </a:r>
            <a:r>
              <a:rPr lang="pt-BR" sz="1500" cap="all" dirty="0">
                <a:solidFill>
                  <a:srgbClr val="FF0000"/>
                </a:solidFill>
              </a:rPr>
              <a:t>DE ENGENHARIA e fornecimento 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A9502A1-7276-49BF-8CD6-9DF481E438BE}"/>
              </a:ext>
            </a:extLst>
          </p:cNvPr>
          <p:cNvGrpSpPr/>
          <p:nvPr/>
        </p:nvGrpSpPr>
        <p:grpSpPr>
          <a:xfrm>
            <a:off x="432353" y="1838752"/>
            <a:ext cx="4144616" cy="2787578"/>
            <a:chOff x="576471" y="2070668"/>
            <a:chExt cx="5526154" cy="371677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C458078-D6F0-4870-954A-069B43C1503F}"/>
                </a:ext>
              </a:extLst>
            </p:cNvPr>
            <p:cNvSpPr/>
            <p:nvPr/>
          </p:nvSpPr>
          <p:spPr>
            <a:xfrm>
              <a:off x="576471" y="2236304"/>
              <a:ext cx="5526154" cy="33793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graphicFrame>
          <p:nvGraphicFramePr>
            <p:cNvPr id="11" name="Espaço Reservado para Conteúdo 5">
              <a:extLst>
                <a:ext uri="{FF2B5EF4-FFF2-40B4-BE49-F238E27FC236}">
                  <a16:creationId xmlns:a16="http://schemas.microsoft.com/office/drawing/2014/main" id="{F988275C-2A4A-4D04-8326-8F2CDDD3C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92484" y="2070668"/>
            <a:ext cx="5018145" cy="37167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F41B1A9-420F-4F02-B701-563FCB32D0EF}"/>
                </a:ext>
              </a:extLst>
            </p:cNvPr>
            <p:cNvSpPr txBox="1"/>
            <p:nvPr/>
          </p:nvSpPr>
          <p:spPr>
            <a:xfrm>
              <a:off x="704247" y="2203009"/>
              <a:ext cx="717049" cy="537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pt-BR" sz="1500" b="1" cap="all" dirty="0" err="1">
                  <a:solidFill>
                    <a:srgbClr val="FF0000"/>
                  </a:solidFill>
                </a:rPr>
                <a:t>dbb</a:t>
              </a:r>
              <a:endParaRPr lang="pt-BR" sz="1500" b="1" cap="al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677D2B-A8DF-4153-862C-9FE297A0DF68}"/>
              </a:ext>
            </a:extLst>
          </p:cNvPr>
          <p:cNvGrpSpPr/>
          <p:nvPr/>
        </p:nvGrpSpPr>
        <p:grpSpPr>
          <a:xfrm>
            <a:off x="4769874" y="1838752"/>
            <a:ext cx="4144616" cy="2787578"/>
            <a:chOff x="6359832" y="2070668"/>
            <a:chExt cx="5526154" cy="3716771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049E8C0-301C-4C00-A0B7-867EAE00907C}"/>
                </a:ext>
              </a:extLst>
            </p:cNvPr>
            <p:cNvSpPr/>
            <p:nvPr/>
          </p:nvSpPr>
          <p:spPr>
            <a:xfrm>
              <a:off x="6359832" y="2236303"/>
              <a:ext cx="5526154" cy="33793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graphicFrame>
          <p:nvGraphicFramePr>
            <p:cNvPr id="13" name="Espaço Reservado para Conteúdo 5">
              <a:extLst>
                <a:ext uri="{FF2B5EF4-FFF2-40B4-BE49-F238E27FC236}">
                  <a16:creationId xmlns:a16="http://schemas.microsoft.com/office/drawing/2014/main" id="{3D4C1039-6119-4D1D-8D77-B96BDCA05C6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586981" y="2070668"/>
            <a:ext cx="5018145" cy="37167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BBF7086F-5AB3-423F-A302-2C79DD56A0E3}"/>
                </a:ext>
              </a:extLst>
            </p:cNvPr>
            <p:cNvSpPr txBox="1"/>
            <p:nvPr/>
          </p:nvSpPr>
          <p:spPr>
            <a:xfrm>
              <a:off x="6520452" y="2203009"/>
              <a:ext cx="717049" cy="537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pt-BR" sz="1500" b="1" cap="all" dirty="0" err="1">
                  <a:solidFill>
                    <a:srgbClr val="FF0000"/>
                  </a:solidFill>
                </a:rPr>
                <a:t>epc</a:t>
              </a:r>
              <a:endParaRPr lang="pt-BR" sz="1500" b="1" cap="all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1CA463A-ABCD-4435-BCA1-FA20CCB7C7CF}"/>
              </a:ext>
            </a:extLst>
          </p:cNvPr>
          <p:cNvSpPr txBox="1"/>
          <p:nvPr/>
        </p:nvSpPr>
        <p:spPr>
          <a:xfrm>
            <a:off x="3407878" y="1600578"/>
            <a:ext cx="2678906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500" b="1" cap="all" dirty="0"/>
              <a:t>Modelagens tradicionais</a:t>
            </a:r>
            <a:endParaRPr lang="pt-BR" sz="1500" cap="all" dirty="0"/>
          </a:p>
        </p:txBody>
      </p:sp>
    </p:spTree>
    <p:extLst>
      <p:ext uri="{BB962C8B-B14F-4D97-AF65-F5344CB8AC3E}">
        <p14:creationId xmlns:p14="http://schemas.microsoft.com/office/powerpoint/2010/main" val="42419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031D1D66-1D2D-4137-8550-F574DCF26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1835"/>
              </p:ext>
            </p:extLst>
          </p:nvPr>
        </p:nvGraphicFramePr>
        <p:xfrm>
          <a:off x="1163112" y="1417340"/>
          <a:ext cx="4060915" cy="321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lipse 22">
            <a:extLst>
              <a:ext uri="{FF2B5EF4-FFF2-40B4-BE49-F238E27FC236}">
                <a16:creationId xmlns:a16="http://schemas.microsoft.com/office/drawing/2014/main" id="{2661E672-08E6-4C3B-AB63-72BE0E605D0D}"/>
              </a:ext>
            </a:extLst>
          </p:cNvPr>
          <p:cNvSpPr/>
          <p:nvPr/>
        </p:nvSpPr>
        <p:spPr>
          <a:xfrm>
            <a:off x="2363037" y="2169958"/>
            <a:ext cx="1661063" cy="1711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BIM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751FD1E4-17BD-4326-840A-617D617F92FA}"/>
              </a:ext>
            </a:extLst>
          </p:cNvPr>
          <p:cNvSpPr txBox="1"/>
          <p:nvPr/>
        </p:nvSpPr>
        <p:spPr>
          <a:xfrm>
            <a:off x="1003595" y="843752"/>
            <a:ext cx="780329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dirty="0">
                <a:solidFill>
                  <a:srgbClr val="FF0000"/>
                </a:solidFill>
              </a:rPr>
              <a:t>1. Contratos </a:t>
            </a:r>
            <a:r>
              <a:rPr lang="pt-BR" sz="2000" b="1" dirty="0">
                <a:solidFill>
                  <a:srgbClr val="FF0000"/>
                </a:solidFill>
              </a:rPr>
              <a:t>Multipartes</a:t>
            </a:r>
            <a:r>
              <a:rPr lang="pt-BR" sz="2000" dirty="0">
                <a:solidFill>
                  <a:srgbClr val="FF0000"/>
                </a:solidFill>
              </a:rPr>
              <a:t> / Integração de Engenharia e Fornecimento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A286139-FA3F-4CE1-864B-91F23719AAEA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Colaborativos: Algumas Possíveis Características 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199262A9-102C-4CBF-AAD4-7159032BC72C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1C0049-BD57-43D7-B81C-9717D7A1E818}"/>
              </a:ext>
            </a:extLst>
          </p:cNvPr>
          <p:cNvSpPr/>
          <p:nvPr/>
        </p:nvSpPr>
        <p:spPr>
          <a:xfrm>
            <a:off x="5502547" y="2141582"/>
            <a:ext cx="2825025" cy="504318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rgbClr val="FF0000"/>
                </a:solidFill>
              </a:rPr>
              <a:t>Envolvimento Precoce do Contratado</a:t>
            </a:r>
          </a:p>
          <a:p>
            <a:pPr algn="ctr"/>
            <a:r>
              <a:rPr lang="pt-BR" sz="1350" b="1" dirty="0">
                <a:solidFill>
                  <a:srgbClr val="FF0000"/>
                </a:solidFill>
              </a:rPr>
              <a:t>Early </a:t>
            </a:r>
            <a:r>
              <a:rPr lang="pt-BR" sz="1350" b="1" dirty="0" err="1">
                <a:solidFill>
                  <a:srgbClr val="FF0000"/>
                </a:solidFill>
              </a:rPr>
              <a:t>Contractor</a:t>
            </a:r>
            <a:r>
              <a:rPr lang="pt-BR" sz="1350" b="1" dirty="0">
                <a:solidFill>
                  <a:srgbClr val="FF0000"/>
                </a:solidFill>
              </a:rPr>
              <a:t> </a:t>
            </a:r>
            <a:r>
              <a:rPr lang="pt-BR" sz="1350" b="1" dirty="0" err="1">
                <a:solidFill>
                  <a:srgbClr val="FF0000"/>
                </a:solidFill>
              </a:rPr>
              <a:t>Involvement</a:t>
            </a:r>
            <a:endParaRPr lang="pt-BR" sz="1350" b="1" dirty="0">
              <a:solidFill>
                <a:srgbClr val="FF000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0102D4D-C316-4518-A1C5-A10463E4ED2F}"/>
              </a:ext>
            </a:extLst>
          </p:cNvPr>
          <p:cNvSpPr/>
          <p:nvPr/>
        </p:nvSpPr>
        <p:spPr>
          <a:xfrm>
            <a:off x="5502547" y="2813925"/>
            <a:ext cx="2825025" cy="504318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rgbClr val="FF0000"/>
                </a:solidFill>
              </a:rPr>
              <a:t>Fomento a soluções de Inovação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D67F4C7-9274-4A5D-BB1E-3E53042483A8}"/>
              </a:ext>
            </a:extLst>
          </p:cNvPr>
          <p:cNvSpPr/>
          <p:nvPr/>
        </p:nvSpPr>
        <p:spPr>
          <a:xfrm>
            <a:off x="5494803" y="3505539"/>
            <a:ext cx="2825025" cy="504318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rgbClr val="FF0000"/>
                </a:solidFill>
              </a:rPr>
              <a:t>Possibilidade de Colaboração na Cadeia de Suprimentos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4D3B050-B05C-469A-847B-27DFD90B580A}"/>
              </a:ext>
            </a:extLst>
          </p:cNvPr>
          <p:cNvSpPr/>
          <p:nvPr/>
        </p:nvSpPr>
        <p:spPr>
          <a:xfrm>
            <a:off x="5493321" y="4225484"/>
            <a:ext cx="2825025" cy="504318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rgbClr val="FF0000"/>
                </a:solidFill>
              </a:rPr>
              <a:t>Gestão Compartilhada de Riscos</a:t>
            </a:r>
          </a:p>
        </p:txBody>
      </p:sp>
    </p:spTree>
    <p:extLst>
      <p:ext uri="{BB962C8B-B14F-4D97-AF65-F5344CB8AC3E}">
        <p14:creationId xmlns:p14="http://schemas.microsoft.com/office/powerpoint/2010/main" val="3783014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2D36DD75-14D2-441C-A1A3-D5BFB167FFE0}"/>
              </a:ext>
            </a:extLst>
          </p:cNvPr>
          <p:cNvSpPr txBox="1"/>
          <p:nvPr/>
        </p:nvSpPr>
        <p:spPr>
          <a:xfrm>
            <a:off x="736473" y="779697"/>
            <a:ext cx="732984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cap="all" dirty="0">
                <a:solidFill>
                  <a:srgbClr val="C00000"/>
                </a:solidFill>
              </a:rPr>
              <a:t>Early </a:t>
            </a:r>
            <a:r>
              <a:rPr lang="pt-BR" sz="2400" cap="all" dirty="0" err="1">
                <a:solidFill>
                  <a:srgbClr val="C00000"/>
                </a:solidFill>
              </a:rPr>
              <a:t>contractor</a:t>
            </a:r>
            <a:r>
              <a:rPr lang="pt-BR" sz="2400" cap="all" dirty="0">
                <a:solidFill>
                  <a:srgbClr val="C00000"/>
                </a:solidFill>
              </a:rPr>
              <a:t> </a:t>
            </a:r>
            <a:r>
              <a:rPr lang="pt-BR" sz="2400" cap="all" dirty="0" err="1">
                <a:solidFill>
                  <a:srgbClr val="C00000"/>
                </a:solidFill>
              </a:rPr>
              <a:t>envolvement</a:t>
            </a:r>
            <a:endParaRPr lang="pt-BR" sz="2400" cap="all" dirty="0">
              <a:solidFill>
                <a:srgbClr val="C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6238D4-DF21-43C8-95F2-22F76751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221"/>
            <a:ext cx="9144000" cy="40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E6D39E4E-FF12-458B-B5B5-D171AA66B6BE}"/>
              </a:ext>
            </a:extLst>
          </p:cNvPr>
          <p:cNvCxnSpPr>
            <a:cxnSpLocks/>
          </p:cNvCxnSpPr>
          <p:nvPr/>
        </p:nvCxnSpPr>
        <p:spPr>
          <a:xfrm flipV="1">
            <a:off x="1784293" y="2248337"/>
            <a:ext cx="1170617" cy="2603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34A287AC-710A-43F5-A2AC-A9B9F23AD5B4}"/>
              </a:ext>
            </a:extLst>
          </p:cNvPr>
          <p:cNvCxnSpPr>
            <a:cxnSpLocks/>
          </p:cNvCxnSpPr>
          <p:nvPr/>
        </p:nvCxnSpPr>
        <p:spPr>
          <a:xfrm flipH="1" flipV="1">
            <a:off x="3272453" y="2462149"/>
            <a:ext cx="21107" cy="135197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DA0CD327-80FA-4436-88B3-65AE0489EC25}"/>
              </a:ext>
            </a:extLst>
          </p:cNvPr>
          <p:cNvCxnSpPr>
            <a:cxnSpLocks/>
            <a:endCxn id="47" idx="4"/>
          </p:cNvCxnSpPr>
          <p:nvPr/>
        </p:nvCxnSpPr>
        <p:spPr>
          <a:xfrm flipH="1" flipV="1">
            <a:off x="1505599" y="2476993"/>
            <a:ext cx="21107" cy="135197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2C9477DF-7708-41DC-8B44-F391AB37FCF4}"/>
              </a:ext>
            </a:extLst>
          </p:cNvPr>
          <p:cNvSpPr/>
          <p:nvPr/>
        </p:nvSpPr>
        <p:spPr>
          <a:xfrm>
            <a:off x="1060401" y="1889933"/>
            <a:ext cx="2645047" cy="256685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7F365194-4E3C-4B62-A90F-81D6AE88AAB7}"/>
              </a:ext>
            </a:extLst>
          </p:cNvPr>
          <p:cNvSpPr/>
          <p:nvPr/>
        </p:nvSpPr>
        <p:spPr>
          <a:xfrm>
            <a:off x="1185676" y="1859929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88063275-7650-47BC-AE5C-A85F40201CD7}"/>
              </a:ext>
            </a:extLst>
          </p:cNvPr>
          <p:cNvSpPr/>
          <p:nvPr/>
        </p:nvSpPr>
        <p:spPr>
          <a:xfrm>
            <a:off x="736473" y="2785868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7836BDB-B328-4B49-9578-32B34E9B1C2E}"/>
              </a:ext>
            </a:extLst>
          </p:cNvPr>
          <p:cNvSpPr/>
          <p:nvPr/>
        </p:nvSpPr>
        <p:spPr>
          <a:xfrm>
            <a:off x="1212834" y="3738604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5A30FE2-3BB4-441E-9C0B-D8EBF26A3E47}"/>
              </a:ext>
            </a:extLst>
          </p:cNvPr>
          <p:cNvSpPr/>
          <p:nvPr/>
        </p:nvSpPr>
        <p:spPr>
          <a:xfrm>
            <a:off x="2127705" y="4105023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FE20EDD-D019-4C4D-8F01-B1C978F4EFC4}"/>
              </a:ext>
            </a:extLst>
          </p:cNvPr>
          <p:cNvSpPr/>
          <p:nvPr/>
        </p:nvSpPr>
        <p:spPr>
          <a:xfrm>
            <a:off x="3023295" y="3712568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5B99CF6-6BDD-40E4-9D4F-D164A5DA40A3}"/>
              </a:ext>
            </a:extLst>
          </p:cNvPr>
          <p:cNvSpPr/>
          <p:nvPr/>
        </p:nvSpPr>
        <p:spPr>
          <a:xfrm>
            <a:off x="3359398" y="2781580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4693B73-789C-4488-B0FE-E11CB910395A}"/>
              </a:ext>
            </a:extLst>
          </p:cNvPr>
          <p:cNvSpPr/>
          <p:nvPr/>
        </p:nvSpPr>
        <p:spPr>
          <a:xfrm>
            <a:off x="2946778" y="1872627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C49EF9D-E48E-4EC9-944F-7CF3173AC164}"/>
              </a:ext>
            </a:extLst>
          </p:cNvPr>
          <p:cNvSpPr/>
          <p:nvPr/>
        </p:nvSpPr>
        <p:spPr>
          <a:xfrm>
            <a:off x="2048834" y="1567256"/>
            <a:ext cx="639844" cy="617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D36DD75-14D2-441C-A1A3-D5BFB167FFE0}"/>
              </a:ext>
            </a:extLst>
          </p:cNvPr>
          <p:cNvSpPr txBox="1"/>
          <p:nvPr/>
        </p:nvSpPr>
        <p:spPr>
          <a:xfrm>
            <a:off x="736474" y="779697"/>
            <a:ext cx="365264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cap="all" dirty="0">
                <a:solidFill>
                  <a:srgbClr val="C00000"/>
                </a:solidFill>
              </a:rPr>
              <a:t>Fluxo de informações</a:t>
            </a:r>
          </a:p>
        </p:txBody>
      </p: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3E860922-80F7-4A94-9122-B10977DCD9DC}"/>
              </a:ext>
            </a:extLst>
          </p:cNvPr>
          <p:cNvCxnSpPr/>
          <p:nvPr/>
        </p:nvCxnSpPr>
        <p:spPr>
          <a:xfrm>
            <a:off x="674694" y="285750"/>
            <a:ext cx="0" cy="576951"/>
          </a:xfrm>
          <a:prstGeom prst="line">
            <a:avLst/>
          </a:prstGeom>
          <a:ln>
            <a:solidFill>
              <a:srgbClr val="00347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onjunto de avatares de negócios Vetor grátis">
            <a:extLst>
              <a:ext uri="{FF2B5EF4-FFF2-40B4-BE49-F238E27FC236}">
                <a16:creationId xmlns:a16="http://schemas.microsoft.com/office/drawing/2014/main" id="{9836D0D3-9B9E-43DA-B4D3-24FD05C16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1089" r="67946" b="67524"/>
          <a:stretch/>
        </p:blipFill>
        <p:spPr bwMode="auto">
          <a:xfrm>
            <a:off x="3157355" y="3751669"/>
            <a:ext cx="403852" cy="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onjunto de avatares de negócios Vetor grátis">
            <a:extLst>
              <a:ext uri="{FF2B5EF4-FFF2-40B4-BE49-F238E27FC236}">
                <a16:creationId xmlns:a16="http://schemas.microsoft.com/office/drawing/2014/main" id="{E63160D5-938F-4D92-8847-B7EAD6C61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9" t="1757" r="36174" b="70005"/>
          <a:stretch/>
        </p:blipFill>
        <p:spPr bwMode="auto">
          <a:xfrm>
            <a:off x="3498808" y="2815998"/>
            <a:ext cx="381611" cy="4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njunto de avatares de negócios Vetor grátis">
            <a:extLst>
              <a:ext uri="{FF2B5EF4-FFF2-40B4-BE49-F238E27FC236}">
                <a16:creationId xmlns:a16="http://schemas.microsoft.com/office/drawing/2014/main" id="{15BC79AB-9DF0-49BA-B04A-3C8B68C2F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34165" r="66848" b="37647"/>
          <a:stretch/>
        </p:blipFill>
        <p:spPr bwMode="auto">
          <a:xfrm>
            <a:off x="2259628" y="4175572"/>
            <a:ext cx="403853" cy="4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junto de avatares de negócios Vetor grátis">
            <a:extLst>
              <a:ext uri="{FF2B5EF4-FFF2-40B4-BE49-F238E27FC236}">
                <a16:creationId xmlns:a16="http://schemas.microsoft.com/office/drawing/2014/main" id="{4EC4CAC6-DEC9-4548-8509-2E162DF5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65775" r="34459" b="5453"/>
          <a:stretch/>
        </p:blipFill>
        <p:spPr bwMode="auto">
          <a:xfrm>
            <a:off x="3072194" y="1928478"/>
            <a:ext cx="386915" cy="4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Conjunto de avatares de negócios Vetor grátis">
            <a:extLst>
              <a:ext uri="{FF2B5EF4-FFF2-40B4-BE49-F238E27FC236}">
                <a16:creationId xmlns:a16="http://schemas.microsoft.com/office/drawing/2014/main" id="{8D3B804E-9966-403C-82A5-1B55FE31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66651" r="68037" b="5307"/>
          <a:stretch/>
        </p:blipFill>
        <p:spPr bwMode="auto">
          <a:xfrm>
            <a:off x="1310203" y="1915492"/>
            <a:ext cx="403852" cy="4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Conjunto de avatares de negócios Vetor grátis">
            <a:extLst>
              <a:ext uri="{FF2B5EF4-FFF2-40B4-BE49-F238E27FC236}">
                <a16:creationId xmlns:a16="http://schemas.microsoft.com/office/drawing/2014/main" id="{B7E2C4FA-7699-4939-A6B1-042FEB00A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8" t="35139" r="37440" b="37549"/>
          <a:stretch/>
        </p:blipFill>
        <p:spPr bwMode="auto">
          <a:xfrm>
            <a:off x="1321301" y="3804643"/>
            <a:ext cx="405215" cy="4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Conjunto de avatares de negócios Vetor grátis">
            <a:extLst>
              <a:ext uri="{FF2B5EF4-FFF2-40B4-BE49-F238E27FC236}">
                <a16:creationId xmlns:a16="http://schemas.microsoft.com/office/drawing/2014/main" id="{48F86490-3C65-4EEE-8257-B793D7D8D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3" t="33575" r="3747" b="37383"/>
          <a:stretch/>
        </p:blipFill>
        <p:spPr bwMode="auto">
          <a:xfrm>
            <a:off x="839968" y="2811021"/>
            <a:ext cx="440864" cy="4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Conjunto de avatares de negócios Vetor grátis">
            <a:extLst>
              <a:ext uri="{FF2B5EF4-FFF2-40B4-BE49-F238E27FC236}">
                <a16:creationId xmlns:a16="http://schemas.microsoft.com/office/drawing/2014/main" id="{ACD0E311-54F8-4C43-8A45-F003AFB52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t="66852" r="4608" b="5398"/>
          <a:stretch/>
        </p:blipFill>
        <p:spPr bwMode="auto">
          <a:xfrm>
            <a:off x="2189466" y="1615192"/>
            <a:ext cx="386914" cy="4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836BCB2-3252-4E79-9758-074D1C1C0825}"/>
              </a:ext>
            </a:extLst>
          </p:cNvPr>
          <p:cNvSpPr/>
          <p:nvPr/>
        </p:nvSpPr>
        <p:spPr>
          <a:xfrm>
            <a:off x="4572001" y="285750"/>
            <a:ext cx="4575536" cy="5137351"/>
          </a:xfrm>
          <a:prstGeom prst="rect">
            <a:avLst/>
          </a:prstGeom>
          <a:solidFill>
            <a:srgbClr val="ECF3FA"/>
          </a:solidFill>
          <a:ln>
            <a:solidFill>
              <a:srgbClr val="ECF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25DB2A89-AF98-4C4A-83E7-8C5A608AF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46" y="4794114"/>
            <a:ext cx="583265" cy="583265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0B3A76E-2BA2-43FC-B1A3-7F29F238AA98}"/>
              </a:ext>
            </a:extLst>
          </p:cNvPr>
          <p:cNvCxnSpPr>
            <a:cxnSpLocks/>
            <a:stCxn id="47" idx="5"/>
            <a:endCxn id="43" idx="1"/>
          </p:cNvCxnSpPr>
          <p:nvPr/>
        </p:nvCxnSpPr>
        <p:spPr>
          <a:xfrm>
            <a:off x="1731817" y="2386626"/>
            <a:ext cx="1385180" cy="14163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CE21B2F-B358-4A49-9D45-9FC02D923B3A}"/>
              </a:ext>
            </a:extLst>
          </p:cNvPr>
          <p:cNvCxnSpPr>
            <a:cxnSpLocks/>
            <a:stCxn id="41" idx="3"/>
            <a:endCxn id="45" idx="7"/>
          </p:cNvCxnSpPr>
          <p:nvPr/>
        </p:nvCxnSpPr>
        <p:spPr>
          <a:xfrm flipH="1">
            <a:off x="1758975" y="2399323"/>
            <a:ext cx="1281506" cy="14296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168BDEEB-E248-4A69-9AF3-4DC0576DE88B}"/>
              </a:ext>
            </a:extLst>
          </p:cNvPr>
          <p:cNvCxnSpPr>
            <a:cxnSpLocks/>
            <a:stCxn id="42" idx="2"/>
            <a:endCxn id="46" idx="6"/>
          </p:cNvCxnSpPr>
          <p:nvPr/>
        </p:nvCxnSpPr>
        <p:spPr>
          <a:xfrm flipH="1">
            <a:off x="1376317" y="3090112"/>
            <a:ext cx="1983081" cy="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582934D2-42AA-4FF0-8553-DE53AE599FBB}"/>
              </a:ext>
            </a:extLst>
          </p:cNvPr>
          <p:cNvCxnSpPr>
            <a:cxnSpLocks/>
            <a:stCxn id="14" idx="4"/>
            <a:endCxn id="44" idx="0"/>
          </p:cNvCxnSpPr>
          <p:nvPr/>
        </p:nvCxnSpPr>
        <p:spPr>
          <a:xfrm>
            <a:off x="2368756" y="2184319"/>
            <a:ext cx="78871" cy="19207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6278A226-0D82-4A62-A81A-B6ADECDBAED8}"/>
              </a:ext>
            </a:extLst>
          </p:cNvPr>
          <p:cNvCxnSpPr>
            <a:cxnSpLocks/>
            <a:stCxn id="45" idx="6"/>
            <a:endCxn id="43" idx="2"/>
          </p:cNvCxnSpPr>
          <p:nvPr/>
        </p:nvCxnSpPr>
        <p:spPr>
          <a:xfrm flipV="1">
            <a:off x="1852678" y="4021100"/>
            <a:ext cx="1170617" cy="2603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6D931342-1F84-4759-86B7-0EDBE9AFCCC6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1819470" y="3308277"/>
            <a:ext cx="1633631" cy="6204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A14D466F-865F-403A-9C44-3A2E6BD9E9ED}"/>
              </a:ext>
            </a:extLst>
          </p:cNvPr>
          <p:cNvCxnSpPr>
            <a:cxnSpLocks/>
            <a:endCxn id="46" idx="5"/>
          </p:cNvCxnSpPr>
          <p:nvPr/>
        </p:nvCxnSpPr>
        <p:spPr>
          <a:xfrm flipH="1" flipV="1">
            <a:off x="1282614" y="3312564"/>
            <a:ext cx="1779801" cy="57158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C77EBA30-35CF-4655-90CC-282AF7E30931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1764338" y="2316152"/>
            <a:ext cx="1688763" cy="55579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84B78A8E-7B97-4671-8361-95CDEC0459E6}"/>
              </a:ext>
            </a:extLst>
          </p:cNvPr>
          <p:cNvCxnSpPr>
            <a:cxnSpLocks/>
          </p:cNvCxnSpPr>
          <p:nvPr/>
        </p:nvCxnSpPr>
        <p:spPr>
          <a:xfrm flipH="1">
            <a:off x="1287605" y="2321357"/>
            <a:ext cx="1700849" cy="5555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e 119">
            <a:extLst>
              <a:ext uri="{FF2B5EF4-FFF2-40B4-BE49-F238E27FC236}">
                <a16:creationId xmlns:a16="http://schemas.microsoft.com/office/drawing/2014/main" id="{2BE5BDD6-6637-49FD-9713-AC11E7C49EC4}"/>
              </a:ext>
            </a:extLst>
          </p:cNvPr>
          <p:cNvSpPr/>
          <p:nvPr/>
        </p:nvSpPr>
        <p:spPr>
          <a:xfrm>
            <a:off x="5777540" y="1855642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231B1391-74B3-4C9F-900A-952D55939996}"/>
              </a:ext>
            </a:extLst>
          </p:cNvPr>
          <p:cNvSpPr/>
          <p:nvPr/>
        </p:nvSpPr>
        <p:spPr>
          <a:xfrm>
            <a:off x="5328337" y="2781580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2256423A-7B8A-4B50-A3FE-A9947C48FAB7}"/>
              </a:ext>
            </a:extLst>
          </p:cNvPr>
          <p:cNvSpPr/>
          <p:nvPr/>
        </p:nvSpPr>
        <p:spPr>
          <a:xfrm>
            <a:off x="5804698" y="3734317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B0F83C50-99BF-4B5E-9D37-0C6E8392F821}"/>
              </a:ext>
            </a:extLst>
          </p:cNvPr>
          <p:cNvSpPr/>
          <p:nvPr/>
        </p:nvSpPr>
        <p:spPr>
          <a:xfrm>
            <a:off x="6719568" y="4100735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A6607F23-1365-4EFA-96AF-DA9922B8A89B}"/>
              </a:ext>
            </a:extLst>
          </p:cNvPr>
          <p:cNvSpPr/>
          <p:nvPr/>
        </p:nvSpPr>
        <p:spPr>
          <a:xfrm>
            <a:off x="7615158" y="3708280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D2FD25EA-6741-4CD5-9A74-3B5612397D6C}"/>
              </a:ext>
            </a:extLst>
          </p:cNvPr>
          <p:cNvSpPr/>
          <p:nvPr/>
        </p:nvSpPr>
        <p:spPr>
          <a:xfrm>
            <a:off x="7951262" y="2777293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CD2501C4-08EC-41C9-818A-CCE617322316}"/>
              </a:ext>
            </a:extLst>
          </p:cNvPr>
          <p:cNvSpPr/>
          <p:nvPr/>
        </p:nvSpPr>
        <p:spPr>
          <a:xfrm>
            <a:off x="7538642" y="1868339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2D12D55C-492F-4732-AC72-0AA0E573EDA1}"/>
              </a:ext>
            </a:extLst>
          </p:cNvPr>
          <p:cNvSpPr/>
          <p:nvPr/>
        </p:nvSpPr>
        <p:spPr>
          <a:xfrm>
            <a:off x="6640698" y="1562968"/>
            <a:ext cx="639844" cy="617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28" name="Picture 2" descr="Conjunto de avatares de negócios Vetor grátis">
            <a:extLst>
              <a:ext uri="{FF2B5EF4-FFF2-40B4-BE49-F238E27FC236}">
                <a16:creationId xmlns:a16="http://schemas.microsoft.com/office/drawing/2014/main" id="{3A0F585A-5BE2-4F6C-94F1-3A718B383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1089" r="67946" b="67524"/>
          <a:stretch/>
        </p:blipFill>
        <p:spPr bwMode="auto">
          <a:xfrm>
            <a:off x="7749219" y="3747381"/>
            <a:ext cx="403852" cy="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6" descr="Conjunto de avatares de negócios Vetor grátis">
            <a:extLst>
              <a:ext uri="{FF2B5EF4-FFF2-40B4-BE49-F238E27FC236}">
                <a16:creationId xmlns:a16="http://schemas.microsoft.com/office/drawing/2014/main" id="{58F18A23-53AC-4717-97E3-916C3EC7F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9" t="1757" r="36174" b="70005"/>
          <a:stretch/>
        </p:blipFill>
        <p:spPr bwMode="auto">
          <a:xfrm>
            <a:off x="8090671" y="2811710"/>
            <a:ext cx="381611" cy="4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onjunto de avatares de negócios Vetor grátis">
            <a:extLst>
              <a:ext uri="{FF2B5EF4-FFF2-40B4-BE49-F238E27FC236}">
                <a16:creationId xmlns:a16="http://schemas.microsoft.com/office/drawing/2014/main" id="{5F3E82BE-3B2E-4750-B5DF-E6B5833D3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34165" r="66848" b="37647"/>
          <a:stretch/>
        </p:blipFill>
        <p:spPr bwMode="auto">
          <a:xfrm>
            <a:off x="6851492" y="4171284"/>
            <a:ext cx="403853" cy="4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0" descr="Conjunto de avatares de negócios Vetor grátis">
            <a:extLst>
              <a:ext uri="{FF2B5EF4-FFF2-40B4-BE49-F238E27FC236}">
                <a16:creationId xmlns:a16="http://schemas.microsoft.com/office/drawing/2014/main" id="{F0697C9C-5AA9-435A-B1D7-6E620A88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65775" r="34459" b="5453"/>
          <a:stretch/>
        </p:blipFill>
        <p:spPr bwMode="auto">
          <a:xfrm>
            <a:off x="7664058" y="1924191"/>
            <a:ext cx="386915" cy="4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2" descr="Conjunto de avatares de negócios Vetor grátis">
            <a:extLst>
              <a:ext uri="{FF2B5EF4-FFF2-40B4-BE49-F238E27FC236}">
                <a16:creationId xmlns:a16="http://schemas.microsoft.com/office/drawing/2014/main" id="{8F738FE4-2272-457B-B9E4-5B5FF535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66651" r="68037" b="5307"/>
          <a:stretch/>
        </p:blipFill>
        <p:spPr bwMode="auto">
          <a:xfrm>
            <a:off x="5902067" y="1911205"/>
            <a:ext cx="403852" cy="4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4" descr="Conjunto de avatares de negócios Vetor grátis">
            <a:extLst>
              <a:ext uri="{FF2B5EF4-FFF2-40B4-BE49-F238E27FC236}">
                <a16:creationId xmlns:a16="http://schemas.microsoft.com/office/drawing/2014/main" id="{B4717826-9846-4B82-B15B-61B2B852E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8" t="35139" r="37440" b="37549"/>
          <a:stretch/>
        </p:blipFill>
        <p:spPr bwMode="auto">
          <a:xfrm>
            <a:off x="5913165" y="3800356"/>
            <a:ext cx="405215" cy="4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6" descr="Conjunto de avatares de negócios Vetor grátis">
            <a:extLst>
              <a:ext uri="{FF2B5EF4-FFF2-40B4-BE49-F238E27FC236}">
                <a16:creationId xmlns:a16="http://schemas.microsoft.com/office/drawing/2014/main" id="{DA3790D8-BF60-42D3-B204-F645054AB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3" t="33575" r="3747" b="37383"/>
          <a:stretch/>
        </p:blipFill>
        <p:spPr bwMode="auto">
          <a:xfrm>
            <a:off x="5431832" y="2806733"/>
            <a:ext cx="440864" cy="4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6" descr="Conjunto de avatares de negócios Vetor grátis">
            <a:extLst>
              <a:ext uri="{FF2B5EF4-FFF2-40B4-BE49-F238E27FC236}">
                <a16:creationId xmlns:a16="http://schemas.microsoft.com/office/drawing/2014/main" id="{60463364-D336-4EB5-A217-CF59A6252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t="66852" r="4608" b="5398"/>
          <a:stretch/>
        </p:blipFill>
        <p:spPr bwMode="auto">
          <a:xfrm>
            <a:off x="6781330" y="1610904"/>
            <a:ext cx="386914" cy="4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E8FB37C4-F97A-4E99-A3C5-FBC30473361B}"/>
              </a:ext>
            </a:extLst>
          </p:cNvPr>
          <p:cNvCxnSpPr>
            <a:cxnSpLocks/>
            <a:stCxn id="120" idx="5"/>
            <a:endCxn id="124" idx="1"/>
          </p:cNvCxnSpPr>
          <p:nvPr/>
        </p:nvCxnSpPr>
        <p:spPr>
          <a:xfrm>
            <a:off x="6323681" y="2382338"/>
            <a:ext cx="1385180" cy="14163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to 136">
            <a:extLst>
              <a:ext uri="{FF2B5EF4-FFF2-40B4-BE49-F238E27FC236}">
                <a16:creationId xmlns:a16="http://schemas.microsoft.com/office/drawing/2014/main" id="{1FA15FF2-7B5F-421C-A83B-04BA9364F01B}"/>
              </a:ext>
            </a:extLst>
          </p:cNvPr>
          <p:cNvCxnSpPr>
            <a:cxnSpLocks/>
            <a:stCxn id="126" idx="3"/>
            <a:endCxn id="122" idx="7"/>
          </p:cNvCxnSpPr>
          <p:nvPr/>
        </p:nvCxnSpPr>
        <p:spPr>
          <a:xfrm flipH="1">
            <a:off x="6350839" y="2395035"/>
            <a:ext cx="1281506" cy="142964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id="{B820E7FE-FA90-4AC3-BD72-4FFCE5FF17AA}"/>
              </a:ext>
            </a:extLst>
          </p:cNvPr>
          <p:cNvCxnSpPr>
            <a:cxnSpLocks/>
            <a:stCxn id="125" idx="2"/>
            <a:endCxn id="121" idx="6"/>
          </p:cNvCxnSpPr>
          <p:nvPr/>
        </p:nvCxnSpPr>
        <p:spPr>
          <a:xfrm flipH="1">
            <a:off x="5968181" y="3085824"/>
            <a:ext cx="1983081" cy="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id="{4DDFF689-E6C4-4BF6-A52D-2203DFB81FDB}"/>
              </a:ext>
            </a:extLst>
          </p:cNvPr>
          <p:cNvCxnSpPr>
            <a:cxnSpLocks/>
            <a:stCxn id="127" idx="4"/>
            <a:endCxn id="123" idx="0"/>
          </p:cNvCxnSpPr>
          <p:nvPr/>
        </p:nvCxnSpPr>
        <p:spPr>
          <a:xfrm>
            <a:off x="6960620" y="2180032"/>
            <a:ext cx="78871" cy="19207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2">
            <a:extLst>
              <a:ext uri="{FF2B5EF4-FFF2-40B4-BE49-F238E27FC236}">
                <a16:creationId xmlns:a16="http://schemas.microsoft.com/office/drawing/2014/main" id="{4AC7AB83-A1EB-4EEB-B78B-B886BE0B6CD9}"/>
              </a:ext>
            </a:extLst>
          </p:cNvPr>
          <p:cNvSpPr txBox="1"/>
          <p:nvPr/>
        </p:nvSpPr>
        <p:spPr>
          <a:xfrm>
            <a:off x="816241" y="4856788"/>
            <a:ext cx="3262769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200" b="1" cap="all" dirty="0">
                <a:solidFill>
                  <a:schemeClr val="accent1">
                    <a:lumMod val="75000"/>
                  </a:schemeClr>
                </a:solidFill>
              </a:rPr>
              <a:t>Projetos isolados</a:t>
            </a:r>
          </a:p>
          <a:p>
            <a:pPr algn="ctr">
              <a:lnSpc>
                <a:spcPct val="80000"/>
              </a:lnSpc>
            </a:pPr>
            <a:r>
              <a:rPr lang="pt-BR" sz="1200" b="1" cap="all" dirty="0">
                <a:solidFill>
                  <a:schemeClr val="accent1">
                    <a:lumMod val="75000"/>
                  </a:schemeClr>
                </a:solidFill>
              </a:rPr>
              <a:t>Caos de informação</a:t>
            </a:r>
          </a:p>
          <a:p>
            <a:pPr algn="ctr">
              <a:lnSpc>
                <a:spcPct val="80000"/>
              </a:lnSpc>
            </a:pPr>
            <a:r>
              <a:rPr lang="pt-BR" sz="1200" b="1" cap="all" dirty="0">
                <a:solidFill>
                  <a:schemeClr val="accent1">
                    <a:lumMod val="75000"/>
                  </a:schemeClr>
                </a:solidFill>
              </a:rPr>
              <a:t>Projetos 2d</a:t>
            </a:r>
          </a:p>
        </p:txBody>
      </p:sp>
      <p:sp>
        <p:nvSpPr>
          <p:cNvPr id="146" name="TextBox 12">
            <a:extLst>
              <a:ext uri="{FF2B5EF4-FFF2-40B4-BE49-F238E27FC236}">
                <a16:creationId xmlns:a16="http://schemas.microsoft.com/office/drawing/2014/main" id="{88777DF0-28F9-4640-A4B6-4878C9195D4C}"/>
              </a:ext>
            </a:extLst>
          </p:cNvPr>
          <p:cNvSpPr txBox="1"/>
          <p:nvPr/>
        </p:nvSpPr>
        <p:spPr>
          <a:xfrm>
            <a:off x="5536859" y="4854261"/>
            <a:ext cx="3262769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200" b="1" cap="all" dirty="0">
                <a:solidFill>
                  <a:schemeClr val="accent1">
                    <a:lumMod val="75000"/>
                  </a:schemeClr>
                </a:solidFill>
              </a:rPr>
              <a:t>Modelos federados</a:t>
            </a:r>
          </a:p>
          <a:p>
            <a:pPr algn="ctr">
              <a:lnSpc>
                <a:spcPct val="80000"/>
              </a:lnSpc>
            </a:pPr>
            <a:r>
              <a:rPr lang="pt-BR" sz="1200" b="1" cap="all" dirty="0">
                <a:solidFill>
                  <a:schemeClr val="accent1">
                    <a:lumMod val="75000"/>
                  </a:schemeClr>
                </a:solidFill>
              </a:rPr>
              <a:t>Informações compartilhadas</a:t>
            </a:r>
          </a:p>
          <a:p>
            <a:pPr algn="ctr">
              <a:lnSpc>
                <a:spcPct val="80000"/>
              </a:lnSpc>
            </a:pPr>
            <a:r>
              <a:rPr lang="pt-BR" sz="1200" b="1" cap="all" dirty="0">
                <a:solidFill>
                  <a:schemeClr val="accent1">
                    <a:lumMod val="75000"/>
                  </a:schemeClr>
                </a:solidFill>
              </a:rPr>
              <a:t>interoperabilidade</a:t>
            </a:r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id="{07FF7C33-F0DC-4972-B4E2-983339F87EDB}"/>
              </a:ext>
            </a:extLst>
          </p:cNvPr>
          <p:cNvSpPr/>
          <p:nvPr/>
        </p:nvSpPr>
        <p:spPr>
          <a:xfrm>
            <a:off x="6466735" y="2599132"/>
            <a:ext cx="1028190" cy="101448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PROJETO</a:t>
            </a:r>
          </a:p>
          <a:p>
            <a:pPr algn="ctr"/>
            <a:r>
              <a:rPr lang="pt-BR" b="1" dirty="0"/>
              <a:t>BIM</a:t>
            </a:r>
            <a:endParaRPr lang="pt-BR" sz="2100" b="1" dirty="0"/>
          </a:p>
        </p:txBody>
      </p:sp>
    </p:spTree>
    <p:extLst>
      <p:ext uri="{BB962C8B-B14F-4D97-AF65-F5344CB8AC3E}">
        <p14:creationId xmlns:p14="http://schemas.microsoft.com/office/powerpoint/2010/main" val="1286655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6">
            <a:extLst>
              <a:ext uri="{FF2B5EF4-FFF2-40B4-BE49-F238E27FC236}">
                <a16:creationId xmlns:a16="http://schemas.microsoft.com/office/drawing/2014/main" id="{751FD1E4-17BD-4326-840A-617D617F92FA}"/>
              </a:ext>
            </a:extLst>
          </p:cNvPr>
          <p:cNvSpPr txBox="1"/>
          <p:nvPr/>
        </p:nvSpPr>
        <p:spPr>
          <a:xfrm>
            <a:off x="1019857" y="870493"/>
            <a:ext cx="814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>
                <a:solidFill>
                  <a:srgbClr val="FF0000"/>
                </a:solidFill>
              </a:rPr>
              <a:t>2. </a:t>
            </a:r>
            <a:r>
              <a:rPr lang="pt-BR" sz="2000" b="1" dirty="0">
                <a:solidFill>
                  <a:srgbClr val="FF0000"/>
                </a:solidFill>
              </a:rPr>
              <a:t>Alocação compartilhada </a:t>
            </a:r>
            <a:r>
              <a:rPr lang="pt-BR" sz="2000" dirty="0">
                <a:solidFill>
                  <a:srgbClr val="FF0000"/>
                </a:solidFill>
              </a:rPr>
              <a:t>de riscos entre principais fornecedores e o dono da obra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1513797-96E9-4B10-8F94-A045E91C5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417918"/>
              </p:ext>
            </p:extLst>
          </p:nvPr>
        </p:nvGraphicFramePr>
        <p:xfrm>
          <a:off x="1475656" y="1201316"/>
          <a:ext cx="6711122" cy="363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C8F30DCB-794E-4239-9B48-CD383AE008AC}"/>
              </a:ext>
            </a:extLst>
          </p:cNvPr>
          <p:cNvSpPr/>
          <p:nvPr/>
        </p:nvSpPr>
        <p:spPr>
          <a:xfrm>
            <a:off x="2483768" y="5023048"/>
            <a:ext cx="5088836" cy="498748"/>
          </a:xfrm>
          <a:prstGeom prst="rect">
            <a:avLst/>
          </a:prstGeom>
          <a:noFill/>
          <a:ln w="19050">
            <a:solidFill>
              <a:srgbClr val="7791C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Alinhamento de interesses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CFFD2F4-5C52-4EA5-A3F4-840FA86B5722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Colaborativos: Algumas Possíveis Características 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8B4DBA9-1D69-4A75-96E2-F5E5ED6E943D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41BA583-29A7-4E44-A04A-AEED003561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09" y="81226"/>
            <a:ext cx="429525" cy="5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7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6">
            <a:extLst>
              <a:ext uri="{FF2B5EF4-FFF2-40B4-BE49-F238E27FC236}">
                <a16:creationId xmlns:a16="http://schemas.microsoft.com/office/drawing/2014/main" id="{751FD1E4-17BD-4326-840A-617D617F92FA}"/>
              </a:ext>
            </a:extLst>
          </p:cNvPr>
          <p:cNvSpPr txBox="1"/>
          <p:nvPr/>
        </p:nvSpPr>
        <p:spPr>
          <a:xfrm>
            <a:off x="1115616" y="843085"/>
            <a:ext cx="8148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>
                <a:solidFill>
                  <a:srgbClr val="FF0000"/>
                </a:solidFill>
              </a:rPr>
              <a:t>3. Outros elementos</a:t>
            </a:r>
          </a:p>
        </p:txBody>
      </p:sp>
      <p:pic>
        <p:nvPicPr>
          <p:cNvPr id="11" name="Imagem 4">
            <a:extLst>
              <a:ext uri="{FF2B5EF4-FFF2-40B4-BE49-F238E27FC236}">
                <a16:creationId xmlns:a16="http://schemas.microsoft.com/office/drawing/2014/main" id="{8A81797F-BAD7-484B-B42A-E2B390924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6" b="22581"/>
          <a:stretch/>
        </p:blipFill>
        <p:spPr bwMode="auto">
          <a:xfrm>
            <a:off x="1531429" y="1677775"/>
            <a:ext cx="2275489" cy="81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ímbolo de &quot;Não Permitido&quot; 11">
            <a:extLst>
              <a:ext uri="{FF2B5EF4-FFF2-40B4-BE49-F238E27FC236}">
                <a16:creationId xmlns:a16="http://schemas.microsoft.com/office/drawing/2014/main" id="{2738594F-FBC4-4EF3-A677-483A2AE68627}"/>
              </a:ext>
            </a:extLst>
          </p:cNvPr>
          <p:cNvSpPr/>
          <p:nvPr/>
        </p:nvSpPr>
        <p:spPr>
          <a:xfrm>
            <a:off x="2027178" y="1253560"/>
            <a:ext cx="1283993" cy="1438848"/>
          </a:xfrm>
          <a:prstGeom prst="noSmoking">
            <a:avLst/>
          </a:prstGeom>
          <a:noFill/>
          <a:ln w="28575">
            <a:solidFill>
              <a:srgbClr val="EC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96E8E3-B872-4725-8472-7DF3CBCCAD8A}"/>
              </a:ext>
            </a:extLst>
          </p:cNvPr>
          <p:cNvSpPr txBox="1"/>
          <p:nvPr/>
        </p:nvSpPr>
        <p:spPr>
          <a:xfrm>
            <a:off x="3831160" y="3951041"/>
            <a:ext cx="444911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Open Book” e “Open Communication”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1FBD801-4614-4294-858A-1DC2A02550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39147"/>
            <a:ext cx="1784516" cy="100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912">
            <a:extLst>
              <a:ext uri="{FF2B5EF4-FFF2-40B4-BE49-F238E27FC236}">
                <a16:creationId xmlns:a16="http://schemas.microsoft.com/office/drawing/2014/main" id="{86147BDF-F189-4DA6-BA74-D46246C290BF}"/>
              </a:ext>
            </a:extLst>
          </p:cNvPr>
          <p:cNvSpPr/>
          <p:nvPr/>
        </p:nvSpPr>
        <p:spPr>
          <a:xfrm>
            <a:off x="2009294" y="3235611"/>
            <a:ext cx="1283993" cy="942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825A0BB-B6ED-4862-BF41-8DF2EAE65FC4}"/>
              </a:ext>
            </a:extLst>
          </p:cNvPr>
          <p:cNvSpPr txBox="1"/>
          <p:nvPr/>
        </p:nvSpPr>
        <p:spPr>
          <a:xfrm>
            <a:off x="3806918" y="1832860"/>
            <a:ext cx="444911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Cultura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“NO BLAME, NO DISPUTE”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E86C696-9F83-4BE4-A787-4E204851F28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Modelos Colaborativos: Algumas Possíveis Características 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E44C3AA6-9BB9-49E5-B697-B87B28A3C80D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EC6066B5-C6F1-4573-B58D-281E5D7094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09" y="81226"/>
            <a:ext cx="429525" cy="5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373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2">
            <a:extLst>
              <a:ext uri="{FF2B5EF4-FFF2-40B4-BE49-F238E27FC236}">
                <a16:creationId xmlns:a16="http://schemas.microsoft.com/office/drawing/2014/main" id="{7AF9DF13-F2D9-4A69-BD6F-4EC643AA694D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31969F9-2D5A-4B5D-B746-031A4E37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94" y="1584771"/>
            <a:ext cx="4905213" cy="2903165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3B502056-99B3-48A6-9265-FEC941F5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64" y="409228"/>
            <a:ext cx="5879042" cy="8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altLang="pt-BR" sz="2800" b="1" dirty="0" err="1">
                <a:solidFill>
                  <a:srgbClr val="003474"/>
                </a:solidFill>
                <a:latin typeface="Helvetica Light"/>
              </a:rPr>
              <a:t>Aplicability</a:t>
            </a:r>
            <a:r>
              <a:rPr lang="en-US" altLang="pt-BR" sz="2800" b="1" dirty="0">
                <a:solidFill>
                  <a:srgbClr val="003474"/>
                </a:solidFill>
                <a:latin typeface="Helvetica Light"/>
              </a:rPr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34826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BD4129-0163-49DA-A07E-D0408D4A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5" y="2425452"/>
            <a:ext cx="7280658" cy="19914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A406EA7-3476-4F37-9AA4-3273CEDD52A9}"/>
              </a:ext>
            </a:extLst>
          </p:cNvPr>
          <p:cNvSpPr txBox="1"/>
          <p:nvPr/>
        </p:nvSpPr>
        <p:spPr>
          <a:xfrm>
            <a:off x="1445138" y="1633364"/>
            <a:ext cx="53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757472"/>
                </a:solidFill>
                <a:effectLst/>
                <a:latin typeface="odebrechtsans"/>
              </a:rPr>
              <a:t>EAP – Estrutura Analítica de Projeto (Planta Solar)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63321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8D1E6AEF-21F6-492C-ADAD-5ACCE7BD677B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39" name="TextBox 2">
            <a:extLst>
              <a:ext uri="{FF2B5EF4-FFF2-40B4-BE49-F238E27FC236}">
                <a16:creationId xmlns:a16="http://schemas.microsoft.com/office/drawing/2014/main" id="{84D74C56-A5BA-4D10-A153-88BD4992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011" y="576792"/>
            <a:ext cx="5880364" cy="42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667" i="1">
                <a:solidFill>
                  <a:srgbClr val="003474"/>
                </a:solidFill>
                <a:latin typeface="Helvetica Light"/>
                <a:ea typeface="Helvetica Light"/>
                <a:cs typeface="Helvetica Light"/>
              </a:rPr>
              <a:t>Sobre a função do contrato de aliança</a:t>
            </a:r>
            <a:endParaRPr lang="en-US" altLang="pt-BR" sz="2667" i="1">
              <a:solidFill>
                <a:srgbClr val="003474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6EB8160-3D04-4F47-A67A-60EEACB17CA2}"/>
              </a:ext>
            </a:extLst>
          </p:cNvPr>
          <p:cNvSpPr txBox="1"/>
          <p:nvPr/>
        </p:nvSpPr>
        <p:spPr>
          <a:xfrm>
            <a:off x="1751542" y="2316428"/>
            <a:ext cx="5443803" cy="5025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405" algn="just">
              <a:defRPr/>
            </a:pPr>
            <a:r>
              <a:rPr lang="pt-BR" sz="1333" cap="all" dirty="0">
                <a:latin typeface="Arial"/>
                <a:cs typeface="Arial"/>
              </a:rPr>
              <a:t>Qual o papel desempenhado pelo Contrato/Direito Contratual no contexto das Alianças de Projeto?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D52281AF-430E-456E-BB0A-202A272E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65" y="318823"/>
            <a:ext cx="5879042" cy="8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altLang="pt-BR" sz="2667" i="1">
                <a:solidFill>
                  <a:srgbClr val="003474"/>
                </a:solidFill>
                <a:latin typeface="Helvetica Light"/>
              </a:rPr>
              <a:t>Sobre a função do contrato de aliança</a:t>
            </a:r>
          </a:p>
        </p:txBody>
      </p:sp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8D1E6AEF-21F6-492C-ADAD-5ACCE7BD677B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F550BB1-1C2E-470A-A403-AE613E792E54}"/>
              </a:ext>
            </a:extLst>
          </p:cNvPr>
          <p:cNvGraphicFramePr/>
          <p:nvPr/>
        </p:nvGraphicFramePr>
        <p:xfrm>
          <a:off x="4062016" y="1456031"/>
          <a:ext cx="3918149" cy="31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21F5792-5F36-4C9C-81E8-D698EE590522}"/>
              </a:ext>
            </a:extLst>
          </p:cNvPr>
          <p:cNvSpPr/>
          <p:nvPr/>
        </p:nvSpPr>
        <p:spPr>
          <a:xfrm>
            <a:off x="1512095" y="1756834"/>
            <a:ext cx="1758156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solidFill>
                  <a:srgbClr val="9E0B0F"/>
                </a:solidFill>
                <a:latin typeface="Arial"/>
                <a:cs typeface="Arial"/>
              </a:rPr>
              <a:t>Stewart Macaulay: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“não uso” do contrato e a predominância dos “mecanismos informais”</a:t>
            </a:r>
          </a:p>
          <a:p>
            <a:pPr>
              <a:defRPr/>
            </a:pPr>
            <a:endParaRPr lang="pt-BR" sz="1500" dirty="0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45EDA3-5180-4B81-AC44-AC8802DA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78" y="1357312"/>
            <a:ext cx="2399771" cy="321204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Elementos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“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informais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”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tem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maior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correlação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com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sucesso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do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projeto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,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segundo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estudo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recente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na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en-US" sz="1833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Austrália</a:t>
            </a:r>
            <a:r>
              <a:rPr lang="en-US" sz="1833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/>
              </a:rPr>
              <a:t> </a:t>
            </a:r>
            <a:r>
              <a:rPr lang="en-US" sz="1833" i="1" dirty="0">
                <a:solidFill>
                  <a:srgbClr val="9E0B0F"/>
                </a:solidFill>
                <a:cs typeface="Arial"/>
              </a:rPr>
              <a:t>(Chen/Manley. 2014)</a:t>
            </a:r>
            <a:br>
              <a:rPr lang="en-US" sz="1833" i="1" dirty="0">
                <a:solidFill>
                  <a:srgbClr val="9E0B0F"/>
                </a:solidFill>
                <a:cs typeface="Arial"/>
              </a:rPr>
            </a:br>
            <a:endParaRPr lang="en-US" sz="1833" i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Arial"/>
            </a:endParaRPr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15CD7875-03A7-4EE7-9961-DB02C2AE8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2178" y="1145646"/>
            <a:ext cx="3985948" cy="3423708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altLang="pt-BR" sz="1583"/>
              <a:t>a existência de liderança adequada;</a:t>
            </a:r>
          </a:p>
          <a:p>
            <a:pPr>
              <a:lnSpc>
                <a:spcPct val="90000"/>
              </a:lnSpc>
            </a:pPr>
            <a:r>
              <a:rPr lang="pt-BR" altLang="pt-BR" sz="1583"/>
              <a:t>a existência de um gerente de relacionamento com autoridade suficiente e recursos para construir e manter a cooperação durante a vida do projeto;</a:t>
            </a:r>
          </a:p>
          <a:p>
            <a:pPr>
              <a:lnSpc>
                <a:spcPct val="90000"/>
              </a:lnSpc>
            </a:pPr>
            <a:r>
              <a:rPr lang="pt-BR" altLang="pt-BR" sz="1583" i="1"/>
              <a:t>workshops</a:t>
            </a:r>
            <a:r>
              <a:rPr lang="pt-BR" altLang="pt-BR" sz="1583"/>
              <a:t> de equipe para integração, avaliação, inovação etc.;</a:t>
            </a:r>
          </a:p>
          <a:p>
            <a:pPr>
              <a:lnSpc>
                <a:spcPct val="90000"/>
              </a:lnSpc>
            </a:pPr>
            <a:r>
              <a:rPr lang="pt-BR" altLang="pt-BR" sz="1583"/>
              <a:t>mecanismo compartilhado e eficiente de comunicação; e </a:t>
            </a:r>
          </a:p>
          <a:p>
            <a:pPr>
              <a:lnSpc>
                <a:spcPct val="90000"/>
              </a:lnSpc>
            </a:pPr>
            <a:r>
              <a:rPr lang="pt-BR" altLang="pt-BR" sz="1583"/>
              <a:t>integração de engenharia, com a participação de subcontratados, fornecedores e principais contratados </a:t>
            </a:r>
            <a:endParaRPr lang="en-US" altLang="pt-BR" sz="158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A4AE-C51E-4CE7-87CB-6411AA7A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pt-B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defRPr/>
            </a:pPr>
            <a:fld id="{C099B8C9-C25D-4241-8DD4-3290B19B6E26}" type="slidenum">
              <a:rPr lang="pt-BR" altLang="pt-BR" smtClean="0"/>
              <a:pPr>
                <a:spcAft>
                  <a:spcPts val="500"/>
                </a:spcAft>
                <a:defRPr/>
              </a:pPr>
              <a:t>42</a:t>
            </a:fld>
            <a:endParaRPr lang="en-US" sz="667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56917A57-81E7-4148-BCC0-F1F70B34BE70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1" name="TextBox 2">
            <a:extLst>
              <a:ext uri="{FF2B5EF4-FFF2-40B4-BE49-F238E27FC236}">
                <a16:creationId xmlns:a16="http://schemas.microsoft.com/office/drawing/2014/main" id="{0BB9EED5-6858-4E71-8624-F5B6B2CD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65" y="318823"/>
            <a:ext cx="5879042" cy="8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altLang="pt-BR" sz="2667" i="1">
                <a:solidFill>
                  <a:srgbClr val="003474"/>
                </a:solidFill>
                <a:latin typeface="Helvetica Light"/>
              </a:rPr>
              <a:t>Sobre a função do contrato de aliança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8D1E6AEF-21F6-492C-ADAD-5ACCE7BD677B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1" name="TextBox 2">
            <a:extLst>
              <a:ext uri="{FF2B5EF4-FFF2-40B4-BE49-F238E27FC236}">
                <a16:creationId xmlns:a16="http://schemas.microsoft.com/office/drawing/2014/main" id="{ADD1B121-6E74-4361-94F4-827846E9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676011"/>
            <a:ext cx="5356490" cy="7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667" i="1">
                <a:solidFill>
                  <a:srgbClr val="003474"/>
                </a:solidFill>
                <a:latin typeface="Helvetica Light"/>
                <a:ea typeface="Helvetica Light"/>
                <a:cs typeface="Helvetica Light"/>
              </a:rPr>
              <a:t>Sobre a função do contrato de aliança</a:t>
            </a:r>
            <a:endParaRPr lang="en-US" altLang="pt-BR" sz="2667" i="1">
              <a:solidFill>
                <a:srgbClr val="003474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6EB8160-3D04-4F47-A67A-60EEACB17CA2}"/>
              </a:ext>
            </a:extLst>
          </p:cNvPr>
          <p:cNvSpPr txBox="1"/>
          <p:nvPr/>
        </p:nvSpPr>
        <p:spPr>
          <a:xfrm>
            <a:off x="2074334" y="2454011"/>
            <a:ext cx="1680104" cy="1117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3405" algn="just">
              <a:defRPr/>
            </a:pPr>
            <a:r>
              <a:rPr lang="pt-BR" sz="1333" cap="all" dirty="0">
                <a:cs typeface="Arial"/>
              </a:rPr>
              <a:t>Mecanismos Formais podem prejudicar mecanismos informais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227FB6EF-23DB-48B0-A778-4427CD34D3B8}"/>
              </a:ext>
            </a:extLst>
          </p:cNvPr>
          <p:cNvSpPr/>
          <p:nvPr/>
        </p:nvSpPr>
        <p:spPr>
          <a:xfrm>
            <a:off x="4331229" y="2754313"/>
            <a:ext cx="539750" cy="35983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50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303DB56-6313-4D32-B7FA-67F9AB6D2912}"/>
              </a:ext>
            </a:extLst>
          </p:cNvPr>
          <p:cNvSpPr txBox="1"/>
          <p:nvPr/>
        </p:nvSpPr>
        <p:spPr>
          <a:xfrm>
            <a:off x="5442480" y="2454011"/>
            <a:ext cx="1680104" cy="1117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3405" algn="just">
              <a:defRPr/>
            </a:pPr>
            <a:endParaRPr lang="pt-BR" sz="1333" cap="all" dirty="0">
              <a:cs typeface="Arial"/>
            </a:endParaRPr>
          </a:p>
          <a:p>
            <a:pPr marL="43405" algn="ctr">
              <a:defRPr/>
            </a:pPr>
            <a:r>
              <a:rPr lang="pt-BR" sz="1333" cap="all" dirty="0">
                <a:cs typeface="Arial"/>
              </a:rPr>
              <a:t>Fenômeno “</a:t>
            </a:r>
            <a:r>
              <a:rPr lang="pt-BR" sz="1333" cap="all" dirty="0" err="1">
                <a:cs typeface="Arial"/>
              </a:rPr>
              <a:t>Crowding</a:t>
            </a:r>
            <a:r>
              <a:rPr lang="pt-BR" sz="1333" cap="all" dirty="0">
                <a:cs typeface="Arial"/>
              </a:rPr>
              <a:t> out”</a:t>
            </a:r>
          </a:p>
          <a:p>
            <a:pPr marL="43405" algn="ctr">
              <a:defRPr/>
            </a:pPr>
            <a:endParaRPr lang="pt-BR" sz="1333" cap="all" dirty="0">
              <a:cs typeface="Arial"/>
            </a:endParaRPr>
          </a:p>
          <a:p>
            <a:pPr marL="43405" algn="ctr">
              <a:defRPr/>
            </a:pPr>
            <a:endParaRPr lang="pt-BR" sz="1333" cap="all" dirty="0"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8D1E6AEF-21F6-492C-ADAD-5ACCE7BD677B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3">
            <a:extLst>
              <a:ext uri="{FF2B5EF4-FFF2-40B4-BE49-F238E27FC236}">
                <a16:creationId xmlns:a16="http://schemas.microsoft.com/office/drawing/2014/main" id="{41337C68-9230-454B-9B33-05E2CF10B7E0}"/>
              </a:ext>
            </a:extLst>
          </p:cNvPr>
          <p:cNvSpPr txBox="1"/>
          <p:nvPr/>
        </p:nvSpPr>
        <p:spPr>
          <a:xfrm>
            <a:off x="1264709" y="1542521"/>
            <a:ext cx="6855354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218" indent="-173130" algn="just">
              <a:buFont typeface="Arial" panose="020B0604020202020204" pitchFamily="34" charset="0"/>
              <a:buChar char="•"/>
              <a:defRPr/>
            </a:pPr>
            <a:r>
              <a:rPr lang="pt-BR" sz="1250" cap="all" dirty="0">
                <a:solidFill>
                  <a:schemeClr val="tx2"/>
                </a:solidFill>
                <a:latin typeface="Arial"/>
                <a:cs typeface="Arial"/>
              </a:rPr>
              <a:t>O uso complementar das sanções contratuais e ferramentas informais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236A132-73D4-4730-90AA-ACC068528340}"/>
              </a:ext>
            </a:extLst>
          </p:cNvPr>
          <p:cNvSpPr txBox="1"/>
          <p:nvPr/>
        </p:nvSpPr>
        <p:spPr>
          <a:xfrm>
            <a:off x="1623220" y="2083595"/>
            <a:ext cx="6441281" cy="1755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218" indent="-225218">
              <a:lnSpc>
                <a:spcPct val="150000"/>
              </a:lnSpc>
              <a:spcAft>
                <a:spcPts val="287"/>
              </a:spcAft>
              <a:buClr>
                <a:srgbClr val="7DD2C4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uso do contrato como base de sustentação para aplicação de sanções informais (</a:t>
            </a:r>
            <a:r>
              <a:rPr lang="pt-BR" sz="13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Bozovic</a:t>
            </a: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</a:t>
            </a:r>
            <a:r>
              <a:rPr lang="pt-BR" sz="13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Hadfield</a:t>
            </a: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2012)</a:t>
            </a:r>
          </a:p>
          <a:p>
            <a:pPr marL="225218" indent="-225218">
              <a:lnSpc>
                <a:spcPct val="150000"/>
              </a:lnSpc>
              <a:spcAft>
                <a:spcPts val="287"/>
              </a:spcAft>
              <a:buClr>
                <a:srgbClr val="7DD2C4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Governança contratual como base para a construção da confiança </a:t>
            </a:r>
          </a:p>
          <a:p>
            <a:pPr marL="606018" lvl="1" indent="-225218">
              <a:lnSpc>
                <a:spcPct val="150000"/>
              </a:lnSpc>
              <a:spcAft>
                <a:spcPts val="287"/>
              </a:spcAft>
              <a:buClr>
                <a:srgbClr val="7DD2C4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Gilson, </a:t>
            </a:r>
            <a:r>
              <a:rPr lang="pt-BR" sz="13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Sabel</a:t>
            </a: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Scott</a:t>
            </a:r>
          </a:p>
          <a:p>
            <a:pPr marL="606018" lvl="1" indent="-225218">
              <a:lnSpc>
                <a:spcPct val="150000"/>
              </a:lnSpc>
              <a:spcAft>
                <a:spcPts val="287"/>
              </a:spcAft>
              <a:buClr>
                <a:srgbClr val="7DD2C4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Sanções de Baixa Potência</a:t>
            </a: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id="{93ACCD61-74C2-4B13-8082-D0A2B3FD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65" y="318823"/>
            <a:ext cx="5879042" cy="8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500"/>
              </a:spcAft>
            </a:pPr>
            <a:endParaRPr lang="en-US" altLang="pt-BR" sz="2667" i="1">
              <a:solidFill>
                <a:srgbClr val="003474"/>
              </a:solidFill>
              <a:latin typeface="Helvetica Light"/>
            </a:endParaRPr>
          </a:p>
        </p:txBody>
      </p:sp>
      <p:sp>
        <p:nvSpPr>
          <p:cNvPr id="18439" name="TextBox 2">
            <a:extLst>
              <a:ext uri="{FF2B5EF4-FFF2-40B4-BE49-F238E27FC236}">
                <a16:creationId xmlns:a16="http://schemas.microsoft.com/office/drawing/2014/main" id="{3FC35A72-22E4-40F8-9E8B-D21ACBED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074" y="457729"/>
            <a:ext cx="5356489" cy="7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667" i="1">
                <a:solidFill>
                  <a:srgbClr val="003474"/>
                </a:solidFill>
                <a:latin typeface="Helvetica Light"/>
                <a:ea typeface="Helvetica Light"/>
                <a:cs typeface="Helvetica Light"/>
              </a:rPr>
              <a:t>Sobre a função do contrato de aliança</a:t>
            </a:r>
            <a:endParaRPr lang="en-US" altLang="pt-BR" sz="2667" i="1">
              <a:solidFill>
                <a:srgbClr val="003474"/>
              </a:solidFill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2">
            <a:extLst>
              <a:ext uri="{FF2B5EF4-FFF2-40B4-BE49-F238E27FC236}">
                <a16:creationId xmlns:a16="http://schemas.microsoft.com/office/drawing/2014/main" id="{0F49ED36-881F-4632-A547-11AD9F10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730" y="619125"/>
            <a:ext cx="4320646" cy="5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pt-BR" sz="3333">
                <a:solidFill>
                  <a:srgbClr val="003474"/>
                </a:solidFill>
              </a:rPr>
              <a:t>Reflexão Jurídica</a:t>
            </a:r>
          </a:p>
        </p:txBody>
      </p:sp>
      <p:sp>
        <p:nvSpPr>
          <p:cNvPr id="19459" name="TextBox 14">
            <a:extLst>
              <a:ext uri="{FF2B5EF4-FFF2-40B4-BE49-F238E27FC236}">
                <a16:creationId xmlns:a16="http://schemas.microsoft.com/office/drawing/2014/main" id="{423A0351-C05B-4E65-A464-D280D9F3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604" y="2718595"/>
            <a:ext cx="4106333" cy="7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667" i="1">
                <a:solidFill>
                  <a:srgbClr val="003474"/>
                </a:solidFill>
                <a:latin typeface="Helvetica Light"/>
                <a:ea typeface="Helvetica Light"/>
                <a:cs typeface="Helvetica Light"/>
              </a:rPr>
              <a:t>Como regular contratos colaborativos?</a:t>
            </a:r>
            <a:endParaRPr lang="en-US" altLang="pt-BR" sz="2667" i="1">
              <a:solidFill>
                <a:srgbClr val="003474"/>
              </a:solidFill>
              <a:latin typeface="Helvetica Light"/>
              <a:ea typeface="Helvetica Light"/>
              <a:cs typeface="Helvetica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8FDC57-E7A5-4478-8F61-920B8A4DBA71}"/>
              </a:ext>
            </a:extLst>
          </p:cNvPr>
          <p:cNvCxnSpPr/>
          <p:nvPr/>
        </p:nvCxnSpPr>
        <p:spPr>
          <a:xfrm>
            <a:off x="2951428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8D1E6AEF-21F6-492C-ADAD-5ACCE7BD677B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4" name="TextBox 2">
            <a:extLst>
              <a:ext uri="{FF2B5EF4-FFF2-40B4-BE49-F238E27FC236}">
                <a16:creationId xmlns:a16="http://schemas.microsoft.com/office/drawing/2014/main" id="{94FB133B-8DAE-4EB6-9E84-B452881F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65" y="318823"/>
            <a:ext cx="5879042" cy="8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altLang="pt-BR" sz="2667" i="1">
                <a:solidFill>
                  <a:srgbClr val="003474"/>
                </a:solidFill>
                <a:latin typeface="Helvetica Light"/>
              </a:rPr>
              <a:t>Regulação de Contratos Colaborativos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6156612-82F1-4D90-BAF3-00A9D99EB49D}"/>
              </a:ext>
            </a:extLst>
          </p:cNvPr>
          <p:cNvSpPr txBox="1"/>
          <p:nvPr/>
        </p:nvSpPr>
        <p:spPr>
          <a:xfrm>
            <a:off x="1471084" y="1849438"/>
            <a:ext cx="2521479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088" algn="just">
              <a:defRPr/>
            </a:pPr>
            <a:r>
              <a:rPr lang="pt-BR" sz="1250" cap="all" dirty="0">
                <a:solidFill>
                  <a:srgbClr val="1B6C6A"/>
                </a:solidFill>
                <a:latin typeface="Arial"/>
                <a:cs typeface="Arial"/>
              </a:rPr>
              <a:t>Insights da visão relacional dos Contratos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D08A1B3-D7D1-4C3B-B56A-8B13B618B886}"/>
              </a:ext>
            </a:extLst>
          </p:cNvPr>
          <p:cNvSpPr txBox="1"/>
          <p:nvPr/>
        </p:nvSpPr>
        <p:spPr>
          <a:xfrm>
            <a:off x="1391709" y="2504282"/>
            <a:ext cx="2680229" cy="1361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218" indent="-225218">
              <a:lnSpc>
                <a:spcPct val="150000"/>
              </a:lnSpc>
              <a:spcAft>
                <a:spcPts val="287"/>
              </a:spcAft>
              <a:buClr>
                <a:srgbClr val="7DD2C4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Ian </a:t>
            </a:r>
            <a:r>
              <a:rPr lang="pt-BR" sz="13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Macneil</a:t>
            </a: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a crítica à visão tradicional do contrato</a:t>
            </a:r>
          </a:p>
          <a:p>
            <a:pPr marL="225218" indent="-225218">
              <a:lnSpc>
                <a:spcPct val="150000"/>
              </a:lnSpc>
              <a:spcAft>
                <a:spcPts val="287"/>
              </a:spcAft>
              <a:buClr>
                <a:srgbClr val="7DD2C4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BR" sz="13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problema da flexibilização contratual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7FB46AD-0783-4507-A3D0-72ED77271F16}"/>
              </a:ext>
            </a:extLst>
          </p:cNvPr>
          <p:cNvGraphicFramePr/>
          <p:nvPr/>
        </p:nvGraphicFramePr>
        <p:xfrm>
          <a:off x="5025112" y="1241210"/>
          <a:ext cx="2576702" cy="314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B22A5B9F-3F6D-40F0-8AFE-8EEB3AF57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459" y="653521"/>
            <a:ext cx="5040313" cy="7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667" i="1">
                <a:solidFill>
                  <a:srgbClr val="003474"/>
                </a:solidFill>
                <a:latin typeface="Helvetica Light"/>
                <a:ea typeface="Helvetica Light"/>
                <a:cs typeface="Helvetica Light"/>
              </a:rPr>
              <a:t>Sobre o papel do direito contratual</a:t>
            </a:r>
            <a:endParaRPr lang="en-US" altLang="pt-BR" sz="2667" i="1">
              <a:solidFill>
                <a:srgbClr val="003474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6A660E8B-4139-400A-904E-BAD397E9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979" y="1615282"/>
            <a:ext cx="3960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90000"/>
            </a:pPr>
            <a:r>
              <a:rPr lang="pt-BR" altLang="pt-BR" sz="2000" i="1">
                <a:solidFill>
                  <a:srgbClr val="003474"/>
                </a:solidFill>
                <a:latin typeface="Helvetica Light"/>
              </a:rPr>
              <a:t>Alianças “puras” tendem a reduzir o escopo de ações:</a:t>
            </a:r>
          </a:p>
        </p:txBody>
      </p:sp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8D1E6AEF-21F6-492C-ADAD-5ACCE7BD677B}"/>
              </a:ext>
            </a:extLst>
          </p:cNvPr>
          <p:cNvCxnSpPr/>
          <p:nvPr/>
        </p:nvCxnSpPr>
        <p:spPr>
          <a:xfrm>
            <a:off x="1512094" y="476250"/>
            <a:ext cx="0" cy="641615"/>
          </a:xfrm>
          <a:prstGeom prst="line">
            <a:avLst/>
          </a:prstGeom>
          <a:ln>
            <a:solidFill>
              <a:srgbClr val="00347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7AFEA9-3A41-4DF2-B204-7695D2E47327}"/>
              </a:ext>
            </a:extLst>
          </p:cNvPr>
          <p:cNvGraphicFramePr/>
          <p:nvPr/>
        </p:nvGraphicFramePr>
        <p:xfrm>
          <a:off x="2032000" y="2677480"/>
          <a:ext cx="5720353" cy="150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0CD86D4-6A7B-42CD-9A83-914757287D23}"/>
              </a:ext>
            </a:extLst>
          </p:cNvPr>
          <p:cNvSpPr txBox="1">
            <a:spLocks/>
          </p:cNvSpPr>
          <p:nvPr/>
        </p:nvSpPr>
        <p:spPr>
          <a:xfrm>
            <a:off x="1741343" y="2101416"/>
            <a:ext cx="6935114" cy="2268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DÚVIDAS?</a:t>
            </a:r>
          </a:p>
          <a:p>
            <a:pPr marL="0" indent="0" algn="ctr">
              <a:buNone/>
            </a:pPr>
            <a:endParaRPr lang="pt-BR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b="1" i="1" dirty="0"/>
              <a:t>ltoledo@toledomarchetti.com.br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41DCDEB-32D7-4302-ACDD-D39377101AED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F88472B9-BA49-4E91-99F3-27268F09BED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50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rotúnel">
            <a:extLst>
              <a:ext uri="{FF2B5EF4-FFF2-40B4-BE49-F238E27FC236}">
                <a16:creationId xmlns:a16="http://schemas.microsoft.com/office/drawing/2014/main" id="{B5DAF31E-D972-44E3-B5A0-11E42D0B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87797"/>
            <a:ext cx="6237396" cy="26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20B75B-CC07-4E07-8686-E4EB6521C15E}"/>
              </a:ext>
            </a:extLst>
          </p:cNvPr>
          <p:cNvSpPr txBox="1"/>
          <p:nvPr/>
        </p:nvSpPr>
        <p:spPr>
          <a:xfrm>
            <a:off x="1619672" y="1932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757472"/>
                </a:solidFill>
                <a:effectLst/>
                <a:latin typeface="odebrechtsans"/>
              </a:rPr>
              <a:t>Eurotúnel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93CD43-DE42-4539-8230-5896E0451E8C}"/>
              </a:ext>
            </a:extLst>
          </p:cNvPr>
          <p:cNvSpPr txBox="1"/>
          <p:nvPr/>
        </p:nvSpPr>
        <p:spPr>
          <a:xfrm>
            <a:off x="1763688" y="3473785"/>
            <a:ext cx="662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757472"/>
                </a:solidFill>
                <a:effectLst/>
                <a:latin typeface="odebrechtsans"/>
              </a:rPr>
              <a:t> Construído por engenheiros franceses e ingleses e inaugurado em 1994, o túnel liga </a:t>
            </a:r>
            <a:r>
              <a:rPr lang="pt-BR" b="0" i="0" dirty="0" err="1">
                <a:solidFill>
                  <a:srgbClr val="757472"/>
                </a:solidFill>
                <a:effectLst/>
                <a:latin typeface="odebrechtsans"/>
              </a:rPr>
              <a:t>Folkestone</a:t>
            </a:r>
            <a:r>
              <a:rPr lang="pt-BR" b="0" i="0" dirty="0">
                <a:solidFill>
                  <a:srgbClr val="757472"/>
                </a:solidFill>
                <a:effectLst/>
                <a:latin typeface="odebrechtsans"/>
              </a:rPr>
              <a:t>, no sul da Inglaterra, a </a:t>
            </a:r>
            <a:r>
              <a:rPr lang="pt-BR" b="0" i="0" dirty="0" err="1">
                <a:solidFill>
                  <a:srgbClr val="757472"/>
                </a:solidFill>
                <a:effectLst/>
                <a:latin typeface="odebrechtsans"/>
              </a:rPr>
              <a:t>Coquelles</a:t>
            </a:r>
            <a:r>
              <a:rPr lang="pt-BR" b="0" i="0" dirty="0">
                <a:solidFill>
                  <a:srgbClr val="757472"/>
                </a:solidFill>
                <a:effectLst/>
                <a:latin typeface="odebrechtsans"/>
              </a:rPr>
              <a:t>, no norte da França. O projeto tem o mais longo trecho submerso do mundo: são 50,5 km de extensão, sendo 38 km abaixo do mar. Cerca de 13 mil pessoas trabalharam na obra, que levou seis anos para ser concluída. E nada mais do que 11 escavadeiras tipo “tatuzão” foram utilizadas num ciclo de escavação e revestimento!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17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720B75B-CC07-4E07-8686-E4EB6521C15E}"/>
              </a:ext>
            </a:extLst>
          </p:cNvPr>
          <p:cNvSpPr txBox="1"/>
          <p:nvPr/>
        </p:nvSpPr>
        <p:spPr>
          <a:xfrm>
            <a:off x="1580691" y="1500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757472"/>
                </a:solidFill>
                <a:effectLst/>
                <a:latin typeface="odebrechtsans"/>
              </a:rPr>
              <a:t>Ilhas Artificiais de Dubai</a:t>
            </a:r>
            <a:endParaRPr lang="pt-BR" dirty="0"/>
          </a:p>
        </p:txBody>
      </p:sp>
      <p:pic>
        <p:nvPicPr>
          <p:cNvPr id="5122" name="Picture 2" descr="Ilhas artificiais de Dubai">
            <a:extLst>
              <a:ext uri="{FF2B5EF4-FFF2-40B4-BE49-F238E27FC236}">
                <a16:creationId xmlns:a16="http://schemas.microsoft.com/office/drawing/2014/main" id="{169EAA97-DF49-4DAD-AC3A-C48113590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91" y="599177"/>
            <a:ext cx="6794957" cy="28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FF15E09-5333-4AB6-898B-A481F6214543}"/>
              </a:ext>
            </a:extLst>
          </p:cNvPr>
          <p:cNvSpPr txBox="1"/>
          <p:nvPr/>
        </p:nvSpPr>
        <p:spPr>
          <a:xfrm>
            <a:off x="1580691" y="3534938"/>
            <a:ext cx="73448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rgbClr val="757472"/>
                </a:solidFill>
                <a:effectLst/>
                <a:latin typeface="odebrechtsans"/>
              </a:rPr>
              <a:t>O arquipélago é formado por três ilhas que podem ser vistas do espaço! Antes do início da construção, foram levados em consideração fatores como a força das ondas na região, as marés, os ventos e até mesmo os efeitos do aquecimento global. A estrutura das ilhas foi fundada por um processo de dragagem: as dragas retiraram a areia do fundo do mar e depositaram em camadas até atingir a altura ideal. Nesse processo, só na ilha Palm </a:t>
            </a:r>
            <a:r>
              <a:rPr lang="pt-BR" sz="1600" b="0" i="0" dirty="0" err="1">
                <a:solidFill>
                  <a:srgbClr val="757472"/>
                </a:solidFill>
                <a:effectLst/>
                <a:latin typeface="odebrechtsans"/>
              </a:rPr>
              <a:t>Jumeirah</a:t>
            </a:r>
            <a:r>
              <a:rPr lang="pt-BR" sz="1600" b="0" i="0" dirty="0">
                <a:solidFill>
                  <a:srgbClr val="757472"/>
                </a:solidFill>
                <a:effectLst/>
                <a:latin typeface="odebrechtsans"/>
              </a:rPr>
              <a:t> (a menor de todas e a primeira a ser construída) foram utilizados 94 milhões de metros cúbicos de areia, o suficiente para erguer uma parede de 2,5 metros ao redor da Terra!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7175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720B75B-CC07-4E07-8686-E4EB6521C15E}"/>
              </a:ext>
            </a:extLst>
          </p:cNvPr>
          <p:cNvSpPr txBox="1"/>
          <p:nvPr/>
        </p:nvSpPr>
        <p:spPr>
          <a:xfrm>
            <a:off x="1641230" y="1211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757472"/>
                </a:solidFill>
                <a:effectLst/>
                <a:latin typeface="odebrechtsans"/>
              </a:rPr>
              <a:t>Viaduto de </a:t>
            </a:r>
            <a:r>
              <a:rPr lang="pt-BR" b="1" i="0" dirty="0" err="1">
                <a:solidFill>
                  <a:srgbClr val="757472"/>
                </a:solidFill>
                <a:effectLst/>
                <a:latin typeface="odebrechtsans"/>
              </a:rPr>
              <a:t>Millau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15E09-5333-4AB6-898B-A481F6214543}"/>
              </a:ext>
            </a:extLst>
          </p:cNvPr>
          <p:cNvSpPr txBox="1"/>
          <p:nvPr/>
        </p:nvSpPr>
        <p:spPr>
          <a:xfrm>
            <a:off x="1475656" y="3534938"/>
            <a:ext cx="7344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757472"/>
                </a:solidFill>
                <a:latin typeface="odebrechtsans"/>
              </a:rPr>
              <a:t>Trata-se da mais alta ponte rodoviária do mundo, com 343 metros de altura. Ela é toda suportada por cabos, pesando 36 mil toneladas, o que não é considerado pesado para seu tamanho, e eis o segredo: boa parte da estrutura foi construída com </a:t>
            </a:r>
            <a:r>
              <a:rPr lang="pt-BR" sz="1600" b="0" i="0" dirty="0">
                <a:solidFill>
                  <a:srgbClr val="757472"/>
                </a:solidFill>
                <a:effectLst/>
                <a:latin typeface="odebrechtsans"/>
              </a:rPr>
              <a:t>aço, material leve e resistente a variações de temperatura. A construção do tabuleiro da ponte foi realizada em solo e depois deslocada de torre em torre via sistema hidráulico. </a:t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6146" name="Picture 2" descr="Viaduto de Milau">
            <a:extLst>
              <a:ext uri="{FF2B5EF4-FFF2-40B4-BE49-F238E27FC236}">
                <a16:creationId xmlns:a16="http://schemas.microsoft.com/office/drawing/2014/main" id="{40D457BA-F7C5-46B9-9055-AF92E9A92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7062"/>
            <a:ext cx="6625954" cy="27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7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3B8D6D-3671-4711-BB91-21BF99AAC4E7}"/>
              </a:ext>
            </a:extLst>
          </p:cNvPr>
          <p:cNvSpPr/>
          <p:nvPr/>
        </p:nvSpPr>
        <p:spPr>
          <a:xfrm>
            <a:off x="2726895" y="2814580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058735-1841-4768-AE34-3B30A5894B07}"/>
              </a:ext>
            </a:extLst>
          </p:cNvPr>
          <p:cNvSpPr/>
          <p:nvPr/>
        </p:nvSpPr>
        <p:spPr>
          <a:xfrm>
            <a:off x="2726951" y="2118689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34EBD5-8226-47F5-92DC-E8A4CA0FB72A}"/>
              </a:ext>
            </a:extLst>
          </p:cNvPr>
          <p:cNvSpPr/>
          <p:nvPr/>
        </p:nvSpPr>
        <p:spPr>
          <a:xfrm>
            <a:off x="2195735" y="1452234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4EA61F48-BECA-43B6-A6E4-C5E2DF259CF8}"/>
              </a:ext>
            </a:extLst>
          </p:cNvPr>
          <p:cNvSpPr txBox="1"/>
          <p:nvPr/>
        </p:nvSpPr>
        <p:spPr>
          <a:xfrm>
            <a:off x="2357553" y="1303522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INTRODUÇÃO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4F5741A-B5D8-472B-9846-68EF7E994AD7}"/>
              </a:ext>
            </a:extLst>
          </p:cNvPr>
          <p:cNvSpPr txBox="1"/>
          <p:nvPr/>
        </p:nvSpPr>
        <p:spPr>
          <a:xfrm>
            <a:off x="3014134" y="2753590"/>
            <a:ext cx="30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AGENTES ENVOLVIDOS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F8AB43C-DD1C-4C9D-8726-875F0CFD03E1}"/>
              </a:ext>
            </a:extLst>
          </p:cNvPr>
          <p:cNvSpPr txBox="1"/>
          <p:nvPr/>
        </p:nvSpPr>
        <p:spPr>
          <a:xfrm>
            <a:off x="3006096" y="2074286"/>
            <a:ext cx="569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PECULIARIDADES DOS CONTRATOS DE CONSTRUÇÃO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F8DA7C-EBA1-4198-A683-EECB347DA409}"/>
              </a:ext>
            </a:extLst>
          </p:cNvPr>
          <p:cNvSpPr/>
          <p:nvPr/>
        </p:nvSpPr>
        <p:spPr>
          <a:xfrm>
            <a:off x="2510871" y="2065412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E9DA6E0-9044-4C11-AEF8-4D6860807332}"/>
              </a:ext>
            </a:extLst>
          </p:cNvPr>
          <p:cNvSpPr/>
          <p:nvPr/>
        </p:nvSpPr>
        <p:spPr>
          <a:xfrm>
            <a:off x="2510871" y="2750034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E33F42-61D3-4A20-9E40-18DD025E82DE}"/>
              </a:ext>
            </a:extLst>
          </p:cNvPr>
          <p:cNvSpPr/>
          <p:nvPr/>
        </p:nvSpPr>
        <p:spPr>
          <a:xfrm>
            <a:off x="1854288" y="1378660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</a:t>
            </a:r>
            <a:endParaRPr lang="pt-BR" b="1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899D9A-D1B2-49D8-BCAA-7E38C7D8EA0F}"/>
              </a:ext>
            </a:extLst>
          </p:cNvPr>
          <p:cNvSpPr/>
          <p:nvPr/>
        </p:nvSpPr>
        <p:spPr>
          <a:xfrm>
            <a:off x="2708303" y="4775466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8D4C4F3-3680-4BB5-B560-E18982C4D050}"/>
              </a:ext>
            </a:extLst>
          </p:cNvPr>
          <p:cNvSpPr/>
          <p:nvPr/>
        </p:nvSpPr>
        <p:spPr>
          <a:xfrm>
            <a:off x="2708359" y="4079575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A64C22-1561-4B33-BCAC-DF930DD3BDCA}"/>
              </a:ext>
            </a:extLst>
          </p:cNvPr>
          <p:cNvSpPr/>
          <p:nvPr/>
        </p:nvSpPr>
        <p:spPr>
          <a:xfrm>
            <a:off x="2216013" y="3380393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31D7F2D1-75EC-422D-8426-D67BAA3D3674}"/>
              </a:ext>
            </a:extLst>
          </p:cNvPr>
          <p:cNvSpPr txBox="1"/>
          <p:nvPr/>
        </p:nvSpPr>
        <p:spPr>
          <a:xfrm>
            <a:off x="2633618" y="3210003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MODELAGENS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2AE4E911-4A6F-4FEA-8941-0BFB666A1845}"/>
              </a:ext>
            </a:extLst>
          </p:cNvPr>
          <p:cNvSpPr txBox="1"/>
          <p:nvPr/>
        </p:nvSpPr>
        <p:spPr>
          <a:xfrm>
            <a:off x="3014136" y="3936083"/>
            <a:ext cx="3078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MODELOS CONVENCIONAIS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501077F6-586C-4DE7-A0C5-C3F5A369F232}"/>
              </a:ext>
            </a:extLst>
          </p:cNvPr>
          <p:cNvSpPr txBox="1"/>
          <p:nvPr/>
        </p:nvSpPr>
        <p:spPr>
          <a:xfrm>
            <a:off x="3050139" y="4607758"/>
            <a:ext cx="3006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 COLABORATIVOS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FF0549E-1ECF-47AF-9F39-3D19FFAA9E9F}"/>
              </a:ext>
            </a:extLst>
          </p:cNvPr>
          <p:cNvSpPr/>
          <p:nvPr/>
        </p:nvSpPr>
        <p:spPr>
          <a:xfrm>
            <a:off x="2492279" y="402629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EE8F3D0-9109-4612-8C84-5B1227E66BD4}"/>
              </a:ext>
            </a:extLst>
          </p:cNvPr>
          <p:cNvSpPr/>
          <p:nvPr/>
        </p:nvSpPr>
        <p:spPr>
          <a:xfrm>
            <a:off x="2492279" y="4710920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05EBAE5-2896-4DC3-A351-989904234ED4}"/>
              </a:ext>
            </a:extLst>
          </p:cNvPr>
          <p:cNvSpPr/>
          <p:nvPr/>
        </p:nvSpPr>
        <p:spPr>
          <a:xfrm>
            <a:off x="1835696" y="3339546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837014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BF3B8D6D-3671-4711-BB91-21BF99AAC4E7}"/>
              </a:ext>
            </a:extLst>
          </p:cNvPr>
          <p:cNvSpPr/>
          <p:nvPr/>
        </p:nvSpPr>
        <p:spPr>
          <a:xfrm>
            <a:off x="2726895" y="2814580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058735-1841-4768-AE34-3B30A5894B07}"/>
              </a:ext>
            </a:extLst>
          </p:cNvPr>
          <p:cNvSpPr/>
          <p:nvPr/>
        </p:nvSpPr>
        <p:spPr>
          <a:xfrm>
            <a:off x="2726951" y="2118689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34EBD5-8226-47F5-92DC-E8A4CA0FB72A}"/>
              </a:ext>
            </a:extLst>
          </p:cNvPr>
          <p:cNvSpPr/>
          <p:nvPr/>
        </p:nvSpPr>
        <p:spPr>
          <a:xfrm>
            <a:off x="2195735" y="1452234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4EA61F48-BECA-43B6-A6E4-C5E2DF259CF8}"/>
              </a:ext>
            </a:extLst>
          </p:cNvPr>
          <p:cNvSpPr txBox="1"/>
          <p:nvPr/>
        </p:nvSpPr>
        <p:spPr>
          <a:xfrm>
            <a:off x="2357553" y="1303522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INTRODUÇÃO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4F5741A-B5D8-472B-9846-68EF7E994AD7}"/>
              </a:ext>
            </a:extLst>
          </p:cNvPr>
          <p:cNvSpPr txBox="1"/>
          <p:nvPr/>
        </p:nvSpPr>
        <p:spPr>
          <a:xfrm>
            <a:off x="3014134" y="2753590"/>
            <a:ext cx="30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AGENTES ENVOLVIDOS</a:t>
            </a:r>
            <a:endParaRPr lang="pt-BR" sz="3000" dirty="0">
              <a:solidFill>
                <a:srgbClr val="003474"/>
              </a:solidFill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F8AB43C-DD1C-4C9D-8726-875F0CFD03E1}"/>
              </a:ext>
            </a:extLst>
          </p:cNvPr>
          <p:cNvSpPr txBox="1"/>
          <p:nvPr/>
        </p:nvSpPr>
        <p:spPr>
          <a:xfrm>
            <a:off x="3006096" y="2074286"/>
            <a:ext cx="595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</a:rPr>
              <a:t>PECULIARIDADES DOS CONTRATOS DE CONSTRUÇÃO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F8DA7C-EBA1-4198-A683-EECB347DA409}"/>
              </a:ext>
            </a:extLst>
          </p:cNvPr>
          <p:cNvSpPr/>
          <p:nvPr/>
        </p:nvSpPr>
        <p:spPr>
          <a:xfrm>
            <a:off x="2510871" y="2065412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E9DA6E0-9044-4C11-AEF8-4D6860807332}"/>
              </a:ext>
            </a:extLst>
          </p:cNvPr>
          <p:cNvSpPr/>
          <p:nvPr/>
        </p:nvSpPr>
        <p:spPr>
          <a:xfrm>
            <a:off x="2510871" y="2750034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E33F42-61D3-4A20-9E40-18DD025E82DE}"/>
              </a:ext>
            </a:extLst>
          </p:cNvPr>
          <p:cNvSpPr/>
          <p:nvPr/>
        </p:nvSpPr>
        <p:spPr>
          <a:xfrm>
            <a:off x="1854288" y="1378660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</a:t>
            </a:r>
            <a:endParaRPr lang="pt-BR" b="1" dirty="0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6D30F95A-D445-4AC0-B796-4490A928EC93}"/>
              </a:ext>
            </a:extLst>
          </p:cNvPr>
          <p:cNvSpPr txBox="1"/>
          <p:nvPr/>
        </p:nvSpPr>
        <p:spPr>
          <a:xfrm>
            <a:off x="1830423" y="375081"/>
            <a:ext cx="777686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cap="small" dirty="0">
                <a:solidFill>
                  <a:srgbClr val="FF0000"/>
                </a:solidFill>
              </a:rPr>
              <a:t>Contratos de construção complexos – setor privado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FDBF8BB-A0A9-4193-A505-407B1BE29AEE}"/>
              </a:ext>
            </a:extLst>
          </p:cNvPr>
          <p:cNvSpPr/>
          <p:nvPr/>
        </p:nvSpPr>
        <p:spPr>
          <a:xfrm>
            <a:off x="1482485" y="329194"/>
            <a:ext cx="7607087" cy="4387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A899D9A-D1B2-49D8-BCAA-7E38C7D8EA0F}"/>
              </a:ext>
            </a:extLst>
          </p:cNvPr>
          <p:cNvSpPr/>
          <p:nvPr/>
        </p:nvSpPr>
        <p:spPr>
          <a:xfrm>
            <a:off x="2708303" y="4775466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8D4C4F3-3680-4BB5-B560-E18982C4D050}"/>
              </a:ext>
            </a:extLst>
          </p:cNvPr>
          <p:cNvSpPr/>
          <p:nvPr/>
        </p:nvSpPr>
        <p:spPr>
          <a:xfrm>
            <a:off x="2708359" y="4079575"/>
            <a:ext cx="6417050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A64C22-1561-4B33-BCAC-DF930DD3BDCA}"/>
              </a:ext>
            </a:extLst>
          </p:cNvPr>
          <p:cNvSpPr/>
          <p:nvPr/>
        </p:nvSpPr>
        <p:spPr>
          <a:xfrm>
            <a:off x="2216013" y="3380393"/>
            <a:ext cx="6948265" cy="318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31D7F2D1-75EC-422D-8426-D67BAA3D3674}"/>
              </a:ext>
            </a:extLst>
          </p:cNvPr>
          <p:cNvSpPr txBox="1"/>
          <p:nvPr/>
        </p:nvSpPr>
        <p:spPr>
          <a:xfrm>
            <a:off x="2633618" y="3210003"/>
            <a:ext cx="2050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MODELAGENS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2AE4E911-4A6F-4FEA-8941-0BFB666A1845}"/>
              </a:ext>
            </a:extLst>
          </p:cNvPr>
          <p:cNvSpPr txBox="1"/>
          <p:nvPr/>
        </p:nvSpPr>
        <p:spPr>
          <a:xfrm>
            <a:off x="3014136" y="3936083"/>
            <a:ext cx="3078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MODELOS CONVENCIONAIS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501077F6-586C-4DE7-A0C5-C3F5A369F232}"/>
              </a:ext>
            </a:extLst>
          </p:cNvPr>
          <p:cNvSpPr txBox="1"/>
          <p:nvPr/>
        </p:nvSpPr>
        <p:spPr>
          <a:xfrm>
            <a:off x="3050139" y="4607758"/>
            <a:ext cx="3006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3474"/>
                </a:solidFill>
              </a:rPr>
              <a:t>MODELO COLABORATIVOS</a:t>
            </a:r>
            <a:r>
              <a:rPr lang="pt-BR" sz="3000" dirty="0">
                <a:solidFill>
                  <a:srgbClr val="003474"/>
                </a:solidFill>
              </a:rPr>
              <a:t>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FF0549E-1ECF-47AF-9F39-3D19FFAA9E9F}"/>
              </a:ext>
            </a:extLst>
          </p:cNvPr>
          <p:cNvSpPr/>
          <p:nvPr/>
        </p:nvSpPr>
        <p:spPr>
          <a:xfrm>
            <a:off x="2492279" y="4026298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1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EE8F3D0-9109-4612-8C84-5B1227E66BD4}"/>
              </a:ext>
            </a:extLst>
          </p:cNvPr>
          <p:cNvSpPr/>
          <p:nvPr/>
        </p:nvSpPr>
        <p:spPr>
          <a:xfrm>
            <a:off x="2492279" y="4710920"/>
            <a:ext cx="432048" cy="4387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05EBAE5-2896-4DC3-A351-989904234ED4}"/>
              </a:ext>
            </a:extLst>
          </p:cNvPr>
          <p:cNvSpPr/>
          <p:nvPr/>
        </p:nvSpPr>
        <p:spPr>
          <a:xfrm>
            <a:off x="1835696" y="3339546"/>
            <a:ext cx="432048" cy="4387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072736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6EE2D59A3E4E4BA42491AC9C387D0B" ma:contentTypeVersion="7" ma:contentTypeDescription="Crie um novo documento." ma:contentTypeScope="" ma:versionID="da2efed58b89cbf1de53c9d404590d5d">
  <xsd:schema xmlns:xsd="http://www.w3.org/2001/XMLSchema" xmlns:xs="http://www.w3.org/2001/XMLSchema" xmlns:p="http://schemas.microsoft.com/office/2006/metadata/properties" xmlns:ns2="0d8d1bd6-eafc-4eb3-80a4-6b667f68c137" targetNamespace="http://schemas.microsoft.com/office/2006/metadata/properties" ma:root="true" ma:fieldsID="0ea5bb980a51b1ff7ef39ef023a05c6a" ns2:_="">
    <xsd:import namespace="0d8d1bd6-eafc-4eb3-80a4-6b667f68c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d1bd6-eafc-4eb3-80a4-6b667f68c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B1BDA2-D77E-4174-8306-3735FF84191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0d8d1bd6-eafc-4eb3-80a4-6b667f68c13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856D48-A43D-4355-B3EC-E303D1468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d1bd6-eafc-4eb3-80a4-6b667f68c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695DEA-7722-4CF4-9B31-DD532CF43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48514</TotalTime>
  <Words>2389</Words>
  <Application>Microsoft Office PowerPoint</Application>
  <PresentationFormat>Apresentação na tela (16:10)</PresentationFormat>
  <Paragraphs>451</Paragraphs>
  <Slides>48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7" baseType="lpstr">
      <vt:lpstr>Arial</vt:lpstr>
      <vt:lpstr>Avenir</vt:lpstr>
      <vt:lpstr>Calibri</vt:lpstr>
      <vt:lpstr>Helvetica Light</vt:lpstr>
      <vt:lpstr>Helvetica Neue</vt:lpstr>
      <vt:lpstr>odebrechtsans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Elementos “informais” tem maior correlação com sucesso do projeto, segundo estudo recente na Austrália (Chen/Manley. 2014)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Design Absoluto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 Carvalho</dc:creator>
  <cp:lastModifiedBy>Leonardo Toledo | Toledo Marchetti</cp:lastModifiedBy>
  <cp:revision>1431</cp:revision>
  <cp:lastPrinted>2011-07-07T19:32:23Z</cp:lastPrinted>
  <dcterms:created xsi:type="dcterms:W3CDTF">2010-12-15T18:24:48Z</dcterms:created>
  <dcterms:modified xsi:type="dcterms:W3CDTF">2023-11-14T14:24:46Z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0x0101009C6EE2D59A3E4E4BA42491AC9C387D0B</vt:lpwstr>
  </property>
</Properties>
</file>