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D979C5-89B6-415D-A558-117E6DCA9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19ACB6-B7A6-42F9-AFAE-5E668A333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8F9FF0-69D1-4EF3-8089-F4961432A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2305-C19B-4BDC-B42A-5B4E06758E08}" type="datetimeFigureOut">
              <a:rPr lang="pt-BR" smtClean="0"/>
              <a:t>02/04/2020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A4C0E-8954-4AE1-A1D2-6D93CE116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240A6E-47D1-4D1B-8A4F-8660CEF31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3971-221F-4FF3-82D8-A458F0EE8A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639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9DB53-516D-4E36-8A4C-2C9484CD3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E3CE0A5-5A8B-4A8A-BA5D-C12DC4B09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DE623A-0BDF-4237-86A0-87DEF132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2305-C19B-4BDC-B42A-5B4E06758E08}" type="datetimeFigureOut">
              <a:rPr lang="pt-BR" smtClean="0"/>
              <a:t>02/04/2020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AB4F78-6B40-463A-A75B-9852B8676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E852CC-1836-452B-B27B-E46B1B68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3971-221F-4FF3-82D8-A458F0EE8A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9816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C57E42A-81DA-4AC9-8B20-E0AAA51184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33DB779-2952-4777-A91C-838C3CFCA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B8F5CF-46BE-446B-998A-83565D19A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2305-C19B-4BDC-B42A-5B4E06758E08}" type="datetimeFigureOut">
              <a:rPr lang="pt-BR" smtClean="0"/>
              <a:t>02/04/2020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2D49DD-5DC0-4C1C-A77D-11A2E0C31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59FDAA-F522-445E-B8A0-736C0E55E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3971-221F-4FF3-82D8-A458F0EE8A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5329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792FA-2B6B-4CDA-BBDC-0C0AAF33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134810-47C3-4B09-AC8C-A434A2EB8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B1BCF6-AE55-4C2A-BFE1-A2C06AF8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2305-C19B-4BDC-B42A-5B4E06758E08}" type="datetimeFigureOut">
              <a:rPr lang="pt-BR" smtClean="0"/>
              <a:t>02/04/2020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7F66AC-E676-4F0B-A94D-2B4F3D127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45418C-249C-4DC7-9084-1DFE1050D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3971-221F-4FF3-82D8-A458F0EE8A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001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E0B981-F4B0-4219-8333-AAEE337C2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0B04B3-C9AD-4E68-B4D0-7BA295442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04CD61-FD72-454B-AE6D-B6C27C737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2305-C19B-4BDC-B42A-5B4E06758E08}" type="datetimeFigureOut">
              <a:rPr lang="pt-BR" smtClean="0"/>
              <a:t>02/04/2020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0AB14B-0F6D-4F90-BCA4-B995EF15B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4916F8-ADC7-46B4-A436-C3B548A16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3971-221F-4FF3-82D8-A458F0EE8A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062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9688C-EC85-48E0-BA69-C52204921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85B921-9C5E-4267-93A8-8361309153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842D86-588F-464E-8B34-3068A88DF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B476921-97E7-4F09-9E06-ACA705F6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2305-C19B-4BDC-B42A-5B4E06758E08}" type="datetimeFigureOut">
              <a:rPr lang="pt-BR" smtClean="0"/>
              <a:t>02/04/2020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D1BDEEB-7B70-4230-861E-A3CC2FCE8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9DC74DA-14BB-4BFD-831B-2DB8EFFA8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3971-221F-4FF3-82D8-A458F0EE8A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3622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154EDA-8D76-49B2-96EC-40DB5ADB7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FC26A0-3064-4B3B-B42C-07830C8E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CD8124-02AF-44B7-B94E-A53E62B50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91C67BF-B7B4-47FF-9658-0E8F922FC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B224CF7-DD40-4419-9D95-20EA464A80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8F5AC19-E6FB-4D37-8FE9-F9318DED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2305-C19B-4BDC-B42A-5B4E06758E08}" type="datetimeFigureOut">
              <a:rPr lang="pt-BR" smtClean="0"/>
              <a:t>02/04/2020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AF29A5F-7658-4E34-911C-7D52C8CC0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265AFF6-9A41-47EC-B259-FF9009E8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3971-221F-4FF3-82D8-A458F0EE8A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9418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CA8A0-14E7-4D1C-8AF5-D97885A74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164BEF6-54B4-4288-8600-BC995B7EC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2305-C19B-4BDC-B42A-5B4E06758E08}" type="datetimeFigureOut">
              <a:rPr lang="pt-BR" smtClean="0"/>
              <a:t>02/04/2020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980E06-8EBC-4AD8-8BC1-7A08913DE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9E63F39-FCD1-4669-B126-9B9C6D9A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3971-221F-4FF3-82D8-A458F0EE8A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39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D4B8D31-F800-4A00-B768-C46A34B98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2305-C19B-4BDC-B42A-5B4E06758E08}" type="datetimeFigureOut">
              <a:rPr lang="pt-BR" smtClean="0"/>
              <a:t>02/04/2020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F5CF755-5A34-4B56-8C13-FC4B637AE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55AB13F-28BF-46FA-8AE1-B7257811E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3971-221F-4FF3-82D8-A458F0EE8A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50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295F36-A3EA-46D5-B6A6-29782385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AC42F3-E40F-4C60-A993-52CD07D29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1081148-A6DD-4944-9681-78C141FF8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58F2FC6-C5C8-4CF8-A65C-0C010AEEB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2305-C19B-4BDC-B42A-5B4E06758E08}" type="datetimeFigureOut">
              <a:rPr lang="pt-BR" smtClean="0"/>
              <a:t>02/04/2020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E50ECC-5658-426A-9698-C46C03CB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42D5263-EAB8-4FC3-B2EC-8E11F7DC2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3971-221F-4FF3-82D8-A458F0EE8A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37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BF2E38-6349-4C09-AF9B-EFCD0C747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338148-CBA0-4B75-8F7A-7B31079D7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A1EB9E6-EFE1-40F9-86A6-ABB302FD8F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68A2931-7EFD-4381-994F-299D20EAA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2305-C19B-4BDC-B42A-5B4E06758E08}" type="datetimeFigureOut">
              <a:rPr lang="pt-BR" smtClean="0"/>
              <a:t>02/04/2020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9C2AFB1-9016-4840-AB45-7BD522DFB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471F76-A4BB-46CC-AF3F-BE79CC13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3971-221F-4FF3-82D8-A458F0EE8A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449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5BC7D19-5B8E-4EF5-B85A-6B939BEED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94F8C6-F490-48C1-A77D-93624A9C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2A05D8-8075-4CBB-8D60-68D07F280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E2305-C19B-4BDC-B42A-5B4E06758E08}" type="datetimeFigureOut">
              <a:rPr lang="pt-BR" smtClean="0"/>
              <a:t>02/04/2020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B46BED-75C1-4D8B-AF5B-0AED4F360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3AEA3F-818A-4DE0-B054-AC0283A0F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03971-221F-4FF3-82D8-A458F0EE8A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586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72CC75-E31A-4DBC-9F89-C05FED692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7" y="1510930"/>
            <a:ext cx="4442438" cy="2014279"/>
          </a:xfrm>
        </p:spPr>
        <p:txBody>
          <a:bodyPr anchor="b">
            <a:normAutofit/>
          </a:bodyPr>
          <a:lstStyle/>
          <a:p>
            <a:pPr lvl="0">
              <a:spcBef>
                <a:spcPts val="1000"/>
              </a:spcBef>
            </a:pPr>
            <a:r>
              <a:rPr lang="pt-BR" sz="3600" dirty="0">
                <a:solidFill>
                  <a:prstClr val="white"/>
                </a:solidFill>
                <a:latin typeface="Britannic Bold" panose="020B0903060703020204" pitchFamily="34" charset="0"/>
                <a:ea typeface="+mn-ea"/>
                <a:cs typeface="+mn-cs"/>
              </a:rPr>
              <a:t>Leitura base para as aulas 06 e 07</a:t>
            </a:r>
            <a:br>
              <a:rPr lang="pt-BR" sz="3600" dirty="0">
                <a:solidFill>
                  <a:prstClr val="white"/>
                </a:solidFill>
                <a:latin typeface="Britannic Bold" panose="020B0903060703020204" pitchFamily="34" charset="0"/>
                <a:ea typeface="+mn-ea"/>
                <a:cs typeface="+mn-cs"/>
              </a:rPr>
            </a:br>
            <a:endParaRPr lang="pt-BR" sz="3600" dirty="0">
              <a:latin typeface="Britannic Bold" panose="020B0903060703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C81CFF-E029-4CBD-ADCF-E4953B37D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183" y="3193774"/>
            <a:ext cx="6323548" cy="3366052"/>
          </a:xfrm>
        </p:spPr>
        <p:txBody>
          <a:bodyPr anchor="t">
            <a:normAutofit fontScale="85000" lnSpcReduction="20000"/>
          </a:bodyPr>
          <a:lstStyle/>
          <a:p>
            <a:pPr algn="l"/>
            <a:endParaRPr lang="pt-BR" sz="2000" dirty="0"/>
          </a:p>
          <a:p>
            <a:pPr algn="l"/>
            <a:r>
              <a:rPr lang="pt-BR" sz="2000" dirty="0"/>
              <a:t>Páginas escaneados à partir de </a:t>
            </a:r>
          </a:p>
          <a:p>
            <a:pPr algn="l"/>
            <a:r>
              <a:rPr lang="pt-BR" sz="1800" dirty="0"/>
              <a:t>Neves, W.A.; Rangel Jr.; </a:t>
            </a:r>
            <a:r>
              <a:rPr lang="pt-BR" sz="1800" dirty="0" err="1"/>
              <a:t>Murrieta</a:t>
            </a:r>
            <a:r>
              <a:rPr lang="pt-BR" sz="1800" dirty="0"/>
              <a:t>, R.S.S. (organizadores) </a:t>
            </a:r>
            <a:r>
              <a:rPr lang="pt-BR" sz="1800" b="1" dirty="0"/>
              <a:t>Assim caminhou a humanidade</a:t>
            </a:r>
            <a:r>
              <a:rPr lang="pt-BR" sz="1800" dirty="0"/>
              <a:t>. São Paulo: Palas Athena, 2015 </a:t>
            </a:r>
          </a:p>
          <a:p>
            <a:pPr algn="l"/>
            <a:endParaRPr lang="pt-BR" sz="1800" dirty="0"/>
          </a:p>
          <a:p>
            <a:pPr algn="l"/>
            <a:endParaRPr lang="pt-BR" sz="1800" dirty="0"/>
          </a:p>
          <a:p>
            <a:pPr algn="l"/>
            <a:endParaRPr lang="pt-BR" sz="1800" dirty="0"/>
          </a:p>
          <a:p>
            <a:pPr algn="l"/>
            <a:endParaRPr lang="pt-BR" sz="1800" dirty="0"/>
          </a:p>
          <a:p>
            <a:pPr algn="l"/>
            <a:endParaRPr lang="pt-BR" sz="1800" dirty="0"/>
          </a:p>
          <a:p>
            <a:pPr algn="l"/>
            <a:r>
              <a:rPr lang="pt-BR" sz="1800" dirty="0"/>
              <a:t>LGN 0321/ 2020/ </a:t>
            </a:r>
            <a:r>
              <a:rPr lang="pt-BR" sz="1800" dirty="0" err="1"/>
              <a:t>Esalq</a:t>
            </a:r>
            <a:r>
              <a:rPr lang="pt-BR" sz="1800" dirty="0"/>
              <a:t>/ USP</a:t>
            </a:r>
          </a:p>
          <a:p>
            <a:pPr algn="l"/>
            <a:r>
              <a:rPr lang="pt-BR" sz="1800" dirty="0" err="1"/>
              <a:t>Prof</a:t>
            </a:r>
            <a:r>
              <a:rPr lang="pt-BR" sz="1800" baseline="30000" dirty="0" err="1"/>
              <a:t>a</a:t>
            </a:r>
            <a:r>
              <a:rPr lang="pt-BR" sz="1800" dirty="0"/>
              <a:t> Débora A. Casagrande Santos</a:t>
            </a:r>
          </a:p>
          <a:p>
            <a:pPr algn="l"/>
            <a:r>
              <a:rPr lang="pt-BR" sz="1800" dirty="0"/>
              <a:t>Abril, 2020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 descr="Uma imagem contendo texto, foto&#10;&#10;Descrição gerada automaticamente">
            <a:extLst>
              <a:ext uri="{FF2B5EF4-FFF2-40B4-BE49-F238E27FC236}">
                <a16:creationId xmlns:a16="http://schemas.microsoft.com/office/drawing/2014/main" id="{2BC6FDFE-86E1-471A-83DE-6C23052CA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033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6396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9F0F0-0AF6-477B-9882-29914F871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5" y="182561"/>
            <a:ext cx="11662117" cy="1508127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t-BR" sz="2400" dirty="0"/>
              <a:t>LGN 0321</a:t>
            </a:r>
          </a:p>
        </p:txBody>
      </p:sp>
      <p:pic>
        <p:nvPicPr>
          <p:cNvPr id="5" name="Espaço Reservado para Conteúdo 4" descr="Foto em preto e branco de menina&#10;&#10;Descrição gerada automaticamente">
            <a:extLst>
              <a:ext uri="{FF2B5EF4-FFF2-40B4-BE49-F238E27FC236}">
                <a16:creationId xmlns:a16="http://schemas.microsoft.com/office/drawing/2014/main" id="{965DC00E-118F-42E5-914F-70616984B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5" y="488534"/>
            <a:ext cx="4037653" cy="5880930"/>
          </a:xfrm>
        </p:spPr>
      </p:pic>
      <p:pic>
        <p:nvPicPr>
          <p:cNvPr id="9" name="Imagem 8" descr="Texto preto sobre fundo branco&#10;&#10;Descrição gerada automaticamente">
            <a:extLst>
              <a:ext uri="{FF2B5EF4-FFF2-40B4-BE49-F238E27FC236}">
                <a16:creationId xmlns:a16="http://schemas.microsoft.com/office/drawing/2014/main" id="{BFD36CA6-2082-4D71-8672-35612F6F4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88" y="182562"/>
            <a:ext cx="5159763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30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A63245-3AFC-4ED9-A4FF-764BE807B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562"/>
            <a:ext cx="11582400" cy="132556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t-BR" sz="2400" dirty="0"/>
              <a:t>LGN 0321</a:t>
            </a:r>
          </a:p>
        </p:txBody>
      </p:sp>
      <p:pic>
        <p:nvPicPr>
          <p:cNvPr id="5" name="Espaço Reservado para Conteúdo 4" descr="Texto preto sobre fundo branco&#10;&#10;Descrição gerada automaticamente">
            <a:extLst>
              <a:ext uri="{FF2B5EF4-FFF2-40B4-BE49-F238E27FC236}">
                <a16:creationId xmlns:a16="http://schemas.microsoft.com/office/drawing/2014/main" id="{B369A1F3-2E4A-4690-A33F-E195DC9C6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29" y="111628"/>
            <a:ext cx="4767470" cy="6726047"/>
          </a:xfrm>
        </p:spPr>
      </p:pic>
      <p:pic>
        <p:nvPicPr>
          <p:cNvPr id="7" name="Imagem 6" descr="Texto preto sobre fundo branco&#10;&#10;Descrição gerada automaticamente">
            <a:extLst>
              <a:ext uri="{FF2B5EF4-FFF2-40B4-BE49-F238E27FC236}">
                <a16:creationId xmlns:a16="http://schemas.microsoft.com/office/drawing/2014/main" id="{BAB32D8F-E3D6-4493-BC03-99008DD33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65" y="111628"/>
            <a:ext cx="4767469" cy="66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55234A-8764-4C75-B4F4-0CB8429F9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09" y="241919"/>
            <a:ext cx="11628782" cy="132556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t-BR" sz="2400" dirty="0"/>
              <a:t>LGN 0321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AEF5414-3008-40DA-A42F-CCA3AB1C1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97" y="241919"/>
            <a:ext cx="4359965" cy="6376088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510DB03-D0D7-402D-918A-6E0357950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65" y="181138"/>
            <a:ext cx="4479573" cy="649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76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2A2529-AA95-41BC-B591-4676F4A84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96" y="365125"/>
            <a:ext cx="11582400" cy="132556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t-BR" sz="2400" dirty="0"/>
              <a:t>LGN 0321</a:t>
            </a:r>
          </a:p>
        </p:txBody>
      </p:sp>
      <p:pic>
        <p:nvPicPr>
          <p:cNvPr id="5" name="Espaço Reservado para Conteúdo 4" descr="Texto preto sobre fundo branco&#10;&#10;Descrição gerada automaticamente">
            <a:extLst>
              <a:ext uri="{FF2B5EF4-FFF2-40B4-BE49-F238E27FC236}">
                <a16:creationId xmlns:a16="http://schemas.microsoft.com/office/drawing/2014/main" id="{71A3ECCB-8877-4F75-9D4E-BCFA63C6A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3" y="55730"/>
            <a:ext cx="4709951" cy="6746540"/>
          </a:xfrm>
        </p:spPr>
      </p:pic>
      <p:pic>
        <p:nvPicPr>
          <p:cNvPr id="7" name="Imagem 6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345A1BAB-4832-44EC-A8F2-5D34ABC7F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281" y="86849"/>
            <a:ext cx="4532243" cy="668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47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3F8839-B2E8-462B-B536-6E01BA351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7" y="365125"/>
            <a:ext cx="11648661" cy="132556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t-BR" sz="2400" dirty="0"/>
              <a:t>LGN 0321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B4C704A-CC9C-49B4-BA24-9AB0B94AC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463" y="193548"/>
            <a:ext cx="4830417" cy="6476841"/>
          </a:xfrm>
        </p:spPr>
      </p:pic>
      <p:pic>
        <p:nvPicPr>
          <p:cNvPr id="7" name="Imagem 6" descr="Jornal com texto preto sobre fundo branco&#10;&#10;Descrição gerada automaticamente">
            <a:extLst>
              <a:ext uri="{FF2B5EF4-FFF2-40B4-BE49-F238E27FC236}">
                <a16:creationId xmlns:a16="http://schemas.microsoft.com/office/drawing/2014/main" id="{15F96B67-EBA9-4A61-85C0-670C42D2C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234" y="193548"/>
            <a:ext cx="5007864" cy="64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035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73</Words>
  <Application>Microsoft Office PowerPoint</Application>
  <PresentationFormat>Widescreen</PresentationFormat>
  <Paragraphs>17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1" baseType="lpstr">
      <vt:lpstr>arial</vt:lpstr>
      <vt:lpstr>Britannic Bold</vt:lpstr>
      <vt:lpstr>Calibri</vt:lpstr>
      <vt:lpstr>Calibri Light</vt:lpstr>
      <vt:lpstr>Tema do Office</vt:lpstr>
      <vt:lpstr>Leitura base para as aulas 06 e 07 </vt:lpstr>
      <vt:lpstr>LGN 0321</vt:lpstr>
      <vt:lpstr>LGN 0321</vt:lpstr>
      <vt:lpstr>LGN 0321</vt:lpstr>
      <vt:lpstr>LGN 0321</vt:lpstr>
      <vt:lpstr>LGN 0321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 base das aulas 06 e 07</dc:title>
  <dc:creator>Debora Casagrande Santos</dc:creator>
  <cp:lastModifiedBy>Debora Casagrande Santos</cp:lastModifiedBy>
  <cp:revision>8</cp:revision>
  <dcterms:created xsi:type="dcterms:W3CDTF">2020-04-02T14:31:48Z</dcterms:created>
  <dcterms:modified xsi:type="dcterms:W3CDTF">2020-04-02T21:18:50Z</dcterms:modified>
</cp:coreProperties>
</file>