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57" r:id="rId3"/>
    <p:sldId id="258" r:id="rId4"/>
    <p:sldId id="288" r:id="rId5"/>
    <p:sldId id="289" r:id="rId6"/>
    <p:sldId id="259" r:id="rId7"/>
    <p:sldId id="284" r:id="rId8"/>
    <p:sldId id="285" r:id="rId9"/>
    <p:sldId id="286" r:id="rId10"/>
    <p:sldId id="287" r:id="rId11"/>
    <p:sldId id="273" r:id="rId12"/>
    <p:sldId id="260" r:id="rId13"/>
    <p:sldId id="290" r:id="rId14"/>
    <p:sldId id="274" r:id="rId15"/>
    <p:sldId id="275" r:id="rId16"/>
    <p:sldId id="276" r:id="rId17"/>
    <p:sldId id="277" r:id="rId18"/>
    <p:sldId id="278" r:id="rId19"/>
    <p:sldId id="280" r:id="rId20"/>
    <p:sldId id="281" r:id="rId21"/>
    <p:sldId id="282" r:id="rId22"/>
    <p:sldId id="271" r:id="rId23"/>
    <p:sldId id="272" r:id="rId24"/>
    <p:sldId id="261" r:id="rId25"/>
    <p:sldId id="262" r:id="rId26"/>
    <p:sldId id="263" r:id="rId27"/>
    <p:sldId id="264" r:id="rId28"/>
    <p:sldId id="265" r:id="rId29"/>
    <p:sldId id="266" r:id="rId30"/>
    <p:sldId id="267" r:id="rId31"/>
    <p:sldId id="269" r:id="rId32"/>
    <p:sldId id="270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x-non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x-none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x-none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x-none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20E5E1C-FFEF-BF4B-B8F0-6C0F4872F194}" type="datetimeFigureOut">
              <a:rPr lang="en-US" smtClean="0"/>
              <a:t>5/11/20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66C93615-C4CB-6A43-A745-4196BD305A86}" type="slidenum">
              <a:rPr lang="en-US" smtClean="0"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0" r:id="rId18"/>
    <p:sldLayoutId id="2147483691" r:id="rId19"/>
    <p:sldLayoutId id="2147483692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Identidade</a:t>
            </a:r>
            <a:r>
              <a:rPr lang="en-US" dirty="0"/>
              <a:t> cultural e </a:t>
            </a:r>
            <a:r>
              <a:rPr lang="pt-BR" dirty="0"/>
              <a:t>alimentação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Aylene </a:t>
            </a:r>
            <a:r>
              <a:rPr lang="en-US" dirty="0" err="1"/>
              <a:t>Bousquat</a:t>
            </a:r>
            <a:endParaRPr lang="en-US" dirty="0"/>
          </a:p>
          <a:p>
            <a:r>
              <a:rPr lang="en-US" dirty="0"/>
              <a:t>2020</a:t>
            </a:r>
          </a:p>
        </p:txBody>
      </p:sp>
    </p:spTree>
    <p:extLst>
      <p:ext uri="{BB962C8B-B14F-4D97-AF65-F5344CB8AC3E}">
        <p14:creationId xmlns:p14="http://schemas.microsoft.com/office/powerpoint/2010/main" val="13922187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87" b="118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325480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Identidade</a:t>
            </a:r>
            <a:r>
              <a:rPr lang="en-US" dirty="0"/>
              <a:t>(s)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2 </a:t>
            </a:r>
            <a:r>
              <a:rPr lang="en-US" dirty="0" err="1"/>
              <a:t>elementos</a:t>
            </a:r>
            <a:r>
              <a:rPr lang="en-US" dirty="0"/>
              <a:t> </a:t>
            </a:r>
            <a:r>
              <a:rPr lang="en-US" dirty="0" err="1"/>
              <a:t>importantes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Lingua</a:t>
            </a:r>
          </a:p>
          <a:p>
            <a:r>
              <a:rPr lang="en-US" dirty="0" err="1"/>
              <a:t>Cultura</a:t>
            </a:r>
            <a:r>
              <a:rPr lang="en-US" dirty="0"/>
              <a:t> </a:t>
            </a:r>
            <a:r>
              <a:rPr lang="en-US" dirty="0" err="1"/>
              <a:t>Alimentar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9098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Comida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err="1"/>
              <a:t>Marcadores</a:t>
            </a:r>
            <a:r>
              <a:rPr lang="en-US" dirty="0"/>
              <a:t> </a:t>
            </a:r>
            <a:r>
              <a:rPr lang="en-US" dirty="0" err="1"/>
              <a:t>identitário</a:t>
            </a:r>
            <a:endParaRPr lang="en-US" dirty="0"/>
          </a:p>
          <a:p>
            <a:endParaRPr lang="en-US" dirty="0"/>
          </a:p>
          <a:p>
            <a:pPr lvl="1"/>
            <a:r>
              <a:rPr lang="en-US" dirty="0" err="1"/>
              <a:t>Cozinhas</a:t>
            </a:r>
            <a:r>
              <a:rPr lang="en-US" dirty="0"/>
              <a:t>/ </a:t>
            </a:r>
            <a:r>
              <a:rPr lang="en-US" dirty="0" err="1"/>
              <a:t>pratos</a:t>
            </a:r>
            <a:r>
              <a:rPr lang="en-US" dirty="0"/>
              <a:t> </a:t>
            </a:r>
            <a:r>
              <a:rPr lang="en-US" dirty="0" err="1"/>
              <a:t>emblemáticos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err="1"/>
              <a:t>Ingredientes</a:t>
            </a:r>
            <a:r>
              <a:rPr lang="en-US" dirty="0"/>
              <a:t> e </a:t>
            </a:r>
            <a:r>
              <a:rPr lang="en-US" dirty="0" err="1"/>
              <a:t>posição</a:t>
            </a:r>
            <a:r>
              <a:rPr lang="en-US" dirty="0"/>
              <a:t> social</a:t>
            </a:r>
          </a:p>
        </p:txBody>
      </p:sp>
    </p:spTree>
    <p:extLst>
      <p:ext uri="{BB962C8B-B14F-4D97-AF65-F5344CB8AC3E}">
        <p14:creationId xmlns:p14="http://schemas.microsoft.com/office/powerpoint/2010/main" val="184308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sz="2400" dirty="0"/>
              <a:t>“</a:t>
            </a:r>
            <a:r>
              <a:rPr lang="en-US" sz="2400" dirty="0" err="1"/>
              <a:t>Dize</a:t>
            </a:r>
            <a:r>
              <a:rPr lang="en-US" sz="2400" dirty="0"/>
              <a:t>-me o </a:t>
            </a:r>
            <a:r>
              <a:rPr lang="en-US" sz="2400" dirty="0" err="1"/>
              <a:t>que</a:t>
            </a:r>
            <a:r>
              <a:rPr lang="en-US" sz="2400" dirty="0"/>
              <a:t> comes e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direi</a:t>
            </a:r>
            <a:r>
              <a:rPr lang="en-US" sz="2400" dirty="0"/>
              <a:t> </a:t>
            </a:r>
            <a:r>
              <a:rPr lang="en-US" sz="2400" dirty="0" err="1"/>
              <a:t>qual</a:t>
            </a:r>
            <a:r>
              <a:rPr lang="en-US" sz="2400" dirty="0"/>
              <a:t> </a:t>
            </a:r>
            <a:r>
              <a:rPr lang="en-US" sz="2400" dirty="0" err="1"/>
              <a:t>deus</a:t>
            </a:r>
            <a:r>
              <a:rPr lang="en-US" sz="2400" dirty="0"/>
              <a:t> </a:t>
            </a:r>
            <a:r>
              <a:rPr lang="en-US" sz="2400" dirty="0" err="1"/>
              <a:t>adoras</a:t>
            </a:r>
            <a:r>
              <a:rPr lang="en-US" sz="2400" dirty="0"/>
              <a:t>, sob </a:t>
            </a:r>
            <a:r>
              <a:rPr lang="en-US" sz="2400" dirty="0" err="1"/>
              <a:t>qual</a:t>
            </a:r>
            <a:r>
              <a:rPr lang="en-US" sz="2400" dirty="0"/>
              <a:t> latitude </a:t>
            </a:r>
            <a:r>
              <a:rPr lang="en-US" sz="2400" dirty="0" err="1"/>
              <a:t>vives</a:t>
            </a:r>
            <a:r>
              <a:rPr lang="en-US" sz="2400" dirty="0"/>
              <a:t>, de </a:t>
            </a:r>
            <a:r>
              <a:rPr lang="en-US" sz="2400" dirty="0" err="1"/>
              <a:t>qual</a:t>
            </a:r>
            <a:r>
              <a:rPr lang="en-US" sz="2400" dirty="0"/>
              <a:t> </a:t>
            </a:r>
            <a:r>
              <a:rPr lang="en-US" sz="2400" dirty="0" err="1"/>
              <a:t>cultura</a:t>
            </a:r>
            <a:r>
              <a:rPr lang="en-US" sz="2400" dirty="0"/>
              <a:t> </a:t>
            </a:r>
            <a:r>
              <a:rPr lang="en-US" sz="2400" dirty="0" err="1"/>
              <a:t>nascestes</a:t>
            </a:r>
            <a:r>
              <a:rPr lang="en-US" sz="2400" dirty="0"/>
              <a:t> e </a:t>
            </a:r>
            <a:r>
              <a:rPr lang="en-US" sz="2400" dirty="0" err="1"/>
              <a:t>em</a:t>
            </a:r>
            <a:r>
              <a:rPr lang="en-US" sz="2400" dirty="0"/>
              <a:t> </a:t>
            </a:r>
            <a:r>
              <a:rPr lang="en-US" sz="2400" dirty="0" err="1"/>
              <a:t>qual</a:t>
            </a:r>
            <a:r>
              <a:rPr lang="en-US" sz="2400" dirty="0"/>
              <a:t> </a:t>
            </a:r>
            <a:r>
              <a:rPr lang="en-US" sz="2400" dirty="0" err="1"/>
              <a:t>grupo</a:t>
            </a:r>
            <a:r>
              <a:rPr lang="en-US" sz="2400" dirty="0"/>
              <a:t> social </a:t>
            </a:r>
            <a:r>
              <a:rPr lang="en-US" sz="2400" dirty="0" err="1"/>
              <a:t>te</a:t>
            </a:r>
            <a:r>
              <a:rPr lang="en-US" sz="2400" dirty="0"/>
              <a:t> </a:t>
            </a:r>
            <a:r>
              <a:rPr lang="en-US" sz="2400" dirty="0" err="1"/>
              <a:t>incluis</a:t>
            </a:r>
            <a:r>
              <a:rPr lang="en-US" sz="2400" dirty="0"/>
              <a:t>. A </a:t>
            </a:r>
            <a:r>
              <a:rPr lang="en-US" sz="2400" dirty="0" err="1"/>
              <a:t>leitura</a:t>
            </a:r>
            <a:r>
              <a:rPr lang="en-US" sz="2400" dirty="0"/>
              <a:t> da </a:t>
            </a:r>
            <a:r>
              <a:rPr lang="en-US" sz="2400" dirty="0" err="1"/>
              <a:t>cozinha</a:t>
            </a:r>
            <a:r>
              <a:rPr lang="en-US" sz="2400" dirty="0"/>
              <a:t> </a:t>
            </a:r>
            <a:r>
              <a:rPr lang="en-US" sz="2400" dirty="0" err="1"/>
              <a:t>é</a:t>
            </a:r>
            <a:r>
              <a:rPr lang="en-US" sz="2400" dirty="0"/>
              <a:t> </a:t>
            </a:r>
            <a:r>
              <a:rPr lang="en-US" sz="2400" dirty="0" err="1"/>
              <a:t>uma</a:t>
            </a:r>
            <a:r>
              <a:rPr lang="en-US" sz="2400" dirty="0"/>
              <a:t> </a:t>
            </a:r>
            <a:r>
              <a:rPr lang="en-US" sz="2400" dirty="0" err="1"/>
              <a:t>fabulosa</a:t>
            </a:r>
            <a:r>
              <a:rPr lang="en-US" sz="2400" dirty="0"/>
              <a:t> </a:t>
            </a:r>
            <a:r>
              <a:rPr lang="en-US" sz="2400" dirty="0" err="1"/>
              <a:t>viagem</a:t>
            </a:r>
            <a:r>
              <a:rPr lang="en-US" sz="2400" dirty="0"/>
              <a:t>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consciência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as </a:t>
            </a:r>
            <a:r>
              <a:rPr lang="en-US" sz="2400" dirty="0" err="1"/>
              <a:t>sociedades</a:t>
            </a:r>
            <a:r>
              <a:rPr lang="en-US" sz="2400" dirty="0"/>
              <a:t> </a:t>
            </a:r>
            <a:r>
              <a:rPr lang="en-US" sz="2400" dirty="0" err="1"/>
              <a:t>têm</a:t>
            </a:r>
            <a:r>
              <a:rPr lang="en-US" sz="2400" dirty="0"/>
              <a:t> </a:t>
            </a:r>
            <a:r>
              <a:rPr lang="en-US" sz="2400" dirty="0" err="1"/>
              <a:t>delas</a:t>
            </a:r>
            <a:r>
              <a:rPr lang="en-US" sz="2400" dirty="0"/>
              <a:t> </a:t>
            </a:r>
            <a:r>
              <a:rPr lang="en-US" sz="2400" dirty="0" err="1"/>
              <a:t>mesmas</a:t>
            </a:r>
            <a:r>
              <a:rPr lang="en-US" sz="2400" dirty="0"/>
              <a:t>, 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dirty="0" err="1"/>
              <a:t>visão</a:t>
            </a:r>
            <a:r>
              <a:rPr lang="en-US" sz="2400" dirty="0"/>
              <a:t> </a:t>
            </a:r>
            <a:r>
              <a:rPr lang="en-US" sz="2400" dirty="0" err="1"/>
              <a:t>que</a:t>
            </a:r>
            <a:r>
              <a:rPr lang="en-US" sz="2400" dirty="0"/>
              <a:t> </a:t>
            </a:r>
            <a:r>
              <a:rPr lang="en-US" sz="2400" dirty="0" err="1"/>
              <a:t>elas</a:t>
            </a:r>
            <a:r>
              <a:rPr lang="en-US" sz="2400" dirty="0"/>
              <a:t> </a:t>
            </a:r>
            <a:r>
              <a:rPr lang="en-US" sz="2400" dirty="0" err="1"/>
              <a:t>têm</a:t>
            </a:r>
            <a:r>
              <a:rPr lang="en-US" sz="2400" dirty="0"/>
              <a:t> de </a:t>
            </a:r>
            <a:r>
              <a:rPr lang="en-US" sz="2400" dirty="0" err="1"/>
              <a:t>sua</a:t>
            </a:r>
            <a:r>
              <a:rPr lang="en-US" sz="2400" dirty="0"/>
              <a:t> </a:t>
            </a:r>
            <a:r>
              <a:rPr lang="en-US" sz="2400" dirty="0" err="1"/>
              <a:t>identidade</a:t>
            </a:r>
            <a:r>
              <a:rPr lang="en-US" sz="2400" dirty="0"/>
              <a:t>”</a:t>
            </a:r>
          </a:p>
          <a:p>
            <a:endParaRPr lang="en-US" dirty="0"/>
          </a:p>
          <a:p>
            <a:pPr lvl="8" algn="r"/>
            <a:r>
              <a:rPr lang="en-US" dirty="0"/>
              <a:t>Sophie </a:t>
            </a:r>
            <a:r>
              <a:rPr lang="en-US" dirty="0" err="1"/>
              <a:t>Bessis</a:t>
            </a:r>
            <a:r>
              <a:rPr lang="en-US" dirty="0"/>
              <a:t> (1995:10)</a:t>
            </a:r>
          </a:p>
        </p:txBody>
      </p:sp>
    </p:spTree>
    <p:extLst>
      <p:ext uri="{BB962C8B-B14F-4D97-AF65-F5344CB8AC3E}">
        <p14:creationId xmlns:p14="http://schemas.microsoft.com/office/powerpoint/2010/main" val="33900257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UNESCO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Pratos</a:t>
            </a:r>
            <a:r>
              <a:rPr lang="en-US" dirty="0"/>
              <a:t> </a:t>
            </a:r>
            <a:r>
              <a:rPr lang="en-US" dirty="0" err="1"/>
              <a:t>típicos</a:t>
            </a:r>
            <a:r>
              <a:rPr lang="en-US" dirty="0"/>
              <a:t> 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patrimônio</a:t>
            </a:r>
            <a:r>
              <a:rPr lang="en-US" dirty="0"/>
              <a:t> </a:t>
            </a:r>
            <a:r>
              <a:rPr lang="en-US" dirty="0" err="1"/>
              <a:t>imaterial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9832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Exemplos</a:t>
            </a:r>
            <a:r>
              <a:rPr lang="en-US" dirty="0"/>
              <a:t> 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4176" r="24176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Comida Mexicana </a:t>
            </a:r>
            <a:r>
              <a:rPr lang="en-US" dirty="0" err="1"/>
              <a:t>ao</a:t>
            </a:r>
            <a:r>
              <a:rPr lang="en-US" dirty="0"/>
              <a:t> </a:t>
            </a:r>
            <a:r>
              <a:rPr lang="en-US" dirty="0" err="1"/>
              <a:t>estilo</a:t>
            </a:r>
            <a:r>
              <a:rPr lang="en-US" dirty="0"/>
              <a:t> Michoacán</a:t>
            </a:r>
          </a:p>
          <a:p>
            <a:pPr lvl="1"/>
            <a:r>
              <a:rPr lang="en-US" dirty="0" err="1"/>
              <a:t>Agricultura</a:t>
            </a:r>
            <a:r>
              <a:rPr lang="en-US" dirty="0"/>
              <a:t> </a:t>
            </a:r>
            <a:r>
              <a:rPr lang="en-US" dirty="0" err="1"/>
              <a:t>tradicional</a:t>
            </a:r>
            <a:endParaRPr lang="en-US" dirty="0"/>
          </a:p>
          <a:p>
            <a:pPr lvl="1"/>
            <a:r>
              <a:rPr lang="en-US" dirty="0" err="1"/>
              <a:t>Práticas</a:t>
            </a:r>
            <a:r>
              <a:rPr lang="en-US" dirty="0"/>
              <a:t> </a:t>
            </a:r>
            <a:r>
              <a:rPr lang="en-US" dirty="0" err="1"/>
              <a:t>rituais</a:t>
            </a:r>
            <a:r>
              <a:rPr lang="en-US" dirty="0"/>
              <a:t> e costumes </a:t>
            </a:r>
            <a:r>
              <a:rPr lang="en-US" dirty="0" err="1"/>
              <a:t>ancestrais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346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879" r="16879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Pão</a:t>
            </a:r>
            <a:r>
              <a:rPr lang="en-US" dirty="0"/>
              <a:t> de </a:t>
            </a:r>
            <a:r>
              <a:rPr lang="en-US" dirty="0" err="1"/>
              <a:t>gengibre</a:t>
            </a:r>
            <a:r>
              <a:rPr lang="en-US" dirty="0"/>
              <a:t> </a:t>
            </a:r>
            <a:r>
              <a:rPr lang="en-US" dirty="0" err="1"/>
              <a:t>croata</a:t>
            </a:r>
            <a:endParaRPr lang="en-US" dirty="0"/>
          </a:p>
          <a:p>
            <a:pPr lvl="1"/>
            <a:r>
              <a:rPr lang="en-US" dirty="0" err="1"/>
              <a:t>Ingredientes</a:t>
            </a:r>
            <a:r>
              <a:rPr lang="en-US" dirty="0"/>
              <a:t> simples</a:t>
            </a:r>
          </a:p>
          <a:p>
            <a:pPr lvl="1"/>
            <a:r>
              <a:rPr lang="en-US" dirty="0" err="1"/>
              <a:t>Decoração</a:t>
            </a:r>
            <a:endParaRPr lang="en-US" dirty="0"/>
          </a:p>
          <a:p>
            <a:pPr lvl="1"/>
            <a:r>
              <a:rPr lang="en-US" dirty="0" err="1"/>
              <a:t>Idade</a:t>
            </a:r>
            <a:r>
              <a:rPr lang="en-US" dirty="0"/>
              <a:t> </a:t>
            </a:r>
            <a:r>
              <a:rPr lang="en-US" dirty="0" err="1"/>
              <a:t>Média</a:t>
            </a:r>
            <a:endParaRPr lang="en-US" dirty="0"/>
          </a:p>
          <a:p>
            <a:pPr lvl="1"/>
            <a:r>
              <a:rPr lang="en-US" dirty="0" err="1"/>
              <a:t>Mosteiros</a:t>
            </a:r>
            <a:r>
              <a:rPr lang="en-US" dirty="0"/>
              <a:t>- Casas</a:t>
            </a:r>
          </a:p>
          <a:p>
            <a:pPr lvl="1"/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589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2527" r="22527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Washoku</a:t>
            </a:r>
            <a:r>
              <a:rPr lang="en-US" dirty="0"/>
              <a:t> </a:t>
            </a:r>
            <a:r>
              <a:rPr lang="en-US" dirty="0" err="1"/>
              <a:t>Japonês</a:t>
            </a:r>
            <a:endParaRPr lang="en-US" dirty="0"/>
          </a:p>
          <a:p>
            <a:r>
              <a:rPr lang="en-US" dirty="0" err="1"/>
              <a:t>Tradição</a:t>
            </a:r>
            <a:r>
              <a:rPr lang="en-US" dirty="0"/>
              <a:t> e </a:t>
            </a:r>
            <a:r>
              <a:rPr lang="en-US" dirty="0" err="1"/>
              <a:t>respeito</a:t>
            </a:r>
            <a:endParaRPr lang="en-US" dirty="0"/>
          </a:p>
          <a:p>
            <a:r>
              <a:rPr lang="en-US" dirty="0" err="1"/>
              <a:t>Arroz</a:t>
            </a:r>
            <a:r>
              <a:rPr lang="en-US" dirty="0"/>
              <a:t>, </a:t>
            </a:r>
            <a:r>
              <a:rPr lang="en-US" dirty="0" err="1"/>
              <a:t>peixe</a:t>
            </a:r>
            <a:r>
              <a:rPr lang="en-US" dirty="0"/>
              <a:t>, legume e </a:t>
            </a:r>
            <a:r>
              <a:rPr lang="en-US" dirty="0" err="1"/>
              <a:t>plantas</a:t>
            </a:r>
            <a:r>
              <a:rPr lang="en-US" dirty="0"/>
              <a:t> </a:t>
            </a:r>
            <a:r>
              <a:rPr lang="en-US" dirty="0" err="1"/>
              <a:t>comestíveis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928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709" r="20709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Café </a:t>
            </a:r>
            <a:r>
              <a:rPr lang="en-US" dirty="0" err="1"/>
              <a:t>Turco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Jarra</a:t>
            </a:r>
            <a:r>
              <a:rPr lang="en-US" dirty="0"/>
              <a:t> de </a:t>
            </a:r>
            <a:r>
              <a:rPr lang="en-US" dirty="0" err="1"/>
              <a:t>cobre</a:t>
            </a:r>
            <a:r>
              <a:rPr lang="en-US" dirty="0"/>
              <a:t>, lento </a:t>
            </a:r>
            <a:r>
              <a:rPr lang="en-US" dirty="0" err="1"/>
              <a:t>processo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Símbolo</a:t>
            </a:r>
            <a:r>
              <a:rPr lang="en-US" dirty="0"/>
              <a:t> de </a:t>
            </a:r>
            <a:r>
              <a:rPr lang="en-US" dirty="0" err="1"/>
              <a:t>hospitalidade</a:t>
            </a:r>
            <a:r>
              <a:rPr lang="en-US" dirty="0"/>
              <a:t>, </a:t>
            </a:r>
            <a:r>
              <a:rPr lang="en-US" dirty="0" err="1"/>
              <a:t>amizade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490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16879" r="16879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Lavash</a:t>
            </a:r>
            <a:r>
              <a:rPr lang="en-US" dirty="0"/>
              <a:t> da </a:t>
            </a:r>
            <a:r>
              <a:rPr lang="en-US" dirty="0" err="1"/>
              <a:t>Armênia</a:t>
            </a:r>
            <a:endParaRPr lang="en-US" dirty="0"/>
          </a:p>
          <a:p>
            <a:r>
              <a:rPr lang="en-US" dirty="0" err="1"/>
              <a:t>Pão</a:t>
            </a:r>
            <a:r>
              <a:rPr lang="en-US" dirty="0"/>
              <a:t> de </a:t>
            </a:r>
            <a:r>
              <a:rPr lang="en-US" dirty="0" err="1"/>
              <a:t>trigo</a:t>
            </a:r>
            <a:endParaRPr lang="en-US" dirty="0"/>
          </a:p>
          <a:p>
            <a:r>
              <a:rPr lang="en-US" dirty="0" err="1"/>
              <a:t>Várias</a:t>
            </a:r>
            <a:r>
              <a:rPr lang="en-US" dirty="0"/>
              <a:t> </a:t>
            </a:r>
            <a:r>
              <a:rPr lang="en-US" dirty="0" err="1"/>
              <a:t>gerações</a:t>
            </a:r>
            <a:endParaRPr lang="en-US" dirty="0"/>
          </a:p>
          <a:p>
            <a:r>
              <a:rPr lang="en-US" dirty="0" err="1"/>
              <a:t>Coloca</a:t>
            </a:r>
            <a:r>
              <a:rPr lang="en-US" dirty="0"/>
              <a:t> no </a:t>
            </a:r>
            <a:r>
              <a:rPr lang="en-US" dirty="0" err="1"/>
              <a:t>ombro</a:t>
            </a:r>
            <a:r>
              <a:rPr lang="en-US" dirty="0"/>
              <a:t> da </a:t>
            </a:r>
            <a:r>
              <a:rPr lang="en-US" dirty="0" err="1"/>
              <a:t>noiva</a:t>
            </a:r>
            <a:r>
              <a:rPr lang="en-US" dirty="0"/>
              <a:t> e do </a:t>
            </a:r>
            <a:r>
              <a:rPr lang="en-US" dirty="0" err="1"/>
              <a:t>noivo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197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Síntese</a:t>
            </a:r>
            <a:r>
              <a:rPr lang="en-US" dirty="0"/>
              <a:t> da aula 2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Pontos</a:t>
            </a:r>
            <a:r>
              <a:rPr lang="en-US" dirty="0"/>
              <a:t> </a:t>
            </a:r>
            <a:r>
              <a:rPr lang="en-US" dirty="0" err="1"/>
              <a:t>centrais</a:t>
            </a:r>
            <a:r>
              <a:rPr lang="en-US" dirty="0"/>
              <a:t> do </a:t>
            </a:r>
            <a:r>
              <a:rPr lang="en-US" dirty="0" err="1"/>
              <a:t>texto</a:t>
            </a:r>
            <a:r>
              <a:rPr lang="en-US" dirty="0"/>
              <a:t> </a:t>
            </a:r>
            <a:r>
              <a:rPr lang="en-US" dirty="0" err="1"/>
              <a:t>apoio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r>
              <a:rPr lang="en-US" dirty="0"/>
              <a:t>Outros </a:t>
            </a:r>
            <a:r>
              <a:rPr lang="en-US" dirty="0" err="1"/>
              <a:t>temperinhos</a:t>
            </a:r>
            <a:r>
              <a:rPr lang="en-US" dirty="0"/>
              <a:t> </a:t>
            </a:r>
            <a:r>
              <a:rPr lang="en-US" dirty="0" err="1"/>
              <a:t>mais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240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l="20575" r="20575"/>
          <a:stretch>
            <a:fillRect/>
          </a:stretch>
        </p:blipFill>
        <p:spPr/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Cozinha</a:t>
            </a:r>
            <a:r>
              <a:rPr lang="en-US" dirty="0"/>
              <a:t> </a:t>
            </a:r>
            <a:r>
              <a:rPr lang="en-US" dirty="0" err="1"/>
              <a:t>mediterrânea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Diversidade</a:t>
            </a:r>
            <a:r>
              <a:rPr lang="en-US" dirty="0"/>
              <a:t> dos </a:t>
            </a:r>
            <a:r>
              <a:rPr lang="en-US" dirty="0" err="1"/>
              <a:t>ingredientes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85970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Voltando</a:t>
            </a:r>
            <a:r>
              <a:rPr lang="en-US" dirty="0"/>
              <a:t>…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21691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Carne – </a:t>
            </a:r>
            <a:r>
              <a:rPr lang="en-US" dirty="0" err="1"/>
              <a:t>Idade</a:t>
            </a:r>
            <a:r>
              <a:rPr lang="en-US" dirty="0"/>
              <a:t> </a:t>
            </a:r>
            <a:r>
              <a:rPr lang="en-US" dirty="0" err="1"/>
              <a:t>Média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 Se o </a:t>
            </a:r>
            <a:r>
              <a:rPr lang="en-US" dirty="0" err="1"/>
              <a:t>camponês</a:t>
            </a:r>
            <a:r>
              <a:rPr lang="en-US" dirty="0"/>
              <a:t> </a:t>
            </a:r>
            <a:r>
              <a:rPr lang="en-US" dirty="0" err="1"/>
              <a:t>criava</a:t>
            </a:r>
            <a:r>
              <a:rPr lang="en-US" dirty="0"/>
              <a:t> </a:t>
            </a:r>
            <a:r>
              <a:rPr lang="en-US" dirty="0" err="1"/>
              <a:t>gado</a:t>
            </a:r>
            <a:r>
              <a:rPr lang="en-US" dirty="0"/>
              <a:t>, </a:t>
            </a:r>
            <a:r>
              <a:rPr lang="en-US" dirty="0" err="1"/>
              <a:t>dizia</a:t>
            </a:r>
            <a:r>
              <a:rPr lang="en-US" dirty="0"/>
              <a:t>-se era </a:t>
            </a:r>
            <a:r>
              <a:rPr lang="en-US" dirty="0" err="1"/>
              <a:t>principalmente</a:t>
            </a:r>
            <a:r>
              <a:rPr lang="en-US" dirty="0"/>
              <a:t> </a:t>
            </a:r>
            <a:r>
              <a:rPr lang="en-US" dirty="0" err="1"/>
              <a:t>para</a:t>
            </a:r>
            <a:r>
              <a:rPr lang="en-US" dirty="0"/>
              <a:t>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privilegiados</a:t>
            </a:r>
            <a:r>
              <a:rPr lang="en-US" dirty="0"/>
              <a:t>, a </a:t>
            </a:r>
            <a:r>
              <a:rPr lang="en-US" dirty="0" err="1"/>
              <a:t>nobreza</a:t>
            </a:r>
            <a:r>
              <a:rPr lang="en-US" dirty="0"/>
              <a:t> e </a:t>
            </a:r>
            <a:r>
              <a:rPr lang="en-US" dirty="0" err="1"/>
              <a:t>os</a:t>
            </a:r>
            <a:r>
              <a:rPr lang="en-US" dirty="0"/>
              <a:t> </a:t>
            </a:r>
            <a:r>
              <a:rPr lang="en-US" dirty="0" err="1"/>
              <a:t>burgueses</a:t>
            </a:r>
            <a:r>
              <a:rPr lang="en-US" dirty="0"/>
              <a:t>, </a:t>
            </a:r>
            <a:r>
              <a:rPr lang="en-US" dirty="0" err="1"/>
              <a:t>não</a:t>
            </a:r>
            <a:r>
              <a:rPr lang="en-US" dirty="0"/>
              <a:t> se </a:t>
            </a:r>
            <a:r>
              <a:rPr lang="en-US" dirty="0" err="1"/>
              <a:t>esquecendo</a:t>
            </a:r>
            <a:r>
              <a:rPr lang="en-US" dirty="0"/>
              <a:t> do </a:t>
            </a:r>
            <a:r>
              <a:rPr lang="en-US" dirty="0" err="1"/>
              <a:t>clero</a:t>
            </a:r>
            <a:r>
              <a:rPr lang="en-US" dirty="0"/>
              <a:t> “</a:t>
            </a:r>
          </a:p>
          <a:p>
            <a:pPr algn="r"/>
            <a:r>
              <a:rPr lang="en-US" dirty="0"/>
              <a:t>Elias, 1994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86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 de </a:t>
            </a:r>
            <a:r>
              <a:rPr lang="en-US" dirty="0" err="1"/>
              <a:t>apresentação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1619" b="1161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05512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Cozinha</a:t>
            </a:r>
            <a:r>
              <a:rPr lang="en-US" dirty="0"/>
              <a:t> de um </a:t>
            </a:r>
            <a:r>
              <a:rPr lang="en-US" dirty="0" err="1"/>
              <a:t>grupo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um </a:t>
            </a:r>
            <a:r>
              <a:rPr lang="en-US" dirty="0" err="1"/>
              <a:t>inventário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dinâmica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8661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Deslocamentos</a:t>
            </a:r>
            <a:r>
              <a:rPr lang="en-US" dirty="0"/>
              <a:t> </a:t>
            </a:r>
            <a:r>
              <a:rPr lang="en-US" dirty="0" err="1"/>
              <a:t>populacionais</a:t>
            </a:r>
            <a:endParaRPr lang="en-US" dirty="0"/>
          </a:p>
          <a:p>
            <a:r>
              <a:rPr lang="en-US" dirty="0" err="1"/>
              <a:t>Particularidade</a:t>
            </a:r>
            <a:r>
              <a:rPr lang="en-US" dirty="0"/>
              <a:t> dos </a:t>
            </a:r>
            <a:r>
              <a:rPr lang="en-US" dirty="0" err="1"/>
              <a:t>países</a:t>
            </a:r>
            <a:r>
              <a:rPr lang="en-US" dirty="0"/>
              <a:t> </a:t>
            </a:r>
            <a:r>
              <a:rPr lang="en-US" dirty="0" err="1"/>
              <a:t>colonizados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Ingredientes</a:t>
            </a:r>
            <a:r>
              <a:rPr lang="en-US" dirty="0"/>
              <a:t> “</a:t>
            </a:r>
            <a:r>
              <a:rPr lang="en-US" dirty="0" err="1"/>
              <a:t>novos</a:t>
            </a:r>
            <a:r>
              <a:rPr lang="en-US" dirty="0"/>
              <a:t>” e “</a:t>
            </a:r>
            <a:r>
              <a:rPr lang="en-US" dirty="0" err="1"/>
              <a:t>velhos</a:t>
            </a:r>
            <a:r>
              <a:rPr lang="en-US" dirty="0"/>
              <a:t>”</a:t>
            </a:r>
          </a:p>
          <a:p>
            <a:r>
              <a:rPr lang="en-US" dirty="0" err="1"/>
              <a:t>Viagem</a:t>
            </a:r>
            <a:r>
              <a:rPr lang="en-US" dirty="0"/>
              <a:t> dos </a:t>
            </a:r>
            <a:r>
              <a:rPr lang="en-US" dirty="0" err="1"/>
              <a:t>alimentos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Colonizados</a:t>
            </a:r>
            <a:r>
              <a:rPr lang="en-US" dirty="0"/>
              <a:t> x </a:t>
            </a:r>
            <a:r>
              <a:rPr lang="en-US" dirty="0" err="1"/>
              <a:t>colonizadores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8121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3428" y="1857731"/>
            <a:ext cx="5215467" cy="426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289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Receita</a:t>
            </a:r>
            <a:r>
              <a:rPr lang="en-US" dirty="0"/>
              <a:t> de </a:t>
            </a:r>
            <a:r>
              <a:rPr lang="en-US" dirty="0" err="1"/>
              <a:t>alheira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Típica</a:t>
            </a:r>
            <a:r>
              <a:rPr lang="en-US" dirty="0"/>
              <a:t> da </a:t>
            </a:r>
            <a:r>
              <a:rPr lang="en-US" dirty="0" err="1"/>
              <a:t>culinária</a:t>
            </a:r>
            <a:r>
              <a:rPr lang="en-US" dirty="0"/>
              <a:t> </a:t>
            </a:r>
            <a:r>
              <a:rPr lang="en-US" dirty="0" err="1"/>
              <a:t>portuguesa</a:t>
            </a:r>
            <a:r>
              <a:rPr lang="en-US" dirty="0"/>
              <a:t>, a </a:t>
            </a:r>
            <a:r>
              <a:rPr lang="en-US" dirty="0" err="1"/>
              <a:t>alheira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um </a:t>
            </a:r>
            <a:r>
              <a:rPr lang="en-US" dirty="0" err="1"/>
              <a:t>embutido</a:t>
            </a:r>
            <a:r>
              <a:rPr lang="en-US" dirty="0"/>
              <a:t> </a:t>
            </a:r>
            <a:r>
              <a:rPr lang="en-US" dirty="0" err="1"/>
              <a:t>defumado</a:t>
            </a:r>
            <a:r>
              <a:rPr lang="en-US" dirty="0"/>
              <a:t>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formato</a:t>
            </a:r>
            <a:r>
              <a:rPr lang="en-US" dirty="0"/>
              <a:t> de </a:t>
            </a:r>
            <a:r>
              <a:rPr lang="en-US" dirty="0" err="1"/>
              <a:t>ferradura</a:t>
            </a:r>
            <a:r>
              <a:rPr lang="en-US" dirty="0"/>
              <a:t> e </a:t>
            </a:r>
            <a:r>
              <a:rPr lang="en-US" dirty="0" err="1"/>
              <a:t>cilíndrico</a:t>
            </a:r>
            <a:r>
              <a:rPr lang="en-US" dirty="0"/>
              <a:t>, </a:t>
            </a:r>
            <a:r>
              <a:rPr lang="en-US" dirty="0" err="1"/>
              <a:t>que</a:t>
            </a:r>
            <a:r>
              <a:rPr lang="en-US" dirty="0"/>
              <a:t> tem </a:t>
            </a:r>
            <a:r>
              <a:rPr lang="en-US" dirty="0" err="1"/>
              <a:t>em</a:t>
            </a:r>
            <a:r>
              <a:rPr lang="en-US" dirty="0"/>
              <a:t> </a:t>
            </a:r>
            <a:r>
              <a:rPr lang="en-US" dirty="0" err="1"/>
              <a:t>seu</a:t>
            </a:r>
            <a:r>
              <a:rPr lang="en-US" dirty="0"/>
              <a:t> interior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espécie</a:t>
            </a:r>
            <a:r>
              <a:rPr lang="en-US" dirty="0"/>
              <a:t> de pasta </a:t>
            </a:r>
            <a:r>
              <a:rPr lang="en-US" dirty="0" err="1"/>
              <a:t>formada</a:t>
            </a:r>
            <a:r>
              <a:rPr lang="en-US" dirty="0"/>
              <a:t> </a:t>
            </a:r>
            <a:r>
              <a:rPr lang="en-US" dirty="0" err="1"/>
              <a:t>por</a:t>
            </a:r>
            <a:r>
              <a:rPr lang="en-US" dirty="0"/>
              <a:t> </a:t>
            </a:r>
            <a:r>
              <a:rPr lang="en-US" dirty="0" err="1"/>
              <a:t>diversos</a:t>
            </a:r>
            <a:r>
              <a:rPr lang="en-US" dirty="0"/>
              <a:t> </a:t>
            </a:r>
            <a:r>
              <a:rPr lang="en-US" dirty="0" err="1"/>
              <a:t>tipos</a:t>
            </a:r>
            <a:r>
              <a:rPr lang="en-US" dirty="0"/>
              <a:t> de carne, </a:t>
            </a:r>
            <a:r>
              <a:rPr lang="en-US" dirty="0" err="1"/>
              <a:t>pão</a:t>
            </a:r>
            <a:r>
              <a:rPr lang="en-US" dirty="0"/>
              <a:t> e </a:t>
            </a:r>
            <a:r>
              <a:rPr lang="en-US" dirty="0" err="1"/>
              <a:t>condimentos</a:t>
            </a:r>
            <a:r>
              <a:rPr lang="en-US" dirty="0"/>
              <a:t>.</a:t>
            </a:r>
          </a:p>
          <a:p>
            <a:r>
              <a:rPr lang="en-US" dirty="0" err="1"/>
              <a:t>Judeus</a:t>
            </a:r>
            <a:r>
              <a:rPr lang="en-US" dirty="0"/>
              <a:t> </a:t>
            </a:r>
            <a:r>
              <a:rPr lang="en-US" dirty="0" err="1"/>
              <a:t>século</a:t>
            </a:r>
            <a:r>
              <a:rPr lang="en-US" dirty="0"/>
              <a:t> XV</a:t>
            </a:r>
          </a:p>
        </p:txBody>
      </p:sp>
    </p:spTree>
    <p:extLst>
      <p:ext uri="{BB962C8B-B14F-4D97-AF65-F5344CB8AC3E}">
        <p14:creationId xmlns:p14="http://schemas.microsoft.com/office/powerpoint/2010/main" val="3660304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Ingredientes</a:t>
            </a:r>
            <a:r>
              <a:rPr lang="en-US" dirty="0"/>
              <a:t> </a:t>
            </a:r>
            <a:r>
              <a:rPr lang="en-US" dirty="0" err="1"/>
              <a:t>Típicos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Batatas</a:t>
            </a:r>
          </a:p>
          <a:p>
            <a:endParaRPr lang="en-US" dirty="0"/>
          </a:p>
          <a:p>
            <a:r>
              <a:rPr lang="en-US" dirty="0" err="1"/>
              <a:t>Tomates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Milho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61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Comida </a:t>
            </a:r>
            <a:r>
              <a:rPr lang="en-US" dirty="0" err="1"/>
              <a:t>emblemática</a:t>
            </a:r>
            <a:endParaRPr lang="en-US" dirty="0"/>
          </a:p>
          <a:p>
            <a:endParaRPr lang="en-US" dirty="0"/>
          </a:p>
          <a:p>
            <a:r>
              <a:rPr lang="en-US" dirty="0"/>
              <a:t>Comida habitual</a:t>
            </a:r>
          </a:p>
        </p:txBody>
      </p:sp>
    </p:spTree>
    <p:extLst>
      <p:ext uri="{BB962C8B-B14F-4D97-AF65-F5344CB8AC3E}">
        <p14:creationId xmlns:p14="http://schemas.microsoft.com/office/powerpoint/2010/main" val="93159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Sistemas</a:t>
            </a:r>
            <a:r>
              <a:rPr lang="en-US" dirty="0"/>
              <a:t> </a:t>
            </a:r>
            <a:r>
              <a:rPr lang="en-US" dirty="0" err="1"/>
              <a:t>alimentares</a:t>
            </a:r>
            <a:r>
              <a:rPr lang="en-US" dirty="0"/>
              <a:t>- </a:t>
            </a:r>
            <a:r>
              <a:rPr lang="en-US" dirty="0" err="1"/>
              <a:t>constituição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Fatores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Ecológicos</a:t>
            </a:r>
            <a:endParaRPr lang="en-US" dirty="0"/>
          </a:p>
          <a:p>
            <a:r>
              <a:rPr lang="en-US" dirty="0" err="1"/>
              <a:t>Históricos</a:t>
            </a:r>
            <a:endParaRPr lang="en-US" dirty="0"/>
          </a:p>
          <a:p>
            <a:r>
              <a:rPr lang="en-US" dirty="0" err="1"/>
              <a:t>Culturais</a:t>
            </a:r>
            <a:endParaRPr lang="en-US" dirty="0"/>
          </a:p>
          <a:p>
            <a:r>
              <a:rPr lang="en-US" dirty="0" err="1"/>
              <a:t>Sociais</a:t>
            </a:r>
            <a:endParaRPr lang="en-US" dirty="0"/>
          </a:p>
          <a:p>
            <a:r>
              <a:rPr lang="pt-BR" dirty="0"/>
              <a:t>Econômicos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4710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 </a:t>
            </a:r>
            <a:r>
              <a:rPr lang="en-US" dirty="0" err="1"/>
              <a:t>discutir</a:t>
            </a:r>
            <a:r>
              <a:rPr lang="en-US" dirty="0"/>
              <a:t> um </a:t>
            </a:r>
            <a:r>
              <a:rPr lang="en-US" dirty="0" err="1"/>
              <a:t>pouco</a:t>
            </a:r>
            <a:r>
              <a:rPr lang="en-US" dirty="0"/>
              <a:t> </a:t>
            </a:r>
            <a:r>
              <a:rPr lang="en-US" dirty="0" err="1"/>
              <a:t>mais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Feijão</a:t>
            </a:r>
            <a:r>
              <a:rPr lang="en-US" dirty="0"/>
              <a:t> e </a:t>
            </a:r>
            <a:r>
              <a:rPr lang="en-US" dirty="0" err="1"/>
              <a:t>Arroz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13021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Comidas</a:t>
            </a:r>
            <a:r>
              <a:rPr lang="en-US" dirty="0"/>
              <a:t> </a:t>
            </a:r>
            <a:r>
              <a:rPr lang="en-US" dirty="0" err="1"/>
              <a:t>regionais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7229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err="1"/>
              <a:t>Globalização</a:t>
            </a:r>
            <a:endParaRPr lang="en-US" dirty="0"/>
          </a:p>
          <a:p>
            <a:pPr lvl="1"/>
            <a:r>
              <a:rPr lang="en-US" dirty="0"/>
              <a:t> Fast foods</a:t>
            </a:r>
          </a:p>
          <a:p>
            <a:pPr lvl="1"/>
            <a:r>
              <a:rPr lang="en-US" dirty="0"/>
              <a:t> </a:t>
            </a:r>
            <a:r>
              <a:rPr lang="en-US" dirty="0" err="1"/>
              <a:t>Produtos</a:t>
            </a:r>
            <a:r>
              <a:rPr lang="en-US" dirty="0"/>
              <a:t> </a:t>
            </a:r>
            <a:r>
              <a:rPr lang="en-US" dirty="0" err="1"/>
              <a:t>étnicos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522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a de Tela 2019-05-17 às 18.33.4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0" y="177800"/>
            <a:ext cx="8712200" cy="648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773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ptura de Tela 2019-05-17 às 18.35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6700"/>
            <a:ext cx="9144000" cy="6318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725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Comida</a:t>
            </a:r>
          </a:p>
          <a:p>
            <a:endParaRPr lang="en-US" dirty="0"/>
          </a:p>
          <a:p>
            <a:r>
              <a:rPr lang="en-US" dirty="0"/>
              <a:t>"comida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apenas</a:t>
            </a:r>
            <a:r>
              <a:rPr lang="en-US" dirty="0"/>
              <a:t> </a:t>
            </a:r>
            <a:r>
              <a:rPr lang="en-US" dirty="0" err="1"/>
              <a:t>uma</a:t>
            </a:r>
            <a:r>
              <a:rPr lang="en-US" dirty="0"/>
              <a:t> </a:t>
            </a:r>
            <a:r>
              <a:rPr lang="en-US" dirty="0" err="1"/>
              <a:t>substância</a:t>
            </a:r>
            <a:r>
              <a:rPr lang="en-US" dirty="0"/>
              <a:t> </a:t>
            </a:r>
            <a:r>
              <a:rPr lang="en-US" dirty="0" err="1"/>
              <a:t>alimentar</a:t>
            </a:r>
            <a:r>
              <a:rPr lang="en-US" dirty="0"/>
              <a:t> mas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um </a:t>
            </a:r>
            <a:r>
              <a:rPr lang="en-US" dirty="0" err="1"/>
              <a:t>modo</a:t>
            </a:r>
            <a:r>
              <a:rPr lang="en-US" dirty="0"/>
              <a:t>, um </a:t>
            </a:r>
            <a:r>
              <a:rPr lang="en-US" dirty="0" err="1"/>
              <a:t>estilo</a:t>
            </a:r>
            <a:r>
              <a:rPr lang="en-US" dirty="0"/>
              <a:t> e um </a:t>
            </a:r>
            <a:r>
              <a:rPr lang="en-US" dirty="0" err="1"/>
              <a:t>jeito</a:t>
            </a:r>
            <a:r>
              <a:rPr lang="en-US" dirty="0"/>
              <a:t> de </a:t>
            </a:r>
            <a:r>
              <a:rPr lang="en-US" dirty="0" err="1"/>
              <a:t>alimentar</a:t>
            </a:r>
            <a:r>
              <a:rPr lang="en-US" dirty="0"/>
              <a:t>-se. E o </a:t>
            </a:r>
            <a:r>
              <a:rPr lang="en-US" dirty="0" err="1"/>
              <a:t>jeito</a:t>
            </a:r>
            <a:r>
              <a:rPr lang="en-US" dirty="0"/>
              <a:t> de comer  define </a:t>
            </a:r>
            <a:r>
              <a:rPr lang="en-US" dirty="0" err="1"/>
              <a:t>não</a:t>
            </a:r>
            <a:r>
              <a:rPr lang="en-US" dirty="0"/>
              <a:t> </a:t>
            </a:r>
            <a:r>
              <a:rPr lang="en-US" dirty="0" err="1"/>
              <a:t>só</a:t>
            </a:r>
            <a:r>
              <a:rPr lang="en-US" dirty="0"/>
              <a:t> </a:t>
            </a:r>
            <a:r>
              <a:rPr lang="en-US" dirty="0" err="1"/>
              <a:t>aquilo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</a:t>
            </a:r>
            <a:r>
              <a:rPr lang="en-US" dirty="0" err="1"/>
              <a:t>é</a:t>
            </a:r>
            <a:r>
              <a:rPr lang="en-US" dirty="0"/>
              <a:t> </a:t>
            </a:r>
            <a:r>
              <a:rPr lang="en-US" dirty="0" err="1"/>
              <a:t>ingerido</a:t>
            </a:r>
            <a:r>
              <a:rPr lang="en-US" dirty="0"/>
              <a:t>, </a:t>
            </a:r>
            <a:r>
              <a:rPr lang="en-US" dirty="0" err="1"/>
              <a:t>como</a:t>
            </a:r>
            <a:r>
              <a:rPr lang="en-US" dirty="0"/>
              <a:t> </a:t>
            </a:r>
            <a:r>
              <a:rPr lang="en-US" dirty="0" err="1"/>
              <a:t>também</a:t>
            </a:r>
            <a:r>
              <a:rPr lang="en-US" dirty="0"/>
              <a:t> </a:t>
            </a:r>
            <a:r>
              <a:rPr lang="en-US" dirty="0" err="1"/>
              <a:t>aquele</a:t>
            </a:r>
            <a:r>
              <a:rPr lang="en-US" dirty="0"/>
              <a:t> </a:t>
            </a:r>
            <a:r>
              <a:rPr lang="en-US" dirty="0" err="1"/>
              <a:t>que</a:t>
            </a:r>
            <a:r>
              <a:rPr lang="en-US" dirty="0"/>
              <a:t> o </a:t>
            </a:r>
            <a:r>
              <a:rPr lang="en-US" dirty="0" err="1"/>
              <a:t>ingere</a:t>
            </a:r>
            <a:r>
              <a:rPr lang="en-US" dirty="0"/>
              <a:t>".  </a:t>
            </a:r>
            <a:r>
              <a:rPr lang="en-US" dirty="0" err="1"/>
              <a:t>DaMatta</a:t>
            </a:r>
            <a:r>
              <a:rPr lang="en-US" dirty="0"/>
              <a:t> (1986)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 err="1"/>
              <a:t>Alimento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843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3" y="1756681"/>
            <a:ext cx="4217631" cy="2975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8507" y="3499042"/>
            <a:ext cx="3868592" cy="277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688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98" y="254000"/>
            <a:ext cx="4254500" cy="635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9898" y="452657"/>
            <a:ext cx="4060090" cy="6151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1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Torta</a:t>
            </a:r>
            <a:r>
              <a:rPr lang="en-US" dirty="0"/>
              <a:t> de legumes da </a:t>
            </a:r>
            <a:r>
              <a:rPr lang="en-US" dirty="0" err="1"/>
              <a:t>segunda</a:t>
            </a:r>
            <a:r>
              <a:rPr lang="en-US" dirty="0"/>
              <a:t> </a:t>
            </a:r>
            <a:r>
              <a:rPr lang="en-US" dirty="0" err="1"/>
              <a:t>guerra</a:t>
            </a:r>
            <a:r>
              <a:rPr lang="en-US" dirty="0"/>
              <a:t>- </a:t>
            </a:r>
            <a:r>
              <a:rPr lang="en-US" dirty="0" err="1"/>
              <a:t>Torta</a:t>
            </a:r>
            <a:r>
              <a:rPr lang="en-US" dirty="0"/>
              <a:t> </a:t>
            </a:r>
            <a:r>
              <a:rPr lang="en-US" dirty="0" err="1"/>
              <a:t>Woolton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7398" y="2479203"/>
            <a:ext cx="4356532" cy="29900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39754" y="2619538"/>
            <a:ext cx="2540000" cy="382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531281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252</TotalTime>
  <Words>382</Words>
  <Application>Microsoft Macintosh PowerPoint</Application>
  <PresentationFormat>Apresentação na tela (4:3)</PresentationFormat>
  <Paragraphs>108</Paragraphs>
  <Slides>32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32</vt:i4>
      </vt:variant>
    </vt:vector>
  </HeadingPairs>
  <TitlesOfParts>
    <vt:vector size="35" baseType="lpstr">
      <vt:lpstr>Rockwell</vt:lpstr>
      <vt:lpstr>Wingdings</vt:lpstr>
      <vt:lpstr>Advantage</vt:lpstr>
      <vt:lpstr>Identidade cultural e alimentação</vt:lpstr>
      <vt:lpstr>Síntese da aula 2</vt:lpstr>
      <vt:lpstr>Sistemas alimentares- constituição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Torta de legumes da segunda guerra- Torta Woolton</vt:lpstr>
      <vt:lpstr>Apresentação do PowerPoint</vt:lpstr>
      <vt:lpstr>Identidade(s)</vt:lpstr>
      <vt:lpstr>Comida</vt:lpstr>
      <vt:lpstr>Apresentação do PowerPoint</vt:lpstr>
      <vt:lpstr>UNESCO</vt:lpstr>
      <vt:lpstr>Exemplos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Voltando…</vt:lpstr>
      <vt:lpstr>Carne – Idade Média</vt:lpstr>
      <vt:lpstr>Forma de apresentação</vt:lpstr>
      <vt:lpstr>Cozinha de um grupo</vt:lpstr>
      <vt:lpstr>Apresentação do PowerPoint</vt:lpstr>
      <vt:lpstr>Apresentação do PowerPoint</vt:lpstr>
      <vt:lpstr>Receita de alheira</vt:lpstr>
      <vt:lpstr>Ingredientes Típicos?</vt:lpstr>
      <vt:lpstr>Apresentação do PowerPoint</vt:lpstr>
      <vt:lpstr>Para discutir um pouco mais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Identidade cultural e alimentação</dc:title>
  <dc:creator>Aylene</dc:creator>
  <cp:lastModifiedBy>Microsoft Office User</cp:lastModifiedBy>
  <cp:revision>11</cp:revision>
  <dcterms:created xsi:type="dcterms:W3CDTF">2017-03-28T17:19:47Z</dcterms:created>
  <dcterms:modified xsi:type="dcterms:W3CDTF">2020-05-11T11:23:39Z</dcterms:modified>
</cp:coreProperties>
</file>