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  <p:embeddedFont>
      <p:font typeface="Palatino Linotyp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22" Type="http://schemas.openxmlformats.org/officeDocument/2006/relationships/font" Target="fonts/PalatinoLinotype-bold.fntdata"/><Relationship Id="rId10" Type="http://schemas.openxmlformats.org/officeDocument/2006/relationships/slide" Target="slides/slide5.xml"/><Relationship Id="rId21" Type="http://schemas.openxmlformats.org/officeDocument/2006/relationships/font" Target="fonts/PalatinoLinotype-regular.fntdata"/><Relationship Id="rId13" Type="http://schemas.openxmlformats.org/officeDocument/2006/relationships/slide" Target="slides/slide8.xml"/><Relationship Id="rId24" Type="http://schemas.openxmlformats.org/officeDocument/2006/relationships/font" Target="fonts/PalatinoLinotype-boldItalic.fntdata"/><Relationship Id="rId12" Type="http://schemas.openxmlformats.org/officeDocument/2006/relationships/slide" Target="slides/slide7.xml"/><Relationship Id="rId23" Type="http://schemas.openxmlformats.org/officeDocument/2006/relationships/font" Target="fonts/PalatinoLinotyp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ea51fb182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ea51fb182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a51fb182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ea51fb182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a51fb182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a51fb182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ea51fb182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ea51fb182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a51fb182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a51fb182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ea51fb182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ea51fb182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a51fb182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ea51fb182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a51fb182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a51fb182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ea51fb182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ea51fb182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a51fb182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a51fb182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eneontology.org/docs/go-enrichment-analysis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genecards.org/cgi-bin/carddisp.pl?gene=BST2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ellxgene.cziscience.com/?utm_source=twitter_czi&amp;utm_medium=social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10xgenomics.com/resources/datasets?menu%5Bproducts.name%5D=Single%20Cell%20Gene%20Expression&amp;query=&amp;page=1&amp;configure%5BhitsPerPage%5D=50&amp;configure%5BmaxValuesPerFacet%5D=1000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10xgenomics.com/resources/datasets?menu%5Bproducts.name%5D=Single%20Cell%20Gene%20Expression&amp;query=&amp;page=1&amp;configure%5BhitsPerPage%5D=50&amp;configure%5BmaxValuesPerFacet%5D=1000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cf.10xgenomics.com/samples/cell-vdj/7.1.0/5k_BEAM-T_Human_A0201_B0702_PBMC_5pv2_5k_BEAM-T_Human_A0201_B0702_PBMC_5pv2/5k_BEAM-T_Human_A0201_B0702_PBMC_5pv2_5k_BEAM-T_Human_A0201_B0702_PBMC_5pv2_web_summary.htm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highcharts.com/demo/highcharts/sankey-diagram" TargetMode="External"/><Relationship Id="rId4" Type="http://schemas.openxmlformats.org/officeDocument/2006/relationships/hyperlink" Target="https://www.highcharts.com/demo/sankey-diagram" TargetMode="External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>
                <a:latin typeface="Palatino Linotype"/>
                <a:ea typeface="Palatino Linotype"/>
                <a:cs typeface="Palatino Linotype"/>
                <a:sym typeface="Palatino Linotype"/>
              </a:rPr>
              <a:t>Ferramentas de análise de expressão e interação miRNA/lncRNAs e mRNAS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GO - GeneOnthology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https://geneontology.org/docs/go-enrichment-analysis/</a:t>
            </a:r>
            <a:r>
              <a:rPr lang="pt-BR"/>
              <a:t> 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049" y="1017725"/>
            <a:ext cx="7690952" cy="437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GeneCards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https://www.genecards.org/cgi-bin/carddisp.pl?gene=BST2</a:t>
            </a:r>
            <a:r>
              <a:rPr lang="pt-BR"/>
              <a:t> 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8024" y="907700"/>
            <a:ext cx="7333652" cy="41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hlinkClick r:id="rId3"/>
              </a:rPr>
              <a:t>https://cellxgene.cziscience.com/?utm_source=twitter_czi&amp;utm_medium=social</a:t>
            </a:r>
            <a:r>
              <a:rPr lang="pt-BR" sz="1800"/>
              <a:t> </a:t>
            </a:r>
            <a:endParaRPr sz="1800"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612" y="861150"/>
            <a:ext cx="5792768" cy="42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23" y="75650"/>
            <a:ext cx="69576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148" y="0"/>
            <a:ext cx="69576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173" y="0"/>
            <a:ext cx="69576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10X Genomics Datasets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u="sng">
                <a:solidFill>
                  <a:schemeClr val="hlink"/>
                </a:solidFill>
                <a:hlinkClick r:id="rId3"/>
              </a:rPr>
              <a:t>https://www.10xgenomics.com/resources/datasets?menu%5Bproducts.name%5D=Single%20Cell%20Gene%20Expression&amp;query=&amp;page=1&amp;configure%5BhitsPerPage%5D=50&amp;configure%5BmaxValuesPerFacet%5D=1000</a:t>
            </a:r>
            <a:r>
              <a:rPr lang="pt-BR" sz="1200"/>
              <a:t> </a:t>
            </a:r>
            <a:endParaRPr sz="120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800" y="1152475"/>
            <a:ext cx="6628526" cy="379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10X Genomics Datasets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u="sng">
                <a:solidFill>
                  <a:schemeClr val="hlink"/>
                </a:solidFill>
                <a:hlinkClick r:id="rId3"/>
              </a:rPr>
              <a:t>https://www.10xgenomics.com/resources/datasets?menu%5Bproducts.name%5D=Single%20Cell%20Gene%20Expression&amp;query=&amp;page=1&amp;configure%5BhitsPerPage%5D=50&amp;configure%5BmaxValuesPerFacet%5D=1000</a:t>
            </a:r>
            <a:r>
              <a:rPr lang="pt-BR" sz="1200"/>
              <a:t> </a:t>
            </a:r>
            <a:endParaRPr sz="1200"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449" y="1015175"/>
            <a:ext cx="6678651" cy="382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10X Genomics Datasets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u="sng">
                <a:solidFill>
                  <a:schemeClr val="hlink"/>
                </a:solidFill>
                <a:hlinkClick r:id="rId3"/>
              </a:rPr>
              <a:t>https://cf.10xgenomics.com/samples/cell-vdj/7.1.0/5k_BEAM-T_Human_A0201_B0702_PBMC_5pv2_5k_BEAM-T_Human_A0201_B0702_PBMC_5pv2/5k_BEAM-T_Human_A0201_B0702_PBMC_5pv2_5k_BEAM-T_Human_A0201_B0702_PBMC_5pv2_web_summary.html</a:t>
            </a:r>
            <a:r>
              <a:rPr lang="pt-BR" sz="1200"/>
              <a:t> </a:t>
            </a:r>
            <a:endParaRPr sz="1200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3349" y="445013"/>
            <a:ext cx="8137149" cy="46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HighCharts.com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581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https://www.highcharts.com/demo/highcharts/sankey-diagram</a:t>
            </a: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1A1A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Sankey diagram is an intuitive visualization approach for depicting flows from one set of values to another. We plotted the Sankey diagram using Highcharts (</a:t>
            </a:r>
            <a:r>
              <a:rPr b="1" lang="pt-BR" sz="1200" u="sng">
                <a:solidFill>
                  <a:srgbClr val="02489B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https://www.highcharts.com/demo/sankey-diagram</a:t>
            </a:r>
            <a:r>
              <a:rPr lang="pt-BR" sz="1200">
                <a:solidFill>
                  <a:srgbClr val="1A1A1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 to explore the relationships between bead-enriched T cell subsets and scCPops.</a:t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0937" y="704350"/>
            <a:ext cx="6213064" cy="395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