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49" r:id="rId2"/>
  </p:sldMasterIdLst>
  <p:notesMasterIdLst>
    <p:notesMasterId r:id="rId84"/>
  </p:notesMasterIdLst>
  <p:handoutMasterIdLst>
    <p:handoutMasterId r:id="rId85"/>
  </p:handoutMasterIdLst>
  <p:sldIdLst>
    <p:sldId id="986" r:id="rId3"/>
    <p:sldId id="971" r:id="rId4"/>
    <p:sldId id="975" r:id="rId5"/>
    <p:sldId id="988" r:id="rId6"/>
    <p:sldId id="1043" r:id="rId7"/>
    <p:sldId id="1042" r:id="rId8"/>
    <p:sldId id="1028" r:id="rId9"/>
    <p:sldId id="1032" r:id="rId10"/>
    <p:sldId id="1040" r:id="rId11"/>
    <p:sldId id="1046" r:id="rId12"/>
    <p:sldId id="928" r:id="rId13"/>
    <p:sldId id="951" r:id="rId14"/>
    <p:sldId id="833" r:id="rId15"/>
    <p:sldId id="1047" r:id="rId16"/>
    <p:sldId id="984" r:id="rId17"/>
    <p:sldId id="919" r:id="rId18"/>
    <p:sldId id="844" r:id="rId19"/>
    <p:sldId id="845" r:id="rId20"/>
    <p:sldId id="846" r:id="rId21"/>
    <p:sldId id="847" r:id="rId22"/>
    <p:sldId id="850" r:id="rId23"/>
    <p:sldId id="851" r:id="rId24"/>
    <p:sldId id="852" r:id="rId25"/>
    <p:sldId id="853" r:id="rId26"/>
    <p:sldId id="854" r:id="rId27"/>
    <p:sldId id="903" r:id="rId28"/>
    <p:sldId id="856" r:id="rId29"/>
    <p:sldId id="858" r:id="rId30"/>
    <p:sldId id="937" r:id="rId31"/>
    <p:sldId id="860" r:id="rId32"/>
    <p:sldId id="861" r:id="rId33"/>
    <p:sldId id="863" r:id="rId34"/>
    <p:sldId id="864" r:id="rId35"/>
    <p:sldId id="866" r:id="rId36"/>
    <p:sldId id="867" r:id="rId37"/>
    <p:sldId id="868" r:id="rId38"/>
    <p:sldId id="869" r:id="rId39"/>
    <p:sldId id="870" r:id="rId40"/>
    <p:sldId id="871" r:id="rId41"/>
    <p:sldId id="872" r:id="rId42"/>
    <p:sldId id="873" r:id="rId43"/>
    <p:sldId id="874" r:id="rId44"/>
    <p:sldId id="875" r:id="rId45"/>
    <p:sldId id="876" r:id="rId46"/>
    <p:sldId id="877" r:id="rId47"/>
    <p:sldId id="878" r:id="rId48"/>
    <p:sldId id="880" r:id="rId49"/>
    <p:sldId id="881" r:id="rId50"/>
    <p:sldId id="882" r:id="rId51"/>
    <p:sldId id="883" r:id="rId52"/>
    <p:sldId id="966" r:id="rId53"/>
    <p:sldId id="884" r:id="rId54"/>
    <p:sldId id="885" r:id="rId55"/>
    <p:sldId id="886" r:id="rId56"/>
    <p:sldId id="887" r:id="rId57"/>
    <p:sldId id="1013" r:id="rId58"/>
    <p:sldId id="888" r:id="rId59"/>
    <p:sldId id="1001" r:id="rId60"/>
    <p:sldId id="1002" r:id="rId61"/>
    <p:sldId id="1003" r:id="rId62"/>
    <p:sldId id="1004" r:id="rId63"/>
    <p:sldId id="1005" r:id="rId64"/>
    <p:sldId id="985" r:id="rId65"/>
    <p:sldId id="889" r:id="rId66"/>
    <p:sldId id="890" r:id="rId67"/>
    <p:sldId id="1019" r:id="rId68"/>
    <p:sldId id="892" r:id="rId69"/>
    <p:sldId id="891" r:id="rId70"/>
    <p:sldId id="954" r:id="rId71"/>
    <p:sldId id="1006" r:id="rId72"/>
    <p:sldId id="1007" r:id="rId73"/>
    <p:sldId id="583" r:id="rId74"/>
    <p:sldId id="898" r:id="rId75"/>
    <p:sldId id="900" r:id="rId76"/>
    <p:sldId id="1034" r:id="rId77"/>
    <p:sldId id="902" r:id="rId78"/>
    <p:sldId id="972" r:id="rId79"/>
    <p:sldId id="977" r:id="rId80"/>
    <p:sldId id="974" r:id="rId81"/>
    <p:sldId id="989" r:id="rId82"/>
    <p:sldId id="516" r:id="rId83"/>
  </p:sldIdLst>
  <p:sldSz cx="9144000" cy="6858000" type="screen4x3"/>
  <p:notesSz cx="6858000" cy="9144000"/>
  <p:defaultTextStyle>
    <a:defPPr>
      <a:defRPr lang="pt-BR"/>
    </a:defPPr>
    <a:lvl1pPr algn="l" rtl="0" fontAlgn="base">
      <a:spcBef>
        <a:spcPct val="0"/>
      </a:spcBef>
      <a:spcAft>
        <a:spcPct val="0"/>
      </a:spcAft>
      <a:defRPr sz="3600" kern="1200">
        <a:solidFill>
          <a:schemeClr val="tx1"/>
        </a:solidFill>
        <a:latin typeface="Arial" charset="0"/>
        <a:ea typeface="+mn-ea"/>
        <a:cs typeface="+mn-cs"/>
      </a:defRPr>
    </a:lvl1pPr>
    <a:lvl2pPr marL="457200" algn="l" rtl="0" fontAlgn="base">
      <a:spcBef>
        <a:spcPct val="0"/>
      </a:spcBef>
      <a:spcAft>
        <a:spcPct val="0"/>
      </a:spcAft>
      <a:defRPr sz="3600" kern="1200">
        <a:solidFill>
          <a:schemeClr val="tx1"/>
        </a:solidFill>
        <a:latin typeface="Arial" charset="0"/>
        <a:ea typeface="+mn-ea"/>
        <a:cs typeface="+mn-cs"/>
      </a:defRPr>
    </a:lvl2pPr>
    <a:lvl3pPr marL="914400" algn="l" rtl="0" fontAlgn="base">
      <a:spcBef>
        <a:spcPct val="0"/>
      </a:spcBef>
      <a:spcAft>
        <a:spcPct val="0"/>
      </a:spcAft>
      <a:defRPr sz="3600" kern="1200">
        <a:solidFill>
          <a:schemeClr val="tx1"/>
        </a:solidFill>
        <a:latin typeface="Arial" charset="0"/>
        <a:ea typeface="+mn-ea"/>
        <a:cs typeface="+mn-cs"/>
      </a:defRPr>
    </a:lvl3pPr>
    <a:lvl4pPr marL="1371600" algn="l" rtl="0" fontAlgn="base">
      <a:spcBef>
        <a:spcPct val="0"/>
      </a:spcBef>
      <a:spcAft>
        <a:spcPct val="0"/>
      </a:spcAft>
      <a:defRPr sz="3600" kern="1200">
        <a:solidFill>
          <a:schemeClr val="tx1"/>
        </a:solidFill>
        <a:latin typeface="Arial" charset="0"/>
        <a:ea typeface="+mn-ea"/>
        <a:cs typeface="+mn-cs"/>
      </a:defRPr>
    </a:lvl4pPr>
    <a:lvl5pPr marL="1828800" algn="l"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99FF99"/>
    <a:srgbClr val="800000"/>
    <a:srgbClr val="FF3300"/>
    <a:srgbClr val="0033CC"/>
    <a:srgbClr val="FF9933"/>
    <a:srgbClr val="FF33CC"/>
    <a:srgbClr val="FF990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9834" autoAdjust="0"/>
    <p:restoredTop sz="50058" autoAdjust="0"/>
  </p:normalViewPr>
  <p:slideViewPr>
    <p:cSldViewPr>
      <p:cViewPr varScale="1">
        <p:scale>
          <a:sx n="114" d="100"/>
          <a:sy n="114" d="100"/>
        </p:scale>
        <p:origin x="1860" y="102"/>
      </p:cViewPr>
      <p:guideLst>
        <p:guide orient="horz" pos="2160"/>
        <p:guide pos="2880"/>
      </p:guideLst>
    </p:cSldViewPr>
  </p:slideViewPr>
  <p:outlineViewPr>
    <p:cViewPr>
      <p:scale>
        <a:sx n="33" d="100"/>
        <a:sy n="33" d="100"/>
      </p:scale>
      <p:origin x="0" y="-453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38" d="100"/>
          <a:sy n="38" d="100"/>
        </p:scale>
        <p:origin x="-1550"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pt-BR"/>
          </a:p>
        </p:txBody>
      </p:sp>
      <p:sp>
        <p:nvSpPr>
          <p:cNvPr id="10445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pt-BR"/>
          </a:p>
        </p:txBody>
      </p:sp>
      <p:sp>
        <p:nvSpPr>
          <p:cNvPr id="10445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pt-BR"/>
          </a:p>
        </p:txBody>
      </p:sp>
      <p:sp>
        <p:nvSpPr>
          <p:cNvPr id="10445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406893C-4507-4E6C-9624-AA7FEA45F6CC}" type="slidenum">
              <a:rPr lang="pt-BR"/>
              <a:pPr>
                <a:defRPr/>
              </a:pPr>
              <a:t>‹nº›</a:t>
            </a:fld>
            <a:endParaRPr lang="pt-BR"/>
          </a:p>
        </p:txBody>
      </p:sp>
    </p:spTree>
    <p:extLst>
      <p:ext uri="{BB962C8B-B14F-4D97-AF65-F5344CB8AC3E}">
        <p14:creationId xmlns:p14="http://schemas.microsoft.com/office/powerpoint/2010/main" val="3718682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pt-BR"/>
          </a:p>
        </p:txBody>
      </p:sp>
      <p:sp>
        <p:nvSpPr>
          <p:cNvPr id="378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pt-BR"/>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pt-BR"/>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832A3E2-88F5-4C1E-9739-CC0E0C693BB9}" type="slidenum">
              <a:rPr lang="pt-BR"/>
              <a:pPr>
                <a:defRPr/>
              </a:pPr>
              <a:t>‹nº›</a:t>
            </a:fld>
            <a:endParaRPr lang="pt-BR"/>
          </a:p>
        </p:txBody>
      </p:sp>
    </p:spTree>
    <p:extLst>
      <p:ext uri="{BB962C8B-B14F-4D97-AF65-F5344CB8AC3E}">
        <p14:creationId xmlns:p14="http://schemas.microsoft.com/office/powerpoint/2010/main" val="38619468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ço Reservado para Imagem de Slide 1"/>
          <p:cNvSpPr>
            <a:spLocks noGrp="1" noRot="1" noChangeAspect="1"/>
          </p:cNvSpPr>
          <p:nvPr>
            <p:ph type="sldImg"/>
          </p:nvPr>
        </p:nvSpPr>
        <p:spPr>
          <a:ln/>
        </p:spPr>
      </p:sp>
      <p:sp>
        <p:nvSpPr>
          <p:cNvPr id="30722" name="Espaço Reservado para Anotações 2"/>
          <p:cNvSpPr>
            <a:spLocks noGrp="1"/>
          </p:cNvSpPr>
          <p:nvPr>
            <p:ph type="body" idx="1"/>
          </p:nvPr>
        </p:nvSpPr>
        <p:spPr>
          <a:noFill/>
          <a:ln/>
        </p:spPr>
        <p:txBody>
          <a:bodyPr/>
          <a:lstStyle/>
          <a:p>
            <a:endParaRPr lang="en-US"/>
          </a:p>
        </p:txBody>
      </p:sp>
      <p:sp>
        <p:nvSpPr>
          <p:cNvPr id="30723" name="Espaço Reservado para Número de Slide 3"/>
          <p:cNvSpPr>
            <a:spLocks noGrp="1"/>
          </p:cNvSpPr>
          <p:nvPr>
            <p:ph type="sldNum" sz="quarter" idx="5"/>
          </p:nvPr>
        </p:nvSpPr>
        <p:spPr>
          <a:noFill/>
        </p:spPr>
        <p:txBody>
          <a:bodyPr/>
          <a:lstStyle/>
          <a:p>
            <a:fld id="{CC7D6FA9-AA09-4CBA-B78C-614B801382C6}" type="slidenum">
              <a:rPr lang="pt-BR" smtClean="0"/>
              <a:pPr/>
              <a:t>1</a:t>
            </a:fld>
            <a:endParaRPr lang="pt-BR"/>
          </a:p>
        </p:txBody>
      </p:sp>
    </p:spTree>
    <p:extLst>
      <p:ext uri="{BB962C8B-B14F-4D97-AF65-F5344CB8AC3E}">
        <p14:creationId xmlns:p14="http://schemas.microsoft.com/office/powerpoint/2010/main" val="2652829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Espaço Reservado para Imagem de Slide 1"/>
          <p:cNvSpPr>
            <a:spLocks noGrp="1" noRot="1" noChangeAspect="1"/>
          </p:cNvSpPr>
          <p:nvPr>
            <p:ph type="sldImg"/>
          </p:nvPr>
        </p:nvSpPr>
        <p:spPr>
          <a:ln/>
        </p:spPr>
      </p:sp>
      <p:sp>
        <p:nvSpPr>
          <p:cNvPr id="84994" name="Espaço Reservado para Anotações 2"/>
          <p:cNvSpPr>
            <a:spLocks noGrp="1"/>
          </p:cNvSpPr>
          <p:nvPr>
            <p:ph type="body" idx="1"/>
          </p:nvPr>
        </p:nvSpPr>
        <p:spPr>
          <a:noFill/>
          <a:ln/>
        </p:spPr>
        <p:txBody>
          <a:bodyPr/>
          <a:lstStyle/>
          <a:p>
            <a:endParaRPr lang="en-US"/>
          </a:p>
        </p:txBody>
      </p:sp>
      <p:sp>
        <p:nvSpPr>
          <p:cNvPr id="84995" name="Espaço Reservado para Número de Slide 3"/>
          <p:cNvSpPr>
            <a:spLocks noGrp="1"/>
          </p:cNvSpPr>
          <p:nvPr>
            <p:ph type="sldNum" sz="quarter" idx="5"/>
          </p:nvPr>
        </p:nvSpPr>
        <p:spPr>
          <a:noFill/>
        </p:spPr>
        <p:txBody>
          <a:bodyPr/>
          <a:lstStyle/>
          <a:p>
            <a:fld id="{46A1407B-6A11-43AA-B1BF-C54003CD5A5D}" type="slidenum">
              <a:rPr lang="pt-BR" smtClean="0"/>
              <a:pPr/>
              <a:t>31</a:t>
            </a:fld>
            <a:endParaRPr lang="pt-BR"/>
          </a:p>
        </p:txBody>
      </p:sp>
    </p:spTree>
    <p:extLst>
      <p:ext uri="{BB962C8B-B14F-4D97-AF65-F5344CB8AC3E}">
        <p14:creationId xmlns:p14="http://schemas.microsoft.com/office/powerpoint/2010/main" val="3765360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Espaço Reservado para Imagem de Slide 1"/>
          <p:cNvSpPr>
            <a:spLocks noGrp="1" noRot="1" noChangeAspect="1"/>
          </p:cNvSpPr>
          <p:nvPr>
            <p:ph type="sldImg"/>
          </p:nvPr>
        </p:nvSpPr>
        <p:spPr>
          <a:ln/>
        </p:spPr>
      </p:sp>
      <p:sp>
        <p:nvSpPr>
          <p:cNvPr id="89090" name="Espaço Reservado para Anotações 2"/>
          <p:cNvSpPr>
            <a:spLocks noGrp="1"/>
          </p:cNvSpPr>
          <p:nvPr>
            <p:ph type="body" idx="1"/>
          </p:nvPr>
        </p:nvSpPr>
        <p:spPr>
          <a:noFill/>
          <a:ln/>
        </p:spPr>
        <p:txBody>
          <a:bodyPr/>
          <a:lstStyle/>
          <a:p>
            <a:endParaRPr lang="en-US"/>
          </a:p>
        </p:txBody>
      </p:sp>
      <p:sp>
        <p:nvSpPr>
          <p:cNvPr id="89091" name="Espaço Reservado para Número de Slide 3"/>
          <p:cNvSpPr>
            <a:spLocks noGrp="1"/>
          </p:cNvSpPr>
          <p:nvPr>
            <p:ph type="sldNum" sz="quarter" idx="5"/>
          </p:nvPr>
        </p:nvSpPr>
        <p:spPr>
          <a:noFill/>
        </p:spPr>
        <p:txBody>
          <a:bodyPr/>
          <a:lstStyle/>
          <a:p>
            <a:fld id="{43695C8A-A0FD-4FA9-974E-CA3800DF7BC3}" type="slidenum">
              <a:rPr lang="pt-BR" smtClean="0"/>
              <a:pPr/>
              <a:t>32</a:t>
            </a:fld>
            <a:endParaRPr lang="pt-BR"/>
          </a:p>
        </p:txBody>
      </p:sp>
    </p:spTree>
    <p:extLst>
      <p:ext uri="{BB962C8B-B14F-4D97-AF65-F5344CB8AC3E}">
        <p14:creationId xmlns:p14="http://schemas.microsoft.com/office/powerpoint/2010/main" val="790546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Espaço Reservado para Imagem de Slide 1"/>
          <p:cNvSpPr>
            <a:spLocks noGrp="1" noRot="1" noChangeAspect="1"/>
          </p:cNvSpPr>
          <p:nvPr>
            <p:ph type="sldImg"/>
          </p:nvPr>
        </p:nvSpPr>
        <p:spPr>
          <a:ln/>
        </p:spPr>
      </p:sp>
      <p:sp>
        <p:nvSpPr>
          <p:cNvPr id="91138" name="Espaço Reservado para Anotações 2"/>
          <p:cNvSpPr>
            <a:spLocks noGrp="1"/>
          </p:cNvSpPr>
          <p:nvPr>
            <p:ph type="body" idx="1"/>
          </p:nvPr>
        </p:nvSpPr>
        <p:spPr>
          <a:noFill/>
          <a:ln/>
        </p:spPr>
        <p:txBody>
          <a:bodyPr/>
          <a:lstStyle/>
          <a:p>
            <a:endParaRPr lang="en-US"/>
          </a:p>
        </p:txBody>
      </p:sp>
      <p:sp>
        <p:nvSpPr>
          <p:cNvPr id="91139" name="Espaço Reservado para Número de Slide 3"/>
          <p:cNvSpPr>
            <a:spLocks noGrp="1"/>
          </p:cNvSpPr>
          <p:nvPr>
            <p:ph type="sldNum" sz="quarter" idx="5"/>
          </p:nvPr>
        </p:nvSpPr>
        <p:spPr>
          <a:noFill/>
        </p:spPr>
        <p:txBody>
          <a:bodyPr/>
          <a:lstStyle/>
          <a:p>
            <a:fld id="{7B4D3C03-4EA1-474F-8457-BBA8BED9BAE4}" type="slidenum">
              <a:rPr lang="pt-BR" smtClean="0"/>
              <a:pPr/>
              <a:t>33</a:t>
            </a:fld>
            <a:endParaRPr lang="pt-BR"/>
          </a:p>
        </p:txBody>
      </p:sp>
    </p:spTree>
    <p:extLst>
      <p:ext uri="{BB962C8B-B14F-4D97-AF65-F5344CB8AC3E}">
        <p14:creationId xmlns:p14="http://schemas.microsoft.com/office/powerpoint/2010/main" val="1534392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Espaço Reservado para Imagem de Slide 1"/>
          <p:cNvSpPr>
            <a:spLocks noGrp="1" noRot="1" noChangeAspect="1"/>
          </p:cNvSpPr>
          <p:nvPr>
            <p:ph type="sldImg"/>
          </p:nvPr>
        </p:nvSpPr>
        <p:spPr>
          <a:ln/>
        </p:spPr>
      </p:sp>
      <p:sp>
        <p:nvSpPr>
          <p:cNvPr id="97282" name="Espaço Reservado para Anotações 2"/>
          <p:cNvSpPr>
            <a:spLocks noGrp="1"/>
          </p:cNvSpPr>
          <p:nvPr>
            <p:ph type="body" idx="1"/>
          </p:nvPr>
        </p:nvSpPr>
        <p:spPr>
          <a:noFill/>
          <a:ln/>
        </p:spPr>
        <p:txBody>
          <a:bodyPr/>
          <a:lstStyle/>
          <a:p>
            <a:endParaRPr lang="en-US"/>
          </a:p>
        </p:txBody>
      </p:sp>
      <p:sp>
        <p:nvSpPr>
          <p:cNvPr id="97283" name="Espaço Reservado para Número de Slide 3"/>
          <p:cNvSpPr>
            <a:spLocks noGrp="1"/>
          </p:cNvSpPr>
          <p:nvPr>
            <p:ph type="sldNum" sz="quarter" idx="5"/>
          </p:nvPr>
        </p:nvSpPr>
        <p:spPr>
          <a:noFill/>
        </p:spPr>
        <p:txBody>
          <a:bodyPr/>
          <a:lstStyle/>
          <a:p>
            <a:fld id="{EC07CF12-947D-443E-AD2F-1F11276FEA6A}" type="slidenum">
              <a:rPr lang="pt-BR" smtClean="0"/>
              <a:pPr/>
              <a:t>34</a:t>
            </a:fld>
            <a:endParaRPr lang="pt-BR"/>
          </a:p>
        </p:txBody>
      </p:sp>
    </p:spTree>
    <p:extLst>
      <p:ext uri="{BB962C8B-B14F-4D97-AF65-F5344CB8AC3E}">
        <p14:creationId xmlns:p14="http://schemas.microsoft.com/office/powerpoint/2010/main" val="2092906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Espaço Reservado para Imagem de Slide 1"/>
          <p:cNvSpPr>
            <a:spLocks noGrp="1" noRot="1" noChangeAspect="1"/>
          </p:cNvSpPr>
          <p:nvPr>
            <p:ph type="sldImg"/>
          </p:nvPr>
        </p:nvSpPr>
        <p:spPr>
          <a:ln/>
        </p:spPr>
      </p:sp>
      <p:sp>
        <p:nvSpPr>
          <p:cNvPr id="82946" name="Espaço Reservado para Anotações 2"/>
          <p:cNvSpPr>
            <a:spLocks noGrp="1"/>
          </p:cNvSpPr>
          <p:nvPr>
            <p:ph type="body" idx="1"/>
          </p:nvPr>
        </p:nvSpPr>
        <p:spPr>
          <a:noFill/>
          <a:ln/>
        </p:spPr>
        <p:txBody>
          <a:bodyPr/>
          <a:lstStyle/>
          <a:p>
            <a:endParaRPr lang="en-US"/>
          </a:p>
        </p:txBody>
      </p:sp>
      <p:sp>
        <p:nvSpPr>
          <p:cNvPr id="82947" name="Espaço Reservado para Número de Slide 3"/>
          <p:cNvSpPr>
            <a:spLocks noGrp="1"/>
          </p:cNvSpPr>
          <p:nvPr>
            <p:ph type="sldNum" sz="quarter" idx="5"/>
          </p:nvPr>
        </p:nvSpPr>
        <p:spPr>
          <a:noFill/>
        </p:spPr>
        <p:txBody>
          <a:bodyPr/>
          <a:lstStyle/>
          <a:p>
            <a:fld id="{811B21D0-1363-4F90-9AF8-BDBB3E9187F4}" type="slidenum">
              <a:rPr lang="pt-BR" smtClean="0"/>
              <a:pPr/>
              <a:t>35</a:t>
            </a:fld>
            <a:endParaRPr lang="pt-BR"/>
          </a:p>
        </p:txBody>
      </p:sp>
    </p:spTree>
    <p:extLst>
      <p:ext uri="{BB962C8B-B14F-4D97-AF65-F5344CB8AC3E}">
        <p14:creationId xmlns:p14="http://schemas.microsoft.com/office/powerpoint/2010/main" val="2345952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Espaço Reservado para Imagem de Slide 1"/>
          <p:cNvSpPr>
            <a:spLocks noGrp="1" noRot="1" noChangeAspect="1"/>
          </p:cNvSpPr>
          <p:nvPr>
            <p:ph type="sldImg"/>
          </p:nvPr>
        </p:nvSpPr>
        <p:spPr>
          <a:ln/>
        </p:spPr>
      </p:sp>
      <p:sp>
        <p:nvSpPr>
          <p:cNvPr id="100354" name="Espaço Reservado para Anotações 2"/>
          <p:cNvSpPr>
            <a:spLocks noGrp="1"/>
          </p:cNvSpPr>
          <p:nvPr>
            <p:ph type="body" idx="1"/>
          </p:nvPr>
        </p:nvSpPr>
        <p:spPr>
          <a:noFill/>
          <a:ln/>
        </p:spPr>
        <p:txBody>
          <a:bodyPr/>
          <a:lstStyle/>
          <a:p>
            <a:endParaRPr lang="en-US"/>
          </a:p>
        </p:txBody>
      </p:sp>
      <p:sp>
        <p:nvSpPr>
          <p:cNvPr id="100355" name="Espaço Reservado para Número de Slide 3"/>
          <p:cNvSpPr>
            <a:spLocks noGrp="1"/>
          </p:cNvSpPr>
          <p:nvPr>
            <p:ph type="sldNum" sz="quarter" idx="5"/>
          </p:nvPr>
        </p:nvSpPr>
        <p:spPr>
          <a:noFill/>
        </p:spPr>
        <p:txBody>
          <a:bodyPr/>
          <a:lstStyle/>
          <a:p>
            <a:fld id="{62B8ED7C-2F4B-4205-B9CA-F6207AE48E05}" type="slidenum">
              <a:rPr lang="pt-BR" smtClean="0"/>
              <a:pPr/>
              <a:t>36</a:t>
            </a:fld>
            <a:endParaRPr lang="pt-BR"/>
          </a:p>
        </p:txBody>
      </p:sp>
    </p:spTree>
    <p:extLst>
      <p:ext uri="{BB962C8B-B14F-4D97-AF65-F5344CB8AC3E}">
        <p14:creationId xmlns:p14="http://schemas.microsoft.com/office/powerpoint/2010/main" val="1440362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Espaço Reservado para Imagem de Slide 1"/>
          <p:cNvSpPr>
            <a:spLocks noGrp="1" noRot="1" noChangeAspect="1"/>
          </p:cNvSpPr>
          <p:nvPr>
            <p:ph type="sldImg"/>
          </p:nvPr>
        </p:nvSpPr>
        <p:spPr>
          <a:ln/>
        </p:spPr>
      </p:sp>
      <p:sp>
        <p:nvSpPr>
          <p:cNvPr id="102402" name="Espaço Reservado para Anotações 2"/>
          <p:cNvSpPr>
            <a:spLocks noGrp="1"/>
          </p:cNvSpPr>
          <p:nvPr>
            <p:ph type="body" idx="1"/>
          </p:nvPr>
        </p:nvSpPr>
        <p:spPr>
          <a:noFill/>
          <a:ln/>
        </p:spPr>
        <p:txBody>
          <a:bodyPr/>
          <a:lstStyle/>
          <a:p>
            <a:endParaRPr lang="en-US"/>
          </a:p>
        </p:txBody>
      </p:sp>
      <p:sp>
        <p:nvSpPr>
          <p:cNvPr id="102403" name="Espaço Reservado para Número de Slide 3"/>
          <p:cNvSpPr>
            <a:spLocks noGrp="1"/>
          </p:cNvSpPr>
          <p:nvPr>
            <p:ph type="sldNum" sz="quarter" idx="5"/>
          </p:nvPr>
        </p:nvSpPr>
        <p:spPr>
          <a:noFill/>
        </p:spPr>
        <p:txBody>
          <a:bodyPr/>
          <a:lstStyle/>
          <a:p>
            <a:fld id="{BDE346F2-8DFD-440E-ADCE-C830E3449B4E}" type="slidenum">
              <a:rPr lang="pt-BR" smtClean="0"/>
              <a:pPr/>
              <a:t>37</a:t>
            </a:fld>
            <a:endParaRPr lang="pt-BR"/>
          </a:p>
        </p:txBody>
      </p:sp>
    </p:spTree>
    <p:extLst>
      <p:ext uri="{BB962C8B-B14F-4D97-AF65-F5344CB8AC3E}">
        <p14:creationId xmlns:p14="http://schemas.microsoft.com/office/powerpoint/2010/main" val="3544453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Espaço Reservado para Imagem de Slide 1"/>
          <p:cNvSpPr>
            <a:spLocks noGrp="1" noRot="1" noChangeAspect="1"/>
          </p:cNvSpPr>
          <p:nvPr>
            <p:ph type="sldImg"/>
          </p:nvPr>
        </p:nvSpPr>
        <p:spPr>
          <a:ln/>
        </p:spPr>
      </p:sp>
      <p:sp>
        <p:nvSpPr>
          <p:cNvPr id="104450" name="Espaço Reservado para Anotações 2"/>
          <p:cNvSpPr>
            <a:spLocks noGrp="1"/>
          </p:cNvSpPr>
          <p:nvPr>
            <p:ph type="body" idx="1"/>
          </p:nvPr>
        </p:nvSpPr>
        <p:spPr>
          <a:noFill/>
          <a:ln/>
        </p:spPr>
        <p:txBody>
          <a:bodyPr/>
          <a:lstStyle/>
          <a:p>
            <a:endParaRPr lang="en-US"/>
          </a:p>
        </p:txBody>
      </p:sp>
      <p:sp>
        <p:nvSpPr>
          <p:cNvPr id="104451" name="Espaço Reservado para Número de Slide 3"/>
          <p:cNvSpPr>
            <a:spLocks noGrp="1"/>
          </p:cNvSpPr>
          <p:nvPr>
            <p:ph type="sldNum" sz="quarter" idx="5"/>
          </p:nvPr>
        </p:nvSpPr>
        <p:spPr>
          <a:noFill/>
        </p:spPr>
        <p:txBody>
          <a:bodyPr/>
          <a:lstStyle/>
          <a:p>
            <a:fld id="{BC38E2EB-401F-450A-9BC9-920E2846F495}" type="slidenum">
              <a:rPr lang="pt-BR" smtClean="0"/>
              <a:pPr/>
              <a:t>38</a:t>
            </a:fld>
            <a:endParaRPr lang="pt-BR"/>
          </a:p>
        </p:txBody>
      </p:sp>
    </p:spTree>
    <p:extLst>
      <p:ext uri="{BB962C8B-B14F-4D97-AF65-F5344CB8AC3E}">
        <p14:creationId xmlns:p14="http://schemas.microsoft.com/office/powerpoint/2010/main" val="869998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Espaço Reservado para Imagem de Slide 1"/>
          <p:cNvSpPr>
            <a:spLocks noGrp="1" noRot="1" noChangeAspect="1"/>
          </p:cNvSpPr>
          <p:nvPr>
            <p:ph type="sldImg"/>
          </p:nvPr>
        </p:nvSpPr>
        <p:spPr>
          <a:ln/>
        </p:spPr>
      </p:sp>
      <p:sp>
        <p:nvSpPr>
          <p:cNvPr id="106498" name="Espaço Reservado para Anotações 2"/>
          <p:cNvSpPr>
            <a:spLocks noGrp="1"/>
          </p:cNvSpPr>
          <p:nvPr>
            <p:ph type="body" idx="1"/>
          </p:nvPr>
        </p:nvSpPr>
        <p:spPr>
          <a:noFill/>
          <a:ln/>
        </p:spPr>
        <p:txBody>
          <a:bodyPr/>
          <a:lstStyle/>
          <a:p>
            <a:endParaRPr lang="en-US"/>
          </a:p>
        </p:txBody>
      </p:sp>
      <p:sp>
        <p:nvSpPr>
          <p:cNvPr id="106499" name="Espaço Reservado para Número de Slide 3"/>
          <p:cNvSpPr>
            <a:spLocks noGrp="1"/>
          </p:cNvSpPr>
          <p:nvPr>
            <p:ph type="sldNum" sz="quarter" idx="5"/>
          </p:nvPr>
        </p:nvSpPr>
        <p:spPr>
          <a:noFill/>
        </p:spPr>
        <p:txBody>
          <a:bodyPr/>
          <a:lstStyle/>
          <a:p>
            <a:fld id="{E6A49A3A-21D7-413B-9869-C3787A47C07F}" type="slidenum">
              <a:rPr lang="pt-BR" smtClean="0"/>
              <a:pPr/>
              <a:t>39</a:t>
            </a:fld>
            <a:endParaRPr lang="pt-BR"/>
          </a:p>
        </p:txBody>
      </p:sp>
    </p:spTree>
    <p:extLst>
      <p:ext uri="{BB962C8B-B14F-4D97-AF65-F5344CB8AC3E}">
        <p14:creationId xmlns:p14="http://schemas.microsoft.com/office/powerpoint/2010/main" val="2962760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Espaço Reservado para Imagem de Slide 1"/>
          <p:cNvSpPr>
            <a:spLocks noGrp="1" noRot="1" noChangeAspect="1"/>
          </p:cNvSpPr>
          <p:nvPr>
            <p:ph type="sldImg"/>
          </p:nvPr>
        </p:nvSpPr>
        <p:spPr>
          <a:ln/>
        </p:spPr>
      </p:sp>
      <p:sp>
        <p:nvSpPr>
          <p:cNvPr id="108546" name="Espaço Reservado para Anotações 2"/>
          <p:cNvSpPr>
            <a:spLocks noGrp="1"/>
          </p:cNvSpPr>
          <p:nvPr>
            <p:ph type="body" idx="1"/>
          </p:nvPr>
        </p:nvSpPr>
        <p:spPr>
          <a:noFill/>
          <a:ln/>
        </p:spPr>
        <p:txBody>
          <a:bodyPr/>
          <a:lstStyle/>
          <a:p>
            <a:endParaRPr lang="en-US"/>
          </a:p>
        </p:txBody>
      </p:sp>
      <p:sp>
        <p:nvSpPr>
          <p:cNvPr id="108547" name="Espaço Reservado para Número de Slide 3"/>
          <p:cNvSpPr>
            <a:spLocks noGrp="1"/>
          </p:cNvSpPr>
          <p:nvPr>
            <p:ph type="sldNum" sz="quarter" idx="5"/>
          </p:nvPr>
        </p:nvSpPr>
        <p:spPr>
          <a:noFill/>
        </p:spPr>
        <p:txBody>
          <a:bodyPr/>
          <a:lstStyle/>
          <a:p>
            <a:fld id="{2950F431-7898-41DB-AD88-CDD656222CD2}" type="slidenum">
              <a:rPr lang="pt-BR" smtClean="0"/>
              <a:pPr/>
              <a:t>40</a:t>
            </a:fld>
            <a:endParaRPr lang="pt-BR"/>
          </a:p>
        </p:txBody>
      </p:sp>
    </p:spTree>
    <p:extLst>
      <p:ext uri="{BB962C8B-B14F-4D97-AF65-F5344CB8AC3E}">
        <p14:creationId xmlns:p14="http://schemas.microsoft.com/office/powerpoint/2010/main" val="1907322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ço Reservado para Imagem de Slide 1"/>
          <p:cNvSpPr>
            <a:spLocks noGrp="1" noRot="1" noChangeAspect="1"/>
          </p:cNvSpPr>
          <p:nvPr>
            <p:ph type="sldImg"/>
          </p:nvPr>
        </p:nvSpPr>
        <p:spPr>
          <a:ln/>
        </p:spPr>
      </p:sp>
      <p:sp>
        <p:nvSpPr>
          <p:cNvPr id="30722" name="Espaço Reservado para Anotações 2"/>
          <p:cNvSpPr>
            <a:spLocks noGrp="1"/>
          </p:cNvSpPr>
          <p:nvPr>
            <p:ph type="body" idx="1"/>
          </p:nvPr>
        </p:nvSpPr>
        <p:spPr>
          <a:noFill/>
          <a:ln/>
        </p:spPr>
        <p:txBody>
          <a:bodyPr/>
          <a:lstStyle/>
          <a:p>
            <a:endParaRPr lang="en-US"/>
          </a:p>
        </p:txBody>
      </p:sp>
      <p:sp>
        <p:nvSpPr>
          <p:cNvPr id="30723" name="Espaço Reservado para Número de Slide 3"/>
          <p:cNvSpPr>
            <a:spLocks noGrp="1"/>
          </p:cNvSpPr>
          <p:nvPr>
            <p:ph type="sldNum" sz="quarter" idx="5"/>
          </p:nvPr>
        </p:nvSpPr>
        <p:spPr>
          <a:noFill/>
        </p:spPr>
        <p:txBody>
          <a:bodyPr/>
          <a:lstStyle/>
          <a:p>
            <a:fld id="{CC7D6FA9-AA09-4CBA-B78C-614B801382C6}" type="slidenum">
              <a:rPr lang="pt-BR" smtClean="0"/>
              <a:pPr/>
              <a:t>2</a:t>
            </a:fld>
            <a:endParaRPr lang="pt-BR"/>
          </a:p>
        </p:txBody>
      </p:sp>
    </p:spTree>
    <p:extLst>
      <p:ext uri="{BB962C8B-B14F-4D97-AF65-F5344CB8AC3E}">
        <p14:creationId xmlns:p14="http://schemas.microsoft.com/office/powerpoint/2010/main" val="3585629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Espaço Reservado para Imagem de Slide 1"/>
          <p:cNvSpPr>
            <a:spLocks noGrp="1" noRot="1" noChangeAspect="1"/>
          </p:cNvSpPr>
          <p:nvPr>
            <p:ph type="sldImg"/>
          </p:nvPr>
        </p:nvSpPr>
        <p:spPr>
          <a:ln/>
        </p:spPr>
      </p:sp>
      <p:sp>
        <p:nvSpPr>
          <p:cNvPr id="110594" name="Espaço Reservado para Anotações 2"/>
          <p:cNvSpPr>
            <a:spLocks noGrp="1"/>
          </p:cNvSpPr>
          <p:nvPr>
            <p:ph type="body" idx="1"/>
          </p:nvPr>
        </p:nvSpPr>
        <p:spPr>
          <a:noFill/>
          <a:ln/>
        </p:spPr>
        <p:txBody>
          <a:bodyPr/>
          <a:lstStyle/>
          <a:p>
            <a:endParaRPr lang="en-US"/>
          </a:p>
        </p:txBody>
      </p:sp>
      <p:sp>
        <p:nvSpPr>
          <p:cNvPr id="110595" name="Espaço Reservado para Número de Slide 3"/>
          <p:cNvSpPr>
            <a:spLocks noGrp="1"/>
          </p:cNvSpPr>
          <p:nvPr>
            <p:ph type="sldNum" sz="quarter" idx="5"/>
          </p:nvPr>
        </p:nvSpPr>
        <p:spPr>
          <a:noFill/>
        </p:spPr>
        <p:txBody>
          <a:bodyPr/>
          <a:lstStyle/>
          <a:p>
            <a:fld id="{CCEE719D-CF8C-454A-946A-9AED8C591963}" type="slidenum">
              <a:rPr lang="pt-BR" smtClean="0"/>
              <a:pPr/>
              <a:t>41</a:t>
            </a:fld>
            <a:endParaRPr lang="pt-BR"/>
          </a:p>
        </p:txBody>
      </p:sp>
    </p:spTree>
    <p:extLst>
      <p:ext uri="{BB962C8B-B14F-4D97-AF65-F5344CB8AC3E}">
        <p14:creationId xmlns:p14="http://schemas.microsoft.com/office/powerpoint/2010/main" val="4182657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Espaço Reservado para Imagem de Slide 1"/>
          <p:cNvSpPr>
            <a:spLocks noGrp="1" noRot="1" noChangeAspect="1"/>
          </p:cNvSpPr>
          <p:nvPr>
            <p:ph type="sldImg"/>
          </p:nvPr>
        </p:nvSpPr>
        <p:spPr>
          <a:ln/>
        </p:spPr>
      </p:sp>
      <p:sp>
        <p:nvSpPr>
          <p:cNvPr id="112642" name="Espaço Reservado para Anotações 2"/>
          <p:cNvSpPr>
            <a:spLocks noGrp="1"/>
          </p:cNvSpPr>
          <p:nvPr>
            <p:ph type="body" idx="1"/>
          </p:nvPr>
        </p:nvSpPr>
        <p:spPr>
          <a:noFill/>
          <a:ln/>
        </p:spPr>
        <p:txBody>
          <a:bodyPr/>
          <a:lstStyle/>
          <a:p>
            <a:endParaRPr lang="en-US"/>
          </a:p>
        </p:txBody>
      </p:sp>
      <p:sp>
        <p:nvSpPr>
          <p:cNvPr id="112643" name="Espaço Reservado para Número de Slide 3"/>
          <p:cNvSpPr>
            <a:spLocks noGrp="1"/>
          </p:cNvSpPr>
          <p:nvPr>
            <p:ph type="sldNum" sz="quarter" idx="5"/>
          </p:nvPr>
        </p:nvSpPr>
        <p:spPr>
          <a:noFill/>
        </p:spPr>
        <p:txBody>
          <a:bodyPr/>
          <a:lstStyle/>
          <a:p>
            <a:fld id="{B573EC33-DEA8-4139-B8A7-3B25F614736F}" type="slidenum">
              <a:rPr lang="pt-BR" smtClean="0"/>
              <a:pPr/>
              <a:t>42</a:t>
            </a:fld>
            <a:endParaRPr lang="pt-BR"/>
          </a:p>
        </p:txBody>
      </p:sp>
    </p:spTree>
    <p:extLst>
      <p:ext uri="{BB962C8B-B14F-4D97-AF65-F5344CB8AC3E}">
        <p14:creationId xmlns:p14="http://schemas.microsoft.com/office/powerpoint/2010/main" val="3950558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Espaço Reservado para Imagem de Slide 1"/>
          <p:cNvSpPr>
            <a:spLocks noGrp="1" noRot="1" noChangeAspect="1"/>
          </p:cNvSpPr>
          <p:nvPr>
            <p:ph type="sldImg"/>
          </p:nvPr>
        </p:nvSpPr>
        <p:spPr>
          <a:ln/>
        </p:spPr>
      </p:sp>
      <p:sp>
        <p:nvSpPr>
          <p:cNvPr id="114690" name="Espaço Reservado para Anotações 2"/>
          <p:cNvSpPr>
            <a:spLocks noGrp="1"/>
          </p:cNvSpPr>
          <p:nvPr>
            <p:ph type="body" idx="1"/>
          </p:nvPr>
        </p:nvSpPr>
        <p:spPr>
          <a:noFill/>
          <a:ln/>
        </p:spPr>
        <p:txBody>
          <a:bodyPr/>
          <a:lstStyle/>
          <a:p>
            <a:endParaRPr lang="en-US"/>
          </a:p>
        </p:txBody>
      </p:sp>
      <p:sp>
        <p:nvSpPr>
          <p:cNvPr id="114691" name="Espaço Reservado para Número de Slide 3"/>
          <p:cNvSpPr>
            <a:spLocks noGrp="1"/>
          </p:cNvSpPr>
          <p:nvPr>
            <p:ph type="sldNum" sz="quarter" idx="5"/>
          </p:nvPr>
        </p:nvSpPr>
        <p:spPr>
          <a:noFill/>
        </p:spPr>
        <p:txBody>
          <a:bodyPr/>
          <a:lstStyle/>
          <a:p>
            <a:fld id="{A3D4B088-2BE2-457A-A6B6-08C775AA7C6E}" type="slidenum">
              <a:rPr lang="pt-BR" smtClean="0"/>
              <a:pPr/>
              <a:t>43</a:t>
            </a:fld>
            <a:endParaRPr lang="pt-BR"/>
          </a:p>
        </p:txBody>
      </p:sp>
    </p:spTree>
    <p:extLst>
      <p:ext uri="{BB962C8B-B14F-4D97-AF65-F5344CB8AC3E}">
        <p14:creationId xmlns:p14="http://schemas.microsoft.com/office/powerpoint/2010/main" val="2727335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Espaço Reservado para Imagem de Slide 1"/>
          <p:cNvSpPr>
            <a:spLocks noGrp="1" noRot="1" noChangeAspect="1"/>
          </p:cNvSpPr>
          <p:nvPr>
            <p:ph type="sldImg"/>
          </p:nvPr>
        </p:nvSpPr>
        <p:spPr>
          <a:ln/>
        </p:spPr>
      </p:sp>
      <p:sp>
        <p:nvSpPr>
          <p:cNvPr id="116738" name="Espaço Reservado para Anotações 2"/>
          <p:cNvSpPr>
            <a:spLocks noGrp="1"/>
          </p:cNvSpPr>
          <p:nvPr>
            <p:ph type="body" idx="1"/>
          </p:nvPr>
        </p:nvSpPr>
        <p:spPr>
          <a:noFill/>
          <a:ln/>
        </p:spPr>
        <p:txBody>
          <a:bodyPr/>
          <a:lstStyle/>
          <a:p>
            <a:endParaRPr lang="en-US"/>
          </a:p>
        </p:txBody>
      </p:sp>
      <p:sp>
        <p:nvSpPr>
          <p:cNvPr id="116739" name="Espaço Reservado para Número de Slide 3"/>
          <p:cNvSpPr>
            <a:spLocks noGrp="1"/>
          </p:cNvSpPr>
          <p:nvPr>
            <p:ph type="sldNum" sz="quarter" idx="5"/>
          </p:nvPr>
        </p:nvSpPr>
        <p:spPr>
          <a:noFill/>
        </p:spPr>
        <p:txBody>
          <a:bodyPr/>
          <a:lstStyle/>
          <a:p>
            <a:fld id="{49B7B6B3-9965-4E1F-9503-B1CE306E083F}" type="slidenum">
              <a:rPr lang="pt-BR" smtClean="0"/>
              <a:pPr/>
              <a:t>44</a:t>
            </a:fld>
            <a:endParaRPr lang="pt-BR"/>
          </a:p>
        </p:txBody>
      </p:sp>
    </p:spTree>
    <p:extLst>
      <p:ext uri="{BB962C8B-B14F-4D97-AF65-F5344CB8AC3E}">
        <p14:creationId xmlns:p14="http://schemas.microsoft.com/office/powerpoint/2010/main" val="2237790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Espaço Reservado para Imagem de Slide 1"/>
          <p:cNvSpPr>
            <a:spLocks noGrp="1" noRot="1" noChangeAspect="1"/>
          </p:cNvSpPr>
          <p:nvPr>
            <p:ph type="sldImg"/>
          </p:nvPr>
        </p:nvSpPr>
        <p:spPr>
          <a:ln/>
        </p:spPr>
      </p:sp>
      <p:sp>
        <p:nvSpPr>
          <p:cNvPr id="118786" name="Espaço Reservado para Anotações 2"/>
          <p:cNvSpPr>
            <a:spLocks noGrp="1"/>
          </p:cNvSpPr>
          <p:nvPr>
            <p:ph type="body" idx="1"/>
          </p:nvPr>
        </p:nvSpPr>
        <p:spPr>
          <a:noFill/>
          <a:ln/>
        </p:spPr>
        <p:txBody>
          <a:bodyPr/>
          <a:lstStyle/>
          <a:p>
            <a:endParaRPr lang="en-US"/>
          </a:p>
        </p:txBody>
      </p:sp>
      <p:sp>
        <p:nvSpPr>
          <p:cNvPr id="118787" name="Espaço Reservado para Número de Slide 3"/>
          <p:cNvSpPr>
            <a:spLocks noGrp="1"/>
          </p:cNvSpPr>
          <p:nvPr>
            <p:ph type="sldNum" sz="quarter" idx="5"/>
          </p:nvPr>
        </p:nvSpPr>
        <p:spPr>
          <a:noFill/>
        </p:spPr>
        <p:txBody>
          <a:bodyPr/>
          <a:lstStyle/>
          <a:p>
            <a:fld id="{C5E2AA45-2C4E-48FC-9CAF-F041982A3641}" type="slidenum">
              <a:rPr lang="pt-BR" smtClean="0"/>
              <a:pPr/>
              <a:t>45</a:t>
            </a:fld>
            <a:endParaRPr lang="pt-BR"/>
          </a:p>
        </p:txBody>
      </p:sp>
    </p:spTree>
    <p:extLst>
      <p:ext uri="{BB962C8B-B14F-4D97-AF65-F5344CB8AC3E}">
        <p14:creationId xmlns:p14="http://schemas.microsoft.com/office/powerpoint/2010/main" val="1526541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Espaço Reservado para Imagem de Slide 1"/>
          <p:cNvSpPr>
            <a:spLocks noGrp="1" noRot="1" noChangeAspect="1"/>
          </p:cNvSpPr>
          <p:nvPr>
            <p:ph type="sldImg"/>
          </p:nvPr>
        </p:nvSpPr>
        <p:spPr>
          <a:ln/>
        </p:spPr>
      </p:sp>
      <p:sp>
        <p:nvSpPr>
          <p:cNvPr id="120834" name="Espaço Reservado para Anotações 2"/>
          <p:cNvSpPr>
            <a:spLocks noGrp="1"/>
          </p:cNvSpPr>
          <p:nvPr>
            <p:ph type="body" idx="1"/>
          </p:nvPr>
        </p:nvSpPr>
        <p:spPr>
          <a:noFill/>
          <a:ln/>
        </p:spPr>
        <p:txBody>
          <a:bodyPr/>
          <a:lstStyle/>
          <a:p>
            <a:endParaRPr lang="en-US"/>
          </a:p>
        </p:txBody>
      </p:sp>
      <p:sp>
        <p:nvSpPr>
          <p:cNvPr id="120835" name="Espaço Reservado para Número de Slide 3"/>
          <p:cNvSpPr>
            <a:spLocks noGrp="1"/>
          </p:cNvSpPr>
          <p:nvPr>
            <p:ph type="sldNum" sz="quarter" idx="5"/>
          </p:nvPr>
        </p:nvSpPr>
        <p:spPr>
          <a:noFill/>
        </p:spPr>
        <p:txBody>
          <a:bodyPr/>
          <a:lstStyle/>
          <a:p>
            <a:fld id="{64EFBD98-C952-4414-B565-531B2C67782E}" type="slidenum">
              <a:rPr lang="pt-BR" smtClean="0"/>
              <a:pPr/>
              <a:t>46</a:t>
            </a:fld>
            <a:endParaRPr lang="pt-BR"/>
          </a:p>
        </p:txBody>
      </p:sp>
    </p:spTree>
    <p:extLst>
      <p:ext uri="{BB962C8B-B14F-4D97-AF65-F5344CB8AC3E}">
        <p14:creationId xmlns:p14="http://schemas.microsoft.com/office/powerpoint/2010/main" val="4000330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Espaço Reservado para Imagem de Slide 1"/>
          <p:cNvSpPr>
            <a:spLocks noGrp="1" noRot="1" noChangeAspect="1"/>
          </p:cNvSpPr>
          <p:nvPr>
            <p:ph type="sldImg"/>
          </p:nvPr>
        </p:nvSpPr>
        <p:spPr>
          <a:ln/>
        </p:spPr>
      </p:sp>
      <p:sp>
        <p:nvSpPr>
          <p:cNvPr id="122882" name="Espaço Reservado para Anotações 2"/>
          <p:cNvSpPr>
            <a:spLocks noGrp="1"/>
          </p:cNvSpPr>
          <p:nvPr>
            <p:ph type="body" idx="1"/>
          </p:nvPr>
        </p:nvSpPr>
        <p:spPr>
          <a:noFill/>
          <a:ln/>
        </p:spPr>
        <p:txBody>
          <a:bodyPr/>
          <a:lstStyle/>
          <a:p>
            <a:endParaRPr lang="en-US"/>
          </a:p>
        </p:txBody>
      </p:sp>
      <p:sp>
        <p:nvSpPr>
          <p:cNvPr id="122883" name="Espaço Reservado para Número de Slide 3"/>
          <p:cNvSpPr>
            <a:spLocks noGrp="1"/>
          </p:cNvSpPr>
          <p:nvPr>
            <p:ph type="sldNum" sz="quarter" idx="5"/>
          </p:nvPr>
        </p:nvSpPr>
        <p:spPr>
          <a:noFill/>
        </p:spPr>
        <p:txBody>
          <a:bodyPr/>
          <a:lstStyle/>
          <a:p>
            <a:fld id="{306092BA-C1DE-4D64-BD52-8C9394307047}" type="slidenum">
              <a:rPr lang="pt-BR" smtClean="0"/>
              <a:pPr/>
              <a:t>47</a:t>
            </a:fld>
            <a:endParaRPr lang="pt-BR"/>
          </a:p>
        </p:txBody>
      </p:sp>
    </p:spTree>
    <p:extLst>
      <p:ext uri="{BB962C8B-B14F-4D97-AF65-F5344CB8AC3E}">
        <p14:creationId xmlns:p14="http://schemas.microsoft.com/office/powerpoint/2010/main" val="4265653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Espaço Reservado para Imagem de Slide 1"/>
          <p:cNvSpPr>
            <a:spLocks noGrp="1" noRot="1" noChangeAspect="1"/>
          </p:cNvSpPr>
          <p:nvPr>
            <p:ph type="sldImg"/>
          </p:nvPr>
        </p:nvSpPr>
        <p:spPr>
          <a:ln/>
        </p:spPr>
      </p:sp>
      <p:sp>
        <p:nvSpPr>
          <p:cNvPr id="124930" name="Espaço Reservado para Anotações 2"/>
          <p:cNvSpPr>
            <a:spLocks noGrp="1"/>
          </p:cNvSpPr>
          <p:nvPr>
            <p:ph type="body" idx="1"/>
          </p:nvPr>
        </p:nvSpPr>
        <p:spPr>
          <a:noFill/>
          <a:ln/>
        </p:spPr>
        <p:txBody>
          <a:bodyPr/>
          <a:lstStyle/>
          <a:p>
            <a:endParaRPr lang="en-US"/>
          </a:p>
        </p:txBody>
      </p:sp>
      <p:sp>
        <p:nvSpPr>
          <p:cNvPr id="124931" name="Espaço Reservado para Número de Slide 3"/>
          <p:cNvSpPr>
            <a:spLocks noGrp="1"/>
          </p:cNvSpPr>
          <p:nvPr>
            <p:ph type="sldNum" sz="quarter" idx="5"/>
          </p:nvPr>
        </p:nvSpPr>
        <p:spPr>
          <a:noFill/>
        </p:spPr>
        <p:txBody>
          <a:bodyPr/>
          <a:lstStyle/>
          <a:p>
            <a:fld id="{7812D9C2-5833-425C-8600-18627F9BFD61}" type="slidenum">
              <a:rPr lang="pt-BR" smtClean="0"/>
              <a:pPr/>
              <a:t>48</a:t>
            </a:fld>
            <a:endParaRPr lang="pt-BR"/>
          </a:p>
        </p:txBody>
      </p:sp>
    </p:spTree>
    <p:extLst>
      <p:ext uri="{BB962C8B-B14F-4D97-AF65-F5344CB8AC3E}">
        <p14:creationId xmlns:p14="http://schemas.microsoft.com/office/powerpoint/2010/main" val="2440057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Espaço Reservado para Imagem de Slide 1"/>
          <p:cNvSpPr>
            <a:spLocks noGrp="1" noRot="1" noChangeAspect="1"/>
          </p:cNvSpPr>
          <p:nvPr>
            <p:ph type="sldImg"/>
          </p:nvPr>
        </p:nvSpPr>
        <p:spPr>
          <a:ln/>
        </p:spPr>
      </p:sp>
      <p:sp>
        <p:nvSpPr>
          <p:cNvPr id="126978" name="Espaço Reservado para Anotações 2"/>
          <p:cNvSpPr>
            <a:spLocks noGrp="1"/>
          </p:cNvSpPr>
          <p:nvPr>
            <p:ph type="body" idx="1"/>
          </p:nvPr>
        </p:nvSpPr>
        <p:spPr>
          <a:noFill/>
          <a:ln/>
        </p:spPr>
        <p:txBody>
          <a:bodyPr/>
          <a:lstStyle/>
          <a:p>
            <a:endParaRPr lang="en-US"/>
          </a:p>
        </p:txBody>
      </p:sp>
      <p:sp>
        <p:nvSpPr>
          <p:cNvPr id="126979" name="Espaço Reservado para Número de Slide 3"/>
          <p:cNvSpPr>
            <a:spLocks noGrp="1"/>
          </p:cNvSpPr>
          <p:nvPr>
            <p:ph type="sldNum" sz="quarter" idx="5"/>
          </p:nvPr>
        </p:nvSpPr>
        <p:spPr>
          <a:noFill/>
        </p:spPr>
        <p:txBody>
          <a:bodyPr/>
          <a:lstStyle/>
          <a:p>
            <a:fld id="{ECD102C1-69B5-40D4-9073-ACD25281234B}" type="slidenum">
              <a:rPr lang="pt-BR" smtClean="0"/>
              <a:pPr/>
              <a:t>49</a:t>
            </a:fld>
            <a:endParaRPr lang="pt-BR"/>
          </a:p>
        </p:txBody>
      </p:sp>
    </p:spTree>
    <p:extLst>
      <p:ext uri="{BB962C8B-B14F-4D97-AF65-F5344CB8AC3E}">
        <p14:creationId xmlns:p14="http://schemas.microsoft.com/office/powerpoint/2010/main" val="2168254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Espaço Reservado para Imagem de Slide 1"/>
          <p:cNvSpPr>
            <a:spLocks noGrp="1" noRot="1" noChangeAspect="1"/>
          </p:cNvSpPr>
          <p:nvPr>
            <p:ph type="sldImg"/>
          </p:nvPr>
        </p:nvSpPr>
        <p:spPr>
          <a:ln/>
        </p:spPr>
      </p:sp>
      <p:sp>
        <p:nvSpPr>
          <p:cNvPr id="129026" name="Espaço Reservado para Anotações 2"/>
          <p:cNvSpPr>
            <a:spLocks noGrp="1"/>
          </p:cNvSpPr>
          <p:nvPr>
            <p:ph type="body" idx="1"/>
          </p:nvPr>
        </p:nvSpPr>
        <p:spPr>
          <a:noFill/>
          <a:ln/>
        </p:spPr>
        <p:txBody>
          <a:bodyPr/>
          <a:lstStyle/>
          <a:p>
            <a:endParaRPr lang="en-US"/>
          </a:p>
        </p:txBody>
      </p:sp>
      <p:sp>
        <p:nvSpPr>
          <p:cNvPr id="129027" name="Espaço Reservado para Número de Slide 3"/>
          <p:cNvSpPr>
            <a:spLocks noGrp="1"/>
          </p:cNvSpPr>
          <p:nvPr>
            <p:ph type="sldNum" sz="quarter" idx="5"/>
          </p:nvPr>
        </p:nvSpPr>
        <p:spPr>
          <a:noFill/>
        </p:spPr>
        <p:txBody>
          <a:bodyPr/>
          <a:lstStyle/>
          <a:p>
            <a:fld id="{8DE2D006-AB43-4027-9816-F66D61133EE3}" type="slidenum">
              <a:rPr lang="pt-BR" smtClean="0"/>
              <a:pPr/>
              <a:t>50</a:t>
            </a:fld>
            <a:endParaRPr lang="pt-BR"/>
          </a:p>
        </p:txBody>
      </p:sp>
    </p:spTree>
    <p:extLst>
      <p:ext uri="{BB962C8B-B14F-4D97-AF65-F5344CB8AC3E}">
        <p14:creationId xmlns:p14="http://schemas.microsoft.com/office/powerpoint/2010/main" val="1646079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ço Reservado para Imagem de Slide 1"/>
          <p:cNvSpPr>
            <a:spLocks noGrp="1" noRot="1" noChangeAspect="1"/>
          </p:cNvSpPr>
          <p:nvPr>
            <p:ph type="sldImg"/>
          </p:nvPr>
        </p:nvSpPr>
        <p:spPr>
          <a:ln/>
        </p:spPr>
      </p:sp>
      <p:sp>
        <p:nvSpPr>
          <p:cNvPr id="30722" name="Espaço Reservado para Anotações 2"/>
          <p:cNvSpPr>
            <a:spLocks noGrp="1"/>
          </p:cNvSpPr>
          <p:nvPr>
            <p:ph type="body" idx="1"/>
          </p:nvPr>
        </p:nvSpPr>
        <p:spPr>
          <a:noFill/>
          <a:ln/>
        </p:spPr>
        <p:txBody>
          <a:bodyPr/>
          <a:lstStyle/>
          <a:p>
            <a:endParaRPr lang="en-US"/>
          </a:p>
        </p:txBody>
      </p:sp>
      <p:sp>
        <p:nvSpPr>
          <p:cNvPr id="30723" name="Espaço Reservado para Número de Slide 3"/>
          <p:cNvSpPr>
            <a:spLocks noGrp="1"/>
          </p:cNvSpPr>
          <p:nvPr>
            <p:ph type="sldNum" sz="quarter" idx="5"/>
          </p:nvPr>
        </p:nvSpPr>
        <p:spPr>
          <a:noFill/>
        </p:spPr>
        <p:txBody>
          <a:bodyPr/>
          <a:lstStyle/>
          <a:p>
            <a:fld id="{CC7D6FA9-AA09-4CBA-B78C-614B801382C6}" type="slidenum">
              <a:rPr lang="pt-BR" smtClean="0"/>
              <a:pPr/>
              <a:t>3</a:t>
            </a:fld>
            <a:endParaRPr lang="pt-BR"/>
          </a:p>
        </p:txBody>
      </p:sp>
    </p:spTree>
    <p:extLst>
      <p:ext uri="{BB962C8B-B14F-4D97-AF65-F5344CB8AC3E}">
        <p14:creationId xmlns:p14="http://schemas.microsoft.com/office/powerpoint/2010/main" val="927074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Espaço Reservado para Imagem de Slide 1"/>
          <p:cNvSpPr>
            <a:spLocks noGrp="1" noRot="1" noChangeAspect="1"/>
          </p:cNvSpPr>
          <p:nvPr>
            <p:ph type="sldImg"/>
          </p:nvPr>
        </p:nvSpPr>
        <p:spPr>
          <a:ln/>
        </p:spPr>
      </p:sp>
      <p:sp>
        <p:nvSpPr>
          <p:cNvPr id="129026" name="Espaço Reservado para Anotações 2"/>
          <p:cNvSpPr>
            <a:spLocks noGrp="1"/>
          </p:cNvSpPr>
          <p:nvPr>
            <p:ph type="body" idx="1"/>
          </p:nvPr>
        </p:nvSpPr>
        <p:spPr>
          <a:noFill/>
          <a:ln/>
        </p:spPr>
        <p:txBody>
          <a:bodyPr/>
          <a:lstStyle/>
          <a:p>
            <a:endParaRPr lang="en-US"/>
          </a:p>
        </p:txBody>
      </p:sp>
      <p:sp>
        <p:nvSpPr>
          <p:cNvPr id="129027" name="Espaço Reservado para Número de Slide 3"/>
          <p:cNvSpPr>
            <a:spLocks noGrp="1"/>
          </p:cNvSpPr>
          <p:nvPr>
            <p:ph type="sldNum" sz="quarter" idx="5"/>
          </p:nvPr>
        </p:nvSpPr>
        <p:spPr>
          <a:noFill/>
        </p:spPr>
        <p:txBody>
          <a:bodyPr/>
          <a:lstStyle/>
          <a:p>
            <a:fld id="{8DE2D006-AB43-4027-9816-F66D61133EE3}" type="slidenum">
              <a:rPr lang="pt-BR" smtClean="0"/>
              <a:pPr/>
              <a:t>51</a:t>
            </a:fld>
            <a:endParaRPr lang="pt-BR"/>
          </a:p>
        </p:txBody>
      </p:sp>
    </p:spTree>
    <p:extLst>
      <p:ext uri="{BB962C8B-B14F-4D97-AF65-F5344CB8AC3E}">
        <p14:creationId xmlns:p14="http://schemas.microsoft.com/office/powerpoint/2010/main" val="2350599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Espaço Reservado para Imagem de Slide 1"/>
          <p:cNvSpPr>
            <a:spLocks noGrp="1" noRot="1" noChangeAspect="1"/>
          </p:cNvSpPr>
          <p:nvPr>
            <p:ph type="sldImg"/>
          </p:nvPr>
        </p:nvSpPr>
        <p:spPr>
          <a:ln/>
        </p:spPr>
      </p:sp>
      <p:sp>
        <p:nvSpPr>
          <p:cNvPr id="133122" name="Espaço Reservado para Anotações 2"/>
          <p:cNvSpPr>
            <a:spLocks noGrp="1"/>
          </p:cNvSpPr>
          <p:nvPr>
            <p:ph type="body" idx="1"/>
          </p:nvPr>
        </p:nvSpPr>
        <p:spPr>
          <a:noFill/>
          <a:ln/>
        </p:spPr>
        <p:txBody>
          <a:bodyPr/>
          <a:lstStyle/>
          <a:p>
            <a:endParaRPr lang="en-US"/>
          </a:p>
        </p:txBody>
      </p:sp>
      <p:sp>
        <p:nvSpPr>
          <p:cNvPr id="133123" name="Espaço Reservado para Número de Slide 3"/>
          <p:cNvSpPr>
            <a:spLocks noGrp="1"/>
          </p:cNvSpPr>
          <p:nvPr>
            <p:ph type="sldNum" sz="quarter" idx="5"/>
          </p:nvPr>
        </p:nvSpPr>
        <p:spPr>
          <a:noFill/>
        </p:spPr>
        <p:txBody>
          <a:bodyPr/>
          <a:lstStyle/>
          <a:p>
            <a:fld id="{29E3BC21-0F5B-4EC5-8268-AE780E6DB333}" type="slidenum">
              <a:rPr lang="pt-BR" smtClean="0"/>
              <a:pPr/>
              <a:t>52</a:t>
            </a:fld>
            <a:endParaRPr lang="pt-BR"/>
          </a:p>
        </p:txBody>
      </p:sp>
    </p:spTree>
    <p:extLst>
      <p:ext uri="{BB962C8B-B14F-4D97-AF65-F5344CB8AC3E}">
        <p14:creationId xmlns:p14="http://schemas.microsoft.com/office/powerpoint/2010/main" val="3500738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Espaço Reservado para Imagem de Slide 1"/>
          <p:cNvSpPr>
            <a:spLocks noGrp="1" noRot="1" noChangeAspect="1"/>
          </p:cNvSpPr>
          <p:nvPr>
            <p:ph type="sldImg"/>
          </p:nvPr>
        </p:nvSpPr>
        <p:spPr>
          <a:ln/>
        </p:spPr>
      </p:sp>
      <p:sp>
        <p:nvSpPr>
          <p:cNvPr id="136194" name="Espaço Reservado para Anotações 2"/>
          <p:cNvSpPr>
            <a:spLocks noGrp="1"/>
          </p:cNvSpPr>
          <p:nvPr>
            <p:ph type="body" idx="1"/>
          </p:nvPr>
        </p:nvSpPr>
        <p:spPr>
          <a:noFill/>
          <a:ln/>
        </p:spPr>
        <p:txBody>
          <a:bodyPr/>
          <a:lstStyle/>
          <a:p>
            <a:endParaRPr lang="en-US"/>
          </a:p>
        </p:txBody>
      </p:sp>
      <p:sp>
        <p:nvSpPr>
          <p:cNvPr id="136195" name="Espaço Reservado para Número de Slide 3"/>
          <p:cNvSpPr>
            <a:spLocks noGrp="1"/>
          </p:cNvSpPr>
          <p:nvPr>
            <p:ph type="sldNum" sz="quarter" idx="5"/>
          </p:nvPr>
        </p:nvSpPr>
        <p:spPr>
          <a:noFill/>
        </p:spPr>
        <p:txBody>
          <a:bodyPr/>
          <a:lstStyle/>
          <a:p>
            <a:fld id="{63D34589-676A-42A4-97AF-12ECCD70B3FF}" type="slidenum">
              <a:rPr lang="pt-BR" smtClean="0"/>
              <a:pPr/>
              <a:t>53</a:t>
            </a:fld>
            <a:endParaRPr lang="pt-BR"/>
          </a:p>
        </p:txBody>
      </p:sp>
    </p:spTree>
    <p:extLst>
      <p:ext uri="{BB962C8B-B14F-4D97-AF65-F5344CB8AC3E}">
        <p14:creationId xmlns:p14="http://schemas.microsoft.com/office/powerpoint/2010/main" val="210001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Espaço Reservado para Imagem de Slide 1"/>
          <p:cNvSpPr>
            <a:spLocks noGrp="1" noRot="1" noChangeAspect="1"/>
          </p:cNvSpPr>
          <p:nvPr>
            <p:ph type="sldImg"/>
          </p:nvPr>
        </p:nvSpPr>
        <p:spPr>
          <a:ln/>
        </p:spPr>
      </p:sp>
      <p:sp>
        <p:nvSpPr>
          <p:cNvPr id="140290" name="Espaço Reservado para Anotações 2"/>
          <p:cNvSpPr>
            <a:spLocks noGrp="1"/>
          </p:cNvSpPr>
          <p:nvPr>
            <p:ph type="body" idx="1"/>
          </p:nvPr>
        </p:nvSpPr>
        <p:spPr>
          <a:noFill/>
          <a:ln/>
        </p:spPr>
        <p:txBody>
          <a:bodyPr/>
          <a:lstStyle/>
          <a:p>
            <a:endParaRPr lang="en-US"/>
          </a:p>
        </p:txBody>
      </p:sp>
      <p:sp>
        <p:nvSpPr>
          <p:cNvPr id="140291" name="Espaço Reservado para Número de Slide 3"/>
          <p:cNvSpPr>
            <a:spLocks noGrp="1"/>
          </p:cNvSpPr>
          <p:nvPr>
            <p:ph type="sldNum" sz="quarter" idx="5"/>
          </p:nvPr>
        </p:nvSpPr>
        <p:spPr>
          <a:noFill/>
        </p:spPr>
        <p:txBody>
          <a:bodyPr/>
          <a:lstStyle/>
          <a:p>
            <a:fld id="{0A4ABC30-793A-4324-8CB4-DBF6CA9AEDD8}" type="slidenum">
              <a:rPr lang="pt-BR" smtClean="0"/>
              <a:pPr/>
              <a:t>54</a:t>
            </a:fld>
            <a:endParaRPr lang="pt-BR"/>
          </a:p>
        </p:txBody>
      </p:sp>
    </p:spTree>
    <p:extLst>
      <p:ext uri="{BB962C8B-B14F-4D97-AF65-F5344CB8AC3E}">
        <p14:creationId xmlns:p14="http://schemas.microsoft.com/office/powerpoint/2010/main" val="3980894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Espaço Reservado para Imagem de Slide 1"/>
          <p:cNvSpPr>
            <a:spLocks noGrp="1" noRot="1" noChangeAspect="1"/>
          </p:cNvSpPr>
          <p:nvPr>
            <p:ph type="sldImg"/>
          </p:nvPr>
        </p:nvSpPr>
        <p:spPr>
          <a:ln/>
        </p:spPr>
      </p:sp>
      <p:sp>
        <p:nvSpPr>
          <p:cNvPr id="142338" name="Espaço Reservado para Anotações 2"/>
          <p:cNvSpPr>
            <a:spLocks noGrp="1"/>
          </p:cNvSpPr>
          <p:nvPr>
            <p:ph type="body" idx="1"/>
          </p:nvPr>
        </p:nvSpPr>
        <p:spPr>
          <a:noFill/>
          <a:ln/>
        </p:spPr>
        <p:txBody>
          <a:bodyPr/>
          <a:lstStyle/>
          <a:p>
            <a:endParaRPr lang="en-US"/>
          </a:p>
        </p:txBody>
      </p:sp>
      <p:sp>
        <p:nvSpPr>
          <p:cNvPr id="142339" name="Espaço Reservado para Número de Slide 3"/>
          <p:cNvSpPr>
            <a:spLocks noGrp="1"/>
          </p:cNvSpPr>
          <p:nvPr>
            <p:ph type="sldNum" sz="quarter" idx="5"/>
          </p:nvPr>
        </p:nvSpPr>
        <p:spPr>
          <a:noFill/>
        </p:spPr>
        <p:txBody>
          <a:bodyPr/>
          <a:lstStyle/>
          <a:p>
            <a:fld id="{14E85538-FED4-404D-86E2-F04586F5BCBC}" type="slidenum">
              <a:rPr lang="pt-BR" smtClean="0"/>
              <a:pPr/>
              <a:t>55</a:t>
            </a:fld>
            <a:endParaRPr lang="pt-BR"/>
          </a:p>
        </p:txBody>
      </p:sp>
    </p:spTree>
    <p:extLst>
      <p:ext uri="{BB962C8B-B14F-4D97-AF65-F5344CB8AC3E}">
        <p14:creationId xmlns:p14="http://schemas.microsoft.com/office/powerpoint/2010/main" val="2571913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7A25109-5D23-44BF-B97D-46D792FE7A1E}" type="slidenum">
              <a:rPr lang="pt-BR" noProof="0" smtClean="0"/>
              <a:t>56</a:t>
            </a:fld>
            <a:endParaRPr lang="pt-BR" noProof="0" dirty="0"/>
          </a:p>
        </p:txBody>
      </p:sp>
    </p:spTree>
    <p:extLst>
      <p:ext uri="{BB962C8B-B14F-4D97-AF65-F5344CB8AC3E}">
        <p14:creationId xmlns:p14="http://schemas.microsoft.com/office/powerpoint/2010/main" val="3187873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Espaço Reservado para Imagem de Slide 1"/>
          <p:cNvSpPr>
            <a:spLocks noGrp="1" noRot="1" noChangeAspect="1"/>
          </p:cNvSpPr>
          <p:nvPr>
            <p:ph type="sldImg"/>
          </p:nvPr>
        </p:nvSpPr>
        <p:spPr>
          <a:ln/>
        </p:spPr>
      </p:sp>
      <p:sp>
        <p:nvSpPr>
          <p:cNvPr id="144386" name="Espaço Reservado para Anotações 2"/>
          <p:cNvSpPr>
            <a:spLocks noGrp="1"/>
          </p:cNvSpPr>
          <p:nvPr>
            <p:ph type="body" idx="1"/>
          </p:nvPr>
        </p:nvSpPr>
        <p:spPr>
          <a:noFill/>
          <a:ln/>
        </p:spPr>
        <p:txBody>
          <a:bodyPr/>
          <a:lstStyle/>
          <a:p>
            <a:endParaRPr lang="en-US"/>
          </a:p>
        </p:txBody>
      </p:sp>
      <p:sp>
        <p:nvSpPr>
          <p:cNvPr id="144387" name="Espaço Reservado para Número de Slide 3"/>
          <p:cNvSpPr>
            <a:spLocks noGrp="1"/>
          </p:cNvSpPr>
          <p:nvPr>
            <p:ph type="sldNum" sz="quarter" idx="5"/>
          </p:nvPr>
        </p:nvSpPr>
        <p:spPr>
          <a:noFill/>
        </p:spPr>
        <p:txBody>
          <a:bodyPr/>
          <a:lstStyle/>
          <a:p>
            <a:fld id="{5EF83D2E-CB3D-4430-97B3-E6C69BEC66EF}" type="slidenum">
              <a:rPr lang="pt-BR" smtClean="0"/>
              <a:pPr/>
              <a:t>57</a:t>
            </a:fld>
            <a:endParaRPr lang="pt-BR"/>
          </a:p>
        </p:txBody>
      </p:sp>
    </p:spTree>
    <p:extLst>
      <p:ext uri="{BB962C8B-B14F-4D97-AF65-F5344CB8AC3E}">
        <p14:creationId xmlns:p14="http://schemas.microsoft.com/office/powerpoint/2010/main" val="3487861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Espaço Reservado para Imagem de Slide 1"/>
          <p:cNvSpPr>
            <a:spLocks noGrp="1" noRot="1" noChangeAspect="1"/>
          </p:cNvSpPr>
          <p:nvPr>
            <p:ph type="sldImg"/>
          </p:nvPr>
        </p:nvSpPr>
        <p:spPr>
          <a:ln/>
        </p:spPr>
      </p:sp>
      <p:sp>
        <p:nvSpPr>
          <p:cNvPr id="144386" name="Espaço Reservado para Anotações 2"/>
          <p:cNvSpPr>
            <a:spLocks noGrp="1"/>
          </p:cNvSpPr>
          <p:nvPr>
            <p:ph type="body" idx="1"/>
          </p:nvPr>
        </p:nvSpPr>
        <p:spPr>
          <a:noFill/>
          <a:ln/>
        </p:spPr>
        <p:txBody>
          <a:bodyPr/>
          <a:lstStyle/>
          <a:p>
            <a:endParaRPr lang="en-US"/>
          </a:p>
        </p:txBody>
      </p:sp>
      <p:sp>
        <p:nvSpPr>
          <p:cNvPr id="144387" name="Espaço Reservado para Número de Slide 3"/>
          <p:cNvSpPr>
            <a:spLocks noGrp="1"/>
          </p:cNvSpPr>
          <p:nvPr>
            <p:ph type="sldNum" sz="quarter" idx="5"/>
          </p:nvPr>
        </p:nvSpPr>
        <p:spPr>
          <a:noFill/>
        </p:spPr>
        <p:txBody>
          <a:bodyPr/>
          <a:lstStyle/>
          <a:p>
            <a:fld id="{5EF83D2E-CB3D-4430-97B3-E6C69BEC66EF}" type="slidenum">
              <a:rPr lang="pt-BR" smtClean="0"/>
              <a:pPr/>
              <a:t>63</a:t>
            </a:fld>
            <a:endParaRPr lang="pt-BR"/>
          </a:p>
        </p:txBody>
      </p:sp>
    </p:spTree>
    <p:extLst>
      <p:ext uri="{BB962C8B-B14F-4D97-AF65-F5344CB8AC3E}">
        <p14:creationId xmlns:p14="http://schemas.microsoft.com/office/powerpoint/2010/main" val="32405158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Espaço Reservado para Imagem de Slide 1"/>
          <p:cNvSpPr>
            <a:spLocks noGrp="1" noRot="1" noChangeAspect="1"/>
          </p:cNvSpPr>
          <p:nvPr>
            <p:ph type="sldImg"/>
          </p:nvPr>
        </p:nvSpPr>
        <p:spPr>
          <a:ln/>
        </p:spPr>
      </p:sp>
      <p:sp>
        <p:nvSpPr>
          <p:cNvPr id="148482" name="Espaço Reservado para Anotações 2"/>
          <p:cNvSpPr>
            <a:spLocks noGrp="1"/>
          </p:cNvSpPr>
          <p:nvPr>
            <p:ph type="body" idx="1"/>
          </p:nvPr>
        </p:nvSpPr>
        <p:spPr>
          <a:noFill/>
          <a:ln/>
        </p:spPr>
        <p:txBody>
          <a:bodyPr/>
          <a:lstStyle/>
          <a:p>
            <a:endParaRPr lang="en-US"/>
          </a:p>
        </p:txBody>
      </p:sp>
      <p:sp>
        <p:nvSpPr>
          <p:cNvPr id="148483" name="Espaço Reservado para Número de Slide 3"/>
          <p:cNvSpPr>
            <a:spLocks noGrp="1"/>
          </p:cNvSpPr>
          <p:nvPr>
            <p:ph type="sldNum" sz="quarter" idx="5"/>
          </p:nvPr>
        </p:nvSpPr>
        <p:spPr>
          <a:noFill/>
        </p:spPr>
        <p:txBody>
          <a:bodyPr/>
          <a:lstStyle/>
          <a:p>
            <a:fld id="{B94815C7-ACE9-4970-8256-B24D58E1DE0C}" type="slidenum">
              <a:rPr lang="pt-BR" smtClean="0"/>
              <a:pPr/>
              <a:t>74</a:t>
            </a:fld>
            <a:endParaRPr lang="pt-BR"/>
          </a:p>
        </p:txBody>
      </p:sp>
    </p:spTree>
    <p:extLst>
      <p:ext uri="{BB962C8B-B14F-4D97-AF65-F5344CB8AC3E}">
        <p14:creationId xmlns:p14="http://schemas.microsoft.com/office/powerpoint/2010/main" val="677881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Espaço Reservado para Imagem de Slide 1"/>
          <p:cNvSpPr>
            <a:spLocks noGrp="1" noRot="1" noChangeAspect="1"/>
          </p:cNvSpPr>
          <p:nvPr>
            <p:ph type="sldImg"/>
          </p:nvPr>
        </p:nvSpPr>
        <p:spPr>
          <a:ln/>
        </p:spPr>
      </p:sp>
      <p:sp>
        <p:nvSpPr>
          <p:cNvPr id="152578" name="Espaço Reservado para Anotações 2"/>
          <p:cNvSpPr>
            <a:spLocks noGrp="1"/>
          </p:cNvSpPr>
          <p:nvPr>
            <p:ph type="body" idx="1"/>
          </p:nvPr>
        </p:nvSpPr>
        <p:spPr>
          <a:noFill/>
          <a:ln/>
        </p:spPr>
        <p:txBody>
          <a:bodyPr/>
          <a:lstStyle/>
          <a:p>
            <a:endParaRPr lang="en-US"/>
          </a:p>
        </p:txBody>
      </p:sp>
      <p:sp>
        <p:nvSpPr>
          <p:cNvPr id="152579" name="Espaço Reservado para Número de Slide 3"/>
          <p:cNvSpPr>
            <a:spLocks noGrp="1"/>
          </p:cNvSpPr>
          <p:nvPr>
            <p:ph type="sldNum" sz="quarter" idx="5"/>
          </p:nvPr>
        </p:nvSpPr>
        <p:spPr>
          <a:noFill/>
        </p:spPr>
        <p:txBody>
          <a:bodyPr/>
          <a:lstStyle/>
          <a:p>
            <a:fld id="{47E31C6E-D72B-4319-AE61-80403DFE2279}" type="slidenum">
              <a:rPr lang="pt-BR" smtClean="0"/>
              <a:pPr/>
              <a:t>76</a:t>
            </a:fld>
            <a:endParaRPr lang="pt-BR"/>
          </a:p>
        </p:txBody>
      </p:sp>
    </p:spTree>
    <p:extLst>
      <p:ext uri="{BB962C8B-B14F-4D97-AF65-F5344CB8AC3E}">
        <p14:creationId xmlns:p14="http://schemas.microsoft.com/office/powerpoint/2010/main" val="2443860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ço Reservado para Imagem de Slide 1"/>
          <p:cNvSpPr>
            <a:spLocks noGrp="1" noRot="1" noChangeAspect="1"/>
          </p:cNvSpPr>
          <p:nvPr>
            <p:ph type="sldImg"/>
          </p:nvPr>
        </p:nvSpPr>
        <p:spPr>
          <a:ln/>
        </p:spPr>
      </p:sp>
      <p:sp>
        <p:nvSpPr>
          <p:cNvPr id="36866" name="Espaço Reservado para Anotações 2"/>
          <p:cNvSpPr>
            <a:spLocks noGrp="1"/>
          </p:cNvSpPr>
          <p:nvPr>
            <p:ph type="body" idx="1"/>
          </p:nvPr>
        </p:nvSpPr>
        <p:spPr>
          <a:noFill/>
          <a:ln/>
        </p:spPr>
        <p:txBody>
          <a:bodyPr/>
          <a:lstStyle/>
          <a:p>
            <a:endParaRPr lang="en-US"/>
          </a:p>
        </p:txBody>
      </p:sp>
      <p:sp>
        <p:nvSpPr>
          <p:cNvPr id="36867" name="Espaço Reservado para Número de Slide 3"/>
          <p:cNvSpPr>
            <a:spLocks noGrp="1"/>
          </p:cNvSpPr>
          <p:nvPr>
            <p:ph type="sldNum" sz="quarter" idx="5"/>
          </p:nvPr>
        </p:nvSpPr>
        <p:spPr>
          <a:noFill/>
        </p:spPr>
        <p:txBody>
          <a:bodyPr/>
          <a:lstStyle/>
          <a:p>
            <a:fld id="{5F942B99-2C06-49A5-BB5D-AFBE904EB056}" type="slidenum">
              <a:rPr lang="pt-BR" smtClean="0"/>
              <a:pPr/>
              <a:t>13</a:t>
            </a:fld>
            <a:endParaRPr lang="pt-BR"/>
          </a:p>
        </p:txBody>
      </p:sp>
    </p:spTree>
    <p:extLst>
      <p:ext uri="{BB962C8B-B14F-4D97-AF65-F5344CB8AC3E}">
        <p14:creationId xmlns:p14="http://schemas.microsoft.com/office/powerpoint/2010/main" val="3225916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ço Reservado para Imagem de Slide 1"/>
          <p:cNvSpPr>
            <a:spLocks noGrp="1" noRot="1" noChangeAspect="1"/>
          </p:cNvSpPr>
          <p:nvPr>
            <p:ph type="sldImg"/>
          </p:nvPr>
        </p:nvSpPr>
        <p:spPr>
          <a:ln/>
        </p:spPr>
      </p:sp>
      <p:sp>
        <p:nvSpPr>
          <p:cNvPr id="30722" name="Espaço Reservado para Anotações 2"/>
          <p:cNvSpPr>
            <a:spLocks noGrp="1"/>
          </p:cNvSpPr>
          <p:nvPr>
            <p:ph type="body" idx="1"/>
          </p:nvPr>
        </p:nvSpPr>
        <p:spPr>
          <a:noFill/>
          <a:ln/>
        </p:spPr>
        <p:txBody>
          <a:bodyPr/>
          <a:lstStyle/>
          <a:p>
            <a:endParaRPr lang="en-US"/>
          </a:p>
        </p:txBody>
      </p:sp>
      <p:sp>
        <p:nvSpPr>
          <p:cNvPr id="30723" name="Espaço Reservado para Número de Slide 3"/>
          <p:cNvSpPr>
            <a:spLocks noGrp="1"/>
          </p:cNvSpPr>
          <p:nvPr>
            <p:ph type="sldNum" sz="quarter" idx="5"/>
          </p:nvPr>
        </p:nvSpPr>
        <p:spPr>
          <a:noFill/>
        </p:spPr>
        <p:txBody>
          <a:bodyPr/>
          <a:lstStyle/>
          <a:p>
            <a:fld id="{CC7D6FA9-AA09-4CBA-B78C-614B801382C6}" type="slidenum">
              <a:rPr lang="pt-BR" smtClean="0"/>
              <a:pPr/>
              <a:t>77</a:t>
            </a:fld>
            <a:endParaRPr lang="pt-BR"/>
          </a:p>
        </p:txBody>
      </p:sp>
    </p:spTree>
    <p:extLst>
      <p:ext uri="{BB962C8B-B14F-4D97-AF65-F5344CB8AC3E}">
        <p14:creationId xmlns:p14="http://schemas.microsoft.com/office/powerpoint/2010/main" val="36989215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ço Reservado para Imagem de Slide 1"/>
          <p:cNvSpPr>
            <a:spLocks noGrp="1" noRot="1" noChangeAspect="1"/>
          </p:cNvSpPr>
          <p:nvPr>
            <p:ph type="sldImg"/>
          </p:nvPr>
        </p:nvSpPr>
        <p:spPr>
          <a:ln/>
        </p:spPr>
      </p:sp>
      <p:sp>
        <p:nvSpPr>
          <p:cNvPr id="30722" name="Espaço Reservado para Anotações 2"/>
          <p:cNvSpPr>
            <a:spLocks noGrp="1"/>
          </p:cNvSpPr>
          <p:nvPr>
            <p:ph type="body" idx="1"/>
          </p:nvPr>
        </p:nvSpPr>
        <p:spPr>
          <a:noFill/>
          <a:ln/>
        </p:spPr>
        <p:txBody>
          <a:bodyPr/>
          <a:lstStyle/>
          <a:p>
            <a:endParaRPr lang="en-US"/>
          </a:p>
        </p:txBody>
      </p:sp>
      <p:sp>
        <p:nvSpPr>
          <p:cNvPr id="30723" name="Espaço Reservado para Número de Slide 3"/>
          <p:cNvSpPr>
            <a:spLocks noGrp="1"/>
          </p:cNvSpPr>
          <p:nvPr>
            <p:ph type="sldNum" sz="quarter" idx="5"/>
          </p:nvPr>
        </p:nvSpPr>
        <p:spPr>
          <a:noFill/>
        </p:spPr>
        <p:txBody>
          <a:bodyPr/>
          <a:lstStyle/>
          <a:p>
            <a:fld id="{CC7D6FA9-AA09-4CBA-B78C-614B801382C6}" type="slidenum">
              <a:rPr lang="pt-BR" smtClean="0"/>
              <a:pPr/>
              <a:t>79</a:t>
            </a:fld>
            <a:endParaRPr lang="pt-BR"/>
          </a:p>
        </p:txBody>
      </p:sp>
    </p:spTree>
    <p:extLst>
      <p:ext uri="{BB962C8B-B14F-4D97-AF65-F5344CB8AC3E}">
        <p14:creationId xmlns:p14="http://schemas.microsoft.com/office/powerpoint/2010/main" val="3357530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Espaço Reservado para Imagem de Slide 1"/>
          <p:cNvSpPr>
            <a:spLocks noGrp="1" noRot="1" noChangeAspect="1"/>
          </p:cNvSpPr>
          <p:nvPr>
            <p:ph type="sldImg"/>
          </p:nvPr>
        </p:nvSpPr>
        <p:spPr>
          <a:ln/>
        </p:spPr>
      </p:sp>
      <p:sp>
        <p:nvSpPr>
          <p:cNvPr id="62466" name="Espaço Reservado para Anotações 2"/>
          <p:cNvSpPr>
            <a:spLocks noGrp="1"/>
          </p:cNvSpPr>
          <p:nvPr>
            <p:ph type="body" idx="1"/>
          </p:nvPr>
        </p:nvSpPr>
        <p:spPr>
          <a:noFill/>
          <a:ln/>
        </p:spPr>
        <p:txBody>
          <a:bodyPr/>
          <a:lstStyle/>
          <a:p>
            <a:endParaRPr lang="en-US"/>
          </a:p>
        </p:txBody>
      </p:sp>
      <p:sp>
        <p:nvSpPr>
          <p:cNvPr id="62467" name="Espaço Reservado para Número de Slide 3"/>
          <p:cNvSpPr>
            <a:spLocks noGrp="1"/>
          </p:cNvSpPr>
          <p:nvPr>
            <p:ph type="sldNum" sz="quarter" idx="5"/>
          </p:nvPr>
        </p:nvSpPr>
        <p:spPr>
          <a:noFill/>
        </p:spPr>
        <p:txBody>
          <a:bodyPr/>
          <a:lstStyle/>
          <a:p>
            <a:fld id="{031D786E-5D73-45D0-8CC8-BC26313E28C8}" type="slidenum">
              <a:rPr lang="pt-BR" smtClean="0"/>
              <a:pPr/>
              <a:t>23</a:t>
            </a:fld>
            <a:endParaRPr lang="pt-BR"/>
          </a:p>
        </p:txBody>
      </p:sp>
    </p:spTree>
    <p:extLst>
      <p:ext uri="{BB962C8B-B14F-4D97-AF65-F5344CB8AC3E}">
        <p14:creationId xmlns:p14="http://schemas.microsoft.com/office/powerpoint/2010/main" val="298051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Espaço Reservado para Imagem de Slide 1"/>
          <p:cNvSpPr>
            <a:spLocks noGrp="1" noRot="1" noChangeAspect="1"/>
          </p:cNvSpPr>
          <p:nvPr>
            <p:ph type="sldImg"/>
          </p:nvPr>
        </p:nvSpPr>
        <p:spPr>
          <a:ln/>
        </p:spPr>
      </p:sp>
      <p:sp>
        <p:nvSpPr>
          <p:cNvPr id="70658" name="Espaço Reservado para Anotações 2"/>
          <p:cNvSpPr>
            <a:spLocks noGrp="1"/>
          </p:cNvSpPr>
          <p:nvPr>
            <p:ph type="body" idx="1"/>
          </p:nvPr>
        </p:nvSpPr>
        <p:spPr>
          <a:noFill/>
          <a:ln/>
        </p:spPr>
        <p:txBody>
          <a:bodyPr/>
          <a:lstStyle/>
          <a:p>
            <a:endParaRPr lang="en-US"/>
          </a:p>
        </p:txBody>
      </p:sp>
      <p:sp>
        <p:nvSpPr>
          <p:cNvPr id="70659" name="Espaço Reservado para Número de Slide 3"/>
          <p:cNvSpPr>
            <a:spLocks noGrp="1"/>
          </p:cNvSpPr>
          <p:nvPr>
            <p:ph type="sldNum" sz="quarter" idx="5"/>
          </p:nvPr>
        </p:nvSpPr>
        <p:spPr>
          <a:noFill/>
        </p:spPr>
        <p:txBody>
          <a:bodyPr/>
          <a:lstStyle/>
          <a:p>
            <a:fld id="{72298091-9626-4D2D-B724-3FF3FCA24B1F}" type="slidenum">
              <a:rPr lang="pt-BR" smtClean="0"/>
              <a:pPr/>
              <a:t>25</a:t>
            </a:fld>
            <a:endParaRPr lang="pt-BR"/>
          </a:p>
        </p:txBody>
      </p:sp>
    </p:spTree>
    <p:extLst>
      <p:ext uri="{BB962C8B-B14F-4D97-AF65-F5344CB8AC3E}">
        <p14:creationId xmlns:p14="http://schemas.microsoft.com/office/powerpoint/2010/main" val="2043866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Espaço Reservado para Imagem de Slide 1"/>
          <p:cNvSpPr>
            <a:spLocks noGrp="1" noRot="1" noChangeAspect="1"/>
          </p:cNvSpPr>
          <p:nvPr>
            <p:ph type="sldImg"/>
          </p:nvPr>
        </p:nvSpPr>
        <p:spPr>
          <a:ln/>
        </p:spPr>
      </p:sp>
      <p:sp>
        <p:nvSpPr>
          <p:cNvPr id="72706" name="Espaço Reservado para Anotações 2"/>
          <p:cNvSpPr>
            <a:spLocks noGrp="1"/>
          </p:cNvSpPr>
          <p:nvPr>
            <p:ph type="body" idx="1"/>
          </p:nvPr>
        </p:nvSpPr>
        <p:spPr>
          <a:noFill/>
          <a:ln/>
        </p:spPr>
        <p:txBody>
          <a:bodyPr/>
          <a:lstStyle/>
          <a:p>
            <a:endParaRPr lang="en-US"/>
          </a:p>
        </p:txBody>
      </p:sp>
      <p:sp>
        <p:nvSpPr>
          <p:cNvPr id="72707" name="Espaço Reservado para Número de Slide 3"/>
          <p:cNvSpPr>
            <a:spLocks noGrp="1"/>
          </p:cNvSpPr>
          <p:nvPr>
            <p:ph type="sldNum" sz="quarter" idx="5"/>
          </p:nvPr>
        </p:nvSpPr>
        <p:spPr>
          <a:noFill/>
        </p:spPr>
        <p:txBody>
          <a:bodyPr/>
          <a:lstStyle/>
          <a:p>
            <a:fld id="{FCBC7833-1A7C-47BF-80A7-C0B17AE90350}" type="slidenum">
              <a:rPr lang="pt-BR" smtClean="0"/>
              <a:pPr/>
              <a:t>26</a:t>
            </a:fld>
            <a:endParaRPr lang="pt-BR"/>
          </a:p>
        </p:txBody>
      </p:sp>
    </p:spTree>
    <p:extLst>
      <p:ext uri="{BB962C8B-B14F-4D97-AF65-F5344CB8AC3E}">
        <p14:creationId xmlns:p14="http://schemas.microsoft.com/office/powerpoint/2010/main" val="3260877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Espaço Reservado para Imagem de Slide 1"/>
          <p:cNvSpPr>
            <a:spLocks noGrp="1" noRot="1" noChangeAspect="1"/>
          </p:cNvSpPr>
          <p:nvPr>
            <p:ph type="sldImg"/>
          </p:nvPr>
        </p:nvSpPr>
        <p:spPr>
          <a:ln/>
        </p:spPr>
      </p:sp>
      <p:sp>
        <p:nvSpPr>
          <p:cNvPr id="74754" name="Espaço Reservado para Anotações 2"/>
          <p:cNvSpPr>
            <a:spLocks noGrp="1"/>
          </p:cNvSpPr>
          <p:nvPr>
            <p:ph type="body" idx="1"/>
          </p:nvPr>
        </p:nvSpPr>
        <p:spPr>
          <a:noFill/>
          <a:ln/>
        </p:spPr>
        <p:txBody>
          <a:bodyPr/>
          <a:lstStyle/>
          <a:p>
            <a:endParaRPr lang="en-US"/>
          </a:p>
        </p:txBody>
      </p:sp>
      <p:sp>
        <p:nvSpPr>
          <p:cNvPr id="74755" name="Espaço Reservado para Número de Slide 3"/>
          <p:cNvSpPr>
            <a:spLocks noGrp="1"/>
          </p:cNvSpPr>
          <p:nvPr>
            <p:ph type="sldNum" sz="quarter" idx="5"/>
          </p:nvPr>
        </p:nvSpPr>
        <p:spPr>
          <a:noFill/>
        </p:spPr>
        <p:txBody>
          <a:bodyPr/>
          <a:lstStyle/>
          <a:p>
            <a:fld id="{416010A4-9F11-4D12-8EF6-D2A2D8BFDC77}" type="slidenum">
              <a:rPr lang="pt-BR" smtClean="0"/>
              <a:pPr/>
              <a:t>27</a:t>
            </a:fld>
            <a:endParaRPr lang="pt-BR"/>
          </a:p>
        </p:txBody>
      </p:sp>
    </p:spTree>
    <p:extLst>
      <p:ext uri="{BB962C8B-B14F-4D97-AF65-F5344CB8AC3E}">
        <p14:creationId xmlns:p14="http://schemas.microsoft.com/office/powerpoint/2010/main" val="1868205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Espaço Reservado para Imagem de Slide 1"/>
          <p:cNvSpPr>
            <a:spLocks noGrp="1" noRot="1" noChangeAspect="1"/>
          </p:cNvSpPr>
          <p:nvPr>
            <p:ph type="sldImg"/>
          </p:nvPr>
        </p:nvSpPr>
        <p:spPr>
          <a:ln/>
        </p:spPr>
      </p:sp>
      <p:sp>
        <p:nvSpPr>
          <p:cNvPr id="78850" name="Espaço Reservado para Anotações 2"/>
          <p:cNvSpPr>
            <a:spLocks noGrp="1"/>
          </p:cNvSpPr>
          <p:nvPr>
            <p:ph type="body" idx="1"/>
          </p:nvPr>
        </p:nvSpPr>
        <p:spPr>
          <a:noFill/>
          <a:ln/>
        </p:spPr>
        <p:txBody>
          <a:bodyPr/>
          <a:lstStyle/>
          <a:p>
            <a:endParaRPr lang="en-US"/>
          </a:p>
        </p:txBody>
      </p:sp>
      <p:sp>
        <p:nvSpPr>
          <p:cNvPr id="78851" name="Espaço Reservado para Número de Slide 3"/>
          <p:cNvSpPr>
            <a:spLocks noGrp="1"/>
          </p:cNvSpPr>
          <p:nvPr>
            <p:ph type="sldNum" sz="quarter" idx="5"/>
          </p:nvPr>
        </p:nvSpPr>
        <p:spPr>
          <a:noFill/>
        </p:spPr>
        <p:txBody>
          <a:bodyPr/>
          <a:lstStyle/>
          <a:p>
            <a:fld id="{BD17FE16-0D80-4849-A3FF-20F59711E3F9}" type="slidenum">
              <a:rPr lang="pt-BR" smtClean="0"/>
              <a:pPr/>
              <a:t>28</a:t>
            </a:fld>
            <a:endParaRPr lang="pt-BR"/>
          </a:p>
        </p:txBody>
      </p:sp>
    </p:spTree>
    <p:extLst>
      <p:ext uri="{BB962C8B-B14F-4D97-AF65-F5344CB8AC3E}">
        <p14:creationId xmlns:p14="http://schemas.microsoft.com/office/powerpoint/2010/main" val="1739768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22"/>
          <p:cNvSpPr>
            <a:spLocks noGrp="1" noChangeArrowheads="1"/>
          </p:cNvSpPr>
          <p:nvPr>
            <p:ph type="sldNum" sz="quarter" idx="10"/>
          </p:nvPr>
        </p:nvSpPr>
        <p:spPr>
          <a:ln/>
        </p:spPr>
        <p:txBody>
          <a:bodyPr/>
          <a:lstStyle>
            <a:lvl1pPr>
              <a:defRPr/>
            </a:lvl1pPr>
          </a:lstStyle>
          <a:p>
            <a:pPr>
              <a:defRPr/>
            </a:pPr>
            <a:fld id="{4834F702-D121-42C4-A8E3-FA630268153B}" type="slidenum">
              <a:rPr lang="pt-BR"/>
              <a:pPr>
                <a:defRPr/>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22"/>
          <p:cNvSpPr>
            <a:spLocks noGrp="1" noChangeArrowheads="1"/>
          </p:cNvSpPr>
          <p:nvPr>
            <p:ph type="sldNum" sz="quarter" idx="10"/>
          </p:nvPr>
        </p:nvSpPr>
        <p:spPr>
          <a:ln/>
        </p:spPr>
        <p:txBody>
          <a:bodyPr/>
          <a:lstStyle>
            <a:lvl1pPr>
              <a:defRPr/>
            </a:lvl1pPr>
          </a:lstStyle>
          <a:p>
            <a:pPr>
              <a:defRPr/>
            </a:pPr>
            <a:fld id="{13383190-525B-4156-AA9C-6A2D375AF3AB}" type="slidenum">
              <a:rPr lang="pt-BR"/>
              <a:pPr>
                <a:defRPr/>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22"/>
          <p:cNvSpPr>
            <a:spLocks noGrp="1" noChangeArrowheads="1"/>
          </p:cNvSpPr>
          <p:nvPr>
            <p:ph type="sldNum" sz="quarter" idx="10"/>
          </p:nvPr>
        </p:nvSpPr>
        <p:spPr>
          <a:ln/>
        </p:spPr>
        <p:txBody>
          <a:bodyPr/>
          <a:lstStyle>
            <a:lvl1pPr>
              <a:defRPr/>
            </a:lvl1pPr>
          </a:lstStyle>
          <a:p>
            <a:pPr>
              <a:defRPr/>
            </a:pPr>
            <a:fld id="{1F21D3E2-1600-429D-8307-A3ABCD06E598}" type="slidenum">
              <a:rPr lang="pt-BR"/>
              <a:pPr>
                <a:defRPr/>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38"/>
            <a:ext cx="8229600" cy="5851525"/>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3" name="Rectangle 22"/>
          <p:cNvSpPr>
            <a:spLocks noGrp="1" noChangeArrowheads="1"/>
          </p:cNvSpPr>
          <p:nvPr>
            <p:ph type="sldNum" sz="quarter" idx="10"/>
          </p:nvPr>
        </p:nvSpPr>
        <p:spPr>
          <a:ln/>
        </p:spPr>
        <p:txBody>
          <a:bodyPr/>
          <a:lstStyle>
            <a:lvl1pPr>
              <a:defRPr/>
            </a:lvl1pPr>
          </a:lstStyle>
          <a:p>
            <a:pPr>
              <a:defRPr/>
            </a:pPr>
            <a:fld id="{CA8E3300-2EBB-4E53-A60E-6402891677B0}" type="slidenum">
              <a:rPr lang="pt-BR"/>
              <a:pPr>
                <a:defRPr/>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5988"/>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648200" y="3938588"/>
            <a:ext cx="4038600" cy="2187575"/>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Rectangle 22"/>
          <p:cNvSpPr>
            <a:spLocks noGrp="1" noChangeArrowheads="1"/>
          </p:cNvSpPr>
          <p:nvPr>
            <p:ph type="sldNum" sz="quarter" idx="10"/>
          </p:nvPr>
        </p:nvSpPr>
        <p:spPr>
          <a:ln/>
        </p:spPr>
        <p:txBody>
          <a:bodyPr/>
          <a:lstStyle>
            <a:lvl1pPr>
              <a:defRPr/>
            </a:lvl1pPr>
          </a:lstStyle>
          <a:p>
            <a:pPr>
              <a:defRPr/>
            </a:pPr>
            <a:fld id="{BC676153-65C9-4B15-9618-1409F6534A80}" type="slidenum">
              <a:rPr lang="pt-BR"/>
              <a:pPr>
                <a:defRPr/>
              </a:pPr>
              <a:t>‹nº›</a:t>
            </a:fld>
            <a:endParaRPr lang="pt-B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Em branco">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47CA8AC-D105-A34B-A74E-4A5674848F5A}"/>
              </a:ext>
            </a:extLst>
          </p:cNvPr>
          <p:cNvSpPr/>
          <p:nvPr userDrawn="1"/>
        </p:nvSpPr>
        <p:spPr bwMode="auto">
          <a:xfrm>
            <a:off x="2148061" y="6160092"/>
            <a:ext cx="3242560" cy="850308"/>
          </a:xfrm>
          <a:prstGeom prst="ellipse">
            <a:avLst/>
          </a:prstGeom>
          <a:gradFill flip="none" rotWithShape="1">
            <a:gsLst>
              <a:gs pos="0">
                <a:schemeClr val="tx1">
                  <a:alpha val="18000"/>
                </a:schemeClr>
              </a:gs>
              <a:gs pos="100000">
                <a:schemeClr val="tx1">
                  <a:lumMod val="95000"/>
                  <a:lumOff val="5000"/>
                  <a:alpha val="0"/>
                </a:schemeClr>
              </a:gs>
            </a:gsLst>
            <a:path path="circle">
              <a:fillToRect l="50000" t="50000" r="50000" b="50000"/>
            </a:path>
            <a:tileRect/>
          </a:gradFill>
          <a:ln w="9525" cap="flat" cmpd="sng" algn="ctr">
            <a:noFill/>
            <a:prstDash val="solid"/>
            <a:round/>
            <a:headEnd type="none" w="med" len="med"/>
            <a:tailEnd type="none" w="med" len="med"/>
          </a:ln>
          <a:effectLst>
            <a:softEdge rad="317500"/>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pt-BR" sz="1800" b="0" i="0" u="none" strike="noStrike" cap="none" normalizeH="0" baseline="0" dirty="0">
              <a:ln>
                <a:noFill/>
              </a:ln>
              <a:solidFill>
                <a:schemeClr val="tx1"/>
              </a:solidFill>
              <a:effectLst/>
              <a:latin typeface="Times"/>
            </a:endParaRPr>
          </a:p>
        </p:txBody>
      </p:sp>
      <p:grpSp>
        <p:nvGrpSpPr>
          <p:cNvPr id="6" name="Grupo 93">
            <a:extLst>
              <a:ext uri="{FF2B5EF4-FFF2-40B4-BE49-F238E27FC236}">
                <a16:creationId xmlns:a16="http://schemas.microsoft.com/office/drawing/2014/main" id="{3A3B6B68-CE4F-4A4A-8388-6BFE27306B28}"/>
              </a:ext>
            </a:extLst>
          </p:cNvPr>
          <p:cNvGrpSpPr/>
          <p:nvPr userDrawn="1"/>
        </p:nvGrpSpPr>
        <p:grpSpPr>
          <a:xfrm>
            <a:off x="1688402" y="960282"/>
            <a:ext cx="4257833" cy="5286332"/>
            <a:chOff x="1380215" y="-746214"/>
            <a:chExt cx="5115561" cy="6351248"/>
          </a:xfrm>
        </p:grpSpPr>
        <p:sp>
          <p:nvSpPr>
            <p:cNvPr id="7" name="Forma Livre 7">
              <a:extLst>
                <a:ext uri="{FF2B5EF4-FFF2-40B4-BE49-F238E27FC236}">
                  <a16:creationId xmlns:a16="http://schemas.microsoft.com/office/drawing/2014/main" id="{29A96906-5B8A-FB42-95DF-FF6B0EBE72B0}"/>
                </a:ext>
              </a:extLst>
            </p:cNvPr>
            <p:cNvSpPr>
              <a:spLocks/>
            </p:cNvSpPr>
            <p:nvPr/>
          </p:nvSpPr>
          <p:spPr bwMode="auto">
            <a:xfrm>
              <a:off x="1899968" y="1588619"/>
              <a:ext cx="4017829" cy="1022522"/>
            </a:xfrm>
            <a:custGeom>
              <a:avLst/>
              <a:gdLst/>
              <a:ahLst/>
              <a:cxnLst>
                <a:cxn ang="0">
                  <a:pos x="3668" y="894"/>
                </a:cxn>
                <a:cxn ang="0">
                  <a:pos x="3632" y="776"/>
                </a:cxn>
                <a:cxn ang="0">
                  <a:pos x="3558" y="664"/>
                </a:cxn>
                <a:cxn ang="0">
                  <a:pos x="3448" y="560"/>
                </a:cxn>
                <a:cxn ang="0">
                  <a:pos x="3304" y="464"/>
                </a:cxn>
                <a:cxn ang="0">
                  <a:pos x="3132" y="378"/>
                </a:cxn>
                <a:cxn ang="0">
                  <a:pos x="2932" y="304"/>
                </a:cxn>
                <a:cxn ang="0">
                  <a:pos x="2710" y="244"/>
                </a:cxn>
                <a:cxn ang="0">
                  <a:pos x="2466" y="196"/>
                </a:cxn>
                <a:cxn ang="0">
                  <a:pos x="2204" y="164"/>
                </a:cxn>
                <a:cxn ang="0">
                  <a:pos x="1930" y="150"/>
                </a:cxn>
                <a:cxn ang="0">
                  <a:pos x="1740" y="150"/>
                </a:cxn>
                <a:cxn ang="0">
                  <a:pos x="1464" y="164"/>
                </a:cxn>
                <a:cxn ang="0">
                  <a:pos x="1204" y="196"/>
                </a:cxn>
                <a:cxn ang="0">
                  <a:pos x="960" y="244"/>
                </a:cxn>
                <a:cxn ang="0">
                  <a:pos x="736" y="304"/>
                </a:cxn>
                <a:cxn ang="0">
                  <a:pos x="538" y="378"/>
                </a:cxn>
                <a:cxn ang="0">
                  <a:pos x="364" y="464"/>
                </a:cxn>
                <a:cxn ang="0">
                  <a:pos x="222" y="560"/>
                </a:cxn>
                <a:cxn ang="0">
                  <a:pos x="112" y="664"/>
                </a:cxn>
                <a:cxn ang="0">
                  <a:pos x="38" y="776"/>
                </a:cxn>
                <a:cxn ang="0">
                  <a:pos x="2" y="894"/>
                </a:cxn>
                <a:cxn ang="0">
                  <a:pos x="0" y="784"/>
                </a:cxn>
                <a:cxn ang="0">
                  <a:pos x="22" y="664"/>
                </a:cxn>
                <a:cxn ang="0">
                  <a:pos x="82" y="550"/>
                </a:cxn>
                <a:cxn ang="0">
                  <a:pos x="180" y="444"/>
                </a:cxn>
                <a:cxn ang="0">
                  <a:pos x="314" y="346"/>
                </a:cxn>
                <a:cxn ang="0">
                  <a:pos x="476" y="256"/>
                </a:cxn>
                <a:cxn ang="0">
                  <a:pos x="668" y="178"/>
                </a:cxn>
                <a:cxn ang="0">
                  <a:pos x="884" y="112"/>
                </a:cxn>
                <a:cxn ang="0">
                  <a:pos x="1120" y="60"/>
                </a:cxn>
                <a:cxn ang="0">
                  <a:pos x="1376" y="24"/>
                </a:cxn>
                <a:cxn ang="0">
                  <a:pos x="1648" y="4"/>
                </a:cxn>
                <a:cxn ang="0">
                  <a:pos x="1834" y="0"/>
                </a:cxn>
                <a:cxn ang="0">
                  <a:pos x="2114" y="8"/>
                </a:cxn>
                <a:cxn ang="0">
                  <a:pos x="2380" y="34"/>
                </a:cxn>
                <a:cxn ang="0">
                  <a:pos x="2630" y="76"/>
                </a:cxn>
                <a:cxn ang="0">
                  <a:pos x="2860" y="134"/>
                </a:cxn>
                <a:cxn ang="0">
                  <a:pos x="3068" y="204"/>
                </a:cxn>
                <a:cxn ang="0">
                  <a:pos x="3250" y="284"/>
                </a:cxn>
                <a:cxn ang="0">
                  <a:pos x="3404" y="378"/>
                </a:cxn>
                <a:cxn ang="0">
                  <a:pos x="3526" y="478"/>
                </a:cxn>
                <a:cxn ang="0">
                  <a:pos x="3612" y="588"/>
                </a:cxn>
                <a:cxn ang="0">
                  <a:pos x="3660" y="704"/>
                </a:cxn>
                <a:cxn ang="0">
                  <a:pos x="3670" y="934"/>
                </a:cxn>
              </a:cxnLst>
              <a:rect l="0" t="0" r="r" b="b"/>
              <a:pathLst>
                <a:path w="3670" h="934">
                  <a:moveTo>
                    <a:pt x="3670" y="934"/>
                  </a:moveTo>
                  <a:lnTo>
                    <a:pt x="3670" y="934"/>
                  </a:lnTo>
                  <a:lnTo>
                    <a:pt x="3668" y="894"/>
                  </a:lnTo>
                  <a:lnTo>
                    <a:pt x="3660" y="854"/>
                  </a:lnTo>
                  <a:lnTo>
                    <a:pt x="3648" y="814"/>
                  </a:lnTo>
                  <a:lnTo>
                    <a:pt x="3632" y="776"/>
                  </a:lnTo>
                  <a:lnTo>
                    <a:pt x="3612" y="738"/>
                  </a:lnTo>
                  <a:lnTo>
                    <a:pt x="3586" y="700"/>
                  </a:lnTo>
                  <a:lnTo>
                    <a:pt x="3558" y="664"/>
                  </a:lnTo>
                  <a:lnTo>
                    <a:pt x="3526" y="628"/>
                  </a:lnTo>
                  <a:lnTo>
                    <a:pt x="3488" y="594"/>
                  </a:lnTo>
                  <a:lnTo>
                    <a:pt x="3448" y="560"/>
                  </a:lnTo>
                  <a:lnTo>
                    <a:pt x="3404" y="526"/>
                  </a:lnTo>
                  <a:lnTo>
                    <a:pt x="3356" y="494"/>
                  </a:lnTo>
                  <a:lnTo>
                    <a:pt x="3304" y="464"/>
                  </a:lnTo>
                  <a:lnTo>
                    <a:pt x="3250" y="434"/>
                  </a:lnTo>
                  <a:lnTo>
                    <a:pt x="3192" y="406"/>
                  </a:lnTo>
                  <a:lnTo>
                    <a:pt x="3132" y="378"/>
                  </a:lnTo>
                  <a:lnTo>
                    <a:pt x="3068" y="352"/>
                  </a:lnTo>
                  <a:lnTo>
                    <a:pt x="3002" y="328"/>
                  </a:lnTo>
                  <a:lnTo>
                    <a:pt x="2932" y="304"/>
                  </a:lnTo>
                  <a:lnTo>
                    <a:pt x="2860" y="282"/>
                  </a:lnTo>
                  <a:lnTo>
                    <a:pt x="2786" y="262"/>
                  </a:lnTo>
                  <a:lnTo>
                    <a:pt x="2710" y="244"/>
                  </a:lnTo>
                  <a:lnTo>
                    <a:pt x="2630" y="226"/>
                  </a:lnTo>
                  <a:lnTo>
                    <a:pt x="2548" y="210"/>
                  </a:lnTo>
                  <a:lnTo>
                    <a:pt x="2466" y="196"/>
                  </a:lnTo>
                  <a:lnTo>
                    <a:pt x="2380" y="184"/>
                  </a:lnTo>
                  <a:lnTo>
                    <a:pt x="2294" y="174"/>
                  </a:lnTo>
                  <a:lnTo>
                    <a:pt x="2204" y="164"/>
                  </a:lnTo>
                  <a:lnTo>
                    <a:pt x="2114" y="158"/>
                  </a:lnTo>
                  <a:lnTo>
                    <a:pt x="2022" y="152"/>
                  </a:lnTo>
                  <a:lnTo>
                    <a:pt x="1930" y="150"/>
                  </a:lnTo>
                  <a:lnTo>
                    <a:pt x="1834" y="148"/>
                  </a:lnTo>
                  <a:lnTo>
                    <a:pt x="1834" y="148"/>
                  </a:lnTo>
                  <a:lnTo>
                    <a:pt x="1740" y="150"/>
                  </a:lnTo>
                  <a:lnTo>
                    <a:pt x="1648" y="152"/>
                  </a:lnTo>
                  <a:lnTo>
                    <a:pt x="1556" y="158"/>
                  </a:lnTo>
                  <a:lnTo>
                    <a:pt x="1464" y="164"/>
                  </a:lnTo>
                  <a:lnTo>
                    <a:pt x="1376" y="174"/>
                  </a:lnTo>
                  <a:lnTo>
                    <a:pt x="1290" y="184"/>
                  </a:lnTo>
                  <a:lnTo>
                    <a:pt x="1204" y="196"/>
                  </a:lnTo>
                  <a:lnTo>
                    <a:pt x="1120" y="210"/>
                  </a:lnTo>
                  <a:lnTo>
                    <a:pt x="1040" y="226"/>
                  </a:lnTo>
                  <a:lnTo>
                    <a:pt x="960" y="244"/>
                  </a:lnTo>
                  <a:lnTo>
                    <a:pt x="884" y="262"/>
                  </a:lnTo>
                  <a:lnTo>
                    <a:pt x="808" y="282"/>
                  </a:lnTo>
                  <a:lnTo>
                    <a:pt x="736" y="304"/>
                  </a:lnTo>
                  <a:lnTo>
                    <a:pt x="668" y="328"/>
                  </a:lnTo>
                  <a:lnTo>
                    <a:pt x="602" y="352"/>
                  </a:lnTo>
                  <a:lnTo>
                    <a:pt x="538" y="378"/>
                  </a:lnTo>
                  <a:lnTo>
                    <a:pt x="476" y="406"/>
                  </a:lnTo>
                  <a:lnTo>
                    <a:pt x="418" y="434"/>
                  </a:lnTo>
                  <a:lnTo>
                    <a:pt x="364" y="464"/>
                  </a:lnTo>
                  <a:lnTo>
                    <a:pt x="314" y="494"/>
                  </a:lnTo>
                  <a:lnTo>
                    <a:pt x="266" y="526"/>
                  </a:lnTo>
                  <a:lnTo>
                    <a:pt x="222" y="560"/>
                  </a:lnTo>
                  <a:lnTo>
                    <a:pt x="180" y="594"/>
                  </a:lnTo>
                  <a:lnTo>
                    <a:pt x="144" y="628"/>
                  </a:lnTo>
                  <a:lnTo>
                    <a:pt x="112" y="664"/>
                  </a:lnTo>
                  <a:lnTo>
                    <a:pt x="82" y="700"/>
                  </a:lnTo>
                  <a:lnTo>
                    <a:pt x="58" y="738"/>
                  </a:lnTo>
                  <a:lnTo>
                    <a:pt x="38" y="776"/>
                  </a:lnTo>
                  <a:lnTo>
                    <a:pt x="22" y="814"/>
                  </a:lnTo>
                  <a:lnTo>
                    <a:pt x="10" y="854"/>
                  </a:lnTo>
                  <a:lnTo>
                    <a:pt x="2" y="894"/>
                  </a:lnTo>
                  <a:lnTo>
                    <a:pt x="0" y="934"/>
                  </a:lnTo>
                  <a:lnTo>
                    <a:pt x="0" y="784"/>
                  </a:lnTo>
                  <a:lnTo>
                    <a:pt x="0" y="784"/>
                  </a:lnTo>
                  <a:lnTo>
                    <a:pt x="2" y="744"/>
                  </a:lnTo>
                  <a:lnTo>
                    <a:pt x="10" y="704"/>
                  </a:lnTo>
                  <a:lnTo>
                    <a:pt x="22" y="664"/>
                  </a:lnTo>
                  <a:lnTo>
                    <a:pt x="38" y="626"/>
                  </a:lnTo>
                  <a:lnTo>
                    <a:pt x="58" y="588"/>
                  </a:lnTo>
                  <a:lnTo>
                    <a:pt x="82" y="550"/>
                  </a:lnTo>
                  <a:lnTo>
                    <a:pt x="112" y="514"/>
                  </a:lnTo>
                  <a:lnTo>
                    <a:pt x="144" y="478"/>
                  </a:lnTo>
                  <a:lnTo>
                    <a:pt x="180" y="444"/>
                  </a:lnTo>
                  <a:lnTo>
                    <a:pt x="222" y="410"/>
                  </a:lnTo>
                  <a:lnTo>
                    <a:pt x="266" y="378"/>
                  </a:lnTo>
                  <a:lnTo>
                    <a:pt x="314" y="346"/>
                  </a:lnTo>
                  <a:lnTo>
                    <a:pt x="364" y="314"/>
                  </a:lnTo>
                  <a:lnTo>
                    <a:pt x="418" y="284"/>
                  </a:lnTo>
                  <a:lnTo>
                    <a:pt x="476" y="256"/>
                  </a:lnTo>
                  <a:lnTo>
                    <a:pt x="538" y="230"/>
                  </a:lnTo>
                  <a:lnTo>
                    <a:pt x="602" y="204"/>
                  </a:lnTo>
                  <a:lnTo>
                    <a:pt x="668" y="178"/>
                  </a:lnTo>
                  <a:lnTo>
                    <a:pt x="736" y="156"/>
                  </a:lnTo>
                  <a:lnTo>
                    <a:pt x="808" y="134"/>
                  </a:lnTo>
                  <a:lnTo>
                    <a:pt x="884" y="112"/>
                  </a:lnTo>
                  <a:lnTo>
                    <a:pt x="960" y="94"/>
                  </a:lnTo>
                  <a:lnTo>
                    <a:pt x="1040" y="76"/>
                  </a:lnTo>
                  <a:lnTo>
                    <a:pt x="1120" y="60"/>
                  </a:lnTo>
                  <a:lnTo>
                    <a:pt x="1204" y="46"/>
                  </a:lnTo>
                  <a:lnTo>
                    <a:pt x="1290" y="34"/>
                  </a:lnTo>
                  <a:lnTo>
                    <a:pt x="1376" y="24"/>
                  </a:lnTo>
                  <a:lnTo>
                    <a:pt x="1464" y="16"/>
                  </a:lnTo>
                  <a:lnTo>
                    <a:pt x="1556" y="8"/>
                  </a:lnTo>
                  <a:lnTo>
                    <a:pt x="1648" y="4"/>
                  </a:lnTo>
                  <a:lnTo>
                    <a:pt x="1740" y="0"/>
                  </a:lnTo>
                  <a:lnTo>
                    <a:pt x="1834" y="0"/>
                  </a:lnTo>
                  <a:lnTo>
                    <a:pt x="1834" y="0"/>
                  </a:lnTo>
                  <a:lnTo>
                    <a:pt x="1930" y="0"/>
                  </a:lnTo>
                  <a:lnTo>
                    <a:pt x="2022" y="4"/>
                  </a:lnTo>
                  <a:lnTo>
                    <a:pt x="2114" y="8"/>
                  </a:lnTo>
                  <a:lnTo>
                    <a:pt x="2204" y="16"/>
                  </a:lnTo>
                  <a:lnTo>
                    <a:pt x="2294" y="24"/>
                  </a:lnTo>
                  <a:lnTo>
                    <a:pt x="2380" y="34"/>
                  </a:lnTo>
                  <a:lnTo>
                    <a:pt x="2466" y="46"/>
                  </a:lnTo>
                  <a:lnTo>
                    <a:pt x="2548" y="60"/>
                  </a:lnTo>
                  <a:lnTo>
                    <a:pt x="2630" y="76"/>
                  </a:lnTo>
                  <a:lnTo>
                    <a:pt x="2710" y="94"/>
                  </a:lnTo>
                  <a:lnTo>
                    <a:pt x="2786" y="112"/>
                  </a:lnTo>
                  <a:lnTo>
                    <a:pt x="2860" y="134"/>
                  </a:lnTo>
                  <a:lnTo>
                    <a:pt x="2932" y="156"/>
                  </a:lnTo>
                  <a:lnTo>
                    <a:pt x="3002" y="178"/>
                  </a:lnTo>
                  <a:lnTo>
                    <a:pt x="3068" y="204"/>
                  </a:lnTo>
                  <a:lnTo>
                    <a:pt x="3132" y="230"/>
                  </a:lnTo>
                  <a:lnTo>
                    <a:pt x="3192" y="256"/>
                  </a:lnTo>
                  <a:lnTo>
                    <a:pt x="3250" y="284"/>
                  </a:lnTo>
                  <a:lnTo>
                    <a:pt x="3304" y="314"/>
                  </a:lnTo>
                  <a:lnTo>
                    <a:pt x="3356" y="346"/>
                  </a:lnTo>
                  <a:lnTo>
                    <a:pt x="3404" y="378"/>
                  </a:lnTo>
                  <a:lnTo>
                    <a:pt x="3448" y="410"/>
                  </a:lnTo>
                  <a:lnTo>
                    <a:pt x="3488" y="444"/>
                  </a:lnTo>
                  <a:lnTo>
                    <a:pt x="3526" y="478"/>
                  </a:lnTo>
                  <a:lnTo>
                    <a:pt x="3558" y="514"/>
                  </a:lnTo>
                  <a:lnTo>
                    <a:pt x="3586" y="550"/>
                  </a:lnTo>
                  <a:lnTo>
                    <a:pt x="3612" y="588"/>
                  </a:lnTo>
                  <a:lnTo>
                    <a:pt x="3632" y="626"/>
                  </a:lnTo>
                  <a:lnTo>
                    <a:pt x="3648" y="664"/>
                  </a:lnTo>
                  <a:lnTo>
                    <a:pt x="3660" y="704"/>
                  </a:lnTo>
                  <a:lnTo>
                    <a:pt x="3668" y="744"/>
                  </a:lnTo>
                  <a:lnTo>
                    <a:pt x="3670" y="784"/>
                  </a:lnTo>
                  <a:lnTo>
                    <a:pt x="3670" y="934"/>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8" name="Forma Livre 5">
              <a:extLst>
                <a:ext uri="{FF2B5EF4-FFF2-40B4-BE49-F238E27FC236}">
                  <a16:creationId xmlns:a16="http://schemas.microsoft.com/office/drawing/2014/main" id="{D91D81CC-ABD5-DF4F-9E9F-CDA6E56C6E22}"/>
                </a:ext>
              </a:extLst>
            </p:cNvPr>
            <p:cNvSpPr>
              <a:spLocks/>
            </p:cNvSpPr>
            <p:nvPr/>
          </p:nvSpPr>
          <p:spPr bwMode="auto">
            <a:xfrm>
              <a:off x="2580288" y="4240364"/>
              <a:ext cx="2627935" cy="692647"/>
            </a:xfrm>
            <a:custGeom>
              <a:avLst/>
              <a:gdLst/>
              <a:ahLst/>
              <a:cxnLst>
                <a:cxn ang="0">
                  <a:pos x="2" y="772"/>
                </a:cxn>
                <a:cxn ang="0">
                  <a:pos x="30" y="674"/>
                </a:cxn>
                <a:cxn ang="0">
                  <a:pos x="92" y="582"/>
                </a:cxn>
                <a:cxn ang="0">
                  <a:pos x="184" y="494"/>
                </a:cxn>
                <a:cxn ang="0">
                  <a:pos x="304" y="416"/>
                </a:cxn>
                <a:cxn ang="0">
                  <a:pos x="448" y="344"/>
                </a:cxn>
                <a:cxn ang="0">
                  <a:pos x="614" y="282"/>
                </a:cxn>
                <a:cxn ang="0">
                  <a:pos x="800" y="232"/>
                </a:cxn>
                <a:cxn ang="0">
                  <a:pos x="1002" y="192"/>
                </a:cxn>
                <a:cxn ang="0">
                  <a:pos x="1220" y="166"/>
                </a:cxn>
                <a:cxn ang="0">
                  <a:pos x="1450" y="154"/>
                </a:cxn>
                <a:cxn ang="0">
                  <a:pos x="1608" y="154"/>
                </a:cxn>
                <a:cxn ang="0">
                  <a:pos x="1836" y="166"/>
                </a:cxn>
                <a:cxn ang="0">
                  <a:pos x="2054" y="192"/>
                </a:cxn>
                <a:cxn ang="0">
                  <a:pos x="2258" y="232"/>
                </a:cxn>
                <a:cxn ang="0">
                  <a:pos x="2444" y="282"/>
                </a:cxn>
                <a:cxn ang="0">
                  <a:pos x="2610" y="344"/>
                </a:cxn>
                <a:cxn ang="0">
                  <a:pos x="2754" y="416"/>
                </a:cxn>
                <a:cxn ang="0">
                  <a:pos x="2874" y="494"/>
                </a:cxn>
                <a:cxn ang="0">
                  <a:pos x="2964" y="582"/>
                </a:cxn>
                <a:cxn ang="0">
                  <a:pos x="3026" y="674"/>
                </a:cxn>
                <a:cxn ang="0">
                  <a:pos x="3056" y="772"/>
                </a:cxn>
                <a:cxn ang="0">
                  <a:pos x="3058" y="654"/>
                </a:cxn>
                <a:cxn ang="0">
                  <a:pos x="3040" y="554"/>
                </a:cxn>
                <a:cxn ang="0">
                  <a:pos x="2988" y="458"/>
                </a:cxn>
                <a:cxn ang="0">
                  <a:pos x="2906" y="370"/>
                </a:cxn>
                <a:cxn ang="0">
                  <a:pos x="2796" y="288"/>
                </a:cxn>
                <a:cxn ang="0">
                  <a:pos x="2660" y="214"/>
                </a:cxn>
                <a:cxn ang="0">
                  <a:pos x="2502" y="148"/>
                </a:cxn>
                <a:cxn ang="0">
                  <a:pos x="2322" y="94"/>
                </a:cxn>
                <a:cxn ang="0">
                  <a:pos x="2124" y="50"/>
                </a:cxn>
                <a:cxn ang="0">
                  <a:pos x="1910" y="20"/>
                </a:cxn>
                <a:cxn ang="0">
                  <a:pos x="1684" y="2"/>
                </a:cxn>
                <a:cxn ang="0">
                  <a:pos x="1528" y="0"/>
                </a:cxn>
                <a:cxn ang="0">
                  <a:pos x="1296" y="6"/>
                </a:cxn>
                <a:cxn ang="0">
                  <a:pos x="1074" y="28"/>
                </a:cxn>
                <a:cxn ang="0">
                  <a:pos x="866" y="64"/>
                </a:cxn>
                <a:cxn ang="0">
                  <a:pos x="674" y="112"/>
                </a:cxn>
                <a:cxn ang="0">
                  <a:pos x="500" y="170"/>
                </a:cxn>
                <a:cxn ang="0">
                  <a:pos x="348" y="238"/>
                </a:cxn>
                <a:cxn ang="0">
                  <a:pos x="222" y="314"/>
                </a:cxn>
                <a:cxn ang="0">
                  <a:pos x="120" y="398"/>
                </a:cxn>
                <a:cxn ang="0">
                  <a:pos x="48" y="490"/>
                </a:cxn>
                <a:cxn ang="0">
                  <a:pos x="8" y="586"/>
                </a:cxn>
                <a:cxn ang="0">
                  <a:pos x="0" y="806"/>
                </a:cxn>
              </a:cxnLst>
              <a:rect l="0" t="0" r="r" b="b"/>
              <a:pathLst>
                <a:path w="3058" h="806">
                  <a:moveTo>
                    <a:pt x="0" y="806"/>
                  </a:moveTo>
                  <a:lnTo>
                    <a:pt x="0" y="806"/>
                  </a:lnTo>
                  <a:lnTo>
                    <a:pt x="2" y="772"/>
                  </a:lnTo>
                  <a:lnTo>
                    <a:pt x="8" y="740"/>
                  </a:lnTo>
                  <a:lnTo>
                    <a:pt x="18" y="708"/>
                  </a:lnTo>
                  <a:lnTo>
                    <a:pt x="30" y="674"/>
                  </a:lnTo>
                  <a:lnTo>
                    <a:pt x="48" y="644"/>
                  </a:lnTo>
                  <a:lnTo>
                    <a:pt x="68" y="612"/>
                  </a:lnTo>
                  <a:lnTo>
                    <a:pt x="92" y="582"/>
                  </a:lnTo>
                  <a:lnTo>
                    <a:pt x="120" y="552"/>
                  </a:lnTo>
                  <a:lnTo>
                    <a:pt x="150" y="524"/>
                  </a:lnTo>
                  <a:lnTo>
                    <a:pt x="184" y="494"/>
                  </a:lnTo>
                  <a:lnTo>
                    <a:pt x="222" y="468"/>
                  </a:lnTo>
                  <a:lnTo>
                    <a:pt x="260" y="442"/>
                  </a:lnTo>
                  <a:lnTo>
                    <a:pt x="304" y="416"/>
                  </a:lnTo>
                  <a:lnTo>
                    <a:pt x="348" y="390"/>
                  </a:lnTo>
                  <a:lnTo>
                    <a:pt x="396" y="366"/>
                  </a:lnTo>
                  <a:lnTo>
                    <a:pt x="448" y="344"/>
                  </a:lnTo>
                  <a:lnTo>
                    <a:pt x="500" y="322"/>
                  </a:lnTo>
                  <a:lnTo>
                    <a:pt x="556" y="302"/>
                  </a:lnTo>
                  <a:lnTo>
                    <a:pt x="614" y="282"/>
                  </a:lnTo>
                  <a:lnTo>
                    <a:pt x="674" y="264"/>
                  </a:lnTo>
                  <a:lnTo>
                    <a:pt x="736" y="248"/>
                  </a:lnTo>
                  <a:lnTo>
                    <a:pt x="800" y="232"/>
                  </a:lnTo>
                  <a:lnTo>
                    <a:pt x="866" y="218"/>
                  </a:lnTo>
                  <a:lnTo>
                    <a:pt x="934" y="204"/>
                  </a:lnTo>
                  <a:lnTo>
                    <a:pt x="1002" y="192"/>
                  </a:lnTo>
                  <a:lnTo>
                    <a:pt x="1074" y="182"/>
                  </a:lnTo>
                  <a:lnTo>
                    <a:pt x="1146" y="174"/>
                  </a:lnTo>
                  <a:lnTo>
                    <a:pt x="1220" y="166"/>
                  </a:lnTo>
                  <a:lnTo>
                    <a:pt x="1296" y="160"/>
                  </a:lnTo>
                  <a:lnTo>
                    <a:pt x="1372" y="156"/>
                  </a:lnTo>
                  <a:lnTo>
                    <a:pt x="1450" y="154"/>
                  </a:lnTo>
                  <a:lnTo>
                    <a:pt x="1528" y="152"/>
                  </a:lnTo>
                  <a:lnTo>
                    <a:pt x="1528" y="152"/>
                  </a:lnTo>
                  <a:lnTo>
                    <a:pt x="1608" y="154"/>
                  </a:lnTo>
                  <a:lnTo>
                    <a:pt x="1684" y="156"/>
                  </a:lnTo>
                  <a:lnTo>
                    <a:pt x="1762" y="160"/>
                  </a:lnTo>
                  <a:lnTo>
                    <a:pt x="1836" y="166"/>
                  </a:lnTo>
                  <a:lnTo>
                    <a:pt x="1910" y="174"/>
                  </a:lnTo>
                  <a:lnTo>
                    <a:pt x="1984" y="182"/>
                  </a:lnTo>
                  <a:lnTo>
                    <a:pt x="2054" y="192"/>
                  </a:lnTo>
                  <a:lnTo>
                    <a:pt x="2124" y="204"/>
                  </a:lnTo>
                  <a:lnTo>
                    <a:pt x="2192" y="218"/>
                  </a:lnTo>
                  <a:lnTo>
                    <a:pt x="2258" y="232"/>
                  </a:lnTo>
                  <a:lnTo>
                    <a:pt x="2322" y="248"/>
                  </a:lnTo>
                  <a:lnTo>
                    <a:pt x="2384" y="264"/>
                  </a:lnTo>
                  <a:lnTo>
                    <a:pt x="2444" y="282"/>
                  </a:lnTo>
                  <a:lnTo>
                    <a:pt x="2502" y="302"/>
                  </a:lnTo>
                  <a:lnTo>
                    <a:pt x="2556" y="322"/>
                  </a:lnTo>
                  <a:lnTo>
                    <a:pt x="2610" y="344"/>
                  </a:lnTo>
                  <a:lnTo>
                    <a:pt x="2660" y="366"/>
                  </a:lnTo>
                  <a:lnTo>
                    <a:pt x="2708" y="390"/>
                  </a:lnTo>
                  <a:lnTo>
                    <a:pt x="2754" y="416"/>
                  </a:lnTo>
                  <a:lnTo>
                    <a:pt x="2796" y="442"/>
                  </a:lnTo>
                  <a:lnTo>
                    <a:pt x="2836" y="468"/>
                  </a:lnTo>
                  <a:lnTo>
                    <a:pt x="2874" y="494"/>
                  </a:lnTo>
                  <a:lnTo>
                    <a:pt x="2906" y="524"/>
                  </a:lnTo>
                  <a:lnTo>
                    <a:pt x="2938" y="552"/>
                  </a:lnTo>
                  <a:lnTo>
                    <a:pt x="2964" y="582"/>
                  </a:lnTo>
                  <a:lnTo>
                    <a:pt x="2988" y="612"/>
                  </a:lnTo>
                  <a:lnTo>
                    <a:pt x="3010" y="644"/>
                  </a:lnTo>
                  <a:lnTo>
                    <a:pt x="3026" y="674"/>
                  </a:lnTo>
                  <a:lnTo>
                    <a:pt x="3040" y="708"/>
                  </a:lnTo>
                  <a:lnTo>
                    <a:pt x="3050" y="740"/>
                  </a:lnTo>
                  <a:lnTo>
                    <a:pt x="3056" y="772"/>
                  </a:lnTo>
                  <a:lnTo>
                    <a:pt x="3058" y="806"/>
                  </a:lnTo>
                  <a:lnTo>
                    <a:pt x="3058" y="654"/>
                  </a:lnTo>
                  <a:lnTo>
                    <a:pt x="3058" y="654"/>
                  </a:lnTo>
                  <a:lnTo>
                    <a:pt x="3056" y="620"/>
                  </a:lnTo>
                  <a:lnTo>
                    <a:pt x="3050" y="586"/>
                  </a:lnTo>
                  <a:lnTo>
                    <a:pt x="3040" y="554"/>
                  </a:lnTo>
                  <a:lnTo>
                    <a:pt x="3026" y="522"/>
                  </a:lnTo>
                  <a:lnTo>
                    <a:pt x="3010" y="490"/>
                  </a:lnTo>
                  <a:lnTo>
                    <a:pt x="2988" y="458"/>
                  </a:lnTo>
                  <a:lnTo>
                    <a:pt x="2964" y="428"/>
                  </a:lnTo>
                  <a:lnTo>
                    <a:pt x="2938" y="398"/>
                  </a:lnTo>
                  <a:lnTo>
                    <a:pt x="2906" y="370"/>
                  </a:lnTo>
                  <a:lnTo>
                    <a:pt x="2874" y="342"/>
                  </a:lnTo>
                  <a:lnTo>
                    <a:pt x="2836" y="314"/>
                  </a:lnTo>
                  <a:lnTo>
                    <a:pt x="2796" y="288"/>
                  </a:lnTo>
                  <a:lnTo>
                    <a:pt x="2754" y="262"/>
                  </a:lnTo>
                  <a:lnTo>
                    <a:pt x="2708" y="238"/>
                  </a:lnTo>
                  <a:lnTo>
                    <a:pt x="2660" y="214"/>
                  </a:lnTo>
                  <a:lnTo>
                    <a:pt x="2610" y="190"/>
                  </a:lnTo>
                  <a:lnTo>
                    <a:pt x="2556" y="170"/>
                  </a:lnTo>
                  <a:lnTo>
                    <a:pt x="2502" y="148"/>
                  </a:lnTo>
                  <a:lnTo>
                    <a:pt x="2444" y="130"/>
                  </a:lnTo>
                  <a:lnTo>
                    <a:pt x="2384" y="112"/>
                  </a:lnTo>
                  <a:lnTo>
                    <a:pt x="2322" y="94"/>
                  </a:lnTo>
                  <a:lnTo>
                    <a:pt x="2258" y="78"/>
                  </a:lnTo>
                  <a:lnTo>
                    <a:pt x="2192" y="64"/>
                  </a:lnTo>
                  <a:lnTo>
                    <a:pt x="2124" y="50"/>
                  </a:lnTo>
                  <a:lnTo>
                    <a:pt x="2054" y="40"/>
                  </a:lnTo>
                  <a:lnTo>
                    <a:pt x="1984" y="28"/>
                  </a:lnTo>
                  <a:lnTo>
                    <a:pt x="1910" y="20"/>
                  </a:lnTo>
                  <a:lnTo>
                    <a:pt x="1836" y="12"/>
                  </a:lnTo>
                  <a:lnTo>
                    <a:pt x="1762" y="6"/>
                  </a:lnTo>
                  <a:lnTo>
                    <a:pt x="1684" y="2"/>
                  </a:lnTo>
                  <a:lnTo>
                    <a:pt x="1608" y="0"/>
                  </a:lnTo>
                  <a:lnTo>
                    <a:pt x="1528" y="0"/>
                  </a:lnTo>
                  <a:lnTo>
                    <a:pt x="1528" y="0"/>
                  </a:lnTo>
                  <a:lnTo>
                    <a:pt x="1450" y="0"/>
                  </a:lnTo>
                  <a:lnTo>
                    <a:pt x="1372" y="2"/>
                  </a:lnTo>
                  <a:lnTo>
                    <a:pt x="1296" y="6"/>
                  </a:lnTo>
                  <a:lnTo>
                    <a:pt x="1220" y="12"/>
                  </a:lnTo>
                  <a:lnTo>
                    <a:pt x="1146" y="20"/>
                  </a:lnTo>
                  <a:lnTo>
                    <a:pt x="1074" y="28"/>
                  </a:lnTo>
                  <a:lnTo>
                    <a:pt x="1002" y="40"/>
                  </a:lnTo>
                  <a:lnTo>
                    <a:pt x="934" y="50"/>
                  </a:lnTo>
                  <a:lnTo>
                    <a:pt x="866" y="64"/>
                  </a:lnTo>
                  <a:lnTo>
                    <a:pt x="800" y="78"/>
                  </a:lnTo>
                  <a:lnTo>
                    <a:pt x="736" y="94"/>
                  </a:lnTo>
                  <a:lnTo>
                    <a:pt x="674" y="112"/>
                  </a:lnTo>
                  <a:lnTo>
                    <a:pt x="614" y="130"/>
                  </a:lnTo>
                  <a:lnTo>
                    <a:pt x="556" y="148"/>
                  </a:lnTo>
                  <a:lnTo>
                    <a:pt x="500" y="170"/>
                  </a:lnTo>
                  <a:lnTo>
                    <a:pt x="448" y="190"/>
                  </a:lnTo>
                  <a:lnTo>
                    <a:pt x="396" y="214"/>
                  </a:lnTo>
                  <a:lnTo>
                    <a:pt x="348" y="238"/>
                  </a:lnTo>
                  <a:lnTo>
                    <a:pt x="304" y="262"/>
                  </a:lnTo>
                  <a:lnTo>
                    <a:pt x="260" y="288"/>
                  </a:lnTo>
                  <a:lnTo>
                    <a:pt x="222" y="314"/>
                  </a:lnTo>
                  <a:lnTo>
                    <a:pt x="184" y="342"/>
                  </a:lnTo>
                  <a:lnTo>
                    <a:pt x="150" y="370"/>
                  </a:lnTo>
                  <a:lnTo>
                    <a:pt x="120" y="398"/>
                  </a:lnTo>
                  <a:lnTo>
                    <a:pt x="92" y="428"/>
                  </a:lnTo>
                  <a:lnTo>
                    <a:pt x="68" y="458"/>
                  </a:lnTo>
                  <a:lnTo>
                    <a:pt x="48" y="490"/>
                  </a:lnTo>
                  <a:lnTo>
                    <a:pt x="30" y="522"/>
                  </a:lnTo>
                  <a:lnTo>
                    <a:pt x="18" y="554"/>
                  </a:lnTo>
                  <a:lnTo>
                    <a:pt x="8" y="586"/>
                  </a:lnTo>
                  <a:lnTo>
                    <a:pt x="2" y="620"/>
                  </a:lnTo>
                  <a:lnTo>
                    <a:pt x="0" y="654"/>
                  </a:lnTo>
                  <a:lnTo>
                    <a:pt x="0" y="806"/>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9" name="Forma Livre 6">
              <a:extLst>
                <a:ext uri="{FF2B5EF4-FFF2-40B4-BE49-F238E27FC236}">
                  <a16:creationId xmlns:a16="http://schemas.microsoft.com/office/drawing/2014/main" id="{85E51020-3323-534F-912B-8501899572B0}"/>
                </a:ext>
              </a:extLst>
            </p:cNvPr>
            <p:cNvSpPr>
              <a:spLocks/>
            </p:cNvSpPr>
            <p:nvPr/>
          </p:nvSpPr>
          <p:spPr bwMode="auto">
            <a:xfrm>
              <a:off x="2798567" y="5008635"/>
              <a:ext cx="2189658" cy="596399"/>
            </a:xfrm>
            <a:custGeom>
              <a:avLst/>
              <a:gdLst/>
              <a:ahLst/>
              <a:cxnLst>
                <a:cxn ang="0">
                  <a:pos x="2" y="666"/>
                </a:cxn>
                <a:cxn ang="0">
                  <a:pos x="26" y="584"/>
                </a:cxn>
                <a:cxn ang="0">
                  <a:pos x="78" y="506"/>
                </a:cxn>
                <a:cxn ang="0">
                  <a:pos x="154" y="434"/>
                </a:cxn>
                <a:cxn ang="0">
                  <a:pos x="254" y="368"/>
                </a:cxn>
                <a:cxn ang="0">
                  <a:pos x="374" y="308"/>
                </a:cxn>
                <a:cxn ang="0">
                  <a:pos x="512" y="258"/>
                </a:cxn>
                <a:cxn ang="0">
                  <a:pos x="668" y="214"/>
                </a:cxn>
                <a:cxn ang="0">
                  <a:pos x="836" y="182"/>
                </a:cxn>
                <a:cxn ang="0">
                  <a:pos x="1018" y="160"/>
                </a:cxn>
                <a:cxn ang="0">
                  <a:pos x="1210" y="150"/>
                </a:cxn>
                <a:cxn ang="0">
                  <a:pos x="1340" y="150"/>
                </a:cxn>
                <a:cxn ang="0">
                  <a:pos x="1532" y="160"/>
                </a:cxn>
                <a:cxn ang="0">
                  <a:pos x="1712" y="182"/>
                </a:cxn>
                <a:cxn ang="0">
                  <a:pos x="1882" y="214"/>
                </a:cxn>
                <a:cxn ang="0">
                  <a:pos x="2036" y="258"/>
                </a:cxn>
                <a:cxn ang="0">
                  <a:pos x="2176" y="308"/>
                </a:cxn>
                <a:cxn ang="0">
                  <a:pos x="2296" y="368"/>
                </a:cxn>
                <a:cxn ang="0">
                  <a:pos x="2396" y="434"/>
                </a:cxn>
                <a:cxn ang="0">
                  <a:pos x="2472" y="506"/>
                </a:cxn>
                <a:cxn ang="0">
                  <a:pos x="2522" y="584"/>
                </a:cxn>
                <a:cxn ang="0">
                  <a:pos x="2548" y="666"/>
                </a:cxn>
                <a:cxn ang="0">
                  <a:pos x="2548" y="544"/>
                </a:cxn>
                <a:cxn ang="0">
                  <a:pos x="2534" y="462"/>
                </a:cxn>
                <a:cxn ang="0">
                  <a:pos x="2492" y="382"/>
                </a:cxn>
                <a:cxn ang="0">
                  <a:pos x="2424" y="308"/>
                </a:cxn>
                <a:cxn ang="0">
                  <a:pos x="2332" y="240"/>
                </a:cxn>
                <a:cxn ang="0">
                  <a:pos x="2218" y="178"/>
                </a:cxn>
                <a:cxn ang="0">
                  <a:pos x="2086" y="124"/>
                </a:cxn>
                <a:cxn ang="0">
                  <a:pos x="1936" y="78"/>
                </a:cxn>
                <a:cxn ang="0">
                  <a:pos x="1770" y="42"/>
                </a:cxn>
                <a:cxn ang="0">
                  <a:pos x="1594" y="16"/>
                </a:cxn>
                <a:cxn ang="0">
                  <a:pos x="1404" y="2"/>
                </a:cxn>
                <a:cxn ang="0">
                  <a:pos x="1274" y="0"/>
                </a:cxn>
                <a:cxn ang="0">
                  <a:pos x="1080" y="6"/>
                </a:cxn>
                <a:cxn ang="0">
                  <a:pos x="896" y="24"/>
                </a:cxn>
                <a:cxn ang="0">
                  <a:pos x="722" y="54"/>
                </a:cxn>
                <a:cxn ang="0">
                  <a:pos x="562" y="92"/>
                </a:cxn>
                <a:cxn ang="0">
                  <a:pos x="418" y="142"/>
                </a:cxn>
                <a:cxn ang="0">
                  <a:pos x="292" y="198"/>
                </a:cxn>
                <a:cxn ang="0">
                  <a:pos x="184" y="262"/>
                </a:cxn>
                <a:cxn ang="0">
                  <a:pos x="100" y="332"/>
                </a:cxn>
                <a:cxn ang="0">
                  <a:pos x="40" y="408"/>
                </a:cxn>
                <a:cxn ang="0">
                  <a:pos x="8" y="488"/>
                </a:cxn>
                <a:cxn ang="0">
                  <a:pos x="0" y="694"/>
                </a:cxn>
              </a:cxnLst>
              <a:rect l="0" t="0" r="r" b="b"/>
              <a:pathLst>
                <a:path w="2548" h="694">
                  <a:moveTo>
                    <a:pt x="0" y="694"/>
                  </a:moveTo>
                  <a:lnTo>
                    <a:pt x="0" y="694"/>
                  </a:lnTo>
                  <a:lnTo>
                    <a:pt x="2" y="666"/>
                  </a:lnTo>
                  <a:lnTo>
                    <a:pt x="8" y="638"/>
                  </a:lnTo>
                  <a:lnTo>
                    <a:pt x="16" y="612"/>
                  </a:lnTo>
                  <a:lnTo>
                    <a:pt x="26" y="584"/>
                  </a:lnTo>
                  <a:lnTo>
                    <a:pt x="40" y="558"/>
                  </a:lnTo>
                  <a:lnTo>
                    <a:pt x="58" y="532"/>
                  </a:lnTo>
                  <a:lnTo>
                    <a:pt x="78" y="506"/>
                  </a:lnTo>
                  <a:lnTo>
                    <a:pt x="100" y="482"/>
                  </a:lnTo>
                  <a:lnTo>
                    <a:pt x="126" y="458"/>
                  </a:lnTo>
                  <a:lnTo>
                    <a:pt x="154" y="434"/>
                  </a:lnTo>
                  <a:lnTo>
                    <a:pt x="184" y="412"/>
                  </a:lnTo>
                  <a:lnTo>
                    <a:pt x="218" y="390"/>
                  </a:lnTo>
                  <a:lnTo>
                    <a:pt x="254" y="368"/>
                  </a:lnTo>
                  <a:lnTo>
                    <a:pt x="292" y="348"/>
                  </a:lnTo>
                  <a:lnTo>
                    <a:pt x="332" y="328"/>
                  </a:lnTo>
                  <a:lnTo>
                    <a:pt x="374" y="308"/>
                  </a:lnTo>
                  <a:lnTo>
                    <a:pt x="418" y="290"/>
                  </a:lnTo>
                  <a:lnTo>
                    <a:pt x="464" y="274"/>
                  </a:lnTo>
                  <a:lnTo>
                    <a:pt x="512" y="258"/>
                  </a:lnTo>
                  <a:lnTo>
                    <a:pt x="562" y="242"/>
                  </a:lnTo>
                  <a:lnTo>
                    <a:pt x="614" y="228"/>
                  </a:lnTo>
                  <a:lnTo>
                    <a:pt x="668" y="214"/>
                  </a:lnTo>
                  <a:lnTo>
                    <a:pt x="722" y="202"/>
                  </a:lnTo>
                  <a:lnTo>
                    <a:pt x="778" y="192"/>
                  </a:lnTo>
                  <a:lnTo>
                    <a:pt x="836" y="182"/>
                  </a:lnTo>
                  <a:lnTo>
                    <a:pt x="896" y="174"/>
                  </a:lnTo>
                  <a:lnTo>
                    <a:pt x="956" y="166"/>
                  </a:lnTo>
                  <a:lnTo>
                    <a:pt x="1018" y="160"/>
                  </a:lnTo>
                  <a:lnTo>
                    <a:pt x="1080" y="156"/>
                  </a:lnTo>
                  <a:lnTo>
                    <a:pt x="1144" y="152"/>
                  </a:lnTo>
                  <a:lnTo>
                    <a:pt x="1210" y="150"/>
                  </a:lnTo>
                  <a:lnTo>
                    <a:pt x="1274" y="150"/>
                  </a:lnTo>
                  <a:lnTo>
                    <a:pt x="1274" y="150"/>
                  </a:lnTo>
                  <a:lnTo>
                    <a:pt x="1340" y="150"/>
                  </a:lnTo>
                  <a:lnTo>
                    <a:pt x="1404" y="152"/>
                  </a:lnTo>
                  <a:lnTo>
                    <a:pt x="1468" y="156"/>
                  </a:lnTo>
                  <a:lnTo>
                    <a:pt x="1532" y="160"/>
                  </a:lnTo>
                  <a:lnTo>
                    <a:pt x="1594" y="166"/>
                  </a:lnTo>
                  <a:lnTo>
                    <a:pt x="1654" y="174"/>
                  </a:lnTo>
                  <a:lnTo>
                    <a:pt x="1712" y="182"/>
                  </a:lnTo>
                  <a:lnTo>
                    <a:pt x="1770" y="192"/>
                  </a:lnTo>
                  <a:lnTo>
                    <a:pt x="1828" y="202"/>
                  </a:lnTo>
                  <a:lnTo>
                    <a:pt x="1882" y="214"/>
                  </a:lnTo>
                  <a:lnTo>
                    <a:pt x="1936" y="228"/>
                  </a:lnTo>
                  <a:lnTo>
                    <a:pt x="1988" y="242"/>
                  </a:lnTo>
                  <a:lnTo>
                    <a:pt x="2036" y="258"/>
                  </a:lnTo>
                  <a:lnTo>
                    <a:pt x="2086" y="274"/>
                  </a:lnTo>
                  <a:lnTo>
                    <a:pt x="2132" y="290"/>
                  </a:lnTo>
                  <a:lnTo>
                    <a:pt x="2176" y="308"/>
                  </a:lnTo>
                  <a:lnTo>
                    <a:pt x="2218" y="328"/>
                  </a:lnTo>
                  <a:lnTo>
                    <a:pt x="2258" y="348"/>
                  </a:lnTo>
                  <a:lnTo>
                    <a:pt x="2296" y="368"/>
                  </a:lnTo>
                  <a:lnTo>
                    <a:pt x="2332" y="390"/>
                  </a:lnTo>
                  <a:lnTo>
                    <a:pt x="2364" y="412"/>
                  </a:lnTo>
                  <a:lnTo>
                    <a:pt x="2396" y="434"/>
                  </a:lnTo>
                  <a:lnTo>
                    <a:pt x="2424" y="458"/>
                  </a:lnTo>
                  <a:lnTo>
                    <a:pt x="2448" y="482"/>
                  </a:lnTo>
                  <a:lnTo>
                    <a:pt x="2472" y="506"/>
                  </a:lnTo>
                  <a:lnTo>
                    <a:pt x="2492" y="532"/>
                  </a:lnTo>
                  <a:lnTo>
                    <a:pt x="2508" y="558"/>
                  </a:lnTo>
                  <a:lnTo>
                    <a:pt x="2522" y="584"/>
                  </a:lnTo>
                  <a:lnTo>
                    <a:pt x="2534" y="612"/>
                  </a:lnTo>
                  <a:lnTo>
                    <a:pt x="2542" y="638"/>
                  </a:lnTo>
                  <a:lnTo>
                    <a:pt x="2548" y="666"/>
                  </a:lnTo>
                  <a:lnTo>
                    <a:pt x="2548" y="694"/>
                  </a:lnTo>
                  <a:lnTo>
                    <a:pt x="2548" y="544"/>
                  </a:lnTo>
                  <a:lnTo>
                    <a:pt x="2548" y="544"/>
                  </a:lnTo>
                  <a:lnTo>
                    <a:pt x="2548" y="516"/>
                  </a:lnTo>
                  <a:lnTo>
                    <a:pt x="2542" y="488"/>
                  </a:lnTo>
                  <a:lnTo>
                    <a:pt x="2534" y="462"/>
                  </a:lnTo>
                  <a:lnTo>
                    <a:pt x="2522" y="434"/>
                  </a:lnTo>
                  <a:lnTo>
                    <a:pt x="2508" y="408"/>
                  </a:lnTo>
                  <a:lnTo>
                    <a:pt x="2492" y="382"/>
                  </a:lnTo>
                  <a:lnTo>
                    <a:pt x="2472" y="358"/>
                  </a:lnTo>
                  <a:lnTo>
                    <a:pt x="2448" y="332"/>
                  </a:lnTo>
                  <a:lnTo>
                    <a:pt x="2424" y="308"/>
                  </a:lnTo>
                  <a:lnTo>
                    <a:pt x="2396" y="284"/>
                  </a:lnTo>
                  <a:lnTo>
                    <a:pt x="2364" y="262"/>
                  </a:lnTo>
                  <a:lnTo>
                    <a:pt x="2332" y="240"/>
                  </a:lnTo>
                  <a:lnTo>
                    <a:pt x="2296" y="218"/>
                  </a:lnTo>
                  <a:lnTo>
                    <a:pt x="2258" y="198"/>
                  </a:lnTo>
                  <a:lnTo>
                    <a:pt x="2218" y="178"/>
                  </a:lnTo>
                  <a:lnTo>
                    <a:pt x="2176" y="160"/>
                  </a:lnTo>
                  <a:lnTo>
                    <a:pt x="2132" y="142"/>
                  </a:lnTo>
                  <a:lnTo>
                    <a:pt x="2086" y="124"/>
                  </a:lnTo>
                  <a:lnTo>
                    <a:pt x="2036" y="108"/>
                  </a:lnTo>
                  <a:lnTo>
                    <a:pt x="1988" y="92"/>
                  </a:lnTo>
                  <a:lnTo>
                    <a:pt x="1936" y="78"/>
                  </a:lnTo>
                  <a:lnTo>
                    <a:pt x="1882" y="66"/>
                  </a:lnTo>
                  <a:lnTo>
                    <a:pt x="1828" y="54"/>
                  </a:lnTo>
                  <a:lnTo>
                    <a:pt x="1770" y="42"/>
                  </a:lnTo>
                  <a:lnTo>
                    <a:pt x="1712" y="32"/>
                  </a:lnTo>
                  <a:lnTo>
                    <a:pt x="1654" y="24"/>
                  </a:lnTo>
                  <a:lnTo>
                    <a:pt x="1594" y="16"/>
                  </a:lnTo>
                  <a:lnTo>
                    <a:pt x="1532" y="10"/>
                  </a:lnTo>
                  <a:lnTo>
                    <a:pt x="1468" y="6"/>
                  </a:lnTo>
                  <a:lnTo>
                    <a:pt x="1404" y="2"/>
                  </a:lnTo>
                  <a:lnTo>
                    <a:pt x="1340" y="0"/>
                  </a:lnTo>
                  <a:lnTo>
                    <a:pt x="1274" y="0"/>
                  </a:lnTo>
                  <a:lnTo>
                    <a:pt x="1274" y="0"/>
                  </a:lnTo>
                  <a:lnTo>
                    <a:pt x="1210" y="0"/>
                  </a:lnTo>
                  <a:lnTo>
                    <a:pt x="1144" y="2"/>
                  </a:lnTo>
                  <a:lnTo>
                    <a:pt x="1080" y="6"/>
                  </a:lnTo>
                  <a:lnTo>
                    <a:pt x="1018" y="10"/>
                  </a:lnTo>
                  <a:lnTo>
                    <a:pt x="956" y="16"/>
                  </a:lnTo>
                  <a:lnTo>
                    <a:pt x="896" y="24"/>
                  </a:lnTo>
                  <a:lnTo>
                    <a:pt x="836" y="32"/>
                  </a:lnTo>
                  <a:lnTo>
                    <a:pt x="778" y="42"/>
                  </a:lnTo>
                  <a:lnTo>
                    <a:pt x="722" y="54"/>
                  </a:lnTo>
                  <a:lnTo>
                    <a:pt x="668" y="66"/>
                  </a:lnTo>
                  <a:lnTo>
                    <a:pt x="614" y="78"/>
                  </a:lnTo>
                  <a:lnTo>
                    <a:pt x="562" y="92"/>
                  </a:lnTo>
                  <a:lnTo>
                    <a:pt x="512" y="108"/>
                  </a:lnTo>
                  <a:lnTo>
                    <a:pt x="464" y="124"/>
                  </a:lnTo>
                  <a:lnTo>
                    <a:pt x="418" y="142"/>
                  </a:lnTo>
                  <a:lnTo>
                    <a:pt x="374" y="160"/>
                  </a:lnTo>
                  <a:lnTo>
                    <a:pt x="332" y="178"/>
                  </a:lnTo>
                  <a:lnTo>
                    <a:pt x="292" y="198"/>
                  </a:lnTo>
                  <a:lnTo>
                    <a:pt x="254" y="218"/>
                  </a:lnTo>
                  <a:lnTo>
                    <a:pt x="218" y="240"/>
                  </a:lnTo>
                  <a:lnTo>
                    <a:pt x="184" y="262"/>
                  </a:lnTo>
                  <a:lnTo>
                    <a:pt x="154" y="284"/>
                  </a:lnTo>
                  <a:lnTo>
                    <a:pt x="126" y="308"/>
                  </a:lnTo>
                  <a:lnTo>
                    <a:pt x="100" y="332"/>
                  </a:lnTo>
                  <a:lnTo>
                    <a:pt x="78" y="358"/>
                  </a:lnTo>
                  <a:lnTo>
                    <a:pt x="58" y="382"/>
                  </a:lnTo>
                  <a:lnTo>
                    <a:pt x="40" y="408"/>
                  </a:lnTo>
                  <a:lnTo>
                    <a:pt x="26" y="434"/>
                  </a:lnTo>
                  <a:lnTo>
                    <a:pt x="16" y="462"/>
                  </a:lnTo>
                  <a:lnTo>
                    <a:pt x="8" y="488"/>
                  </a:lnTo>
                  <a:lnTo>
                    <a:pt x="2" y="516"/>
                  </a:lnTo>
                  <a:lnTo>
                    <a:pt x="0" y="544"/>
                  </a:lnTo>
                  <a:lnTo>
                    <a:pt x="0" y="694"/>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10" name="Forma Livre 7">
              <a:extLst>
                <a:ext uri="{FF2B5EF4-FFF2-40B4-BE49-F238E27FC236}">
                  <a16:creationId xmlns:a16="http://schemas.microsoft.com/office/drawing/2014/main" id="{1AE56D36-0A3F-4D48-B15E-7A6600EECA7A}"/>
                </a:ext>
              </a:extLst>
            </p:cNvPr>
            <p:cNvSpPr>
              <a:spLocks/>
            </p:cNvSpPr>
            <p:nvPr/>
          </p:nvSpPr>
          <p:spPr bwMode="auto">
            <a:xfrm>
              <a:off x="2317323" y="3446312"/>
              <a:ext cx="3153865" cy="802646"/>
            </a:xfrm>
            <a:custGeom>
              <a:avLst/>
              <a:gdLst/>
              <a:ahLst/>
              <a:cxnLst>
                <a:cxn ang="0">
                  <a:pos x="3668" y="894"/>
                </a:cxn>
                <a:cxn ang="0">
                  <a:pos x="3632" y="776"/>
                </a:cxn>
                <a:cxn ang="0">
                  <a:pos x="3558" y="664"/>
                </a:cxn>
                <a:cxn ang="0">
                  <a:pos x="3448" y="560"/>
                </a:cxn>
                <a:cxn ang="0">
                  <a:pos x="3304" y="464"/>
                </a:cxn>
                <a:cxn ang="0">
                  <a:pos x="3132" y="378"/>
                </a:cxn>
                <a:cxn ang="0">
                  <a:pos x="2932" y="304"/>
                </a:cxn>
                <a:cxn ang="0">
                  <a:pos x="2710" y="244"/>
                </a:cxn>
                <a:cxn ang="0">
                  <a:pos x="2466" y="196"/>
                </a:cxn>
                <a:cxn ang="0">
                  <a:pos x="2204" y="164"/>
                </a:cxn>
                <a:cxn ang="0">
                  <a:pos x="1930" y="150"/>
                </a:cxn>
                <a:cxn ang="0">
                  <a:pos x="1740" y="150"/>
                </a:cxn>
                <a:cxn ang="0">
                  <a:pos x="1464" y="164"/>
                </a:cxn>
                <a:cxn ang="0">
                  <a:pos x="1204" y="196"/>
                </a:cxn>
                <a:cxn ang="0">
                  <a:pos x="960" y="244"/>
                </a:cxn>
                <a:cxn ang="0">
                  <a:pos x="736" y="304"/>
                </a:cxn>
                <a:cxn ang="0">
                  <a:pos x="538" y="378"/>
                </a:cxn>
                <a:cxn ang="0">
                  <a:pos x="364" y="464"/>
                </a:cxn>
                <a:cxn ang="0">
                  <a:pos x="222" y="560"/>
                </a:cxn>
                <a:cxn ang="0">
                  <a:pos x="112" y="664"/>
                </a:cxn>
                <a:cxn ang="0">
                  <a:pos x="38" y="776"/>
                </a:cxn>
                <a:cxn ang="0">
                  <a:pos x="2" y="894"/>
                </a:cxn>
                <a:cxn ang="0">
                  <a:pos x="0" y="784"/>
                </a:cxn>
                <a:cxn ang="0">
                  <a:pos x="22" y="664"/>
                </a:cxn>
                <a:cxn ang="0">
                  <a:pos x="82" y="550"/>
                </a:cxn>
                <a:cxn ang="0">
                  <a:pos x="180" y="444"/>
                </a:cxn>
                <a:cxn ang="0">
                  <a:pos x="314" y="346"/>
                </a:cxn>
                <a:cxn ang="0">
                  <a:pos x="476" y="256"/>
                </a:cxn>
                <a:cxn ang="0">
                  <a:pos x="668" y="178"/>
                </a:cxn>
                <a:cxn ang="0">
                  <a:pos x="884" y="112"/>
                </a:cxn>
                <a:cxn ang="0">
                  <a:pos x="1120" y="60"/>
                </a:cxn>
                <a:cxn ang="0">
                  <a:pos x="1376" y="24"/>
                </a:cxn>
                <a:cxn ang="0">
                  <a:pos x="1648" y="4"/>
                </a:cxn>
                <a:cxn ang="0">
                  <a:pos x="1834" y="0"/>
                </a:cxn>
                <a:cxn ang="0">
                  <a:pos x="2114" y="8"/>
                </a:cxn>
                <a:cxn ang="0">
                  <a:pos x="2380" y="34"/>
                </a:cxn>
                <a:cxn ang="0">
                  <a:pos x="2630" y="76"/>
                </a:cxn>
                <a:cxn ang="0">
                  <a:pos x="2860" y="134"/>
                </a:cxn>
                <a:cxn ang="0">
                  <a:pos x="3068" y="204"/>
                </a:cxn>
                <a:cxn ang="0">
                  <a:pos x="3250" y="284"/>
                </a:cxn>
                <a:cxn ang="0">
                  <a:pos x="3404" y="378"/>
                </a:cxn>
                <a:cxn ang="0">
                  <a:pos x="3526" y="478"/>
                </a:cxn>
                <a:cxn ang="0">
                  <a:pos x="3612" y="588"/>
                </a:cxn>
                <a:cxn ang="0">
                  <a:pos x="3660" y="704"/>
                </a:cxn>
                <a:cxn ang="0">
                  <a:pos x="3670" y="934"/>
                </a:cxn>
              </a:cxnLst>
              <a:rect l="0" t="0" r="r" b="b"/>
              <a:pathLst>
                <a:path w="3670" h="934">
                  <a:moveTo>
                    <a:pt x="3670" y="934"/>
                  </a:moveTo>
                  <a:lnTo>
                    <a:pt x="3670" y="934"/>
                  </a:lnTo>
                  <a:lnTo>
                    <a:pt x="3668" y="894"/>
                  </a:lnTo>
                  <a:lnTo>
                    <a:pt x="3660" y="854"/>
                  </a:lnTo>
                  <a:lnTo>
                    <a:pt x="3648" y="814"/>
                  </a:lnTo>
                  <a:lnTo>
                    <a:pt x="3632" y="776"/>
                  </a:lnTo>
                  <a:lnTo>
                    <a:pt x="3612" y="738"/>
                  </a:lnTo>
                  <a:lnTo>
                    <a:pt x="3586" y="700"/>
                  </a:lnTo>
                  <a:lnTo>
                    <a:pt x="3558" y="664"/>
                  </a:lnTo>
                  <a:lnTo>
                    <a:pt x="3526" y="628"/>
                  </a:lnTo>
                  <a:lnTo>
                    <a:pt x="3488" y="594"/>
                  </a:lnTo>
                  <a:lnTo>
                    <a:pt x="3448" y="560"/>
                  </a:lnTo>
                  <a:lnTo>
                    <a:pt x="3404" y="526"/>
                  </a:lnTo>
                  <a:lnTo>
                    <a:pt x="3356" y="494"/>
                  </a:lnTo>
                  <a:lnTo>
                    <a:pt x="3304" y="464"/>
                  </a:lnTo>
                  <a:lnTo>
                    <a:pt x="3250" y="434"/>
                  </a:lnTo>
                  <a:lnTo>
                    <a:pt x="3192" y="406"/>
                  </a:lnTo>
                  <a:lnTo>
                    <a:pt x="3132" y="378"/>
                  </a:lnTo>
                  <a:lnTo>
                    <a:pt x="3068" y="352"/>
                  </a:lnTo>
                  <a:lnTo>
                    <a:pt x="3002" y="328"/>
                  </a:lnTo>
                  <a:lnTo>
                    <a:pt x="2932" y="304"/>
                  </a:lnTo>
                  <a:lnTo>
                    <a:pt x="2860" y="282"/>
                  </a:lnTo>
                  <a:lnTo>
                    <a:pt x="2786" y="262"/>
                  </a:lnTo>
                  <a:lnTo>
                    <a:pt x="2710" y="244"/>
                  </a:lnTo>
                  <a:lnTo>
                    <a:pt x="2630" y="226"/>
                  </a:lnTo>
                  <a:lnTo>
                    <a:pt x="2548" y="210"/>
                  </a:lnTo>
                  <a:lnTo>
                    <a:pt x="2466" y="196"/>
                  </a:lnTo>
                  <a:lnTo>
                    <a:pt x="2380" y="184"/>
                  </a:lnTo>
                  <a:lnTo>
                    <a:pt x="2294" y="174"/>
                  </a:lnTo>
                  <a:lnTo>
                    <a:pt x="2204" y="164"/>
                  </a:lnTo>
                  <a:lnTo>
                    <a:pt x="2114" y="158"/>
                  </a:lnTo>
                  <a:lnTo>
                    <a:pt x="2022" y="152"/>
                  </a:lnTo>
                  <a:lnTo>
                    <a:pt x="1930" y="150"/>
                  </a:lnTo>
                  <a:lnTo>
                    <a:pt x="1834" y="148"/>
                  </a:lnTo>
                  <a:lnTo>
                    <a:pt x="1834" y="148"/>
                  </a:lnTo>
                  <a:lnTo>
                    <a:pt x="1740" y="150"/>
                  </a:lnTo>
                  <a:lnTo>
                    <a:pt x="1648" y="152"/>
                  </a:lnTo>
                  <a:lnTo>
                    <a:pt x="1556" y="158"/>
                  </a:lnTo>
                  <a:lnTo>
                    <a:pt x="1464" y="164"/>
                  </a:lnTo>
                  <a:lnTo>
                    <a:pt x="1376" y="174"/>
                  </a:lnTo>
                  <a:lnTo>
                    <a:pt x="1290" y="184"/>
                  </a:lnTo>
                  <a:lnTo>
                    <a:pt x="1204" y="196"/>
                  </a:lnTo>
                  <a:lnTo>
                    <a:pt x="1120" y="210"/>
                  </a:lnTo>
                  <a:lnTo>
                    <a:pt x="1040" y="226"/>
                  </a:lnTo>
                  <a:lnTo>
                    <a:pt x="960" y="244"/>
                  </a:lnTo>
                  <a:lnTo>
                    <a:pt x="884" y="262"/>
                  </a:lnTo>
                  <a:lnTo>
                    <a:pt x="808" y="282"/>
                  </a:lnTo>
                  <a:lnTo>
                    <a:pt x="736" y="304"/>
                  </a:lnTo>
                  <a:lnTo>
                    <a:pt x="668" y="328"/>
                  </a:lnTo>
                  <a:lnTo>
                    <a:pt x="602" y="352"/>
                  </a:lnTo>
                  <a:lnTo>
                    <a:pt x="538" y="378"/>
                  </a:lnTo>
                  <a:lnTo>
                    <a:pt x="476" y="406"/>
                  </a:lnTo>
                  <a:lnTo>
                    <a:pt x="418" y="434"/>
                  </a:lnTo>
                  <a:lnTo>
                    <a:pt x="364" y="464"/>
                  </a:lnTo>
                  <a:lnTo>
                    <a:pt x="314" y="494"/>
                  </a:lnTo>
                  <a:lnTo>
                    <a:pt x="266" y="526"/>
                  </a:lnTo>
                  <a:lnTo>
                    <a:pt x="222" y="560"/>
                  </a:lnTo>
                  <a:lnTo>
                    <a:pt x="180" y="594"/>
                  </a:lnTo>
                  <a:lnTo>
                    <a:pt x="144" y="628"/>
                  </a:lnTo>
                  <a:lnTo>
                    <a:pt x="112" y="664"/>
                  </a:lnTo>
                  <a:lnTo>
                    <a:pt x="82" y="700"/>
                  </a:lnTo>
                  <a:lnTo>
                    <a:pt x="58" y="738"/>
                  </a:lnTo>
                  <a:lnTo>
                    <a:pt x="38" y="776"/>
                  </a:lnTo>
                  <a:lnTo>
                    <a:pt x="22" y="814"/>
                  </a:lnTo>
                  <a:lnTo>
                    <a:pt x="10" y="854"/>
                  </a:lnTo>
                  <a:lnTo>
                    <a:pt x="2" y="894"/>
                  </a:lnTo>
                  <a:lnTo>
                    <a:pt x="0" y="934"/>
                  </a:lnTo>
                  <a:lnTo>
                    <a:pt x="0" y="784"/>
                  </a:lnTo>
                  <a:lnTo>
                    <a:pt x="0" y="784"/>
                  </a:lnTo>
                  <a:lnTo>
                    <a:pt x="2" y="744"/>
                  </a:lnTo>
                  <a:lnTo>
                    <a:pt x="10" y="704"/>
                  </a:lnTo>
                  <a:lnTo>
                    <a:pt x="22" y="664"/>
                  </a:lnTo>
                  <a:lnTo>
                    <a:pt x="38" y="626"/>
                  </a:lnTo>
                  <a:lnTo>
                    <a:pt x="58" y="588"/>
                  </a:lnTo>
                  <a:lnTo>
                    <a:pt x="82" y="550"/>
                  </a:lnTo>
                  <a:lnTo>
                    <a:pt x="112" y="514"/>
                  </a:lnTo>
                  <a:lnTo>
                    <a:pt x="144" y="478"/>
                  </a:lnTo>
                  <a:lnTo>
                    <a:pt x="180" y="444"/>
                  </a:lnTo>
                  <a:lnTo>
                    <a:pt x="222" y="410"/>
                  </a:lnTo>
                  <a:lnTo>
                    <a:pt x="266" y="378"/>
                  </a:lnTo>
                  <a:lnTo>
                    <a:pt x="314" y="346"/>
                  </a:lnTo>
                  <a:lnTo>
                    <a:pt x="364" y="314"/>
                  </a:lnTo>
                  <a:lnTo>
                    <a:pt x="418" y="284"/>
                  </a:lnTo>
                  <a:lnTo>
                    <a:pt x="476" y="256"/>
                  </a:lnTo>
                  <a:lnTo>
                    <a:pt x="538" y="230"/>
                  </a:lnTo>
                  <a:lnTo>
                    <a:pt x="602" y="204"/>
                  </a:lnTo>
                  <a:lnTo>
                    <a:pt x="668" y="178"/>
                  </a:lnTo>
                  <a:lnTo>
                    <a:pt x="736" y="156"/>
                  </a:lnTo>
                  <a:lnTo>
                    <a:pt x="808" y="134"/>
                  </a:lnTo>
                  <a:lnTo>
                    <a:pt x="884" y="112"/>
                  </a:lnTo>
                  <a:lnTo>
                    <a:pt x="960" y="94"/>
                  </a:lnTo>
                  <a:lnTo>
                    <a:pt x="1040" y="76"/>
                  </a:lnTo>
                  <a:lnTo>
                    <a:pt x="1120" y="60"/>
                  </a:lnTo>
                  <a:lnTo>
                    <a:pt x="1204" y="46"/>
                  </a:lnTo>
                  <a:lnTo>
                    <a:pt x="1290" y="34"/>
                  </a:lnTo>
                  <a:lnTo>
                    <a:pt x="1376" y="24"/>
                  </a:lnTo>
                  <a:lnTo>
                    <a:pt x="1464" y="16"/>
                  </a:lnTo>
                  <a:lnTo>
                    <a:pt x="1556" y="8"/>
                  </a:lnTo>
                  <a:lnTo>
                    <a:pt x="1648" y="4"/>
                  </a:lnTo>
                  <a:lnTo>
                    <a:pt x="1740" y="0"/>
                  </a:lnTo>
                  <a:lnTo>
                    <a:pt x="1834" y="0"/>
                  </a:lnTo>
                  <a:lnTo>
                    <a:pt x="1834" y="0"/>
                  </a:lnTo>
                  <a:lnTo>
                    <a:pt x="1930" y="0"/>
                  </a:lnTo>
                  <a:lnTo>
                    <a:pt x="2022" y="4"/>
                  </a:lnTo>
                  <a:lnTo>
                    <a:pt x="2114" y="8"/>
                  </a:lnTo>
                  <a:lnTo>
                    <a:pt x="2204" y="16"/>
                  </a:lnTo>
                  <a:lnTo>
                    <a:pt x="2294" y="24"/>
                  </a:lnTo>
                  <a:lnTo>
                    <a:pt x="2380" y="34"/>
                  </a:lnTo>
                  <a:lnTo>
                    <a:pt x="2466" y="46"/>
                  </a:lnTo>
                  <a:lnTo>
                    <a:pt x="2548" y="60"/>
                  </a:lnTo>
                  <a:lnTo>
                    <a:pt x="2630" y="76"/>
                  </a:lnTo>
                  <a:lnTo>
                    <a:pt x="2710" y="94"/>
                  </a:lnTo>
                  <a:lnTo>
                    <a:pt x="2786" y="112"/>
                  </a:lnTo>
                  <a:lnTo>
                    <a:pt x="2860" y="134"/>
                  </a:lnTo>
                  <a:lnTo>
                    <a:pt x="2932" y="156"/>
                  </a:lnTo>
                  <a:lnTo>
                    <a:pt x="3002" y="178"/>
                  </a:lnTo>
                  <a:lnTo>
                    <a:pt x="3068" y="204"/>
                  </a:lnTo>
                  <a:lnTo>
                    <a:pt x="3132" y="230"/>
                  </a:lnTo>
                  <a:lnTo>
                    <a:pt x="3192" y="256"/>
                  </a:lnTo>
                  <a:lnTo>
                    <a:pt x="3250" y="284"/>
                  </a:lnTo>
                  <a:lnTo>
                    <a:pt x="3304" y="314"/>
                  </a:lnTo>
                  <a:lnTo>
                    <a:pt x="3356" y="346"/>
                  </a:lnTo>
                  <a:lnTo>
                    <a:pt x="3404" y="378"/>
                  </a:lnTo>
                  <a:lnTo>
                    <a:pt x="3448" y="410"/>
                  </a:lnTo>
                  <a:lnTo>
                    <a:pt x="3488" y="444"/>
                  </a:lnTo>
                  <a:lnTo>
                    <a:pt x="3526" y="478"/>
                  </a:lnTo>
                  <a:lnTo>
                    <a:pt x="3558" y="514"/>
                  </a:lnTo>
                  <a:lnTo>
                    <a:pt x="3586" y="550"/>
                  </a:lnTo>
                  <a:lnTo>
                    <a:pt x="3612" y="588"/>
                  </a:lnTo>
                  <a:lnTo>
                    <a:pt x="3632" y="626"/>
                  </a:lnTo>
                  <a:lnTo>
                    <a:pt x="3648" y="664"/>
                  </a:lnTo>
                  <a:lnTo>
                    <a:pt x="3660" y="704"/>
                  </a:lnTo>
                  <a:lnTo>
                    <a:pt x="3668" y="744"/>
                  </a:lnTo>
                  <a:lnTo>
                    <a:pt x="3670" y="784"/>
                  </a:lnTo>
                  <a:lnTo>
                    <a:pt x="3670" y="934"/>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11" name="Forma Livre 7">
              <a:extLst>
                <a:ext uri="{FF2B5EF4-FFF2-40B4-BE49-F238E27FC236}">
                  <a16:creationId xmlns:a16="http://schemas.microsoft.com/office/drawing/2014/main" id="{DC940AAB-6E23-3C46-9BAE-7B6BE22AF4B4}"/>
                </a:ext>
              </a:extLst>
            </p:cNvPr>
            <p:cNvSpPr>
              <a:spLocks/>
            </p:cNvSpPr>
            <p:nvPr/>
          </p:nvSpPr>
          <p:spPr bwMode="auto">
            <a:xfrm>
              <a:off x="2121871" y="2609353"/>
              <a:ext cx="3556003" cy="904988"/>
            </a:xfrm>
            <a:custGeom>
              <a:avLst/>
              <a:gdLst/>
              <a:ahLst/>
              <a:cxnLst>
                <a:cxn ang="0">
                  <a:pos x="3668" y="894"/>
                </a:cxn>
                <a:cxn ang="0">
                  <a:pos x="3632" y="776"/>
                </a:cxn>
                <a:cxn ang="0">
                  <a:pos x="3558" y="664"/>
                </a:cxn>
                <a:cxn ang="0">
                  <a:pos x="3448" y="560"/>
                </a:cxn>
                <a:cxn ang="0">
                  <a:pos x="3304" y="464"/>
                </a:cxn>
                <a:cxn ang="0">
                  <a:pos x="3132" y="378"/>
                </a:cxn>
                <a:cxn ang="0">
                  <a:pos x="2932" y="304"/>
                </a:cxn>
                <a:cxn ang="0">
                  <a:pos x="2710" y="244"/>
                </a:cxn>
                <a:cxn ang="0">
                  <a:pos x="2466" y="196"/>
                </a:cxn>
                <a:cxn ang="0">
                  <a:pos x="2204" y="164"/>
                </a:cxn>
                <a:cxn ang="0">
                  <a:pos x="1930" y="150"/>
                </a:cxn>
                <a:cxn ang="0">
                  <a:pos x="1740" y="150"/>
                </a:cxn>
                <a:cxn ang="0">
                  <a:pos x="1464" y="164"/>
                </a:cxn>
                <a:cxn ang="0">
                  <a:pos x="1204" y="196"/>
                </a:cxn>
                <a:cxn ang="0">
                  <a:pos x="960" y="244"/>
                </a:cxn>
                <a:cxn ang="0">
                  <a:pos x="736" y="304"/>
                </a:cxn>
                <a:cxn ang="0">
                  <a:pos x="538" y="378"/>
                </a:cxn>
                <a:cxn ang="0">
                  <a:pos x="364" y="464"/>
                </a:cxn>
                <a:cxn ang="0">
                  <a:pos x="222" y="560"/>
                </a:cxn>
                <a:cxn ang="0">
                  <a:pos x="112" y="664"/>
                </a:cxn>
                <a:cxn ang="0">
                  <a:pos x="38" y="776"/>
                </a:cxn>
                <a:cxn ang="0">
                  <a:pos x="2" y="894"/>
                </a:cxn>
                <a:cxn ang="0">
                  <a:pos x="0" y="784"/>
                </a:cxn>
                <a:cxn ang="0">
                  <a:pos x="22" y="664"/>
                </a:cxn>
                <a:cxn ang="0">
                  <a:pos x="82" y="550"/>
                </a:cxn>
                <a:cxn ang="0">
                  <a:pos x="180" y="444"/>
                </a:cxn>
                <a:cxn ang="0">
                  <a:pos x="314" y="346"/>
                </a:cxn>
                <a:cxn ang="0">
                  <a:pos x="476" y="256"/>
                </a:cxn>
                <a:cxn ang="0">
                  <a:pos x="668" y="178"/>
                </a:cxn>
                <a:cxn ang="0">
                  <a:pos x="884" y="112"/>
                </a:cxn>
                <a:cxn ang="0">
                  <a:pos x="1120" y="60"/>
                </a:cxn>
                <a:cxn ang="0">
                  <a:pos x="1376" y="24"/>
                </a:cxn>
                <a:cxn ang="0">
                  <a:pos x="1648" y="4"/>
                </a:cxn>
                <a:cxn ang="0">
                  <a:pos x="1834" y="0"/>
                </a:cxn>
                <a:cxn ang="0">
                  <a:pos x="2114" y="8"/>
                </a:cxn>
                <a:cxn ang="0">
                  <a:pos x="2380" y="34"/>
                </a:cxn>
                <a:cxn ang="0">
                  <a:pos x="2630" y="76"/>
                </a:cxn>
                <a:cxn ang="0">
                  <a:pos x="2860" y="134"/>
                </a:cxn>
                <a:cxn ang="0">
                  <a:pos x="3068" y="204"/>
                </a:cxn>
                <a:cxn ang="0">
                  <a:pos x="3250" y="284"/>
                </a:cxn>
                <a:cxn ang="0">
                  <a:pos x="3404" y="378"/>
                </a:cxn>
                <a:cxn ang="0">
                  <a:pos x="3526" y="478"/>
                </a:cxn>
                <a:cxn ang="0">
                  <a:pos x="3612" y="588"/>
                </a:cxn>
                <a:cxn ang="0">
                  <a:pos x="3660" y="704"/>
                </a:cxn>
                <a:cxn ang="0">
                  <a:pos x="3670" y="934"/>
                </a:cxn>
              </a:cxnLst>
              <a:rect l="0" t="0" r="r" b="b"/>
              <a:pathLst>
                <a:path w="3670" h="934">
                  <a:moveTo>
                    <a:pt x="3670" y="934"/>
                  </a:moveTo>
                  <a:lnTo>
                    <a:pt x="3670" y="934"/>
                  </a:lnTo>
                  <a:lnTo>
                    <a:pt x="3668" y="894"/>
                  </a:lnTo>
                  <a:lnTo>
                    <a:pt x="3660" y="854"/>
                  </a:lnTo>
                  <a:lnTo>
                    <a:pt x="3648" y="814"/>
                  </a:lnTo>
                  <a:lnTo>
                    <a:pt x="3632" y="776"/>
                  </a:lnTo>
                  <a:lnTo>
                    <a:pt x="3612" y="738"/>
                  </a:lnTo>
                  <a:lnTo>
                    <a:pt x="3586" y="700"/>
                  </a:lnTo>
                  <a:lnTo>
                    <a:pt x="3558" y="664"/>
                  </a:lnTo>
                  <a:lnTo>
                    <a:pt x="3526" y="628"/>
                  </a:lnTo>
                  <a:lnTo>
                    <a:pt x="3488" y="594"/>
                  </a:lnTo>
                  <a:lnTo>
                    <a:pt x="3448" y="560"/>
                  </a:lnTo>
                  <a:lnTo>
                    <a:pt x="3404" y="526"/>
                  </a:lnTo>
                  <a:lnTo>
                    <a:pt x="3356" y="494"/>
                  </a:lnTo>
                  <a:lnTo>
                    <a:pt x="3304" y="464"/>
                  </a:lnTo>
                  <a:lnTo>
                    <a:pt x="3250" y="434"/>
                  </a:lnTo>
                  <a:lnTo>
                    <a:pt x="3192" y="406"/>
                  </a:lnTo>
                  <a:lnTo>
                    <a:pt x="3132" y="378"/>
                  </a:lnTo>
                  <a:lnTo>
                    <a:pt x="3068" y="352"/>
                  </a:lnTo>
                  <a:lnTo>
                    <a:pt x="3002" y="328"/>
                  </a:lnTo>
                  <a:lnTo>
                    <a:pt x="2932" y="304"/>
                  </a:lnTo>
                  <a:lnTo>
                    <a:pt x="2860" y="282"/>
                  </a:lnTo>
                  <a:lnTo>
                    <a:pt x="2786" y="262"/>
                  </a:lnTo>
                  <a:lnTo>
                    <a:pt x="2710" y="244"/>
                  </a:lnTo>
                  <a:lnTo>
                    <a:pt x="2630" y="226"/>
                  </a:lnTo>
                  <a:lnTo>
                    <a:pt x="2548" y="210"/>
                  </a:lnTo>
                  <a:lnTo>
                    <a:pt x="2466" y="196"/>
                  </a:lnTo>
                  <a:lnTo>
                    <a:pt x="2380" y="184"/>
                  </a:lnTo>
                  <a:lnTo>
                    <a:pt x="2294" y="174"/>
                  </a:lnTo>
                  <a:lnTo>
                    <a:pt x="2204" y="164"/>
                  </a:lnTo>
                  <a:lnTo>
                    <a:pt x="2114" y="158"/>
                  </a:lnTo>
                  <a:lnTo>
                    <a:pt x="2022" y="152"/>
                  </a:lnTo>
                  <a:lnTo>
                    <a:pt x="1930" y="150"/>
                  </a:lnTo>
                  <a:lnTo>
                    <a:pt x="1834" y="148"/>
                  </a:lnTo>
                  <a:lnTo>
                    <a:pt x="1834" y="148"/>
                  </a:lnTo>
                  <a:lnTo>
                    <a:pt x="1740" y="150"/>
                  </a:lnTo>
                  <a:lnTo>
                    <a:pt x="1648" y="152"/>
                  </a:lnTo>
                  <a:lnTo>
                    <a:pt x="1556" y="158"/>
                  </a:lnTo>
                  <a:lnTo>
                    <a:pt x="1464" y="164"/>
                  </a:lnTo>
                  <a:lnTo>
                    <a:pt x="1376" y="174"/>
                  </a:lnTo>
                  <a:lnTo>
                    <a:pt x="1290" y="184"/>
                  </a:lnTo>
                  <a:lnTo>
                    <a:pt x="1204" y="196"/>
                  </a:lnTo>
                  <a:lnTo>
                    <a:pt x="1120" y="210"/>
                  </a:lnTo>
                  <a:lnTo>
                    <a:pt x="1040" y="226"/>
                  </a:lnTo>
                  <a:lnTo>
                    <a:pt x="960" y="244"/>
                  </a:lnTo>
                  <a:lnTo>
                    <a:pt x="884" y="262"/>
                  </a:lnTo>
                  <a:lnTo>
                    <a:pt x="808" y="282"/>
                  </a:lnTo>
                  <a:lnTo>
                    <a:pt x="736" y="304"/>
                  </a:lnTo>
                  <a:lnTo>
                    <a:pt x="668" y="328"/>
                  </a:lnTo>
                  <a:lnTo>
                    <a:pt x="602" y="352"/>
                  </a:lnTo>
                  <a:lnTo>
                    <a:pt x="538" y="378"/>
                  </a:lnTo>
                  <a:lnTo>
                    <a:pt x="476" y="406"/>
                  </a:lnTo>
                  <a:lnTo>
                    <a:pt x="418" y="434"/>
                  </a:lnTo>
                  <a:lnTo>
                    <a:pt x="364" y="464"/>
                  </a:lnTo>
                  <a:lnTo>
                    <a:pt x="314" y="494"/>
                  </a:lnTo>
                  <a:lnTo>
                    <a:pt x="266" y="526"/>
                  </a:lnTo>
                  <a:lnTo>
                    <a:pt x="222" y="560"/>
                  </a:lnTo>
                  <a:lnTo>
                    <a:pt x="180" y="594"/>
                  </a:lnTo>
                  <a:lnTo>
                    <a:pt x="144" y="628"/>
                  </a:lnTo>
                  <a:lnTo>
                    <a:pt x="112" y="664"/>
                  </a:lnTo>
                  <a:lnTo>
                    <a:pt x="82" y="700"/>
                  </a:lnTo>
                  <a:lnTo>
                    <a:pt x="58" y="738"/>
                  </a:lnTo>
                  <a:lnTo>
                    <a:pt x="38" y="776"/>
                  </a:lnTo>
                  <a:lnTo>
                    <a:pt x="22" y="814"/>
                  </a:lnTo>
                  <a:lnTo>
                    <a:pt x="10" y="854"/>
                  </a:lnTo>
                  <a:lnTo>
                    <a:pt x="2" y="894"/>
                  </a:lnTo>
                  <a:lnTo>
                    <a:pt x="0" y="934"/>
                  </a:lnTo>
                  <a:lnTo>
                    <a:pt x="0" y="784"/>
                  </a:lnTo>
                  <a:lnTo>
                    <a:pt x="0" y="784"/>
                  </a:lnTo>
                  <a:lnTo>
                    <a:pt x="2" y="744"/>
                  </a:lnTo>
                  <a:lnTo>
                    <a:pt x="10" y="704"/>
                  </a:lnTo>
                  <a:lnTo>
                    <a:pt x="22" y="664"/>
                  </a:lnTo>
                  <a:lnTo>
                    <a:pt x="38" y="626"/>
                  </a:lnTo>
                  <a:lnTo>
                    <a:pt x="58" y="588"/>
                  </a:lnTo>
                  <a:lnTo>
                    <a:pt x="82" y="550"/>
                  </a:lnTo>
                  <a:lnTo>
                    <a:pt x="112" y="514"/>
                  </a:lnTo>
                  <a:lnTo>
                    <a:pt x="144" y="478"/>
                  </a:lnTo>
                  <a:lnTo>
                    <a:pt x="180" y="444"/>
                  </a:lnTo>
                  <a:lnTo>
                    <a:pt x="222" y="410"/>
                  </a:lnTo>
                  <a:lnTo>
                    <a:pt x="266" y="378"/>
                  </a:lnTo>
                  <a:lnTo>
                    <a:pt x="314" y="346"/>
                  </a:lnTo>
                  <a:lnTo>
                    <a:pt x="364" y="314"/>
                  </a:lnTo>
                  <a:lnTo>
                    <a:pt x="418" y="284"/>
                  </a:lnTo>
                  <a:lnTo>
                    <a:pt x="476" y="256"/>
                  </a:lnTo>
                  <a:lnTo>
                    <a:pt x="538" y="230"/>
                  </a:lnTo>
                  <a:lnTo>
                    <a:pt x="602" y="204"/>
                  </a:lnTo>
                  <a:lnTo>
                    <a:pt x="668" y="178"/>
                  </a:lnTo>
                  <a:lnTo>
                    <a:pt x="736" y="156"/>
                  </a:lnTo>
                  <a:lnTo>
                    <a:pt x="808" y="134"/>
                  </a:lnTo>
                  <a:lnTo>
                    <a:pt x="884" y="112"/>
                  </a:lnTo>
                  <a:lnTo>
                    <a:pt x="960" y="94"/>
                  </a:lnTo>
                  <a:lnTo>
                    <a:pt x="1040" y="76"/>
                  </a:lnTo>
                  <a:lnTo>
                    <a:pt x="1120" y="60"/>
                  </a:lnTo>
                  <a:lnTo>
                    <a:pt x="1204" y="46"/>
                  </a:lnTo>
                  <a:lnTo>
                    <a:pt x="1290" y="34"/>
                  </a:lnTo>
                  <a:lnTo>
                    <a:pt x="1376" y="24"/>
                  </a:lnTo>
                  <a:lnTo>
                    <a:pt x="1464" y="16"/>
                  </a:lnTo>
                  <a:lnTo>
                    <a:pt x="1556" y="8"/>
                  </a:lnTo>
                  <a:lnTo>
                    <a:pt x="1648" y="4"/>
                  </a:lnTo>
                  <a:lnTo>
                    <a:pt x="1740" y="0"/>
                  </a:lnTo>
                  <a:lnTo>
                    <a:pt x="1834" y="0"/>
                  </a:lnTo>
                  <a:lnTo>
                    <a:pt x="1834" y="0"/>
                  </a:lnTo>
                  <a:lnTo>
                    <a:pt x="1930" y="0"/>
                  </a:lnTo>
                  <a:lnTo>
                    <a:pt x="2022" y="4"/>
                  </a:lnTo>
                  <a:lnTo>
                    <a:pt x="2114" y="8"/>
                  </a:lnTo>
                  <a:lnTo>
                    <a:pt x="2204" y="16"/>
                  </a:lnTo>
                  <a:lnTo>
                    <a:pt x="2294" y="24"/>
                  </a:lnTo>
                  <a:lnTo>
                    <a:pt x="2380" y="34"/>
                  </a:lnTo>
                  <a:lnTo>
                    <a:pt x="2466" y="46"/>
                  </a:lnTo>
                  <a:lnTo>
                    <a:pt x="2548" y="60"/>
                  </a:lnTo>
                  <a:lnTo>
                    <a:pt x="2630" y="76"/>
                  </a:lnTo>
                  <a:lnTo>
                    <a:pt x="2710" y="94"/>
                  </a:lnTo>
                  <a:lnTo>
                    <a:pt x="2786" y="112"/>
                  </a:lnTo>
                  <a:lnTo>
                    <a:pt x="2860" y="134"/>
                  </a:lnTo>
                  <a:lnTo>
                    <a:pt x="2932" y="156"/>
                  </a:lnTo>
                  <a:lnTo>
                    <a:pt x="3002" y="178"/>
                  </a:lnTo>
                  <a:lnTo>
                    <a:pt x="3068" y="204"/>
                  </a:lnTo>
                  <a:lnTo>
                    <a:pt x="3132" y="230"/>
                  </a:lnTo>
                  <a:lnTo>
                    <a:pt x="3192" y="256"/>
                  </a:lnTo>
                  <a:lnTo>
                    <a:pt x="3250" y="284"/>
                  </a:lnTo>
                  <a:lnTo>
                    <a:pt x="3304" y="314"/>
                  </a:lnTo>
                  <a:lnTo>
                    <a:pt x="3356" y="346"/>
                  </a:lnTo>
                  <a:lnTo>
                    <a:pt x="3404" y="378"/>
                  </a:lnTo>
                  <a:lnTo>
                    <a:pt x="3448" y="410"/>
                  </a:lnTo>
                  <a:lnTo>
                    <a:pt x="3488" y="444"/>
                  </a:lnTo>
                  <a:lnTo>
                    <a:pt x="3526" y="478"/>
                  </a:lnTo>
                  <a:lnTo>
                    <a:pt x="3558" y="514"/>
                  </a:lnTo>
                  <a:lnTo>
                    <a:pt x="3586" y="550"/>
                  </a:lnTo>
                  <a:lnTo>
                    <a:pt x="3612" y="588"/>
                  </a:lnTo>
                  <a:lnTo>
                    <a:pt x="3632" y="626"/>
                  </a:lnTo>
                  <a:lnTo>
                    <a:pt x="3648" y="664"/>
                  </a:lnTo>
                  <a:lnTo>
                    <a:pt x="3660" y="704"/>
                  </a:lnTo>
                  <a:lnTo>
                    <a:pt x="3668" y="744"/>
                  </a:lnTo>
                  <a:lnTo>
                    <a:pt x="3670" y="784"/>
                  </a:lnTo>
                  <a:lnTo>
                    <a:pt x="3670" y="934"/>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12" name="Forma Livre 7">
              <a:extLst>
                <a:ext uri="{FF2B5EF4-FFF2-40B4-BE49-F238E27FC236}">
                  <a16:creationId xmlns:a16="http://schemas.microsoft.com/office/drawing/2014/main" id="{75364F84-1815-8249-904B-A2ED08949146}"/>
                </a:ext>
              </a:extLst>
            </p:cNvPr>
            <p:cNvSpPr>
              <a:spLocks/>
            </p:cNvSpPr>
            <p:nvPr/>
          </p:nvSpPr>
          <p:spPr bwMode="auto">
            <a:xfrm>
              <a:off x="1657906" y="483316"/>
              <a:ext cx="4522644" cy="1150995"/>
            </a:xfrm>
            <a:custGeom>
              <a:avLst/>
              <a:gdLst/>
              <a:ahLst/>
              <a:cxnLst>
                <a:cxn ang="0">
                  <a:pos x="3668" y="894"/>
                </a:cxn>
                <a:cxn ang="0">
                  <a:pos x="3632" y="776"/>
                </a:cxn>
                <a:cxn ang="0">
                  <a:pos x="3558" y="664"/>
                </a:cxn>
                <a:cxn ang="0">
                  <a:pos x="3448" y="560"/>
                </a:cxn>
                <a:cxn ang="0">
                  <a:pos x="3304" y="464"/>
                </a:cxn>
                <a:cxn ang="0">
                  <a:pos x="3132" y="378"/>
                </a:cxn>
                <a:cxn ang="0">
                  <a:pos x="2932" y="304"/>
                </a:cxn>
                <a:cxn ang="0">
                  <a:pos x="2710" y="244"/>
                </a:cxn>
                <a:cxn ang="0">
                  <a:pos x="2466" y="196"/>
                </a:cxn>
                <a:cxn ang="0">
                  <a:pos x="2204" y="164"/>
                </a:cxn>
                <a:cxn ang="0">
                  <a:pos x="1930" y="150"/>
                </a:cxn>
                <a:cxn ang="0">
                  <a:pos x="1740" y="150"/>
                </a:cxn>
                <a:cxn ang="0">
                  <a:pos x="1464" y="164"/>
                </a:cxn>
                <a:cxn ang="0">
                  <a:pos x="1204" y="196"/>
                </a:cxn>
                <a:cxn ang="0">
                  <a:pos x="960" y="244"/>
                </a:cxn>
                <a:cxn ang="0">
                  <a:pos x="736" y="304"/>
                </a:cxn>
                <a:cxn ang="0">
                  <a:pos x="538" y="378"/>
                </a:cxn>
                <a:cxn ang="0">
                  <a:pos x="364" y="464"/>
                </a:cxn>
                <a:cxn ang="0">
                  <a:pos x="222" y="560"/>
                </a:cxn>
                <a:cxn ang="0">
                  <a:pos x="112" y="664"/>
                </a:cxn>
                <a:cxn ang="0">
                  <a:pos x="38" y="776"/>
                </a:cxn>
                <a:cxn ang="0">
                  <a:pos x="2" y="894"/>
                </a:cxn>
                <a:cxn ang="0">
                  <a:pos x="0" y="784"/>
                </a:cxn>
                <a:cxn ang="0">
                  <a:pos x="22" y="664"/>
                </a:cxn>
                <a:cxn ang="0">
                  <a:pos x="82" y="550"/>
                </a:cxn>
                <a:cxn ang="0">
                  <a:pos x="180" y="444"/>
                </a:cxn>
                <a:cxn ang="0">
                  <a:pos x="314" y="346"/>
                </a:cxn>
                <a:cxn ang="0">
                  <a:pos x="476" y="256"/>
                </a:cxn>
                <a:cxn ang="0">
                  <a:pos x="668" y="178"/>
                </a:cxn>
                <a:cxn ang="0">
                  <a:pos x="884" y="112"/>
                </a:cxn>
                <a:cxn ang="0">
                  <a:pos x="1120" y="60"/>
                </a:cxn>
                <a:cxn ang="0">
                  <a:pos x="1376" y="24"/>
                </a:cxn>
                <a:cxn ang="0">
                  <a:pos x="1648" y="4"/>
                </a:cxn>
                <a:cxn ang="0">
                  <a:pos x="1834" y="0"/>
                </a:cxn>
                <a:cxn ang="0">
                  <a:pos x="2114" y="8"/>
                </a:cxn>
                <a:cxn ang="0">
                  <a:pos x="2380" y="34"/>
                </a:cxn>
                <a:cxn ang="0">
                  <a:pos x="2630" y="76"/>
                </a:cxn>
                <a:cxn ang="0">
                  <a:pos x="2860" y="134"/>
                </a:cxn>
                <a:cxn ang="0">
                  <a:pos x="3068" y="204"/>
                </a:cxn>
                <a:cxn ang="0">
                  <a:pos x="3250" y="284"/>
                </a:cxn>
                <a:cxn ang="0">
                  <a:pos x="3404" y="378"/>
                </a:cxn>
                <a:cxn ang="0">
                  <a:pos x="3526" y="478"/>
                </a:cxn>
                <a:cxn ang="0">
                  <a:pos x="3612" y="588"/>
                </a:cxn>
                <a:cxn ang="0">
                  <a:pos x="3660" y="704"/>
                </a:cxn>
                <a:cxn ang="0">
                  <a:pos x="3670" y="934"/>
                </a:cxn>
              </a:cxnLst>
              <a:rect l="0" t="0" r="r" b="b"/>
              <a:pathLst>
                <a:path w="3670" h="934">
                  <a:moveTo>
                    <a:pt x="3670" y="934"/>
                  </a:moveTo>
                  <a:lnTo>
                    <a:pt x="3670" y="934"/>
                  </a:lnTo>
                  <a:lnTo>
                    <a:pt x="3668" y="894"/>
                  </a:lnTo>
                  <a:lnTo>
                    <a:pt x="3660" y="854"/>
                  </a:lnTo>
                  <a:lnTo>
                    <a:pt x="3648" y="814"/>
                  </a:lnTo>
                  <a:lnTo>
                    <a:pt x="3632" y="776"/>
                  </a:lnTo>
                  <a:lnTo>
                    <a:pt x="3612" y="738"/>
                  </a:lnTo>
                  <a:lnTo>
                    <a:pt x="3586" y="700"/>
                  </a:lnTo>
                  <a:lnTo>
                    <a:pt x="3558" y="664"/>
                  </a:lnTo>
                  <a:lnTo>
                    <a:pt x="3526" y="628"/>
                  </a:lnTo>
                  <a:lnTo>
                    <a:pt x="3488" y="594"/>
                  </a:lnTo>
                  <a:lnTo>
                    <a:pt x="3448" y="560"/>
                  </a:lnTo>
                  <a:lnTo>
                    <a:pt x="3404" y="526"/>
                  </a:lnTo>
                  <a:lnTo>
                    <a:pt x="3356" y="494"/>
                  </a:lnTo>
                  <a:lnTo>
                    <a:pt x="3304" y="464"/>
                  </a:lnTo>
                  <a:lnTo>
                    <a:pt x="3250" y="434"/>
                  </a:lnTo>
                  <a:lnTo>
                    <a:pt x="3192" y="406"/>
                  </a:lnTo>
                  <a:lnTo>
                    <a:pt x="3132" y="378"/>
                  </a:lnTo>
                  <a:lnTo>
                    <a:pt x="3068" y="352"/>
                  </a:lnTo>
                  <a:lnTo>
                    <a:pt x="3002" y="328"/>
                  </a:lnTo>
                  <a:lnTo>
                    <a:pt x="2932" y="304"/>
                  </a:lnTo>
                  <a:lnTo>
                    <a:pt x="2860" y="282"/>
                  </a:lnTo>
                  <a:lnTo>
                    <a:pt x="2786" y="262"/>
                  </a:lnTo>
                  <a:lnTo>
                    <a:pt x="2710" y="244"/>
                  </a:lnTo>
                  <a:lnTo>
                    <a:pt x="2630" y="226"/>
                  </a:lnTo>
                  <a:lnTo>
                    <a:pt x="2548" y="210"/>
                  </a:lnTo>
                  <a:lnTo>
                    <a:pt x="2466" y="196"/>
                  </a:lnTo>
                  <a:lnTo>
                    <a:pt x="2380" y="184"/>
                  </a:lnTo>
                  <a:lnTo>
                    <a:pt x="2294" y="174"/>
                  </a:lnTo>
                  <a:lnTo>
                    <a:pt x="2204" y="164"/>
                  </a:lnTo>
                  <a:lnTo>
                    <a:pt x="2114" y="158"/>
                  </a:lnTo>
                  <a:lnTo>
                    <a:pt x="2022" y="152"/>
                  </a:lnTo>
                  <a:lnTo>
                    <a:pt x="1930" y="150"/>
                  </a:lnTo>
                  <a:lnTo>
                    <a:pt x="1834" y="148"/>
                  </a:lnTo>
                  <a:lnTo>
                    <a:pt x="1834" y="148"/>
                  </a:lnTo>
                  <a:lnTo>
                    <a:pt x="1740" y="150"/>
                  </a:lnTo>
                  <a:lnTo>
                    <a:pt x="1648" y="152"/>
                  </a:lnTo>
                  <a:lnTo>
                    <a:pt x="1556" y="158"/>
                  </a:lnTo>
                  <a:lnTo>
                    <a:pt x="1464" y="164"/>
                  </a:lnTo>
                  <a:lnTo>
                    <a:pt x="1376" y="174"/>
                  </a:lnTo>
                  <a:lnTo>
                    <a:pt x="1290" y="184"/>
                  </a:lnTo>
                  <a:lnTo>
                    <a:pt x="1204" y="196"/>
                  </a:lnTo>
                  <a:lnTo>
                    <a:pt x="1120" y="210"/>
                  </a:lnTo>
                  <a:lnTo>
                    <a:pt x="1040" y="226"/>
                  </a:lnTo>
                  <a:lnTo>
                    <a:pt x="960" y="244"/>
                  </a:lnTo>
                  <a:lnTo>
                    <a:pt x="884" y="262"/>
                  </a:lnTo>
                  <a:lnTo>
                    <a:pt x="808" y="282"/>
                  </a:lnTo>
                  <a:lnTo>
                    <a:pt x="736" y="304"/>
                  </a:lnTo>
                  <a:lnTo>
                    <a:pt x="668" y="328"/>
                  </a:lnTo>
                  <a:lnTo>
                    <a:pt x="602" y="352"/>
                  </a:lnTo>
                  <a:lnTo>
                    <a:pt x="538" y="378"/>
                  </a:lnTo>
                  <a:lnTo>
                    <a:pt x="476" y="406"/>
                  </a:lnTo>
                  <a:lnTo>
                    <a:pt x="418" y="434"/>
                  </a:lnTo>
                  <a:lnTo>
                    <a:pt x="364" y="464"/>
                  </a:lnTo>
                  <a:lnTo>
                    <a:pt x="314" y="494"/>
                  </a:lnTo>
                  <a:lnTo>
                    <a:pt x="266" y="526"/>
                  </a:lnTo>
                  <a:lnTo>
                    <a:pt x="222" y="560"/>
                  </a:lnTo>
                  <a:lnTo>
                    <a:pt x="180" y="594"/>
                  </a:lnTo>
                  <a:lnTo>
                    <a:pt x="144" y="628"/>
                  </a:lnTo>
                  <a:lnTo>
                    <a:pt x="112" y="664"/>
                  </a:lnTo>
                  <a:lnTo>
                    <a:pt x="82" y="700"/>
                  </a:lnTo>
                  <a:lnTo>
                    <a:pt x="58" y="738"/>
                  </a:lnTo>
                  <a:lnTo>
                    <a:pt x="38" y="776"/>
                  </a:lnTo>
                  <a:lnTo>
                    <a:pt x="22" y="814"/>
                  </a:lnTo>
                  <a:lnTo>
                    <a:pt x="10" y="854"/>
                  </a:lnTo>
                  <a:lnTo>
                    <a:pt x="2" y="894"/>
                  </a:lnTo>
                  <a:lnTo>
                    <a:pt x="0" y="934"/>
                  </a:lnTo>
                  <a:lnTo>
                    <a:pt x="0" y="784"/>
                  </a:lnTo>
                  <a:lnTo>
                    <a:pt x="0" y="784"/>
                  </a:lnTo>
                  <a:lnTo>
                    <a:pt x="2" y="744"/>
                  </a:lnTo>
                  <a:lnTo>
                    <a:pt x="10" y="704"/>
                  </a:lnTo>
                  <a:lnTo>
                    <a:pt x="22" y="664"/>
                  </a:lnTo>
                  <a:lnTo>
                    <a:pt x="38" y="626"/>
                  </a:lnTo>
                  <a:lnTo>
                    <a:pt x="58" y="588"/>
                  </a:lnTo>
                  <a:lnTo>
                    <a:pt x="82" y="550"/>
                  </a:lnTo>
                  <a:lnTo>
                    <a:pt x="112" y="514"/>
                  </a:lnTo>
                  <a:lnTo>
                    <a:pt x="144" y="478"/>
                  </a:lnTo>
                  <a:lnTo>
                    <a:pt x="180" y="444"/>
                  </a:lnTo>
                  <a:lnTo>
                    <a:pt x="222" y="410"/>
                  </a:lnTo>
                  <a:lnTo>
                    <a:pt x="266" y="378"/>
                  </a:lnTo>
                  <a:lnTo>
                    <a:pt x="314" y="346"/>
                  </a:lnTo>
                  <a:lnTo>
                    <a:pt x="364" y="314"/>
                  </a:lnTo>
                  <a:lnTo>
                    <a:pt x="418" y="284"/>
                  </a:lnTo>
                  <a:lnTo>
                    <a:pt x="476" y="256"/>
                  </a:lnTo>
                  <a:lnTo>
                    <a:pt x="538" y="230"/>
                  </a:lnTo>
                  <a:lnTo>
                    <a:pt x="602" y="204"/>
                  </a:lnTo>
                  <a:lnTo>
                    <a:pt x="668" y="178"/>
                  </a:lnTo>
                  <a:lnTo>
                    <a:pt x="736" y="156"/>
                  </a:lnTo>
                  <a:lnTo>
                    <a:pt x="808" y="134"/>
                  </a:lnTo>
                  <a:lnTo>
                    <a:pt x="884" y="112"/>
                  </a:lnTo>
                  <a:lnTo>
                    <a:pt x="960" y="94"/>
                  </a:lnTo>
                  <a:lnTo>
                    <a:pt x="1040" y="76"/>
                  </a:lnTo>
                  <a:lnTo>
                    <a:pt x="1120" y="60"/>
                  </a:lnTo>
                  <a:lnTo>
                    <a:pt x="1204" y="46"/>
                  </a:lnTo>
                  <a:lnTo>
                    <a:pt x="1290" y="34"/>
                  </a:lnTo>
                  <a:lnTo>
                    <a:pt x="1376" y="24"/>
                  </a:lnTo>
                  <a:lnTo>
                    <a:pt x="1464" y="16"/>
                  </a:lnTo>
                  <a:lnTo>
                    <a:pt x="1556" y="8"/>
                  </a:lnTo>
                  <a:lnTo>
                    <a:pt x="1648" y="4"/>
                  </a:lnTo>
                  <a:lnTo>
                    <a:pt x="1740" y="0"/>
                  </a:lnTo>
                  <a:lnTo>
                    <a:pt x="1834" y="0"/>
                  </a:lnTo>
                  <a:lnTo>
                    <a:pt x="1834" y="0"/>
                  </a:lnTo>
                  <a:lnTo>
                    <a:pt x="1930" y="0"/>
                  </a:lnTo>
                  <a:lnTo>
                    <a:pt x="2022" y="4"/>
                  </a:lnTo>
                  <a:lnTo>
                    <a:pt x="2114" y="8"/>
                  </a:lnTo>
                  <a:lnTo>
                    <a:pt x="2204" y="16"/>
                  </a:lnTo>
                  <a:lnTo>
                    <a:pt x="2294" y="24"/>
                  </a:lnTo>
                  <a:lnTo>
                    <a:pt x="2380" y="34"/>
                  </a:lnTo>
                  <a:lnTo>
                    <a:pt x="2466" y="46"/>
                  </a:lnTo>
                  <a:lnTo>
                    <a:pt x="2548" y="60"/>
                  </a:lnTo>
                  <a:lnTo>
                    <a:pt x="2630" y="76"/>
                  </a:lnTo>
                  <a:lnTo>
                    <a:pt x="2710" y="94"/>
                  </a:lnTo>
                  <a:lnTo>
                    <a:pt x="2786" y="112"/>
                  </a:lnTo>
                  <a:lnTo>
                    <a:pt x="2860" y="134"/>
                  </a:lnTo>
                  <a:lnTo>
                    <a:pt x="2932" y="156"/>
                  </a:lnTo>
                  <a:lnTo>
                    <a:pt x="3002" y="178"/>
                  </a:lnTo>
                  <a:lnTo>
                    <a:pt x="3068" y="204"/>
                  </a:lnTo>
                  <a:lnTo>
                    <a:pt x="3132" y="230"/>
                  </a:lnTo>
                  <a:lnTo>
                    <a:pt x="3192" y="256"/>
                  </a:lnTo>
                  <a:lnTo>
                    <a:pt x="3250" y="284"/>
                  </a:lnTo>
                  <a:lnTo>
                    <a:pt x="3304" y="314"/>
                  </a:lnTo>
                  <a:lnTo>
                    <a:pt x="3356" y="346"/>
                  </a:lnTo>
                  <a:lnTo>
                    <a:pt x="3404" y="378"/>
                  </a:lnTo>
                  <a:lnTo>
                    <a:pt x="3448" y="410"/>
                  </a:lnTo>
                  <a:lnTo>
                    <a:pt x="3488" y="444"/>
                  </a:lnTo>
                  <a:lnTo>
                    <a:pt x="3526" y="478"/>
                  </a:lnTo>
                  <a:lnTo>
                    <a:pt x="3558" y="514"/>
                  </a:lnTo>
                  <a:lnTo>
                    <a:pt x="3586" y="550"/>
                  </a:lnTo>
                  <a:lnTo>
                    <a:pt x="3612" y="588"/>
                  </a:lnTo>
                  <a:lnTo>
                    <a:pt x="3632" y="626"/>
                  </a:lnTo>
                  <a:lnTo>
                    <a:pt x="3648" y="664"/>
                  </a:lnTo>
                  <a:lnTo>
                    <a:pt x="3660" y="704"/>
                  </a:lnTo>
                  <a:lnTo>
                    <a:pt x="3668" y="744"/>
                  </a:lnTo>
                  <a:lnTo>
                    <a:pt x="3670" y="784"/>
                  </a:lnTo>
                  <a:lnTo>
                    <a:pt x="3670" y="934"/>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13" name="Forma Livre 7">
              <a:extLst>
                <a:ext uri="{FF2B5EF4-FFF2-40B4-BE49-F238E27FC236}">
                  <a16:creationId xmlns:a16="http://schemas.microsoft.com/office/drawing/2014/main" id="{0C6F94D5-578D-2840-B5F5-F534CAB6F451}"/>
                </a:ext>
              </a:extLst>
            </p:cNvPr>
            <p:cNvSpPr>
              <a:spLocks/>
            </p:cNvSpPr>
            <p:nvPr/>
          </p:nvSpPr>
          <p:spPr bwMode="auto">
            <a:xfrm>
              <a:off x="1380215" y="-746214"/>
              <a:ext cx="5115561" cy="1301890"/>
            </a:xfrm>
            <a:custGeom>
              <a:avLst/>
              <a:gdLst/>
              <a:ahLst/>
              <a:cxnLst>
                <a:cxn ang="0">
                  <a:pos x="3668" y="894"/>
                </a:cxn>
                <a:cxn ang="0">
                  <a:pos x="3632" y="776"/>
                </a:cxn>
                <a:cxn ang="0">
                  <a:pos x="3558" y="664"/>
                </a:cxn>
                <a:cxn ang="0">
                  <a:pos x="3448" y="560"/>
                </a:cxn>
                <a:cxn ang="0">
                  <a:pos x="3304" y="464"/>
                </a:cxn>
                <a:cxn ang="0">
                  <a:pos x="3132" y="378"/>
                </a:cxn>
                <a:cxn ang="0">
                  <a:pos x="2932" y="304"/>
                </a:cxn>
                <a:cxn ang="0">
                  <a:pos x="2710" y="244"/>
                </a:cxn>
                <a:cxn ang="0">
                  <a:pos x="2466" y="196"/>
                </a:cxn>
                <a:cxn ang="0">
                  <a:pos x="2204" y="164"/>
                </a:cxn>
                <a:cxn ang="0">
                  <a:pos x="1930" y="150"/>
                </a:cxn>
                <a:cxn ang="0">
                  <a:pos x="1740" y="150"/>
                </a:cxn>
                <a:cxn ang="0">
                  <a:pos x="1464" y="164"/>
                </a:cxn>
                <a:cxn ang="0">
                  <a:pos x="1204" y="196"/>
                </a:cxn>
                <a:cxn ang="0">
                  <a:pos x="960" y="244"/>
                </a:cxn>
                <a:cxn ang="0">
                  <a:pos x="736" y="304"/>
                </a:cxn>
                <a:cxn ang="0">
                  <a:pos x="538" y="378"/>
                </a:cxn>
                <a:cxn ang="0">
                  <a:pos x="364" y="464"/>
                </a:cxn>
                <a:cxn ang="0">
                  <a:pos x="222" y="560"/>
                </a:cxn>
                <a:cxn ang="0">
                  <a:pos x="112" y="664"/>
                </a:cxn>
                <a:cxn ang="0">
                  <a:pos x="38" y="776"/>
                </a:cxn>
                <a:cxn ang="0">
                  <a:pos x="2" y="894"/>
                </a:cxn>
                <a:cxn ang="0">
                  <a:pos x="0" y="784"/>
                </a:cxn>
                <a:cxn ang="0">
                  <a:pos x="22" y="664"/>
                </a:cxn>
                <a:cxn ang="0">
                  <a:pos x="82" y="550"/>
                </a:cxn>
                <a:cxn ang="0">
                  <a:pos x="180" y="444"/>
                </a:cxn>
                <a:cxn ang="0">
                  <a:pos x="314" y="346"/>
                </a:cxn>
                <a:cxn ang="0">
                  <a:pos x="476" y="256"/>
                </a:cxn>
                <a:cxn ang="0">
                  <a:pos x="668" y="178"/>
                </a:cxn>
                <a:cxn ang="0">
                  <a:pos x="884" y="112"/>
                </a:cxn>
                <a:cxn ang="0">
                  <a:pos x="1120" y="60"/>
                </a:cxn>
                <a:cxn ang="0">
                  <a:pos x="1376" y="24"/>
                </a:cxn>
                <a:cxn ang="0">
                  <a:pos x="1648" y="4"/>
                </a:cxn>
                <a:cxn ang="0">
                  <a:pos x="1834" y="0"/>
                </a:cxn>
                <a:cxn ang="0">
                  <a:pos x="2114" y="8"/>
                </a:cxn>
                <a:cxn ang="0">
                  <a:pos x="2380" y="34"/>
                </a:cxn>
                <a:cxn ang="0">
                  <a:pos x="2630" y="76"/>
                </a:cxn>
                <a:cxn ang="0">
                  <a:pos x="2860" y="134"/>
                </a:cxn>
                <a:cxn ang="0">
                  <a:pos x="3068" y="204"/>
                </a:cxn>
                <a:cxn ang="0">
                  <a:pos x="3250" y="284"/>
                </a:cxn>
                <a:cxn ang="0">
                  <a:pos x="3404" y="378"/>
                </a:cxn>
                <a:cxn ang="0">
                  <a:pos x="3526" y="478"/>
                </a:cxn>
                <a:cxn ang="0">
                  <a:pos x="3612" y="588"/>
                </a:cxn>
                <a:cxn ang="0">
                  <a:pos x="3660" y="704"/>
                </a:cxn>
                <a:cxn ang="0">
                  <a:pos x="3670" y="934"/>
                </a:cxn>
              </a:cxnLst>
              <a:rect l="0" t="0" r="r" b="b"/>
              <a:pathLst>
                <a:path w="3670" h="934">
                  <a:moveTo>
                    <a:pt x="3670" y="934"/>
                  </a:moveTo>
                  <a:lnTo>
                    <a:pt x="3670" y="934"/>
                  </a:lnTo>
                  <a:lnTo>
                    <a:pt x="3668" y="894"/>
                  </a:lnTo>
                  <a:lnTo>
                    <a:pt x="3660" y="854"/>
                  </a:lnTo>
                  <a:lnTo>
                    <a:pt x="3648" y="814"/>
                  </a:lnTo>
                  <a:lnTo>
                    <a:pt x="3632" y="776"/>
                  </a:lnTo>
                  <a:lnTo>
                    <a:pt x="3612" y="738"/>
                  </a:lnTo>
                  <a:lnTo>
                    <a:pt x="3586" y="700"/>
                  </a:lnTo>
                  <a:lnTo>
                    <a:pt x="3558" y="664"/>
                  </a:lnTo>
                  <a:lnTo>
                    <a:pt x="3526" y="628"/>
                  </a:lnTo>
                  <a:lnTo>
                    <a:pt x="3488" y="594"/>
                  </a:lnTo>
                  <a:lnTo>
                    <a:pt x="3448" y="560"/>
                  </a:lnTo>
                  <a:lnTo>
                    <a:pt x="3404" y="526"/>
                  </a:lnTo>
                  <a:lnTo>
                    <a:pt x="3356" y="494"/>
                  </a:lnTo>
                  <a:lnTo>
                    <a:pt x="3304" y="464"/>
                  </a:lnTo>
                  <a:lnTo>
                    <a:pt x="3250" y="434"/>
                  </a:lnTo>
                  <a:lnTo>
                    <a:pt x="3192" y="406"/>
                  </a:lnTo>
                  <a:lnTo>
                    <a:pt x="3132" y="378"/>
                  </a:lnTo>
                  <a:lnTo>
                    <a:pt x="3068" y="352"/>
                  </a:lnTo>
                  <a:lnTo>
                    <a:pt x="3002" y="328"/>
                  </a:lnTo>
                  <a:lnTo>
                    <a:pt x="2932" y="304"/>
                  </a:lnTo>
                  <a:lnTo>
                    <a:pt x="2860" y="282"/>
                  </a:lnTo>
                  <a:lnTo>
                    <a:pt x="2786" y="262"/>
                  </a:lnTo>
                  <a:lnTo>
                    <a:pt x="2710" y="244"/>
                  </a:lnTo>
                  <a:lnTo>
                    <a:pt x="2630" y="226"/>
                  </a:lnTo>
                  <a:lnTo>
                    <a:pt x="2548" y="210"/>
                  </a:lnTo>
                  <a:lnTo>
                    <a:pt x="2466" y="196"/>
                  </a:lnTo>
                  <a:lnTo>
                    <a:pt x="2380" y="184"/>
                  </a:lnTo>
                  <a:lnTo>
                    <a:pt x="2294" y="174"/>
                  </a:lnTo>
                  <a:lnTo>
                    <a:pt x="2204" y="164"/>
                  </a:lnTo>
                  <a:lnTo>
                    <a:pt x="2114" y="158"/>
                  </a:lnTo>
                  <a:lnTo>
                    <a:pt x="2022" y="152"/>
                  </a:lnTo>
                  <a:lnTo>
                    <a:pt x="1930" y="150"/>
                  </a:lnTo>
                  <a:lnTo>
                    <a:pt x="1834" y="148"/>
                  </a:lnTo>
                  <a:lnTo>
                    <a:pt x="1834" y="148"/>
                  </a:lnTo>
                  <a:lnTo>
                    <a:pt x="1740" y="150"/>
                  </a:lnTo>
                  <a:lnTo>
                    <a:pt x="1648" y="152"/>
                  </a:lnTo>
                  <a:lnTo>
                    <a:pt x="1556" y="158"/>
                  </a:lnTo>
                  <a:lnTo>
                    <a:pt x="1464" y="164"/>
                  </a:lnTo>
                  <a:lnTo>
                    <a:pt x="1376" y="174"/>
                  </a:lnTo>
                  <a:lnTo>
                    <a:pt x="1290" y="184"/>
                  </a:lnTo>
                  <a:lnTo>
                    <a:pt x="1204" y="196"/>
                  </a:lnTo>
                  <a:lnTo>
                    <a:pt x="1120" y="210"/>
                  </a:lnTo>
                  <a:lnTo>
                    <a:pt x="1040" y="226"/>
                  </a:lnTo>
                  <a:lnTo>
                    <a:pt x="960" y="244"/>
                  </a:lnTo>
                  <a:lnTo>
                    <a:pt x="884" y="262"/>
                  </a:lnTo>
                  <a:lnTo>
                    <a:pt x="808" y="282"/>
                  </a:lnTo>
                  <a:lnTo>
                    <a:pt x="736" y="304"/>
                  </a:lnTo>
                  <a:lnTo>
                    <a:pt x="668" y="328"/>
                  </a:lnTo>
                  <a:lnTo>
                    <a:pt x="602" y="352"/>
                  </a:lnTo>
                  <a:lnTo>
                    <a:pt x="538" y="378"/>
                  </a:lnTo>
                  <a:lnTo>
                    <a:pt x="476" y="406"/>
                  </a:lnTo>
                  <a:lnTo>
                    <a:pt x="418" y="434"/>
                  </a:lnTo>
                  <a:lnTo>
                    <a:pt x="364" y="464"/>
                  </a:lnTo>
                  <a:lnTo>
                    <a:pt x="314" y="494"/>
                  </a:lnTo>
                  <a:lnTo>
                    <a:pt x="266" y="526"/>
                  </a:lnTo>
                  <a:lnTo>
                    <a:pt x="222" y="560"/>
                  </a:lnTo>
                  <a:lnTo>
                    <a:pt x="180" y="594"/>
                  </a:lnTo>
                  <a:lnTo>
                    <a:pt x="144" y="628"/>
                  </a:lnTo>
                  <a:lnTo>
                    <a:pt x="112" y="664"/>
                  </a:lnTo>
                  <a:lnTo>
                    <a:pt x="82" y="700"/>
                  </a:lnTo>
                  <a:lnTo>
                    <a:pt x="58" y="738"/>
                  </a:lnTo>
                  <a:lnTo>
                    <a:pt x="38" y="776"/>
                  </a:lnTo>
                  <a:lnTo>
                    <a:pt x="22" y="814"/>
                  </a:lnTo>
                  <a:lnTo>
                    <a:pt x="10" y="854"/>
                  </a:lnTo>
                  <a:lnTo>
                    <a:pt x="2" y="894"/>
                  </a:lnTo>
                  <a:lnTo>
                    <a:pt x="0" y="934"/>
                  </a:lnTo>
                  <a:lnTo>
                    <a:pt x="0" y="784"/>
                  </a:lnTo>
                  <a:lnTo>
                    <a:pt x="0" y="784"/>
                  </a:lnTo>
                  <a:lnTo>
                    <a:pt x="2" y="744"/>
                  </a:lnTo>
                  <a:lnTo>
                    <a:pt x="10" y="704"/>
                  </a:lnTo>
                  <a:lnTo>
                    <a:pt x="22" y="664"/>
                  </a:lnTo>
                  <a:lnTo>
                    <a:pt x="38" y="626"/>
                  </a:lnTo>
                  <a:lnTo>
                    <a:pt x="58" y="588"/>
                  </a:lnTo>
                  <a:lnTo>
                    <a:pt x="82" y="550"/>
                  </a:lnTo>
                  <a:lnTo>
                    <a:pt x="112" y="514"/>
                  </a:lnTo>
                  <a:lnTo>
                    <a:pt x="144" y="478"/>
                  </a:lnTo>
                  <a:lnTo>
                    <a:pt x="180" y="444"/>
                  </a:lnTo>
                  <a:lnTo>
                    <a:pt x="222" y="410"/>
                  </a:lnTo>
                  <a:lnTo>
                    <a:pt x="266" y="378"/>
                  </a:lnTo>
                  <a:lnTo>
                    <a:pt x="314" y="346"/>
                  </a:lnTo>
                  <a:lnTo>
                    <a:pt x="364" y="314"/>
                  </a:lnTo>
                  <a:lnTo>
                    <a:pt x="418" y="284"/>
                  </a:lnTo>
                  <a:lnTo>
                    <a:pt x="476" y="256"/>
                  </a:lnTo>
                  <a:lnTo>
                    <a:pt x="538" y="230"/>
                  </a:lnTo>
                  <a:lnTo>
                    <a:pt x="602" y="204"/>
                  </a:lnTo>
                  <a:lnTo>
                    <a:pt x="668" y="178"/>
                  </a:lnTo>
                  <a:lnTo>
                    <a:pt x="736" y="156"/>
                  </a:lnTo>
                  <a:lnTo>
                    <a:pt x="808" y="134"/>
                  </a:lnTo>
                  <a:lnTo>
                    <a:pt x="884" y="112"/>
                  </a:lnTo>
                  <a:lnTo>
                    <a:pt x="960" y="94"/>
                  </a:lnTo>
                  <a:lnTo>
                    <a:pt x="1040" y="76"/>
                  </a:lnTo>
                  <a:lnTo>
                    <a:pt x="1120" y="60"/>
                  </a:lnTo>
                  <a:lnTo>
                    <a:pt x="1204" y="46"/>
                  </a:lnTo>
                  <a:lnTo>
                    <a:pt x="1290" y="34"/>
                  </a:lnTo>
                  <a:lnTo>
                    <a:pt x="1376" y="24"/>
                  </a:lnTo>
                  <a:lnTo>
                    <a:pt x="1464" y="16"/>
                  </a:lnTo>
                  <a:lnTo>
                    <a:pt x="1556" y="8"/>
                  </a:lnTo>
                  <a:lnTo>
                    <a:pt x="1648" y="4"/>
                  </a:lnTo>
                  <a:lnTo>
                    <a:pt x="1740" y="0"/>
                  </a:lnTo>
                  <a:lnTo>
                    <a:pt x="1834" y="0"/>
                  </a:lnTo>
                  <a:lnTo>
                    <a:pt x="1834" y="0"/>
                  </a:lnTo>
                  <a:lnTo>
                    <a:pt x="1930" y="0"/>
                  </a:lnTo>
                  <a:lnTo>
                    <a:pt x="2022" y="4"/>
                  </a:lnTo>
                  <a:lnTo>
                    <a:pt x="2114" y="8"/>
                  </a:lnTo>
                  <a:lnTo>
                    <a:pt x="2204" y="16"/>
                  </a:lnTo>
                  <a:lnTo>
                    <a:pt x="2294" y="24"/>
                  </a:lnTo>
                  <a:lnTo>
                    <a:pt x="2380" y="34"/>
                  </a:lnTo>
                  <a:lnTo>
                    <a:pt x="2466" y="46"/>
                  </a:lnTo>
                  <a:lnTo>
                    <a:pt x="2548" y="60"/>
                  </a:lnTo>
                  <a:lnTo>
                    <a:pt x="2630" y="76"/>
                  </a:lnTo>
                  <a:lnTo>
                    <a:pt x="2710" y="94"/>
                  </a:lnTo>
                  <a:lnTo>
                    <a:pt x="2786" y="112"/>
                  </a:lnTo>
                  <a:lnTo>
                    <a:pt x="2860" y="134"/>
                  </a:lnTo>
                  <a:lnTo>
                    <a:pt x="2932" y="156"/>
                  </a:lnTo>
                  <a:lnTo>
                    <a:pt x="3002" y="178"/>
                  </a:lnTo>
                  <a:lnTo>
                    <a:pt x="3068" y="204"/>
                  </a:lnTo>
                  <a:lnTo>
                    <a:pt x="3132" y="230"/>
                  </a:lnTo>
                  <a:lnTo>
                    <a:pt x="3192" y="256"/>
                  </a:lnTo>
                  <a:lnTo>
                    <a:pt x="3250" y="284"/>
                  </a:lnTo>
                  <a:lnTo>
                    <a:pt x="3304" y="314"/>
                  </a:lnTo>
                  <a:lnTo>
                    <a:pt x="3356" y="346"/>
                  </a:lnTo>
                  <a:lnTo>
                    <a:pt x="3404" y="378"/>
                  </a:lnTo>
                  <a:lnTo>
                    <a:pt x="3448" y="410"/>
                  </a:lnTo>
                  <a:lnTo>
                    <a:pt x="3488" y="444"/>
                  </a:lnTo>
                  <a:lnTo>
                    <a:pt x="3526" y="478"/>
                  </a:lnTo>
                  <a:lnTo>
                    <a:pt x="3558" y="514"/>
                  </a:lnTo>
                  <a:lnTo>
                    <a:pt x="3586" y="550"/>
                  </a:lnTo>
                  <a:lnTo>
                    <a:pt x="3612" y="588"/>
                  </a:lnTo>
                  <a:lnTo>
                    <a:pt x="3632" y="626"/>
                  </a:lnTo>
                  <a:lnTo>
                    <a:pt x="3648" y="664"/>
                  </a:lnTo>
                  <a:lnTo>
                    <a:pt x="3660" y="704"/>
                  </a:lnTo>
                  <a:lnTo>
                    <a:pt x="3668" y="744"/>
                  </a:lnTo>
                  <a:lnTo>
                    <a:pt x="3670" y="784"/>
                  </a:lnTo>
                  <a:lnTo>
                    <a:pt x="3670" y="934"/>
                  </a:lnTo>
                  <a:close/>
                </a:path>
              </a:pathLst>
            </a:custGeom>
            <a:gradFill rotWithShape="0">
              <a:gsLst>
                <a:gs pos="0">
                  <a:schemeClr val="accent5">
                    <a:lumMod val="50000"/>
                  </a:schemeClr>
                </a:gs>
                <a:gs pos="50000">
                  <a:schemeClr val="accent5">
                    <a:lumMod val="75000"/>
                  </a:schemeClr>
                </a:gs>
                <a:gs pos="100000">
                  <a:schemeClr val="accent5">
                    <a:lumMod val="50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grpSp>
      <p:grpSp>
        <p:nvGrpSpPr>
          <p:cNvPr id="14" name="Grupo 46">
            <a:extLst>
              <a:ext uri="{FF2B5EF4-FFF2-40B4-BE49-F238E27FC236}">
                <a16:creationId xmlns:a16="http://schemas.microsoft.com/office/drawing/2014/main" id="{0AC91C06-AD45-1349-9661-39A95A996D68}"/>
              </a:ext>
            </a:extLst>
          </p:cNvPr>
          <p:cNvGrpSpPr/>
          <p:nvPr userDrawn="1"/>
        </p:nvGrpSpPr>
        <p:grpSpPr>
          <a:xfrm>
            <a:off x="2894638" y="5823509"/>
            <a:ext cx="1763608" cy="637051"/>
            <a:chOff x="1828800" y="447153"/>
            <a:chExt cx="3823494" cy="1381126"/>
          </a:xfrm>
        </p:grpSpPr>
        <p:grpSp>
          <p:nvGrpSpPr>
            <p:cNvPr id="15" name="Grupo 31">
              <a:extLst>
                <a:ext uri="{FF2B5EF4-FFF2-40B4-BE49-F238E27FC236}">
                  <a16:creationId xmlns:a16="http://schemas.microsoft.com/office/drawing/2014/main" id="{B3952E5B-177A-1946-958D-41C53C5018F2}"/>
                </a:ext>
              </a:extLst>
            </p:cNvPr>
            <p:cNvGrpSpPr/>
            <p:nvPr/>
          </p:nvGrpSpPr>
          <p:grpSpPr>
            <a:xfrm>
              <a:off x="1828800" y="447153"/>
              <a:ext cx="3823494" cy="1381126"/>
              <a:chOff x="1295400" y="381000"/>
              <a:chExt cx="5092700" cy="1676400"/>
            </a:xfrm>
          </p:grpSpPr>
          <p:sp>
            <p:nvSpPr>
              <p:cNvPr id="17" name="Forma Livre 5">
                <a:extLst>
                  <a:ext uri="{FF2B5EF4-FFF2-40B4-BE49-F238E27FC236}">
                    <a16:creationId xmlns:a16="http://schemas.microsoft.com/office/drawing/2014/main" id="{3A53EF7B-4956-F144-B389-0F8B5DDE59EA}"/>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75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18" name="Forma Livre 6">
                <a:extLst>
                  <a:ext uri="{FF2B5EF4-FFF2-40B4-BE49-F238E27FC236}">
                    <a16:creationId xmlns:a16="http://schemas.microsoft.com/office/drawing/2014/main" id="{B9D27B16-6A0E-2448-AA2E-47CC2E5027BE}"/>
                  </a:ext>
                </a:extLst>
              </p:cNvPr>
              <p:cNvSpPr>
                <a:spLocks/>
              </p:cNvSpPr>
              <p:nvPr/>
            </p:nvSpPr>
            <p:spPr bwMode="auto">
              <a:xfrm>
                <a:off x="1295400" y="381000"/>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grpSp>
        <p:sp>
          <p:nvSpPr>
            <p:cNvPr id="16" name="Forma Livre 15">
              <a:extLst>
                <a:ext uri="{FF2B5EF4-FFF2-40B4-BE49-F238E27FC236}">
                  <a16:creationId xmlns:a16="http://schemas.microsoft.com/office/drawing/2014/main" id="{C254D3DB-3697-B347-B9F5-1B39B4F42F33}"/>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rtlCol="0" anchor="t" anchorCtr="0" compatLnSpc="1">
              <a:prstTxWarp prst="textNoShape">
                <a:avLst/>
              </a:prstTxWarp>
            </a:bodyPr>
            <a:lstStyle/>
            <a:p>
              <a:pPr rtl="0"/>
              <a:endParaRPr lang="pt-BR" sz="2400" dirty="0"/>
            </a:p>
          </p:txBody>
        </p:sp>
      </p:grpSp>
      <p:grpSp>
        <p:nvGrpSpPr>
          <p:cNvPr id="19" name="Grupo 62">
            <a:extLst>
              <a:ext uri="{FF2B5EF4-FFF2-40B4-BE49-F238E27FC236}">
                <a16:creationId xmlns:a16="http://schemas.microsoft.com/office/drawing/2014/main" id="{04E71210-ED4B-0F44-BCE6-765A5565CFDA}"/>
              </a:ext>
            </a:extLst>
          </p:cNvPr>
          <p:cNvGrpSpPr/>
          <p:nvPr userDrawn="1"/>
        </p:nvGrpSpPr>
        <p:grpSpPr>
          <a:xfrm>
            <a:off x="2721601" y="5169397"/>
            <a:ext cx="2109689" cy="762064"/>
            <a:chOff x="1828800" y="447153"/>
            <a:chExt cx="3823494" cy="1381126"/>
          </a:xfrm>
        </p:grpSpPr>
        <p:grpSp>
          <p:nvGrpSpPr>
            <p:cNvPr id="20" name="Grupo 38">
              <a:extLst>
                <a:ext uri="{FF2B5EF4-FFF2-40B4-BE49-F238E27FC236}">
                  <a16:creationId xmlns:a16="http://schemas.microsoft.com/office/drawing/2014/main" id="{45DD20C3-0A68-3F4E-91EA-701EF2B792F9}"/>
                </a:ext>
              </a:extLst>
            </p:cNvPr>
            <p:cNvGrpSpPr/>
            <p:nvPr/>
          </p:nvGrpSpPr>
          <p:grpSpPr>
            <a:xfrm>
              <a:off x="1828800" y="447153"/>
              <a:ext cx="3823494" cy="1381126"/>
              <a:chOff x="1295400" y="381000"/>
              <a:chExt cx="5092700" cy="1676400"/>
            </a:xfrm>
          </p:grpSpPr>
          <p:sp>
            <p:nvSpPr>
              <p:cNvPr id="22" name="Forma Livre 5">
                <a:extLst>
                  <a:ext uri="{FF2B5EF4-FFF2-40B4-BE49-F238E27FC236}">
                    <a16:creationId xmlns:a16="http://schemas.microsoft.com/office/drawing/2014/main" id="{7A55FCF6-6F06-A944-A3D0-334939571943}"/>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75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23" name="Forma Livre 6">
                <a:extLst>
                  <a:ext uri="{FF2B5EF4-FFF2-40B4-BE49-F238E27FC236}">
                    <a16:creationId xmlns:a16="http://schemas.microsoft.com/office/drawing/2014/main" id="{108E3B63-FDFF-4E41-93A7-2E8AAE5C9FA6}"/>
                  </a:ext>
                </a:extLst>
              </p:cNvPr>
              <p:cNvSpPr>
                <a:spLocks/>
              </p:cNvSpPr>
              <p:nvPr/>
            </p:nvSpPr>
            <p:spPr bwMode="auto">
              <a:xfrm>
                <a:off x="1295400" y="381000"/>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grpSp>
        <p:sp>
          <p:nvSpPr>
            <p:cNvPr id="21" name="Forma Livre 15">
              <a:extLst>
                <a:ext uri="{FF2B5EF4-FFF2-40B4-BE49-F238E27FC236}">
                  <a16:creationId xmlns:a16="http://schemas.microsoft.com/office/drawing/2014/main" id="{C9281D28-0417-A842-BA21-4BA50ADA5957}"/>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rtlCol="0" anchor="t" anchorCtr="0" compatLnSpc="1">
              <a:prstTxWarp prst="textNoShape">
                <a:avLst/>
              </a:prstTxWarp>
            </a:bodyPr>
            <a:lstStyle/>
            <a:p>
              <a:pPr rtl="0"/>
              <a:endParaRPr lang="pt-BR" sz="2400" dirty="0"/>
            </a:p>
          </p:txBody>
        </p:sp>
      </p:grpSp>
      <p:grpSp>
        <p:nvGrpSpPr>
          <p:cNvPr id="24" name="Grupo 67">
            <a:extLst>
              <a:ext uri="{FF2B5EF4-FFF2-40B4-BE49-F238E27FC236}">
                <a16:creationId xmlns:a16="http://schemas.microsoft.com/office/drawing/2014/main" id="{3FBF25AD-3B90-D54E-A923-3A8E8BAACD06}"/>
              </a:ext>
            </a:extLst>
          </p:cNvPr>
          <p:cNvGrpSpPr/>
          <p:nvPr userDrawn="1"/>
        </p:nvGrpSpPr>
        <p:grpSpPr>
          <a:xfrm>
            <a:off x="2517316" y="4499412"/>
            <a:ext cx="2518252" cy="939224"/>
            <a:chOff x="1828800" y="447153"/>
            <a:chExt cx="3823494" cy="1381126"/>
          </a:xfrm>
        </p:grpSpPr>
        <p:grpSp>
          <p:nvGrpSpPr>
            <p:cNvPr id="25" name="Grupo 38">
              <a:extLst>
                <a:ext uri="{FF2B5EF4-FFF2-40B4-BE49-F238E27FC236}">
                  <a16:creationId xmlns:a16="http://schemas.microsoft.com/office/drawing/2014/main" id="{026BEAD8-E826-BD49-8588-59B68D4EDBB5}"/>
                </a:ext>
              </a:extLst>
            </p:cNvPr>
            <p:cNvGrpSpPr/>
            <p:nvPr/>
          </p:nvGrpSpPr>
          <p:grpSpPr>
            <a:xfrm>
              <a:off x="1828800" y="447153"/>
              <a:ext cx="3823494" cy="1381126"/>
              <a:chOff x="1295400" y="381000"/>
              <a:chExt cx="5092700" cy="1676400"/>
            </a:xfrm>
          </p:grpSpPr>
          <p:sp>
            <p:nvSpPr>
              <p:cNvPr id="27" name="Forma Livre 5">
                <a:extLst>
                  <a:ext uri="{FF2B5EF4-FFF2-40B4-BE49-F238E27FC236}">
                    <a16:creationId xmlns:a16="http://schemas.microsoft.com/office/drawing/2014/main" id="{A33C02C9-B2FF-1E4B-991A-40FC2A884D4C}"/>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75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28" name="Forma Livre 6">
                <a:extLst>
                  <a:ext uri="{FF2B5EF4-FFF2-40B4-BE49-F238E27FC236}">
                    <a16:creationId xmlns:a16="http://schemas.microsoft.com/office/drawing/2014/main" id="{193F7BA2-F266-CD4C-B3F1-D5E485D7FBC4}"/>
                  </a:ext>
                </a:extLst>
              </p:cNvPr>
              <p:cNvSpPr>
                <a:spLocks/>
              </p:cNvSpPr>
              <p:nvPr/>
            </p:nvSpPr>
            <p:spPr bwMode="auto">
              <a:xfrm>
                <a:off x="1295400" y="381000"/>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grpSp>
        <p:sp>
          <p:nvSpPr>
            <p:cNvPr id="26" name="Forma Livre 15">
              <a:extLst>
                <a:ext uri="{FF2B5EF4-FFF2-40B4-BE49-F238E27FC236}">
                  <a16:creationId xmlns:a16="http://schemas.microsoft.com/office/drawing/2014/main" id="{D6968840-ED1F-3241-A44F-214C4CF93541}"/>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rtlCol="0" anchor="t" anchorCtr="0" compatLnSpc="1">
              <a:prstTxWarp prst="textNoShape">
                <a:avLst/>
              </a:prstTxWarp>
            </a:bodyPr>
            <a:lstStyle/>
            <a:p>
              <a:pPr rtl="0"/>
              <a:endParaRPr lang="pt-BR" sz="2400" dirty="0"/>
            </a:p>
          </p:txBody>
        </p:sp>
      </p:grpSp>
      <p:grpSp>
        <p:nvGrpSpPr>
          <p:cNvPr id="29" name="Grupo 67">
            <a:extLst>
              <a:ext uri="{FF2B5EF4-FFF2-40B4-BE49-F238E27FC236}">
                <a16:creationId xmlns:a16="http://schemas.microsoft.com/office/drawing/2014/main" id="{0F768CF5-26C0-B844-82F9-616E4500B5D7}"/>
              </a:ext>
            </a:extLst>
          </p:cNvPr>
          <p:cNvGrpSpPr/>
          <p:nvPr userDrawn="1"/>
        </p:nvGrpSpPr>
        <p:grpSpPr>
          <a:xfrm>
            <a:off x="2375277" y="3810545"/>
            <a:ext cx="2802337" cy="1045178"/>
            <a:chOff x="1828800" y="447153"/>
            <a:chExt cx="3823494" cy="1381126"/>
          </a:xfrm>
        </p:grpSpPr>
        <p:grpSp>
          <p:nvGrpSpPr>
            <p:cNvPr id="30" name="Grupo 38">
              <a:extLst>
                <a:ext uri="{FF2B5EF4-FFF2-40B4-BE49-F238E27FC236}">
                  <a16:creationId xmlns:a16="http://schemas.microsoft.com/office/drawing/2014/main" id="{B0E152F0-89BF-6D4B-927D-8E4C3E33FA77}"/>
                </a:ext>
              </a:extLst>
            </p:cNvPr>
            <p:cNvGrpSpPr/>
            <p:nvPr/>
          </p:nvGrpSpPr>
          <p:grpSpPr>
            <a:xfrm>
              <a:off x="1828800" y="447153"/>
              <a:ext cx="3823494" cy="1381126"/>
              <a:chOff x="1295400" y="381000"/>
              <a:chExt cx="5092700" cy="1676400"/>
            </a:xfrm>
          </p:grpSpPr>
          <p:sp>
            <p:nvSpPr>
              <p:cNvPr id="32" name="Forma Livre 5">
                <a:extLst>
                  <a:ext uri="{FF2B5EF4-FFF2-40B4-BE49-F238E27FC236}">
                    <a16:creationId xmlns:a16="http://schemas.microsoft.com/office/drawing/2014/main" id="{0BD1086E-4E65-2C4B-A703-697B7FCF9A3B}"/>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75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33" name="Forma Livre 6">
                <a:extLst>
                  <a:ext uri="{FF2B5EF4-FFF2-40B4-BE49-F238E27FC236}">
                    <a16:creationId xmlns:a16="http://schemas.microsoft.com/office/drawing/2014/main" id="{0B21C42A-1F96-4F41-82AE-37E79FA2A68B}"/>
                  </a:ext>
                </a:extLst>
              </p:cNvPr>
              <p:cNvSpPr>
                <a:spLocks/>
              </p:cNvSpPr>
              <p:nvPr/>
            </p:nvSpPr>
            <p:spPr bwMode="auto">
              <a:xfrm>
                <a:off x="1295400" y="381000"/>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grpSp>
        <p:sp>
          <p:nvSpPr>
            <p:cNvPr id="31" name="Forma Livre 15">
              <a:extLst>
                <a:ext uri="{FF2B5EF4-FFF2-40B4-BE49-F238E27FC236}">
                  <a16:creationId xmlns:a16="http://schemas.microsoft.com/office/drawing/2014/main" id="{665D42DD-892F-9E4F-BB5F-149C739A3D4B}"/>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rtlCol="0" anchor="t" anchorCtr="0" compatLnSpc="1">
              <a:prstTxWarp prst="textNoShape">
                <a:avLst/>
              </a:prstTxWarp>
            </a:bodyPr>
            <a:lstStyle/>
            <a:p>
              <a:pPr rtl="0"/>
              <a:endParaRPr lang="pt-BR" sz="2400" dirty="0"/>
            </a:p>
          </p:txBody>
        </p:sp>
      </p:grpSp>
      <p:grpSp>
        <p:nvGrpSpPr>
          <p:cNvPr id="34" name="Grupo 67">
            <a:extLst>
              <a:ext uri="{FF2B5EF4-FFF2-40B4-BE49-F238E27FC236}">
                <a16:creationId xmlns:a16="http://schemas.microsoft.com/office/drawing/2014/main" id="{1E9C1A81-79B7-AA43-8916-CF640B03B84C}"/>
              </a:ext>
            </a:extLst>
          </p:cNvPr>
          <p:cNvGrpSpPr/>
          <p:nvPr userDrawn="1"/>
        </p:nvGrpSpPr>
        <p:grpSpPr>
          <a:xfrm>
            <a:off x="2166924" y="2984500"/>
            <a:ext cx="3219039" cy="1200594"/>
            <a:chOff x="1828800" y="447153"/>
            <a:chExt cx="3823494" cy="1381126"/>
          </a:xfrm>
        </p:grpSpPr>
        <p:grpSp>
          <p:nvGrpSpPr>
            <p:cNvPr id="35" name="Grupo 38">
              <a:extLst>
                <a:ext uri="{FF2B5EF4-FFF2-40B4-BE49-F238E27FC236}">
                  <a16:creationId xmlns:a16="http://schemas.microsoft.com/office/drawing/2014/main" id="{7BECE556-2C8D-C44F-AAB8-F8FFA73136C8}"/>
                </a:ext>
              </a:extLst>
            </p:cNvPr>
            <p:cNvGrpSpPr/>
            <p:nvPr/>
          </p:nvGrpSpPr>
          <p:grpSpPr>
            <a:xfrm>
              <a:off x="1828800" y="447153"/>
              <a:ext cx="3823494" cy="1381126"/>
              <a:chOff x="1295400" y="381000"/>
              <a:chExt cx="5092700" cy="1676400"/>
            </a:xfrm>
          </p:grpSpPr>
          <p:sp>
            <p:nvSpPr>
              <p:cNvPr id="37" name="Forma Livre 5">
                <a:extLst>
                  <a:ext uri="{FF2B5EF4-FFF2-40B4-BE49-F238E27FC236}">
                    <a16:creationId xmlns:a16="http://schemas.microsoft.com/office/drawing/2014/main" id="{63703CAE-998B-E54A-89AC-508502E8153D}"/>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75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38" name="Forma Livre 6">
                <a:extLst>
                  <a:ext uri="{FF2B5EF4-FFF2-40B4-BE49-F238E27FC236}">
                    <a16:creationId xmlns:a16="http://schemas.microsoft.com/office/drawing/2014/main" id="{6C1A05BA-3EC2-D545-83F3-4315B7E89473}"/>
                  </a:ext>
                </a:extLst>
              </p:cNvPr>
              <p:cNvSpPr>
                <a:spLocks/>
              </p:cNvSpPr>
              <p:nvPr/>
            </p:nvSpPr>
            <p:spPr bwMode="auto">
              <a:xfrm>
                <a:off x="1295400" y="381000"/>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grpSp>
        <p:sp>
          <p:nvSpPr>
            <p:cNvPr id="36" name="Forma Livre 15">
              <a:extLst>
                <a:ext uri="{FF2B5EF4-FFF2-40B4-BE49-F238E27FC236}">
                  <a16:creationId xmlns:a16="http://schemas.microsoft.com/office/drawing/2014/main" id="{F0731734-6A22-324B-B9EC-4336D0ACE995}"/>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rtlCol="0" anchor="t" anchorCtr="0" compatLnSpc="1">
              <a:prstTxWarp prst="textNoShape">
                <a:avLst/>
              </a:prstTxWarp>
            </a:bodyPr>
            <a:lstStyle/>
            <a:p>
              <a:pPr rtl="0"/>
              <a:endParaRPr lang="pt-BR" sz="2400" dirty="0"/>
            </a:p>
          </p:txBody>
        </p:sp>
      </p:grpSp>
      <p:grpSp>
        <p:nvGrpSpPr>
          <p:cNvPr id="39" name="Grupo 67">
            <a:extLst>
              <a:ext uri="{FF2B5EF4-FFF2-40B4-BE49-F238E27FC236}">
                <a16:creationId xmlns:a16="http://schemas.microsoft.com/office/drawing/2014/main" id="{3C55C73E-BC8E-9746-8D5C-EC5F3F3340D6}"/>
              </a:ext>
            </a:extLst>
          </p:cNvPr>
          <p:cNvGrpSpPr/>
          <p:nvPr userDrawn="1"/>
        </p:nvGrpSpPr>
        <p:grpSpPr>
          <a:xfrm>
            <a:off x="1976412" y="2070107"/>
            <a:ext cx="3600063" cy="1342705"/>
            <a:chOff x="1828800" y="447153"/>
            <a:chExt cx="3823494" cy="1381126"/>
          </a:xfrm>
        </p:grpSpPr>
        <p:grpSp>
          <p:nvGrpSpPr>
            <p:cNvPr id="40" name="Grupo 38">
              <a:extLst>
                <a:ext uri="{FF2B5EF4-FFF2-40B4-BE49-F238E27FC236}">
                  <a16:creationId xmlns:a16="http://schemas.microsoft.com/office/drawing/2014/main" id="{28A50154-A279-A14A-92A7-3DF59B5822EC}"/>
                </a:ext>
              </a:extLst>
            </p:cNvPr>
            <p:cNvGrpSpPr/>
            <p:nvPr/>
          </p:nvGrpSpPr>
          <p:grpSpPr>
            <a:xfrm>
              <a:off x="1828800" y="447153"/>
              <a:ext cx="3823494" cy="1381126"/>
              <a:chOff x="1295400" y="381000"/>
              <a:chExt cx="5092700" cy="1676400"/>
            </a:xfrm>
          </p:grpSpPr>
          <p:sp>
            <p:nvSpPr>
              <p:cNvPr id="42" name="Forma Livre 5">
                <a:extLst>
                  <a:ext uri="{FF2B5EF4-FFF2-40B4-BE49-F238E27FC236}">
                    <a16:creationId xmlns:a16="http://schemas.microsoft.com/office/drawing/2014/main" id="{AD56AEC1-9320-F944-9177-27A82EAD5137}"/>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50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43" name="Forma Livre 6">
                <a:extLst>
                  <a:ext uri="{FF2B5EF4-FFF2-40B4-BE49-F238E27FC236}">
                    <a16:creationId xmlns:a16="http://schemas.microsoft.com/office/drawing/2014/main" id="{FF186426-EEB7-864A-A797-0F1EB356B2ED}"/>
                  </a:ext>
                </a:extLst>
              </p:cNvPr>
              <p:cNvSpPr>
                <a:spLocks/>
              </p:cNvSpPr>
              <p:nvPr/>
            </p:nvSpPr>
            <p:spPr bwMode="auto">
              <a:xfrm>
                <a:off x="1295400" y="381000"/>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grpSp>
        <p:sp>
          <p:nvSpPr>
            <p:cNvPr id="41" name="Forma Livre 15">
              <a:extLst>
                <a:ext uri="{FF2B5EF4-FFF2-40B4-BE49-F238E27FC236}">
                  <a16:creationId xmlns:a16="http://schemas.microsoft.com/office/drawing/2014/main" id="{19BD362B-0D2F-634D-9435-D9AFFBCBB70F}"/>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rtlCol="0" anchor="t" anchorCtr="0" compatLnSpc="1">
              <a:prstTxWarp prst="textNoShape">
                <a:avLst/>
              </a:prstTxWarp>
            </a:bodyPr>
            <a:lstStyle/>
            <a:p>
              <a:pPr rtl="0"/>
              <a:endParaRPr lang="pt-BR" sz="2400" dirty="0"/>
            </a:p>
          </p:txBody>
        </p:sp>
      </p:grpSp>
      <p:grpSp>
        <p:nvGrpSpPr>
          <p:cNvPr id="44" name="Grupo 67">
            <a:extLst>
              <a:ext uri="{FF2B5EF4-FFF2-40B4-BE49-F238E27FC236}">
                <a16:creationId xmlns:a16="http://schemas.microsoft.com/office/drawing/2014/main" id="{CBA2C2BF-8D16-CB4B-871A-AF0720F0CAE6}"/>
              </a:ext>
            </a:extLst>
          </p:cNvPr>
          <p:cNvGrpSpPr/>
          <p:nvPr userDrawn="1"/>
        </p:nvGrpSpPr>
        <p:grpSpPr>
          <a:xfrm>
            <a:off x="1762734" y="1050607"/>
            <a:ext cx="4027416" cy="1502095"/>
            <a:chOff x="1828800" y="447153"/>
            <a:chExt cx="3823494" cy="1381127"/>
          </a:xfrm>
        </p:grpSpPr>
        <p:grpSp>
          <p:nvGrpSpPr>
            <p:cNvPr id="45" name="Grupo 38">
              <a:extLst>
                <a:ext uri="{FF2B5EF4-FFF2-40B4-BE49-F238E27FC236}">
                  <a16:creationId xmlns:a16="http://schemas.microsoft.com/office/drawing/2014/main" id="{2829BD44-E7AA-E34C-B93C-1DA432C3AF91}"/>
                </a:ext>
              </a:extLst>
            </p:cNvPr>
            <p:cNvGrpSpPr/>
            <p:nvPr/>
          </p:nvGrpSpPr>
          <p:grpSpPr>
            <a:xfrm>
              <a:off x="1828800" y="447153"/>
              <a:ext cx="3823494" cy="1381127"/>
              <a:chOff x="1295400" y="380999"/>
              <a:chExt cx="5092700" cy="1676401"/>
            </a:xfrm>
          </p:grpSpPr>
          <p:sp>
            <p:nvSpPr>
              <p:cNvPr id="47" name="Forma Livre 5">
                <a:extLst>
                  <a:ext uri="{FF2B5EF4-FFF2-40B4-BE49-F238E27FC236}">
                    <a16:creationId xmlns:a16="http://schemas.microsoft.com/office/drawing/2014/main" id="{78DD40EA-B3BB-964E-A6E0-D111E8AF9AD7}"/>
                  </a:ext>
                </a:extLst>
              </p:cNvPr>
              <p:cNvSpPr>
                <a:spLocks/>
              </p:cNvSpPr>
              <p:nvPr/>
            </p:nvSpPr>
            <p:spPr bwMode="auto">
              <a:xfrm>
                <a:off x="1295400" y="1181100"/>
                <a:ext cx="5092700" cy="876300"/>
              </a:xfrm>
              <a:custGeom>
                <a:avLst/>
                <a:gdLst/>
                <a:ahLst/>
                <a:cxnLst>
                  <a:cxn ang="0">
                    <a:pos x="0" y="112"/>
                  </a:cxn>
                  <a:cxn ang="0">
                    <a:pos x="16" y="189"/>
                  </a:cxn>
                  <a:cxn ang="0">
                    <a:pos x="50" y="266"/>
                  </a:cxn>
                  <a:cxn ang="0">
                    <a:pos x="101" y="339"/>
                  </a:cxn>
                  <a:cxn ang="0">
                    <a:pos x="168" y="411"/>
                  </a:cxn>
                  <a:cxn ang="0">
                    <a:pos x="251" y="482"/>
                  </a:cxn>
                  <a:cxn ang="0">
                    <a:pos x="351" y="549"/>
                  </a:cxn>
                  <a:cxn ang="0">
                    <a:pos x="464" y="613"/>
                  </a:cxn>
                  <a:cxn ang="0">
                    <a:pos x="637" y="695"/>
                  </a:cxn>
                  <a:cxn ang="0">
                    <a:pos x="938" y="805"/>
                  </a:cxn>
                  <a:cxn ang="0">
                    <a:pos x="1287" y="900"/>
                  </a:cxn>
                  <a:cxn ang="0">
                    <a:pos x="1678" y="980"/>
                  </a:cxn>
                  <a:cxn ang="0">
                    <a:pos x="2104" y="1041"/>
                  </a:cxn>
                  <a:cxn ang="0">
                    <a:pos x="2560" y="1082"/>
                  </a:cxn>
                  <a:cxn ang="0">
                    <a:pos x="3042" y="1101"/>
                  </a:cxn>
                  <a:cxn ang="0">
                    <a:pos x="3372" y="1101"/>
                  </a:cxn>
                  <a:cxn ang="0">
                    <a:pos x="3854" y="1082"/>
                  </a:cxn>
                  <a:cxn ang="0">
                    <a:pos x="4310" y="1041"/>
                  </a:cxn>
                  <a:cxn ang="0">
                    <a:pos x="4736" y="980"/>
                  </a:cxn>
                  <a:cxn ang="0">
                    <a:pos x="5127" y="900"/>
                  </a:cxn>
                  <a:cxn ang="0">
                    <a:pos x="5476" y="805"/>
                  </a:cxn>
                  <a:cxn ang="0">
                    <a:pos x="5779" y="695"/>
                  </a:cxn>
                  <a:cxn ang="0">
                    <a:pos x="5952" y="613"/>
                  </a:cxn>
                  <a:cxn ang="0">
                    <a:pos x="6064" y="549"/>
                  </a:cxn>
                  <a:cxn ang="0">
                    <a:pos x="6163" y="482"/>
                  </a:cxn>
                  <a:cxn ang="0">
                    <a:pos x="6246" y="411"/>
                  </a:cxn>
                  <a:cxn ang="0">
                    <a:pos x="6315" y="339"/>
                  </a:cxn>
                  <a:cxn ang="0">
                    <a:pos x="6365" y="266"/>
                  </a:cxn>
                  <a:cxn ang="0">
                    <a:pos x="6398" y="189"/>
                  </a:cxn>
                  <a:cxn ang="0">
                    <a:pos x="6414" y="112"/>
                  </a:cxn>
                  <a:cxn ang="0">
                    <a:pos x="6416" y="0"/>
                  </a:cxn>
                  <a:cxn ang="0">
                    <a:pos x="6406" y="78"/>
                  </a:cxn>
                  <a:cxn ang="0">
                    <a:pos x="6379" y="155"/>
                  </a:cxn>
                  <a:cxn ang="0">
                    <a:pos x="6333" y="230"/>
                  </a:cxn>
                  <a:cxn ang="0">
                    <a:pos x="6272" y="302"/>
                  </a:cxn>
                  <a:cxn ang="0">
                    <a:pos x="6193" y="373"/>
                  </a:cxn>
                  <a:cxn ang="0">
                    <a:pos x="6099" y="442"/>
                  </a:cxn>
                  <a:cxn ang="0">
                    <a:pos x="5990" y="506"/>
                  </a:cxn>
                  <a:cxn ang="0">
                    <a:pos x="5867" y="568"/>
                  </a:cxn>
                  <a:cxn ang="0">
                    <a:pos x="5582" y="683"/>
                  </a:cxn>
                  <a:cxn ang="0">
                    <a:pos x="5247" y="784"/>
                  </a:cxn>
                  <a:cxn ang="0">
                    <a:pos x="4871" y="869"/>
                  </a:cxn>
                  <a:cxn ang="0">
                    <a:pos x="4456" y="936"/>
                  </a:cxn>
                  <a:cxn ang="0">
                    <a:pos x="4009" y="985"/>
                  </a:cxn>
                  <a:cxn ang="0">
                    <a:pos x="3535" y="1012"/>
                  </a:cxn>
                  <a:cxn ang="0">
                    <a:pos x="3207" y="1017"/>
                  </a:cxn>
                  <a:cxn ang="0">
                    <a:pos x="2719" y="1005"/>
                  </a:cxn>
                  <a:cxn ang="0">
                    <a:pos x="2253" y="972"/>
                  </a:cxn>
                  <a:cxn ang="0">
                    <a:pos x="1816" y="917"/>
                  </a:cxn>
                  <a:cxn ang="0">
                    <a:pos x="1414" y="844"/>
                  </a:cxn>
                  <a:cxn ang="0">
                    <a:pos x="1050" y="752"/>
                  </a:cxn>
                  <a:cxn ang="0">
                    <a:pos x="732" y="647"/>
                  </a:cxn>
                  <a:cxn ang="0">
                    <a:pos x="504" y="549"/>
                  </a:cxn>
                  <a:cxn ang="0">
                    <a:pos x="386" y="485"/>
                  </a:cxn>
                  <a:cxn ang="0">
                    <a:pos x="283" y="419"/>
                  </a:cxn>
                  <a:cxn ang="0">
                    <a:pos x="194" y="350"/>
                  </a:cxn>
                  <a:cxn ang="0">
                    <a:pos x="122" y="278"/>
                  </a:cxn>
                  <a:cxn ang="0">
                    <a:pos x="64" y="205"/>
                  </a:cxn>
                  <a:cxn ang="0">
                    <a:pos x="26" y="129"/>
                  </a:cxn>
                  <a:cxn ang="0">
                    <a:pos x="3" y="53"/>
                  </a:cxn>
                  <a:cxn ang="0">
                    <a:pos x="0" y="85"/>
                  </a:cxn>
                </a:cxnLst>
                <a:rect l="0" t="0" r="r" b="b"/>
                <a:pathLst>
                  <a:path w="6416" h="1103">
                    <a:moveTo>
                      <a:pt x="0" y="85"/>
                    </a:moveTo>
                    <a:lnTo>
                      <a:pt x="0" y="85"/>
                    </a:lnTo>
                    <a:lnTo>
                      <a:pt x="0" y="112"/>
                    </a:lnTo>
                    <a:lnTo>
                      <a:pt x="3" y="137"/>
                    </a:lnTo>
                    <a:lnTo>
                      <a:pt x="10" y="163"/>
                    </a:lnTo>
                    <a:lnTo>
                      <a:pt x="16" y="189"/>
                    </a:lnTo>
                    <a:lnTo>
                      <a:pt x="26" y="214"/>
                    </a:lnTo>
                    <a:lnTo>
                      <a:pt x="37" y="240"/>
                    </a:lnTo>
                    <a:lnTo>
                      <a:pt x="50" y="266"/>
                    </a:lnTo>
                    <a:lnTo>
                      <a:pt x="64" y="290"/>
                    </a:lnTo>
                    <a:lnTo>
                      <a:pt x="82" y="315"/>
                    </a:lnTo>
                    <a:lnTo>
                      <a:pt x="101" y="339"/>
                    </a:lnTo>
                    <a:lnTo>
                      <a:pt x="122" y="363"/>
                    </a:lnTo>
                    <a:lnTo>
                      <a:pt x="144" y="387"/>
                    </a:lnTo>
                    <a:lnTo>
                      <a:pt x="168" y="411"/>
                    </a:lnTo>
                    <a:lnTo>
                      <a:pt x="194" y="435"/>
                    </a:lnTo>
                    <a:lnTo>
                      <a:pt x="223" y="458"/>
                    </a:lnTo>
                    <a:lnTo>
                      <a:pt x="251" y="482"/>
                    </a:lnTo>
                    <a:lnTo>
                      <a:pt x="283" y="504"/>
                    </a:lnTo>
                    <a:lnTo>
                      <a:pt x="315" y="527"/>
                    </a:lnTo>
                    <a:lnTo>
                      <a:pt x="351" y="549"/>
                    </a:lnTo>
                    <a:lnTo>
                      <a:pt x="386" y="570"/>
                    </a:lnTo>
                    <a:lnTo>
                      <a:pt x="424" y="592"/>
                    </a:lnTo>
                    <a:lnTo>
                      <a:pt x="464" y="613"/>
                    </a:lnTo>
                    <a:lnTo>
                      <a:pt x="504" y="634"/>
                    </a:lnTo>
                    <a:lnTo>
                      <a:pt x="548" y="655"/>
                    </a:lnTo>
                    <a:lnTo>
                      <a:pt x="637" y="695"/>
                    </a:lnTo>
                    <a:lnTo>
                      <a:pt x="732" y="733"/>
                    </a:lnTo>
                    <a:lnTo>
                      <a:pt x="833" y="770"/>
                    </a:lnTo>
                    <a:lnTo>
                      <a:pt x="938" y="805"/>
                    </a:lnTo>
                    <a:lnTo>
                      <a:pt x="1050" y="839"/>
                    </a:lnTo>
                    <a:lnTo>
                      <a:pt x="1167" y="871"/>
                    </a:lnTo>
                    <a:lnTo>
                      <a:pt x="1287" y="900"/>
                    </a:lnTo>
                    <a:lnTo>
                      <a:pt x="1414" y="928"/>
                    </a:lnTo>
                    <a:lnTo>
                      <a:pt x="1544" y="956"/>
                    </a:lnTo>
                    <a:lnTo>
                      <a:pt x="1678" y="980"/>
                    </a:lnTo>
                    <a:lnTo>
                      <a:pt x="1816" y="1002"/>
                    </a:lnTo>
                    <a:lnTo>
                      <a:pt x="1958" y="1023"/>
                    </a:lnTo>
                    <a:lnTo>
                      <a:pt x="2104" y="1041"/>
                    </a:lnTo>
                    <a:lnTo>
                      <a:pt x="2253" y="1057"/>
                    </a:lnTo>
                    <a:lnTo>
                      <a:pt x="2405" y="1071"/>
                    </a:lnTo>
                    <a:lnTo>
                      <a:pt x="2560" y="1082"/>
                    </a:lnTo>
                    <a:lnTo>
                      <a:pt x="2719" y="1090"/>
                    </a:lnTo>
                    <a:lnTo>
                      <a:pt x="2879" y="1097"/>
                    </a:lnTo>
                    <a:lnTo>
                      <a:pt x="3042" y="1101"/>
                    </a:lnTo>
                    <a:lnTo>
                      <a:pt x="3207" y="1103"/>
                    </a:lnTo>
                    <a:lnTo>
                      <a:pt x="3207" y="1103"/>
                    </a:lnTo>
                    <a:lnTo>
                      <a:pt x="3372" y="1101"/>
                    </a:lnTo>
                    <a:lnTo>
                      <a:pt x="3535" y="1097"/>
                    </a:lnTo>
                    <a:lnTo>
                      <a:pt x="3696" y="1090"/>
                    </a:lnTo>
                    <a:lnTo>
                      <a:pt x="3854" y="1082"/>
                    </a:lnTo>
                    <a:lnTo>
                      <a:pt x="4009" y="1071"/>
                    </a:lnTo>
                    <a:lnTo>
                      <a:pt x="4162" y="1057"/>
                    </a:lnTo>
                    <a:lnTo>
                      <a:pt x="4310" y="1041"/>
                    </a:lnTo>
                    <a:lnTo>
                      <a:pt x="4456" y="1023"/>
                    </a:lnTo>
                    <a:lnTo>
                      <a:pt x="4599" y="1002"/>
                    </a:lnTo>
                    <a:lnTo>
                      <a:pt x="4736" y="980"/>
                    </a:lnTo>
                    <a:lnTo>
                      <a:pt x="4871" y="956"/>
                    </a:lnTo>
                    <a:lnTo>
                      <a:pt x="5001" y="928"/>
                    </a:lnTo>
                    <a:lnTo>
                      <a:pt x="5127" y="900"/>
                    </a:lnTo>
                    <a:lnTo>
                      <a:pt x="5247" y="871"/>
                    </a:lnTo>
                    <a:lnTo>
                      <a:pt x="5364" y="839"/>
                    </a:lnTo>
                    <a:lnTo>
                      <a:pt x="5476" y="805"/>
                    </a:lnTo>
                    <a:lnTo>
                      <a:pt x="5582" y="770"/>
                    </a:lnTo>
                    <a:lnTo>
                      <a:pt x="5683" y="733"/>
                    </a:lnTo>
                    <a:lnTo>
                      <a:pt x="5779" y="695"/>
                    </a:lnTo>
                    <a:lnTo>
                      <a:pt x="5867" y="655"/>
                    </a:lnTo>
                    <a:lnTo>
                      <a:pt x="5910" y="634"/>
                    </a:lnTo>
                    <a:lnTo>
                      <a:pt x="5952" y="613"/>
                    </a:lnTo>
                    <a:lnTo>
                      <a:pt x="5990" y="592"/>
                    </a:lnTo>
                    <a:lnTo>
                      <a:pt x="6029" y="570"/>
                    </a:lnTo>
                    <a:lnTo>
                      <a:pt x="6064" y="549"/>
                    </a:lnTo>
                    <a:lnTo>
                      <a:pt x="6099" y="527"/>
                    </a:lnTo>
                    <a:lnTo>
                      <a:pt x="6133" y="504"/>
                    </a:lnTo>
                    <a:lnTo>
                      <a:pt x="6163" y="482"/>
                    </a:lnTo>
                    <a:lnTo>
                      <a:pt x="6193" y="458"/>
                    </a:lnTo>
                    <a:lnTo>
                      <a:pt x="6221" y="435"/>
                    </a:lnTo>
                    <a:lnTo>
                      <a:pt x="6246" y="411"/>
                    </a:lnTo>
                    <a:lnTo>
                      <a:pt x="6272" y="387"/>
                    </a:lnTo>
                    <a:lnTo>
                      <a:pt x="6294" y="363"/>
                    </a:lnTo>
                    <a:lnTo>
                      <a:pt x="6315" y="339"/>
                    </a:lnTo>
                    <a:lnTo>
                      <a:pt x="6333" y="315"/>
                    </a:lnTo>
                    <a:lnTo>
                      <a:pt x="6350" y="290"/>
                    </a:lnTo>
                    <a:lnTo>
                      <a:pt x="6365" y="266"/>
                    </a:lnTo>
                    <a:lnTo>
                      <a:pt x="6379" y="240"/>
                    </a:lnTo>
                    <a:lnTo>
                      <a:pt x="6390" y="214"/>
                    </a:lnTo>
                    <a:lnTo>
                      <a:pt x="6398" y="189"/>
                    </a:lnTo>
                    <a:lnTo>
                      <a:pt x="6406" y="163"/>
                    </a:lnTo>
                    <a:lnTo>
                      <a:pt x="6411" y="137"/>
                    </a:lnTo>
                    <a:lnTo>
                      <a:pt x="6414" y="112"/>
                    </a:lnTo>
                    <a:lnTo>
                      <a:pt x="6416" y="85"/>
                    </a:lnTo>
                    <a:lnTo>
                      <a:pt x="6416" y="0"/>
                    </a:lnTo>
                    <a:lnTo>
                      <a:pt x="6416" y="0"/>
                    </a:lnTo>
                    <a:lnTo>
                      <a:pt x="6414" y="27"/>
                    </a:lnTo>
                    <a:lnTo>
                      <a:pt x="6411" y="53"/>
                    </a:lnTo>
                    <a:lnTo>
                      <a:pt x="6406" y="78"/>
                    </a:lnTo>
                    <a:lnTo>
                      <a:pt x="6398" y="104"/>
                    </a:lnTo>
                    <a:lnTo>
                      <a:pt x="6390" y="129"/>
                    </a:lnTo>
                    <a:lnTo>
                      <a:pt x="6379" y="155"/>
                    </a:lnTo>
                    <a:lnTo>
                      <a:pt x="6365" y="181"/>
                    </a:lnTo>
                    <a:lnTo>
                      <a:pt x="6350" y="205"/>
                    </a:lnTo>
                    <a:lnTo>
                      <a:pt x="6333" y="230"/>
                    </a:lnTo>
                    <a:lnTo>
                      <a:pt x="6315" y="254"/>
                    </a:lnTo>
                    <a:lnTo>
                      <a:pt x="6294" y="278"/>
                    </a:lnTo>
                    <a:lnTo>
                      <a:pt x="6272" y="302"/>
                    </a:lnTo>
                    <a:lnTo>
                      <a:pt x="6246" y="326"/>
                    </a:lnTo>
                    <a:lnTo>
                      <a:pt x="6221" y="350"/>
                    </a:lnTo>
                    <a:lnTo>
                      <a:pt x="6193" y="373"/>
                    </a:lnTo>
                    <a:lnTo>
                      <a:pt x="6163" y="395"/>
                    </a:lnTo>
                    <a:lnTo>
                      <a:pt x="6133" y="419"/>
                    </a:lnTo>
                    <a:lnTo>
                      <a:pt x="6099" y="442"/>
                    </a:lnTo>
                    <a:lnTo>
                      <a:pt x="6064" y="463"/>
                    </a:lnTo>
                    <a:lnTo>
                      <a:pt x="6029" y="485"/>
                    </a:lnTo>
                    <a:lnTo>
                      <a:pt x="5990" y="506"/>
                    </a:lnTo>
                    <a:lnTo>
                      <a:pt x="5952" y="528"/>
                    </a:lnTo>
                    <a:lnTo>
                      <a:pt x="5910" y="549"/>
                    </a:lnTo>
                    <a:lnTo>
                      <a:pt x="5867" y="568"/>
                    </a:lnTo>
                    <a:lnTo>
                      <a:pt x="5779" y="608"/>
                    </a:lnTo>
                    <a:lnTo>
                      <a:pt x="5683" y="647"/>
                    </a:lnTo>
                    <a:lnTo>
                      <a:pt x="5582" y="683"/>
                    </a:lnTo>
                    <a:lnTo>
                      <a:pt x="5476" y="719"/>
                    </a:lnTo>
                    <a:lnTo>
                      <a:pt x="5364" y="752"/>
                    </a:lnTo>
                    <a:lnTo>
                      <a:pt x="5247" y="784"/>
                    </a:lnTo>
                    <a:lnTo>
                      <a:pt x="5127" y="815"/>
                    </a:lnTo>
                    <a:lnTo>
                      <a:pt x="5001" y="844"/>
                    </a:lnTo>
                    <a:lnTo>
                      <a:pt x="4871" y="869"/>
                    </a:lnTo>
                    <a:lnTo>
                      <a:pt x="4736" y="895"/>
                    </a:lnTo>
                    <a:lnTo>
                      <a:pt x="4599" y="917"/>
                    </a:lnTo>
                    <a:lnTo>
                      <a:pt x="4456" y="936"/>
                    </a:lnTo>
                    <a:lnTo>
                      <a:pt x="4310" y="956"/>
                    </a:lnTo>
                    <a:lnTo>
                      <a:pt x="4162" y="972"/>
                    </a:lnTo>
                    <a:lnTo>
                      <a:pt x="4009" y="985"/>
                    </a:lnTo>
                    <a:lnTo>
                      <a:pt x="3854" y="996"/>
                    </a:lnTo>
                    <a:lnTo>
                      <a:pt x="3696" y="1005"/>
                    </a:lnTo>
                    <a:lnTo>
                      <a:pt x="3535" y="1012"/>
                    </a:lnTo>
                    <a:lnTo>
                      <a:pt x="3372" y="1015"/>
                    </a:lnTo>
                    <a:lnTo>
                      <a:pt x="3207" y="1017"/>
                    </a:lnTo>
                    <a:lnTo>
                      <a:pt x="3207" y="1017"/>
                    </a:lnTo>
                    <a:lnTo>
                      <a:pt x="3042" y="1015"/>
                    </a:lnTo>
                    <a:lnTo>
                      <a:pt x="2879" y="1012"/>
                    </a:lnTo>
                    <a:lnTo>
                      <a:pt x="2719" y="1005"/>
                    </a:lnTo>
                    <a:lnTo>
                      <a:pt x="2560" y="996"/>
                    </a:lnTo>
                    <a:lnTo>
                      <a:pt x="2405" y="985"/>
                    </a:lnTo>
                    <a:lnTo>
                      <a:pt x="2253" y="972"/>
                    </a:lnTo>
                    <a:lnTo>
                      <a:pt x="2104" y="956"/>
                    </a:lnTo>
                    <a:lnTo>
                      <a:pt x="1958" y="936"/>
                    </a:lnTo>
                    <a:lnTo>
                      <a:pt x="1816" y="917"/>
                    </a:lnTo>
                    <a:lnTo>
                      <a:pt x="1678" y="895"/>
                    </a:lnTo>
                    <a:lnTo>
                      <a:pt x="1544" y="869"/>
                    </a:lnTo>
                    <a:lnTo>
                      <a:pt x="1414" y="844"/>
                    </a:lnTo>
                    <a:lnTo>
                      <a:pt x="1287" y="815"/>
                    </a:lnTo>
                    <a:lnTo>
                      <a:pt x="1167" y="784"/>
                    </a:lnTo>
                    <a:lnTo>
                      <a:pt x="1050" y="752"/>
                    </a:lnTo>
                    <a:lnTo>
                      <a:pt x="938" y="719"/>
                    </a:lnTo>
                    <a:lnTo>
                      <a:pt x="833" y="683"/>
                    </a:lnTo>
                    <a:lnTo>
                      <a:pt x="732" y="647"/>
                    </a:lnTo>
                    <a:lnTo>
                      <a:pt x="637" y="608"/>
                    </a:lnTo>
                    <a:lnTo>
                      <a:pt x="548" y="568"/>
                    </a:lnTo>
                    <a:lnTo>
                      <a:pt x="504" y="549"/>
                    </a:lnTo>
                    <a:lnTo>
                      <a:pt x="464" y="528"/>
                    </a:lnTo>
                    <a:lnTo>
                      <a:pt x="424" y="506"/>
                    </a:lnTo>
                    <a:lnTo>
                      <a:pt x="386" y="485"/>
                    </a:lnTo>
                    <a:lnTo>
                      <a:pt x="351" y="463"/>
                    </a:lnTo>
                    <a:lnTo>
                      <a:pt x="315" y="442"/>
                    </a:lnTo>
                    <a:lnTo>
                      <a:pt x="283" y="419"/>
                    </a:lnTo>
                    <a:lnTo>
                      <a:pt x="251" y="395"/>
                    </a:lnTo>
                    <a:lnTo>
                      <a:pt x="223" y="373"/>
                    </a:lnTo>
                    <a:lnTo>
                      <a:pt x="194" y="350"/>
                    </a:lnTo>
                    <a:lnTo>
                      <a:pt x="168" y="326"/>
                    </a:lnTo>
                    <a:lnTo>
                      <a:pt x="144" y="302"/>
                    </a:lnTo>
                    <a:lnTo>
                      <a:pt x="122" y="278"/>
                    </a:lnTo>
                    <a:lnTo>
                      <a:pt x="101" y="254"/>
                    </a:lnTo>
                    <a:lnTo>
                      <a:pt x="82" y="230"/>
                    </a:lnTo>
                    <a:lnTo>
                      <a:pt x="64" y="205"/>
                    </a:lnTo>
                    <a:lnTo>
                      <a:pt x="50" y="181"/>
                    </a:lnTo>
                    <a:lnTo>
                      <a:pt x="37" y="155"/>
                    </a:lnTo>
                    <a:lnTo>
                      <a:pt x="26" y="129"/>
                    </a:lnTo>
                    <a:lnTo>
                      <a:pt x="16" y="104"/>
                    </a:lnTo>
                    <a:lnTo>
                      <a:pt x="10" y="78"/>
                    </a:lnTo>
                    <a:lnTo>
                      <a:pt x="3" y="53"/>
                    </a:lnTo>
                    <a:lnTo>
                      <a:pt x="0" y="27"/>
                    </a:lnTo>
                    <a:lnTo>
                      <a:pt x="0" y="0"/>
                    </a:lnTo>
                    <a:lnTo>
                      <a:pt x="0" y="85"/>
                    </a:lnTo>
                    <a:close/>
                  </a:path>
                </a:pathLst>
              </a:custGeom>
              <a:gradFill rotWithShape="0">
                <a:gsLst>
                  <a:gs pos="0">
                    <a:schemeClr val="accent6">
                      <a:lumMod val="75000"/>
                    </a:schemeClr>
                  </a:gs>
                  <a:gs pos="50000">
                    <a:schemeClr val="accent6">
                      <a:lumMod val="60000"/>
                      <a:lumOff val="40000"/>
                    </a:schemeClr>
                  </a:gs>
                  <a:gs pos="100000">
                    <a:schemeClr val="accent6">
                      <a:lumMod val="75000"/>
                    </a:schemeClr>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48" name="Forma Livre 6">
                <a:extLst>
                  <a:ext uri="{FF2B5EF4-FFF2-40B4-BE49-F238E27FC236}">
                    <a16:creationId xmlns:a16="http://schemas.microsoft.com/office/drawing/2014/main" id="{999F0630-664B-E443-ADE6-4D270802A39A}"/>
                  </a:ext>
                </a:extLst>
              </p:cNvPr>
              <p:cNvSpPr>
                <a:spLocks/>
              </p:cNvSpPr>
              <p:nvPr/>
            </p:nvSpPr>
            <p:spPr bwMode="auto">
              <a:xfrm>
                <a:off x="1295400" y="380999"/>
                <a:ext cx="5092700" cy="1614488"/>
              </a:xfrm>
              <a:custGeom>
                <a:avLst/>
                <a:gdLst/>
                <a:ahLst/>
                <a:cxnLst>
                  <a:cxn ang="0">
                    <a:pos x="6414" y="1044"/>
                  </a:cxn>
                  <a:cxn ang="0">
                    <a:pos x="6398" y="1121"/>
                  </a:cxn>
                  <a:cxn ang="0">
                    <a:pos x="6365" y="1198"/>
                  </a:cxn>
                  <a:cxn ang="0">
                    <a:pos x="6315" y="1271"/>
                  </a:cxn>
                  <a:cxn ang="0">
                    <a:pos x="6246" y="1343"/>
                  </a:cxn>
                  <a:cxn ang="0">
                    <a:pos x="6163" y="1412"/>
                  </a:cxn>
                  <a:cxn ang="0">
                    <a:pos x="6064" y="1480"/>
                  </a:cxn>
                  <a:cxn ang="0">
                    <a:pos x="5952" y="1544"/>
                  </a:cxn>
                  <a:cxn ang="0">
                    <a:pos x="5779" y="1625"/>
                  </a:cxn>
                  <a:cxn ang="0">
                    <a:pos x="5476" y="1736"/>
                  </a:cxn>
                  <a:cxn ang="0">
                    <a:pos x="5127" y="1832"/>
                  </a:cxn>
                  <a:cxn ang="0">
                    <a:pos x="4736" y="1912"/>
                  </a:cxn>
                  <a:cxn ang="0">
                    <a:pos x="4310" y="1973"/>
                  </a:cxn>
                  <a:cxn ang="0">
                    <a:pos x="3854" y="2013"/>
                  </a:cxn>
                  <a:cxn ang="0">
                    <a:pos x="3372" y="2032"/>
                  </a:cxn>
                  <a:cxn ang="0">
                    <a:pos x="3042" y="2032"/>
                  </a:cxn>
                  <a:cxn ang="0">
                    <a:pos x="2560" y="2013"/>
                  </a:cxn>
                  <a:cxn ang="0">
                    <a:pos x="2104" y="1973"/>
                  </a:cxn>
                  <a:cxn ang="0">
                    <a:pos x="1678" y="1912"/>
                  </a:cxn>
                  <a:cxn ang="0">
                    <a:pos x="1287" y="1832"/>
                  </a:cxn>
                  <a:cxn ang="0">
                    <a:pos x="938" y="1736"/>
                  </a:cxn>
                  <a:cxn ang="0">
                    <a:pos x="637" y="1625"/>
                  </a:cxn>
                  <a:cxn ang="0">
                    <a:pos x="464" y="1544"/>
                  </a:cxn>
                  <a:cxn ang="0">
                    <a:pos x="351" y="1480"/>
                  </a:cxn>
                  <a:cxn ang="0">
                    <a:pos x="251" y="1412"/>
                  </a:cxn>
                  <a:cxn ang="0">
                    <a:pos x="168" y="1343"/>
                  </a:cxn>
                  <a:cxn ang="0">
                    <a:pos x="101" y="1271"/>
                  </a:cxn>
                  <a:cxn ang="0">
                    <a:pos x="50" y="1198"/>
                  </a:cxn>
                  <a:cxn ang="0">
                    <a:pos x="16" y="1121"/>
                  </a:cxn>
                  <a:cxn ang="0">
                    <a:pos x="0" y="1044"/>
                  </a:cxn>
                  <a:cxn ang="0">
                    <a:pos x="0" y="991"/>
                  </a:cxn>
                  <a:cxn ang="0">
                    <a:pos x="16" y="913"/>
                  </a:cxn>
                  <a:cxn ang="0">
                    <a:pos x="50" y="837"/>
                  </a:cxn>
                  <a:cxn ang="0">
                    <a:pos x="101" y="762"/>
                  </a:cxn>
                  <a:cxn ang="0">
                    <a:pos x="168" y="690"/>
                  </a:cxn>
                  <a:cxn ang="0">
                    <a:pos x="251" y="621"/>
                  </a:cxn>
                  <a:cxn ang="0">
                    <a:pos x="351" y="554"/>
                  </a:cxn>
                  <a:cxn ang="0">
                    <a:pos x="464" y="490"/>
                  </a:cxn>
                  <a:cxn ang="0">
                    <a:pos x="637" y="408"/>
                  </a:cxn>
                  <a:cxn ang="0">
                    <a:pos x="938" y="298"/>
                  </a:cxn>
                  <a:cxn ang="0">
                    <a:pos x="1287" y="202"/>
                  </a:cxn>
                  <a:cxn ang="0">
                    <a:pos x="1678" y="123"/>
                  </a:cxn>
                  <a:cxn ang="0">
                    <a:pos x="2104" y="62"/>
                  </a:cxn>
                  <a:cxn ang="0">
                    <a:pos x="2560" y="21"/>
                  </a:cxn>
                  <a:cxn ang="0">
                    <a:pos x="3042" y="2"/>
                  </a:cxn>
                  <a:cxn ang="0">
                    <a:pos x="3372" y="2"/>
                  </a:cxn>
                  <a:cxn ang="0">
                    <a:pos x="3854" y="21"/>
                  </a:cxn>
                  <a:cxn ang="0">
                    <a:pos x="4310" y="62"/>
                  </a:cxn>
                  <a:cxn ang="0">
                    <a:pos x="4736" y="123"/>
                  </a:cxn>
                  <a:cxn ang="0">
                    <a:pos x="5127" y="202"/>
                  </a:cxn>
                  <a:cxn ang="0">
                    <a:pos x="5476" y="298"/>
                  </a:cxn>
                  <a:cxn ang="0">
                    <a:pos x="5779" y="408"/>
                  </a:cxn>
                  <a:cxn ang="0">
                    <a:pos x="5952" y="490"/>
                  </a:cxn>
                  <a:cxn ang="0">
                    <a:pos x="6064" y="554"/>
                  </a:cxn>
                  <a:cxn ang="0">
                    <a:pos x="6163" y="621"/>
                  </a:cxn>
                  <a:cxn ang="0">
                    <a:pos x="6246" y="690"/>
                  </a:cxn>
                  <a:cxn ang="0">
                    <a:pos x="6315" y="762"/>
                  </a:cxn>
                  <a:cxn ang="0">
                    <a:pos x="6365" y="837"/>
                  </a:cxn>
                  <a:cxn ang="0">
                    <a:pos x="6398" y="913"/>
                  </a:cxn>
                  <a:cxn ang="0">
                    <a:pos x="6414" y="991"/>
                  </a:cxn>
                </a:cxnLst>
                <a:rect l="0" t="0" r="r" b="b"/>
                <a:pathLst>
                  <a:path w="6416" h="2034">
                    <a:moveTo>
                      <a:pt x="6416" y="1017"/>
                    </a:moveTo>
                    <a:lnTo>
                      <a:pt x="6416" y="1017"/>
                    </a:lnTo>
                    <a:lnTo>
                      <a:pt x="6414" y="1044"/>
                    </a:lnTo>
                    <a:lnTo>
                      <a:pt x="6411" y="1070"/>
                    </a:lnTo>
                    <a:lnTo>
                      <a:pt x="6406" y="1095"/>
                    </a:lnTo>
                    <a:lnTo>
                      <a:pt x="6398" y="1121"/>
                    </a:lnTo>
                    <a:lnTo>
                      <a:pt x="6390" y="1146"/>
                    </a:lnTo>
                    <a:lnTo>
                      <a:pt x="6379" y="1172"/>
                    </a:lnTo>
                    <a:lnTo>
                      <a:pt x="6365" y="1198"/>
                    </a:lnTo>
                    <a:lnTo>
                      <a:pt x="6350" y="1222"/>
                    </a:lnTo>
                    <a:lnTo>
                      <a:pt x="6333" y="1247"/>
                    </a:lnTo>
                    <a:lnTo>
                      <a:pt x="6315" y="1271"/>
                    </a:lnTo>
                    <a:lnTo>
                      <a:pt x="6294" y="1295"/>
                    </a:lnTo>
                    <a:lnTo>
                      <a:pt x="6272" y="1319"/>
                    </a:lnTo>
                    <a:lnTo>
                      <a:pt x="6246" y="1343"/>
                    </a:lnTo>
                    <a:lnTo>
                      <a:pt x="6221" y="1367"/>
                    </a:lnTo>
                    <a:lnTo>
                      <a:pt x="6193" y="1390"/>
                    </a:lnTo>
                    <a:lnTo>
                      <a:pt x="6163" y="1412"/>
                    </a:lnTo>
                    <a:lnTo>
                      <a:pt x="6133" y="1436"/>
                    </a:lnTo>
                    <a:lnTo>
                      <a:pt x="6099" y="1459"/>
                    </a:lnTo>
                    <a:lnTo>
                      <a:pt x="6064" y="1480"/>
                    </a:lnTo>
                    <a:lnTo>
                      <a:pt x="6029" y="1502"/>
                    </a:lnTo>
                    <a:lnTo>
                      <a:pt x="5990" y="1523"/>
                    </a:lnTo>
                    <a:lnTo>
                      <a:pt x="5952" y="1544"/>
                    </a:lnTo>
                    <a:lnTo>
                      <a:pt x="5910" y="1564"/>
                    </a:lnTo>
                    <a:lnTo>
                      <a:pt x="5867" y="1585"/>
                    </a:lnTo>
                    <a:lnTo>
                      <a:pt x="5779" y="1625"/>
                    </a:lnTo>
                    <a:lnTo>
                      <a:pt x="5683" y="1664"/>
                    </a:lnTo>
                    <a:lnTo>
                      <a:pt x="5582" y="1700"/>
                    </a:lnTo>
                    <a:lnTo>
                      <a:pt x="5476" y="1736"/>
                    </a:lnTo>
                    <a:lnTo>
                      <a:pt x="5364" y="1769"/>
                    </a:lnTo>
                    <a:lnTo>
                      <a:pt x="5247" y="1801"/>
                    </a:lnTo>
                    <a:lnTo>
                      <a:pt x="5127" y="1832"/>
                    </a:lnTo>
                    <a:lnTo>
                      <a:pt x="5001" y="1861"/>
                    </a:lnTo>
                    <a:lnTo>
                      <a:pt x="4871" y="1886"/>
                    </a:lnTo>
                    <a:lnTo>
                      <a:pt x="4736" y="1912"/>
                    </a:lnTo>
                    <a:lnTo>
                      <a:pt x="4599" y="1934"/>
                    </a:lnTo>
                    <a:lnTo>
                      <a:pt x="4456" y="1953"/>
                    </a:lnTo>
                    <a:lnTo>
                      <a:pt x="4310" y="1973"/>
                    </a:lnTo>
                    <a:lnTo>
                      <a:pt x="4162" y="1989"/>
                    </a:lnTo>
                    <a:lnTo>
                      <a:pt x="4009" y="2002"/>
                    </a:lnTo>
                    <a:lnTo>
                      <a:pt x="3854" y="2013"/>
                    </a:lnTo>
                    <a:lnTo>
                      <a:pt x="3696" y="2022"/>
                    </a:lnTo>
                    <a:lnTo>
                      <a:pt x="3535" y="2029"/>
                    </a:lnTo>
                    <a:lnTo>
                      <a:pt x="3372" y="2032"/>
                    </a:lnTo>
                    <a:lnTo>
                      <a:pt x="3207" y="2034"/>
                    </a:lnTo>
                    <a:lnTo>
                      <a:pt x="3207" y="2034"/>
                    </a:lnTo>
                    <a:lnTo>
                      <a:pt x="3042" y="2032"/>
                    </a:lnTo>
                    <a:lnTo>
                      <a:pt x="2879" y="2029"/>
                    </a:lnTo>
                    <a:lnTo>
                      <a:pt x="2719" y="2022"/>
                    </a:lnTo>
                    <a:lnTo>
                      <a:pt x="2560" y="2013"/>
                    </a:lnTo>
                    <a:lnTo>
                      <a:pt x="2405" y="2002"/>
                    </a:lnTo>
                    <a:lnTo>
                      <a:pt x="2253" y="1989"/>
                    </a:lnTo>
                    <a:lnTo>
                      <a:pt x="2104" y="1973"/>
                    </a:lnTo>
                    <a:lnTo>
                      <a:pt x="1958" y="1953"/>
                    </a:lnTo>
                    <a:lnTo>
                      <a:pt x="1816" y="1934"/>
                    </a:lnTo>
                    <a:lnTo>
                      <a:pt x="1678" y="1912"/>
                    </a:lnTo>
                    <a:lnTo>
                      <a:pt x="1544" y="1886"/>
                    </a:lnTo>
                    <a:lnTo>
                      <a:pt x="1414" y="1861"/>
                    </a:lnTo>
                    <a:lnTo>
                      <a:pt x="1287" y="1832"/>
                    </a:lnTo>
                    <a:lnTo>
                      <a:pt x="1167" y="1801"/>
                    </a:lnTo>
                    <a:lnTo>
                      <a:pt x="1050" y="1769"/>
                    </a:lnTo>
                    <a:lnTo>
                      <a:pt x="938" y="1736"/>
                    </a:lnTo>
                    <a:lnTo>
                      <a:pt x="833" y="1700"/>
                    </a:lnTo>
                    <a:lnTo>
                      <a:pt x="732" y="1664"/>
                    </a:lnTo>
                    <a:lnTo>
                      <a:pt x="637" y="1625"/>
                    </a:lnTo>
                    <a:lnTo>
                      <a:pt x="548" y="1585"/>
                    </a:lnTo>
                    <a:lnTo>
                      <a:pt x="504" y="1564"/>
                    </a:lnTo>
                    <a:lnTo>
                      <a:pt x="464" y="1544"/>
                    </a:lnTo>
                    <a:lnTo>
                      <a:pt x="424" y="1523"/>
                    </a:lnTo>
                    <a:lnTo>
                      <a:pt x="386" y="1502"/>
                    </a:lnTo>
                    <a:lnTo>
                      <a:pt x="351" y="1480"/>
                    </a:lnTo>
                    <a:lnTo>
                      <a:pt x="315" y="1459"/>
                    </a:lnTo>
                    <a:lnTo>
                      <a:pt x="283" y="1436"/>
                    </a:lnTo>
                    <a:lnTo>
                      <a:pt x="251" y="1412"/>
                    </a:lnTo>
                    <a:lnTo>
                      <a:pt x="223" y="1390"/>
                    </a:lnTo>
                    <a:lnTo>
                      <a:pt x="194" y="1367"/>
                    </a:lnTo>
                    <a:lnTo>
                      <a:pt x="168" y="1343"/>
                    </a:lnTo>
                    <a:lnTo>
                      <a:pt x="144" y="1319"/>
                    </a:lnTo>
                    <a:lnTo>
                      <a:pt x="122" y="1295"/>
                    </a:lnTo>
                    <a:lnTo>
                      <a:pt x="101" y="1271"/>
                    </a:lnTo>
                    <a:lnTo>
                      <a:pt x="82" y="1247"/>
                    </a:lnTo>
                    <a:lnTo>
                      <a:pt x="64" y="1222"/>
                    </a:lnTo>
                    <a:lnTo>
                      <a:pt x="50" y="1198"/>
                    </a:lnTo>
                    <a:lnTo>
                      <a:pt x="37" y="1172"/>
                    </a:lnTo>
                    <a:lnTo>
                      <a:pt x="26" y="1146"/>
                    </a:lnTo>
                    <a:lnTo>
                      <a:pt x="16" y="1121"/>
                    </a:lnTo>
                    <a:lnTo>
                      <a:pt x="10" y="1095"/>
                    </a:lnTo>
                    <a:lnTo>
                      <a:pt x="3" y="1070"/>
                    </a:lnTo>
                    <a:lnTo>
                      <a:pt x="0" y="1044"/>
                    </a:lnTo>
                    <a:lnTo>
                      <a:pt x="0" y="1017"/>
                    </a:lnTo>
                    <a:lnTo>
                      <a:pt x="0" y="1017"/>
                    </a:lnTo>
                    <a:lnTo>
                      <a:pt x="0" y="991"/>
                    </a:lnTo>
                    <a:lnTo>
                      <a:pt x="3" y="964"/>
                    </a:lnTo>
                    <a:lnTo>
                      <a:pt x="10" y="938"/>
                    </a:lnTo>
                    <a:lnTo>
                      <a:pt x="16" y="913"/>
                    </a:lnTo>
                    <a:lnTo>
                      <a:pt x="26" y="887"/>
                    </a:lnTo>
                    <a:lnTo>
                      <a:pt x="37" y="861"/>
                    </a:lnTo>
                    <a:lnTo>
                      <a:pt x="50" y="837"/>
                    </a:lnTo>
                    <a:lnTo>
                      <a:pt x="64" y="812"/>
                    </a:lnTo>
                    <a:lnTo>
                      <a:pt x="82" y="788"/>
                    </a:lnTo>
                    <a:lnTo>
                      <a:pt x="101" y="762"/>
                    </a:lnTo>
                    <a:lnTo>
                      <a:pt x="122" y="738"/>
                    </a:lnTo>
                    <a:lnTo>
                      <a:pt x="144" y="714"/>
                    </a:lnTo>
                    <a:lnTo>
                      <a:pt x="168" y="690"/>
                    </a:lnTo>
                    <a:lnTo>
                      <a:pt x="194" y="668"/>
                    </a:lnTo>
                    <a:lnTo>
                      <a:pt x="223" y="644"/>
                    </a:lnTo>
                    <a:lnTo>
                      <a:pt x="251" y="621"/>
                    </a:lnTo>
                    <a:lnTo>
                      <a:pt x="283" y="599"/>
                    </a:lnTo>
                    <a:lnTo>
                      <a:pt x="315" y="576"/>
                    </a:lnTo>
                    <a:lnTo>
                      <a:pt x="351" y="554"/>
                    </a:lnTo>
                    <a:lnTo>
                      <a:pt x="386" y="532"/>
                    </a:lnTo>
                    <a:lnTo>
                      <a:pt x="424" y="511"/>
                    </a:lnTo>
                    <a:lnTo>
                      <a:pt x="464" y="490"/>
                    </a:lnTo>
                    <a:lnTo>
                      <a:pt x="504" y="469"/>
                    </a:lnTo>
                    <a:lnTo>
                      <a:pt x="548" y="448"/>
                    </a:lnTo>
                    <a:lnTo>
                      <a:pt x="637" y="408"/>
                    </a:lnTo>
                    <a:lnTo>
                      <a:pt x="732" y="370"/>
                    </a:lnTo>
                    <a:lnTo>
                      <a:pt x="833" y="333"/>
                    </a:lnTo>
                    <a:lnTo>
                      <a:pt x="938" y="298"/>
                    </a:lnTo>
                    <a:lnTo>
                      <a:pt x="1050" y="264"/>
                    </a:lnTo>
                    <a:lnTo>
                      <a:pt x="1167" y="232"/>
                    </a:lnTo>
                    <a:lnTo>
                      <a:pt x="1287" y="202"/>
                    </a:lnTo>
                    <a:lnTo>
                      <a:pt x="1414" y="173"/>
                    </a:lnTo>
                    <a:lnTo>
                      <a:pt x="1544" y="147"/>
                    </a:lnTo>
                    <a:lnTo>
                      <a:pt x="1678" y="123"/>
                    </a:lnTo>
                    <a:lnTo>
                      <a:pt x="1816" y="101"/>
                    </a:lnTo>
                    <a:lnTo>
                      <a:pt x="1958" y="80"/>
                    </a:lnTo>
                    <a:lnTo>
                      <a:pt x="2104" y="62"/>
                    </a:lnTo>
                    <a:lnTo>
                      <a:pt x="2253" y="46"/>
                    </a:lnTo>
                    <a:lnTo>
                      <a:pt x="2405" y="32"/>
                    </a:lnTo>
                    <a:lnTo>
                      <a:pt x="2560" y="21"/>
                    </a:lnTo>
                    <a:lnTo>
                      <a:pt x="2719" y="11"/>
                    </a:lnTo>
                    <a:lnTo>
                      <a:pt x="2879" y="5"/>
                    </a:lnTo>
                    <a:lnTo>
                      <a:pt x="3042" y="2"/>
                    </a:lnTo>
                    <a:lnTo>
                      <a:pt x="3207" y="0"/>
                    </a:lnTo>
                    <a:lnTo>
                      <a:pt x="3207" y="0"/>
                    </a:lnTo>
                    <a:lnTo>
                      <a:pt x="3372" y="2"/>
                    </a:lnTo>
                    <a:lnTo>
                      <a:pt x="3535" y="5"/>
                    </a:lnTo>
                    <a:lnTo>
                      <a:pt x="3696" y="11"/>
                    </a:lnTo>
                    <a:lnTo>
                      <a:pt x="3854" y="21"/>
                    </a:lnTo>
                    <a:lnTo>
                      <a:pt x="4009" y="32"/>
                    </a:lnTo>
                    <a:lnTo>
                      <a:pt x="4162" y="46"/>
                    </a:lnTo>
                    <a:lnTo>
                      <a:pt x="4310" y="62"/>
                    </a:lnTo>
                    <a:lnTo>
                      <a:pt x="4456" y="80"/>
                    </a:lnTo>
                    <a:lnTo>
                      <a:pt x="4599" y="101"/>
                    </a:lnTo>
                    <a:lnTo>
                      <a:pt x="4736" y="123"/>
                    </a:lnTo>
                    <a:lnTo>
                      <a:pt x="4871" y="147"/>
                    </a:lnTo>
                    <a:lnTo>
                      <a:pt x="5001" y="173"/>
                    </a:lnTo>
                    <a:lnTo>
                      <a:pt x="5127" y="202"/>
                    </a:lnTo>
                    <a:lnTo>
                      <a:pt x="5247" y="232"/>
                    </a:lnTo>
                    <a:lnTo>
                      <a:pt x="5364" y="264"/>
                    </a:lnTo>
                    <a:lnTo>
                      <a:pt x="5476" y="298"/>
                    </a:lnTo>
                    <a:lnTo>
                      <a:pt x="5582" y="333"/>
                    </a:lnTo>
                    <a:lnTo>
                      <a:pt x="5683" y="370"/>
                    </a:lnTo>
                    <a:lnTo>
                      <a:pt x="5779" y="408"/>
                    </a:lnTo>
                    <a:lnTo>
                      <a:pt x="5867" y="448"/>
                    </a:lnTo>
                    <a:lnTo>
                      <a:pt x="5910" y="469"/>
                    </a:lnTo>
                    <a:lnTo>
                      <a:pt x="5952" y="490"/>
                    </a:lnTo>
                    <a:lnTo>
                      <a:pt x="5990" y="511"/>
                    </a:lnTo>
                    <a:lnTo>
                      <a:pt x="6029" y="532"/>
                    </a:lnTo>
                    <a:lnTo>
                      <a:pt x="6064" y="554"/>
                    </a:lnTo>
                    <a:lnTo>
                      <a:pt x="6099" y="576"/>
                    </a:lnTo>
                    <a:lnTo>
                      <a:pt x="6133" y="599"/>
                    </a:lnTo>
                    <a:lnTo>
                      <a:pt x="6163" y="621"/>
                    </a:lnTo>
                    <a:lnTo>
                      <a:pt x="6193" y="644"/>
                    </a:lnTo>
                    <a:lnTo>
                      <a:pt x="6221" y="668"/>
                    </a:lnTo>
                    <a:lnTo>
                      <a:pt x="6246" y="690"/>
                    </a:lnTo>
                    <a:lnTo>
                      <a:pt x="6272" y="714"/>
                    </a:lnTo>
                    <a:lnTo>
                      <a:pt x="6294" y="738"/>
                    </a:lnTo>
                    <a:lnTo>
                      <a:pt x="6315" y="762"/>
                    </a:lnTo>
                    <a:lnTo>
                      <a:pt x="6333" y="788"/>
                    </a:lnTo>
                    <a:lnTo>
                      <a:pt x="6350" y="812"/>
                    </a:lnTo>
                    <a:lnTo>
                      <a:pt x="6365" y="837"/>
                    </a:lnTo>
                    <a:lnTo>
                      <a:pt x="6379" y="861"/>
                    </a:lnTo>
                    <a:lnTo>
                      <a:pt x="6390" y="887"/>
                    </a:lnTo>
                    <a:lnTo>
                      <a:pt x="6398" y="913"/>
                    </a:lnTo>
                    <a:lnTo>
                      <a:pt x="6406" y="938"/>
                    </a:lnTo>
                    <a:lnTo>
                      <a:pt x="6411" y="964"/>
                    </a:lnTo>
                    <a:lnTo>
                      <a:pt x="6414" y="991"/>
                    </a:lnTo>
                    <a:lnTo>
                      <a:pt x="6416" y="1017"/>
                    </a:lnTo>
                    <a:lnTo>
                      <a:pt x="6416" y="1017"/>
                    </a:lnTo>
                    <a:close/>
                  </a:path>
                </a:pathLst>
              </a:custGeom>
              <a:gradFill flip="none" rotWithShape="1">
                <a:gsLst>
                  <a:gs pos="26000">
                    <a:schemeClr val="accent6">
                      <a:lumMod val="20000"/>
                      <a:lumOff val="80000"/>
                    </a:schemeClr>
                  </a:gs>
                  <a:gs pos="100000">
                    <a:schemeClr val="accent6"/>
                  </a:gs>
                </a:gsLst>
                <a:lin ang="1440000" scaled="0"/>
                <a:tileRect/>
              </a:gradFill>
              <a:ln w="3175">
                <a:noFill/>
                <a:round/>
                <a:headEnd/>
                <a:tailEnd/>
              </a:ln>
              <a:effectLst/>
            </p:spPr>
            <p:txBody>
              <a:bodyPr lIns="18288" tIns="9144" rIns="18288" bIns="9144" rtlCol="0" anchor="ctr"/>
              <a:lstStyle/>
              <a:p>
                <a:pPr algn="ctr" rtl="0">
                  <a:lnSpc>
                    <a:spcPct val="85000"/>
                  </a:lnSpc>
                  <a:spcBef>
                    <a:spcPct val="20000"/>
                  </a:spcBef>
                  <a:defRPr/>
                </a:pPr>
                <a:endParaRPr lang="pt-BR" sz="2100" b="1" dirty="0">
                  <a:solidFill>
                    <a:schemeClr val="bg1"/>
                  </a:solidFill>
                  <a:effectLst>
                    <a:outerShdw blurRad="38100" dist="38100" dir="2700000" algn="tl">
                      <a:srgbClr val="000000">
                        <a:alpha val="43137"/>
                      </a:srgbClr>
                    </a:outerShdw>
                  </a:effectLst>
                  <a:latin typeface="Arial Narrow" pitchFamily="112" charset="0"/>
                </a:endParaRPr>
              </a:p>
            </p:txBody>
          </p:sp>
        </p:grpSp>
        <p:sp>
          <p:nvSpPr>
            <p:cNvPr id="46" name="Forma Livre 15">
              <a:extLst>
                <a:ext uri="{FF2B5EF4-FFF2-40B4-BE49-F238E27FC236}">
                  <a16:creationId xmlns:a16="http://schemas.microsoft.com/office/drawing/2014/main" id="{0906AA40-074F-4D47-B15B-3426EB283234}"/>
                </a:ext>
              </a:extLst>
            </p:cNvPr>
            <p:cNvSpPr>
              <a:spLocks/>
            </p:cNvSpPr>
            <p:nvPr/>
          </p:nvSpPr>
          <p:spPr bwMode="auto">
            <a:xfrm>
              <a:off x="2103658" y="615933"/>
              <a:ext cx="3273779" cy="1023467"/>
            </a:xfrm>
            <a:custGeom>
              <a:avLst/>
              <a:gdLst/>
              <a:ahLst/>
              <a:cxnLst>
                <a:cxn ang="0">
                  <a:pos x="1196" y="8"/>
                </a:cxn>
                <a:cxn ang="0">
                  <a:pos x="660" y="76"/>
                </a:cxn>
                <a:cxn ang="0">
                  <a:pos x="438" y="128"/>
                </a:cxn>
                <a:cxn ang="0">
                  <a:pos x="256" y="194"/>
                </a:cxn>
                <a:cxn ang="0">
                  <a:pos x="118" y="268"/>
                </a:cxn>
                <a:cxn ang="0">
                  <a:pos x="30" y="352"/>
                </a:cxn>
                <a:cxn ang="0">
                  <a:pos x="0" y="440"/>
                </a:cxn>
                <a:cxn ang="0">
                  <a:pos x="16" y="504"/>
                </a:cxn>
                <a:cxn ang="0">
                  <a:pos x="84" y="586"/>
                </a:cxn>
                <a:cxn ang="0">
                  <a:pos x="202" y="660"/>
                </a:cxn>
                <a:cxn ang="0">
                  <a:pos x="364" y="728"/>
                </a:cxn>
                <a:cxn ang="0">
                  <a:pos x="618" y="796"/>
                </a:cxn>
                <a:cxn ang="0">
                  <a:pos x="1124" y="866"/>
                </a:cxn>
                <a:cxn ang="0">
                  <a:pos x="1376" y="680"/>
                </a:cxn>
                <a:cxn ang="0">
                  <a:pos x="1112" y="662"/>
                </a:cxn>
                <a:cxn ang="0">
                  <a:pos x="780" y="614"/>
                </a:cxn>
                <a:cxn ang="0">
                  <a:pos x="520" y="546"/>
                </a:cxn>
                <a:cxn ang="0">
                  <a:pos x="420" y="496"/>
                </a:cxn>
                <a:cxn ang="0">
                  <a:pos x="384" y="452"/>
                </a:cxn>
                <a:cxn ang="0">
                  <a:pos x="390" y="416"/>
                </a:cxn>
                <a:cxn ang="0">
                  <a:pos x="442" y="368"/>
                </a:cxn>
                <a:cxn ang="0">
                  <a:pos x="600" y="306"/>
                </a:cxn>
                <a:cxn ang="0">
                  <a:pos x="918" y="240"/>
                </a:cxn>
                <a:cxn ang="0">
                  <a:pos x="1300" y="202"/>
                </a:cxn>
                <a:cxn ang="0">
                  <a:pos x="1594" y="200"/>
                </a:cxn>
                <a:cxn ang="0">
                  <a:pos x="1984" y="228"/>
                </a:cxn>
                <a:cxn ang="0">
                  <a:pos x="2324" y="288"/>
                </a:cxn>
                <a:cxn ang="0">
                  <a:pos x="2532" y="358"/>
                </a:cxn>
                <a:cxn ang="0">
                  <a:pos x="2596" y="404"/>
                </a:cxn>
                <a:cxn ang="0">
                  <a:pos x="2610" y="440"/>
                </a:cxn>
                <a:cxn ang="0">
                  <a:pos x="2590" y="482"/>
                </a:cxn>
                <a:cxn ang="0">
                  <a:pos x="2494" y="538"/>
                </a:cxn>
                <a:cxn ang="0">
                  <a:pos x="2268" y="604"/>
                </a:cxn>
                <a:cxn ang="0">
                  <a:pos x="1970" y="654"/>
                </a:cxn>
                <a:cxn ang="0">
                  <a:pos x="1724" y="672"/>
                </a:cxn>
                <a:cxn ang="0">
                  <a:pos x="1722" y="874"/>
                </a:cxn>
                <a:cxn ang="0">
                  <a:pos x="2106" y="842"/>
                </a:cxn>
                <a:cxn ang="0">
                  <a:pos x="2538" y="756"/>
                </a:cxn>
                <a:cxn ang="0">
                  <a:pos x="2746" y="682"/>
                </a:cxn>
                <a:cxn ang="0">
                  <a:pos x="2872" y="614"/>
                </a:cxn>
                <a:cxn ang="0">
                  <a:pos x="2956" y="540"/>
                </a:cxn>
                <a:cxn ang="0">
                  <a:pos x="2992" y="460"/>
                </a:cxn>
                <a:cxn ang="0">
                  <a:pos x="2986" y="396"/>
                </a:cxn>
                <a:cxn ang="0">
                  <a:pos x="2926" y="310"/>
                </a:cxn>
                <a:cxn ang="0">
                  <a:pos x="2814" y="230"/>
                </a:cxn>
                <a:cxn ang="0">
                  <a:pos x="2652" y="160"/>
                </a:cxn>
                <a:cxn ang="0">
                  <a:pos x="2448" y="100"/>
                </a:cxn>
                <a:cxn ang="0">
                  <a:pos x="2080" y="34"/>
                </a:cxn>
                <a:cxn ang="0">
                  <a:pos x="1496" y="0"/>
                </a:cxn>
              </a:cxnLst>
              <a:rect l="0" t="0" r="r" b="b"/>
              <a:pathLst>
                <a:path w="2994" h="936">
                  <a:moveTo>
                    <a:pt x="1496" y="0"/>
                  </a:moveTo>
                  <a:lnTo>
                    <a:pt x="1496" y="0"/>
                  </a:lnTo>
                  <a:lnTo>
                    <a:pt x="1344" y="2"/>
                  </a:lnTo>
                  <a:lnTo>
                    <a:pt x="1196" y="8"/>
                  </a:lnTo>
                  <a:lnTo>
                    <a:pt x="1052" y="20"/>
                  </a:lnTo>
                  <a:lnTo>
                    <a:pt x="914" y="34"/>
                  </a:lnTo>
                  <a:lnTo>
                    <a:pt x="784" y="54"/>
                  </a:lnTo>
                  <a:lnTo>
                    <a:pt x="660" y="76"/>
                  </a:lnTo>
                  <a:lnTo>
                    <a:pt x="602" y="88"/>
                  </a:lnTo>
                  <a:lnTo>
                    <a:pt x="544" y="100"/>
                  </a:lnTo>
                  <a:lnTo>
                    <a:pt x="490" y="114"/>
                  </a:lnTo>
                  <a:lnTo>
                    <a:pt x="438" y="128"/>
                  </a:lnTo>
                  <a:lnTo>
                    <a:pt x="388" y="144"/>
                  </a:lnTo>
                  <a:lnTo>
                    <a:pt x="342" y="160"/>
                  </a:lnTo>
                  <a:lnTo>
                    <a:pt x="298" y="176"/>
                  </a:lnTo>
                  <a:lnTo>
                    <a:pt x="256" y="194"/>
                  </a:lnTo>
                  <a:lnTo>
                    <a:pt x="216" y="212"/>
                  </a:lnTo>
                  <a:lnTo>
                    <a:pt x="180" y="230"/>
                  </a:lnTo>
                  <a:lnTo>
                    <a:pt x="148" y="250"/>
                  </a:lnTo>
                  <a:lnTo>
                    <a:pt x="118" y="268"/>
                  </a:lnTo>
                  <a:lnTo>
                    <a:pt x="90" y="288"/>
                  </a:lnTo>
                  <a:lnTo>
                    <a:pt x="66" y="310"/>
                  </a:lnTo>
                  <a:lnTo>
                    <a:pt x="46" y="330"/>
                  </a:lnTo>
                  <a:lnTo>
                    <a:pt x="30" y="352"/>
                  </a:lnTo>
                  <a:lnTo>
                    <a:pt x="16" y="374"/>
                  </a:lnTo>
                  <a:lnTo>
                    <a:pt x="8" y="396"/>
                  </a:lnTo>
                  <a:lnTo>
                    <a:pt x="2" y="418"/>
                  </a:lnTo>
                  <a:lnTo>
                    <a:pt x="0" y="440"/>
                  </a:lnTo>
                  <a:lnTo>
                    <a:pt x="0" y="440"/>
                  </a:lnTo>
                  <a:lnTo>
                    <a:pt x="2" y="462"/>
                  </a:lnTo>
                  <a:lnTo>
                    <a:pt x="6" y="484"/>
                  </a:lnTo>
                  <a:lnTo>
                    <a:pt x="16" y="504"/>
                  </a:lnTo>
                  <a:lnTo>
                    <a:pt x="28" y="526"/>
                  </a:lnTo>
                  <a:lnTo>
                    <a:pt x="44" y="546"/>
                  </a:lnTo>
                  <a:lnTo>
                    <a:pt x="62" y="566"/>
                  </a:lnTo>
                  <a:lnTo>
                    <a:pt x="84" y="586"/>
                  </a:lnTo>
                  <a:lnTo>
                    <a:pt x="110" y="606"/>
                  </a:lnTo>
                  <a:lnTo>
                    <a:pt x="138" y="624"/>
                  </a:lnTo>
                  <a:lnTo>
                    <a:pt x="168" y="642"/>
                  </a:lnTo>
                  <a:lnTo>
                    <a:pt x="202" y="660"/>
                  </a:lnTo>
                  <a:lnTo>
                    <a:pt x="238" y="678"/>
                  </a:lnTo>
                  <a:lnTo>
                    <a:pt x="278" y="696"/>
                  </a:lnTo>
                  <a:lnTo>
                    <a:pt x="320" y="712"/>
                  </a:lnTo>
                  <a:lnTo>
                    <a:pt x="364" y="728"/>
                  </a:lnTo>
                  <a:lnTo>
                    <a:pt x="410" y="742"/>
                  </a:lnTo>
                  <a:lnTo>
                    <a:pt x="460" y="756"/>
                  </a:lnTo>
                  <a:lnTo>
                    <a:pt x="510" y="770"/>
                  </a:lnTo>
                  <a:lnTo>
                    <a:pt x="618" y="796"/>
                  </a:lnTo>
                  <a:lnTo>
                    <a:pt x="734" y="818"/>
                  </a:lnTo>
                  <a:lnTo>
                    <a:pt x="858" y="838"/>
                  </a:lnTo>
                  <a:lnTo>
                    <a:pt x="988" y="854"/>
                  </a:lnTo>
                  <a:lnTo>
                    <a:pt x="1124" y="866"/>
                  </a:lnTo>
                  <a:lnTo>
                    <a:pt x="1264" y="874"/>
                  </a:lnTo>
                  <a:lnTo>
                    <a:pt x="1410" y="880"/>
                  </a:lnTo>
                  <a:lnTo>
                    <a:pt x="1116" y="772"/>
                  </a:lnTo>
                  <a:lnTo>
                    <a:pt x="1376" y="680"/>
                  </a:lnTo>
                  <a:lnTo>
                    <a:pt x="1376" y="680"/>
                  </a:lnTo>
                  <a:lnTo>
                    <a:pt x="1288" y="676"/>
                  </a:lnTo>
                  <a:lnTo>
                    <a:pt x="1200" y="670"/>
                  </a:lnTo>
                  <a:lnTo>
                    <a:pt x="1112" y="662"/>
                  </a:lnTo>
                  <a:lnTo>
                    <a:pt x="1026" y="652"/>
                  </a:lnTo>
                  <a:lnTo>
                    <a:pt x="940" y="642"/>
                  </a:lnTo>
                  <a:lnTo>
                    <a:pt x="858" y="628"/>
                  </a:lnTo>
                  <a:lnTo>
                    <a:pt x="780" y="614"/>
                  </a:lnTo>
                  <a:lnTo>
                    <a:pt x="706" y="600"/>
                  </a:lnTo>
                  <a:lnTo>
                    <a:pt x="638" y="582"/>
                  </a:lnTo>
                  <a:lnTo>
                    <a:pt x="576" y="564"/>
                  </a:lnTo>
                  <a:lnTo>
                    <a:pt x="520" y="546"/>
                  </a:lnTo>
                  <a:lnTo>
                    <a:pt x="474" y="526"/>
                  </a:lnTo>
                  <a:lnTo>
                    <a:pt x="452" y="516"/>
                  </a:lnTo>
                  <a:lnTo>
                    <a:pt x="436" y="506"/>
                  </a:lnTo>
                  <a:lnTo>
                    <a:pt x="420" y="496"/>
                  </a:lnTo>
                  <a:lnTo>
                    <a:pt x="406" y="484"/>
                  </a:lnTo>
                  <a:lnTo>
                    <a:pt x="396" y="474"/>
                  </a:lnTo>
                  <a:lnTo>
                    <a:pt x="390" y="462"/>
                  </a:lnTo>
                  <a:lnTo>
                    <a:pt x="384" y="452"/>
                  </a:lnTo>
                  <a:lnTo>
                    <a:pt x="384" y="440"/>
                  </a:lnTo>
                  <a:lnTo>
                    <a:pt x="384" y="440"/>
                  </a:lnTo>
                  <a:lnTo>
                    <a:pt x="384" y="428"/>
                  </a:lnTo>
                  <a:lnTo>
                    <a:pt x="390" y="416"/>
                  </a:lnTo>
                  <a:lnTo>
                    <a:pt x="398" y="404"/>
                  </a:lnTo>
                  <a:lnTo>
                    <a:pt x="410" y="392"/>
                  </a:lnTo>
                  <a:lnTo>
                    <a:pt x="424" y="380"/>
                  </a:lnTo>
                  <a:lnTo>
                    <a:pt x="442" y="368"/>
                  </a:lnTo>
                  <a:lnTo>
                    <a:pt x="462" y="358"/>
                  </a:lnTo>
                  <a:lnTo>
                    <a:pt x="484" y="346"/>
                  </a:lnTo>
                  <a:lnTo>
                    <a:pt x="538" y="326"/>
                  </a:lnTo>
                  <a:lnTo>
                    <a:pt x="600" y="306"/>
                  </a:lnTo>
                  <a:lnTo>
                    <a:pt x="670" y="288"/>
                  </a:lnTo>
                  <a:lnTo>
                    <a:pt x="746" y="270"/>
                  </a:lnTo>
                  <a:lnTo>
                    <a:pt x="830" y="254"/>
                  </a:lnTo>
                  <a:lnTo>
                    <a:pt x="918" y="240"/>
                  </a:lnTo>
                  <a:lnTo>
                    <a:pt x="1010" y="228"/>
                  </a:lnTo>
                  <a:lnTo>
                    <a:pt x="1104" y="218"/>
                  </a:lnTo>
                  <a:lnTo>
                    <a:pt x="1202" y="208"/>
                  </a:lnTo>
                  <a:lnTo>
                    <a:pt x="1300" y="202"/>
                  </a:lnTo>
                  <a:lnTo>
                    <a:pt x="1400" y="200"/>
                  </a:lnTo>
                  <a:lnTo>
                    <a:pt x="1496" y="198"/>
                  </a:lnTo>
                  <a:lnTo>
                    <a:pt x="1496" y="198"/>
                  </a:lnTo>
                  <a:lnTo>
                    <a:pt x="1594" y="200"/>
                  </a:lnTo>
                  <a:lnTo>
                    <a:pt x="1694" y="202"/>
                  </a:lnTo>
                  <a:lnTo>
                    <a:pt x="1792" y="208"/>
                  </a:lnTo>
                  <a:lnTo>
                    <a:pt x="1890" y="218"/>
                  </a:lnTo>
                  <a:lnTo>
                    <a:pt x="1984" y="228"/>
                  </a:lnTo>
                  <a:lnTo>
                    <a:pt x="2076" y="240"/>
                  </a:lnTo>
                  <a:lnTo>
                    <a:pt x="2164" y="254"/>
                  </a:lnTo>
                  <a:lnTo>
                    <a:pt x="2248" y="270"/>
                  </a:lnTo>
                  <a:lnTo>
                    <a:pt x="2324" y="288"/>
                  </a:lnTo>
                  <a:lnTo>
                    <a:pt x="2394" y="306"/>
                  </a:lnTo>
                  <a:lnTo>
                    <a:pt x="2456" y="326"/>
                  </a:lnTo>
                  <a:lnTo>
                    <a:pt x="2510" y="346"/>
                  </a:lnTo>
                  <a:lnTo>
                    <a:pt x="2532" y="358"/>
                  </a:lnTo>
                  <a:lnTo>
                    <a:pt x="2552" y="368"/>
                  </a:lnTo>
                  <a:lnTo>
                    <a:pt x="2570" y="380"/>
                  </a:lnTo>
                  <a:lnTo>
                    <a:pt x="2584" y="392"/>
                  </a:lnTo>
                  <a:lnTo>
                    <a:pt x="2596" y="404"/>
                  </a:lnTo>
                  <a:lnTo>
                    <a:pt x="2604" y="416"/>
                  </a:lnTo>
                  <a:lnTo>
                    <a:pt x="2608" y="428"/>
                  </a:lnTo>
                  <a:lnTo>
                    <a:pt x="2610" y="440"/>
                  </a:lnTo>
                  <a:lnTo>
                    <a:pt x="2610" y="440"/>
                  </a:lnTo>
                  <a:lnTo>
                    <a:pt x="2610" y="450"/>
                  </a:lnTo>
                  <a:lnTo>
                    <a:pt x="2606" y="460"/>
                  </a:lnTo>
                  <a:lnTo>
                    <a:pt x="2600" y="470"/>
                  </a:lnTo>
                  <a:lnTo>
                    <a:pt x="2590" y="482"/>
                  </a:lnTo>
                  <a:lnTo>
                    <a:pt x="2580" y="492"/>
                  </a:lnTo>
                  <a:lnTo>
                    <a:pt x="2566" y="500"/>
                  </a:lnTo>
                  <a:lnTo>
                    <a:pt x="2534" y="520"/>
                  </a:lnTo>
                  <a:lnTo>
                    <a:pt x="2494" y="538"/>
                  </a:lnTo>
                  <a:lnTo>
                    <a:pt x="2446" y="556"/>
                  </a:lnTo>
                  <a:lnTo>
                    <a:pt x="2392" y="574"/>
                  </a:lnTo>
                  <a:lnTo>
                    <a:pt x="2332" y="590"/>
                  </a:lnTo>
                  <a:lnTo>
                    <a:pt x="2268" y="604"/>
                  </a:lnTo>
                  <a:lnTo>
                    <a:pt x="2198" y="618"/>
                  </a:lnTo>
                  <a:lnTo>
                    <a:pt x="2124" y="632"/>
                  </a:lnTo>
                  <a:lnTo>
                    <a:pt x="2048" y="642"/>
                  </a:lnTo>
                  <a:lnTo>
                    <a:pt x="1970" y="654"/>
                  </a:lnTo>
                  <a:lnTo>
                    <a:pt x="1888" y="662"/>
                  </a:lnTo>
                  <a:lnTo>
                    <a:pt x="1808" y="670"/>
                  </a:lnTo>
                  <a:lnTo>
                    <a:pt x="1724" y="674"/>
                  </a:lnTo>
                  <a:lnTo>
                    <a:pt x="1724" y="672"/>
                  </a:lnTo>
                  <a:lnTo>
                    <a:pt x="1726" y="604"/>
                  </a:lnTo>
                  <a:lnTo>
                    <a:pt x="1262" y="770"/>
                  </a:lnTo>
                  <a:lnTo>
                    <a:pt x="1722" y="936"/>
                  </a:lnTo>
                  <a:lnTo>
                    <a:pt x="1722" y="874"/>
                  </a:lnTo>
                  <a:lnTo>
                    <a:pt x="1722" y="874"/>
                  </a:lnTo>
                  <a:lnTo>
                    <a:pt x="1856" y="868"/>
                  </a:lnTo>
                  <a:lnTo>
                    <a:pt x="1984" y="856"/>
                  </a:lnTo>
                  <a:lnTo>
                    <a:pt x="2106" y="842"/>
                  </a:lnTo>
                  <a:lnTo>
                    <a:pt x="2224" y="824"/>
                  </a:lnTo>
                  <a:lnTo>
                    <a:pt x="2336" y="804"/>
                  </a:lnTo>
                  <a:lnTo>
                    <a:pt x="2440" y="782"/>
                  </a:lnTo>
                  <a:lnTo>
                    <a:pt x="2538" y="756"/>
                  </a:lnTo>
                  <a:lnTo>
                    <a:pt x="2628" y="728"/>
                  </a:lnTo>
                  <a:lnTo>
                    <a:pt x="2670" y="714"/>
                  </a:lnTo>
                  <a:lnTo>
                    <a:pt x="2710" y="698"/>
                  </a:lnTo>
                  <a:lnTo>
                    <a:pt x="2746" y="682"/>
                  </a:lnTo>
                  <a:lnTo>
                    <a:pt x="2782" y="666"/>
                  </a:lnTo>
                  <a:lnTo>
                    <a:pt x="2814" y="650"/>
                  </a:lnTo>
                  <a:lnTo>
                    <a:pt x="2844" y="632"/>
                  </a:lnTo>
                  <a:lnTo>
                    <a:pt x="2872" y="614"/>
                  </a:lnTo>
                  <a:lnTo>
                    <a:pt x="2896" y="596"/>
                  </a:lnTo>
                  <a:lnTo>
                    <a:pt x="2920" y="578"/>
                  </a:lnTo>
                  <a:lnTo>
                    <a:pt x="2938" y="560"/>
                  </a:lnTo>
                  <a:lnTo>
                    <a:pt x="2956" y="540"/>
                  </a:lnTo>
                  <a:lnTo>
                    <a:pt x="2970" y="520"/>
                  </a:lnTo>
                  <a:lnTo>
                    <a:pt x="2980" y="500"/>
                  </a:lnTo>
                  <a:lnTo>
                    <a:pt x="2988" y="480"/>
                  </a:lnTo>
                  <a:lnTo>
                    <a:pt x="2992" y="460"/>
                  </a:lnTo>
                  <a:lnTo>
                    <a:pt x="2994" y="440"/>
                  </a:lnTo>
                  <a:lnTo>
                    <a:pt x="2994" y="440"/>
                  </a:lnTo>
                  <a:lnTo>
                    <a:pt x="2992" y="418"/>
                  </a:lnTo>
                  <a:lnTo>
                    <a:pt x="2986" y="396"/>
                  </a:lnTo>
                  <a:lnTo>
                    <a:pt x="2978" y="374"/>
                  </a:lnTo>
                  <a:lnTo>
                    <a:pt x="2964" y="352"/>
                  </a:lnTo>
                  <a:lnTo>
                    <a:pt x="2948" y="330"/>
                  </a:lnTo>
                  <a:lnTo>
                    <a:pt x="2926" y="310"/>
                  </a:lnTo>
                  <a:lnTo>
                    <a:pt x="2904" y="288"/>
                  </a:lnTo>
                  <a:lnTo>
                    <a:pt x="2876" y="268"/>
                  </a:lnTo>
                  <a:lnTo>
                    <a:pt x="2846" y="250"/>
                  </a:lnTo>
                  <a:lnTo>
                    <a:pt x="2814" y="230"/>
                  </a:lnTo>
                  <a:lnTo>
                    <a:pt x="2778" y="212"/>
                  </a:lnTo>
                  <a:lnTo>
                    <a:pt x="2738" y="194"/>
                  </a:lnTo>
                  <a:lnTo>
                    <a:pt x="2696" y="176"/>
                  </a:lnTo>
                  <a:lnTo>
                    <a:pt x="2652" y="160"/>
                  </a:lnTo>
                  <a:lnTo>
                    <a:pt x="2604" y="144"/>
                  </a:lnTo>
                  <a:lnTo>
                    <a:pt x="2556" y="128"/>
                  </a:lnTo>
                  <a:lnTo>
                    <a:pt x="2504" y="114"/>
                  </a:lnTo>
                  <a:lnTo>
                    <a:pt x="2448" y="100"/>
                  </a:lnTo>
                  <a:lnTo>
                    <a:pt x="2392" y="88"/>
                  </a:lnTo>
                  <a:lnTo>
                    <a:pt x="2334" y="76"/>
                  </a:lnTo>
                  <a:lnTo>
                    <a:pt x="2210" y="54"/>
                  </a:lnTo>
                  <a:lnTo>
                    <a:pt x="2080" y="34"/>
                  </a:lnTo>
                  <a:lnTo>
                    <a:pt x="1942" y="20"/>
                  </a:lnTo>
                  <a:lnTo>
                    <a:pt x="1798" y="8"/>
                  </a:lnTo>
                  <a:lnTo>
                    <a:pt x="1650" y="2"/>
                  </a:lnTo>
                  <a:lnTo>
                    <a:pt x="1496" y="0"/>
                  </a:lnTo>
                  <a:close/>
                </a:path>
              </a:pathLst>
            </a:custGeom>
            <a:solidFill>
              <a:srgbClr val="FFFFFF"/>
            </a:solidFill>
            <a:ln w="9525">
              <a:noFill/>
              <a:round/>
              <a:headEnd/>
              <a:tailEnd/>
            </a:ln>
          </p:spPr>
          <p:txBody>
            <a:bodyPr vert="horz" wrap="square" lIns="91440" tIns="45720" rIns="91440" bIns="45720" numCol="1" rtlCol="0" anchor="t" anchorCtr="0" compatLnSpc="1">
              <a:prstTxWarp prst="textNoShape">
                <a:avLst/>
              </a:prstTxWarp>
            </a:bodyPr>
            <a:lstStyle/>
            <a:p>
              <a:pPr rtl="0"/>
              <a:endParaRPr lang="pt-BR" sz="2400" dirty="0"/>
            </a:p>
          </p:txBody>
        </p:sp>
      </p:grpSp>
      <p:grpSp>
        <p:nvGrpSpPr>
          <p:cNvPr id="49" name="Grupo 94">
            <a:extLst>
              <a:ext uri="{FF2B5EF4-FFF2-40B4-BE49-F238E27FC236}">
                <a16:creationId xmlns:a16="http://schemas.microsoft.com/office/drawing/2014/main" id="{984E95BA-7659-1C4C-9B1A-ED06AC90A444}"/>
              </a:ext>
            </a:extLst>
          </p:cNvPr>
          <p:cNvGrpSpPr/>
          <p:nvPr userDrawn="1"/>
        </p:nvGrpSpPr>
        <p:grpSpPr>
          <a:xfrm>
            <a:off x="1421500" y="787406"/>
            <a:ext cx="4522352" cy="5786809"/>
            <a:chOff x="1059549" y="-953922"/>
            <a:chExt cx="5433366" cy="6952545"/>
          </a:xfrm>
        </p:grpSpPr>
        <p:sp>
          <p:nvSpPr>
            <p:cNvPr id="50" name="Forma Livre 8">
              <a:extLst>
                <a:ext uri="{FF2B5EF4-FFF2-40B4-BE49-F238E27FC236}">
                  <a16:creationId xmlns:a16="http://schemas.microsoft.com/office/drawing/2014/main" id="{BF8977F5-127D-9F41-B2C8-19A2254923AF}"/>
                </a:ext>
              </a:extLst>
            </p:cNvPr>
            <p:cNvSpPr>
              <a:spLocks/>
            </p:cNvSpPr>
            <p:nvPr/>
          </p:nvSpPr>
          <p:spPr bwMode="auto">
            <a:xfrm>
              <a:off x="2793411" y="5476130"/>
              <a:ext cx="409057" cy="522493"/>
            </a:xfrm>
            <a:custGeom>
              <a:avLst/>
              <a:gdLst/>
              <a:ahLst/>
              <a:cxnLst>
                <a:cxn ang="0">
                  <a:pos x="0" y="182"/>
                </a:cxn>
                <a:cxn ang="0">
                  <a:pos x="0" y="182"/>
                </a:cxn>
                <a:cxn ang="0">
                  <a:pos x="2" y="208"/>
                </a:cxn>
                <a:cxn ang="0">
                  <a:pos x="6" y="232"/>
                </a:cxn>
                <a:cxn ang="0">
                  <a:pos x="12" y="256"/>
                </a:cxn>
                <a:cxn ang="0">
                  <a:pos x="22" y="280"/>
                </a:cxn>
                <a:cxn ang="0">
                  <a:pos x="32" y="302"/>
                </a:cxn>
                <a:cxn ang="0">
                  <a:pos x="44" y="324"/>
                </a:cxn>
                <a:cxn ang="0">
                  <a:pos x="60" y="344"/>
                </a:cxn>
                <a:cxn ang="0">
                  <a:pos x="76" y="364"/>
                </a:cxn>
                <a:cxn ang="0">
                  <a:pos x="92" y="384"/>
                </a:cxn>
                <a:cxn ang="0">
                  <a:pos x="112" y="402"/>
                </a:cxn>
                <a:cxn ang="0">
                  <a:pos x="152" y="438"/>
                </a:cxn>
                <a:cxn ang="0">
                  <a:pos x="194" y="470"/>
                </a:cxn>
                <a:cxn ang="0">
                  <a:pos x="238" y="498"/>
                </a:cxn>
                <a:cxn ang="0">
                  <a:pos x="282" y="524"/>
                </a:cxn>
                <a:cxn ang="0">
                  <a:pos x="326" y="546"/>
                </a:cxn>
                <a:cxn ang="0">
                  <a:pos x="366" y="564"/>
                </a:cxn>
                <a:cxn ang="0">
                  <a:pos x="402" y="580"/>
                </a:cxn>
                <a:cxn ang="0">
                  <a:pos x="456" y="600"/>
                </a:cxn>
                <a:cxn ang="0">
                  <a:pos x="476" y="608"/>
                </a:cxn>
                <a:cxn ang="0">
                  <a:pos x="476" y="424"/>
                </a:cxn>
                <a:cxn ang="0">
                  <a:pos x="476" y="424"/>
                </a:cxn>
                <a:cxn ang="0">
                  <a:pos x="424" y="404"/>
                </a:cxn>
                <a:cxn ang="0">
                  <a:pos x="374" y="384"/>
                </a:cxn>
                <a:cxn ang="0">
                  <a:pos x="326" y="362"/>
                </a:cxn>
                <a:cxn ang="0">
                  <a:pos x="282" y="338"/>
                </a:cxn>
                <a:cxn ang="0">
                  <a:pos x="240" y="316"/>
                </a:cxn>
                <a:cxn ang="0">
                  <a:pos x="202" y="290"/>
                </a:cxn>
                <a:cxn ang="0">
                  <a:pos x="166" y="264"/>
                </a:cxn>
                <a:cxn ang="0">
                  <a:pos x="134" y="238"/>
                </a:cxn>
                <a:cxn ang="0">
                  <a:pos x="106" y="212"/>
                </a:cxn>
                <a:cxn ang="0">
                  <a:pos x="80" y="182"/>
                </a:cxn>
                <a:cxn ang="0">
                  <a:pos x="58" y="154"/>
                </a:cxn>
                <a:cxn ang="0">
                  <a:pos x="40" y="124"/>
                </a:cxn>
                <a:cxn ang="0">
                  <a:pos x="26" y="94"/>
                </a:cxn>
                <a:cxn ang="0">
                  <a:pos x="14" y="64"/>
                </a:cxn>
                <a:cxn ang="0">
                  <a:pos x="8" y="32"/>
                </a:cxn>
                <a:cxn ang="0">
                  <a:pos x="6" y="0"/>
                </a:cxn>
                <a:cxn ang="0">
                  <a:pos x="0" y="182"/>
                </a:cxn>
              </a:cxnLst>
              <a:rect l="0" t="0" r="r" b="b"/>
              <a:pathLst>
                <a:path w="476" h="608">
                  <a:moveTo>
                    <a:pt x="0" y="182"/>
                  </a:moveTo>
                  <a:lnTo>
                    <a:pt x="0" y="182"/>
                  </a:lnTo>
                  <a:lnTo>
                    <a:pt x="2" y="208"/>
                  </a:lnTo>
                  <a:lnTo>
                    <a:pt x="6" y="232"/>
                  </a:lnTo>
                  <a:lnTo>
                    <a:pt x="12" y="256"/>
                  </a:lnTo>
                  <a:lnTo>
                    <a:pt x="22" y="280"/>
                  </a:lnTo>
                  <a:lnTo>
                    <a:pt x="32" y="302"/>
                  </a:lnTo>
                  <a:lnTo>
                    <a:pt x="44" y="324"/>
                  </a:lnTo>
                  <a:lnTo>
                    <a:pt x="60" y="344"/>
                  </a:lnTo>
                  <a:lnTo>
                    <a:pt x="76" y="364"/>
                  </a:lnTo>
                  <a:lnTo>
                    <a:pt x="92" y="384"/>
                  </a:lnTo>
                  <a:lnTo>
                    <a:pt x="112" y="402"/>
                  </a:lnTo>
                  <a:lnTo>
                    <a:pt x="152" y="438"/>
                  </a:lnTo>
                  <a:lnTo>
                    <a:pt x="194" y="470"/>
                  </a:lnTo>
                  <a:lnTo>
                    <a:pt x="238" y="498"/>
                  </a:lnTo>
                  <a:lnTo>
                    <a:pt x="282" y="524"/>
                  </a:lnTo>
                  <a:lnTo>
                    <a:pt x="326" y="546"/>
                  </a:lnTo>
                  <a:lnTo>
                    <a:pt x="366" y="564"/>
                  </a:lnTo>
                  <a:lnTo>
                    <a:pt x="402" y="580"/>
                  </a:lnTo>
                  <a:lnTo>
                    <a:pt x="456" y="600"/>
                  </a:lnTo>
                  <a:lnTo>
                    <a:pt x="476" y="608"/>
                  </a:lnTo>
                  <a:lnTo>
                    <a:pt x="476" y="424"/>
                  </a:lnTo>
                  <a:lnTo>
                    <a:pt x="476" y="424"/>
                  </a:lnTo>
                  <a:lnTo>
                    <a:pt x="424" y="404"/>
                  </a:lnTo>
                  <a:lnTo>
                    <a:pt x="374" y="384"/>
                  </a:lnTo>
                  <a:lnTo>
                    <a:pt x="326" y="362"/>
                  </a:lnTo>
                  <a:lnTo>
                    <a:pt x="282" y="338"/>
                  </a:lnTo>
                  <a:lnTo>
                    <a:pt x="240" y="316"/>
                  </a:lnTo>
                  <a:lnTo>
                    <a:pt x="202" y="290"/>
                  </a:lnTo>
                  <a:lnTo>
                    <a:pt x="166" y="264"/>
                  </a:lnTo>
                  <a:lnTo>
                    <a:pt x="134" y="238"/>
                  </a:lnTo>
                  <a:lnTo>
                    <a:pt x="106" y="212"/>
                  </a:lnTo>
                  <a:lnTo>
                    <a:pt x="80" y="182"/>
                  </a:lnTo>
                  <a:lnTo>
                    <a:pt x="58" y="154"/>
                  </a:lnTo>
                  <a:lnTo>
                    <a:pt x="40" y="124"/>
                  </a:lnTo>
                  <a:lnTo>
                    <a:pt x="26" y="94"/>
                  </a:lnTo>
                  <a:lnTo>
                    <a:pt x="14" y="64"/>
                  </a:lnTo>
                  <a:lnTo>
                    <a:pt x="8" y="32"/>
                  </a:lnTo>
                  <a:lnTo>
                    <a:pt x="6" y="0"/>
                  </a:lnTo>
                  <a:lnTo>
                    <a:pt x="0" y="182"/>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51" name="Forma Livre 9">
              <a:extLst>
                <a:ext uri="{FF2B5EF4-FFF2-40B4-BE49-F238E27FC236}">
                  <a16:creationId xmlns:a16="http://schemas.microsoft.com/office/drawing/2014/main" id="{E32B2F8E-8DC2-DE4A-9FB8-06B1AD391357}"/>
                </a:ext>
              </a:extLst>
            </p:cNvPr>
            <p:cNvSpPr>
              <a:spLocks/>
            </p:cNvSpPr>
            <p:nvPr/>
          </p:nvSpPr>
          <p:spPr bwMode="auto">
            <a:xfrm>
              <a:off x="2580288" y="4802389"/>
              <a:ext cx="2407937" cy="1039830"/>
            </a:xfrm>
            <a:custGeom>
              <a:avLst/>
              <a:gdLst/>
              <a:ahLst/>
              <a:cxnLst>
                <a:cxn ang="0">
                  <a:pos x="0" y="152"/>
                </a:cxn>
                <a:cxn ang="0">
                  <a:pos x="8" y="240"/>
                </a:cxn>
                <a:cxn ang="0">
                  <a:pos x="32" y="326"/>
                </a:cxn>
                <a:cxn ang="0">
                  <a:pos x="70" y="406"/>
                </a:cxn>
                <a:cxn ang="0">
                  <a:pos x="120" y="484"/>
                </a:cxn>
                <a:cxn ang="0">
                  <a:pos x="184" y="560"/>
                </a:cxn>
                <a:cxn ang="0">
                  <a:pos x="258" y="630"/>
                </a:cxn>
                <a:cxn ang="0">
                  <a:pos x="344" y="698"/>
                </a:cxn>
                <a:cxn ang="0">
                  <a:pos x="438" y="762"/>
                </a:cxn>
                <a:cxn ang="0">
                  <a:pos x="540" y="820"/>
                </a:cxn>
                <a:cxn ang="0">
                  <a:pos x="650" y="876"/>
                </a:cxn>
                <a:cxn ang="0">
                  <a:pos x="766" y="928"/>
                </a:cxn>
                <a:cxn ang="0">
                  <a:pos x="886" y="976"/>
                </a:cxn>
                <a:cxn ang="0">
                  <a:pos x="1012" y="1020"/>
                </a:cxn>
                <a:cxn ang="0">
                  <a:pos x="1140" y="1060"/>
                </a:cxn>
                <a:cxn ang="0">
                  <a:pos x="1402" y="1126"/>
                </a:cxn>
                <a:cxn ang="0">
                  <a:pos x="1662" y="1172"/>
                </a:cxn>
                <a:cxn ang="0">
                  <a:pos x="1916" y="1202"/>
                </a:cxn>
                <a:cxn ang="0">
                  <a:pos x="2096" y="1210"/>
                </a:cxn>
                <a:cxn ang="0">
                  <a:pos x="2208" y="1210"/>
                </a:cxn>
                <a:cxn ang="0">
                  <a:pos x="2314" y="1204"/>
                </a:cxn>
                <a:cxn ang="0">
                  <a:pos x="2414" y="1194"/>
                </a:cxn>
                <a:cxn ang="0">
                  <a:pos x="2502" y="1178"/>
                </a:cxn>
                <a:cxn ang="0">
                  <a:pos x="2582" y="1156"/>
                </a:cxn>
                <a:cxn ang="0">
                  <a:pos x="2652" y="1130"/>
                </a:cxn>
                <a:cxn ang="0">
                  <a:pos x="2710" y="1096"/>
                </a:cxn>
                <a:cxn ang="0">
                  <a:pos x="2754" y="1058"/>
                </a:cxn>
                <a:cxn ang="0">
                  <a:pos x="2784" y="1014"/>
                </a:cxn>
                <a:cxn ang="0">
                  <a:pos x="2800" y="964"/>
                </a:cxn>
                <a:cxn ang="0">
                  <a:pos x="2802" y="784"/>
                </a:cxn>
                <a:cxn ang="0">
                  <a:pos x="2800" y="812"/>
                </a:cxn>
                <a:cxn ang="0">
                  <a:pos x="2784" y="862"/>
                </a:cxn>
                <a:cxn ang="0">
                  <a:pos x="2754" y="906"/>
                </a:cxn>
                <a:cxn ang="0">
                  <a:pos x="2710" y="944"/>
                </a:cxn>
                <a:cxn ang="0">
                  <a:pos x="2652" y="976"/>
                </a:cxn>
                <a:cxn ang="0">
                  <a:pos x="2582" y="1002"/>
                </a:cxn>
                <a:cxn ang="0">
                  <a:pos x="2502" y="1024"/>
                </a:cxn>
                <a:cxn ang="0">
                  <a:pos x="2414" y="1040"/>
                </a:cxn>
                <a:cxn ang="0">
                  <a:pos x="2314" y="1050"/>
                </a:cxn>
                <a:cxn ang="0">
                  <a:pos x="2208" y="1056"/>
                </a:cxn>
                <a:cxn ang="0">
                  <a:pos x="2096" y="1056"/>
                </a:cxn>
                <a:cxn ang="0">
                  <a:pos x="1916" y="1048"/>
                </a:cxn>
                <a:cxn ang="0">
                  <a:pos x="1662" y="1020"/>
                </a:cxn>
                <a:cxn ang="0">
                  <a:pos x="1402" y="972"/>
                </a:cxn>
                <a:cxn ang="0">
                  <a:pos x="1140" y="906"/>
                </a:cxn>
                <a:cxn ang="0">
                  <a:pos x="1012" y="866"/>
                </a:cxn>
                <a:cxn ang="0">
                  <a:pos x="886" y="824"/>
                </a:cxn>
                <a:cxn ang="0">
                  <a:pos x="766" y="776"/>
                </a:cxn>
                <a:cxn ang="0">
                  <a:pos x="650" y="724"/>
                </a:cxn>
                <a:cxn ang="0">
                  <a:pos x="540" y="668"/>
                </a:cxn>
                <a:cxn ang="0">
                  <a:pos x="438" y="608"/>
                </a:cxn>
                <a:cxn ang="0">
                  <a:pos x="344" y="544"/>
                </a:cxn>
                <a:cxn ang="0">
                  <a:pos x="258" y="476"/>
                </a:cxn>
                <a:cxn ang="0">
                  <a:pos x="184" y="406"/>
                </a:cxn>
                <a:cxn ang="0">
                  <a:pos x="120" y="332"/>
                </a:cxn>
                <a:cxn ang="0">
                  <a:pos x="70" y="254"/>
                </a:cxn>
                <a:cxn ang="0">
                  <a:pos x="32" y="172"/>
                </a:cxn>
                <a:cxn ang="0">
                  <a:pos x="8" y="88"/>
                </a:cxn>
                <a:cxn ang="0">
                  <a:pos x="0" y="0"/>
                </a:cxn>
              </a:cxnLst>
              <a:rect l="0" t="0" r="r" b="b"/>
              <a:pathLst>
                <a:path w="2802" h="1210">
                  <a:moveTo>
                    <a:pt x="0" y="152"/>
                  </a:moveTo>
                  <a:lnTo>
                    <a:pt x="0" y="152"/>
                  </a:lnTo>
                  <a:lnTo>
                    <a:pt x="2" y="196"/>
                  </a:lnTo>
                  <a:lnTo>
                    <a:pt x="8" y="240"/>
                  </a:lnTo>
                  <a:lnTo>
                    <a:pt x="18" y="284"/>
                  </a:lnTo>
                  <a:lnTo>
                    <a:pt x="32" y="326"/>
                  </a:lnTo>
                  <a:lnTo>
                    <a:pt x="48" y="366"/>
                  </a:lnTo>
                  <a:lnTo>
                    <a:pt x="70" y="406"/>
                  </a:lnTo>
                  <a:lnTo>
                    <a:pt x="92" y="446"/>
                  </a:lnTo>
                  <a:lnTo>
                    <a:pt x="120" y="484"/>
                  </a:lnTo>
                  <a:lnTo>
                    <a:pt x="150" y="522"/>
                  </a:lnTo>
                  <a:lnTo>
                    <a:pt x="184" y="560"/>
                  </a:lnTo>
                  <a:lnTo>
                    <a:pt x="220" y="594"/>
                  </a:lnTo>
                  <a:lnTo>
                    <a:pt x="258" y="630"/>
                  </a:lnTo>
                  <a:lnTo>
                    <a:pt x="300" y="664"/>
                  </a:lnTo>
                  <a:lnTo>
                    <a:pt x="344" y="698"/>
                  </a:lnTo>
                  <a:lnTo>
                    <a:pt x="390" y="730"/>
                  </a:lnTo>
                  <a:lnTo>
                    <a:pt x="438" y="762"/>
                  </a:lnTo>
                  <a:lnTo>
                    <a:pt x="488" y="792"/>
                  </a:lnTo>
                  <a:lnTo>
                    <a:pt x="540" y="820"/>
                  </a:lnTo>
                  <a:lnTo>
                    <a:pt x="594" y="850"/>
                  </a:lnTo>
                  <a:lnTo>
                    <a:pt x="650" y="876"/>
                  </a:lnTo>
                  <a:lnTo>
                    <a:pt x="708" y="904"/>
                  </a:lnTo>
                  <a:lnTo>
                    <a:pt x="766" y="928"/>
                  </a:lnTo>
                  <a:lnTo>
                    <a:pt x="826" y="954"/>
                  </a:lnTo>
                  <a:lnTo>
                    <a:pt x="886" y="976"/>
                  </a:lnTo>
                  <a:lnTo>
                    <a:pt x="948" y="998"/>
                  </a:lnTo>
                  <a:lnTo>
                    <a:pt x="1012" y="1020"/>
                  </a:lnTo>
                  <a:lnTo>
                    <a:pt x="1076" y="1040"/>
                  </a:lnTo>
                  <a:lnTo>
                    <a:pt x="1140" y="1060"/>
                  </a:lnTo>
                  <a:lnTo>
                    <a:pt x="1270" y="1094"/>
                  </a:lnTo>
                  <a:lnTo>
                    <a:pt x="1402" y="1126"/>
                  </a:lnTo>
                  <a:lnTo>
                    <a:pt x="1532" y="1152"/>
                  </a:lnTo>
                  <a:lnTo>
                    <a:pt x="1662" y="1172"/>
                  </a:lnTo>
                  <a:lnTo>
                    <a:pt x="1790" y="1190"/>
                  </a:lnTo>
                  <a:lnTo>
                    <a:pt x="1916" y="1202"/>
                  </a:lnTo>
                  <a:lnTo>
                    <a:pt x="2036" y="1208"/>
                  </a:lnTo>
                  <a:lnTo>
                    <a:pt x="2096" y="1210"/>
                  </a:lnTo>
                  <a:lnTo>
                    <a:pt x="2152" y="1210"/>
                  </a:lnTo>
                  <a:lnTo>
                    <a:pt x="2208" y="1210"/>
                  </a:lnTo>
                  <a:lnTo>
                    <a:pt x="2262" y="1208"/>
                  </a:lnTo>
                  <a:lnTo>
                    <a:pt x="2314" y="1204"/>
                  </a:lnTo>
                  <a:lnTo>
                    <a:pt x="2364" y="1200"/>
                  </a:lnTo>
                  <a:lnTo>
                    <a:pt x="2414" y="1194"/>
                  </a:lnTo>
                  <a:lnTo>
                    <a:pt x="2460" y="1186"/>
                  </a:lnTo>
                  <a:lnTo>
                    <a:pt x="2502" y="1178"/>
                  </a:lnTo>
                  <a:lnTo>
                    <a:pt x="2544" y="1168"/>
                  </a:lnTo>
                  <a:lnTo>
                    <a:pt x="2582" y="1156"/>
                  </a:lnTo>
                  <a:lnTo>
                    <a:pt x="2618" y="1144"/>
                  </a:lnTo>
                  <a:lnTo>
                    <a:pt x="2652" y="1130"/>
                  </a:lnTo>
                  <a:lnTo>
                    <a:pt x="2682" y="1114"/>
                  </a:lnTo>
                  <a:lnTo>
                    <a:pt x="2710" y="1096"/>
                  </a:lnTo>
                  <a:lnTo>
                    <a:pt x="2734" y="1078"/>
                  </a:lnTo>
                  <a:lnTo>
                    <a:pt x="2754" y="1058"/>
                  </a:lnTo>
                  <a:lnTo>
                    <a:pt x="2772" y="1038"/>
                  </a:lnTo>
                  <a:lnTo>
                    <a:pt x="2784" y="1014"/>
                  </a:lnTo>
                  <a:lnTo>
                    <a:pt x="2794" y="990"/>
                  </a:lnTo>
                  <a:lnTo>
                    <a:pt x="2800" y="964"/>
                  </a:lnTo>
                  <a:lnTo>
                    <a:pt x="2802" y="938"/>
                  </a:lnTo>
                  <a:lnTo>
                    <a:pt x="2802" y="784"/>
                  </a:lnTo>
                  <a:lnTo>
                    <a:pt x="2802" y="784"/>
                  </a:lnTo>
                  <a:lnTo>
                    <a:pt x="2800" y="812"/>
                  </a:lnTo>
                  <a:lnTo>
                    <a:pt x="2794" y="838"/>
                  </a:lnTo>
                  <a:lnTo>
                    <a:pt x="2784" y="862"/>
                  </a:lnTo>
                  <a:lnTo>
                    <a:pt x="2772" y="884"/>
                  </a:lnTo>
                  <a:lnTo>
                    <a:pt x="2754" y="906"/>
                  </a:lnTo>
                  <a:lnTo>
                    <a:pt x="2734" y="924"/>
                  </a:lnTo>
                  <a:lnTo>
                    <a:pt x="2710" y="944"/>
                  </a:lnTo>
                  <a:lnTo>
                    <a:pt x="2682" y="960"/>
                  </a:lnTo>
                  <a:lnTo>
                    <a:pt x="2652" y="976"/>
                  </a:lnTo>
                  <a:lnTo>
                    <a:pt x="2618" y="990"/>
                  </a:lnTo>
                  <a:lnTo>
                    <a:pt x="2582" y="1002"/>
                  </a:lnTo>
                  <a:lnTo>
                    <a:pt x="2544" y="1014"/>
                  </a:lnTo>
                  <a:lnTo>
                    <a:pt x="2502" y="1024"/>
                  </a:lnTo>
                  <a:lnTo>
                    <a:pt x="2460" y="1032"/>
                  </a:lnTo>
                  <a:lnTo>
                    <a:pt x="2414" y="1040"/>
                  </a:lnTo>
                  <a:lnTo>
                    <a:pt x="2364" y="1046"/>
                  </a:lnTo>
                  <a:lnTo>
                    <a:pt x="2314" y="1050"/>
                  </a:lnTo>
                  <a:lnTo>
                    <a:pt x="2262" y="1054"/>
                  </a:lnTo>
                  <a:lnTo>
                    <a:pt x="2208" y="1056"/>
                  </a:lnTo>
                  <a:lnTo>
                    <a:pt x="2152" y="1058"/>
                  </a:lnTo>
                  <a:lnTo>
                    <a:pt x="2096" y="1056"/>
                  </a:lnTo>
                  <a:lnTo>
                    <a:pt x="2036" y="1056"/>
                  </a:lnTo>
                  <a:lnTo>
                    <a:pt x="1916" y="1048"/>
                  </a:lnTo>
                  <a:lnTo>
                    <a:pt x="1790" y="1036"/>
                  </a:lnTo>
                  <a:lnTo>
                    <a:pt x="1662" y="1020"/>
                  </a:lnTo>
                  <a:lnTo>
                    <a:pt x="1532" y="998"/>
                  </a:lnTo>
                  <a:lnTo>
                    <a:pt x="1402" y="972"/>
                  </a:lnTo>
                  <a:lnTo>
                    <a:pt x="1270" y="942"/>
                  </a:lnTo>
                  <a:lnTo>
                    <a:pt x="1140" y="906"/>
                  </a:lnTo>
                  <a:lnTo>
                    <a:pt x="1076" y="888"/>
                  </a:lnTo>
                  <a:lnTo>
                    <a:pt x="1012" y="866"/>
                  </a:lnTo>
                  <a:lnTo>
                    <a:pt x="948" y="846"/>
                  </a:lnTo>
                  <a:lnTo>
                    <a:pt x="886" y="824"/>
                  </a:lnTo>
                  <a:lnTo>
                    <a:pt x="826" y="800"/>
                  </a:lnTo>
                  <a:lnTo>
                    <a:pt x="766" y="776"/>
                  </a:lnTo>
                  <a:lnTo>
                    <a:pt x="708" y="750"/>
                  </a:lnTo>
                  <a:lnTo>
                    <a:pt x="650" y="724"/>
                  </a:lnTo>
                  <a:lnTo>
                    <a:pt x="594" y="696"/>
                  </a:lnTo>
                  <a:lnTo>
                    <a:pt x="540" y="668"/>
                  </a:lnTo>
                  <a:lnTo>
                    <a:pt x="488" y="638"/>
                  </a:lnTo>
                  <a:lnTo>
                    <a:pt x="438" y="608"/>
                  </a:lnTo>
                  <a:lnTo>
                    <a:pt x="390" y="576"/>
                  </a:lnTo>
                  <a:lnTo>
                    <a:pt x="344" y="544"/>
                  </a:lnTo>
                  <a:lnTo>
                    <a:pt x="300" y="510"/>
                  </a:lnTo>
                  <a:lnTo>
                    <a:pt x="258" y="476"/>
                  </a:lnTo>
                  <a:lnTo>
                    <a:pt x="220" y="442"/>
                  </a:lnTo>
                  <a:lnTo>
                    <a:pt x="184" y="406"/>
                  </a:lnTo>
                  <a:lnTo>
                    <a:pt x="150" y="368"/>
                  </a:lnTo>
                  <a:lnTo>
                    <a:pt x="120" y="332"/>
                  </a:lnTo>
                  <a:lnTo>
                    <a:pt x="92" y="292"/>
                  </a:lnTo>
                  <a:lnTo>
                    <a:pt x="70" y="254"/>
                  </a:lnTo>
                  <a:lnTo>
                    <a:pt x="48" y="212"/>
                  </a:lnTo>
                  <a:lnTo>
                    <a:pt x="32" y="172"/>
                  </a:lnTo>
                  <a:lnTo>
                    <a:pt x="18" y="130"/>
                  </a:lnTo>
                  <a:lnTo>
                    <a:pt x="8" y="88"/>
                  </a:lnTo>
                  <a:lnTo>
                    <a:pt x="2" y="44"/>
                  </a:lnTo>
                  <a:lnTo>
                    <a:pt x="0" y="0"/>
                  </a:lnTo>
                  <a:lnTo>
                    <a:pt x="0" y="152"/>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52" name="Forma Livre 10">
              <a:extLst>
                <a:ext uri="{FF2B5EF4-FFF2-40B4-BE49-F238E27FC236}">
                  <a16:creationId xmlns:a16="http://schemas.microsoft.com/office/drawing/2014/main" id="{7541765D-9A86-014B-B203-07FA2625F979}"/>
                </a:ext>
              </a:extLst>
            </p:cNvPr>
            <p:cNvSpPr>
              <a:spLocks/>
            </p:cNvSpPr>
            <p:nvPr/>
          </p:nvSpPr>
          <p:spPr bwMode="auto">
            <a:xfrm>
              <a:off x="2317323" y="4120054"/>
              <a:ext cx="2890899" cy="1112017"/>
            </a:xfrm>
            <a:custGeom>
              <a:avLst/>
              <a:gdLst/>
              <a:ahLst/>
              <a:cxnLst>
                <a:cxn ang="0">
                  <a:pos x="3364" y="962"/>
                </a:cxn>
                <a:cxn ang="0">
                  <a:pos x="3354" y="1008"/>
                </a:cxn>
                <a:cxn ang="0">
                  <a:pos x="3326" y="1064"/>
                </a:cxn>
                <a:cxn ang="0">
                  <a:pos x="3252" y="1136"/>
                </a:cxn>
                <a:cxn ang="0">
                  <a:pos x="3144" y="1194"/>
                </a:cxn>
                <a:cxn ang="0">
                  <a:pos x="3004" y="1238"/>
                </a:cxn>
                <a:cxn ang="0">
                  <a:pos x="2838" y="1270"/>
                </a:cxn>
                <a:cxn ang="0">
                  <a:pos x="2650" y="1288"/>
                </a:cxn>
                <a:cxn ang="0">
                  <a:pos x="2444" y="1294"/>
                </a:cxn>
                <a:cxn ang="0">
                  <a:pos x="2224" y="1288"/>
                </a:cxn>
                <a:cxn ang="0">
                  <a:pos x="1996" y="1268"/>
                </a:cxn>
                <a:cxn ang="0">
                  <a:pos x="1760" y="1236"/>
                </a:cxn>
                <a:cxn ang="0">
                  <a:pos x="1524" y="1194"/>
                </a:cxn>
                <a:cxn ang="0">
                  <a:pos x="1290" y="1140"/>
                </a:cxn>
                <a:cxn ang="0">
                  <a:pos x="1064" y="1072"/>
                </a:cxn>
                <a:cxn ang="0">
                  <a:pos x="848" y="996"/>
                </a:cxn>
                <a:cxn ang="0">
                  <a:pos x="648" y="906"/>
                </a:cxn>
                <a:cxn ang="0">
                  <a:pos x="468" y="808"/>
                </a:cxn>
                <a:cxn ang="0">
                  <a:pos x="310" y="698"/>
                </a:cxn>
                <a:cxn ang="0">
                  <a:pos x="180" y="576"/>
                </a:cxn>
                <a:cxn ang="0">
                  <a:pos x="82" y="446"/>
                </a:cxn>
                <a:cxn ang="0">
                  <a:pos x="22" y="304"/>
                </a:cxn>
                <a:cxn ang="0">
                  <a:pos x="2" y="204"/>
                </a:cxn>
                <a:cxn ang="0">
                  <a:pos x="0" y="0"/>
                </a:cxn>
                <a:cxn ang="0">
                  <a:pos x="2" y="52"/>
                </a:cxn>
                <a:cxn ang="0">
                  <a:pos x="22" y="150"/>
                </a:cxn>
                <a:cxn ang="0">
                  <a:pos x="82" y="292"/>
                </a:cxn>
                <a:cxn ang="0">
                  <a:pos x="180" y="422"/>
                </a:cxn>
                <a:cxn ang="0">
                  <a:pos x="310" y="544"/>
                </a:cxn>
                <a:cxn ang="0">
                  <a:pos x="468" y="654"/>
                </a:cxn>
                <a:cxn ang="0">
                  <a:pos x="648" y="754"/>
                </a:cxn>
                <a:cxn ang="0">
                  <a:pos x="848" y="842"/>
                </a:cxn>
                <a:cxn ang="0">
                  <a:pos x="1064" y="920"/>
                </a:cxn>
                <a:cxn ang="0">
                  <a:pos x="1290" y="986"/>
                </a:cxn>
                <a:cxn ang="0">
                  <a:pos x="1524" y="1040"/>
                </a:cxn>
                <a:cxn ang="0">
                  <a:pos x="1760" y="1084"/>
                </a:cxn>
                <a:cxn ang="0">
                  <a:pos x="1996" y="1114"/>
                </a:cxn>
                <a:cxn ang="0">
                  <a:pos x="2224" y="1134"/>
                </a:cxn>
                <a:cxn ang="0">
                  <a:pos x="2444" y="1140"/>
                </a:cxn>
                <a:cxn ang="0">
                  <a:pos x="2650" y="1134"/>
                </a:cxn>
                <a:cxn ang="0">
                  <a:pos x="2838" y="1116"/>
                </a:cxn>
                <a:cxn ang="0">
                  <a:pos x="3004" y="1084"/>
                </a:cxn>
                <a:cxn ang="0">
                  <a:pos x="3144" y="1040"/>
                </a:cxn>
                <a:cxn ang="0">
                  <a:pos x="3252" y="982"/>
                </a:cxn>
                <a:cxn ang="0">
                  <a:pos x="3326" y="910"/>
                </a:cxn>
                <a:cxn ang="0">
                  <a:pos x="3354" y="854"/>
                </a:cxn>
                <a:cxn ang="0">
                  <a:pos x="3364" y="810"/>
                </a:cxn>
              </a:cxnLst>
              <a:rect l="0" t="0" r="r" b="b"/>
              <a:pathLst>
                <a:path w="3364" h="1294">
                  <a:moveTo>
                    <a:pt x="3364" y="946"/>
                  </a:moveTo>
                  <a:lnTo>
                    <a:pt x="3364" y="946"/>
                  </a:lnTo>
                  <a:lnTo>
                    <a:pt x="3364" y="962"/>
                  </a:lnTo>
                  <a:lnTo>
                    <a:pt x="3362" y="978"/>
                  </a:lnTo>
                  <a:lnTo>
                    <a:pt x="3358" y="994"/>
                  </a:lnTo>
                  <a:lnTo>
                    <a:pt x="3354" y="1008"/>
                  </a:lnTo>
                  <a:lnTo>
                    <a:pt x="3348" y="1022"/>
                  </a:lnTo>
                  <a:lnTo>
                    <a:pt x="3342" y="1036"/>
                  </a:lnTo>
                  <a:lnTo>
                    <a:pt x="3326" y="1064"/>
                  </a:lnTo>
                  <a:lnTo>
                    <a:pt x="3306" y="1088"/>
                  </a:lnTo>
                  <a:lnTo>
                    <a:pt x="3280" y="1112"/>
                  </a:lnTo>
                  <a:lnTo>
                    <a:pt x="3252" y="1136"/>
                  </a:lnTo>
                  <a:lnTo>
                    <a:pt x="3220" y="1156"/>
                  </a:lnTo>
                  <a:lnTo>
                    <a:pt x="3182" y="1176"/>
                  </a:lnTo>
                  <a:lnTo>
                    <a:pt x="3144" y="1194"/>
                  </a:lnTo>
                  <a:lnTo>
                    <a:pt x="3100" y="1210"/>
                  </a:lnTo>
                  <a:lnTo>
                    <a:pt x="3054" y="1224"/>
                  </a:lnTo>
                  <a:lnTo>
                    <a:pt x="3004" y="1238"/>
                  </a:lnTo>
                  <a:lnTo>
                    <a:pt x="2952" y="1250"/>
                  </a:lnTo>
                  <a:lnTo>
                    <a:pt x="2896" y="1260"/>
                  </a:lnTo>
                  <a:lnTo>
                    <a:pt x="2838" y="1270"/>
                  </a:lnTo>
                  <a:lnTo>
                    <a:pt x="2778" y="1276"/>
                  </a:lnTo>
                  <a:lnTo>
                    <a:pt x="2716" y="1284"/>
                  </a:lnTo>
                  <a:lnTo>
                    <a:pt x="2650" y="1288"/>
                  </a:lnTo>
                  <a:lnTo>
                    <a:pt x="2584" y="1292"/>
                  </a:lnTo>
                  <a:lnTo>
                    <a:pt x="2514" y="1294"/>
                  </a:lnTo>
                  <a:lnTo>
                    <a:pt x="2444" y="1294"/>
                  </a:lnTo>
                  <a:lnTo>
                    <a:pt x="2372" y="1292"/>
                  </a:lnTo>
                  <a:lnTo>
                    <a:pt x="2300" y="1290"/>
                  </a:lnTo>
                  <a:lnTo>
                    <a:pt x="2224" y="1288"/>
                  </a:lnTo>
                  <a:lnTo>
                    <a:pt x="2150" y="1282"/>
                  </a:lnTo>
                  <a:lnTo>
                    <a:pt x="2072" y="1276"/>
                  </a:lnTo>
                  <a:lnTo>
                    <a:pt x="1996" y="1268"/>
                  </a:lnTo>
                  <a:lnTo>
                    <a:pt x="1918" y="1260"/>
                  </a:lnTo>
                  <a:lnTo>
                    <a:pt x="1840" y="1248"/>
                  </a:lnTo>
                  <a:lnTo>
                    <a:pt x="1760" y="1236"/>
                  </a:lnTo>
                  <a:lnTo>
                    <a:pt x="1682" y="1224"/>
                  </a:lnTo>
                  <a:lnTo>
                    <a:pt x="1602" y="1210"/>
                  </a:lnTo>
                  <a:lnTo>
                    <a:pt x="1524" y="1194"/>
                  </a:lnTo>
                  <a:lnTo>
                    <a:pt x="1446" y="1178"/>
                  </a:lnTo>
                  <a:lnTo>
                    <a:pt x="1368" y="1158"/>
                  </a:lnTo>
                  <a:lnTo>
                    <a:pt x="1290" y="1140"/>
                  </a:lnTo>
                  <a:lnTo>
                    <a:pt x="1214" y="1118"/>
                  </a:lnTo>
                  <a:lnTo>
                    <a:pt x="1138" y="1096"/>
                  </a:lnTo>
                  <a:lnTo>
                    <a:pt x="1064" y="1072"/>
                  </a:lnTo>
                  <a:lnTo>
                    <a:pt x="990" y="1048"/>
                  </a:lnTo>
                  <a:lnTo>
                    <a:pt x="920" y="1022"/>
                  </a:lnTo>
                  <a:lnTo>
                    <a:pt x="848" y="996"/>
                  </a:lnTo>
                  <a:lnTo>
                    <a:pt x="780" y="968"/>
                  </a:lnTo>
                  <a:lnTo>
                    <a:pt x="714" y="938"/>
                  </a:lnTo>
                  <a:lnTo>
                    <a:pt x="648" y="906"/>
                  </a:lnTo>
                  <a:lnTo>
                    <a:pt x="586" y="874"/>
                  </a:lnTo>
                  <a:lnTo>
                    <a:pt x="526" y="842"/>
                  </a:lnTo>
                  <a:lnTo>
                    <a:pt x="468" y="808"/>
                  </a:lnTo>
                  <a:lnTo>
                    <a:pt x="412" y="772"/>
                  </a:lnTo>
                  <a:lnTo>
                    <a:pt x="360" y="734"/>
                  </a:lnTo>
                  <a:lnTo>
                    <a:pt x="310" y="698"/>
                  </a:lnTo>
                  <a:lnTo>
                    <a:pt x="264" y="658"/>
                  </a:lnTo>
                  <a:lnTo>
                    <a:pt x="220" y="618"/>
                  </a:lnTo>
                  <a:lnTo>
                    <a:pt x="180" y="576"/>
                  </a:lnTo>
                  <a:lnTo>
                    <a:pt x="144" y="534"/>
                  </a:lnTo>
                  <a:lnTo>
                    <a:pt x="112" y="490"/>
                  </a:lnTo>
                  <a:lnTo>
                    <a:pt x="82" y="446"/>
                  </a:lnTo>
                  <a:lnTo>
                    <a:pt x="58" y="400"/>
                  </a:lnTo>
                  <a:lnTo>
                    <a:pt x="38" y="352"/>
                  </a:lnTo>
                  <a:lnTo>
                    <a:pt x="22" y="304"/>
                  </a:lnTo>
                  <a:lnTo>
                    <a:pt x="10" y="256"/>
                  </a:lnTo>
                  <a:lnTo>
                    <a:pt x="6" y="230"/>
                  </a:lnTo>
                  <a:lnTo>
                    <a:pt x="2" y="204"/>
                  </a:lnTo>
                  <a:lnTo>
                    <a:pt x="0" y="180"/>
                  </a:lnTo>
                  <a:lnTo>
                    <a:pt x="0" y="154"/>
                  </a:lnTo>
                  <a:lnTo>
                    <a:pt x="0" y="0"/>
                  </a:lnTo>
                  <a:lnTo>
                    <a:pt x="0" y="0"/>
                  </a:lnTo>
                  <a:lnTo>
                    <a:pt x="0" y="26"/>
                  </a:lnTo>
                  <a:lnTo>
                    <a:pt x="2" y="52"/>
                  </a:lnTo>
                  <a:lnTo>
                    <a:pt x="6" y="76"/>
                  </a:lnTo>
                  <a:lnTo>
                    <a:pt x="10" y="102"/>
                  </a:lnTo>
                  <a:lnTo>
                    <a:pt x="22" y="150"/>
                  </a:lnTo>
                  <a:lnTo>
                    <a:pt x="38" y="200"/>
                  </a:lnTo>
                  <a:lnTo>
                    <a:pt x="58" y="246"/>
                  </a:lnTo>
                  <a:lnTo>
                    <a:pt x="82" y="292"/>
                  </a:lnTo>
                  <a:lnTo>
                    <a:pt x="112" y="336"/>
                  </a:lnTo>
                  <a:lnTo>
                    <a:pt x="144" y="380"/>
                  </a:lnTo>
                  <a:lnTo>
                    <a:pt x="180" y="422"/>
                  </a:lnTo>
                  <a:lnTo>
                    <a:pt x="220" y="464"/>
                  </a:lnTo>
                  <a:lnTo>
                    <a:pt x="264" y="504"/>
                  </a:lnTo>
                  <a:lnTo>
                    <a:pt x="310" y="544"/>
                  </a:lnTo>
                  <a:lnTo>
                    <a:pt x="360" y="582"/>
                  </a:lnTo>
                  <a:lnTo>
                    <a:pt x="412" y="618"/>
                  </a:lnTo>
                  <a:lnTo>
                    <a:pt x="468" y="654"/>
                  </a:lnTo>
                  <a:lnTo>
                    <a:pt x="526" y="688"/>
                  </a:lnTo>
                  <a:lnTo>
                    <a:pt x="586" y="722"/>
                  </a:lnTo>
                  <a:lnTo>
                    <a:pt x="648" y="754"/>
                  </a:lnTo>
                  <a:lnTo>
                    <a:pt x="714" y="784"/>
                  </a:lnTo>
                  <a:lnTo>
                    <a:pt x="780" y="814"/>
                  </a:lnTo>
                  <a:lnTo>
                    <a:pt x="848" y="842"/>
                  </a:lnTo>
                  <a:lnTo>
                    <a:pt x="920" y="870"/>
                  </a:lnTo>
                  <a:lnTo>
                    <a:pt x="990" y="896"/>
                  </a:lnTo>
                  <a:lnTo>
                    <a:pt x="1064" y="920"/>
                  </a:lnTo>
                  <a:lnTo>
                    <a:pt x="1138" y="942"/>
                  </a:lnTo>
                  <a:lnTo>
                    <a:pt x="1214" y="966"/>
                  </a:lnTo>
                  <a:lnTo>
                    <a:pt x="1290" y="986"/>
                  </a:lnTo>
                  <a:lnTo>
                    <a:pt x="1368" y="1006"/>
                  </a:lnTo>
                  <a:lnTo>
                    <a:pt x="1446" y="1024"/>
                  </a:lnTo>
                  <a:lnTo>
                    <a:pt x="1524" y="1040"/>
                  </a:lnTo>
                  <a:lnTo>
                    <a:pt x="1602" y="1056"/>
                  </a:lnTo>
                  <a:lnTo>
                    <a:pt x="1682" y="1070"/>
                  </a:lnTo>
                  <a:lnTo>
                    <a:pt x="1760" y="1084"/>
                  </a:lnTo>
                  <a:lnTo>
                    <a:pt x="1840" y="1096"/>
                  </a:lnTo>
                  <a:lnTo>
                    <a:pt x="1918" y="1106"/>
                  </a:lnTo>
                  <a:lnTo>
                    <a:pt x="1996" y="1114"/>
                  </a:lnTo>
                  <a:lnTo>
                    <a:pt x="2072" y="1122"/>
                  </a:lnTo>
                  <a:lnTo>
                    <a:pt x="2150" y="1128"/>
                  </a:lnTo>
                  <a:lnTo>
                    <a:pt x="2224" y="1134"/>
                  </a:lnTo>
                  <a:lnTo>
                    <a:pt x="2300" y="1138"/>
                  </a:lnTo>
                  <a:lnTo>
                    <a:pt x="2372" y="1140"/>
                  </a:lnTo>
                  <a:lnTo>
                    <a:pt x="2444" y="1140"/>
                  </a:lnTo>
                  <a:lnTo>
                    <a:pt x="2514" y="1140"/>
                  </a:lnTo>
                  <a:lnTo>
                    <a:pt x="2584" y="1138"/>
                  </a:lnTo>
                  <a:lnTo>
                    <a:pt x="2650" y="1134"/>
                  </a:lnTo>
                  <a:lnTo>
                    <a:pt x="2716" y="1130"/>
                  </a:lnTo>
                  <a:lnTo>
                    <a:pt x="2778" y="1124"/>
                  </a:lnTo>
                  <a:lnTo>
                    <a:pt x="2838" y="1116"/>
                  </a:lnTo>
                  <a:lnTo>
                    <a:pt x="2896" y="1106"/>
                  </a:lnTo>
                  <a:lnTo>
                    <a:pt x="2952" y="1096"/>
                  </a:lnTo>
                  <a:lnTo>
                    <a:pt x="3004" y="1084"/>
                  </a:lnTo>
                  <a:lnTo>
                    <a:pt x="3054" y="1070"/>
                  </a:lnTo>
                  <a:lnTo>
                    <a:pt x="3100" y="1056"/>
                  </a:lnTo>
                  <a:lnTo>
                    <a:pt x="3144" y="1040"/>
                  </a:lnTo>
                  <a:lnTo>
                    <a:pt x="3182" y="1022"/>
                  </a:lnTo>
                  <a:lnTo>
                    <a:pt x="3220" y="1002"/>
                  </a:lnTo>
                  <a:lnTo>
                    <a:pt x="3252" y="982"/>
                  </a:lnTo>
                  <a:lnTo>
                    <a:pt x="3280" y="960"/>
                  </a:lnTo>
                  <a:lnTo>
                    <a:pt x="3306" y="936"/>
                  </a:lnTo>
                  <a:lnTo>
                    <a:pt x="3326" y="910"/>
                  </a:lnTo>
                  <a:lnTo>
                    <a:pt x="3342" y="884"/>
                  </a:lnTo>
                  <a:lnTo>
                    <a:pt x="3348" y="870"/>
                  </a:lnTo>
                  <a:lnTo>
                    <a:pt x="3354" y="854"/>
                  </a:lnTo>
                  <a:lnTo>
                    <a:pt x="3358" y="840"/>
                  </a:lnTo>
                  <a:lnTo>
                    <a:pt x="3362" y="824"/>
                  </a:lnTo>
                  <a:lnTo>
                    <a:pt x="3364" y="810"/>
                  </a:lnTo>
                  <a:lnTo>
                    <a:pt x="3364" y="794"/>
                  </a:lnTo>
                  <a:lnTo>
                    <a:pt x="3364" y="946"/>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53" name="Forma Livre 11">
              <a:extLst>
                <a:ext uri="{FF2B5EF4-FFF2-40B4-BE49-F238E27FC236}">
                  <a16:creationId xmlns:a16="http://schemas.microsoft.com/office/drawing/2014/main" id="{E2B2B806-64A6-324E-8878-B08429F273AD}"/>
                </a:ext>
              </a:extLst>
            </p:cNvPr>
            <p:cNvSpPr>
              <a:spLocks/>
            </p:cNvSpPr>
            <p:nvPr/>
          </p:nvSpPr>
          <p:spPr bwMode="auto">
            <a:xfrm>
              <a:off x="2121389" y="3329439"/>
              <a:ext cx="3349800" cy="1266702"/>
            </a:xfrm>
            <a:custGeom>
              <a:avLst/>
              <a:gdLst/>
              <a:ahLst/>
              <a:cxnLst>
                <a:cxn ang="0">
                  <a:pos x="3896" y="1090"/>
                </a:cxn>
                <a:cxn ang="0">
                  <a:pos x="3886" y="1144"/>
                </a:cxn>
                <a:cxn ang="0">
                  <a:pos x="3864" y="1192"/>
                </a:cxn>
                <a:cxn ang="0">
                  <a:pos x="3830" y="1238"/>
                </a:cxn>
                <a:cxn ang="0">
                  <a:pos x="3730" y="1314"/>
                </a:cxn>
                <a:cxn ang="0">
                  <a:pos x="3592" y="1376"/>
                </a:cxn>
                <a:cxn ang="0">
                  <a:pos x="3420" y="1424"/>
                </a:cxn>
                <a:cxn ang="0">
                  <a:pos x="3218" y="1454"/>
                </a:cxn>
                <a:cxn ang="0">
                  <a:pos x="2994" y="1472"/>
                </a:cxn>
                <a:cxn ang="0">
                  <a:pos x="2750" y="1474"/>
                </a:cxn>
                <a:cxn ang="0">
                  <a:pos x="2490" y="1460"/>
                </a:cxn>
                <a:cxn ang="0">
                  <a:pos x="2222" y="1434"/>
                </a:cxn>
                <a:cxn ang="0">
                  <a:pos x="1948" y="1394"/>
                </a:cxn>
                <a:cxn ang="0">
                  <a:pos x="1676" y="1340"/>
                </a:cxn>
                <a:cxn ang="0">
                  <a:pos x="1408" y="1272"/>
                </a:cxn>
                <a:cxn ang="0">
                  <a:pos x="1148" y="1190"/>
                </a:cxn>
                <a:cxn ang="0">
                  <a:pos x="904" y="1096"/>
                </a:cxn>
                <a:cxn ang="0">
                  <a:pos x="680" y="990"/>
                </a:cxn>
                <a:cxn ang="0">
                  <a:pos x="478" y="870"/>
                </a:cxn>
                <a:cxn ang="0">
                  <a:pos x="306" y="738"/>
                </a:cxn>
                <a:cxn ang="0">
                  <a:pos x="168" y="594"/>
                </a:cxn>
                <a:cxn ang="0">
                  <a:pos x="68" y="438"/>
                </a:cxn>
                <a:cxn ang="0">
                  <a:pos x="34" y="356"/>
                </a:cxn>
                <a:cxn ang="0">
                  <a:pos x="12" y="272"/>
                </a:cxn>
                <a:cxn ang="0">
                  <a:pos x="2" y="184"/>
                </a:cxn>
                <a:cxn ang="0">
                  <a:pos x="0" y="0"/>
                </a:cxn>
                <a:cxn ang="0">
                  <a:pos x="6" y="88"/>
                </a:cxn>
                <a:cxn ang="0">
                  <a:pos x="26" y="174"/>
                </a:cxn>
                <a:cxn ang="0">
                  <a:pos x="56" y="258"/>
                </a:cxn>
                <a:cxn ang="0">
                  <a:pos x="130" y="390"/>
                </a:cxn>
                <a:cxn ang="0">
                  <a:pos x="256" y="538"/>
                </a:cxn>
                <a:cxn ang="0">
                  <a:pos x="418" y="674"/>
                </a:cxn>
                <a:cxn ang="0">
                  <a:pos x="610" y="798"/>
                </a:cxn>
                <a:cxn ang="0">
                  <a:pos x="828" y="908"/>
                </a:cxn>
                <a:cxn ang="0">
                  <a:pos x="1066" y="1006"/>
                </a:cxn>
                <a:cxn ang="0">
                  <a:pos x="1320" y="1092"/>
                </a:cxn>
                <a:cxn ang="0">
                  <a:pos x="1586" y="1164"/>
                </a:cxn>
                <a:cxn ang="0">
                  <a:pos x="1858" y="1224"/>
                </a:cxn>
                <a:cxn ang="0">
                  <a:pos x="2132" y="1268"/>
                </a:cxn>
                <a:cxn ang="0">
                  <a:pos x="2402" y="1300"/>
                </a:cxn>
                <a:cxn ang="0">
                  <a:pos x="2664" y="1318"/>
                </a:cxn>
                <a:cxn ang="0">
                  <a:pos x="2914" y="1320"/>
                </a:cxn>
                <a:cxn ang="0">
                  <a:pos x="3146" y="1308"/>
                </a:cxn>
                <a:cxn ang="0">
                  <a:pos x="3356" y="1282"/>
                </a:cxn>
                <a:cxn ang="0">
                  <a:pos x="3538" y="1240"/>
                </a:cxn>
                <a:cxn ang="0">
                  <a:pos x="3688" y="1184"/>
                </a:cxn>
                <a:cxn ang="0">
                  <a:pos x="3800" y="1112"/>
                </a:cxn>
                <a:cxn ang="0">
                  <a:pos x="3854" y="1054"/>
                </a:cxn>
                <a:cxn ang="0">
                  <a:pos x="3880" y="1006"/>
                </a:cxn>
                <a:cxn ang="0">
                  <a:pos x="3894" y="956"/>
                </a:cxn>
                <a:cxn ang="0">
                  <a:pos x="3898" y="1072"/>
                </a:cxn>
              </a:cxnLst>
              <a:rect l="0" t="0" r="r" b="b"/>
              <a:pathLst>
                <a:path w="3898" h="1474">
                  <a:moveTo>
                    <a:pt x="3898" y="1072"/>
                  </a:moveTo>
                  <a:lnTo>
                    <a:pt x="3898" y="1072"/>
                  </a:lnTo>
                  <a:lnTo>
                    <a:pt x="3896" y="1090"/>
                  </a:lnTo>
                  <a:lnTo>
                    <a:pt x="3894" y="1108"/>
                  </a:lnTo>
                  <a:lnTo>
                    <a:pt x="3890" y="1126"/>
                  </a:lnTo>
                  <a:lnTo>
                    <a:pt x="3886" y="1144"/>
                  </a:lnTo>
                  <a:lnTo>
                    <a:pt x="3880" y="1160"/>
                  </a:lnTo>
                  <a:lnTo>
                    <a:pt x="3872" y="1176"/>
                  </a:lnTo>
                  <a:lnTo>
                    <a:pt x="3864" y="1192"/>
                  </a:lnTo>
                  <a:lnTo>
                    <a:pt x="3854" y="1208"/>
                  </a:lnTo>
                  <a:lnTo>
                    <a:pt x="3842" y="1222"/>
                  </a:lnTo>
                  <a:lnTo>
                    <a:pt x="3830" y="1238"/>
                  </a:lnTo>
                  <a:lnTo>
                    <a:pt x="3800" y="1264"/>
                  </a:lnTo>
                  <a:lnTo>
                    <a:pt x="3768" y="1290"/>
                  </a:lnTo>
                  <a:lnTo>
                    <a:pt x="3730" y="1314"/>
                  </a:lnTo>
                  <a:lnTo>
                    <a:pt x="3688" y="1338"/>
                  </a:lnTo>
                  <a:lnTo>
                    <a:pt x="3642" y="1358"/>
                  </a:lnTo>
                  <a:lnTo>
                    <a:pt x="3592" y="1376"/>
                  </a:lnTo>
                  <a:lnTo>
                    <a:pt x="3538" y="1394"/>
                  </a:lnTo>
                  <a:lnTo>
                    <a:pt x="3480" y="1410"/>
                  </a:lnTo>
                  <a:lnTo>
                    <a:pt x="3420" y="1424"/>
                  </a:lnTo>
                  <a:lnTo>
                    <a:pt x="3356" y="1436"/>
                  </a:lnTo>
                  <a:lnTo>
                    <a:pt x="3288" y="1446"/>
                  </a:lnTo>
                  <a:lnTo>
                    <a:pt x="3218" y="1454"/>
                  </a:lnTo>
                  <a:lnTo>
                    <a:pt x="3146" y="1462"/>
                  </a:lnTo>
                  <a:lnTo>
                    <a:pt x="3070" y="1468"/>
                  </a:lnTo>
                  <a:lnTo>
                    <a:pt x="2994" y="1472"/>
                  </a:lnTo>
                  <a:lnTo>
                    <a:pt x="2914" y="1474"/>
                  </a:lnTo>
                  <a:lnTo>
                    <a:pt x="2832" y="1474"/>
                  </a:lnTo>
                  <a:lnTo>
                    <a:pt x="2750" y="1474"/>
                  </a:lnTo>
                  <a:lnTo>
                    <a:pt x="2664" y="1470"/>
                  </a:lnTo>
                  <a:lnTo>
                    <a:pt x="2578" y="1466"/>
                  </a:lnTo>
                  <a:lnTo>
                    <a:pt x="2490" y="1460"/>
                  </a:lnTo>
                  <a:lnTo>
                    <a:pt x="2402" y="1454"/>
                  </a:lnTo>
                  <a:lnTo>
                    <a:pt x="2312" y="1444"/>
                  </a:lnTo>
                  <a:lnTo>
                    <a:pt x="2222" y="1434"/>
                  </a:lnTo>
                  <a:lnTo>
                    <a:pt x="2132" y="1422"/>
                  </a:lnTo>
                  <a:lnTo>
                    <a:pt x="2040" y="1408"/>
                  </a:lnTo>
                  <a:lnTo>
                    <a:pt x="1948" y="1394"/>
                  </a:lnTo>
                  <a:lnTo>
                    <a:pt x="1858" y="1376"/>
                  </a:lnTo>
                  <a:lnTo>
                    <a:pt x="1766" y="1358"/>
                  </a:lnTo>
                  <a:lnTo>
                    <a:pt x="1676" y="1340"/>
                  </a:lnTo>
                  <a:lnTo>
                    <a:pt x="1586" y="1318"/>
                  </a:lnTo>
                  <a:lnTo>
                    <a:pt x="1496" y="1296"/>
                  </a:lnTo>
                  <a:lnTo>
                    <a:pt x="1408" y="1272"/>
                  </a:lnTo>
                  <a:lnTo>
                    <a:pt x="1320" y="1246"/>
                  </a:lnTo>
                  <a:lnTo>
                    <a:pt x="1234" y="1218"/>
                  </a:lnTo>
                  <a:lnTo>
                    <a:pt x="1148" y="1190"/>
                  </a:lnTo>
                  <a:lnTo>
                    <a:pt x="1066" y="1160"/>
                  </a:lnTo>
                  <a:lnTo>
                    <a:pt x="984" y="1128"/>
                  </a:lnTo>
                  <a:lnTo>
                    <a:pt x="904" y="1096"/>
                  </a:lnTo>
                  <a:lnTo>
                    <a:pt x="828" y="1062"/>
                  </a:lnTo>
                  <a:lnTo>
                    <a:pt x="752" y="1026"/>
                  </a:lnTo>
                  <a:lnTo>
                    <a:pt x="680" y="990"/>
                  </a:lnTo>
                  <a:lnTo>
                    <a:pt x="610" y="950"/>
                  </a:lnTo>
                  <a:lnTo>
                    <a:pt x="542" y="910"/>
                  </a:lnTo>
                  <a:lnTo>
                    <a:pt x="478" y="870"/>
                  </a:lnTo>
                  <a:lnTo>
                    <a:pt x="418" y="828"/>
                  </a:lnTo>
                  <a:lnTo>
                    <a:pt x="360" y="784"/>
                  </a:lnTo>
                  <a:lnTo>
                    <a:pt x="306" y="738"/>
                  </a:lnTo>
                  <a:lnTo>
                    <a:pt x="256" y="692"/>
                  </a:lnTo>
                  <a:lnTo>
                    <a:pt x="210" y="644"/>
                  </a:lnTo>
                  <a:lnTo>
                    <a:pt x="168" y="594"/>
                  </a:lnTo>
                  <a:lnTo>
                    <a:pt x="130" y="544"/>
                  </a:lnTo>
                  <a:lnTo>
                    <a:pt x="96" y="492"/>
                  </a:lnTo>
                  <a:lnTo>
                    <a:pt x="68" y="438"/>
                  </a:lnTo>
                  <a:lnTo>
                    <a:pt x="56" y="412"/>
                  </a:lnTo>
                  <a:lnTo>
                    <a:pt x="44" y="384"/>
                  </a:lnTo>
                  <a:lnTo>
                    <a:pt x="34" y="356"/>
                  </a:lnTo>
                  <a:lnTo>
                    <a:pt x="26" y="328"/>
                  </a:lnTo>
                  <a:lnTo>
                    <a:pt x="18" y="300"/>
                  </a:lnTo>
                  <a:lnTo>
                    <a:pt x="12" y="272"/>
                  </a:lnTo>
                  <a:lnTo>
                    <a:pt x="6" y="242"/>
                  </a:lnTo>
                  <a:lnTo>
                    <a:pt x="4" y="212"/>
                  </a:lnTo>
                  <a:lnTo>
                    <a:pt x="2" y="184"/>
                  </a:lnTo>
                  <a:lnTo>
                    <a:pt x="0" y="154"/>
                  </a:lnTo>
                  <a:lnTo>
                    <a:pt x="0" y="0"/>
                  </a:lnTo>
                  <a:lnTo>
                    <a:pt x="0" y="0"/>
                  </a:lnTo>
                  <a:lnTo>
                    <a:pt x="2" y="30"/>
                  </a:lnTo>
                  <a:lnTo>
                    <a:pt x="4" y="60"/>
                  </a:lnTo>
                  <a:lnTo>
                    <a:pt x="6" y="88"/>
                  </a:lnTo>
                  <a:lnTo>
                    <a:pt x="12" y="118"/>
                  </a:lnTo>
                  <a:lnTo>
                    <a:pt x="18" y="146"/>
                  </a:lnTo>
                  <a:lnTo>
                    <a:pt x="26" y="174"/>
                  </a:lnTo>
                  <a:lnTo>
                    <a:pt x="34" y="202"/>
                  </a:lnTo>
                  <a:lnTo>
                    <a:pt x="44" y="230"/>
                  </a:lnTo>
                  <a:lnTo>
                    <a:pt x="56" y="258"/>
                  </a:lnTo>
                  <a:lnTo>
                    <a:pt x="68" y="286"/>
                  </a:lnTo>
                  <a:lnTo>
                    <a:pt x="96" y="338"/>
                  </a:lnTo>
                  <a:lnTo>
                    <a:pt x="130" y="390"/>
                  </a:lnTo>
                  <a:lnTo>
                    <a:pt x="168" y="440"/>
                  </a:lnTo>
                  <a:lnTo>
                    <a:pt x="210" y="490"/>
                  </a:lnTo>
                  <a:lnTo>
                    <a:pt x="256" y="538"/>
                  </a:lnTo>
                  <a:lnTo>
                    <a:pt x="306" y="584"/>
                  </a:lnTo>
                  <a:lnTo>
                    <a:pt x="360" y="630"/>
                  </a:lnTo>
                  <a:lnTo>
                    <a:pt x="418" y="674"/>
                  </a:lnTo>
                  <a:lnTo>
                    <a:pt x="478" y="716"/>
                  </a:lnTo>
                  <a:lnTo>
                    <a:pt x="542" y="758"/>
                  </a:lnTo>
                  <a:lnTo>
                    <a:pt x="610" y="798"/>
                  </a:lnTo>
                  <a:lnTo>
                    <a:pt x="680" y="836"/>
                  </a:lnTo>
                  <a:lnTo>
                    <a:pt x="752" y="872"/>
                  </a:lnTo>
                  <a:lnTo>
                    <a:pt x="828" y="908"/>
                  </a:lnTo>
                  <a:lnTo>
                    <a:pt x="904" y="942"/>
                  </a:lnTo>
                  <a:lnTo>
                    <a:pt x="984" y="976"/>
                  </a:lnTo>
                  <a:lnTo>
                    <a:pt x="1066" y="1006"/>
                  </a:lnTo>
                  <a:lnTo>
                    <a:pt x="1148" y="1036"/>
                  </a:lnTo>
                  <a:lnTo>
                    <a:pt x="1234" y="1066"/>
                  </a:lnTo>
                  <a:lnTo>
                    <a:pt x="1320" y="1092"/>
                  </a:lnTo>
                  <a:lnTo>
                    <a:pt x="1408" y="1118"/>
                  </a:lnTo>
                  <a:lnTo>
                    <a:pt x="1496" y="1142"/>
                  </a:lnTo>
                  <a:lnTo>
                    <a:pt x="1586" y="1164"/>
                  </a:lnTo>
                  <a:lnTo>
                    <a:pt x="1676" y="1186"/>
                  </a:lnTo>
                  <a:lnTo>
                    <a:pt x="1766" y="1206"/>
                  </a:lnTo>
                  <a:lnTo>
                    <a:pt x="1858" y="1224"/>
                  </a:lnTo>
                  <a:lnTo>
                    <a:pt x="1948" y="1240"/>
                  </a:lnTo>
                  <a:lnTo>
                    <a:pt x="2040" y="1256"/>
                  </a:lnTo>
                  <a:lnTo>
                    <a:pt x="2132" y="1268"/>
                  </a:lnTo>
                  <a:lnTo>
                    <a:pt x="2222" y="1280"/>
                  </a:lnTo>
                  <a:lnTo>
                    <a:pt x="2312" y="1292"/>
                  </a:lnTo>
                  <a:lnTo>
                    <a:pt x="2402" y="1300"/>
                  </a:lnTo>
                  <a:lnTo>
                    <a:pt x="2490" y="1308"/>
                  </a:lnTo>
                  <a:lnTo>
                    <a:pt x="2578" y="1314"/>
                  </a:lnTo>
                  <a:lnTo>
                    <a:pt x="2664" y="1318"/>
                  </a:lnTo>
                  <a:lnTo>
                    <a:pt x="2750" y="1320"/>
                  </a:lnTo>
                  <a:lnTo>
                    <a:pt x="2832" y="1320"/>
                  </a:lnTo>
                  <a:lnTo>
                    <a:pt x="2914" y="1320"/>
                  </a:lnTo>
                  <a:lnTo>
                    <a:pt x="2994" y="1318"/>
                  </a:lnTo>
                  <a:lnTo>
                    <a:pt x="3070" y="1314"/>
                  </a:lnTo>
                  <a:lnTo>
                    <a:pt x="3146" y="1308"/>
                  </a:lnTo>
                  <a:lnTo>
                    <a:pt x="3218" y="1302"/>
                  </a:lnTo>
                  <a:lnTo>
                    <a:pt x="3288" y="1292"/>
                  </a:lnTo>
                  <a:lnTo>
                    <a:pt x="3356" y="1282"/>
                  </a:lnTo>
                  <a:lnTo>
                    <a:pt x="3420" y="1270"/>
                  </a:lnTo>
                  <a:lnTo>
                    <a:pt x="3480" y="1256"/>
                  </a:lnTo>
                  <a:lnTo>
                    <a:pt x="3538" y="1240"/>
                  </a:lnTo>
                  <a:lnTo>
                    <a:pt x="3592" y="1224"/>
                  </a:lnTo>
                  <a:lnTo>
                    <a:pt x="3642" y="1204"/>
                  </a:lnTo>
                  <a:lnTo>
                    <a:pt x="3688" y="1184"/>
                  </a:lnTo>
                  <a:lnTo>
                    <a:pt x="3730" y="1162"/>
                  </a:lnTo>
                  <a:lnTo>
                    <a:pt x="3768" y="1138"/>
                  </a:lnTo>
                  <a:lnTo>
                    <a:pt x="3800" y="1112"/>
                  </a:lnTo>
                  <a:lnTo>
                    <a:pt x="3830" y="1084"/>
                  </a:lnTo>
                  <a:lnTo>
                    <a:pt x="3842" y="1070"/>
                  </a:lnTo>
                  <a:lnTo>
                    <a:pt x="3854" y="1054"/>
                  </a:lnTo>
                  <a:lnTo>
                    <a:pt x="3864" y="1038"/>
                  </a:lnTo>
                  <a:lnTo>
                    <a:pt x="3872" y="1024"/>
                  </a:lnTo>
                  <a:lnTo>
                    <a:pt x="3880" y="1006"/>
                  </a:lnTo>
                  <a:lnTo>
                    <a:pt x="3886" y="990"/>
                  </a:lnTo>
                  <a:lnTo>
                    <a:pt x="3890" y="974"/>
                  </a:lnTo>
                  <a:lnTo>
                    <a:pt x="3894" y="956"/>
                  </a:lnTo>
                  <a:lnTo>
                    <a:pt x="3896" y="938"/>
                  </a:lnTo>
                  <a:lnTo>
                    <a:pt x="3898" y="918"/>
                  </a:lnTo>
                  <a:lnTo>
                    <a:pt x="3898" y="1072"/>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54" name="Forma Livre 11">
              <a:extLst>
                <a:ext uri="{FF2B5EF4-FFF2-40B4-BE49-F238E27FC236}">
                  <a16:creationId xmlns:a16="http://schemas.microsoft.com/office/drawing/2014/main" id="{06D2F1DA-FF1E-5A47-8847-B5A23AD1F2F9}"/>
                </a:ext>
              </a:extLst>
            </p:cNvPr>
            <p:cNvSpPr>
              <a:spLocks/>
            </p:cNvSpPr>
            <p:nvPr/>
          </p:nvSpPr>
          <p:spPr bwMode="auto">
            <a:xfrm>
              <a:off x="1900953" y="2464967"/>
              <a:ext cx="3776921" cy="1428214"/>
            </a:xfrm>
            <a:custGeom>
              <a:avLst/>
              <a:gdLst/>
              <a:ahLst/>
              <a:cxnLst>
                <a:cxn ang="0">
                  <a:pos x="3896" y="1090"/>
                </a:cxn>
                <a:cxn ang="0">
                  <a:pos x="3886" y="1144"/>
                </a:cxn>
                <a:cxn ang="0">
                  <a:pos x="3864" y="1192"/>
                </a:cxn>
                <a:cxn ang="0">
                  <a:pos x="3830" y="1238"/>
                </a:cxn>
                <a:cxn ang="0">
                  <a:pos x="3730" y="1314"/>
                </a:cxn>
                <a:cxn ang="0">
                  <a:pos x="3592" y="1376"/>
                </a:cxn>
                <a:cxn ang="0">
                  <a:pos x="3420" y="1424"/>
                </a:cxn>
                <a:cxn ang="0">
                  <a:pos x="3218" y="1454"/>
                </a:cxn>
                <a:cxn ang="0">
                  <a:pos x="2994" y="1472"/>
                </a:cxn>
                <a:cxn ang="0">
                  <a:pos x="2750" y="1474"/>
                </a:cxn>
                <a:cxn ang="0">
                  <a:pos x="2490" y="1460"/>
                </a:cxn>
                <a:cxn ang="0">
                  <a:pos x="2222" y="1434"/>
                </a:cxn>
                <a:cxn ang="0">
                  <a:pos x="1948" y="1394"/>
                </a:cxn>
                <a:cxn ang="0">
                  <a:pos x="1676" y="1340"/>
                </a:cxn>
                <a:cxn ang="0">
                  <a:pos x="1408" y="1272"/>
                </a:cxn>
                <a:cxn ang="0">
                  <a:pos x="1148" y="1190"/>
                </a:cxn>
                <a:cxn ang="0">
                  <a:pos x="904" y="1096"/>
                </a:cxn>
                <a:cxn ang="0">
                  <a:pos x="680" y="990"/>
                </a:cxn>
                <a:cxn ang="0">
                  <a:pos x="478" y="870"/>
                </a:cxn>
                <a:cxn ang="0">
                  <a:pos x="306" y="738"/>
                </a:cxn>
                <a:cxn ang="0">
                  <a:pos x="168" y="594"/>
                </a:cxn>
                <a:cxn ang="0">
                  <a:pos x="68" y="438"/>
                </a:cxn>
                <a:cxn ang="0">
                  <a:pos x="34" y="356"/>
                </a:cxn>
                <a:cxn ang="0">
                  <a:pos x="12" y="272"/>
                </a:cxn>
                <a:cxn ang="0">
                  <a:pos x="2" y="184"/>
                </a:cxn>
                <a:cxn ang="0">
                  <a:pos x="0" y="0"/>
                </a:cxn>
                <a:cxn ang="0">
                  <a:pos x="6" y="88"/>
                </a:cxn>
                <a:cxn ang="0">
                  <a:pos x="26" y="174"/>
                </a:cxn>
                <a:cxn ang="0">
                  <a:pos x="56" y="258"/>
                </a:cxn>
                <a:cxn ang="0">
                  <a:pos x="130" y="390"/>
                </a:cxn>
                <a:cxn ang="0">
                  <a:pos x="256" y="538"/>
                </a:cxn>
                <a:cxn ang="0">
                  <a:pos x="418" y="674"/>
                </a:cxn>
                <a:cxn ang="0">
                  <a:pos x="610" y="798"/>
                </a:cxn>
                <a:cxn ang="0">
                  <a:pos x="828" y="908"/>
                </a:cxn>
                <a:cxn ang="0">
                  <a:pos x="1066" y="1006"/>
                </a:cxn>
                <a:cxn ang="0">
                  <a:pos x="1320" y="1092"/>
                </a:cxn>
                <a:cxn ang="0">
                  <a:pos x="1586" y="1164"/>
                </a:cxn>
                <a:cxn ang="0">
                  <a:pos x="1858" y="1224"/>
                </a:cxn>
                <a:cxn ang="0">
                  <a:pos x="2132" y="1268"/>
                </a:cxn>
                <a:cxn ang="0">
                  <a:pos x="2402" y="1300"/>
                </a:cxn>
                <a:cxn ang="0">
                  <a:pos x="2664" y="1318"/>
                </a:cxn>
                <a:cxn ang="0">
                  <a:pos x="2914" y="1320"/>
                </a:cxn>
                <a:cxn ang="0">
                  <a:pos x="3146" y="1308"/>
                </a:cxn>
                <a:cxn ang="0">
                  <a:pos x="3356" y="1282"/>
                </a:cxn>
                <a:cxn ang="0">
                  <a:pos x="3538" y="1240"/>
                </a:cxn>
                <a:cxn ang="0">
                  <a:pos x="3688" y="1184"/>
                </a:cxn>
                <a:cxn ang="0">
                  <a:pos x="3800" y="1112"/>
                </a:cxn>
                <a:cxn ang="0">
                  <a:pos x="3854" y="1054"/>
                </a:cxn>
                <a:cxn ang="0">
                  <a:pos x="3880" y="1006"/>
                </a:cxn>
                <a:cxn ang="0">
                  <a:pos x="3894" y="956"/>
                </a:cxn>
                <a:cxn ang="0">
                  <a:pos x="3898" y="1072"/>
                </a:cxn>
              </a:cxnLst>
              <a:rect l="0" t="0" r="r" b="b"/>
              <a:pathLst>
                <a:path w="3898" h="1474">
                  <a:moveTo>
                    <a:pt x="3898" y="1072"/>
                  </a:moveTo>
                  <a:lnTo>
                    <a:pt x="3898" y="1072"/>
                  </a:lnTo>
                  <a:lnTo>
                    <a:pt x="3896" y="1090"/>
                  </a:lnTo>
                  <a:lnTo>
                    <a:pt x="3894" y="1108"/>
                  </a:lnTo>
                  <a:lnTo>
                    <a:pt x="3890" y="1126"/>
                  </a:lnTo>
                  <a:lnTo>
                    <a:pt x="3886" y="1144"/>
                  </a:lnTo>
                  <a:lnTo>
                    <a:pt x="3880" y="1160"/>
                  </a:lnTo>
                  <a:lnTo>
                    <a:pt x="3872" y="1176"/>
                  </a:lnTo>
                  <a:lnTo>
                    <a:pt x="3864" y="1192"/>
                  </a:lnTo>
                  <a:lnTo>
                    <a:pt x="3854" y="1208"/>
                  </a:lnTo>
                  <a:lnTo>
                    <a:pt x="3842" y="1222"/>
                  </a:lnTo>
                  <a:lnTo>
                    <a:pt x="3830" y="1238"/>
                  </a:lnTo>
                  <a:lnTo>
                    <a:pt x="3800" y="1264"/>
                  </a:lnTo>
                  <a:lnTo>
                    <a:pt x="3768" y="1290"/>
                  </a:lnTo>
                  <a:lnTo>
                    <a:pt x="3730" y="1314"/>
                  </a:lnTo>
                  <a:lnTo>
                    <a:pt x="3688" y="1338"/>
                  </a:lnTo>
                  <a:lnTo>
                    <a:pt x="3642" y="1358"/>
                  </a:lnTo>
                  <a:lnTo>
                    <a:pt x="3592" y="1376"/>
                  </a:lnTo>
                  <a:lnTo>
                    <a:pt x="3538" y="1394"/>
                  </a:lnTo>
                  <a:lnTo>
                    <a:pt x="3480" y="1410"/>
                  </a:lnTo>
                  <a:lnTo>
                    <a:pt x="3420" y="1424"/>
                  </a:lnTo>
                  <a:lnTo>
                    <a:pt x="3356" y="1436"/>
                  </a:lnTo>
                  <a:lnTo>
                    <a:pt x="3288" y="1446"/>
                  </a:lnTo>
                  <a:lnTo>
                    <a:pt x="3218" y="1454"/>
                  </a:lnTo>
                  <a:lnTo>
                    <a:pt x="3146" y="1462"/>
                  </a:lnTo>
                  <a:lnTo>
                    <a:pt x="3070" y="1468"/>
                  </a:lnTo>
                  <a:lnTo>
                    <a:pt x="2994" y="1472"/>
                  </a:lnTo>
                  <a:lnTo>
                    <a:pt x="2914" y="1474"/>
                  </a:lnTo>
                  <a:lnTo>
                    <a:pt x="2832" y="1474"/>
                  </a:lnTo>
                  <a:lnTo>
                    <a:pt x="2750" y="1474"/>
                  </a:lnTo>
                  <a:lnTo>
                    <a:pt x="2664" y="1470"/>
                  </a:lnTo>
                  <a:lnTo>
                    <a:pt x="2578" y="1466"/>
                  </a:lnTo>
                  <a:lnTo>
                    <a:pt x="2490" y="1460"/>
                  </a:lnTo>
                  <a:lnTo>
                    <a:pt x="2402" y="1454"/>
                  </a:lnTo>
                  <a:lnTo>
                    <a:pt x="2312" y="1444"/>
                  </a:lnTo>
                  <a:lnTo>
                    <a:pt x="2222" y="1434"/>
                  </a:lnTo>
                  <a:lnTo>
                    <a:pt x="2132" y="1422"/>
                  </a:lnTo>
                  <a:lnTo>
                    <a:pt x="2040" y="1408"/>
                  </a:lnTo>
                  <a:lnTo>
                    <a:pt x="1948" y="1394"/>
                  </a:lnTo>
                  <a:lnTo>
                    <a:pt x="1858" y="1376"/>
                  </a:lnTo>
                  <a:lnTo>
                    <a:pt x="1766" y="1358"/>
                  </a:lnTo>
                  <a:lnTo>
                    <a:pt x="1676" y="1340"/>
                  </a:lnTo>
                  <a:lnTo>
                    <a:pt x="1586" y="1318"/>
                  </a:lnTo>
                  <a:lnTo>
                    <a:pt x="1496" y="1296"/>
                  </a:lnTo>
                  <a:lnTo>
                    <a:pt x="1408" y="1272"/>
                  </a:lnTo>
                  <a:lnTo>
                    <a:pt x="1320" y="1246"/>
                  </a:lnTo>
                  <a:lnTo>
                    <a:pt x="1234" y="1218"/>
                  </a:lnTo>
                  <a:lnTo>
                    <a:pt x="1148" y="1190"/>
                  </a:lnTo>
                  <a:lnTo>
                    <a:pt x="1066" y="1160"/>
                  </a:lnTo>
                  <a:lnTo>
                    <a:pt x="984" y="1128"/>
                  </a:lnTo>
                  <a:lnTo>
                    <a:pt x="904" y="1096"/>
                  </a:lnTo>
                  <a:lnTo>
                    <a:pt x="828" y="1062"/>
                  </a:lnTo>
                  <a:lnTo>
                    <a:pt x="752" y="1026"/>
                  </a:lnTo>
                  <a:lnTo>
                    <a:pt x="680" y="990"/>
                  </a:lnTo>
                  <a:lnTo>
                    <a:pt x="610" y="950"/>
                  </a:lnTo>
                  <a:lnTo>
                    <a:pt x="542" y="910"/>
                  </a:lnTo>
                  <a:lnTo>
                    <a:pt x="478" y="870"/>
                  </a:lnTo>
                  <a:lnTo>
                    <a:pt x="418" y="828"/>
                  </a:lnTo>
                  <a:lnTo>
                    <a:pt x="360" y="784"/>
                  </a:lnTo>
                  <a:lnTo>
                    <a:pt x="306" y="738"/>
                  </a:lnTo>
                  <a:lnTo>
                    <a:pt x="256" y="692"/>
                  </a:lnTo>
                  <a:lnTo>
                    <a:pt x="210" y="644"/>
                  </a:lnTo>
                  <a:lnTo>
                    <a:pt x="168" y="594"/>
                  </a:lnTo>
                  <a:lnTo>
                    <a:pt x="130" y="544"/>
                  </a:lnTo>
                  <a:lnTo>
                    <a:pt x="96" y="492"/>
                  </a:lnTo>
                  <a:lnTo>
                    <a:pt x="68" y="438"/>
                  </a:lnTo>
                  <a:lnTo>
                    <a:pt x="56" y="412"/>
                  </a:lnTo>
                  <a:lnTo>
                    <a:pt x="44" y="384"/>
                  </a:lnTo>
                  <a:lnTo>
                    <a:pt x="34" y="356"/>
                  </a:lnTo>
                  <a:lnTo>
                    <a:pt x="26" y="328"/>
                  </a:lnTo>
                  <a:lnTo>
                    <a:pt x="18" y="300"/>
                  </a:lnTo>
                  <a:lnTo>
                    <a:pt x="12" y="272"/>
                  </a:lnTo>
                  <a:lnTo>
                    <a:pt x="6" y="242"/>
                  </a:lnTo>
                  <a:lnTo>
                    <a:pt x="4" y="212"/>
                  </a:lnTo>
                  <a:lnTo>
                    <a:pt x="2" y="184"/>
                  </a:lnTo>
                  <a:lnTo>
                    <a:pt x="0" y="154"/>
                  </a:lnTo>
                  <a:lnTo>
                    <a:pt x="0" y="0"/>
                  </a:lnTo>
                  <a:lnTo>
                    <a:pt x="0" y="0"/>
                  </a:lnTo>
                  <a:lnTo>
                    <a:pt x="2" y="30"/>
                  </a:lnTo>
                  <a:lnTo>
                    <a:pt x="4" y="60"/>
                  </a:lnTo>
                  <a:lnTo>
                    <a:pt x="6" y="88"/>
                  </a:lnTo>
                  <a:lnTo>
                    <a:pt x="12" y="118"/>
                  </a:lnTo>
                  <a:lnTo>
                    <a:pt x="18" y="146"/>
                  </a:lnTo>
                  <a:lnTo>
                    <a:pt x="26" y="174"/>
                  </a:lnTo>
                  <a:lnTo>
                    <a:pt x="34" y="202"/>
                  </a:lnTo>
                  <a:lnTo>
                    <a:pt x="44" y="230"/>
                  </a:lnTo>
                  <a:lnTo>
                    <a:pt x="56" y="258"/>
                  </a:lnTo>
                  <a:lnTo>
                    <a:pt x="68" y="286"/>
                  </a:lnTo>
                  <a:lnTo>
                    <a:pt x="96" y="338"/>
                  </a:lnTo>
                  <a:lnTo>
                    <a:pt x="130" y="390"/>
                  </a:lnTo>
                  <a:lnTo>
                    <a:pt x="168" y="440"/>
                  </a:lnTo>
                  <a:lnTo>
                    <a:pt x="210" y="490"/>
                  </a:lnTo>
                  <a:lnTo>
                    <a:pt x="256" y="538"/>
                  </a:lnTo>
                  <a:lnTo>
                    <a:pt x="306" y="584"/>
                  </a:lnTo>
                  <a:lnTo>
                    <a:pt x="360" y="630"/>
                  </a:lnTo>
                  <a:lnTo>
                    <a:pt x="418" y="674"/>
                  </a:lnTo>
                  <a:lnTo>
                    <a:pt x="478" y="716"/>
                  </a:lnTo>
                  <a:lnTo>
                    <a:pt x="542" y="758"/>
                  </a:lnTo>
                  <a:lnTo>
                    <a:pt x="610" y="798"/>
                  </a:lnTo>
                  <a:lnTo>
                    <a:pt x="680" y="836"/>
                  </a:lnTo>
                  <a:lnTo>
                    <a:pt x="752" y="872"/>
                  </a:lnTo>
                  <a:lnTo>
                    <a:pt x="828" y="908"/>
                  </a:lnTo>
                  <a:lnTo>
                    <a:pt x="904" y="942"/>
                  </a:lnTo>
                  <a:lnTo>
                    <a:pt x="984" y="976"/>
                  </a:lnTo>
                  <a:lnTo>
                    <a:pt x="1066" y="1006"/>
                  </a:lnTo>
                  <a:lnTo>
                    <a:pt x="1148" y="1036"/>
                  </a:lnTo>
                  <a:lnTo>
                    <a:pt x="1234" y="1066"/>
                  </a:lnTo>
                  <a:lnTo>
                    <a:pt x="1320" y="1092"/>
                  </a:lnTo>
                  <a:lnTo>
                    <a:pt x="1408" y="1118"/>
                  </a:lnTo>
                  <a:lnTo>
                    <a:pt x="1496" y="1142"/>
                  </a:lnTo>
                  <a:lnTo>
                    <a:pt x="1586" y="1164"/>
                  </a:lnTo>
                  <a:lnTo>
                    <a:pt x="1676" y="1186"/>
                  </a:lnTo>
                  <a:lnTo>
                    <a:pt x="1766" y="1206"/>
                  </a:lnTo>
                  <a:lnTo>
                    <a:pt x="1858" y="1224"/>
                  </a:lnTo>
                  <a:lnTo>
                    <a:pt x="1948" y="1240"/>
                  </a:lnTo>
                  <a:lnTo>
                    <a:pt x="2040" y="1256"/>
                  </a:lnTo>
                  <a:lnTo>
                    <a:pt x="2132" y="1268"/>
                  </a:lnTo>
                  <a:lnTo>
                    <a:pt x="2222" y="1280"/>
                  </a:lnTo>
                  <a:lnTo>
                    <a:pt x="2312" y="1292"/>
                  </a:lnTo>
                  <a:lnTo>
                    <a:pt x="2402" y="1300"/>
                  </a:lnTo>
                  <a:lnTo>
                    <a:pt x="2490" y="1308"/>
                  </a:lnTo>
                  <a:lnTo>
                    <a:pt x="2578" y="1314"/>
                  </a:lnTo>
                  <a:lnTo>
                    <a:pt x="2664" y="1318"/>
                  </a:lnTo>
                  <a:lnTo>
                    <a:pt x="2750" y="1320"/>
                  </a:lnTo>
                  <a:lnTo>
                    <a:pt x="2832" y="1320"/>
                  </a:lnTo>
                  <a:lnTo>
                    <a:pt x="2914" y="1320"/>
                  </a:lnTo>
                  <a:lnTo>
                    <a:pt x="2994" y="1318"/>
                  </a:lnTo>
                  <a:lnTo>
                    <a:pt x="3070" y="1314"/>
                  </a:lnTo>
                  <a:lnTo>
                    <a:pt x="3146" y="1308"/>
                  </a:lnTo>
                  <a:lnTo>
                    <a:pt x="3218" y="1302"/>
                  </a:lnTo>
                  <a:lnTo>
                    <a:pt x="3288" y="1292"/>
                  </a:lnTo>
                  <a:lnTo>
                    <a:pt x="3356" y="1282"/>
                  </a:lnTo>
                  <a:lnTo>
                    <a:pt x="3420" y="1270"/>
                  </a:lnTo>
                  <a:lnTo>
                    <a:pt x="3480" y="1256"/>
                  </a:lnTo>
                  <a:lnTo>
                    <a:pt x="3538" y="1240"/>
                  </a:lnTo>
                  <a:lnTo>
                    <a:pt x="3592" y="1224"/>
                  </a:lnTo>
                  <a:lnTo>
                    <a:pt x="3642" y="1204"/>
                  </a:lnTo>
                  <a:lnTo>
                    <a:pt x="3688" y="1184"/>
                  </a:lnTo>
                  <a:lnTo>
                    <a:pt x="3730" y="1162"/>
                  </a:lnTo>
                  <a:lnTo>
                    <a:pt x="3768" y="1138"/>
                  </a:lnTo>
                  <a:lnTo>
                    <a:pt x="3800" y="1112"/>
                  </a:lnTo>
                  <a:lnTo>
                    <a:pt x="3830" y="1084"/>
                  </a:lnTo>
                  <a:lnTo>
                    <a:pt x="3842" y="1070"/>
                  </a:lnTo>
                  <a:lnTo>
                    <a:pt x="3854" y="1054"/>
                  </a:lnTo>
                  <a:lnTo>
                    <a:pt x="3864" y="1038"/>
                  </a:lnTo>
                  <a:lnTo>
                    <a:pt x="3872" y="1024"/>
                  </a:lnTo>
                  <a:lnTo>
                    <a:pt x="3880" y="1006"/>
                  </a:lnTo>
                  <a:lnTo>
                    <a:pt x="3886" y="990"/>
                  </a:lnTo>
                  <a:lnTo>
                    <a:pt x="3890" y="974"/>
                  </a:lnTo>
                  <a:lnTo>
                    <a:pt x="3894" y="956"/>
                  </a:lnTo>
                  <a:lnTo>
                    <a:pt x="3896" y="938"/>
                  </a:lnTo>
                  <a:lnTo>
                    <a:pt x="3898" y="918"/>
                  </a:lnTo>
                  <a:lnTo>
                    <a:pt x="3898" y="1072"/>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55" name="Forma Livre 11">
              <a:extLst>
                <a:ext uri="{FF2B5EF4-FFF2-40B4-BE49-F238E27FC236}">
                  <a16:creationId xmlns:a16="http://schemas.microsoft.com/office/drawing/2014/main" id="{80FAADD1-6E80-B942-8859-0D0C79F16729}"/>
                </a:ext>
              </a:extLst>
            </p:cNvPr>
            <p:cNvSpPr>
              <a:spLocks/>
            </p:cNvSpPr>
            <p:nvPr/>
          </p:nvSpPr>
          <p:spPr bwMode="auto">
            <a:xfrm>
              <a:off x="1650359" y="1425482"/>
              <a:ext cx="4267438" cy="1613699"/>
            </a:xfrm>
            <a:custGeom>
              <a:avLst/>
              <a:gdLst/>
              <a:ahLst/>
              <a:cxnLst>
                <a:cxn ang="0">
                  <a:pos x="3896" y="1090"/>
                </a:cxn>
                <a:cxn ang="0">
                  <a:pos x="3886" y="1144"/>
                </a:cxn>
                <a:cxn ang="0">
                  <a:pos x="3864" y="1192"/>
                </a:cxn>
                <a:cxn ang="0">
                  <a:pos x="3830" y="1238"/>
                </a:cxn>
                <a:cxn ang="0">
                  <a:pos x="3730" y="1314"/>
                </a:cxn>
                <a:cxn ang="0">
                  <a:pos x="3592" y="1376"/>
                </a:cxn>
                <a:cxn ang="0">
                  <a:pos x="3420" y="1424"/>
                </a:cxn>
                <a:cxn ang="0">
                  <a:pos x="3218" y="1454"/>
                </a:cxn>
                <a:cxn ang="0">
                  <a:pos x="2994" y="1472"/>
                </a:cxn>
                <a:cxn ang="0">
                  <a:pos x="2750" y="1474"/>
                </a:cxn>
                <a:cxn ang="0">
                  <a:pos x="2490" y="1460"/>
                </a:cxn>
                <a:cxn ang="0">
                  <a:pos x="2222" y="1434"/>
                </a:cxn>
                <a:cxn ang="0">
                  <a:pos x="1948" y="1394"/>
                </a:cxn>
                <a:cxn ang="0">
                  <a:pos x="1676" y="1340"/>
                </a:cxn>
                <a:cxn ang="0">
                  <a:pos x="1408" y="1272"/>
                </a:cxn>
                <a:cxn ang="0">
                  <a:pos x="1148" y="1190"/>
                </a:cxn>
                <a:cxn ang="0">
                  <a:pos x="904" y="1096"/>
                </a:cxn>
                <a:cxn ang="0">
                  <a:pos x="680" y="990"/>
                </a:cxn>
                <a:cxn ang="0">
                  <a:pos x="478" y="870"/>
                </a:cxn>
                <a:cxn ang="0">
                  <a:pos x="306" y="738"/>
                </a:cxn>
                <a:cxn ang="0">
                  <a:pos x="168" y="594"/>
                </a:cxn>
                <a:cxn ang="0">
                  <a:pos x="68" y="438"/>
                </a:cxn>
                <a:cxn ang="0">
                  <a:pos x="34" y="356"/>
                </a:cxn>
                <a:cxn ang="0">
                  <a:pos x="12" y="272"/>
                </a:cxn>
                <a:cxn ang="0">
                  <a:pos x="2" y="184"/>
                </a:cxn>
                <a:cxn ang="0">
                  <a:pos x="0" y="0"/>
                </a:cxn>
                <a:cxn ang="0">
                  <a:pos x="6" y="88"/>
                </a:cxn>
                <a:cxn ang="0">
                  <a:pos x="26" y="174"/>
                </a:cxn>
                <a:cxn ang="0">
                  <a:pos x="56" y="258"/>
                </a:cxn>
                <a:cxn ang="0">
                  <a:pos x="130" y="390"/>
                </a:cxn>
                <a:cxn ang="0">
                  <a:pos x="256" y="538"/>
                </a:cxn>
                <a:cxn ang="0">
                  <a:pos x="418" y="674"/>
                </a:cxn>
                <a:cxn ang="0">
                  <a:pos x="610" y="798"/>
                </a:cxn>
                <a:cxn ang="0">
                  <a:pos x="828" y="908"/>
                </a:cxn>
                <a:cxn ang="0">
                  <a:pos x="1066" y="1006"/>
                </a:cxn>
                <a:cxn ang="0">
                  <a:pos x="1320" y="1092"/>
                </a:cxn>
                <a:cxn ang="0">
                  <a:pos x="1586" y="1164"/>
                </a:cxn>
                <a:cxn ang="0">
                  <a:pos x="1858" y="1224"/>
                </a:cxn>
                <a:cxn ang="0">
                  <a:pos x="2132" y="1268"/>
                </a:cxn>
                <a:cxn ang="0">
                  <a:pos x="2402" y="1300"/>
                </a:cxn>
                <a:cxn ang="0">
                  <a:pos x="2664" y="1318"/>
                </a:cxn>
                <a:cxn ang="0">
                  <a:pos x="2914" y="1320"/>
                </a:cxn>
                <a:cxn ang="0">
                  <a:pos x="3146" y="1308"/>
                </a:cxn>
                <a:cxn ang="0">
                  <a:pos x="3356" y="1282"/>
                </a:cxn>
                <a:cxn ang="0">
                  <a:pos x="3538" y="1240"/>
                </a:cxn>
                <a:cxn ang="0">
                  <a:pos x="3688" y="1184"/>
                </a:cxn>
                <a:cxn ang="0">
                  <a:pos x="3800" y="1112"/>
                </a:cxn>
                <a:cxn ang="0">
                  <a:pos x="3854" y="1054"/>
                </a:cxn>
                <a:cxn ang="0">
                  <a:pos x="3880" y="1006"/>
                </a:cxn>
                <a:cxn ang="0">
                  <a:pos x="3894" y="956"/>
                </a:cxn>
                <a:cxn ang="0">
                  <a:pos x="3898" y="1072"/>
                </a:cxn>
              </a:cxnLst>
              <a:rect l="0" t="0" r="r" b="b"/>
              <a:pathLst>
                <a:path w="3898" h="1474">
                  <a:moveTo>
                    <a:pt x="3898" y="1072"/>
                  </a:moveTo>
                  <a:lnTo>
                    <a:pt x="3898" y="1072"/>
                  </a:lnTo>
                  <a:lnTo>
                    <a:pt x="3896" y="1090"/>
                  </a:lnTo>
                  <a:lnTo>
                    <a:pt x="3894" y="1108"/>
                  </a:lnTo>
                  <a:lnTo>
                    <a:pt x="3890" y="1126"/>
                  </a:lnTo>
                  <a:lnTo>
                    <a:pt x="3886" y="1144"/>
                  </a:lnTo>
                  <a:lnTo>
                    <a:pt x="3880" y="1160"/>
                  </a:lnTo>
                  <a:lnTo>
                    <a:pt x="3872" y="1176"/>
                  </a:lnTo>
                  <a:lnTo>
                    <a:pt x="3864" y="1192"/>
                  </a:lnTo>
                  <a:lnTo>
                    <a:pt x="3854" y="1208"/>
                  </a:lnTo>
                  <a:lnTo>
                    <a:pt x="3842" y="1222"/>
                  </a:lnTo>
                  <a:lnTo>
                    <a:pt x="3830" y="1238"/>
                  </a:lnTo>
                  <a:lnTo>
                    <a:pt x="3800" y="1264"/>
                  </a:lnTo>
                  <a:lnTo>
                    <a:pt x="3768" y="1290"/>
                  </a:lnTo>
                  <a:lnTo>
                    <a:pt x="3730" y="1314"/>
                  </a:lnTo>
                  <a:lnTo>
                    <a:pt x="3688" y="1338"/>
                  </a:lnTo>
                  <a:lnTo>
                    <a:pt x="3642" y="1358"/>
                  </a:lnTo>
                  <a:lnTo>
                    <a:pt x="3592" y="1376"/>
                  </a:lnTo>
                  <a:lnTo>
                    <a:pt x="3538" y="1394"/>
                  </a:lnTo>
                  <a:lnTo>
                    <a:pt x="3480" y="1410"/>
                  </a:lnTo>
                  <a:lnTo>
                    <a:pt x="3420" y="1424"/>
                  </a:lnTo>
                  <a:lnTo>
                    <a:pt x="3356" y="1436"/>
                  </a:lnTo>
                  <a:lnTo>
                    <a:pt x="3288" y="1446"/>
                  </a:lnTo>
                  <a:lnTo>
                    <a:pt x="3218" y="1454"/>
                  </a:lnTo>
                  <a:lnTo>
                    <a:pt x="3146" y="1462"/>
                  </a:lnTo>
                  <a:lnTo>
                    <a:pt x="3070" y="1468"/>
                  </a:lnTo>
                  <a:lnTo>
                    <a:pt x="2994" y="1472"/>
                  </a:lnTo>
                  <a:lnTo>
                    <a:pt x="2914" y="1474"/>
                  </a:lnTo>
                  <a:lnTo>
                    <a:pt x="2832" y="1474"/>
                  </a:lnTo>
                  <a:lnTo>
                    <a:pt x="2750" y="1474"/>
                  </a:lnTo>
                  <a:lnTo>
                    <a:pt x="2664" y="1470"/>
                  </a:lnTo>
                  <a:lnTo>
                    <a:pt x="2578" y="1466"/>
                  </a:lnTo>
                  <a:lnTo>
                    <a:pt x="2490" y="1460"/>
                  </a:lnTo>
                  <a:lnTo>
                    <a:pt x="2402" y="1454"/>
                  </a:lnTo>
                  <a:lnTo>
                    <a:pt x="2312" y="1444"/>
                  </a:lnTo>
                  <a:lnTo>
                    <a:pt x="2222" y="1434"/>
                  </a:lnTo>
                  <a:lnTo>
                    <a:pt x="2132" y="1422"/>
                  </a:lnTo>
                  <a:lnTo>
                    <a:pt x="2040" y="1408"/>
                  </a:lnTo>
                  <a:lnTo>
                    <a:pt x="1948" y="1394"/>
                  </a:lnTo>
                  <a:lnTo>
                    <a:pt x="1858" y="1376"/>
                  </a:lnTo>
                  <a:lnTo>
                    <a:pt x="1766" y="1358"/>
                  </a:lnTo>
                  <a:lnTo>
                    <a:pt x="1676" y="1340"/>
                  </a:lnTo>
                  <a:lnTo>
                    <a:pt x="1586" y="1318"/>
                  </a:lnTo>
                  <a:lnTo>
                    <a:pt x="1496" y="1296"/>
                  </a:lnTo>
                  <a:lnTo>
                    <a:pt x="1408" y="1272"/>
                  </a:lnTo>
                  <a:lnTo>
                    <a:pt x="1320" y="1246"/>
                  </a:lnTo>
                  <a:lnTo>
                    <a:pt x="1234" y="1218"/>
                  </a:lnTo>
                  <a:lnTo>
                    <a:pt x="1148" y="1190"/>
                  </a:lnTo>
                  <a:lnTo>
                    <a:pt x="1066" y="1160"/>
                  </a:lnTo>
                  <a:lnTo>
                    <a:pt x="984" y="1128"/>
                  </a:lnTo>
                  <a:lnTo>
                    <a:pt x="904" y="1096"/>
                  </a:lnTo>
                  <a:lnTo>
                    <a:pt x="828" y="1062"/>
                  </a:lnTo>
                  <a:lnTo>
                    <a:pt x="752" y="1026"/>
                  </a:lnTo>
                  <a:lnTo>
                    <a:pt x="680" y="990"/>
                  </a:lnTo>
                  <a:lnTo>
                    <a:pt x="610" y="950"/>
                  </a:lnTo>
                  <a:lnTo>
                    <a:pt x="542" y="910"/>
                  </a:lnTo>
                  <a:lnTo>
                    <a:pt x="478" y="870"/>
                  </a:lnTo>
                  <a:lnTo>
                    <a:pt x="418" y="828"/>
                  </a:lnTo>
                  <a:lnTo>
                    <a:pt x="360" y="784"/>
                  </a:lnTo>
                  <a:lnTo>
                    <a:pt x="306" y="738"/>
                  </a:lnTo>
                  <a:lnTo>
                    <a:pt x="256" y="692"/>
                  </a:lnTo>
                  <a:lnTo>
                    <a:pt x="210" y="644"/>
                  </a:lnTo>
                  <a:lnTo>
                    <a:pt x="168" y="594"/>
                  </a:lnTo>
                  <a:lnTo>
                    <a:pt x="130" y="544"/>
                  </a:lnTo>
                  <a:lnTo>
                    <a:pt x="96" y="492"/>
                  </a:lnTo>
                  <a:lnTo>
                    <a:pt x="68" y="438"/>
                  </a:lnTo>
                  <a:lnTo>
                    <a:pt x="56" y="412"/>
                  </a:lnTo>
                  <a:lnTo>
                    <a:pt x="44" y="384"/>
                  </a:lnTo>
                  <a:lnTo>
                    <a:pt x="34" y="356"/>
                  </a:lnTo>
                  <a:lnTo>
                    <a:pt x="26" y="328"/>
                  </a:lnTo>
                  <a:lnTo>
                    <a:pt x="18" y="300"/>
                  </a:lnTo>
                  <a:lnTo>
                    <a:pt x="12" y="272"/>
                  </a:lnTo>
                  <a:lnTo>
                    <a:pt x="6" y="242"/>
                  </a:lnTo>
                  <a:lnTo>
                    <a:pt x="4" y="212"/>
                  </a:lnTo>
                  <a:lnTo>
                    <a:pt x="2" y="184"/>
                  </a:lnTo>
                  <a:lnTo>
                    <a:pt x="0" y="154"/>
                  </a:lnTo>
                  <a:lnTo>
                    <a:pt x="0" y="0"/>
                  </a:lnTo>
                  <a:lnTo>
                    <a:pt x="0" y="0"/>
                  </a:lnTo>
                  <a:lnTo>
                    <a:pt x="2" y="30"/>
                  </a:lnTo>
                  <a:lnTo>
                    <a:pt x="4" y="60"/>
                  </a:lnTo>
                  <a:lnTo>
                    <a:pt x="6" y="88"/>
                  </a:lnTo>
                  <a:lnTo>
                    <a:pt x="12" y="118"/>
                  </a:lnTo>
                  <a:lnTo>
                    <a:pt x="18" y="146"/>
                  </a:lnTo>
                  <a:lnTo>
                    <a:pt x="26" y="174"/>
                  </a:lnTo>
                  <a:lnTo>
                    <a:pt x="34" y="202"/>
                  </a:lnTo>
                  <a:lnTo>
                    <a:pt x="44" y="230"/>
                  </a:lnTo>
                  <a:lnTo>
                    <a:pt x="56" y="258"/>
                  </a:lnTo>
                  <a:lnTo>
                    <a:pt x="68" y="286"/>
                  </a:lnTo>
                  <a:lnTo>
                    <a:pt x="96" y="338"/>
                  </a:lnTo>
                  <a:lnTo>
                    <a:pt x="130" y="390"/>
                  </a:lnTo>
                  <a:lnTo>
                    <a:pt x="168" y="440"/>
                  </a:lnTo>
                  <a:lnTo>
                    <a:pt x="210" y="490"/>
                  </a:lnTo>
                  <a:lnTo>
                    <a:pt x="256" y="538"/>
                  </a:lnTo>
                  <a:lnTo>
                    <a:pt x="306" y="584"/>
                  </a:lnTo>
                  <a:lnTo>
                    <a:pt x="360" y="630"/>
                  </a:lnTo>
                  <a:lnTo>
                    <a:pt x="418" y="674"/>
                  </a:lnTo>
                  <a:lnTo>
                    <a:pt x="478" y="716"/>
                  </a:lnTo>
                  <a:lnTo>
                    <a:pt x="542" y="758"/>
                  </a:lnTo>
                  <a:lnTo>
                    <a:pt x="610" y="798"/>
                  </a:lnTo>
                  <a:lnTo>
                    <a:pt x="680" y="836"/>
                  </a:lnTo>
                  <a:lnTo>
                    <a:pt x="752" y="872"/>
                  </a:lnTo>
                  <a:lnTo>
                    <a:pt x="828" y="908"/>
                  </a:lnTo>
                  <a:lnTo>
                    <a:pt x="904" y="942"/>
                  </a:lnTo>
                  <a:lnTo>
                    <a:pt x="984" y="976"/>
                  </a:lnTo>
                  <a:lnTo>
                    <a:pt x="1066" y="1006"/>
                  </a:lnTo>
                  <a:lnTo>
                    <a:pt x="1148" y="1036"/>
                  </a:lnTo>
                  <a:lnTo>
                    <a:pt x="1234" y="1066"/>
                  </a:lnTo>
                  <a:lnTo>
                    <a:pt x="1320" y="1092"/>
                  </a:lnTo>
                  <a:lnTo>
                    <a:pt x="1408" y="1118"/>
                  </a:lnTo>
                  <a:lnTo>
                    <a:pt x="1496" y="1142"/>
                  </a:lnTo>
                  <a:lnTo>
                    <a:pt x="1586" y="1164"/>
                  </a:lnTo>
                  <a:lnTo>
                    <a:pt x="1676" y="1186"/>
                  </a:lnTo>
                  <a:lnTo>
                    <a:pt x="1766" y="1206"/>
                  </a:lnTo>
                  <a:lnTo>
                    <a:pt x="1858" y="1224"/>
                  </a:lnTo>
                  <a:lnTo>
                    <a:pt x="1948" y="1240"/>
                  </a:lnTo>
                  <a:lnTo>
                    <a:pt x="2040" y="1256"/>
                  </a:lnTo>
                  <a:lnTo>
                    <a:pt x="2132" y="1268"/>
                  </a:lnTo>
                  <a:lnTo>
                    <a:pt x="2222" y="1280"/>
                  </a:lnTo>
                  <a:lnTo>
                    <a:pt x="2312" y="1292"/>
                  </a:lnTo>
                  <a:lnTo>
                    <a:pt x="2402" y="1300"/>
                  </a:lnTo>
                  <a:lnTo>
                    <a:pt x="2490" y="1308"/>
                  </a:lnTo>
                  <a:lnTo>
                    <a:pt x="2578" y="1314"/>
                  </a:lnTo>
                  <a:lnTo>
                    <a:pt x="2664" y="1318"/>
                  </a:lnTo>
                  <a:lnTo>
                    <a:pt x="2750" y="1320"/>
                  </a:lnTo>
                  <a:lnTo>
                    <a:pt x="2832" y="1320"/>
                  </a:lnTo>
                  <a:lnTo>
                    <a:pt x="2914" y="1320"/>
                  </a:lnTo>
                  <a:lnTo>
                    <a:pt x="2994" y="1318"/>
                  </a:lnTo>
                  <a:lnTo>
                    <a:pt x="3070" y="1314"/>
                  </a:lnTo>
                  <a:lnTo>
                    <a:pt x="3146" y="1308"/>
                  </a:lnTo>
                  <a:lnTo>
                    <a:pt x="3218" y="1302"/>
                  </a:lnTo>
                  <a:lnTo>
                    <a:pt x="3288" y="1292"/>
                  </a:lnTo>
                  <a:lnTo>
                    <a:pt x="3356" y="1282"/>
                  </a:lnTo>
                  <a:lnTo>
                    <a:pt x="3420" y="1270"/>
                  </a:lnTo>
                  <a:lnTo>
                    <a:pt x="3480" y="1256"/>
                  </a:lnTo>
                  <a:lnTo>
                    <a:pt x="3538" y="1240"/>
                  </a:lnTo>
                  <a:lnTo>
                    <a:pt x="3592" y="1224"/>
                  </a:lnTo>
                  <a:lnTo>
                    <a:pt x="3642" y="1204"/>
                  </a:lnTo>
                  <a:lnTo>
                    <a:pt x="3688" y="1184"/>
                  </a:lnTo>
                  <a:lnTo>
                    <a:pt x="3730" y="1162"/>
                  </a:lnTo>
                  <a:lnTo>
                    <a:pt x="3768" y="1138"/>
                  </a:lnTo>
                  <a:lnTo>
                    <a:pt x="3800" y="1112"/>
                  </a:lnTo>
                  <a:lnTo>
                    <a:pt x="3830" y="1084"/>
                  </a:lnTo>
                  <a:lnTo>
                    <a:pt x="3842" y="1070"/>
                  </a:lnTo>
                  <a:lnTo>
                    <a:pt x="3854" y="1054"/>
                  </a:lnTo>
                  <a:lnTo>
                    <a:pt x="3864" y="1038"/>
                  </a:lnTo>
                  <a:lnTo>
                    <a:pt x="3872" y="1024"/>
                  </a:lnTo>
                  <a:lnTo>
                    <a:pt x="3880" y="1006"/>
                  </a:lnTo>
                  <a:lnTo>
                    <a:pt x="3886" y="990"/>
                  </a:lnTo>
                  <a:lnTo>
                    <a:pt x="3890" y="974"/>
                  </a:lnTo>
                  <a:lnTo>
                    <a:pt x="3894" y="956"/>
                  </a:lnTo>
                  <a:lnTo>
                    <a:pt x="3896" y="938"/>
                  </a:lnTo>
                  <a:lnTo>
                    <a:pt x="3898" y="918"/>
                  </a:lnTo>
                  <a:lnTo>
                    <a:pt x="3898" y="1072"/>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56" name="Forma Livre 11">
              <a:extLst>
                <a:ext uri="{FF2B5EF4-FFF2-40B4-BE49-F238E27FC236}">
                  <a16:creationId xmlns:a16="http://schemas.microsoft.com/office/drawing/2014/main" id="{50340ABC-0E60-3947-95CD-C436AAD94320}"/>
                </a:ext>
              </a:extLst>
            </p:cNvPr>
            <p:cNvSpPr>
              <a:spLocks/>
            </p:cNvSpPr>
            <p:nvPr/>
          </p:nvSpPr>
          <p:spPr bwMode="auto">
            <a:xfrm>
              <a:off x="1374775" y="299682"/>
              <a:ext cx="4803614" cy="1816450"/>
            </a:xfrm>
            <a:custGeom>
              <a:avLst/>
              <a:gdLst/>
              <a:ahLst/>
              <a:cxnLst>
                <a:cxn ang="0">
                  <a:pos x="3896" y="1090"/>
                </a:cxn>
                <a:cxn ang="0">
                  <a:pos x="3886" y="1144"/>
                </a:cxn>
                <a:cxn ang="0">
                  <a:pos x="3864" y="1192"/>
                </a:cxn>
                <a:cxn ang="0">
                  <a:pos x="3830" y="1238"/>
                </a:cxn>
                <a:cxn ang="0">
                  <a:pos x="3730" y="1314"/>
                </a:cxn>
                <a:cxn ang="0">
                  <a:pos x="3592" y="1376"/>
                </a:cxn>
                <a:cxn ang="0">
                  <a:pos x="3420" y="1424"/>
                </a:cxn>
                <a:cxn ang="0">
                  <a:pos x="3218" y="1454"/>
                </a:cxn>
                <a:cxn ang="0">
                  <a:pos x="2994" y="1472"/>
                </a:cxn>
                <a:cxn ang="0">
                  <a:pos x="2750" y="1474"/>
                </a:cxn>
                <a:cxn ang="0">
                  <a:pos x="2490" y="1460"/>
                </a:cxn>
                <a:cxn ang="0">
                  <a:pos x="2222" y="1434"/>
                </a:cxn>
                <a:cxn ang="0">
                  <a:pos x="1948" y="1394"/>
                </a:cxn>
                <a:cxn ang="0">
                  <a:pos x="1676" y="1340"/>
                </a:cxn>
                <a:cxn ang="0">
                  <a:pos x="1408" y="1272"/>
                </a:cxn>
                <a:cxn ang="0">
                  <a:pos x="1148" y="1190"/>
                </a:cxn>
                <a:cxn ang="0">
                  <a:pos x="904" y="1096"/>
                </a:cxn>
                <a:cxn ang="0">
                  <a:pos x="680" y="990"/>
                </a:cxn>
                <a:cxn ang="0">
                  <a:pos x="478" y="870"/>
                </a:cxn>
                <a:cxn ang="0">
                  <a:pos x="306" y="738"/>
                </a:cxn>
                <a:cxn ang="0">
                  <a:pos x="168" y="594"/>
                </a:cxn>
                <a:cxn ang="0">
                  <a:pos x="68" y="438"/>
                </a:cxn>
                <a:cxn ang="0">
                  <a:pos x="34" y="356"/>
                </a:cxn>
                <a:cxn ang="0">
                  <a:pos x="12" y="272"/>
                </a:cxn>
                <a:cxn ang="0">
                  <a:pos x="2" y="184"/>
                </a:cxn>
                <a:cxn ang="0">
                  <a:pos x="0" y="0"/>
                </a:cxn>
                <a:cxn ang="0">
                  <a:pos x="6" y="88"/>
                </a:cxn>
                <a:cxn ang="0">
                  <a:pos x="26" y="174"/>
                </a:cxn>
                <a:cxn ang="0">
                  <a:pos x="56" y="258"/>
                </a:cxn>
                <a:cxn ang="0">
                  <a:pos x="130" y="390"/>
                </a:cxn>
                <a:cxn ang="0">
                  <a:pos x="256" y="538"/>
                </a:cxn>
                <a:cxn ang="0">
                  <a:pos x="418" y="674"/>
                </a:cxn>
                <a:cxn ang="0">
                  <a:pos x="610" y="798"/>
                </a:cxn>
                <a:cxn ang="0">
                  <a:pos x="828" y="908"/>
                </a:cxn>
                <a:cxn ang="0">
                  <a:pos x="1066" y="1006"/>
                </a:cxn>
                <a:cxn ang="0">
                  <a:pos x="1320" y="1092"/>
                </a:cxn>
                <a:cxn ang="0">
                  <a:pos x="1586" y="1164"/>
                </a:cxn>
                <a:cxn ang="0">
                  <a:pos x="1858" y="1224"/>
                </a:cxn>
                <a:cxn ang="0">
                  <a:pos x="2132" y="1268"/>
                </a:cxn>
                <a:cxn ang="0">
                  <a:pos x="2402" y="1300"/>
                </a:cxn>
                <a:cxn ang="0">
                  <a:pos x="2664" y="1318"/>
                </a:cxn>
                <a:cxn ang="0">
                  <a:pos x="2914" y="1320"/>
                </a:cxn>
                <a:cxn ang="0">
                  <a:pos x="3146" y="1308"/>
                </a:cxn>
                <a:cxn ang="0">
                  <a:pos x="3356" y="1282"/>
                </a:cxn>
                <a:cxn ang="0">
                  <a:pos x="3538" y="1240"/>
                </a:cxn>
                <a:cxn ang="0">
                  <a:pos x="3688" y="1184"/>
                </a:cxn>
                <a:cxn ang="0">
                  <a:pos x="3800" y="1112"/>
                </a:cxn>
                <a:cxn ang="0">
                  <a:pos x="3854" y="1054"/>
                </a:cxn>
                <a:cxn ang="0">
                  <a:pos x="3880" y="1006"/>
                </a:cxn>
                <a:cxn ang="0">
                  <a:pos x="3894" y="956"/>
                </a:cxn>
                <a:cxn ang="0">
                  <a:pos x="3898" y="1072"/>
                </a:cxn>
              </a:cxnLst>
              <a:rect l="0" t="0" r="r" b="b"/>
              <a:pathLst>
                <a:path w="3898" h="1474">
                  <a:moveTo>
                    <a:pt x="3898" y="1072"/>
                  </a:moveTo>
                  <a:lnTo>
                    <a:pt x="3898" y="1072"/>
                  </a:lnTo>
                  <a:lnTo>
                    <a:pt x="3896" y="1090"/>
                  </a:lnTo>
                  <a:lnTo>
                    <a:pt x="3894" y="1108"/>
                  </a:lnTo>
                  <a:lnTo>
                    <a:pt x="3890" y="1126"/>
                  </a:lnTo>
                  <a:lnTo>
                    <a:pt x="3886" y="1144"/>
                  </a:lnTo>
                  <a:lnTo>
                    <a:pt x="3880" y="1160"/>
                  </a:lnTo>
                  <a:lnTo>
                    <a:pt x="3872" y="1176"/>
                  </a:lnTo>
                  <a:lnTo>
                    <a:pt x="3864" y="1192"/>
                  </a:lnTo>
                  <a:lnTo>
                    <a:pt x="3854" y="1208"/>
                  </a:lnTo>
                  <a:lnTo>
                    <a:pt x="3842" y="1222"/>
                  </a:lnTo>
                  <a:lnTo>
                    <a:pt x="3830" y="1238"/>
                  </a:lnTo>
                  <a:lnTo>
                    <a:pt x="3800" y="1264"/>
                  </a:lnTo>
                  <a:lnTo>
                    <a:pt x="3768" y="1290"/>
                  </a:lnTo>
                  <a:lnTo>
                    <a:pt x="3730" y="1314"/>
                  </a:lnTo>
                  <a:lnTo>
                    <a:pt x="3688" y="1338"/>
                  </a:lnTo>
                  <a:lnTo>
                    <a:pt x="3642" y="1358"/>
                  </a:lnTo>
                  <a:lnTo>
                    <a:pt x="3592" y="1376"/>
                  </a:lnTo>
                  <a:lnTo>
                    <a:pt x="3538" y="1394"/>
                  </a:lnTo>
                  <a:lnTo>
                    <a:pt x="3480" y="1410"/>
                  </a:lnTo>
                  <a:lnTo>
                    <a:pt x="3420" y="1424"/>
                  </a:lnTo>
                  <a:lnTo>
                    <a:pt x="3356" y="1436"/>
                  </a:lnTo>
                  <a:lnTo>
                    <a:pt x="3288" y="1446"/>
                  </a:lnTo>
                  <a:lnTo>
                    <a:pt x="3218" y="1454"/>
                  </a:lnTo>
                  <a:lnTo>
                    <a:pt x="3146" y="1462"/>
                  </a:lnTo>
                  <a:lnTo>
                    <a:pt x="3070" y="1468"/>
                  </a:lnTo>
                  <a:lnTo>
                    <a:pt x="2994" y="1472"/>
                  </a:lnTo>
                  <a:lnTo>
                    <a:pt x="2914" y="1474"/>
                  </a:lnTo>
                  <a:lnTo>
                    <a:pt x="2832" y="1474"/>
                  </a:lnTo>
                  <a:lnTo>
                    <a:pt x="2750" y="1474"/>
                  </a:lnTo>
                  <a:lnTo>
                    <a:pt x="2664" y="1470"/>
                  </a:lnTo>
                  <a:lnTo>
                    <a:pt x="2578" y="1466"/>
                  </a:lnTo>
                  <a:lnTo>
                    <a:pt x="2490" y="1460"/>
                  </a:lnTo>
                  <a:lnTo>
                    <a:pt x="2402" y="1454"/>
                  </a:lnTo>
                  <a:lnTo>
                    <a:pt x="2312" y="1444"/>
                  </a:lnTo>
                  <a:lnTo>
                    <a:pt x="2222" y="1434"/>
                  </a:lnTo>
                  <a:lnTo>
                    <a:pt x="2132" y="1422"/>
                  </a:lnTo>
                  <a:lnTo>
                    <a:pt x="2040" y="1408"/>
                  </a:lnTo>
                  <a:lnTo>
                    <a:pt x="1948" y="1394"/>
                  </a:lnTo>
                  <a:lnTo>
                    <a:pt x="1858" y="1376"/>
                  </a:lnTo>
                  <a:lnTo>
                    <a:pt x="1766" y="1358"/>
                  </a:lnTo>
                  <a:lnTo>
                    <a:pt x="1676" y="1340"/>
                  </a:lnTo>
                  <a:lnTo>
                    <a:pt x="1586" y="1318"/>
                  </a:lnTo>
                  <a:lnTo>
                    <a:pt x="1496" y="1296"/>
                  </a:lnTo>
                  <a:lnTo>
                    <a:pt x="1408" y="1272"/>
                  </a:lnTo>
                  <a:lnTo>
                    <a:pt x="1320" y="1246"/>
                  </a:lnTo>
                  <a:lnTo>
                    <a:pt x="1234" y="1218"/>
                  </a:lnTo>
                  <a:lnTo>
                    <a:pt x="1148" y="1190"/>
                  </a:lnTo>
                  <a:lnTo>
                    <a:pt x="1066" y="1160"/>
                  </a:lnTo>
                  <a:lnTo>
                    <a:pt x="984" y="1128"/>
                  </a:lnTo>
                  <a:lnTo>
                    <a:pt x="904" y="1096"/>
                  </a:lnTo>
                  <a:lnTo>
                    <a:pt x="828" y="1062"/>
                  </a:lnTo>
                  <a:lnTo>
                    <a:pt x="752" y="1026"/>
                  </a:lnTo>
                  <a:lnTo>
                    <a:pt x="680" y="990"/>
                  </a:lnTo>
                  <a:lnTo>
                    <a:pt x="610" y="950"/>
                  </a:lnTo>
                  <a:lnTo>
                    <a:pt x="542" y="910"/>
                  </a:lnTo>
                  <a:lnTo>
                    <a:pt x="478" y="870"/>
                  </a:lnTo>
                  <a:lnTo>
                    <a:pt x="418" y="828"/>
                  </a:lnTo>
                  <a:lnTo>
                    <a:pt x="360" y="784"/>
                  </a:lnTo>
                  <a:lnTo>
                    <a:pt x="306" y="738"/>
                  </a:lnTo>
                  <a:lnTo>
                    <a:pt x="256" y="692"/>
                  </a:lnTo>
                  <a:lnTo>
                    <a:pt x="210" y="644"/>
                  </a:lnTo>
                  <a:lnTo>
                    <a:pt x="168" y="594"/>
                  </a:lnTo>
                  <a:lnTo>
                    <a:pt x="130" y="544"/>
                  </a:lnTo>
                  <a:lnTo>
                    <a:pt x="96" y="492"/>
                  </a:lnTo>
                  <a:lnTo>
                    <a:pt x="68" y="438"/>
                  </a:lnTo>
                  <a:lnTo>
                    <a:pt x="56" y="412"/>
                  </a:lnTo>
                  <a:lnTo>
                    <a:pt x="44" y="384"/>
                  </a:lnTo>
                  <a:lnTo>
                    <a:pt x="34" y="356"/>
                  </a:lnTo>
                  <a:lnTo>
                    <a:pt x="26" y="328"/>
                  </a:lnTo>
                  <a:lnTo>
                    <a:pt x="18" y="300"/>
                  </a:lnTo>
                  <a:lnTo>
                    <a:pt x="12" y="272"/>
                  </a:lnTo>
                  <a:lnTo>
                    <a:pt x="6" y="242"/>
                  </a:lnTo>
                  <a:lnTo>
                    <a:pt x="4" y="212"/>
                  </a:lnTo>
                  <a:lnTo>
                    <a:pt x="2" y="184"/>
                  </a:lnTo>
                  <a:lnTo>
                    <a:pt x="0" y="154"/>
                  </a:lnTo>
                  <a:lnTo>
                    <a:pt x="0" y="0"/>
                  </a:lnTo>
                  <a:lnTo>
                    <a:pt x="0" y="0"/>
                  </a:lnTo>
                  <a:lnTo>
                    <a:pt x="2" y="30"/>
                  </a:lnTo>
                  <a:lnTo>
                    <a:pt x="4" y="60"/>
                  </a:lnTo>
                  <a:lnTo>
                    <a:pt x="6" y="88"/>
                  </a:lnTo>
                  <a:lnTo>
                    <a:pt x="12" y="118"/>
                  </a:lnTo>
                  <a:lnTo>
                    <a:pt x="18" y="146"/>
                  </a:lnTo>
                  <a:lnTo>
                    <a:pt x="26" y="174"/>
                  </a:lnTo>
                  <a:lnTo>
                    <a:pt x="34" y="202"/>
                  </a:lnTo>
                  <a:lnTo>
                    <a:pt x="44" y="230"/>
                  </a:lnTo>
                  <a:lnTo>
                    <a:pt x="56" y="258"/>
                  </a:lnTo>
                  <a:lnTo>
                    <a:pt x="68" y="286"/>
                  </a:lnTo>
                  <a:lnTo>
                    <a:pt x="96" y="338"/>
                  </a:lnTo>
                  <a:lnTo>
                    <a:pt x="130" y="390"/>
                  </a:lnTo>
                  <a:lnTo>
                    <a:pt x="168" y="440"/>
                  </a:lnTo>
                  <a:lnTo>
                    <a:pt x="210" y="490"/>
                  </a:lnTo>
                  <a:lnTo>
                    <a:pt x="256" y="538"/>
                  </a:lnTo>
                  <a:lnTo>
                    <a:pt x="306" y="584"/>
                  </a:lnTo>
                  <a:lnTo>
                    <a:pt x="360" y="630"/>
                  </a:lnTo>
                  <a:lnTo>
                    <a:pt x="418" y="674"/>
                  </a:lnTo>
                  <a:lnTo>
                    <a:pt x="478" y="716"/>
                  </a:lnTo>
                  <a:lnTo>
                    <a:pt x="542" y="758"/>
                  </a:lnTo>
                  <a:lnTo>
                    <a:pt x="610" y="798"/>
                  </a:lnTo>
                  <a:lnTo>
                    <a:pt x="680" y="836"/>
                  </a:lnTo>
                  <a:lnTo>
                    <a:pt x="752" y="872"/>
                  </a:lnTo>
                  <a:lnTo>
                    <a:pt x="828" y="908"/>
                  </a:lnTo>
                  <a:lnTo>
                    <a:pt x="904" y="942"/>
                  </a:lnTo>
                  <a:lnTo>
                    <a:pt x="984" y="976"/>
                  </a:lnTo>
                  <a:lnTo>
                    <a:pt x="1066" y="1006"/>
                  </a:lnTo>
                  <a:lnTo>
                    <a:pt x="1148" y="1036"/>
                  </a:lnTo>
                  <a:lnTo>
                    <a:pt x="1234" y="1066"/>
                  </a:lnTo>
                  <a:lnTo>
                    <a:pt x="1320" y="1092"/>
                  </a:lnTo>
                  <a:lnTo>
                    <a:pt x="1408" y="1118"/>
                  </a:lnTo>
                  <a:lnTo>
                    <a:pt x="1496" y="1142"/>
                  </a:lnTo>
                  <a:lnTo>
                    <a:pt x="1586" y="1164"/>
                  </a:lnTo>
                  <a:lnTo>
                    <a:pt x="1676" y="1186"/>
                  </a:lnTo>
                  <a:lnTo>
                    <a:pt x="1766" y="1206"/>
                  </a:lnTo>
                  <a:lnTo>
                    <a:pt x="1858" y="1224"/>
                  </a:lnTo>
                  <a:lnTo>
                    <a:pt x="1948" y="1240"/>
                  </a:lnTo>
                  <a:lnTo>
                    <a:pt x="2040" y="1256"/>
                  </a:lnTo>
                  <a:lnTo>
                    <a:pt x="2132" y="1268"/>
                  </a:lnTo>
                  <a:lnTo>
                    <a:pt x="2222" y="1280"/>
                  </a:lnTo>
                  <a:lnTo>
                    <a:pt x="2312" y="1292"/>
                  </a:lnTo>
                  <a:lnTo>
                    <a:pt x="2402" y="1300"/>
                  </a:lnTo>
                  <a:lnTo>
                    <a:pt x="2490" y="1308"/>
                  </a:lnTo>
                  <a:lnTo>
                    <a:pt x="2578" y="1314"/>
                  </a:lnTo>
                  <a:lnTo>
                    <a:pt x="2664" y="1318"/>
                  </a:lnTo>
                  <a:lnTo>
                    <a:pt x="2750" y="1320"/>
                  </a:lnTo>
                  <a:lnTo>
                    <a:pt x="2832" y="1320"/>
                  </a:lnTo>
                  <a:lnTo>
                    <a:pt x="2914" y="1320"/>
                  </a:lnTo>
                  <a:lnTo>
                    <a:pt x="2994" y="1318"/>
                  </a:lnTo>
                  <a:lnTo>
                    <a:pt x="3070" y="1314"/>
                  </a:lnTo>
                  <a:lnTo>
                    <a:pt x="3146" y="1308"/>
                  </a:lnTo>
                  <a:lnTo>
                    <a:pt x="3218" y="1302"/>
                  </a:lnTo>
                  <a:lnTo>
                    <a:pt x="3288" y="1292"/>
                  </a:lnTo>
                  <a:lnTo>
                    <a:pt x="3356" y="1282"/>
                  </a:lnTo>
                  <a:lnTo>
                    <a:pt x="3420" y="1270"/>
                  </a:lnTo>
                  <a:lnTo>
                    <a:pt x="3480" y="1256"/>
                  </a:lnTo>
                  <a:lnTo>
                    <a:pt x="3538" y="1240"/>
                  </a:lnTo>
                  <a:lnTo>
                    <a:pt x="3592" y="1224"/>
                  </a:lnTo>
                  <a:lnTo>
                    <a:pt x="3642" y="1204"/>
                  </a:lnTo>
                  <a:lnTo>
                    <a:pt x="3688" y="1184"/>
                  </a:lnTo>
                  <a:lnTo>
                    <a:pt x="3730" y="1162"/>
                  </a:lnTo>
                  <a:lnTo>
                    <a:pt x="3768" y="1138"/>
                  </a:lnTo>
                  <a:lnTo>
                    <a:pt x="3800" y="1112"/>
                  </a:lnTo>
                  <a:lnTo>
                    <a:pt x="3830" y="1084"/>
                  </a:lnTo>
                  <a:lnTo>
                    <a:pt x="3842" y="1070"/>
                  </a:lnTo>
                  <a:lnTo>
                    <a:pt x="3854" y="1054"/>
                  </a:lnTo>
                  <a:lnTo>
                    <a:pt x="3864" y="1038"/>
                  </a:lnTo>
                  <a:lnTo>
                    <a:pt x="3872" y="1024"/>
                  </a:lnTo>
                  <a:lnTo>
                    <a:pt x="3880" y="1006"/>
                  </a:lnTo>
                  <a:lnTo>
                    <a:pt x="3886" y="990"/>
                  </a:lnTo>
                  <a:lnTo>
                    <a:pt x="3890" y="974"/>
                  </a:lnTo>
                  <a:lnTo>
                    <a:pt x="3894" y="956"/>
                  </a:lnTo>
                  <a:lnTo>
                    <a:pt x="3896" y="938"/>
                  </a:lnTo>
                  <a:lnTo>
                    <a:pt x="3898" y="918"/>
                  </a:lnTo>
                  <a:lnTo>
                    <a:pt x="3898" y="1072"/>
                  </a:lnTo>
                  <a:close/>
                </a:path>
              </a:pathLst>
            </a:custGeom>
            <a:gradFill rotWithShape="0">
              <a:gsLst>
                <a:gs pos="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sp>
          <p:nvSpPr>
            <p:cNvPr id="57" name="Forma Livre 11">
              <a:extLst>
                <a:ext uri="{FF2B5EF4-FFF2-40B4-BE49-F238E27FC236}">
                  <a16:creationId xmlns:a16="http://schemas.microsoft.com/office/drawing/2014/main" id="{2A9AF427-43B2-8C4E-B6B8-0EBBCC3E82B2}"/>
                </a:ext>
              </a:extLst>
            </p:cNvPr>
            <p:cNvSpPr>
              <a:spLocks/>
            </p:cNvSpPr>
            <p:nvPr/>
          </p:nvSpPr>
          <p:spPr bwMode="auto">
            <a:xfrm>
              <a:off x="1059549" y="-953922"/>
              <a:ext cx="5433366" cy="2054586"/>
            </a:xfrm>
            <a:custGeom>
              <a:avLst/>
              <a:gdLst/>
              <a:ahLst/>
              <a:cxnLst>
                <a:cxn ang="0">
                  <a:pos x="3896" y="1090"/>
                </a:cxn>
                <a:cxn ang="0">
                  <a:pos x="3886" y="1144"/>
                </a:cxn>
                <a:cxn ang="0">
                  <a:pos x="3864" y="1192"/>
                </a:cxn>
                <a:cxn ang="0">
                  <a:pos x="3830" y="1238"/>
                </a:cxn>
                <a:cxn ang="0">
                  <a:pos x="3730" y="1314"/>
                </a:cxn>
                <a:cxn ang="0">
                  <a:pos x="3592" y="1376"/>
                </a:cxn>
                <a:cxn ang="0">
                  <a:pos x="3420" y="1424"/>
                </a:cxn>
                <a:cxn ang="0">
                  <a:pos x="3218" y="1454"/>
                </a:cxn>
                <a:cxn ang="0">
                  <a:pos x="2994" y="1472"/>
                </a:cxn>
                <a:cxn ang="0">
                  <a:pos x="2750" y="1474"/>
                </a:cxn>
                <a:cxn ang="0">
                  <a:pos x="2490" y="1460"/>
                </a:cxn>
                <a:cxn ang="0">
                  <a:pos x="2222" y="1434"/>
                </a:cxn>
                <a:cxn ang="0">
                  <a:pos x="1948" y="1394"/>
                </a:cxn>
                <a:cxn ang="0">
                  <a:pos x="1676" y="1340"/>
                </a:cxn>
                <a:cxn ang="0">
                  <a:pos x="1408" y="1272"/>
                </a:cxn>
                <a:cxn ang="0">
                  <a:pos x="1148" y="1190"/>
                </a:cxn>
                <a:cxn ang="0">
                  <a:pos x="904" y="1096"/>
                </a:cxn>
                <a:cxn ang="0">
                  <a:pos x="680" y="990"/>
                </a:cxn>
                <a:cxn ang="0">
                  <a:pos x="478" y="870"/>
                </a:cxn>
                <a:cxn ang="0">
                  <a:pos x="306" y="738"/>
                </a:cxn>
                <a:cxn ang="0">
                  <a:pos x="168" y="594"/>
                </a:cxn>
                <a:cxn ang="0">
                  <a:pos x="68" y="438"/>
                </a:cxn>
                <a:cxn ang="0">
                  <a:pos x="34" y="356"/>
                </a:cxn>
                <a:cxn ang="0">
                  <a:pos x="12" y="272"/>
                </a:cxn>
                <a:cxn ang="0">
                  <a:pos x="2" y="184"/>
                </a:cxn>
                <a:cxn ang="0">
                  <a:pos x="0" y="0"/>
                </a:cxn>
                <a:cxn ang="0">
                  <a:pos x="6" y="88"/>
                </a:cxn>
                <a:cxn ang="0">
                  <a:pos x="26" y="174"/>
                </a:cxn>
                <a:cxn ang="0">
                  <a:pos x="56" y="258"/>
                </a:cxn>
                <a:cxn ang="0">
                  <a:pos x="130" y="390"/>
                </a:cxn>
                <a:cxn ang="0">
                  <a:pos x="256" y="538"/>
                </a:cxn>
                <a:cxn ang="0">
                  <a:pos x="418" y="674"/>
                </a:cxn>
                <a:cxn ang="0">
                  <a:pos x="610" y="798"/>
                </a:cxn>
                <a:cxn ang="0">
                  <a:pos x="828" y="908"/>
                </a:cxn>
                <a:cxn ang="0">
                  <a:pos x="1066" y="1006"/>
                </a:cxn>
                <a:cxn ang="0">
                  <a:pos x="1320" y="1092"/>
                </a:cxn>
                <a:cxn ang="0">
                  <a:pos x="1586" y="1164"/>
                </a:cxn>
                <a:cxn ang="0">
                  <a:pos x="1858" y="1224"/>
                </a:cxn>
                <a:cxn ang="0">
                  <a:pos x="2132" y="1268"/>
                </a:cxn>
                <a:cxn ang="0">
                  <a:pos x="2402" y="1300"/>
                </a:cxn>
                <a:cxn ang="0">
                  <a:pos x="2664" y="1318"/>
                </a:cxn>
                <a:cxn ang="0">
                  <a:pos x="2914" y="1320"/>
                </a:cxn>
                <a:cxn ang="0">
                  <a:pos x="3146" y="1308"/>
                </a:cxn>
                <a:cxn ang="0">
                  <a:pos x="3356" y="1282"/>
                </a:cxn>
                <a:cxn ang="0">
                  <a:pos x="3538" y="1240"/>
                </a:cxn>
                <a:cxn ang="0">
                  <a:pos x="3688" y="1184"/>
                </a:cxn>
                <a:cxn ang="0">
                  <a:pos x="3800" y="1112"/>
                </a:cxn>
                <a:cxn ang="0">
                  <a:pos x="3854" y="1054"/>
                </a:cxn>
                <a:cxn ang="0">
                  <a:pos x="3880" y="1006"/>
                </a:cxn>
                <a:cxn ang="0">
                  <a:pos x="3894" y="956"/>
                </a:cxn>
                <a:cxn ang="0">
                  <a:pos x="3898" y="1072"/>
                </a:cxn>
              </a:cxnLst>
              <a:rect l="0" t="0" r="r" b="b"/>
              <a:pathLst>
                <a:path w="3898" h="1474">
                  <a:moveTo>
                    <a:pt x="3898" y="1072"/>
                  </a:moveTo>
                  <a:lnTo>
                    <a:pt x="3898" y="1072"/>
                  </a:lnTo>
                  <a:lnTo>
                    <a:pt x="3896" y="1090"/>
                  </a:lnTo>
                  <a:lnTo>
                    <a:pt x="3894" y="1108"/>
                  </a:lnTo>
                  <a:lnTo>
                    <a:pt x="3890" y="1126"/>
                  </a:lnTo>
                  <a:lnTo>
                    <a:pt x="3886" y="1144"/>
                  </a:lnTo>
                  <a:lnTo>
                    <a:pt x="3880" y="1160"/>
                  </a:lnTo>
                  <a:lnTo>
                    <a:pt x="3872" y="1176"/>
                  </a:lnTo>
                  <a:lnTo>
                    <a:pt x="3864" y="1192"/>
                  </a:lnTo>
                  <a:lnTo>
                    <a:pt x="3854" y="1208"/>
                  </a:lnTo>
                  <a:lnTo>
                    <a:pt x="3842" y="1222"/>
                  </a:lnTo>
                  <a:lnTo>
                    <a:pt x="3830" y="1238"/>
                  </a:lnTo>
                  <a:lnTo>
                    <a:pt x="3800" y="1264"/>
                  </a:lnTo>
                  <a:lnTo>
                    <a:pt x="3768" y="1290"/>
                  </a:lnTo>
                  <a:lnTo>
                    <a:pt x="3730" y="1314"/>
                  </a:lnTo>
                  <a:lnTo>
                    <a:pt x="3688" y="1338"/>
                  </a:lnTo>
                  <a:lnTo>
                    <a:pt x="3642" y="1358"/>
                  </a:lnTo>
                  <a:lnTo>
                    <a:pt x="3592" y="1376"/>
                  </a:lnTo>
                  <a:lnTo>
                    <a:pt x="3538" y="1394"/>
                  </a:lnTo>
                  <a:lnTo>
                    <a:pt x="3480" y="1410"/>
                  </a:lnTo>
                  <a:lnTo>
                    <a:pt x="3420" y="1424"/>
                  </a:lnTo>
                  <a:lnTo>
                    <a:pt x="3356" y="1436"/>
                  </a:lnTo>
                  <a:lnTo>
                    <a:pt x="3288" y="1446"/>
                  </a:lnTo>
                  <a:lnTo>
                    <a:pt x="3218" y="1454"/>
                  </a:lnTo>
                  <a:lnTo>
                    <a:pt x="3146" y="1462"/>
                  </a:lnTo>
                  <a:lnTo>
                    <a:pt x="3070" y="1468"/>
                  </a:lnTo>
                  <a:lnTo>
                    <a:pt x="2994" y="1472"/>
                  </a:lnTo>
                  <a:lnTo>
                    <a:pt x="2914" y="1474"/>
                  </a:lnTo>
                  <a:lnTo>
                    <a:pt x="2832" y="1474"/>
                  </a:lnTo>
                  <a:lnTo>
                    <a:pt x="2750" y="1474"/>
                  </a:lnTo>
                  <a:lnTo>
                    <a:pt x="2664" y="1470"/>
                  </a:lnTo>
                  <a:lnTo>
                    <a:pt x="2578" y="1466"/>
                  </a:lnTo>
                  <a:lnTo>
                    <a:pt x="2490" y="1460"/>
                  </a:lnTo>
                  <a:lnTo>
                    <a:pt x="2402" y="1454"/>
                  </a:lnTo>
                  <a:lnTo>
                    <a:pt x="2312" y="1444"/>
                  </a:lnTo>
                  <a:lnTo>
                    <a:pt x="2222" y="1434"/>
                  </a:lnTo>
                  <a:lnTo>
                    <a:pt x="2132" y="1422"/>
                  </a:lnTo>
                  <a:lnTo>
                    <a:pt x="2040" y="1408"/>
                  </a:lnTo>
                  <a:lnTo>
                    <a:pt x="1948" y="1394"/>
                  </a:lnTo>
                  <a:lnTo>
                    <a:pt x="1858" y="1376"/>
                  </a:lnTo>
                  <a:lnTo>
                    <a:pt x="1766" y="1358"/>
                  </a:lnTo>
                  <a:lnTo>
                    <a:pt x="1676" y="1340"/>
                  </a:lnTo>
                  <a:lnTo>
                    <a:pt x="1586" y="1318"/>
                  </a:lnTo>
                  <a:lnTo>
                    <a:pt x="1496" y="1296"/>
                  </a:lnTo>
                  <a:lnTo>
                    <a:pt x="1408" y="1272"/>
                  </a:lnTo>
                  <a:lnTo>
                    <a:pt x="1320" y="1246"/>
                  </a:lnTo>
                  <a:lnTo>
                    <a:pt x="1234" y="1218"/>
                  </a:lnTo>
                  <a:lnTo>
                    <a:pt x="1148" y="1190"/>
                  </a:lnTo>
                  <a:lnTo>
                    <a:pt x="1066" y="1160"/>
                  </a:lnTo>
                  <a:lnTo>
                    <a:pt x="984" y="1128"/>
                  </a:lnTo>
                  <a:lnTo>
                    <a:pt x="904" y="1096"/>
                  </a:lnTo>
                  <a:lnTo>
                    <a:pt x="828" y="1062"/>
                  </a:lnTo>
                  <a:lnTo>
                    <a:pt x="752" y="1026"/>
                  </a:lnTo>
                  <a:lnTo>
                    <a:pt x="680" y="990"/>
                  </a:lnTo>
                  <a:lnTo>
                    <a:pt x="610" y="950"/>
                  </a:lnTo>
                  <a:lnTo>
                    <a:pt x="542" y="910"/>
                  </a:lnTo>
                  <a:lnTo>
                    <a:pt x="478" y="870"/>
                  </a:lnTo>
                  <a:lnTo>
                    <a:pt x="418" y="828"/>
                  </a:lnTo>
                  <a:lnTo>
                    <a:pt x="360" y="784"/>
                  </a:lnTo>
                  <a:lnTo>
                    <a:pt x="306" y="738"/>
                  </a:lnTo>
                  <a:lnTo>
                    <a:pt x="256" y="692"/>
                  </a:lnTo>
                  <a:lnTo>
                    <a:pt x="210" y="644"/>
                  </a:lnTo>
                  <a:lnTo>
                    <a:pt x="168" y="594"/>
                  </a:lnTo>
                  <a:lnTo>
                    <a:pt x="130" y="544"/>
                  </a:lnTo>
                  <a:lnTo>
                    <a:pt x="96" y="492"/>
                  </a:lnTo>
                  <a:lnTo>
                    <a:pt x="68" y="438"/>
                  </a:lnTo>
                  <a:lnTo>
                    <a:pt x="56" y="412"/>
                  </a:lnTo>
                  <a:lnTo>
                    <a:pt x="44" y="384"/>
                  </a:lnTo>
                  <a:lnTo>
                    <a:pt x="34" y="356"/>
                  </a:lnTo>
                  <a:lnTo>
                    <a:pt x="26" y="328"/>
                  </a:lnTo>
                  <a:lnTo>
                    <a:pt x="18" y="300"/>
                  </a:lnTo>
                  <a:lnTo>
                    <a:pt x="12" y="272"/>
                  </a:lnTo>
                  <a:lnTo>
                    <a:pt x="6" y="242"/>
                  </a:lnTo>
                  <a:lnTo>
                    <a:pt x="4" y="212"/>
                  </a:lnTo>
                  <a:lnTo>
                    <a:pt x="2" y="184"/>
                  </a:lnTo>
                  <a:lnTo>
                    <a:pt x="0" y="154"/>
                  </a:lnTo>
                  <a:lnTo>
                    <a:pt x="0" y="0"/>
                  </a:lnTo>
                  <a:lnTo>
                    <a:pt x="0" y="0"/>
                  </a:lnTo>
                  <a:lnTo>
                    <a:pt x="2" y="30"/>
                  </a:lnTo>
                  <a:lnTo>
                    <a:pt x="4" y="60"/>
                  </a:lnTo>
                  <a:lnTo>
                    <a:pt x="6" y="88"/>
                  </a:lnTo>
                  <a:lnTo>
                    <a:pt x="12" y="118"/>
                  </a:lnTo>
                  <a:lnTo>
                    <a:pt x="18" y="146"/>
                  </a:lnTo>
                  <a:lnTo>
                    <a:pt x="26" y="174"/>
                  </a:lnTo>
                  <a:lnTo>
                    <a:pt x="34" y="202"/>
                  </a:lnTo>
                  <a:lnTo>
                    <a:pt x="44" y="230"/>
                  </a:lnTo>
                  <a:lnTo>
                    <a:pt x="56" y="258"/>
                  </a:lnTo>
                  <a:lnTo>
                    <a:pt x="68" y="286"/>
                  </a:lnTo>
                  <a:lnTo>
                    <a:pt x="96" y="338"/>
                  </a:lnTo>
                  <a:lnTo>
                    <a:pt x="130" y="390"/>
                  </a:lnTo>
                  <a:lnTo>
                    <a:pt x="168" y="440"/>
                  </a:lnTo>
                  <a:lnTo>
                    <a:pt x="210" y="490"/>
                  </a:lnTo>
                  <a:lnTo>
                    <a:pt x="256" y="538"/>
                  </a:lnTo>
                  <a:lnTo>
                    <a:pt x="306" y="584"/>
                  </a:lnTo>
                  <a:lnTo>
                    <a:pt x="360" y="630"/>
                  </a:lnTo>
                  <a:lnTo>
                    <a:pt x="418" y="674"/>
                  </a:lnTo>
                  <a:lnTo>
                    <a:pt x="478" y="716"/>
                  </a:lnTo>
                  <a:lnTo>
                    <a:pt x="542" y="758"/>
                  </a:lnTo>
                  <a:lnTo>
                    <a:pt x="610" y="798"/>
                  </a:lnTo>
                  <a:lnTo>
                    <a:pt x="680" y="836"/>
                  </a:lnTo>
                  <a:lnTo>
                    <a:pt x="752" y="872"/>
                  </a:lnTo>
                  <a:lnTo>
                    <a:pt x="828" y="908"/>
                  </a:lnTo>
                  <a:lnTo>
                    <a:pt x="904" y="942"/>
                  </a:lnTo>
                  <a:lnTo>
                    <a:pt x="984" y="976"/>
                  </a:lnTo>
                  <a:lnTo>
                    <a:pt x="1066" y="1006"/>
                  </a:lnTo>
                  <a:lnTo>
                    <a:pt x="1148" y="1036"/>
                  </a:lnTo>
                  <a:lnTo>
                    <a:pt x="1234" y="1066"/>
                  </a:lnTo>
                  <a:lnTo>
                    <a:pt x="1320" y="1092"/>
                  </a:lnTo>
                  <a:lnTo>
                    <a:pt x="1408" y="1118"/>
                  </a:lnTo>
                  <a:lnTo>
                    <a:pt x="1496" y="1142"/>
                  </a:lnTo>
                  <a:lnTo>
                    <a:pt x="1586" y="1164"/>
                  </a:lnTo>
                  <a:lnTo>
                    <a:pt x="1676" y="1186"/>
                  </a:lnTo>
                  <a:lnTo>
                    <a:pt x="1766" y="1206"/>
                  </a:lnTo>
                  <a:lnTo>
                    <a:pt x="1858" y="1224"/>
                  </a:lnTo>
                  <a:lnTo>
                    <a:pt x="1948" y="1240"/>
                  </a:lnTo>
                  <a:lnTo>
                    <a:pt x="2040" y="1256"/>
                  </a:lnTo>
                  <a:lnTo>
                    <a:pt x="2132" y="1268"/>
                  </a:lnTo>
                  <a:lnTo>
                    <a:pt x="2222" y="1280"/>
                  </a:lnTo>
                  <a:lnTo>
                    <a:pt x="2312" y="1292"/>
                  </a:lnTo>
                  <a:lnTo>
                    <a:pt x="2402" y="1300"/>
                  </a:lnTo>
                  <a:lnTo>
                    <a:pt x="2490" y="1308"/>
                  </a:lnTo>
                  <a:lnTo>
                    <a:pt x="2578" y="1314"/>
                  </a:lnTo>
                  <a:lnTo>
                    <a:pt x="2664" y="1318"/>
                  </a:lnTo>
                  <a:lnTo>
                    <a:pt x="2750" y="1320"/>
                  </a:lnTo>
                  <a:lnTo>
                    <a:pt x="2832" y="1320"/>
                  </a:lnTo>
                  <a:lnTo>
                    <a:pt x="2914" y="1320"/>
                  </a:lnTo>
                  <a:lnTo>
                    <a:pt x="2994" y="1318"/>
                  </a:lnTo>
                  <a:lnTo>
                    <a:pt x="3070" y="1314"/>
                  </a:lnTo>
                  <a:lnTo>
                    <a:pt x="3146" y="1308"/>
                  </a:lnTo>
                  <a:lnTo>
                    <a:pt x="3218" y="1302"/>
                  </a:lnTo>
                  <a:lnTo>
                    <a:pt x="3288" y="1292"/>
                  </a:lnTo>
                  <a:lnTo>
                    <a:pt x="3356" y="1282"/>
                  </a:lnTo>
                  <a:lnTo>
                    <a:pt x="3420" y="1270"/>
                  </a:lnTo>
                  <a:lnTo>
                    <a:pt x="3480" y="1256"/>
                  </a:lnTo>
                  <a:lnTo>
                    <a:pt x="3538" y="1240"/>
                  </a:lnTo>
                  <a:lnTo>
                    <a:pt x="3592" y="1224"/>
                  </a:lnTo>
                  <a:lnTo>
                    <a:pt x="3642" y="1204"/>
                  </a:lnTo>
                  <a:lnTo>
                    <a:pt x="3688" y="1184"/>
                  </a:lnTo>
                  <a:lnTo>
                    <a:pt x="3730" y="1162"/>
                  </a:lnTo>
                  <a:lnTo>
                    <a:pt x="3768" y="1138"/>
                  </a:lnTo>
                  <a:lnTo>
                    <a:pt x="3800" y="1112"/>
                  </a:lnTo>
                  <a:lnTo>
                    <a:pt x="3830" y="1084"/>
                  </a:lnTo>
                  <a:lnTo>
                    <a:pt x="3842" y="1070"/>
                  </a:lnTo>
                  <a:lnTo>
                    <a:pt x="3854" y="1054"/>
                  </a:lnTo>
                  <a:lnTo>
                    <a:pt x="3864" y="1038"/>
                  </a:lnTo>
                  <a:lnTo>
                    <a:pt x="3872" y="1024"/>
                  </a:lnTo>
                  <a:lnTo>
                    <a:pt x="3880" y="1006"/>
                  </a:lnTo>
                  <a:lnTo>
                    <a:pt x="3886" y="990"/>
                  </a:lnTo>
                  <a:lnTo>
                    <a:pt x="3890" y="974"/>
                  </a:lnTo>
                  <a:lnTo>
                    <a:pt x="3894" y="956"/>
                  </a:lnTo>
                  <a:lnTo>
                    <a:pt x="3896" y="938"/>
                  </a:lnTo>
                  <a:lnTo>
                    <a:pt x="3898" y="918"/>
                  </a:lnTo>
                  <a:lnTo>
                    <a:pt x="3898" y="1072"/>
                  </a:lnTo>
                  <a:close/>
                </a:path>
              </a:pathLst>
            </a:custGeom>
            <a:gradFill rotWithShape="0">
              <a:gsLst>
                <a:gs pos="0">
                  <a:schemeClr val="accent5">
                    <a:alpha val="1000"/>
                  </a:schemeClr>
                </a:gs>
                <a:gs pos="7000">
                  <a:schemeClr val="accent5"/>
                </a:gs>
                <a:gs pos="50000">
                  <a:schemeClr val="accent5">
                    <a:lumMod val="60000"/>
                    <a:lumOff val="40000"/>
                  </a:schemeClr>
                </a:gs>
                <a:gs pos="100000">
                  <a:schemeClr val="accent5"/>
                </a:gs>
              </a:gsLst>
              <a:lin ang="0" scaled="1"/>
            </a:gradFill>
            <a:ln w="3175">
              <a:noFill/>
              <a:round/>
              <a:headEnd/>
              <a:tailEnd/>
            </a:ln>
            <a:effectLst/>
          </p:spPr>
          <p:txBody>
            <a:bodyPr lIns="18288" tIns="9144" rIns="18288" bIns="9144" rtlCol="0" anchor="ctr"/>
            <a:lstStyle/>
            <a:p>
              <a:pPr algn="ctr" rtl="0">
                <a:lnSpc>
                  <a:spcPct val="85000"/>
                </a:lnSpc>
                <a:spcBef>
                  <a:spcPct val="20000"/>
                </a:spcBef>
                <a:defRPr/>
              </a:pPr>
              <a:endParaRPr lang="pt-BR" sz="1200" b="1" dirty="0">
                <a:solidFill>
                  <a:schemeClr val="bg1"/>
                </a:solidFill>
                <a:effectLst>
                  <a:outerShdw blurRad="38100" dist="38100" dir="2700000" algn="tl">
                    <a:srgbClr val="000000">
                      <a:alpha val="43137"/>
                    </a:srgbClr>
                  </a:outerShdw>
                </a:effectLst>
                <a:latin typeface="Arial Narrow" pitchFamily="112" charset="0"/>
              </a:endParaRPr>
            </a:p>
          </p:txBody>
        </p:sp>
      </p:grpSp>
      <p:cxnSp>
        <p:nvCxnSpPr>
          <p:cNvPr id="66" name="Conector Reto 65">
            <a:extLst>
              <a:ext uri="{FF2B5EF4-FFF2-40B4-BE49-F238E27FC236}">
                <a16:creationId xmlns:a16="http://schemas.microsoft.com/office/drawing/2014/main" id="{467F9C39-00E7-C143-B4BA-467D4575D2C9}"/>
              </a:ext>
            </a:extLst>
          </p:cNvPr>
          <p:cNvCxnSpPr>
            <a:cxnSpLocks/>
          </p:cNvCxnSpPr>
          <p:nvPr userDrawn="1"/>
        </p:nvCxnSpPr>
        <p:spPr>
          <a:xfrm rot="10800000">
            <a:off x="5086815" y="4294018"/>
            <a:ext cx="431337" cy="1284"/>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68" name="Conector Reto 67">
            <a:extLst>
              <a:ext uri="{FF2B5EF4-FFF2-40B4-BE49-F238E27FC236}">
                <a16:creationId xmlns:a16="http://schemas.microsoft.com/office/drawing/2014/main" id="{12D26640-2637-D645-A165-E61B3E760099}"/>
              </a:ext>
            </a:extLst>
          </p:cNvPr>
          <p:cNvCxnSpPr>
            <a:cxnSpLocks/>
          </p:cNvCxnSpPr>
          <p:nvPr userDrawn="1"/>
        </p:nvCxnSpPr>
        <p:spPr>
          <a:xfrm rot="10800000">
            <a:off x="4959813" y="4929018"/>
            <a:ext cx="431337" cy="1284"/>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70" name="Conector Reto 69">
            <a:extLst>
              <a:ext uri="{FF2B5EF4-FFF2-40B4-BE49-F238E27FC236}">
                <a16:creationId xmlns:a16="http://schemas.microsoft.com/office/drawing/2014/main" id="{2F85A0B4-714E-6A49-90B5-21B60B7531A0}"/>
              </a:ext>
            </a:extLst>
          </p:cNvPr>
          <p:cNvCxnSpPr>
            <a:cxnSpLocks/>
          </p:cNvCxnSpPr>
          <p:nvPr userDrawn="1"/>
        </p:nvCxnSpPr>
        <p:spPr>
          <a:xfrm rot="10800000">
            <a:off x="4779441" y="5551058"/>
            <a:ext cx="431337" cy="1284"/>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72" name="Conector Reto 71">
            <a:extLst>
              <a:ext uri="{FF2B5EF4-FFF2-40B4-BE49-F238E27FC236}">
                <a16:creationId xmlns:a16="http://schemas.microsoft.com/office/drawing/2014/main" id="{BFCE8581-DCA9-A640-AD9D-3643E60E4C22}"/>
              </a:ext>
            </a:extLst>
          </p:cNvPr>
          <p:cNvCxnSpPr>
            <a:cxnSpLocks/>
          </p:cNvCxnSpPr>
          <p:nvPr userDrawn="1"/>
        </p:nvCxnSpPr>
        <p:spPr>
          <a:xfrm rot="10800000">
            <a:off x="4586193" y="6122963"/>
            <a:ext cx="431337" cy="1284"/>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74" name="Conector Reto 73">
            <a:extLst>
              <a:ext uri="{FF2B5EF4-FFF2-40B4-BE49-F238E27FC236}">
                <a16:creationId xmlns:a16="http://schemas.microsoft.com/office/drawing/2014/main" id="{647277F3-926E-1143-8D97-5181B60AC95B}"/>
              </a:ext>
            </a:extLst>
          </p:cNvPr>
          <p:cNvCxnSpPr>
            <a:cxnSpLocks/>
          </p:cNvCxnSpPr>
          <p:nvPr userDrawn="1"/>
        </p:nvCxnSpPr>
        <p:spPr>
          <a:xfrm rot="10800000">
            <a:off x="5277315" y="3544718"/>
            <a:ext cx="431337" cy="1284"/>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76" name="Conector Reto 75">
            <a:extLst>
              <a:ext uri="{FF2B5EF4-FFF2-40B4-BE49-F238E27FC236}">
                <a16:creationId xmlns:a16="http://schemas.microsoft.com/office/drawing/2014/main" id="{B439E11E-8731-024F-9DE6-84A0AC665EE6}"/>
              </a:ext>
            </a:extLst>
          </p:cNvPr>
          <p:cNvCxnSpPr/>
          <p:nvPr userDrawn="1"/>
        </p:nvCxnSpPr>
        <p:spPr>
          <a:xfrm rot="10800000">
            <a:off x="5683713" y="1741318"/>
            <a:ext cx="431337" cy="1284"/>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78" name="Conector Reto 77">
            <a:extLst>
              <a:ext uri="{FF2B5EF4-FFF2-40B4-BE49-F238E27FC236}">
                <a16:creationId xmlns:a16="http://schemas.microsoft.com/office/drawing/2014/main" id="{3526EA2E-5DC4-F546-8ED5-F56219383CC8}"/>
              </a:ext>
            </a:extLst>
          </p:cNvPr>
          <p:cNvCxnSpPr>
            <a:cxnSpLocks/>
          </p:cNvCxnSpPr>
          <p:nvPr userDrawn="1"/>
        </p:nvCxnSpPr>
        <p:spPr>
          <a:xfrm rot="10800000">
            <a:off x="5493213" y="2681118"/>
            <a:ext cx="431337" cy="1284"/>
          </a:xfrm>
          <a:prstGeom prst="line">
            <a:avLst/>
          </a:prstGeom>
          <a:ln w="6350" cap="flat" cmpd="sng" algn="ctr">
            <a:solidFill>
              <a:schemeClr val="tx1"/>
            </a:solidFill>
            <a:prstDash val="solid"/>
            <a:round/>
            <a:headEnd type="none"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113" name="Espaço Reservado para Conteúdo 99">
            <a:extLst>
              <a:ext uri="{FF2B5EF4-FFF2-40B4-BE49-F238E27FC236}">
                <a16:creationId xmlns:a16="http://schemas.microsoft.com/office/drawing/2014/main" id="{07135D5A-1E3E-924F-A85C-1C4ED5926FD9}"/>
              </a:ext>
            </a:extLst>
          </p:cNvPr>
          <p:cNvSpPr>
            <a:spLocks noGrp="1"/>
          </p:cNvSpPr>
          <p:nvPr>
            <p:ph sz="quarter" idx="23"/>
          </p:nvPr>
        </p:nvSpPr>
        <p:spPr>
          <a:xfrm>
            <a:off x="3055915" y="5928995"/>
            <a:ext cx="1620920" cy="360363"/>
          </a:xfrm>
        </p:spPr>
        <p:txBody>
          <a:bodyPr rtlCol="0">
            <a:normAutofit/>
          </a:bodyPr>
          <a:lstStyle>
            <a:lvl1pPr marL="0" indent="0" algn="ctr">
              <a:buNone/>
              <a:defRPr sz="900"/>
            </a:lvl1pPr>
          </a:lstStyle>
          <a:p>
            <a:pPr lvl="0" rtl="0"/>
            <a:r>
              <a:rPr lang="pt-BR"/>
              <a:t>Clique para editar os estilos de texto Mestres</a:t>
            </a:r>
          </a:p>
        </p:txBody>
      </p:sp>
      <p:sp>
        <p:nvSpPr>
          <p:cNvPr id="112" name="Espaço Reservado para Conteúdo 99">
            <a:extLst>
              <a:ext uri="{FF2B5EF4-FFF2-40B4-BE49-F238E27FC236}">
                <a16:creationId xmlns:a16="http://schemas.microsoft.com/office/drawing/2014/main" id="{AFE6BE2D-BC54-314D-99E4-B5B743994C90}"/>
              </a:ext>
            </a:extLst>
          </p:cNvPr>
          <p:cNvSpPr>
            <a:spLocks noGrp="1"/>
          </p:cNvSpPr>
          <p:nvPr>
            <p:ph sz="quarter" idx="22"/>
          </p:nvPr>
        </p:nvSpPr>
        <p:spPr>
          <a:xfrm>
            <a:off x="3055915" y="5374230"/>
            <a:ext cx="1620920" cy="360363"/>
          </a:xfrm>
        </p:spPr>
        <p:txBody>
          <a:bodyPr rtlCol="0">
            <a:normAutofit/>
          </a:bodyPr>
          <a:lstStyle>
            <a:lvl1pPr marL="0" indent="0" algn="ctr">
              <a:buNone/>
              <a:defRPr sz="900"/>
            </a:lvl1pPr>
          </a:lstStyle>
          <a:p>
            <a:pPr lvl="0" rtl="0"/>
            <a:r>
              <a:rPr lang="pt-BR"/>
              <a:t>Clique para editar os estilos de texto Mestres</a:t>
            </a:r>
          </a:p>
        </p:txBody>
      </p:sp>
      <p:sp>
        <p:nvSpPr>
          <p:cNvPr id="111" name="Espaço Reservado para Conteúdo 99">
            <a:extLst>
              <a:ext uri="{FF2B5EF4-FFF2-40B4-BE49-F238E27FC236}">
                <a16:creationId xmlns:a16="http://schemas.microsoft.com/office/drawing/2014/main" id="{48191D6A-0E11-514B-ACC7-59CC8A8F36D9}"/>
              </a:ext>
            </a:extLst>
          </p:cNvPr>
          <p:cNvSpPr>
            <a:spLocks noGrp="1"/>
          </p:cNvSpPr>
          <p:nvPr>
            <p:ph sz="quarter" idx="21"/>
          </p:nvPr>
        </p:nvSpPr>
        <p:spPr>
          <a:xfrm>
            <a:off x="3033439" y="4797143"/>
            <a:ext cx="1620920" cy="360363"/>
          </a:xfrm>
        </p:spPr>
        <p:txBody>
          <a:bodyPr rtlCol="0">
            <a:normAutofit/>
          </a:bodyPr>
          <a:lstStyle>
            <a:lvl1pPr marL="0" indent="0" algn="ctr">
              <a:buNone/>
              <a:defRPr sz="900"/>
            </a:lvl1pPr>
          </a:lstStyle>
          <a:p>
            <a:pPr lvl="0" rtl="0"/>
            <a:r>
              <a:rPr lang="pt-BR"/>
              <a:t>Clique para editar os estilos de texto Mestres</a:t>
            </a:r>
          </a:p>
        </p:txBody>
      </p:sp>
      <p:sp>
        <p:nvSpPr>
          <p:cNvPr id="110" name="Espaço Reservado para Conteúdo 99">
            <a:extLst>
              <a:ext uri="{FF2B5EF4-FFF2-40B4-BE49-F238E27FC236}">
                <a16:creationId xmlns:a16="http://schemas.microsoft.com/office/drawing/2014/main" id="{084412E1-8DB7-114B-AC73-39D4B7B51B14}"/>
              </a:ext>
            </a:extLst>
          </p:cNvPr>
          <p:cNvSpPr>
            <a:spLocks noGrp="1"/>
          </p:cNvSpPr>
          <p:nvPr>
            <p:ph sz="quarter" idx="20"/>
          </p:nvPr>
        </p:nvSpPr>
        <p:spPr>
          <a:xfrm>
            <a:off x="3042382" y="4221704"/>
            <a:ext cx="1620920" cy="360363"/>
          </a:xfrm>
        </p:spPr>
        <p:txBody>
          <a:bodyPr rtlCol="0">
            <a:normAutofit/>
          </a:bodyPr>
          <a:lstStyle>
            <a:lvl1pPr marL="0" indent="0" algn="ctr">
              <a:buNone/>
              <a:defRPr sz="975"/>
            </a:lvl1pPr>
          </a:lstStyle>
          <a:p>
            <a:pPr lvl="0" rtl="0"/>
            <a:r>
              <a:rPr lang="pt-BR"/>
              <a:t>Clique para editar os estilos de texto Mestres</a:t>
            </a:r>
          </a:p>
        </p:txBody>
      </p:sp>
      <p:sp>
        <p:nvSpPr>
          <p:cNvPr id="109" name="Espaço Reservado para Conteúdo 99">
            <a:extLst>
              <a:ext uri="{FF2B5EF4-FFF2-40B4-BE49-F238E27FC236}">
                <a16:creationId xmlns:a16="http://schemas.microsoft.com/office/drawing/2014/main" id="{246BD6DF-76D2-3041-918B-80960F9D6494}"/>
              </a:ext>
            </a:extLst>
          </p:cNvPr>
          <p:cNvSpPr>
            <a:spLocks noGrp="1"/>
          </p:cNvSpPr>
          <p:nvPr>
            <p:ph sz="quarter" idx="19"/>
          </p:nvPr>
        </p:nvSpPr>
        <p:spPr>
          <a:xfrm>
            <a:off x="3042383" y="3445865"/>
            <a:ext cx="1620920" cy="360363"/>
          </a:xfrm>
        </p:spPr>
        <p:txBody>
          <a:bodyPr rtlCol="0">
            <a:normAutofit/>
          </a:bodyPr>
          <a:lstStyle>
            <a:lvl1pPr marL="0" indent="0" algn="ctr">
              <a:buNone/>
              <a:defRPr sz="1050"/>
            </a:lvl1pPr>
          </a:lstStyle>
          <a:p>
            <a:pPr lvl="0" rtl="0"/>
            <a:r>
              <a:rPr lang="pt-BR"/>
              <a:t>Clique para editar os estilos de texto Mestres</a:t>
            </a:r>
          </a:p>
        </p:txBody>
      </p:sp>
      <p:sp>
        <p:nvSpPr>
          <p:cNvPr id="108" name="Espaço Reservado para Conteúdo 99">
            <a:extLst>
              <a:ext uri="{FF2B5EF4-FFF2-40B4-BE49-F238E27FC236}">
                <a16:creationId xmlns:a16="http://schemas.microsoft.com/office/drawing/2014/main" id="{63571204-23B9-DF41-873B-825FA67608DF}"/>
              </a:ext>
            </a:extLst>
          </p:cNvPr>
          <p:cNvSpPr>
            <a:spLocks noGrp="1"/>
          </p:cNvSpPr>
          <p:nvPr>
            <p:ph sz="quarter" idx="18"/>
          </p:nvPr>
        </p:nvSpPr>
        <p:spPr>
          <a:xfrm>
            <a:off x="3006858" y="2576819"/>
            <a:ext cx="1620920" cy="360363"/>
          </a:xfrm>
        </p:spPr>
        <p:txBody>
          <a:bodyPr rtlCol="0">
            <a:normAutofit/>
          </a:bodyPr>
          <a:lstStyle>
            <a:lvl1pPr marL="0" indent="0" algn="ctr">
              <a:buNone/>
              <a:defRPr sz="1050"/>
            </a:lvl1pPr>
          </a:lstStyle>
          <a:p>
            <a:pPr lvl="0" rtl="0"/>
            <a:r>
              <a:rPr lang="pt-BR"/>
              <a:t>Clique para editar os estilos de texto Mestres</a:t>
            </a:r>
          </a:p>
        </p:txBody>
      </p:sp>
      <p:sp>
        <p:nvSpPr>
          <p:cNvPr id="107" name="Espaço Reservado para Conteúdo 99">
            <a:extLst>
              <a:ext uri="{FF2B5EF4-FFF2-40B4-BE49-F238E27FC236}">
                <a16:creationId xmlns:a16="http://schemas.microsoft.com/office/drawing/2014/main" id="{BF695F12-CF4C-C341-AC70-E6EF3FFAD927}"/>
              </a:ext>
            </a:extLst>
          </p:cNvPr>
          <p:cNvSpPr>
            <a:spLocks noGrp="1"/>
          </p:cNvSpPr>
          <p:nvPr>
            <p:ph sz="quarter" idx="17"/>
          </p:nvPr>
        </p:nvSpPr>
        <p:spPr>
          <a:xfrm>
            <a:off x="2975128" y="1564379"/>
            <a:ext cx="1620920" cy="360363"/>
          </a:xfrm>
        </p:spPr>
        <p:txBody>
          <a:bodyPr rtlCol="0">
            <a:normAutofit/>
          </a:bodyPr>
          <a:lstStyle>
            <a:lvl1pPr marL="0" indent="0" algn="ctr">
              <a:buNone/>
              <a:defRPr sz="1050"/>
            </a:lvl1pPr>
          </a:lstStyle>
          <a:p>
            <a:pPr lvl="0" rtl="0"/>
            <a:r>
              <a:rPr lang="pt-BR"/>
              <a:t>Clique para editar os estilos de texto Mestres</a:t>
            </a:r>
          </a:p>
        </p:txBody>
      </p:sp>
      <p:sp>
        <p:nvSpPr>
          <p:cNvPr id="98" name="Título 97">
            <a:extLst>
              <a:ext uri="{FF2B5EF4-FFF2-40B4-BE49-F238E27FC236}">
                <a16:creationId xmlns:a16="http://schemas.microsoft.com/office/drawing/2014/main" id="{88647652-E78F-5445-B72D-4CF67DE9CF41}"/>
              </a:ext>
            </a:extLst>
          </p:cNvPr>
          <p:cNvSpPr>
            <a:spLocks noGrp="1"/>
          </p:cNvSpPr>
          <p:nvPr>
            <p:ph type="title"/>
          </p:nvPr>
        </p:nvSpPr>
        <p:spPr>
          <a:xfrm>
            <a:off x="114300" y="98949"/>
            <a:ext cx="8915400" cy="846247"/>
          </a:xfrm>
        </p:spPr>
        <p:txBody>
          <a:bodyPr rtlCol="0">
            <a:normAutofit/>
          </a:bodyPr>
          <a:lstStyle>
            <a:lvl1pPr>
              <a:defRPr sz="2700"/>
            </a:lvl1pPr>
          </a:lstStyle>
          <a:p>
            <a:pPr rtl="0"/>
            <a:r>
              <a:rPr lang="pt-BR"/>
              <a:t>Clique para editar o título Mestre</a:t>
            </a:r>
            <a:endParaRPr lang="pt-BR" dirty="0"/>
          </a:p>
        </p:txBody>
      </p:sp>
      <p:sp>
        <p:nvSpPr>
          <p:cNvPr id="3" name="Espaço Reservado para Texto 2">
            <a:extLst>
              <a:ext uri="{FF2B5EF4-FFF2-40B4-BE49-F238E27FC236}">
                <a16:creationId xmlns:a16="http://schemas.microsoft.com/office/drawing/2014/main" id="{49F08050-1909-EE4B-A1E7-8162AB282ACC}"/>
              </a:ext>
            </a:extLst>
          </p:cNvPr>
          <p:cNvSpPr>
            <a:spLocks noGrp="1"/>
          </p:cNvSpPr>
          <p:nvPr>
            <p:ph type="body" sz="quarter" idx="24"/>
          </p:nvPr>
        </p:nvSpPr>
        <p:spPr>
          <a:xfrm>
            <a:off x="6115050" y="1371601"/>
            <a:ext cx="2076246" cy="694898"/>
          </a:xfrm>
        </p:spPr>
        <p:txBody>
          <a:bodyPr rtlCol="0">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rtl="0"/>
            <a:r>
              <a:rPr lang="pt-BR"/>
              <a:t>Clique para editar os estilos de texto Mestres</a:t>
            </a:r>
          </a:p>
        </p:txBody>
      </p:sp>
      <p:sp>
        <p:nvSpPr>
          <p:cNvPr id="79" name="Espaço Reservado para Texto 2">
            <a:extLst>
              <a:ext uri="{FF2B5EF4-FFF2-40B4-BE49-F238E27FC236}">
                <a16:creationId xmlns:a16="http://schemas.microsoft.com/office/drawing/2014/main" id="{E380B75A-F143-CE4E-852F-A1570462BD49}"/>
              </a:ext>
            </a:extLst>
          </p:cNvPr>
          <p:cNvSpPr>
            <a:spLocks noGrp="1"/>
          </p:cNvSpPr>
          <p:nvPr>
            <p:ph type="body" sz="quarter" idx="25"/>
          </p:nvPr>
        </p:nvSpPr>
        <p:spPr>
          <a:xfrm>
            <a:off x="5934075" y="2353102"/>
            <a:ext cx="2076246" cy="694898"/>
          </a:xfrm>
        </p:spPr>
        <p:txBody>
          <a:bodyPr rtlCol="0">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rtl="0"/>
            <a:r>
              <a:rPr lang="pt-BR"/>
              <a:t>Clique para editar os estilos de texto Mestres</a:t>
            </a:r>
          </a:p>
        </p:txBody>
      </p:sp>
      <p:sp>
        <p:nvSpPr>
          <p:cNvPr id="80" name="Espaço Reservado para Texto 2">
            <a:extLst>
              <a:ext uri="{FF2B5EF4-FFF2-40B4-BE49-F238E27FC236}">
                <a16:creationId xmlns:a16="http://schemas.microsoft.com/office/drawing/2014/main" id="{A65B9996-9994-A84D-98AE-503C33510D66}"/>
              </a:ext>
            </a:extLst>
          </p:cNvPr>
          <p:cNvSpPr>
            <a:spLocks noGrp="1"/>
          </p:cNvSpPr>
          <p:nvPr>
            <p:ph type="body" sz="quarter" idx="26"/>
          </p:nvPr>
        </p:nvSpPr>
        <p:spPr>
          <a:xfrm>
            <a:off x="5724525" y="3191302"/>
            <a:ext cx="2076246" cy="694898"/>
          </a:xfrm>
        </p:spPr>
        <p:txBody>
          <a:bodyPr rtlCol="0">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rtl="0"/>
            <a:r>
              <a:rPr lang="pt-BR"/>
              <a:t>Clique para editar os estilos de texto Mestres</a:t>
            </a:r>
          </a:p>
        </p:txBody>
      </p:sp>
      <p:sp>
        <p:nvSpPr>
          <p:cNvPr id="82" name="Espaço Reservado para Texto 2">
            <a:extLst>
              <a:ext uri="{FF2B5EF4-FFF2-40B4-BE49-F238E27FC236}">
                <a16:creationId xmlns:a16="http://schemas.microsoft.com/office/drawing/2014/main" id="{FE95AA7F-580B-3448-BFF8-CA57E5E756CC}"/>
              </a:ext>
            </a:extLst>
          </p:cNvPr>
          <p:cNvSpPr>
            <a:spLocks noGrp="1"/>
          </p:cNvSpPr>
          <p:nvPr>
            <p:ph type="body" sz="quarter" idx="27"/>
          </p:nvPr>
        </p:nvSpPr>
        <p:spPr>
          <a:xfrm>
            <a:off x="5524500" y="3962400"/>
            <a:ext cx="2076246" cy="694898"/>
          </a:xfrm>
        </p:spPr>
        <p:txBody>
          <a:bodyPr rtlCol="0">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rtl="0"/>
            <a:r>
              <a:rPr lang="pt-BR"/>
              <a:t>Clique para editar os estilos de texto Mestres</a:t>
            </a:r>
          </a:p>
        </p:txBody>
      </p:sp>
      <p:sp>
        <p:nvSpPr>
          <p:cNvPr id="83" name="Espaço Reservado para Texto 2">
            <a:extLst>
              <a:ext uri="{FF2B5EF4-FFF2-40B4-BE49-F238E27FC236}">
                <a16:creationId xmlns:a16="http://schemas.microsoft.com/office/drawing/2014/main" id="{B5ACADCE-42AF-2A4D-A8B3-1995765E08C7}"/>
              </a:ext>
            </a:extLst>
          </p:cNvPr>
          <p:cNvSpPr>
            <a:spLocks noGrp="1"/>
          </p:cNvSpPr>
          <p:nvPr>
            <p:ph type="body" sz="quarter" idx="28"/>
          </p:nvPr>
        </p:nvSpPr>
        <p:spPr>
          <a:xfrm>
            <a:off x="5400675" y="4562902"/>
            <a:ext cx="2076246" cy="694898"/>
          </a:xfrm>
        </p:spPr>
        <p:txBody>
          <a:bodyPr rtlCol="0">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rtl="0"/>
            <a:r>
              <a:rPr lang="pt-BR"/>
              <a:t>Clique para editar os estilos de texto Mestres</a:t>
            </a:r>
          </a:p>
        </p:txBody>
      </p:sp>
      <p:sp>
        <p:nvSpPr>
          <p:cNvPr id="84" name="Espaço Reservado para Texto 2">
            <a:extLst>
              <a:ext uri="{FF2B5EF4-FFF2-40B4-BE49-F238E27FC236}">
                <a16:creationId xmlns:a16="http://schemas.microsoft.com/office/drawing/2014/main" id="{EE1EEC49-ABFC-E646-A47F-97724A4B0E92}"/>
              </a:ext>
            </a:extLst>
          </p:cNvPr>
          <p:cNvSpPr>
            <a:spLocks noGrp="1"/>
          </p:cNvSpPr>
          <p:nvPr>
            <p:ph type="body" sz="quarter" idx="29"/>
          </p:nvPr>
        </p:nvSpPr>
        <p:spPr>
          <a:xfrm>
            <a:off x="5219700" y="5210602"/>
            <a:ext cx="2076246" cy="694898"/>
          </a:xfrm>
        </p:spPr>
        <p:txBody>
          <a:bodyPr rtlCol="0">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rtl="0"/>
            <a:r>
              <a:rPr lang="pt-BR"/>
              <a:t>Clique para editar os estilos de texto Mestres</a:t>
            </a:r>
          </a:p>
        </p:txBody>
      </p:sp>
      <p:sp>
        <p:nvSpPr>
          <p:cNvPr id="85" name="Espaço Reservado para Texto 2">
            <a:extLst>
              <a:ext uri="{FF2B5EF4-FFF2-40B4-BE49-F238E27FC236}">
                <a16:creationId xmlns:a16="http://schemas.microsoft.com/office/drawing/2014/main" id="{28A8FE89-CAA3-2649-9CFA-74460F19DF6C}"/>
              </a:ext>
            </a:extLst>
          </p:cNvPr>
          <p:cNvSpPr>
            <a:spLocks noGrp="1"/>
          </p:cNvSpPr>
          <p:nvPr>
            <p:ph type="body" sz="quarter" idx="30"/>
          </p:nvPr>
        </p:nvSpPr>
        <p:spPr>
          <a:xfrm>
            <a:off x="5019675" y="5769402"/>
            <a:ext cx="2076246" cy="694898"/>
          </a:xfrm>
        </p:spPr>
        <p:txBody>
          <a:bodyPr rtlCol="0">
            <a:noAutofit/>
          </a:bodyPr>
          <a:lstStyle>
            <a:lvl1pPr marL="0" indent="0">
              <a:buNone/>
              <a:defRPr sz="1350">
                <a:latin typeface="+mn-lt"/>
              </a:defRPr>
            </a:lvl1pPr>
            <a:lvl2pPr marL="342900" indent="0">
              <a:buNone/>
              <a:defRPr>
                <a:latin typeface="+mn-lt"/>
              </a:defRPr>
            </a:lvl2pPr>
            <a:lvl3pPr marL="685800" indent="0">
              <a:buNone/>
              <a:defRPr>
                <a:latin typeface="+mn-lt"/>
              </a:defRPr>
            </a:lvl3pPr>
            <a:lvl4pPr marL="1028700" indent="0">
              <a:buNone/>
              <a:defRPr>
                <a:latin typeface="+mn-lt"/>
              </a:defRPr>
            </a:lvl4pPr>
            <a:lvl5pPr marL="1371600" indent="0">
              <a:buNone/>
              <a:defRPr>
                <a:latin typeface="+mn-lt"/>
              </a:defRPr>
            </a:lvl5pPr>
          </a:lstStyle>
          <a:p>
            <a:pPr lvl="0" rtl="0"/>
            <a:r>
              <a:rPr lang="pt-BR"/>
              <a:t>Clique para editar os estilos de texto Mestres</a:t>
            </a:r>
          </a:p>
        </p:txBody>
      </p:sp>
    </p:spTree>
    <p:extLst>
      <p:ext uri="{BB962C8B-B14F-4D97-AF65-F5344CB8AC3E}">
        <p14:creationId xmlns:p14="http://schemas.microsoft.com/office/powerpoint/2010/main" val="2431477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EAC8528B-A2B4-4CE4-B642-95BDE4D4485F}" type="slidenum">
              <a:rPr lang="pt-BR"/>
              <a:pPr>
                <a:defRPr/>
              </a:pPr>
              <a:t>‹nº›</a:t>
            </a:fld>
            <a:endParaRPr lang="pt-B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FDBEDE80-1A47-4D8F-AF17-B9345907DE44}" type="slidenum">
              <a:rPr lang="pt-BR"/>
              <a:pPr>
                <a:defRPr/>
              </a:pPr>
              <a:t>‹nº›</a:t>
            </a:fld>
            <a:endParaRPr lang="pt-B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F8B6899-5D40-4197-AF3F-99CEF102757A}" type="slidenum">
              <a:rPr lang="pt-BR"/>
              <a:pPr>
                <a:defRPr/>
              </a:pPr>
              <a:t>‹nº›</a:t>
            </a:fld>
            <a:endParaRPr lang="pt-B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35FB418A-5BBF-4DE5-A2C7-E02E68DDBC2B}" type="slidenum">
              <a:rPr lang="pt-BR"/>
              <a:pPr>
                <a:defRPr/>
              </a:pPr>
              <a:t>‹nº›</a:t>
            </a:fld>
            <a:endParaRPr lang="pt-B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BA7A6ADF-3E58-40DA-900A-3ACB2B9387A5}" type="slidenum">
              <a:rPr lang="pt-BR"/>
              <a:pPr>
                <a:defRP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22"/>
          <p:cNvSpPr>
            <a:spLocks noGrp="1" noChangeArrowheads="1"/>
          </p:cNvSpPr>
          <p:nvPr>
            <p:ph type="sldNum" sz="quarter" idx="10"/>
          </p:nvPr>
        </p:nvSpPr>
        <p:spPr>
          <a:ln/>
        </p:spPr>
        <p:txBody>
          <a:bodyPr/>
          <a:lstStyle>
            <a:lvl1pPr>
              <a:defRPr/>
            </a:lvl1pPr>
          </a:lstStyle>
          <a:p>
            <a:pPr>
              <a:defRPr/>
            </a:pPr>
            <a:fld id="{4F38905D-4217-42CD-A62B-2F4EBBA38F44}" type="slidenum">
              <a:rPr lang="pt-BR"/>
              <a:pPr>
                <a:defRPr/>
              </a:pPr>
              <a:t>‹nº›</a:t>
            </a:fld>
            <a:endParaRPr 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42883248-DFB9-4637-846C-FAC163D8BEB6}" type="slidenum">
              <a:rPr lang="pt-BR"/>
              <a:pPr>
                <a:defRPr/>
              </a:pPr>
              <a:t>‹nº›</a:t>
            </a:fld>
            <a:endParaRPr lang="pt-B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A90307F0-197D-4FCA-9C3A-30E886FD0813}" type="slidenum">
              <a:rPr lang="pt-BR"/>
              <a:pPr>
                <a:defRPr/>
              </a:pPr>
              <a:t>‹nº›</a:t>
            </a:fld>
            <a:endParaRPr lang="pt-B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A1AD731-9A51-4D77-A2E2-8C9943638907}" type="slidenum">
              <a:rPr lang="pt-BR"/>
              <a:pPr>
                <a:defRPr/>
              </a:pPr>
              <a:t>‹nº›</a:t>
            </a:fld>
            <a:endParaRPr lang="pt-B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3B1FDCB-953E-49A8-8414-F0148594E4A6}" type="slidenum">
              <a:rPr lang="pt-BR"/>
              <a:pPr>
                <a:defRPr/>
              </a:pPr>
              <a:t>‹nº›</a:t>
            </a:fld>
            <a:endParaRPr lang="pt-B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FBFC7CF9-5A4B-4891-9EF0-C4EC0D84558A}" type="slidenum">
              <a:rPr lang="pt-BR"/>
              <a:pPr>
                <a:defRPr/>
              </a:pPr>
              <a:t>‹nº›</a:t>
            </a:fld>
            <a:endParaRPr lang="pt-B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5C0CAAF6-5CEC-44BB-830A-01AA9E4B8FDC}" type="slidenum">
              <a:rPr lang="pt-BR"/>
              <a:pPr>
                <a:defRPr/>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22"/>
          <p:cNvSpPr>
            <a:spLocks noGrp="1" noChangeArrowheads="1"/>
          </p:cNvSpPr>
          <p:nvPr>
            <p:ph type="sldNum" sz="quarter" idx="10"/>
          </p:nvPr>
        </p:nvSpPr>
        <p:spPr>
          <a:ln/>
        </p:spPr>
        <p:txBody>
          <a:bodyPr/>
          <a:lstStyle>
            <a:lvl1pPr>
              <a:defRPr/>
            </a:lvl1pPr>
          </a:lstStyle>
          <a:p>
            <a:pPr>
              <a:defRPr/>
            </a:pPr>
            <a:fld id="{5723EA2E-843A-47C6-8FA1-5EEC33287456}" type="slidenum">
              <a:rPr lang="pt-BR"/>
              <a:pPr>
                <a:defRPr/>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22"/>
          <p:cNvSpPr>
            <a:spLocks noGrp="1" noChangeArrowheads="1"/>
          </p:cNvSpPr>
          <p:nvPr>
            <p:ph type="sldNum" sz="quarter" idx="10"/>
          </p:nvPr>
        </p:nvSpPr>
        <p:spPr>
          <a:ln/>
        </p:spPr>
        <p:txBody>
          <a:bodyPr/>
          <a:lstStyle>
            <a:lvl1pPr>
              <a:defRPr/>
            </a:lvl1pPr>
          </a:lstStyle>
          <a:p>
            <a:pPr>
              <a:defRPr/>
            </a:pPr>
            <a:fld id="{B26CC659-6685-4F70-AE2F-A191AC2F03E5}" type="slidenum">
              <a:rPr lang="pt-BR"/>
              <a:pPr>
                <a:defRPr/>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22"/>
          <p:cNvSpPr>
            <a:spLocks noGrp="1" noChangeArrowheads="1"/>
          </p:cNvSpPr>
          <p:nvPr>
            <p:ph type="sldNum" sz="quarter" idx="10"/>
          </p:nvPr>
        </p:nvSpPr>
        <p:spPr>
          <a:ln/>
        </p:spPr>
        <p:txBody>
          <a:bodyPr/>
          <a:lstStyle>
            <a:lvl1pPr>
              <a:defRPr/>
            </a:lvl1pPr>
          </a:lstStyle>
          <a:p>
            <a:pPr>
              <a:defRPr/>
            </a:pPr>
            <a:fld id="{2E13A5A4-E7A3-4FBB-88E0-EF441D86F308}" type="slidenum">
              <a:rPr lang="pt-BR"/>
              <a:pPr>
                <a:defRPr/>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Rectangle 22"/>
          <p:cNvSpPr>
            <a:spLocks noGrp="1" noChangeArrowheads="1"/>
          </p:cNvSpPr>
          <p:nvPr>
            <p:ph type="sldNum" sz="quarter" idx="10"/>
          </p:nvPr>
        </p:nvSpPr>
        <p:spPr>
          <a:ln/>
        </p:spPr>
        <p:txBody>
          <a:bodyPr/>
          <a:lstStyle>
            <a:lvl1pPr>
              <a:defRPr/>
            </a:lvl1pPr>
          </a:lstStyle>
          <a:p>
            <a:pPr>
              <a:defRPr/>
            </a:pPr>
            <a:fld id="{E02C3ACC-6936-40CB-83FC-C46DAD2A206A}" type="slidenum">
              <a:rPr lang="pt-BR"/>
              <a:pPr>
                <a:defRPr/>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22"/>
          <p:cNvSpPr>
            <a:spLocks noGrp="1" noChangeArrowheads="1"/>
          </p:cNvSpPr>
          <p:nvPr>
            <p:ph type="sldNum" sz="quarter" idx="10"/>
          </p:nvPr>
        </p:nvSpPr>
        <p:spPr>
          <a:ln/>
        </p:spPr>
        <p:txBody>
          <a:bodyPr/>
          <a:lstStyle>
            <a:lvl1pPr>
              <a:defRPr/>
            </a:lvl1pPr>
          </a:lstStyle>
          <a:p>
            <a:pPr>
              <a:defRPr/>
            </a:pPr>
            <a:fld id="{1E0096A8-BFBA-44C3-A19B-C3363CA00020}" type="slidenum">
              <a:rPr lang="pt-BR"/>
              <a:pPr>
                <a:defRP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22"/>
          <p:cNvSpPr>
            <a:spLocks noGrp="1" noChangeArrowheads="1"/>
          </p:cNvSpPr>
          <p:nvPr>
            <p:ph type="sldNum" sz="quarter" idx="10"/>
          </p:nvPr>
        </p:nvSpPr>
        <p:spPr>
          <a:ln/>
        </p:spPr>
        <p:txBody>
          <a:bodyPr/>
          <a:lstStyle>
            <a:lvl1pPr>
              <a:defRPr/>
            </a:lvl1pPr>
          </a:lstStyle>
          <a:p>
            <a:pPr>
              <a:defRPr/>
            </a:pPr>
            <a:fld id="{02F99B1D-576A-4F6C-93D4-4869C76FE978}" type="slidenum">
              <a:rPr lang="pt-BR"/>
              <a:pPr>
                <a:defRPr/>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22"/>
          <p:cNvSpPr>
            <a:spLocks noGrp="1" noChangeArrowheads="1"/>
          </p:cNvSpPr>
          <p:nvPr>
            <p:ph type="sldNum" sz="quarter" idx="10"/>
          </p:nvPr>
        </p:nvSpPr>
        <p:spPr>
          <a:ln/>
        </p:spPr>
        <p:txBody>
          <a:bodyPr/>
          <a:lstStyle>
            <a:lvl1pPr>
              <a:defRPr/>
            </a:lvl1pPr>
          </a:lstStyle>
          <a:p>
            <a:pPr>
              <a:defRPr/>
            </a:pPr>
            <a:fld id="{7A6A3FB9-2915-4D16-A6E6-7763E4D704CA}" type="slidenum">
              <a:rPr lang="pt-BR"/>
              <a:pPr>
                <a:defRP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p:cNvPicPr>
            <a:picLocks noChangeAspect="1" noChangeArrowheads="1"/>
          </p:cNvPicPr>
          <p:nvPr userDrawn="1"/>
        </p:nvPicPr>
        <p:blipFill>
          <a:blip r:embed="rId16"/>
          <a:srcRect/>
          <a:stretch>
            <a:fillRect/>
          </a:stretch>
        </p:blipFill>
        <p:spPr bwMode="auto">
          <a:xfrm>
            <a:off x="50800" y="30163"/>
            <a:ext cx="1208088" cy="609600"/>
          </a:xfrm>
          <a:prstGeom prst="rect">
            <a:avLst/>
          </a:prstGeom>
          <a:noFill/>
          <a:ln w="9525">
            <a:noFill/>
            <a:miter lim="800000"/>
            <a:headEnd/>
            <a:tailEnd/>
          </a:ln>
        </p:spPr>
      </p:pic>
      <p:sp>
        <p:nvSpPr>
          <p:cNvPr id="1046" name="Rectangle 22"/>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F0BEDC13-D60A-403C-9DDD-55FC3BA6736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51" r:id="rId12"/>
    <p:sldLayoutId id="2147483650" r:id="rId13"/>
    <p:sldLayoutId id="2147483674" r:id="rId14"/>
  </p:sldLayoutIdLst>
  <p:hf hdr="0" ftr="0" dt="0"/>
  <p:txStyles>
    <p:titleStyle>
      <a:lvl1pPr algn="ctr" rtl="0" eaLnBrk="0" fontAlgn="base" hangingPunct="0">
        <a:spcBef>
          <a:spcPct val="0"/>
        </a:spcBef>
        <a:spcAft>
          <a:spcPct val="0"/>
        </a:spcAft>
        <a:defRPr sz="1600">
          <a:solidFill>
            <a:schemeClr val="tx2"/>
          </a:solidFill>
          <a:latin typeface="+mj-lt"/>
          <a:ea typeface="+mj-ea"/>
          <a:cs typeface="+mj-cs"/>
        </a:defRPr>
      </a:lvl1pPr>
      <a:lvl2pPr algn="ctr" rtl="0" eaLnBrk="0" fontAlgn="base" hangingPunct="0">
        <a:spcBef>
          <a:spcPct val="0"/>
        </a:spcBef>
        <a:spcAft>
          <a:spcPct val="0"/>
        </a:spcAft>
        <a:defRPr sz="1600">
          <a:solidFill>
            <a:schemeClr val="tx2"/>
          </a:solidFill>
          <a:latin typeface="Arial" charset="0"/>
        </a:defRPr>
      </a:lvl2pPr>
      <a:lvl3pPr algn="ctr" rtl="0" eaLnBrk="0" fontAlgn="base" hangingPunct="0">
        <a:spcBef>
          <a:spcPct val="0"/>
        </a:spcBef>
        <a:spcAft>
          <a:spcPct val="0"/>
        </a:spcAft>
        <a:defRPr sz="1600">
          <a:solidFill>
            <a:schemeClr val="tx2"/>
          </a:solidFill>
          <a:latin typeface="Arial" charset="0"/>
        </a:defRPr>
      </a:lvl3pPr>
      <a:lvl4pPr algn="ctr" rtl="0" eaLnBrk="0" fontAlgn="base" hangingPunct="0">
        <a:spcBef>
          <a:spcPct val="0"/>
        </a:spcBef>
        <a:spcAft>
          <a:spcPct val="0"/>
        </a:spcAft>
        <a:defRPr sz="1600">
          <a:solidFill>
            <a:schemeClr val="tx2"/>
          </a:solidFill>
          <a:latin typeface="Arial" charset="0"/>
        </a:defRPr>
      </a:lvl4pPr>
      <a:lvl5pPr algn="ctr" rtl="0" eaLnBrk="0" fontAlgn="base" hangingPunct="0">
        <a:spcBef>
          <a:spcPct val="0"/>
        </a:spcBef>
        <a:spcAft>
          <a:spcPct val="0"/>
        </a:spcAft>
        <a:defRPr sz="1600">
          <a:solidFill>
            <a:schemeClr val="tx2"/>
          </a:solidFill>
          <a:latin typeface="Arial" charset="0"/>
        </a:defRPr>
      </a:lvl5pPr>
      <a:lvl6pPr marL="457200" algn="ctr" rtl="0" fontAlgn="base">
        <a:spcBef>
          <a:spcPct val="0"/>
        </a:spcBef>
        <a:spcAft>
          <a:spcPct val="0"/>
        </a:spcAft>
        <a:defRPr sz="1600">
          <a:solidFill>
            <a:schemeClr val="tx2"/>
          </a:solidFill>
          <a:latin typeface="Arial" charset="0"/>
        </a:defRPr>
      </a:lvl6pPr>
      <a:lvl7pPr marL="914400" algn="ctr" rtl="0" fontAlgn="base">
        <a:spcBef>
          <a:spcPct val="0"/>
        </a:spcBef>
        <a:spcAft>
          <a:spcPct val="0"/>
        </a:spcAft>
        <a:defRPr sz="1600">
          <a:solidFill>
            <a:schemeClr val="tx2"/>
          </a:solidFill>
          <a:latin typeface="Arial" charset="0"/>
        </a:defRPr>
      </a:lvl7pPr>
      <a:lvl8pPr marL="1371600" algn="ctr" rtl="0" fontAlgn="base">
        <a:spcBef>
          <a:spcPct val="0"/>
        </a:spcBef>
        <a:spcAft>
          <a:spcPct val="0"/>
        </a:spcAft>
        <a:defRPr sz="1600">
          <a:solidFill>
            <a:schemeClr val="tx2"/>
          </a:solidFill>
          <a:latin typeface="Arial" charset="0"/>
        </a:defRPr>
      </a:lvl8pPr>
      <a:lvl9pPr marL="1828800" algn="ctr" rtl="0" fontAlgn="base">
        <a:spcBef>
          <a:spcPct val="0"/>
        </a:spcBef>
        <a:spcAft>
          <a:spcPct val="0"/>
        </a:spcAft>
        <a:defRPr sz="1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5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1474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pt-BR"/>
          </a:p>
        </p:txBody>
      </p:sp>
      <p:sp>
        <p:nvSpPr>
          <p:cNvPr id="1474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pt-BR"/>
          </a:p>
        </p:txBody>
      </p:sp>
      <p:sp>
        <p:nvSpPr>
          <p:cNvPr id="1474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099B5649-7AE7-482D-A1D6-A35259DBF2B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73" r:id="rId1"/>
    <p:sldLayoutId id="2147483672" r:id="rId2"/>
    <p:sldLayoutId id="2147483671" r:id="rId3"/>
    <p:sldLayoutId id="2147483670" r:id="rId4"/>
    <p:sldLayoutId id="2147483669" r:id="rId5"/>
    <p:sldLayoutId id="2147483668" r:id="rId6"/>
    <p:sldLayoutId id="2147483667" r:id="rId7"/>
    <p:sldLayoutId id="2147483666" r:id="rId8"/>
    <p:sldLayoutId id="2147483665" r:id="rId9"/>
    <p:sldLayoutId id="2147483664" r:id="rId10"/>
    <p:sldLayoutId id="214748366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mailto:jrkassai@usp.br"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9.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hyperlink" Target="http://files.gereports.com/wp-content/uploads/2010/10/GE-Bulletin-43950-Mercury-Arc-Rectifiers-1914.pdf" TargetMode="External"/><Relationship Id="rId5" Type="http://schemas.openxmlformats.org/officeDocument/2006/relationships/image" Target="../media/image48.jpeg"/><Relationship Id="rId4" Type="http://schemas.openxmlformats.org/officeDocument/2006/relationships/hyperlink" Target="http://files.gereports.com/wp-content/uploads/2010/10/GE-Bulletin-4772-Electric-Automobile-Appliances-1910.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2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1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 Id="rId9"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5.emf"/><Relationship Id="rId5" Type="http://schemas.openxmlformats.org/officeDocument/2006/relationships/image" Target="../media/image109.emf"/><Relationship Id="rId4" Type="http://schemas.openxmlformats.org/officeDocument/2006/relationships/package" Target="../embeddings/Microsoft_Excel_Worksheet.xlsx"/></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hyperlink" Target="http://www.af-info.or.jp/en/bpplaureates/doc/2012jp_fp_en.pdf"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58.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youtube.com/watch?v=BMgv011VBh0"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jpeg"/><Relationship Id="rId7" Type="http://schemas.openxmlformats.org/officeDocument/2006/relationships/image" Target="../media/image122.png"/><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jpeg"/><Relationship Id="rId10" Type="http://schemas.openxmlformats.org/officeDocument/2006/relationships/image" Target="../media/image125.png"/><Relationship Id="rId4" Type="http://schemas.openxmlformats.org/officeDocument/2006/relationships/image" Target="../media/image119.jpeg"/><Relationship Id="rId9" Type="http://schemas.openxmlformats.org/officeDocument/2006/relationships/image" Target="../media/image124.png"/></Relationships>
</file>

<file path=ppt/slides/_rels/slide73.xml.rels><?xml version="1.0" encoding="UTF-8" standalone="yes"?>
<Relationships xmlns="http://schemas.openxmlformats.org/package/2006/relationships"><Relationship Id="rId8" Type="http://schemas.openxmlformats.org/officeDocument/2006/relationships/image" Target="../media/image133.jpeg"/><Relationship Id="rId13" Type="http://schemas.openxmlformats.org/officeDocument/2006/relationships/image" Target="../media/image137.jpeg"/><Relationship Id="rId18" Type="http://schemas.openxmlformats.org/officeDocument/2006/relationships/image" Target="../media/image142.png"/><Relationship Id="rId3" Type="http://schemas.openxmlformats.org/officeDocument/2006/relationships/image" Target="../media/image128.jpeg"/><Relationship Id="rId7" Type="http://schemas.openxmlformats.org/officeDocument/2006/relationships/image" Target="../media/image132.jpeg"/><Relationship Id="rId12" Type="http://schemas.openxmlformats.org/officeDocument/2006/relationships/image" Target="../media/image136.png"/><Relationship Id="rId17" Type="http://schemas.openxmlformats.org/officeDocument/2006/relationships/image" Target="../media/image141.jpeg"/><Relationship Id="rId2" Type="http://schemas.openxmlformats.org/officeDocument/2006/relationships/image" Target="../media/image127.jpeg"/><Relationship Id="rId16"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31.jpeg"/><Relationship Id="rId11" Type="http://schemas.openxmlformats.org/officeDocument/2006/relationships/hyperlink" Target="http://www.biomagnetizer.com.br/index.html" TargetMode="External"/><Relationship Id="rId5" Type="http://schemas.openxmlformats.org/officeDocument/2006/relationships/image" Target="../media/image130.jpeg"/><Relationship Id="rId15" Type="http://schemas.openxmlformats.org/officeDocument/2006/relationships/image" Target="../media/image139.png"/><Relationship Id="rId10" Type="http://schemas.openxmlformats.org/officeDocument/2006/relationships/image" Target="../media/image135.jpeg"/><Relationship Id="rId4" Type="http://schemas.openxmlformats.org/officeDocument/2006/relationships/image" Target="../media/image129.jpeg"/><Relationship Id="rId9" Type="http://schemas.openxmlformats.org/officeDocument/2006/relationships/image" Target="../media/image134.jpeg"/><Relationship Id="rId14" Type="http://schemas.openxmlformats.org/officeDocument/2006/relationships/image" Target="../media/image138.png"/></Relationships>
</file>

<file path=ppt/slides/_rels/slide74.xml.rels><?xml version="1.0" encoding="UTF-8" standalone="yes"?>
<Relationships xmlns="http://schemas.openxmlformats.org/package/2006/relationships"><Relationship Id="rId3" Type="http://schemas.openxmlformats.org/officeDocument/2006/relationships/hyperlink" Target="http://positivepsychologynews.com/ppnd_wp/wp-content/uploads/2011/03/Daniel-Kahneman.jp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75.xml.rels><?xml version="1.0" encoding="UTF-8" standalone="yes"?>
<Relationships xmlns="http://schemas.openxmlformats.org/package/2006/relationships"><Relationship Id="rId3" Type="http://schemas.openxmlformats.org/officeDocument/2006/relationships/hyperlink" Target="mailto:jrkassai@usp.br" TargetMode="External"/><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5.jpeg"/><Relationship Id="rId7" Type="http://schemas.openxmlformats.org/officeDocument/2006/relationships/image" Target="../media/image147.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46.png"/><Relationship Id="rId5" Type="http://schemas.openxmlformats.org/officeDocument/2006/relationships/hyperlink" Target="http://www.erudito.fea.usp.br/" TargetMode="External"/><Relationship Id="rId4" Type="http://schemas.openxmlformats.org/officeDocument/2006/relationships/hyperlink" Target="mailto:jrkassai@usp.br"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3.png"/><Relationship Id="rId7" Type="http://schemas.openxmlformats.org/officeDocument/2006/relationships/image" Target="../media/image15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78.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49.png"/><Relationship Id="rId4" Type="http://schemas.openxmlformats.org/officeDocument/2006/relationships/image" Target="../media/image1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5.jpeg"/><Relationship Id="rId7" Type="http://schemas.openxmlformats.org/officeDocument/2006/relationships/image" Target="../media/image156.png"/><Relationship Id="rId2" Type="http://schemas.openxmlformats.org/officeDocument/2006/relationships/image" Target="../media/image154.jpeg"/><Relationship Id="rId1" Type="http://schemas.openxmlformats.org/officeDocument/2006/relationships/slideLayout" Target="../slideLayouts/slideLayout7.xml"/><Relationship Id="rId6" Type="http://schemas.openxmlformats.org/officeDocument/2006/relationships/image" Target="../media/image153.png"/><Relationship Id="rId11" Type="http://schemas.openxmlformats.org/officeDocument/2006/relationships/image" Target="../media/image149.png"/><Relationship Id="rId5" Type="http://schemas.openxmlformats.org/officeDocument/2006/relationships/image" Target="../media/image155.png"/><Relationship Id="rId10" Type="http://schemas.openxmlformats.org/officeDocument/2006/relationships/image" Target="../media/image4.png"/><Relationship Id="rId4" Type="http://schemas.openxmlformats.org/officeDocument/2006/relationships/image" Target="../media/image152.png"/><Relationship Id="rId9" Type="http://schemas.openxmlformats.org/officeDocument/2006/relationships/image" Target="../media/image150.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9DD43127-6557-4602-9002-B8F469F1C1E3}"/>
              </a:ext>
            </a:extLst>
          </p:cNvPr>
          <p:cNvPicPr>
            <a:picLocks noChangeAspect="1"/>
          </p:cNvPicPr>
          <p:nvPr/>
        </p:nvPicPr>
        <p:blipFill>
          <a:blip r:embed="rId3"/>
          <a:stretch>
            <a:fillRect/>
          </a:stretch>
        </p:blipFill>
        <p:spPr>
          <a:xfrm rot="10800000" flipV="1">
            <a:off x="149344" y="1402523"/>
            <a:ext cx="8815144" cy="4762780"/>
          </a:xfrm>
          <a:prstGeom prst="rect">
            <a:avLst/>
          </a:prstGeom>
        </p:spPr>
      </p:pic>
      <p:sp>
        <p:nvSpPr>
          <p:cNvPr id="10" name="Rectangle 58"/>
          <p:cNvSpPr>
            <a:spLocks noChangeArrowheads="1"/>
          </p:cNvSpPr>
          <p:nvPr/>
        </p:nvSpPr>
        <p:spPr bwMode="auto">
          <a:xfrm>
            <a:off x="507839" y="2172920"/>
            <a:ext cx="8137848" cy="3416320"/>
          </a:xfrm>
          <a:prstGeom prst="rect">
            <a:avLst/>
          </a:prstGeom>
          <a:noFill/>
          <a:ln>
            <a:solidFill>
              <a:schemeClr val="accent1">
                <a:lumMod val="75000"/>
              </a:schemeClr>
            </a:solidFill>
          </a:ln>
        </p:spPr>
        <p:txBody>
          <a:bodyPr wrap="square">
            <a:spAutoFit/>
          </a:bodyPr>
          <a:lstStyle/>
          <a:p>
            <a:pPr algn="ctr"/>
            <a:r>
              <a:rPr lang="pt-BR" sz="3200" b="1" dirty="0">
                <a:solidFill>
                  <a:schemeClr val="bg1"/>
                </a:solidFill>
              </a:rPr>
              <a:t>Relato Integrado e Sustentabilidade</a:t>
            </a:r>
          </a:p>
          <a:p>
            <a:pPr algn="ctr"/>
            <a:r>
              <a:rPr lang="pt-BR" sz="1800" b="1" dirty="0">
                <a:solidFill>
                  <a:schemeClr val="bg1"/>
                </a:solidFill>
              </a:rPr>
              <a:t>Balanço Contábil das Nações (BCN)</a:t>
            </a:r>
          </a:p>
          <a:p>
            <a:pPr algn="ctr"/>
            <a:endParaRPr lang="pt-BR" sz="2400" b="1" dirty="0">
              <a:solidFill>
                <a:schemeClr val="bg1"/>
              </a:solidFill>
            </a:endParaRPr>
          </a:p>
          <a:p>
            <a:pPr algn="ctr"/>
            <a:endParaRPr lang="pt-BR" sz="2400" b="1" dirty="0">
              <a:solidFill>
                <a:schemeClr val="bg1"/>
              </a:solidFill>
            </a:endParaRPr>
          </a:p>
          <a:p>
            <a:pPr algn="ctr"/>
            <a:endParaRPr lang="pt-BR" sz="2400" b="1" dirty="0">
              <a:solidFill>
                <a:schemeClr val="bg1"/>
              </a:solidFill>
            </a:endParaRPr>
          </a:p>
          <a:p>
            <a:pPr algn="ctr"/>
            <a:r>
              <a:rPr lang="pt-BR" sz="1600" i="1" dirty="0">
                <a:solidFill>
                  <a:schemeClr val="bg1"/>
                </a:solidFill>
              </a:rPr>
              <a:t>Prof. Dr. José Roberto Kassai</a:t>
            </a:r>
          </a:p>
          <a:p>
            <a:pPr algn="ctr"/>
            <a:r>
              <a:rPr lang="pt-BR" sz="2000" b="1" dirty="0" err="1">
                <a:solidFill>
                  <a:schemeClr val="bg1"/>
                </a:solidFill>
                <a:hlinkClick r:id="rId4">
                  <a:extLst>
                    <a:ext uri="{A12FA001-AC4F-418D-AE19-62706E023703}">
                      <ahyp:hlinkClr xmlns:ahyp="http://schemas.microsoft.com/office/drawing/2018/hyperlinkcolor" val="tx"/>
                    </a:ext>
                  </a:extLst>
                </a:hlinkClick>
              </a:rPr>
              <a:t>jrkassai@usp.br</a:t>
            </a:r>
            <a:r>
              <a:rPr lang="pt-BR" sz="2000" b="1" dirty="0">
                <a:solidFill>
                  <a:schemeClr val="bg1"/>
                </a:solidFill>
              </a:rPr>
              <a:t> </a:t>
            </a:r>
          </a:p>
          <a:p>
            <a:pPr algn="ctr"/>
            <a:endParaRPr lang="pt-BR" sz="1400" b="1" i="1" dirty="0">
              <a:solidFill>
                <a:schemeClr val="bg1"/>
              </a:solidFill>
            </a:endParaRPr>
          </a:p>
          <a:p>
            <a:pPr algn="ctr"/>
            <a:endParaRPr lang="pt-BR" sz="1400" b="1" i="1" dirty="0">
              <a:solidFill>
                <a:schemeClr val="bg1"/>
              </a:solidFill>
            </a:endParaRPr>
          </a:p>
          <a:p>
            <a:pPr algn="r"/>
            <a:r>
              <a:rPr lang="pt-BR" sz="1400" b="1" i="1" dirty="0">
                <a:solidFill>
                  <a:schemeClr val="bg1"/>
                </a:solidFill>
              </a:rPr>
              <a:t>Coordenador do Núcleo de Estudos em Contabilidade e Meio Ambiente – </a:t>
            </a:r>
            <a:r>
              <a:rPr lang="pt-BR" sz="1400" b="1" i="1" dirty="0" err="1">
                <a:solidFill>
                  <a:schemeClr val="bg1"/>
                </a:solidFill>
              </a:rPr>
              <a:t>NECMA</a:t>
            </a:r>
            <a:r>
              <a:rPr lang="pt-BR" sz="1400" b="1" i="1" dirty="0">
                <a:solidFill>
                  <a:schemeClr val="bg1"/>
                </a:solidFill>
              </a:rPr>
              <a:t>/USP</a:t>
            </a:r>
          </a:p>
          <a:p>
            <a:pPr lvl="1" algn="ctr"/>
            <a:endParaRPr lang="pt-BR" sz="1600" b="1" i="1" dirty="0">
              <a:solidFill>
                <a:schemeClr val="bg1"/>
              </a:solidFill>
            </a:endParaRPr>
          </a:p>
        </p:txBody>
      </p:sp>
      <p:pic>
        <p:nvPicPr>
          <p:cNvPr id="59402" name="Picture 10" descr="Site - FEA Junior"/>
          <p:cNvPicPr>
            <a:picLocks noChangeAspect="1" noChangeArrowheads="1"/>
          </p:cNvPicPr>
          <p:nvPr/>
        </p:nvPicPr>
        <p:blipFill>
          <a:blip r:embed="rId5"/>
          <a:srcRect/>
          <a:stretch>
            <a:fillRect/>
          </a:stretch>
        </p:blipFill>
        <p:spPr bwMode="auto">
          <a:xfrm>
            <a:off x="4567238" y="3424238"/>
            <a:ext cx="9525" cy="9525"/>
          </a:xfrm>
          <a:prstGeom prst="rect">
            <a:avLst/>
          </a:prstGeom>
          <a:noFill/>
        </p:spPr>
      </p:pic>
      <p:pic>
        <p:nvPicPr>
          <p:cNvPr id="59404" name="Picture 12" descr="Site - FEA Junior"/>
          <p:cNvPicPr>
            <a:picLocks noChangeAspect="1" noChangeArrowheads="1"/>
          </p:cNvPicPr>
          <p:nvPr/>
        </p:nvPicPr>
        <p:blipFill>
          <a:blip r:embed="rId5"/>
          <a:srcRect/>
          <a:stretch>
            <a:fillRect/>
          </a:stretch>
        </p:blipFill>
        <p:spPr bwMode="auto">
          <a:xfrm>
            <a:off x="4567238" y="3424238"/>
            <a:ext cx="9525" cy="9525"/>
          </a:xfrm>
          <a:prstGeom prst="rect">
            <a:avLst/>
          </a:prstGeom>
          <a:noFill/>
        </p:spPr>
      </p:pic>
      <p:sp>
        <p:nvSpPr>
          <p:cNvPr id="3" name="AutoShape 4" descr="http://www.esamc.br/imagens/template/header/logo.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4" descr="Resultado de imagem para shurenkai mahikari"/>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27606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sp>
        <p:nvSpPr>
          <p:cNvPr id="20" name="CaixaDeTexto 19">
            <a:extLst>
              <a:ext uri="{FF2B5EF4-FFF2-40B4-BE49-F238E27FC236}">
                <a16:creationId xmlns:a16="http://schemas.microsoft.com/office/drawing/2014/main" id="{D1D99DB4-F9B9-4B28-B780-339FD1D89521}"/>
              </a:ext>
            </a:extLst>
          </p:cNvPr>
          <p:cNvSpPr txBox="1"/>
          <p:nvPr/>
        </p:nvSpPr>
        <p:spPr>
          <a:xfrm>
            <a:off x="742379" y="1781595"/>
            <a:ext cx="1810300" cy="1061829"/>
          </a:xfrm>
          <a:prstGeom prst="rect">
            <a:avLst/>
          </a:prstGeom>
          <a:solidFill>
            <a:schemeClr val="accent2">
              <a:lumMod val="40000"/>
              <a:lumOff val="60000"/>
            </a:schemeClr>
          </a:solidFill>
        </p:spPr>
        <p:txBody>
          <a:bodyPr wrap="square" rtlCol="0">
            <a:spAutoFit/>
          </a:bodyPr>
          <a:lstStyle/>
          <a:p>
            <a:r>
              <a:rPr lang="pt-BR" sz="1500" b="1" dirty="0">
                <a:solidFill>
                  <a:schemeClr val="bg2">
                    <a:lumMod val="50000"/>
                  </a:schemeClr>
                </a:solidFill>
              </a:rPr>
              <a:t>Mega mudanças:</a:t>
            </a:r>
          </a:p>
          <a:p>
            <a:r>
              <a:rPr lang="pt-BR" sz="1200" b="1" dirty="0">
                <a:solidFill>
                  <a:schemeClr val="tx2">
                    <a:lumMod val="50000"/>
                  </a:schemeClr>
                </a:solidFill>
              </a:rPr>
              <a:t>1)</a:t>
            </a:r>
            <a:r>
              <a:rPr lang="pt-BR" sz="1200" dirty="0">
                <a:solidFill>
                  <a:schemeClr val="tx2">
                    <a:lumMod val="50000"/>
                  </a:schemeClr>
                </a:solidFill>
              </a:rPr>
              <a:t> </a:t>
            </a:r>
            <a:r>
              <a:rPr lang="pt-BR" sz="1200" i="1" dirty="0">
                <a:solidFill>
                  <a:schemeClr val="tx2">
                    <a:lumMod val="50000"/>
                  </a:schemeClr>
                </a:solidFill>
              </a:rPr>
              <a:t>Globalização</a:t>
            </a:r>
          </a:p>
          <a:p>
            <a:r>
              <a:rPr lang="pt-BR" sz="1200" b="1" dirty="0">
                <a:solidFill>
                  <a:schemeClr val="tx2">
                    <a:lumMod val="50000"/>
                  </a:schemeClr>
                </a:solidFill>
              </a:rPr>
              <a:t>2)</a:t>
            </a:r>
            <a:r>
              <a:rPr lang="pt-BR" sz="1200" dirty="0">
                <a:solidFill>
                  <a:schemeClr val="tx2">
                    <a:lumMod val="50000"/>
                  </a:schemeClr>
                </a:solidFill>
              </a:rPr>
              <a:t> </a:t>
            </a:r>
            <a:r>
              <a:rPr lang="pt-BR" sz="1200" i="1" dirty="0">
                <a:solidFill>
                  <a:schemeClr val="tx2">
                    <a:lumMod val="50000"/>
                  </a:schemeClr>
                </a:solidFill>
              </a:rPr>
              <a:t>Crise 2008</a:t>
            </a:r>
          </a:p>
          <a:p>
            <a:r>
              <a:rPr lang="pt-BR" sz="1200" b="1" dirty="0">
                <a:solidFill>
                  <a:schemeClr val="tx2">
                    <a:lumMod val="50000"/>
                  </a:schemeClr>
                </a:solidFill>
              </a:rPr>
              <a:t>3) </a:t>
            </a:r>
            <a:r>
              <a:rPr lang="pt-BR" sz="1200" i="1" dirty="0">
                <a:solidFill>
                  <a:schemeClr val="tx2">
                    <a:lumMod val="50000"/>
                  </a:schemeClr>
                </a:solidFill>
              </a:rPr>
              <a:t>Tecnologia e Internet</a:t>
            </a:r>
          </a:p>
          <a:p>
            <a:r>
              <a:rPr lang="pt-BR" sz="1200" b="1" dirty="0"/>
              <a:t>4)</a:t>
            </a:r>
            <a:r>
              <a:rPr lang="pt-BR" sz="1200" i="1" dirty="0"/>
              <a:t> Pandemia</a:t>
            </a:r>
          </a:p>
        </p:txBody>
      </p:sp>
      <p:grpSp>
        <p:nvGrpSpPr>
          <p:cNvPr id="40" name="Agrupar 39">
            <a:extLst>
              <a:ext uri="{FF2B5EF4-FFF2-40B4-BE49-F238E27FC236}">
                <a16:creationId xmlns:a16="http://schemas.microsoft.com/office/drawing/2014/main" id="{B71B70A2-5C8B-4BE1-8A17-B0F99175396A}"/>
              </a:ext>
            </a:extLst>
          </p:cNvPr>
          <p:cNvGrpSpPr/>
          <p:nvPr/>
        </p:nvGrpSpPr>
        <p:grpSpPr>
          <a:xfrm>
            <a:off x="290080" y="4084178"/>
            <a:ext cx="1167124" cy="1721086"/>
            <a:chOff x="386773" y="3970688"/>
            <a:chExt cx="1556165" cy="2294781"/>
          </a:xfrm>
        </p:grpSpPr>
        <p:pic>
          <p:nvPicPr>
            <p:cNvPr id="1044" name="Picture 20" descr="Resultado de imagem para DIAlogo ifrs gri">
              <a:extLst>
                <a:ext uri="{FF2B5EF4-FFF2-40B4-BE49-F238E27FC236}">
                  <a16:creationId xmlns:a16="http://schemas.microsoft.com/office/drawing/2014/main" id="{5D894D75-8091-46B1-A08E-25C2DF572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773" y="4324661"/>
              <a:ext cx="1524453" cy="153084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nvGrpSpPr>
            <p:cNvPr id="13" name="Agrupar 12">
              <a:extLst>
                <a:ext uri="{FF2B5EF4-FFF2-40B4-BE49-F238E27FC236}">
                  <a16:creationId xmlns:a16="http://schemas.microsoft.com/office/drawing/2014/main" id="{48ED62A0-F642-41EE-B47D-F8E39A2578C6}"/>
                </a:ext>
              </a:extLst>
            </p:cNvPr>
            <p:cNvGrpSpPr/>
            <p:nvPr/>
          </p:nvGrpSpPr>
          <p:grpSpPr>
            <a:xfrm>
              <a:off x="410730" y="3970688"/>
              <a:ext cx="1532208" cy="2294781"/>
              <a:chOff x="386773" y="3971925"/>
              <a:chExt cx="1532208" cy="2294781"/>
            </a:xfrm>
          </p:grpSpPr>
          <p:pic>
            <p:nvPicPr>
              <p:cNvPr id="9" name="Imagem 8">
                <a:extLst>
                  <a:ext uri="{FF2B5EF4-FFF2-40B4-BE49-F238E27FC236}">
                    <a16:creationId xmlns:a16="http://schemas.microsoft.com/office/drawing/2014/main" id="{1CC46C50-05BF-4C54-9303-15C7388EA4DD}"/>
                  </a:ext>
                </a:extLst>
              </p:cNvPr>
              <p:cNvPicPr>
                <a:picLocks noChangeAspect="1"/>
              </p:cNvPicPr>
              <p:nvPr/>
            </p:nvPicPr>
            <p:blipFill>
              <a:blip r:embed="rId3"/>
              <a:stretch>
                <a:fillRect/>
              </a:stretch>
            </p:blipFill>
            <p:spPr>
              <a:xfrm>
                <a:off x="386773" y="5911880"/>
                <a:ext cx="1532208" cy="354826"/>
              </a:xfrm>
              <a:prstGeom prst="rect">
                <a:avLst/>
              </a:prstGeom>
              <a:effectLst>
                <a:innerShdw blurRad="114300">
                  <a:prstClr val="black"/>
                </a:innerShdw>
              </a:effectLst>
            </p:spPr>
          </p:pic>
          <p:sp>
            <p:nvSpPr>
              <p:cNvPr id="2" name="CaixaDeTexto 1">
                <a:extLst>
                  <a:ext uri="{FF2B5EF4-FFF2-40B4-BE49-F238E27FC236}">
                    <a16:creationId xmlns:a16="http://schemas.microsoft.com/office/drawing/2014/main" id="{5994ECFE-747B-45F3-A5A9-837CA6F62587}"/>
                  </a:ext>
                </a:extLst>
              </p:cNvPr>
              <p:cNvSpPr txBox="1"/>
              <p:nvPr/>
            </p:nvSpPr>
            <p:spPr>
              <a:xfrm>
                <a:off x="847725" y="3971925"/>
                <a:ext cx="903836" cy="338555"/>
              </a:xfrm>
              <a:prstGeom prst="rect">
                <a:avLst/>
              </a:prstGeom>
              <a:noFill/>
            </p:spPr>
            <p:txBody>
              <a:bodyPr wrap="square" rtlCol="0">
                <a:spAutoFit/>
              </a:bodyPr>
              <a:lstStyle/>
              <a:p>
                <a:r>
                  <a:rPr lang="pt-BR" sz="1050" dirty="0">
                    <a:solidFill>
                      <a:srgbClr val="FF0000"/>
                    </a:solidFill>
                  </a:rPr>
                  <a:t>2010</a:t>
                </a:r>
              </a:p>
            </p:txBody>
          </p:sp>
        </p:grpSp>
      </p:grpSp>
      <p:grpSp>
        <p:nvGrpSpPr>
          <p:cNvPr id="42" name="Agrupar 41">
            <a:extLst>
              <a:ext uri="{FF2B5EF4-FFF2-40B4-BE49-F238E27FC236}">
                <a16:creationId xmlns:a16="http://schemas.microsoft.com/office/drawing/2014/main" id="{4C06FA1D-7C51-4167-8E95-94579DAED6BC}"/>
              </a:ext>
            </a:extLst>
          </p:cNvPr>
          <p:cNvGrpSpPr/>
          <p:nvPr/>
        </p:nvGrpSpPr>
        <p:grpSpPr>
          <a:xfrm>
            <a:off x="2799095" y="2864819"/>
            <a:ext cx="1023629" cy="2184762"/>
            <a:chOff x="3732126" y="2676759"/>
            <a:chExt cx="1364839" cy="2913016"/>
          </a:xfrm>
        </p:grpSpPr>
        <p:pic>
          <p:nvPicPr>
            <p:cNvPr id="8" name="Imagem 7">
              <a:extLst>
                <a:ext uri="{FF2B5EF4-FFF2-40B4-BE49-F238E27FC236}">
                  <a16:creationId xmlns:a16="http://schemas.microsoft.com/office/drawing/2014/main" id="{660631E0-4EDE-4BFE-8101-21925462F13B}"/>
                </a:ext>
              </a:extLst>
            </p:cNvPr>
            <p:cNvPicPr>
              <a:picLocks noChangeAspect="1"/>
            </p:cNvPicPr>
            <p:nvPr/>
          </p:nvPicPr>
          <p:blipFill>
            <a:blip r:embed="rId4"/>
            <a:stretch>
              <a:fillRect/>
            </a:stretch>
          </p:blipFill>
          <p:spPr>
            <a:xfrm>
              <a:off x="3732126" y="5022841"/>
              <a:ext cx="1364839" cy="566934"/>
            </a:xfrm>
            <a:prstGeom prst="rect">
              <a:avLst/>
            </a:prstGeom>
            <a:effectLst>
              <a:innerShdw blurRad="114300">
                <a:prstClr val="black"/>
              </a:innerShdw>
            </a:effectLst>
          </p:spPr>
        </p:pic>
        <p:grpSp>
          <p:nvGrpSpPr>
            <p:cNvPr id="27" name="Agrupar 26">
              <a:extLst>
                <a:ext uri="{FF2B5EF4-FFF2-40B4-BE49-F238E27FC236}">
                  <a16:creationId xmlns:a16="http://schemas.microsoft.com/office/drawing/2014/main" id="{0BC8E6A5-5FE9-42C8-9520-38CB772B6F10}"/>
                </a:ext>
              </a:extLst>
            </p:cNvPr>
            <p:cNvGrpSpPr/>
            <p:nvPr/>
          </p:nvGrpSpPr>
          <p:grpSpPr>
            <a:xfrm>
              <a:off x="3732126" y="2676759"/>
              <a:ext cx="1364839" cy="2290643"/>
              <a:chOff x="3732126" y="2676759"/>
              <a:chExt cx="1364839" cy="2290643"/>
            </a:xfrm>
          </p:grpSpPr>
          <p:pic>
            <p:nvPicPr>
              <p:cNvPr id="1040" name="Picture 16" descr="Resultado de imagem para iirc">
                <a:extLst>
                  <a:ext uri="{FF2B5EF4-FFF2-40B4-BE49-F238E27FC236}">
                    <a16:creationId xmlns:a16="http://schemas.microsoft.com/office/drawing/2014/main" id="{1A11BE94-6588-4A0C-9CC5-C81FD31B6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2126" y="3021781"/>
                <a:ext cx="1364839" cy="194562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CC6EA65E-8244-459F-BF78-97ED2D37D70B}"/>
                  </a:ext>
                </a:extLst>
              </p:cNvPr>
              <p:cNvSpPr txBox="1"/>
              <p:nvPr/>
            </p:nvSpPr>
            <p:spPr>
              <a:xfrm>
                <a:off x="3887754" y="2676759"/>
                <a:ext cx="1158370" cy="338555"/>
              </a:xfrm>
              <a:prstGeom prst="rect">
                <a:avLst/>
              </a:prstGeom>
              <a:noFill/>
            </p:spPr>
            <p:txBody>
              <a:bodyPr wrap="square" rtlCol="0">
                <a:spAutoFit/>
              </a:bodyPr>
              <a:lstStyle/>
              <a:p>
                <a:r>
                  <a:rPr lang="pt-BR" sz="1050" dirty="0">
                    <a:solidFill>
                      <a:srgbClr val="FF0000"/>
                    </a:solidFill>
                  </a:rPr>
                  <a:t>Dez-2013</a:t>
                </a:r>
              </a:p>
            </p:txBody>
          </p:sp>
        </p:grpSp>
      </p:grpSp>
      <p:grpSp>
        <p:nvGrpSpPr>
          <p:cNvPr id="28" name="Agrupar 27">
            <a:extLst>
              <a:ext uri="{FF2B5EF4-FFF2-40B4-BE49-F238E27FC236}">
                <a16:creationId xmlns:a16="http://schemas.microsoft.com/office/drawing/2014/main" id="{25ED8362-722A-4E92-A30F-0A264E6FCEA3}"/>
              </a:ext>
            </a:extLst>
          </p:cNvPr>
          <p:cNvGrpSpPr/>
          <p:nvPr/>
        </p:nvGrpSpPr>
        <p:grpSpPr>
          <a:xfrm>
            <a:off x="3982472" y="2465542"/>
            <a:ext cx="1090063" cy="1698224"/>
            <a:chOff x="5309962" y="2144388"/>
            <a:chExt cx="1453417" cy="2264299"/>
          </a:xfrm>
        </p:grpSpPr>
        <p:pic>
          <p:nvPicPr>
            <p:cNvPr id="6" name="Imagem 5">
              <a:extLst>
                <a:ext uri="{FF2B5EF4-FFF2-40B4-BE49-F238E27FC236}">
                  <a16:creationId xmlns:a16="http://schemas.microsoft.com/office/drawing/2014/main" id="{D80069DE-9CC4-4C5F-AFAB-4B918FAA99F8}"/>
                </a:ext>
              </a:extLst>
            </p:cNvPr>
            <p:cNvPicPr>
              <a:picLocks noChangeAspect="1"/>
            </p:cNvPicPr>
            <p:nvPr/>
          </p:nvPicPr>
          <p:blipFill>
            <a:blip r:embed="rId6"/>
            <a:stretch>
              <a:fillRect/>
            </a:stretch>
          </p:blipFill>
          <p:spPr>
            <a:xfrm>
              <a:off x="5309962" y="2452165"/>
              <a:ext cx="1453417" cy="1956522"/>
            </a:xfrm>
            <a:prstGeom prst="rect">
              <a:avLst/>
            </a:prstGeom>
            <a:effectLst>
              <a:innerShdw blurRad="114300">
                <a:prstClr val="black"/>
              </a:innerShdw>
            </a:effectLst>
          </p:spPr>
        </p:pic>
        <p:sp>
          <p:nvSpPr>
            <p:cNvPr id="4" name="CaixaDeTexto 3">
              <a:extLst>
                <a:ext uri="{FF2B5EF4-FFF2-40B4-BE49-F238E27FC236}">
                  <a16:creationId xmlns:a16="http://schemas.microsoft.com/office/drawing/2014/main" id="{F935B95F-EE55-483E-B25F-A75C4B0C1DFB}"/>
                </a:ext>
              </a:extLst>
            </p:cNvPr>
            <p:cNvSpPr txBox="1"/>
            <p:nvPr/>
          </p:nvSpPr>
          <p:spPr>
            <a:xfrm>
              <a:off x="5734311" y="2144388"/>
              <a:ext cx="745729" cy="338555"/>
            </a:xfrm>
            <a:prstGeom prst="rect">
              <a:avLst/>
            </a:prstGeom>
            <a:noFill/>
          </p:spPr>
          <p:txBody>
            <a:bodyPr wrap="square" rtlCol="0">
              <a:spAutoFit/>
            </a:bodyPr>
            <a:lstStyle/>
            <a:p>
              <a:r>
                <a:rPr lang="pt-BR" sz="1050" dirty="0">
                  <a:solidFill>
                    <a:srgbClr val="FF0000"/>
                  </a:solidFill>
                </a:rPr>
                <a:t>2014</a:t>
              </a:r>
            </a:p>
          </p:txBody>
        </p:sp>
      </p:grpSp>
      <p:grpSp>
        <p:nvGrpSpPr>
          <p:cNvPr id="41" name="Agrupar 40">
            <a:extLst>
              <a:ext uri="{FF2B5EF4-FFF2-40B4-BE49-F238E27FC236}">
                <a16:creationId xmlns:a16="http://schemas.microsoft.com/office/drawing/2014/main" id="{CB3BC1CB-0A47-41E5-AD51-90475BEE6ECF}"/>
              </a:ext>
            </a:extLst>
          </p:cNvPr>
          <p:cNvGrpSpPr/>
          <p:nvPr/>
        </p:nvGrpSpPr>
        <p:grpSpPr>
          <a:xfrm>
            <a:off x="1597522" y="3420591"/>
            <a:ext cx="1039913" cy="1923620"/>
            <a:chOff x="2130029" y="3417788"/>
            <a:chExt cx="1386551" cy="2564826"/>
          </a:xfrm>
        </p:grpSpPr>
        <p:pic>
          <p:nvPicPr>
            <p:cNvPr id="1032" name="Picture 8" descr="O futuro da GovernanÃ§a Corporativa â Desafios e novas fronteiras">
              <a:extLst>
                <a:ext uri="{FF2B5EF4-FFF2-40B4-BE49-F238E27FC236}">
                  <a16:creationId xmlns:a16="http://schemas.microsoft.com/office/drawing/2014/main" id="{D09E008A-E24B-41F0-8DC3-1008A8062E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0710" y="3725565"/>
              <a:ext cx="1385870" cy="196823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nvGrpSpPr>
            <p:cNvPr id="26" name="Agrupar 25">
              <a:extLst>
                <a:ext uri="{FF2B5EF4-FFF2-40B4-BE49-F238E27FC236}">
                  <a16:creationId xmlns:a16="http://schemas.microsoft.com/office/drawing/2014/main" id="{71DF4937-E6E1-4C47-9EAB-6948E3053591}"/>
                </a:ext>
              </a:extLst>
            </p:cNvPr>
            <p:cNvGrpSpPr/>
            <p:nvPr/>
          </p:nvGrpSpPr>
          <p:grpSpPr>
            <a:xfrm>
              <a:off x="2130029" y="3417788"/>
              <a:ext cx="1370490" cy="2564826"/>
              <a:chOff x="2130029" y="3417788"/>
              <a:chExt cx="1370490" cy="2564826"/>
            </a:xfrm>
          </p:grpSpPr>
          <p:pic>
            <p:nvPicPr>
              <p:cNvPr id="15" name="Imagem 14">
                <a:extLst>
                  <a:ext uri="{FF2B5EF4-FFF2-40B4-BE49-F238E27FC236}">
                    <a16:creationId xmlns:a16="http://schemas.microsoft.com/office/drawing/2014/main" id="{F042C7DC-C478-404C-9275-89DEBD111E9A}"/>
                  </a:ext>
                </a:extLst>
              </p:cNvPr>
              <p:cNvPicPr>
                <a:picLocks noChangeAspect="1"/>
              </p:cNvPicPr>
              <p:nvPr/>
            </p:nvPicPr>
            <p:blipFill>
              <a:blip r:embed="rId8"/>
              <a:stretch>
                <a:fillRect/>
              </a:stretch>
            </p:blipFill>
            <p:spPr>
              <a:xfrm>
                <a:off x="2130029" y="5791041"/>
                <a:ext cx="1370490" cy="191573"/>
              </a:xfrm>
              <a:prstGeom prst="rect">
                <a:avLst/>
              </a:prstGeom>
            </p:spPr>
          </p:pic>
          <p:sp>
            <p:nvSpPr>
              <p:cNvPr id="5" name="CaixaDeTexto 4">
                <a:extLst>
                  <a:ext uri="{FF2B5EF4-FFF2-40B4-BE49-F238E27FC236}">
                    <a16:creationId xmlns:a16="http://schemas.microsoft.com/office/drawing/2014/main" id="{3732149B-B63A-49ED-B49C-6E7D92EB5910}"/>
                  </a:ext>
                </a:extLst>
              </p:cNvPr>
              <p:cNvSpPr txBox="1"/>
              <p:nvPr/>
            </p:nvSpPr>
            <p:spPr>
              <a:xfrm>
                <a:off x="2324100" y="3417788"/>
                <a:ext cx="1028699" cy="338555"/>
              </a:xfrm>
              <a:prstGeom prst="rect">
                <a:avLst/>
              </a:prstGeom>
              <a:noFill/>
            </p:spPr>
            <p:txBody>
              <a:bodyPr wrap="square" rtlCol="0">
                <a:spAutoFit/>
              </a:bodyPr>
              <a:lstStyle/>
              <a:p>
                <a:r>
                  <a:rPr lang="pt-BR" sz="1050" dirty="0">
                    <a:solidFill>
                      <a:srgbClr val="FF0000"/>
                    </a:solidFill>
                  </a:rPr>
                  <a:t>Out-2013</a:t>
                </a:r>
              </a:p>
            </p:txBody>
          </p:sp>
        </p:grpSp>
      </p:grpSp>
      <p:grpSp>
        <p:nvGrpSpPr>
          <p:cNvPr id="29" name="Agrupar 28">
            <a:extLst>
              <a:ext uri="{FF2B5EF4-FFF2-40B4-BE49-F238E27FC236}">
                <a16:creationId xmlns:a16="http://schemas.microsoft.com/office/drawing/2014/main" id="{9E19AA00-8F81-496E-BD33-1ACF95D1E37A}"/>
              </a:ext>
            </a:extLst>
          </p:cNvPr>
          <p:cNvGrpSpPr/>
          <p:nvPr/>
        </p:nvGrpSpPr>
        <p:grpSpPr>
          <a:xfrm>
            <a:off x="5234194" y="1969251"/>
            <a:ext cx="1039403" cy="1730513"/>
            <a:chOff x="6978925" y="1482667"/>
            <a:chExt cx="1385870" cy="2307351"/>
          </a:xfrm>
        </p:grpSpPr>
        <p:pic>
          <p:nvPicPr>
            <p:cNvPr id="1028" name="Picture 4" descr="Resultado de imagem para integrated reporting kassai">
              <a:extLst>
                <a:ext uri="{FF2B5EF4-FFF2-40B4-BE49-F238E27FC236}">
                  <a16:creationId xmlns:a16="http://schemas.microsoft.com/office/drawing/2014/main" id="{3E19B3AB-98EC-4FC7-9DB2-6C32A9DB6B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78925" y="1833496"/>
              <a:ext cx="1385870" cy="195652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995CF85D-1692-46F5-ACE7-90D819937005}"/>
                </a:ext>
              </a:extLst>
            </p:cNvPr>
            <p:cNvSpPr txBox="1"/>
            <p:nvPr/>
          </p:nvSpPr>
          <p:spPr>
            <a:xfrm>
              <a:off x="7376583" y="1482667"/>
              <a:ext cx="770710" cy="338555"/>
            </a:xfrm>
            <a:prstGeom prst="rect">
              <a:avLst/>
            </a:prstGeom>
            <a:noFill/>
          </p:spPr>
          <p:txBody>
            <a:bodyPr wrap="square" rtlCol="0">
              <a:spAutoFit/>
            </a:bodyPr>
            <a:lstStyle/>
            <a:p>
              <a:r>
                <a:rPr lang="pt-BR" sz="1050" dirty="0">
                  <a:solidFill>
                    <a:srgbClr val="FF0000"/>
                  </a:solidFill>
                </a:rPr>
                <a:t>2016</a:t>
              </a:r>
            </a:p>
          </p:txBody>
        </p:sp>
      </p:grpSp>
      <p:grpSp>
        <p:nvGrpSpPr>
          <p:cNvPr id="34" name="Agrupar 33">
            <a:extLst>
              <a:ext uri="{FF2B5EF4-FFF2-40B4-BE49-F238E27FC236}">
                <a16:creationId xmlns:a16="http://schemas.microsoft.com/office/drawing/2014/main" id="{0D5C6F4E-2C53-4512-8E35-68D01CADF715}"/>
              </a:ext>
            </a:extLst>
          </p:cNvPr>
          <p:cNvGrpSpPr/>
          <p:nvPr/>
        </p:nvGrpSpPr>
        <p:grpSpPr>
          <a:xfrm>
            <a:off x="6426070" y="1550762"/>
            <a:ext cx="1070402" cy="1698224"/>
            <a:chOff x="8568093" y="924682"/>
            <a:chExt cx="1427202" cy="2264299"/>
          </a:xfrm>
        </p:grpSpPr>
        <p:pic>
          <p:nvPicPr>
            <p:cNvPr id="1034" name="Picture 10">
              <a:extLst>
                <a:ext uri="{FF2B5EF4-FFF2-40B4-BE49-F238E27FC236}">
                  <a16:creationId xmlns:a16="http://schemas.microsoft.com/office/drawing/2014/main" id="{92C29C48-5A12-4C6B-A16E-D7A2AFE556C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68093" y="1232459"/>
              <a:ext cx="1427202" cy="195652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AB8E7A65-1C60-4CD6-BD23-E8FF58FA0F6D}"/>
                </a:ext>
              </a:extLst>
            </p:cNvPr>
            <p:cNvSpPr txBox="1"/>
            <p:nvPr/>
          </p:nvSpPr>
          <p:spPr>
            <a:xfrm>
              <a:off x="8976893" y="924682"/>
              <a:ext cx="767510" cy="338555"/>
            </a:xfrm>
            <a:prstGeom prst="rect">
              <a:avLst/>
            </a:prstGeom>
            <a:noFill/>
          </p:spPr>
          <p:txBody>
            <a:bodyPr wrap="square" rtlCol="0">
              <a:spAutoFit/>
            </a:bodyPr>
            <a:lstStyle/>
            <a:p>
              <a:r>
                <a:rPr lang="pt-BR" sz="1050" dirty="0">
                  <a:solidFill>
                    <a:srgbClr val="FF0000"/>
                  </a:solidFill>
                </a:rPr>
                <a:t>2018</a:t>
              </a:r>
            </a:p>
          </p:txBody>
        </p:sp>
      </p:grpSp>
      <p:grpSp>
        <p:nvGrpSpPr>
          <p:cNvPr id="39" name="Agrupar 38">
            <a:extLst>
              <a:ext uri="{FF2B5EF4-FFF2-40B4-BE49-F238E27FC236}">
                <a16:creationId xmlns:a16="http://schemas.microsoft.com/office/drawing/2014/main" id="{3E32F947-5DD0-43F2-806C-2B7E857CB69E}"/>
              </a:ext>
            </a:extLst>
          </p:cNvPr>
          <p:cNvGrpSpPr/>
          <p:nvPr/>
        </p:nvGrpSpPr>
        <p:grpSpPr>
          <a:xfrm>
            <a:off x="7645733" y="1032365"/>
            <a:ext cx="1226228" cy="1870001"/>
            <a:chOff x="10194310" y="233486"/>
            <a:chExt cx="1634971" cy="2493335"/>
          </a:xfrm>
        </p:grpSpPr>
        <p:pic>
          <p:nvPicPr>
            <p:cNvPr id="1026" name="Picture 2" descr="Contabilidade Ambiental - Relato Integrado e Sustentabilidade">
              <a:extLst>
                <a:ext uri="{FF2B5EF4-FFF2-40B4-BE49-F238E27FC236}">
                  <a16:creationId xmlns:a16="http://schemas.microsoft.com/office/drawing/2014/main" id="{FDC13D89-8BCE-4F2E-8C15-9CB4C82479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94310" y="544325"/>
              <a:ext cx="1634971" cy="218249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05D28822-F43E-4F37-A009-4F3F956C1B1F}"/>
                </a:ext>
              </a:extLst>
            </p:cNvPr>
            <p:cNvSpPr txBox="1"/>
            <p:nvPr/>
          </p:nvSpPr>
          <p:spPr>
            <a:xfrm>
              <a:off x="10716519" y="233486"/>
              <a:ext cx="756077" cy="338555"/>
            </a:xfrm>
            <a:prstGeom prst="rect">
              <a:avLst/>
            </a:prstGeom>
            <a:noFill/>
          </p:spPr>
          <p:txBody>
            <a:bodyPr wrap="square" rtlCol="0">
              <a:spAutoFit/>
            </a:bodyPr>
            <a:lstStyle/>
            <a:p>
              <a:r>
                <a:rPr lang="pt-BR" sz="1050" dirty="0">
                  <a:solidFill>
                    <a:srgbClr val="FF0000"/>
                  </a:solidFill>
                </a:rPr>
                <a:t>2019</a:t>
              </a:r>
            </a:p>
          </p:txBody>
        </p:sp>
      </p:grpSp>
      <p:sp>
        <p:nvSpPr>
          <p:cNvPr id="12" name="CaixaDeTexto 11">
            <a:extLst>
              <a:ext uri="{FF2B5EF4-FFF2-40B4-BE49-F238E27FC236}">
                <a16:creationId xmlns:a16="http://schemas.microsoft.com/office/drawing/2014/main" id="{C22D66D9-CA0E-4118-90C4-00386C857AE2}"/>
              </a:ext>
            </a:extLst>
          </p:cNvPr>
          <p:cNvSpPr txBox="1"/>
          <p:nvPr/>
        </p:nvSpPr>
        <p:spPr>
          <a:xfrm>
            <a:off x="1547664" y="279876"/>
            <a:ext cx="6552728" cy="954107"/>
          </a:xfrm>
          <a:prstGeom prst="rect">
            <a:avLst/>
          </a:prstGeom>
          <a:noFill/>
        </p:spPr>
        <p:txBody>
          <a:bodyPr wrap="square" rtlCol="0">
            <a:spAutoFit/>
          </a:bodyPr>
          <a:lstStyle/>
          <a:p>
            <a:r>
              <a:rPr lang="pt-BR" sz="2800" b="1" dirty="0">
                <a:solidFill>
                  <a:srgbClr val="FF0000"/>
                </a:solidFill>
              </a:rPr>
              <a:t>Trajetória do RELATO INTEGRADO</a:t>
            </a:r>
          </a:p>
          <a:p>
            <a:pPr algn="ctr"/>
            <a:r>
              <a:rPr lang="pt-BR" sz="2800" b="1" dirty="0">
                <a:solidFill>
                  <a:srgbClr val="FF0000"/>
                </a:solidFill>
              </a:rPr>
              <a:t>NECMA/USP</a:t>
            </a:r>
          </a:p>
        </p:txBody>
      </p:sp>
    </p:spTree>
    <p:extLst>
      <p:ext uri="{BB962C8B-B14F-4D97-AF65-F5344CB8AC3E}">
        <p14:creationId xmlns:p14="http://schemas.microsoft.com/office/powerpoint/2010/main" val="352937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500" fill="hold"/>
                                        <p:tgtEl>
                                          <p:spTgt spid="41"/>
                                        </p:tgtEl>
                                        <p:attrNameLst>
                                          <p:attrName>ppt_w</p:attrName>
                                        </p:attrNameLst>
                                      </p:cBhvr>
                                      <p:tavLst>
                                        <p:tav tm="0">
                                          <p:val>
                                            <p:fltVal val="0"/>
                                          </p:val>
                                        </p:tav>
                                        <p:tav tm="100000">
                                          <p:val>
                                            <p:strVal val="#ppt_w"/>
                                          </p:val>
                                        </p:tav>
                                      </p:tavLst>
                                    </p:anim>
                                    <p:anim calcmode="lin" valueType="num">
                                      <p:cBhvr>
                                        <p:cTn id="16" dur="500" fill="hold"/>
                                        <p:tgtEl>
                                          <p:spTgt spid="41"/>
                                        </p:tgtEl>
                                        <p:attrNameLst>
                                          <p:attrName>ppt_h</p:attrName>
                                        </p:attrNameLst>
                                      </p:cBhvr>
                                      <p:tavLst>
                                        <p:tav tm="0">
                                          <p:val>
                                            <p:fltVal val="0"/>
                                          </p:val>
                                        </p:tav>
                                        <p:tav tm="100000">
                                          <p:val>
                                            <p:strVal val="#ppt_h"/>
                                          </p:val>
                                        </p:tav>
                                      </p:tavLst>
                                    </p:anim>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D38A6EA5-0774-4AFF-97AF-9D5D8BF8F93E}"/>
              </a:ext>
            </a:extLst>
          </p:cNvPr>
          <p:cNvSpPr>
            <a:spLocks noGrp="1"/>
          </p:cNvSpPr>
          <p:nvPr>
            <p:ph type="sldNum" sz="quarter" idx="10"/>
          </p:nvPr>
        </p:nvSpPr>
        <p:spPr/>
        <p:txBody>
          <a:bodyPr/>
          <a:lstStyle/>
          <a:p>
            <a:pPr>
              <a:defRPr/>
            </a:pPr>
            <a:fld id="{1E0096A8-BFBA-44C3-A19B-C3363CA00020}" type="slidenum">
              <a:rPr lang="pt-BR" smtClean="0"/>
              <a:pPr>
                <a:defRPr/>
              </a:pPr>
              <a:t>11</a:t>
            </a:fld>
            <a:endParaRPr lang="pt-BR"/>
          </a:p>
        </p:txBody>
      </p:sp>
      <p:pic>
        <p:nvPicPr>
          <p:cNvPr id="3" name="Imagem 2">
            <a:extLst>
              <a:ext uri="{FF2B5EF4-FFF2-40B4-BE49-F238E27FC236}">
                <a16:creationId xmlns:a16="http://schemas.microsoft.com/office/drawing/2014/main" id="{E0526DEB-2009-467B-9695-656E4C459900}"/>
              </a:ext>
            </a:extLst>
          </p:cNvPr>
          <p:cNvPicPr>
            <a:picLocks noChangeAspect="1"/>
          </p:cNvPicPr>
          <p:nvPr/>
        </p:nvPicPr>
        <p:blipFill>
          <a:blip r:embed="rId2"/>
          <a:stretch>
            <a:fillRect/>
          </a:stretch>
        </p:blipFill>
        <p:spPr>
          <a:xfrm>
            <a:off x="1028700" y="871537"/>
            <a:ext cx="7086600" cy="5114925"/>
          </a:xfrm>
          <a:prstGeom prst="rect">
            <a:avLst/>
          </a:prstGeom>
        </p:spPr>
      </p:pic>
    </p:spTree>
    <p:extLst>
      <p:ext uri="{BB962C8B-B14F-4D97-AF65-F5344CB8AC3E}">
        <p14:creationId xmlns:p14="http://schemas.microsoft.com/office/powerpoint/2010/main" val="3728200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5765E23-9DBC-4015-BF1E-7EB055927507}"/>
              </a:ext>
            </a:extLst>
          </p:cNvPr>
          <p:cNvSpPr>
            <a:spLocks noGrp="1"/>
          </p:cNvSpPr>
          <p:nvPr>
            <p:ph type="sldNum" sz="quarter" idx="10"/>
          </p:nvPr>
        </p:nvSpPr>
        <p:spPr/>
        <p:txBody>
          <a:bodyPr/>
          <a:lstStyle/>
          <a:p>
            <a:pPr>
              <a:defRPr/>
            </a:pPr>
            <a:fld id="{1E0096A8-BFBA-44C3-A19B-C3363CA00020}" type="slidenum">
              <a:rPr lang="pt-BR" smtClean="0"/>
              <a:pPr>
                <a:defRPr/>
              </a:pPr>
              <a:t>12</a:t>
            </a:fld>
            <a:endParaRPr lang="pt-BR"/>
          </a:p>
        </p:txBody>
      </p:sp>
      <p:pic>
        <p:nvPicPr>
          <p:cNvPr id="3" name="Imagem 2">
            <a:extLst>
              <a:ext uri="{FF2B5EF4-FFF2-40B4-BE49-F238E27FC236}">
                <a16:creationId xmlns:a16="http://schemas.microsoft.com/office/drawing/2014/main" id="{CBE7F5A0-ABD6-462F-8980-422A3CB15AE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3528" y="620688"/>
            <a:ext cx="3816424" cy="1872208"/>
          </a:xfrm>
          <a:prstGeom prst="rect">
            <a:avLst/>
          </a:prstGeom>
          <a:noFill/>
          <a:ln>
            <a:noFill/>
          </a:ln>
        </p:spPr>
      </p:pic>
      <p:pic>
        <p:nvPicPr>
          <p:cNvPr id="4" name="Imagem 3">
            <a:extLst>
              <a:ext uri="{FF2B5EF4-FFF2-40B4-BE49-F238E27FC236}">
                <a16:creationId xmlns:a16="http://schemas.microsoft.com/office/drawing/2014/main" id="{93A2622B-ECE2-454C-B0DC-AF14FC68DB1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5536" y="2852935"/>
            <a:ext cx="8136904" cy="3868539"/>
          </a:xfrm>
          <a:prstGeom prst="rect">
            <a:avLst/>
          </a:prstGeom>
          <a:noFill/>
          <a:ln>
            <a:noFill/>
          </a:ln>
        </p:spPr>
      </p:pic>
      <p:pic>
        <p:nvPicPr>
          <p:cNvPr id="5" name="Imagem 4">
            <a:extLst>
              <a:ext uri="{FF2B5EF4-FFF2-40B4-BE49-F238E27FC236}">
                <a16:creationId xmlns:a16="http://schemas.microsoft.com/office/drawing/2014/main" id="{6663C5F0-2804-47CE-BD84-5AB55856447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383670" y="620688"/>
            <a:ext cx="4436802" cy="1872208"/>
          </a:xfrm>
          <a:prstGeom prst="rect">
            <a:avLst/>
          </a:prstGeom>
          <a:noFill/>
        </p:spPr>
      </p:pic>
    </p:spTree>
    <p:extLst>
      <p:ext uri="{BB962C8B-B14F-4D97-AF65-F5344CB8AC3E}">
        <p14:creationId xmlns:p14="http://schemas.microsoft.com/office/powerpoint/2010/main" val="448667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1" name="Picture 13"/>
          <p:cNvPicPr>
            <a:picLocks noChangeAspect="1" noChangeArrowheads="1"/>
          </p:cNvPicPr>
          <p:nvPr/>
        </p:nvPicPr>
        <p:blipFill>
          <a:blip r:embed="rId3"/>
          <a:srcRect/>
          <a:stretch>
            <a:fillRect/>
          </a:stretch>
        </p:blipFill>
        <p:spPr bwMode="auto">
          <a:xfrm>
            <a:off x="690563" y="657225"/>
            <a:ext cx="7762875" cy="5219700"/>
          </a:xfrm>
          <a:prstGeom prst="rect">
            <a:avLst/>
          </a:prstGeom>
          <a:noFill/>
          <a:ln w="9525">
            <a:noFill/>
            <a:miter lim="800000"/>
            <a:headEnd/>
            <a:tailEnd/>
          </a:ln>
        </p:spPr>
      </p:pic>
      <p:sp>
        <p:nvSpPr>
          <p:cNvPr id="35842" name="Espaço Reservado para Número de Slide 2"/>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4980D1B-75C9-4D63-B18E-E79AD6754409}" type="slidenum">
              <a:rPr lang="pt-BR" sz="1400" b="1"/>
              <a:pPr algn="r"/>
              <a:t>13</a:t>
            </a:fld>
            <a:endParaRPr lang="pt-BR" sz="1400" b="1"/>
          </a:p>
        </p:txBody>
      </p:sp>
      <p:pic>
        <p:nvPicPr>
          <p:cNvPr id="24584" name="Picture 8"/>
          <p:cNvPicPr>
            <a:picLocks noChangeAspect="1" noChangeArrowheads="1"/>
          </p:cNvPicPr>
          <p:nvPr/>
        </p:nvPicPr>
        <p:blipFill>
          <a:blip r:embed="rId4"/>
          <a:srcRect/>
          <a:stretch>
            <a:fillRect/>
          </a:stretch>
        </p:blipFill>
        <p:spPr bwMode="auto">
          <a:xfrm>
            <a:off x="5359400" y="889000"/>
            <a:ext cx="1568450" cy="1504950"/>
          </a:xfrm>
          <a:prstGeom prst="rect">
            <a:avLst/>
          </a:prstGeom>
          <a:noFill/>
          <a:ln w="9525">
            <a:noFill/>
            <a:miter lim="800000"/>
            <a:headEnd/>
            <a:tailEnd/>
          </a:ln>
        </p:spPr>
      </p:pic>
      <p:pic>
        <p:nvPicPr>
          <p:cNvPr id="24586" name="Picture 10"/>
          <p:cNvPicPr>
            <a:picLocks noChangeAspect="1" noChangeArrowheads="1"/>
          </p:cNvPicPr>
          <p:nvPr/>
        </p:nvPicPr>
        <p:blipFill>
          <a:blip r:embed="rId5"/>
          <a:srcRect/>
          <a:stretch>
            <a:fillRect/>
          </a:stretch>
        </p:blipFill>
        <p:spPr bwMode="auto">
          <a:xfrm>
            <a:off x="6948488" y="2119313"/>
            <a:ext cx="1311275" cy="1716087"/>
          </a:xfrm>
          <a:prstGeom prst="rect">
            <a:avLst/>
          </a:prstGeom>
          <a:noFill/>
          <a:ln w="9525">
            <a:noFill/>
            <a:miter lim="800000"/>
            <a:headEnd/>
            <a:tailEnd/>
          </a:ln>
        </p:spPr>
      </p:pic>
      <p:pic>
        <p:nvPicPr>
          <p:cNvPr id="24587" name="Picture 11"/>
          <p:cNvPicPr>
            <a:picLocks noChangeAspect="1" noChangeArrowheads="1"/>
          </p:cNvPicPr>
          <p:nvPr/>
        </p:nvPicPr>
        <p:blipFill>
          <a:blip r:embed="rId6"/>
          <a:srcRect/>
          <a:stretch>
            <a:fillRect/>
          </a:stretch>
        </p:blipFill>
        <p:spPr bwMode="auto">
          <a:xfrm>
            <a:off x="3940175" y="1576388"/>
            <a:ext cx="1323975" cy="1512887"/>
          </a:xfrm>
          <a:prstGeom prst="rect">
            <a:avLst/>
          </a:prstGeom>
          <a:noFill/>
          <a:ln w="9525">
            <a:noFill/>
            <a:miter lim="800000"/>
            <a:headEnd/>
            <a:tailEnd/>
          </a:ln>
        </p:spPr>
      </p:pic>
      <p:sp>
        <p:nvSpPr>
          <p:cNvPr id="2" name="CaixaDeTexto 1"/>
          <p:cNvSpPr txBox="1"/>
          <p:nvPr/>
        </p:nvSpPr>
        <p:spPr>
          <a:xfrm>
            <a:off x="323528" y="6021288"/>
            <a:ext cx="7992888" cy="646331"/>
          </a:xfrm>
          <a:prstGeom prst="rect">
            <a:avLst/>
          </a:prstGeom>
          <a:noFill/>
        </p:spPr>
        <p:txBody>
          <a:bodyPr wrap="square" rtlCol="0">
            <a:spAutoFit/>
          </a:bodyPr>
          <a:lstStyle/>
          <a:p>
            <a:pPr algn="ctr"/>
            <a:r>
              <a:rPr lang="pt-BR" sz="1800" i="1" dirty="0"/>
              <a:t>“The Future </a:t>
            </a:r>
            <a:r>
              <a:rPr lang="pt-BR" sz="1800" i="1" dirty="0" err="1"/>
              <a:t>We</a:t>
            </a:r>
            <a:r>
              <a:rPr lang="pt-BR" sz="1800" i="1" dirty="0"/>
              <a:t> </a:t>
            </a:r>
            <a:r>
              <a:rPr lang="pt-BR" sz="1800" i="1" dirty="0" err="1"/>
              <a:t>Want</a:t>
            </a:r>
            <a:r>
              <a:rPr lang="pt-BR" sz="1800" i="1" dirty="0"/>
              <a:t>” – Declaração Final da Conferência da ONU sobre o Desenvolvimento Sustentável – RIO+20</a:t>
            </a:r>
            <a:r>
              <a:rPr lang="pt-BR" sz="1200" i="1" dirty="0"/>
              <a:t> (55 páginas na versão em português)</a:t>
            </a:r>
          </a:p>
        </p:txBody>
      </p:sp>
      <p:grpSp>
        <p:nvGrpSpPr>
          <p:cNvPr id="5" name="Agrupar 4"/>
          <p:cNvGrpSpPr/>
          <p:nvPr/>
        </p:nvGrpSpPr>
        <p:grpSpPr>
          <a:xfrm>
            <a:off x="2503239" y="-143396"/>
            <a:ext cx="1436936" cy="3803341"/>
            <a:chOff x="730481" y="977971"/>
            <a:chExt cx="1436936" cy="3803341"/>
          </a:xfrm>
        </p:grpSpPr>
        <p:pic>
          <p:nvPicPr>
            <p:cNvPr id="24581" name="Picture 5"/>
            <p:cNvPicPr>
              <a:picLocks noChangeAspect="1" noChangeArrowheads="1"/>
            </p:cNvPicPr>
            <p:nvPr/>
          </p:nvPicPr>
          <p:blipFill>
            <a:blip r:embed="rId7"/>
            <a:srcRect/>
            <a:stretch>
              <a:fillRect/>
            </a:stretch>
          </p:blipFill>
          <p:spPr bwMode="auto">
            <a:xfrm>
              <a:off x="933546" y="3639971"/>
              <a:ext cx="755340" cy="1141341"/>
            </a:xfrm>
            <a:prstGeom prst="rect">
              <a:avLst/>
            </a:prstGeom>
            <a:noFill/>
            <a:ln w="9525">
              <a:noFill/>
              <a:miter lim="800000"/>
              <a:headEnd/>
              <a:tailEnd/>
            </a:ln>
          </p:spPr>
        </p:pic>
        <p:pic>
          <p:nvPicPr>
            <p:cNvPr id="3" name="Imagem 2"/>
            <p:cNvPicPr>
              <a:picLocks noChangeAspect="1"/>
            </p:cNvPicPr>
            <p:nvPr/>
          </p:nvPicPr>
          <p:blipFill>
            <a:blip r:embed="rId8"/>
            <a:stretch>
              <a:fillRect/>
            </a:stretch>
          </p:blipFill>
          <p:spPr>
            <a:xfrm>
              <a:off x="730481" y="977971"/>
              <a:ext cx="1436936" cy="1859164"/>
            </a:xfrm>
            <a:prstGeom prst="rect">
              <a:avLst/>
            </a:prstGeom>
          </p:spPr>
        </p:pic>
      </p:grpSp>
      <p:grpSp>
        <p:nvGrpSpPr>
          <p:cNvPr id="12" name="Agrupar 11">
            <a:extLst>
              <a:ext uri="{FF2B5EF4-FFF2-40B4-BE49-F238E27FC236}">
                <a16:creationId xmlns:a16="http://schemas.microsoft.com/office/drawing/2014/main" id="{7199F480-58FF-41C1-838D-82B28914F17D}"/>
              </a:ext>
            </a:extLst>
          </p:cNvPr>
          <p:cNvGrpSpPr/>
          <p:nvPr/>
        </p:nvGrpSpPr>
        <p:grpSpPr>
          <a:xfrm>
            <a:off x="1001919" y="1598030"/>
            <a:ext cx="1219556" cy="2295687"/>
            <a:chOff x="1001919" y="1598030"/>
            <a:chExt cx="1219556" cy="2295687"/>
          </a:xfrm>
        </p:grpSpPr>
        <p:pic>
          <p:nvPicPr>
            <p:cNvPr id="11" name="Imagem 10">
              <a:extLst>
                <a:ext uri="{FF2B5EF4-FFF2-40B4-BE49-F238E27FC236}">
                  <a16:creationId xmlns:a16="http://schemas.microsoft.com/office/drawing/2014/main" id="{188DF06E-01F9-44FB-A058-47AE2403CDCD}"/>
                </a:ext>
              </a:extLst>
            </p:cNvPr>
            <p:cNvPicPr>
              <a:picLocks noChangeAspect="1"/>
            </p:cNvPicPr>
            <p:nvPr/>
          </p:nvPicPr>
          <p:blipFill>
            <a:blip r:embed="rId9"/>
            <a:stretch>
              <a:fillRect/>
            </a:stretch>
          </p:blipFill>
          <p:spPr>
            <a:xfrm>
              <a:off x="1001919" y="2347232"/>
              <a:ext cx="1219556" cy="1546485"/>
            </a:xfrm>
            <a:prstGeom prst="rect">
              <a:avLst/>
            </a:prstGeom>
          </p:spPr>
        </p:pic>
        <p:pic>
          <p:nvPicPr>
            <p:cNvPr id="26626" name="Picture 2" descr="Coronavírus: quem pegou uma vez não pega de novo? | Veja Saúde">
              <a:extLst>
                <a:ext uri="{FF2B5EF4-FFF2-40B4-BE49-F238E27FC236}">
                  <a16:creationId xmlns:a16="http://schemas.microsoft.com/office/drawing/2014/main" id="{9BD9BB53-CD68-4E7E-A3C6-69B19AD7E61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7450" y="1598030"/>
              <a:ext cx="1021655" cy="6798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497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B26EB43D-F329-4468-A04D-F22FC1240BFF}"/>
              </a:ext>
            </a:extLst>
          </p:cNvPr>
          <p:cNvSpPr>
            <a:spLocks noGrp="1"/>
          </p:cNvSpPr>
          <p:nvPr>
            <p:ph type="sldNum" sz="quarter" idx="10"/>
          </p:nvPr>
        </p:nvSpPr>
        <p:spPr/>
        <p:txBody>
          <a:bodyPr/>
          <a:lstStyle/>
          <a:p>
            <a:pPr>
              <a:defRPr/>
            </a:pPr>
            <a:fld id="{1E0096A8-BFBA-44C3-A19B-C3363CA00020}" type="slidenum">
              <a:rPr lang="pt-BR" smtClean="0"/>
              <a:pPr>
                <a:defRPr/>
              </a:pPr>
              <a:t>14</a:t>
            </a:fld>
            <a:endParaRPr lang="pt-BR"/>
          </a:p>
        </p:txBody>
      </p:sp>
      <p:pic>
        <p:nvPicPr>
          <p:cNvPr id="7" name="Imagem 6">
            <a:extLst>
              <a:ext uri="{FF2B5EF4-FFF2-40B4-BE49-F238E27FC236}">
                <a16:creationId xmlns:a16="http://schemas.microsoft.com/office/drawing/2014/main" id="{403C9623-2507-44E8-8F8C-0648318C0F23}"/>
              </a:ext>
            </a:extLst>
          </p:cNvPr>
          <p:cNvPicPr>
            <a:picLocks noChangeAspect="1"/>
          </p:cNvPicPr>
          <p:nvPr/>
        </p:nvPicPr>
        <p:blipFill>
          <a:blip r:embed="rId2"/>
          <a:stretch>
            <a:fillRect/>
          </a:stretch>
        </p:blipFill>
        <p:spPr>
          <a:xfrm>
            <a:off x="375781" y="1340768"/>
            <a:ext cx="8252562" cy="4248472"/>
          </a:xfrm>
          <a:prstGeom prst="rect">
            <a:avLst/>
          </a:prstGeom>
        </p:spPr>
      </p:pic>
    </p:spTree>
    <p:extLst>
      <p:ext uri="{BB962C8B-B14F-4D97-AF65-F5344CB8AC3E}">
        <p14:creationId xmlns:p14="http://schemas.microsoft.com/office/powerpoint/2010/main" val="3788659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B213153E-7611-4B4F-89A5-B9F9202266EA}"/>
              </a:ext>
            </a:extLst>
          </p:cNvPr>
          <p:cNvSpPr>
            <a:spLocks noGrp="1"/>
          </p:cNvSpPr>
          <p:nvPr>
            <p:ph type="sldNum" sz="quarter" idx="10"/>
          </p:nvPr>
        </p:nvSpPr>
        <p:spPr/>
        <p:txBody>
          <a:bodyPr/>
          <a:lstStyle/>
          <a:p>
            <a:pPr>
              <a:defRPr/>
            </a:pPr>
            <a:fld id="{1E0096A8-BFBA-44C3-A19B-C3363CA00020}" type="slidenum">
              <a:rPr lang="pt-BR" smtClean="0"/>
              <a:pPr>
                <a:defRPr/>
              </a:pPr>
              <a:t>15</a:t>
            </a:fld>
            <a:endParaRPr lang="pt-BR"/>
          </a:p>
        </p:txBody>
      </p:sp>
      <p:pic>
        <p:nvPicPr>
          <p:cNvPr id="3" name="Imagem 2">
            <a:extLst>
              <a:ext uri="{FF2B5EF4-FFF2-40B4-BE49-F238E27FC236}">
                <a16:creationId xmlns:a16="http://schemas.microsoft.com/office/drawing/2014/main" id="{24AD7669-3D6B-4BF2-A81D-228BC43F8E7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0291"/>
            <a:ext cx="8928992" cy="5904656"/>
          </a:xfrm>
          <a:prstGeom prst="rect">
            <a:avLst/>
          </a:prstGeom>
          <a:noFill/>
        </p:spPr>
      </p:pic>
      <p:pic>
        <p:nvPicPr>
          <p:cNvPr id="5" name="Imagem 4">
            <a:extLst>
              <a:ext uri="{FF2B5EF4-FFF2-40B4-BE49-F238E27FC236}">
                <a16:creationId xmlns:a16="http://schemas.microsoft.com/office/drawing/2014/main" id="{A9A0B381-668D-4AB8-9AB2-4A66EB6F20E9}"/>
              </a:ext>
            </a:extLst>
          </p:cNvPr>
          <p:cNvPicPr>
            <a:picLocks noChangeAspect="1"/>
          </p:cNvPicPr>
          <p:nvPr/>
        </p:nvPicPr>
        <p:blipFill>
          <a:blip r:embed="rId3"/>
          <a:stretch>
            <a:fillRect/>
          </a:stretch>
        </p:blipFill>
        <p:spPr>
          <a:xfrm>
            <a:off x="251520" y="1556792"/>
            <a:ext cx="7452320" cy="1121075"/>
          </a:xfrm>
          <a:prstGeom prst="rect">
            <a:avLst/>
          </a:prstGeom>
        </p:spPr>
      </p:pic>
      <p:sp>
        <p:nvSpPr>
          <p:cNvPr id="6" name="CaixaDeTexto 5">
            <a:extLst>
              <a:ext uri="{FF2B5EF4-FFF2-40B4-BE49-F238E27FC236}">
                <a16:creationId xmlns:a16="http://schemas.microsoft.com/office/drawing/2014/main" id="{D48BB226-45FE-4750-B1DE-DABF5971F9F3}"/>
              </a:ext>
            </a:extLst>
          </p:cNvPr>
          <p:cNvSpPr txBox="1"/>
          <p:nvPr/>
        </p:nvSpPr>
        <p:spPr>
          <a:xfrm>
            <a:off x="4589810" y="5162708"/>
            <a:ext cx="360040" cy="276999"/>
          </a:xfrm>
          <a:prstGeom prst="rect">
            <a:avLst/>
          </a:prstGeom>
          <a:noFill/>
        </p:spPr>
        <p:txBody>
          <a:bodyPr wrap="square" rtlCol="0">
            <a:spAutoFit/>
          </a:bodyPr>
          <a:lstStyle/>
          <a:p>
            <a:r>
              <a:rPr lang="pt-BR" sz="1200" dirty="0">
                <a:solidFill>
                  <a:srgbClr val="008000"/>
                </a:solidFill>
              </a:rPr>
              <a:t>24</a:t>
            </a:r>
          </a:p>
        </p:txBody>
      </p:sp>
      <p:sp>
        <p:nvSpPr>
          <p:cNvPr id="7" name="CaixaDeTexto 6">
            <a:extLst>
              <a:ext uri="{FF2B5EF4-FFF2-40B4-BE49-F238E27FC236}">
                <a16:creationId xmlns:a16="http://schemas.microsoft.com/office/drawing/2014/main" id="{6937D9AC-D7D1-4502-A388-2812AAA068BF}"/>
              </a:ext>
            </a:extLst>
          </p:cNvPr>
          <p:cNvSpPr txBox="1"/>
          <p:nvPr/>
        </p:nvSpPr>
        <p:spPr>
          <a:xfrm>
            <a:off x="4860032" y="5096217"/>
            <a:ext cx="360040" cy="276999"/>
          </a:xfrm>
          <a:prstGeom prst="rect">
            <a:avLst/>
          </a:prstGeom>
          <a:noFill/>
        </p:spPr>
        <p:txBody>
          <a:bodyPr wrap="square" rtlCol="0">
            <a:spAutoFit/>
          </a:bodyPr>
          <a:lstStyle/>
          <a:p>
            <a:r>
              <a:rPr lang="pt-BR" sz="1200" dirty="0">
                <a:solidFill>
                  <a:srgbClr val="008000"/>
                </a:solidFill>
              </a:rPr>
              <a:t>25</a:t>
            </a:r>
          </a:p>
        </p:txBody>
      </p:sp>
      <p:sp>
        <p:nvSpPr>
          <p:cNvPr id="8" name="CaixaDeTexto 7">
            <a:extLst>
              <a:ext uri="{FF2B5EF4-FFF2-40B4-BE49-F238E27FC236}">
                <a16:creationId xmlns:a16="http://schemas.microsoft.com/office/drawing/2014/main" id="{B12A01F0-A4BD-436D-8B4B-DE874647576B}"/>
              </a:ext>
            </a:extLst>
          </p:cNvPr>
          <p:cNvSpPr txBox="1"/>
          <p:nvPr/>
        </p:nvSpPr>
        <p:spPr>
          <a:xfrm>
            <a:off x="5940152" y="4448145"/>
            <a:ext cx="360040" cy="276999"/>
          </a:xfrm>
          <a:prstGeom prst="rect">
            <a:avLst/>
          </a:prstGeom>
          <a:noFill/>
        </p:spPr>
        <p:txBody>
          <a:bodyPr wrap="square" rtlCol="0">
            <a:spAutoFit/>
          </a:bodyPr>
          <a:lstStyle/>
          <a:p>
            <a:r>
              <a:rPr lang="pt-BR" sz="1200" dirty="0">
                <a:solidFill>
                  <a:srgbClr val="008000"/>
                </a:solidFill>
              </a:rPr>
              <a:t>48</a:t>
            </a:r>
          </a:p>
        </p:txBody>
      </p:sp>
      <p:sp>
        <p:nvSpPr>
          <p:cNvPr id="10" name="CaixaDeTexto 9">
            <a:extLst>
              <a:ext uri="{FF2B5EF4-FFF2-40B4-BE49-F238E27FC236}">
                <a16:creationId xmlns:a16="http://schemas.microsoft.com/office/drawing/2014/main" id="{B3AC22A1-645E-46D9-8477-56E7DE6BC0DF}"/>
              </a:ext>
            </a:extLst>
          </p:cNvPr>
          <p:cNvSpPr txBox="1"/>
          <p:nvPr/>
        </p:nvSpPr>
        <p:spPr>
          <a:xfrm>
            <a:off x="6372200" y="4077072"/>
            <a:ext cx="360040" cy="276999"/>
          </a:xfrm>
          <a:prstGeom prst="rect">
            <a:avLst/>
          </a:prstGeom>
          <a:noFill/>
        </p:spPr>
        <p:txBody>
          <a:bodyPr wrap="square" rtlCol="0">
            <a:spAutoFit/>
          </a:bodyPr>
          <a:lstStyle/>
          <a:p>
            <a:r>
              <a:rPr lang="pt-BR" sz="1200" dirty="0">
                <a:solidFill>
                  <a:srgbClr val="008000"/>
                </a:solidFill>
              </a:rPr>
              <a:t>53</a:t>
            </a:r>
          </a:p>
        </p:txBody>
      </p:sp>
      <p:sp>
        <p:nvSpPr>
          <p:cNvPr id="11" name="CaixaDeTexto 10">
            <a:extLst>
              <a:ext uri="{FF2B5EF4-FFF2-40B4-BE49-F238E27FC236}">
                <a16:creationId xmlns:a16="http://schemas.microsoft.com/office/drawing/2014/main" id="{8095B314-EFF0-4930-8705-326ED8BB28AB}"/>
              </a:ext>
            </a:extLst>
          </p:cNvPr>
          <p:cNvSpPr txBox="1"/>
          <p:nvPr/>
        </p:nvSpPr>
        <p:spPr>
          <a:xfrm>
            <a:off x="6876256" y="3512041"/>
            <a:ext cx="360040" cy="276999"/>
          </a:xfrm>
          <a:prstGeom prst="rect">
            <a:avLst/>
          </a:prstGeom>
          <a:noFill/>
        </p:spPr>
        <p:txBody>
          <a:bodyPr wrap="square" rtlCol="0">
            <a:spAutoFit/>
          </a:bodyPr>
          <a:lstStyle/>
          <a:p>
            <a:r>
              <a:rPr lang="pt-BR" sz="1200" dirty="0">
                <a:solidFill>
                  <a:srgbClr val="008000"/>
                </a:solidFill>
              </a:rPr>
              <a:t>63</a:t>
            </a:r>
          </a:p>
        </p:txBody>
      </p:sp>
      <p:sp>
        <p:nvSpPr>
          <p:cNvPr id="12" name="CaixaDeTexto 11">
            <a:extLst>
              <a:ext uri="{FF2B5EF4-FFF2-40B4-BE49-F238E27FC236}">
                <a16:creationId xmlns:a16="http://schemas.microsoft.com/office/drawing/2014/main" id="{27547947-6EDB-4BAA-B848-4844E11A7E28}"/>
              </a:ext>
            </a:extLst>
          </p:cNvPr>
          <p:cNvSpPr txBox="1"/>
          <p:nvPr/>
        </p:nvSpPr>
        <p:spPr>
          <a:xfrm>
            <a:off x="7308304" y="2863969"/>
            <a:ext cx="360040" cy="276999"/>
          </a:xfrm>
          <a:prstGeom prst="rect">
            <a:avLst/>
          </a:prstGeom>
          <a:noFill/>
        </p:spPr>
        <p:txBody>
          <a:bodyPr wrap="square" rtlCol="0">
            <a:spAutoFit/>
          </a:bodyPr>
          <a:lstStyle/>
          <a:p>
            <a:r>
              <a:rPr lang="pt-BR" sz="1200" dirty="0">
                <a:solidFill>
                  <a:srgbClr val="008000"/>
                </a:solidFill>
              </a:rPr>
              <a:t>70</a:t>
            </a:r>
          </a:p>
        </p:txBody>
      </p:sp>
      <p:sp>
        <p:nvSpPr>
          <p:cNvPr id="13" name="CaixaDeTexto 12">
            <a:extLst>
              <a:ext uri="{FF2B5EF4-FFF2-40B4-BE49-F238E27FC236}">
                <a16:creationId xmlns:a16="http://schemas.microsoft.com/office/drawing/2014/main" id="{AB047D38-3FE2-4009-BF42-D9BE1FAEF9DC}"/>
              </a:ext>
            </a:extLst>
          </p:cNvPr>
          <p:cNvSpPr txBox="1"/>
          <p:nvPr/>
        </p:nvSpPr>
        <p:spPr>
          <a:xfrm>
            <a:off x="7668344" y="2359913"/>
            <a:ext cx="360040" cy="276999"/>
          </a:xfrm>
          <a:prstGeom prst="rect">
            <a:avLst/>
          </a:prstGeom>
          <a:noFill/>
        </p:spPr>
        <p:txBody>
          <a:bodyPr wrap="square" rtlCol="0">
            <a:spAutoFit/>
          </a:bodyPr>
          <a:lstStyle/>
          <a:p>
            <a:r>
              <a:rPr lang="pt-BR" sz="1200" dirty="0">
                <a:solidFill>
                  <a:srgbClr val="008000"/>
                </a:solidFill>
              </a:rPr>
              <a:t>76</a:t>
            </a:r>
          </a:p>
        </p:txBody>
      </p:sp>
      <p:sp>
        <p:nvSpPr>
          <p:cNvPr id="14" name="CaixaDeTexto 13">
            <a:extLst>
              <a:ext uri="{FF2B5EF4-FFF2-40B4-BE49-F238E27FC236}">
                <a16:creationId xmlns:a16="http://schemas.microsoft.com/office/drawing/2014/main" id="{A8DA66F0-7717-4A9A-9B9D-7CEF61063D88}"/>
              </a:ext>
            </a:extLst>
          </p:cNvPr>
          <p:cNvSpPr txBox="1"/>
          <p:nvPr/>
        </p:nvSpPr>
        <p:spPr>
          <a:xfrm>
            <a:off x="8028384" y="1772816"/>
            <a:ext cx="360040" cy="276999"/>
          </a:xfrm>
          <a:prstGeom prst="rect">
            <a:avLst/>
          </a:prstGeom>
          <a:noFill/>
        </p:spPr>
        <p:txBody>
          <a:bodyPr wrap="square" rtlCol="0">
            <a:spAutoFit/>
          </a:bodyPr>
          <a:lstStyle/>
          <a:p>
            <a:r>
              <a:rPr lang="pt-BR" sz="1200" dirty="0">
                <a:solidFill>
                  <a:srgbClr val="008000"/>
                </a:solidFill>
              </a:rPr>
              <a:t>85</a:t>
            </a:r>
          </a:p>
        </p:txBody>
      </p:sp>
      <p:sp>
        <p:nvSpPr>
          <p:cNvPr id="15" name="CaixaDeTexto 14">
            <a:extLst>
              <a:ext uri="{FF2B5EF4-FFF2-40B4-BE49-F238E27FC236}">
                <a16:creationId xmlns:a16="http://schemas.microsoft.com/office/drawing/2014/main" id="{E2A92031-3D15-4B36-9D10-E25FADCBAE7D}"/>
              </a:ext>
            </a:extLst>
          </p:cNvPr>
          <p:cNvSpPr txBox="1"/>
          <p:nvPr/>
        </p:nvSpPr>
        <p:spPr>
          <a:xfrm>
            <a:off x="8388424" y="1207785"/>
            <a:ext cx="360040" cy="276999"/>
          </a:xfrm>
          <a:prstGeom prst="rect">
            <a:avLst/>
          </a:prstGeom>
          <a:noFill/>
        </p:spPr>
        <p:txBody>
          <a:bodyPr wrap="square" rtlCol="0">
            <a:spAutoFit/>
          </a:bodyPr>
          <a:lstStyle/>
          <a:p>
            <a:r>
              <a:rPr lang="pt-BR" sz="1200" dirty="0">
                <a:solidFill>
                  <a:srgbClr val="008000"/>
                </a:solidFill>
              </a:rPr>
              <a:t>95</a:t>
            </a:r>
          </a:p>
        </p:txBody>
      </p:sp>
      <p:sp>
        <p:nvSpPr>
          <p:cNvPr id="16" name="CaixaDeTexto 15">
            <a:extLst>
              <a:ext uri="{FF2B5EF4-FFF2-40B4-BE49-F238E27FC236}">
                <a16:creationId xmlns:a16="http://schemas.microsoft.com/office/drawing/2014/main" id="{CB322EE1-DF0E-4943-B2B3-265E0FC2DF7A}"/>
              </a:ext>
            </a:extLst>
          </p:cNvPr>
          <p:cNvSpPr txBox="1"/>
          <p:nvPr/>
        </p:nvSpPr>
        <p:spPr>
          <a:xfrm>
            <a:off x="8604448" y="873154"/>
            <a:ext cx="431998" cy="276999"/>
          </a:xfrm>
          <a:prstGeom prst="rect">
            <a:avLst/>
          </a:prstGeom>
          <a:noFill/>
        </p:spPr>
        <p:txBody>
          <a:bodyPr wrap="square" rtlCol="0">
            <a:spAutoFit/>
          </a:bodyPr>
          <a:lstStyle/>
          <a:p>
            <a:r>
              <a:rPr lang="pt-BR" sz="1200" dirty="0">
                <a:solidFill>
                  <a:srgbClr val="008000"/>
                </a:solidFill>
              </a:rPr>
              <a:t>110</a:t>
            </a:r>
          </a:p>
        </p:txBody>
      </p:sp>
      <p:cxnSp>
        <p:nvCxnSpPr>
          <p:cNvPr id="9" name="Conector reto 8">
            <a:extLst>
              <a:ext uri="{FF2B5EF4-FFF2-40B4-BE49-F238E27FC236}">
                <a16:creationId xmlns:a16="http://schemas.microsoft.com/office/drawing/2014/main" id="{9D707052-472B-4B1B-8136-FD7C5A789797}"/>
              </a:ext>
            </a:extLst>
          </p:cNvPr>
          <p:cNvCxnSpPr/>
          <p:nvPr/>
        </p:nvCxnSpPr>
        <p:spPr>
          <a:xfrm>
            <a:off x="251520" y="5857001"/>
            <a:ext cx="8712968"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616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BAB9557-D805-4F32-BA75-D899F3EB3C94}"/>
              </a:ext>
            </a:extLst>
          </p:cNvPr>
          <p:cNvSpPr>
            <a:spLocks noGrp="1"/>
          </p:cNvSpPr>
          <p:nvPr>
            <p:ph type="sldNum" sz="quarter" idx="10"/>
          </p:nvPr>
        </p:nvSpPr>
        <p:spPr/>
        <p:txBody>
          <a:bodyPr/>
          <a:lstStyle/>
          <a:p>
            <a:pPr>
              <a:defRPr/>
            </a:pPr>
            <a:fld id="{1E0096A8-BFBA-44C3-A19B-C3363CA00020}" type="slidenum">
              <a:rPr lang="pt-BR" smtClean="0"/>
              <a:pPr>
                <a:defRPr/>
              </a:pPr>
              <a:t>16</a:t>
            </a:fld>
            <a:endParaRPr lang="pt-BR"/>
          </a:p>
        </p:txBody>
      </p:sp>
      <p:pic>
        <p:nvPicPr>
          <p:cNvPr id="7" name="Imagem 6">
            <a:extLst>
              <a:ext uri="{FF2B5EF4-FFF2-40B4-BE49-F238E27FC236}">
                <a16:creationId xmlns:a16="http://schemas.microsoft.com/office/drawing/2014/main" id="{8FD47491-67B2-40CF-9F63-7AB107510D6B}"/>
              </a:ext>
            </a:extLst>
          </p:cNvPr>
          <p:cNvPicPr>
            <a:picLocks noChangeAspect="1"/>
          </p:cNvPicPr>
          <p:nvPr/>
        </p:nvPicPr>
        <p:blipFill>
          <a:blip r:embed="rId2"/>
          <a:stretch>
            <a:fillRect/>
          </a:stretch>
        </p:blipFill>
        <p:spPr>
          <a:xfrm>
            <a:off x="1595437" y="290512"/>
            <a:ext cx="5953125" cy="6276975"/>
          </a:xfrm>
          <a:prstGeom prst="rect">
            <a:avLst/>
          </a:prstGeom>
        </p:spPr>
      </p:pic>
    </p:spTree>
    <p:extLst>
      <p:ext uri="{BB962C8B-B14F-4D97-AF65-F5344CB8AC3E}">
        <p14:creationId xmlns:p14="http://schemas.microsoft.com/office/powerpoint/2010/main" val="1168562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Espaço Reservado para Número de Slide 2"/>
          <p:cNvSpPr>
            <a:spLocks noGrp="1"/>
          </p:cNvSpPr>
          <p:nvPr>
            <p:ph type="sldNum" sz="quarter" idx="10"/>
          </p:nvPr>
        </p:nvSpPr>
        <p:spPr>
          <a:noFill/>
        </p:spPr>
        <p:txBody>
          <a:bodyPr/>
          <a:lstStyle/>
          <a:p>
            <a:fld id="{192B1909-E44D-431D-B23F-236549B6A9EC}" type="slidenum">
              <a:rPr lang="pt-BR" smtClean="0"/>
              <a:pPr/>
              <a:t>17</a:t>
            </a:fld>
            <a:endParaRPr lang="pt-BR"/>
          </a:p>
        </p:txBody>
      </p:sp>
      <p:sp>
        <p:nvSpPr>
          <p:cNvPr id="41988" name="Text Box 3"/>
          <p:cNvSpPr txBox="1">
            <a:spLocks noChangeArrowheads="1"/>
          </p:cNvSpPr>
          <p:nvPr/>
        </p:nvSpPr>
        <p:spPr bwMode="auto">
          <a:xfrm>
            <a:off x="1619672" y="48781"/>
            <a:ext cx="5832623" cy="523220"/>
          </a:xfrm>
          <a:prstGeom prst="rect">
            <a:avLst/>
          </a:prstGeom>
          <a:noFill/>
          <a:ln w="9525">
            <a:noFill/>
            <a:miter lim="800000"/>
            <a:headEnd/>
            <a:tailEnd/>
          </a:ln>
        </p:spPr>
        <p:txBody>
          <a:bodyPr wrap="square">
            <a:spAutoFit/>
          </a:bodyPr>
          <a:lstStyle/>
          <a:p>
            <a:pPr>
              <a:spcBef>
                <a:spcPct val="50000"/>
              </a:spcBef>
            </a:pPr>
            <a:r>
              <a:rPr lang="pt-BR" sz="2800" b="1" dirty="0">
                <a:solidFill>
                  <a:srgbClr val="FF0000"/>
                </a:solidFill>
              </a:rPr>
              <a:t>Henry Ford (1863-1947) 84 anos</a:t>
            </a:r>
          </a:p>
        </p:txBody>
      </p:sp>
      <p:sp>
        <p:nvSpPr>
          <p:cNvPr id="41990" name="Line 7"/>
          <p:cNvSpPr>
            <a:spLocks noChangeShapeType="1"/>
          </p:cNvSpPr>
          <p:nvPr/>
        </p:nvSpPr>
        <p:spPr bwMode="auto">
          <a:xfrm flipV="1">
            <a:off x="2238375" y="3357563"/>
            <a:ext cx="360363" cy="215900"/>
          </a:xfrm>
          <a:prstGeom prst="line">
            <a:avLst/>
          </a:prstGeom>
          <a:noFill/>
          <a:ln w="28575">
            <a:solidFill>
              <a:srgbClr val="FF0000"/>
            </a:solidFill>
            <a:round/>
            <a:headEnd/>
            <a:tailEnd type="triangle" w="med" len="lg"/>
          </a:ln>
        </p:spPr>
        <p:txBody>
          <a:bodyPr/>
          <a:lstStyle/>
          <a:p>
            <a:endParaRPr lang="pt-BR"/>
          </a:p>
        </p:txBody>
      </p:sp>
      <p:pic>
        <p:nvPicPr>
          <p:cNvPr id="41991" name="Picture 8"/>
          <p:cNvPicPr>
            <a:picLocks noChangeAspect="1" noChangeArrowheads="1"/>
          </p:cNvPicPr>
          <p:nvPr/>
        </p:nvPicPr>
        <p:blipFill>
          <a:blip r:embed="rId2"/>
          <a:srcRect/>
          <a:stretch>
            <a:fillRect/>
          </a:stretch>
        </p:blipFill>
        <p:spPr bwMode="auto">
          <a:xfrm>
            <a:off x="3851920" y="2470634"/>
            <a:ext cx="5128881" cy="3910694"/>
          </a:xfrm>
          <a:prstGeom prst="rect">
            <a:avLst/>
          </a:prstGeom>
          <a:noFill/>
          <a:ln w="57150">
            <a:solidFill>
              <a:schemeClr val="tx1"/>
            </a:solidFill>
            <a:miter lim="800000"/>
            <a:headEnd/>
            <a:tailEnd/>
          </a:ln>
        </p:spPr>
      </p:pic>
      <p:sp>
        <p:nvSpPr>
          <p:cNvPr id="41992" name="Rectangle 9"/>
          <p:cNvSpPr>
            <a:spLocks noChangeArrowheads="1"/>
          </p:cNvSpPr>
          <p:nvPr/>
        </p:nvSpPr>
        <p:spPr bwMode="auto">
          <a:xfrm>
            <a:off x="2268538" y="4292600"/>
            <a:ext cx="215900" cy="1081088"/>
          </a:xfrm>
          <a:prstGeom prst="rect">
            <a:avLst/>
          </a:prstGeom>
          <a:solidFill>
            <a:schemeClr val="bg1"/>
          </a:solidFill>
          <a:ln w="9525">
            <a:noFill/>
            <a:miter lim="800000"/>
            <a:headEnd/>
            <a:tailEnd/>
          </a:ln>
        </p:spPr>
        <p:txBody>
          <a:bodyPr wrap="none" anchor="ctr"/>
          <a:lstStyle/>
          <a:p>
            <a:endParaRPr lang="pt-B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79052"/>
            <a:ext cx="3331686" cy="325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993743"/>
            <a:ext cx="2304256" cy="129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531" y="4581128"/>
            <a:ext cx="3039610"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690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66" y="908720"/>
            <a:ext cx="866311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696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Espaço Reservado para Número de Slide 1"/>
          <p:cNvSpPr>
            <a:spLocks noGrp="1"/>
          </p:cNvSpPr>
          <p:nvPr>
            <p:ph type="sldNum" sz="quarter" idx="10"/>
          </p:nvPr>
        </p:nvSpPr>
        <p:spPr>
          <a:noFill/>
        </p:spPr>
        <p:txBody>
          <a:bodyPr/>
          <a:lstStyle/>
          <a:p>
            <a:fld id="{02CA763E-3DFD-418F-8ECA-D07086FD8E1E}" type="slidenum">
              <a:rPr lang="pt-BR" smtClean="0"/>
              <a:pPr/>
              <a:t>19</a:t>
            </a:fld>
            <a:endParaRPr lang="pt-BR"/>
          </a:p>
        </p:txBody>
      </p:sp>
      <p:pic>
        <p:nvPicPr>
          <p:cNvPr id="49154" name="Picture 2" descr="Edison e seu carregador de baterias de carros elétricos"/>
          <p:cNvPicPr>
            <a:picLocks noChangeAspect="1" noChangeArrowheads="1"/>
          </p:cNvPicPr>
          <p:nvPr/>
        </p:nvPicPr>
        <p:blipFill>
          <a:blip r:embed="rId2"/>
          <a:srcRect/>
          <a:stretch>
            <a:fillRect/>
          </a:stretch>
        </p:blipFill>
        <p:spPr bwMode="auto">
          <a:xfrm>
            <a:off x="4932363" y="4005263"/>
            <a:ext cx="3455987" cy="2419350"/>
          </a:xfrm>
          <a:prstGeom prst="rect">
            <a:avLst/>
          </a:prstGeom>
          <a:noFill/>
          <a:ln w="9525">
            <a:noFill/>
            <a:miter lim="800000"/>
            <a:headEnd/>
            <a:tailEnd/>
          </a:ln>
        </p:spPr>
      </p:pic>
      <p:pic>
        <p:nvPicPr>
          <p:cNvPr id="49155" name="Picture 4" descr="Mulher com carregador e carro elétrico - 1912"/>
          <p:cNvPicPr>
            <a:picLocks noChangeAspect="1" noChangeArrowheads="1"/>
          </p:cNvPicPr>
          <p:nvPr/>
        </p:nvPicPr>
        <p:blipFill>
          <a:blip r:embed="rId3"/>
          <a:srcRect/>
          <a:stretch>
            <a:fillRect/>
          </a:stretch>
        </p:blipFill>
        <p:spPr bwMode="auto">
          <a:xfrm>
            <a:off x="1042988" y="115888"/>
            <a:ext cx="4065587" cy="3313112"/>
          </a:xfrm>
          <a:prstGeom prst="rect">
            <a:avLst/>
          </a:prstGeom>
          <a:noFill/>
          <a:ln w="9525">
            <a:noFill/>
            <a:miter lim="800000"/>
            <a:headEnd/>
            <a:tailEnd/>
          </a:ln>
        </p:spPr>
      </p:pic>
      <p:pic>
        <p:nvPicPr>
          <p:cNvPr id="49156" name="Picture 6" descr="Boletim GE de 1910">
            <a:hlinkClick r:id="rId4"/>
          </p:cNvPr>
          <p:cNvPicPr>
            <a:picLocks noChangeAspect="1" noChangeArrowheads="1"/>
          </p:cNvPicPr>
          <p:nvPr/>
        </p:nvPicPr>
        <p:blipFill>
          <a:blip r:embed="rId5"/>
          <a:srcRect/>
          <a:stretch>
            <a:fillRect/>
          </a:stretch>
        </p:blipFill>
        <p:spPr bwMode="auto">
          <a:xfrm>
            <a:off x="539750" y="3475038"/>
            <a:ext cx="2143125" cy="3219450"/>
          </a:xfrm>
          <a:prstGeom prst="rect">
            <a:avLst/>
          </a:prstGeom>
          <a:noFill/>
          <a:ln w="9525">
            <a:noFill/>
            <a:miter lim="800000"/>
            <a:headEnd/>
            <a:tailEnd/>
          </a:ln>
        </p:spPr>
      </p:pic>
      <p:pic>
        <p:nvPicPr>
          <p:cNvPr id="49157" name="Picture 8" descr="Boletim GE de 1914">
            <a:hlinkClick r:id="rId6"/>
          </p:cNvPr>
          <p:cNvPicPr>
            <a:picLocks noChangeAspect="1" noChangeArrowheads="1"/>
          </p:cNvPicPr>
          <p:nvPr/>
        </p:nvPicPr>
        <p:blipFill>
          <a:blip r:embed="rId7"/>
          <a:srcRect/>
          <a:stretch>
            <a:fillRect/>
          </a:stretch>
        </p:blipFill>
        <p:spPr bwMode="auto">
          <a:xfrm>
            <a:off x="6156325" y="549275"/>
            <a:ext cx="2143125" cy="3219450"/>
          </a:xfrm>
          <a:prstGeom prst="rect">
            <a:avLst/>
          </a:prstGeom>
          <a:noFill/>
          <a:ln w="9525">
            <a:noFill/>
            <a:miter lim="800000"/>
            <a:headEnd/>
            <a:tailEnd/>
          </a:ln>
        </p:spPr>
      </p:pic>
    </p:spTree>
    <p:extLst>
      <p:ext uri="{BB962C8B-B14F-4D97-AF65-F5344CB8AC3E}">
        <p14:creationId xmlns:p14="http://schemas.microsoft.com/office/powerpoint/2010/main" val="486901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9DD43127-6557-4602-9002-B8F469F1C1E3}"/>
              </a:ext>
            </a:extLst>
          </p:cNvPr>
          <p:cNvPicPr>
            <a:picLocks noChangeAspect="1"/>
          </p:cNvPicPr>
          <p:nvPr/>
        </p:nvPicPr>
        <p:blipFill>
          <a:blip r:embed="rId3"/>
          <a:stretch>
            <a:fillRect/>
          </a:stretch>
        </p:blipFill>
        <p:spPr>
          <a:xfrm rot="10800000" flipV="1">
            <a:off x="56525" y="764704"/>
            <a:ext cx="8979971" cy="4851835"/>
          </a:xfrm>
          <a:prstGeom prst="rect">
            <a:avLst/>
          </a:prstGeom>
        </p:spPr>
      </p:pic>
      <p:pic>
        <p:nvPicPr>
          <p:cNvPr id="59402" name="Picture 10" descr="Site - FEA Junior"/>
          <p:cNvPicPr>
            <a:picLocks noChangeAspect="1" noChangeArrowheads="1"/>
          </p:cNvPicPr>
          <p:nvPr/>
        </p:nvPicPr>
        <p:blipFill>
          <a:blip r:embed="rId4"/>
          <a:srcRect/>
          <a:stretch>
            <a:fillRect/>
          </a:stretch>
        </p:blipFill>
        <p:spPr bwMode="auto">
          <a:xfrm>
            <a:off x="4567238" y="3424238"/>
            <a:ext cx="9525" cy="9525"/>
          </a:xfrm>
          <a:prstGeom prst="rect">
            <a:avLst/>
          </a:prstGeom>
          <a:noFill/>
        </p:spPr>
      </p:pic>
      <p:pic>
        <p:nvPicPr>
          <p:cNvPr id="59404" name="Picture 12" descr="Site - FEA Junior"/>
          <p:cNvPicPr>
            <a:picLocks noChangeAspect="1" noChangeArrowheads="1"/>
          </p:cNvPicPr>
          <p:nvPr/>
        </p:nvPicPr>
        <p:blipFill>
          <a:blip r:embed="rId4"/>
          <a:srcRect/>
          <a:stretch>
            <a:fillRect/>
          </a:stretch>
        </p:blipFill>
        <p:spPr bwMode="auto">
          <a:xfrm>
            <a:off x="4567238" y="3424238"/>
            <a:ext cx="9525" cy="9525"/>
          </a:xfrm>
          <a:prstGeom prst="rect">
            <a:avLst/>
          </a:prstGeom>
          <a:noFill/>
        </p:spPr>
      </p:pic>
      <p:sp>
        <p:nvSpPr>
          <p:cNvPr id="3" name="AutoShape 4" descr="http://www.esamc.br/imagens/template/header/logo.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4" descr="Resultado de imagem para shurenkai mahikari"/>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8" name="Elipse 7">
            <a:extLst>
              <a:ext uri="{FF2B5EF4-FFF2-40B4-BE49-F238E27FC236}">
                <a16:creationId xmlns:a16="http://schemas.microsoft.com/office/drawing/2014/main" id="{E7F38228-E22F-42EA-9D4C-79A6AE2CBAC3}"/>
              </a:ext>
            </a:extLst>
          </p:cNvPr>
          <p:cNvSpPr/>
          <p:nvPr/>
        </p:nvSpPr>
        <p:spPr>
          <a:xfrm>
            <a:off x="2123728" y="3140968"/>
            <a:ext cx="21602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6" name="Imagem 15">
            <a:extLst>
              <a:ext uri="{FF2B5EF4-FFF2-40B4-BE49-F238E27FC236}">
                <a16:creationId xmlns:a16="http://schemas.microsoft.com/office/drawing/2014/main" id="{534F911D-F714-409B-924C-030223374F9B}"/>
              </a:ext>
            </a:extLst>
          </p:cNvPr>
          <p:cNvPicPr>
            <a:picLocks noChangeAspect="1"/>
          </p:cNvPicPr>
          <p:nvPr/>
        </p:nvPicPr>
        <p:blipFill>
          <a:blip r:embed="rId5"/>
          <a:stretch>
            <a:fillRect/>
          </a:stretch>
        </p:blipFill>
        <p:spPr>
          <a:xfrm>
            <a:off x="3440414" y="38919"/>
            <a:ext cx="5395611" cy="2692599"/>
          </a:xfrm>
          <a:prstGeom prst="rect">
            <a:avLst/>
          </a:prstGeom>
        </p:spPr>
      </p:pic>
    </p:spTree>
    <p:extLst>
      <p:ext uri="{BB962C8B-B14F-4D97-AF65-F5344CB8AC3E}">
        <p14:creationId xmlns:p14="http://schemas.microsoft.com/office/powerpoint/2010/main" val="1961153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9" name="Picture 10"/>
          <p:cNvPicPr>
            <a:picLocks noChangeAspect="1" noChangeArrowheads="1"/>
          </p:cNvPicPr>
          <p:nvPr/>
        </p:nvPicPr>
        <p:blipFill>
          <a:blip r:embed="rId2"/>
          <a:srcRect/>
          <a:stretch>
            <a:fillRect/>
          </a:stretch>
        </p:blipFill>
        <p:spPr bwMode="auto">
          <a:xfrm>
            <a:off x="3563888" y="765774"/>
            <a:ext cx="5437188" cy="5343525"/>
          </a:xfrm>
          <a:prstGeom prst="rect">
            <a:avLst/>
          </a:prstGeom>
          <a:noFill/>
          <a:ln w="9525">
            <a:noFill/>
            <a:miter lim="800000"/>
            <a:headEnd/>
            <a:tailEnd/>
          </a:ln>
        </p:spPr>
      </p:pic>
      <p:sp>
        <p:nvSpPr>
          <p:cNvPr id="40964" name="Text Box 3"/>
          <p:cNvSpPr txBox="1">
            <a:spLocks noChangeArrowheads="1"/>
          </p:cNvSpPr>
          <p:nvPr/>
        </p:nvSpPr>
        <p:spPr bwMode="auto">
          <a:xfrm>
            <a:off x="179512" y="41275"/>
            <a:ext cx="8821564" cy="400110"/>
          </a:xfrm>
          <a:prstGeom prst="rect">
            <a:avLst/>
          </a:prstGeom>
          <a:noFill/>
          <a:ln w="9525">
            <a:noFill/>
            <a:miter lim="800000"/>
            <a:headEnd/>
            <a:tailEnd/>
          </a:ln>
        </p:spPr>
        <p:txBody>
          <a:bodyPr wrap="square">
            <a:spAutoFit/>
          </a:bodyPr>
          <a:lstStyle/>
          <a:p>
            <a:pPr algn="ctr">
              <a:spcBef>
                <a:spcPct val="50000"/>
              </a:spcBef>
            </a:pPr>
            <a:r>
              <a:rPr lang="pt-BR" sz="2000" b="1" dirty="0">
                <a:solidFill>
                  <a:srgbClr val="FF0000"/>
                </a:solidFill>
              </a:rPr>
              <a:t>EDWIN LAURENTINE DRAKE (1819-1880) 61 anos</a:t>
            </a:r>
          </a:p>
        </p:txBody>
      </p:sp>
      <p:sp>
        <p:nvSpPr>
          <p:cNvPr id="40967" name="Rectangle 8"/>
          <p:cNvSpPr>
            <a:spLocks noChangeArrowheads="1"/>
          </p:cNvSpPr>
          <p:nvPr/>
        </p:nvSpPr>
        <p:spPr bwMode="auto">
          <a:xfrm>
            <a:off x="1403350" y="4365625"/>
            <a:ext cx="215900" cy="647700"/>
          </a:xfrm>
          <a:prstGeom prst="rect">
            <a:avLst/>
          </a:prstGeom>
          <a:solidFill>
            <a:schemeClr val="bg1"/>
          </a:solidFill>
          <a:ln w="9525">
            <a:noFill/>
            <a:miter lim="800000"/>
            <a:headEnd/>
            <a:tailEnd/>
          </a:ln>
        </p:spPr>
        <p:txBody>
          <a:bodyPr wrap="none" anchor="ctr"/>
          <a:lstStyle/>
          <a:p>
            <a:endParaRPr lang="pt-BR"/>
          </a:p>
        </p:txBody>
      </p:sp>
      <p:pic>
        <p:nvPicPr>
          <p:cNvPr id="40968" name="Picture 9"/>
          <p:cNvPicPr>
            <a:picLocks noChangeAspect="1" noChangeArrowheads="1"/>
          </p:cNvPicPr>
          <p:nvPr/>
        </p:nvPicPr>
        <p:blipFill>
          <a:blip r:embed="rId3"/>
          <a:srcRect/>
          <a:stretch>
            <a:fillRect/>
          </a:stretch>
        </p:blipFill>
        <p:spPr bwMode="auto">
          <a:xfrm>
            <a:off x="5508104" y="5569239"/>
            <a:ext cx="850763" cy="1080120"/>
          </a:xfrm>
          <a:prstGeom prst="rect">
            <a:avLst/>
          </a:prstGeom>
          <a:noFill/>
          <a:ln w="9525">
            <a:noFill/>
            <a:miter lim="800000"/>
            <a:headEnd/>
            <a:tailEnd/>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922337"/>
            <a:ext cx="3312368" cy="503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0041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i0.ig.com/bancodeimagens/dr/w3/y4/drw3y439yaveg7uafoyzioo7s.jpg"/>
          <p:cNvPicPr>
            <a:picLocks noChangeAspect="1" noChangeArrowheads="1"/>
          </p:cNvPicPr>
          <p:nvPr/>
        </p:nvPicPr>
        <p:blipFill>
          <a:blip r:embed="rId2"/>
          <a:srcRect/>
          <a:stretch>
            <a:fillRect/>
          </a:stretch>
        </p:blipFill>
        <p:spPr bwMode="auto">
          <a:xfrm>
            <a:off x="179512" y="609240"/>
            <a:ext cx="3680323" cy="2747752"/>
          </a:xfrm>
          <a:prstGeom prst="rect">
            <a:avLst/>
          </a:prstGeom>
          <a:noFill/>
          <a:ln w="9525">
            <a:noFill/>
            <a:miter lim="800000"/>
            <a:headEnd/>
            <a:tailEnd/>
          </a:ln>
        </p:spPr>
      </p:pic>
      <p:sp>
        <p:nvSpPr>
          <p:cNvPr id="73729" name="Espaço Reservado para Número de Slide 1"/>
          <p:cNvSpPr>
            <a:spLocks noGrp="1"/>
          </p:cNvSpPr>
          <p:nvPr>
            <p:ph type="sldNum" sz="quarter" idx="10"/>
          </p:nvPr>
        </p:nvSpPr>
        <p:spPr>
          <a:noFill/>
        </p:spPr>
        <p:txBody>
          <a:bodyPr/>
          <a:lstStyle/>
          <a:p>
            <a:fld id="{D30D8765-A759-4E45-A4E7-7D88DE2196F0}" type="slidenum">
              <a:rPr lang="pt-BR" smtClean="0"/>
              <a:pPr/>
              <a:t>21</a:t>
            </a:fld>
            <a:endParaRPr lang="pt-BR"/>
          </a:p>
        </p:txBody>
      </p:sp>
      <p:pic>
        <p:nvPicPr>
          <p:cNvPr id="5" name="Picture 8" descr="rock_rio"/>
          <p:cNvPicPr>
            <a:picLocks noChangeAspect="1" noChangeArrowheads="1"/>
          </p:cNvPicPr>
          <p:nvPr/>
        </p:nvPicPr>
        <p:blipFill>
          <a:blip r:embed="rId3"/>
          <a:srcRect/>
          <a:stretch>
            <a:fillRect/>
          </a:stretch>
        </p:blipFill>
        <p:spPr bwMode="auto">
          <a:xfrm>
            <a:off x="4067944" y="475781"/>
            <a:ext cx="4176464" cy="3125389"/>
          </a:xfrm>
          <a:prstGeom prst="rect">
            <a:avLst/>
          </a:prstGeom>
          <a:noFill/>
          <a:ln w="9525">
            <a:noFill/>
            <a:miter lim="800000"/>
            <a:headEnd/>
            <a:tailEnd/>
          </a:ln>
        </p:spPr>
      </p:pic>
      <p:pic>
        <p:nvPicPr>
          <p:cNvPr id="6" name="Picture 16" descr="ANd9GcQBOK3CU1-W_IHV4LwhLrUTG-BAz0y0ZMIiD5LC6vE2h69MgDY&amp;t=1&amp;usg=__RlIbD00GeHRp_6NOMm-UREYSvi8="/>
          <p:cNvPicPr>
            <a:picLocks noChangeAspect="1" noChangeArrowheads="1"/>
          </p:cNvPicPr>
          <p:nvPr/>
        </p:nvPicPr>
        <p:blipFill>
          <a:blip r:embed="rId4"/>
          <a:srcRect/>
          <a:stretch>
            <a:fillRect/>
          </a:stretch>
        </p:blipFill>
        <p:spPr bwMode="auto">
          <a:xfrm>
            <a:off x="6876256" y="609240"/>
            <a:ext cx="1194747" cy="792088"/>
          </a:xfrm>
          <a:prstGeom prst="rect">
            <a:avLst/>
          </a:prstGeom>
          <a:noFill/>
          <a:ln w="9525">
            <a:noFill/>
            <a:miter lim="800000"/>
            <a:headEnd/>
            <a:tailEnd/>
          </a:ln>
        </p:spPr>
      </p:pic>
      <p:pic>
        <p:nvPicPr>
          <p:cNvPr id="7" name="Picture 14" descr="https://encrypted-tbn0.gstatic.com/images?q=tbn:ANd9GcTlEE0czsW4xgut7JRcVbQ6RgAnbLdy4MeIub6tstltEi3qEYp_LA"/>
          <p:cNvPicPr>
            <a:picLocks noChangeAspect="1" noChangeArrowheads="1"/>
          </p:cNvPicPr>
          <p:nvPr/>
        </p:nvPicPr>
        <p:blipFill>
          <a:blip r:embed="rId5"/>
          <a:srcRect/>
          <a:stretch>
            <a:fillRect/>
          </a:stretch>
        </p:blipFill>
        <p:spPr bwMode="auto">
          <a:xfrm>
            <a:off x="1619672" y="3807669"/>
            <a:ext cx="4834434" cy="2715865"/>
          </a:xfrm>
          <a:prstGeom prst="rect">
            <a:avLst/>
          </a:prstGeom>
          <a:noFill/>
          <a:ln w="9525">
            <a:noFill/>
            <a:miter lim="800000"/>
            <a:headEnd/>
            <a:tailEnd/>
          </a:ln>
        </p:spPr>
      </p:pic>
      <p:pic>
        <p:nvPicPr>
          <p:cNvPr id="8" name="Picture 18" descr="https://encrypted-tbn0.gstatic.com/images?q=tbn:ANd9GcR1DJb7j21uNlJNsvrKcqfC5TFPAiTeOZdMs5042U7QEtyBsarxIg"/>
          <p:cNvPicPr>
            <a:picLocks noChangeAspect="1" noChangeArrowheads="1"/>
          </p:cNvPicPr>
          <p:nvPr/>
        </p:nvPicPr>
        <p:blipFill>
          <a:blip r:embed="rId6"/>
          <a:srcRect/>
          <a:stretch>
            <a:fillRect/>
          </a:stretch>
        </p:blipFill>
        <p:spPr bwMode="auto">
          <a:xfrm>
            <a:off x="1691680" y="5687942"/>
            <a:ext cx="914055" cy="684659"/>
          </a:xfrm>
          <a:prstGeom prst="rect">
            <a:avLst/>
          </a:prstGeom>
          <a:noFill/>
          <a:ln w="9525">
            <a:noFill/>
            <a:miter lim="800000"/>
            <a:headEnd/>
            <a:tailEnd/>
          </a:ln>
        </p:spPr>
      </p:pic>
      <p:pic>
        <p:nvPicPr>
          <p:cNvPr id="25602" name="Picture 2" descr="Resultado de imagem para rio 199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3388" y="1983116"/>
            <a:ext cx="1158263" cy="881288"/>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0066" y="734578"/>
            <a:ext cx="1775669" cy="894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5" descr="Resultado de imagem para rio 199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6614" y="5453487"/>
            <a:ext cx="1937594" cy="999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335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4" name="Espaço Reservado para Número de Slide 2"/>
          <p:cNvSpPr>
            <a:spLocks noGrp="1"/>
          </p:cNvSpPr>
          <p:nvPr>
            <p:ph type="sldNum" sz="quarter" idx="10"/>
          </p:nvPr>
        </p:nvSpPr>
        <p:spPr>
          <a:noFill/>
        </p:spPr>
        <p:txBody>
          <a:bodyPr/>
          <a:lstStyle/>
          <a:p>
            <a:fld id="{986B7359-979B-46EE-BF75-0054C59B2FF6}" type="slidenum">
              <a:rPr lang="pt-BR" smtClean="0"/>
              <a:pPr/>
              <a:t>22</a:t>
            </a:fld>
            <a:endParaRPr lang="pt-BR"/>
          </a:p>
        </p:txBody>
      </p:sp>
      <p:sp>
        <p:nvSpPr>
          <p:cNvPr id="22635" name="Text Box 3"/>
          <p:cNvSpPr txBox="1">
            <a:spLocks noChangeArrowheads="1"/>
          </p:cNvSpPr>
          <p:nvPr/>
        </p:nvSpPr>
        <p:spPr bwMode="auto">
          <a:xfrm>
            <a:off x="1731963" y="41275"/>
            <a:ext cx="6769100" cy="579438"/>
          </a:xfrm>
          <a:prstGeom prst="rect">
            <a:avLst/>
          </a:prstGeom>
          <a:noFill/>
          <a:ln w="9525">
            <a:noFill/>
            <a:miter lim="800000"/>
            <a:headEnd/>
            <a:tailEnd/>
          </a:ln>
        </p:spPr>
        <p:txBody>
          <a:bodyPr>
            <a:spAutoFit/>
          </a:bodyPr>
          <a:lstStyle/>
          <a:p>
            <a:pPr algn="ctr">
              <a:spcBef>
                <a:spcPct val="50000"/>
              </a:spcBef>
            </a:pPr>
            <a:r>
              <a:rPr lang="pt-BR" sz="3200" b="1" dirty="0"/>
              <a:t>NICHOLAS STERN (1946- )</a:t>
            </a:r>
          </a:p>
        </p:txBody>
      </p:sp>
      <p:sp>
        <p:nvSpPr>
          <p:cNvPr id="22636" name="AutoShape 4"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22637" name="AutoShape 5" descr="2Q=="/>
          <p:cNvSpPr>
            <a:spLocks noChangeAspect="1" noChangeArrowheads="1"/>
          </p:cNvSpPr>
          <p:nvPr/>
        </p:nvSpPr>
        <p:spPr bwMode="auto">
          <a:xfrm>
            <a:off x="4267200" y="3119438"/>
            <a:ext cx="609600" cy="619125"/>
          </a:xfrm>
          <a:prstGeom prst="rect">
            <a:avLst/>
          </a:prstGeom>
          <a:noFill/>
          <a:ln w="9525">
            <a:noFill/>
            <a:miter lim="800000"/>
            <a:headEnd/>
            <a:tailEnd/>
          </a:ln>
        </p:spPr>
        <p:txBody>
          <a:bodyPr/>
          <a:lstStyle/>
          <a:p>
            <a:endParaRPr lang="pt-BR"/>
          </a:p>
        </p:txBody>
      </p:sp>
      <p:sp>
        <p:nvSpPr>
          <p:cNvPr id="22638" name="AutoShape 6"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39" name="AutoShape 7" descr="2Q=="/>
          <p:cNvSpPr>
            <a:spLocks noChangeAspect="1" noChangeArrowheads="1"/>
          </p:cNvSpPr>
          <p:nvPr/>
        </p:nvSpPr>
        <p:spPr bwMode="auto">
          <a:xfrm>
            <a:off x="3429000" y="2428875"/>
            <a:ext cx="2286000" cy="2000250"/>
          </a:xfrm>
          <a:prstGeom prst="rect">
            <a:avLst/>
          </a:prstGeom>
          <a:noFill/>
          <a:ln w="9525">
            <a:noFill/>
            <a:miter lim="800000"/>
            <a:headEnd/>
            <a:tailEnd/>
          </a:ln>
        </p:spPr>
        <p:txBody>
          <a:bodyPr/>
          <a:lstStyle/>
          <a:p>
            <a:endParaRPr lang="pt-BR"/>
          </a:p>
        </p:txBody>
      </p:sp>
      <p:sp>
        <p:nvSpPr>
          <p:cNvPr id="22642" name="AutoShape 12" descr="Z"/>
          <p:cNvSpPr>
            <a:spLocks noChangeAspect="1" noChangeArrowheads="1"/>
          </p:cNvSpPr>
          <p:nvPr/>
        </p:nvSpPr>
        <p:spPr bwMode="auto">
          <a:xfrm>
            <a:off x="4133850" y="2828925"/>
            <a:ext cx="876300" cy="1200150"/>
          </a:xfrm>
          <a:prstGeom prst="rect">
            <a:avLst/>
          </a:prstGeom>
          <a:noFill/>
          <a:ln w="9525">
            <a:noFill/>
            <a:miter lim="800000"/>
            <a:headEnd/>
            <a:tailEnd/>
          </a:ln>
        </p:spPr>
        <p:txBody>
          <a:bodyPr/>
          <a:lstStyle/>
          <a:p>
            <a:endParaRPr lang="pt-BR"/>
          </a:p>
        </p:txBody>
      </p:sp>
      <p:pic>
        <p:nvPicPr>
          <p:cNvPr id="21516" name="Picture 14" descr="ANd9GcS_eaCTg3ElFaedP-18yEDgm7Z8PRKvJErXXLKUvGTkm_kQeUE&amp;t=1&amp;usg=__FiCguwZEqguvhG03WyuhfFykDX4="/>
          <p:cNvPicPr>
            <a:picLocks noChangeAspect="1" noChangeArrowheads="1"/>
          </p:cNvPicPr>
          <p:nvPr/>
        </p:nvPicPr>
        <p:blipFill>
          <a:blip r:embed="rId2"/>
          <a:srcRect/>
          <a:stretch>
            <a:fillRect/>
          </a:stretch>
        </p:blipFill>
        <p:spPr bwMode="auto">
          <a:xfrm>
            <a:off x="418442" y="836712"/>
            <a:ext cx="1201230" cy="1031491"/>
          </a:xfrm>
          <a:prstGeom prst="rect">
            <a:avLst/>
          </a:prstGeom>
          <a:noFill/>
          <a:ln w="254000">
            <a:solidFill>
              <a:schemeClr val="tx1">
                <a:lumMod val="50000"/>
                <a:lumOff val="50000"/>
              </a:schemeClr>
            </a:solidFill>
            <a:miter lim="800000"/>
            <a:headEnd/>
            <a:tailEnd/>
          </a:ln>
        </p:spPr>
      </p:pic>
      <p:pic>
        <p:nvPicPr>
          <p:cNvPr id="21517" name="Picture 16" descr="ANd9GcQeQBlcExo7VUmcA1nDJstmLa0a8KwIHNdItFmxUOfgSuq4T3w&amp;t=1&amp;usg=__mpN3k-vJZnNEgvJ80cb5rixa15c="/>
          <p:cNvPicPr>
            <a:picLocks noChangeAspect="1" noChangeArrowheads="1"/>
          </p:cNvPicPr>
          <p:nvPr/>
        </p:nvPicPr>
        <p:blipFill>
          <a:blip r:embed="rId3"/>
          <a:srcRect/>
          <a:stretch>
            <a:fillRect/>
          </a:stretch>
        </p:blipFill>
        <p:spPr bwMode="auto">
          <a:xfrm>
            <a:off x="2411760" y="836710"/>
            <a:ext cx="2808287" cy="1684337"/>
          </a:xfrm>
          <a:prstGeom prst="rect">
            <a:avLst/>
          </a:prstGeom>
          <a:noFill/>
          <a:ln w="254000">
            <a:solidFill>
              <a:schemeClr val="tx2">
                <a:lumMod val="50000"/>
                <a:lumOff val="50000"/>
              </a:schemeClr>
            </a:solidFill>
            <a:miter lim="800000"/>
            <a:headEnd/>
            <a:tailEnd/>
          </a:ln>
        </p:spPr>
      </p:pic>
      <p:pic>
        <p:nvPicPr>
          <p:cNvPr id="22645" name="Picture 18" descr="ANd9GcT64Z-IlwjBxA28B_vI2tcJfPTlQv4yXVzP81XrG1dJqyWg7AI&amp;t=1&amp;usg=__b_NR12D4-O0SOC6J6PIt__mFs-w="/>
          <p:cNvPicPr>
            <a:picLocks noChangeAspect="1" noChangeArrowheads="1"/>
          </p:cNvPicPr>
          <p:nvPr/>
        </p:nvPicPr>
        <p:blipFill>
          <a:blip r:embed="rId4"/>
          <a:srcRect/>
          <a:stretch>
            <a:fillRect/>
          </a:stretch>
        </p:blipFill>
        <p:spPr bwMode="auto">
          <a:xfrm>
            <a:off x="489698" y="5085184"/>
            <a:ext cx="4836612" cy="1440160"/>
          </a:xfrm>
          <a:prstGeom prst="rect">
            <a:avLst/>
          </a:prstGeom>
          <a:noFill/>
          <a:ln w="254000">
            <a:solidFill>
              <a:srgbClr val="008000"/>
            </a:solidFill>
            <a:miter lim="800000"/>
            <a:headEnd/>
            <a:tailEnd/>
          </a:ln>
        </p:spPr>
      </p:pic>
      <p:sp>
        <p:nvSpPr>
          <p:cNvPr id="3" name="Retângulo 2"/>
          <p:cNvSpPr/>
          <p:nvPr/>
        </p:nvSpPr>
        <p:spPr>
          <a:xfrm>
            <a:off x="1266481" y="2999899"/>
            <a:ext cx="7326560" cy="1477328"/>
          </a:xfrm>
          <a:prstGeom prst="rect">
            <a:avLst/>
          </a:prstGeom>
          <a:solidFill>
            <a:schemeClr val="tx2">
              <a:lumMod val="40000"/>
              <a:lumOff val="60000"/>
            </a:schemeClr>
          </a:solidFill>
        </p:spPr>
        <p:txBody>
          <a:bodyPr wrap="square">
            <a:spAutoFit/>
          </a:bodyPr>
          <a:lstStyle/>
          <a:p>
            <a:r>
              <a:rPr lang="en-US" sz="1800" dirty="0"/>
              <a:t>"Climate change is a result of the greatest market failure the world has seen. The evidence on the seriousness of the risks from inaction or delayed action is now overwhelming.. The problem of climate change involves a fundamental failure of markets: those who damage others by emitting greenhouse gases generally do not pay.."</a:t>
            </a:r>
          </a:p>
        </p:txBody>
      </p:sp>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6689" y="605522"/>
            <a:ext cx="1231776" cy="182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8241" y="1384803"/>
            <a:ext cx="812277"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32204" y="43608"/>
            <a:ext cx="948907" cy="131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5" descr="0,,14366174,00"/>
          <p:cNvPicPr>
            <a:picLocks noChangeAspect="1" noChangeArrowheads="1"/>
          </p:cNvPicPr>
          <p:nvPr/>
        </p:nvPicPr>
        <p:blipFill>
          <a:blip r:embed="rId8"/>
          <a:srcRect/>
          <a:stretch>
            <a:fillRect/>
          </a:stretch>
        </p:blipFill>
        <p:spPr bwMode="auto">
          <a:xfrm>
            <a:off x="6753795" y="4863231"/>
            <a:ext cx="2159000" cy="1662113"/>
          </a:xfrm>
          <a:prstGeom prst="rect">
            <a:avLst/>
          </a:prstGeom>
          <a:noFill/>
        </p:spPr>
      </p:pic>
      <p:pic>
        <p:nvPicPr>
          <p:cNvPr id="1026" name="Picture 2" descr="http://img1.mlstatic.com/para-mudar-o-futuro-jacques-marcovitch_MLB-O-211104162_461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5000" y="5032854"/>
            <a:ext cx="947737" cy="126364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to 3"/>
          <p:cNvCxnSpPr/>
          <p:nvPr/>
        </p:nvCxnSpPr>
        <p:spPr>
          <a:xfrm>
            <a:off x="5715000" y="4149080"/>
            <a:ext cx="267342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6" name="Conector reto 5"/>
          <p:cNvCxnSpPr/>
          <p:nvPr/>
        </p:nvCxnSpPr>
        <p:spPr>
          <a:xfrm>
            <a:off x="1331640" y="4429125"/>
            <a:ext cx="5331097"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00744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Espaço Reservado para Número de Slide 2"/>
          <p:cNvSpPr>
            <a:spLocks noGrp="1"/>
          </p:cNvSpPr>
          <p:nvPr>
            <p:ph type="sldNum" sz="quarter" idx="10"/>
          </p:nvPr>
        </p:nvSpPr>
        <p:spPr>
          <a:noFill/>
        </p:spPr>
        <p:txBody>
          <a:bodyPr/>
          <a:lstStyle/>
          <a:p>
            <a:fld id="{6DAC2FA6-15D2-448D-9118-FE5BB4F94B8D}" type="slidenum">
              <a:rPr lang="pt-BR" smtClean="0"/>
              <a:pPr/>
              <a:t>23</a:t>
            </a:fld>
            <a:endParaRPr lang="pt-BR"/>
          </a:p>
        </p:txBody>
      </p:sp>
      <p:pic>
        <p:nvPicPr>
          <p:cNvPr id="61442" name="Picture 10"/>
          <p:cNvPicPr>
            <a:picLocks noChangeAspect="1" noChangeArrowheads="1"/>
          </p:cNvPicPr>
          <p:nvPr/>
        </p:nvPicPr>
        <p:blipFill>
          <a:blip r:embed="rId3"/>
          <a:srcRect/>
          <a:stretch>
            <a:fillRect/>
          </a:stretch>
        </p:blipFill>
        <p:spPr bwMode="auto">
          <a:xfrm>
            <a:off x="468313" y="4797425"/>
            <a:ext cx="8404225" cy="1727200"/>
          </a:xfrm>
          <a:prstGeom prst="rect">
            <a:avLst/>
          </a:prstGeom>
          <a:noFill/>
          <a:ln w="9525">
            <a:noFill/>
            <a:miter lim="800000"/>
            <a:headEnd/>
            <a:tailEnd/>
          </a:ln>
        </p:spPr>
      </p:pic>
      <p:pic>
        <p:nvPicPr>
          <p:cNvPr id="2" name="Imagem 1">
            <a:extLst>
              <a:ext uri="{FF2B5EF4-FFF2-40B4-BE49-F238E27FC236}">
                <a16:creationId xmlns:a16="http://schemas.microsoft.com/office/drawing/2014/main" id="{F48F1FF7-0257-4A55-A3D4-8D51330D787F}"/>
              </a:ext>
            </a:extLst>
          </p:cNvPr>
          <p:cNvPicPr>
            <a:picLocks noChangeAspect="1"/>
          </p:cNvPicPr>
          <p:nvPr/>
        </p:nvPicPr>
        <p:blipFill>
          <a:blip r:embed="rId4"/>
          <a:stretch>
            <a:fillRect/>
          </a:stretch>
        </p:blipFill>
        <p:spPr>
          <a:xfrm>
            <a:off x="755576" y="762602"/>
            <a:ext cx="7776542" cy="3818526"/>
          </a:xfrm>
          <a:prstGeom prst="rect">
            <a:avLst/>
          </a:prstGeom>
        </p:spPr>
      </p:pic>
    </p:spTree>
    <p:extLst>
      <p:ext uri="{BB962C8B-B14F-4D97-AF65-F5344CB8AC3E}">
        <p14:creationId xmlns:p14="http://schemas.microsoft.com/office/powerpoint/2010/main" val="3509546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ço Reservado para Número de Slide 2"/>
          <p:cNvSpPr>
            <a:spLocks noGrp="1"/>
          </p:cNvSpPr>
          <p:nvPr>
            <p:ph type="sldNum" sz="quarter" idx="10"/>
          </p:nvPr>
        </p:nvSpPr>
        <p:spPr>
          <a:noFill/>
        </p:spPr>
        <p:txBody>
          <a:bodyPr/>
          <a:lstStyle/>
          <a:p>
            <a:fld id="{F73AE00D-28DA-4864-8F05-08EEC74A7C6F}" type="slidenum">
              <a:rPr lang="pt-BR" smtClean="0"/>
              <a:pPr/>
              <a:t>24</a:t>
            </a:fld>
            <a:endParaRPr lang="pt-BR"/>
          </a:p>
        </p:txBody>
      </p:sp>
      <p:pic>
        <p:nvPicPr>
          <p:cNvPr id="55298" name="Picture 3"/>
          <p:cNvPicPr>
            <a:picLocks noChangeAspect="1" noChangeArrowheads="1"/>
          </p:cNvPicPr>
          <p:nvPr/>
        </p:nvPicPr>
        <p:blipFill>
          <a:blip r:embed="rId2"/>
          <a:srcRect/>
          <a:stretch>
            <a:fillRect/>
          </a:stretch>
        </p:blipFill>
        <p:spPr bwMode="auto">
          <a:xfrm>
            <a:off x="827088" y="476250"/>
            <a:ext cx="7632700" cy="2160588"/>
          </a:xfrm>
          <a:prstGeom prst="rect">
            <a:avLst/>
          </a:prstGeom>
          <a:noFill/>
          <a:ln w="9525">
            <a:noFill/>
            <a:miter lim="800000"/>
            <a:headEnd/>
            <a:tailEnd/>
          </a:ln>
        </p:spPr>
      </p:pic>
      <p:sp>
        <p:nvSpPr>
          <p:cNvPr id="55299" name="Oval 4"/>
          <p:cNvSpPr>
            <a:spLocks noChangeArrowheads="1"/>
          </p:cNvSpPr>
          <p:nvPr/>
        </p:nvSpPr>
        <p:spPr bwMode="auto">
          <a:xfrm>
            <a:off x="2312988" y="692150"/>
            <a:ext cx="617537" cy="865188"/>
          </a:xfrm>
          <a:prstGeom prst="ellipse">
            <a:avLst/>
          </a:prstGeom>
          <a:noFill/>
          <a:ln w="9525">
            <a:solidFill>
              <a:srgbClr val="339966"/>
            </a:solidFill>
            <a:round/>
            <a:headEnd/>
            <a:tailEnd/>
          </a:ln>
        </p:spPr>
        <p:txBody>
          <a:bodyPr wrap="none" anchor="ctr"/>
          <a:lstStyle/>
          <a:p>
            <a:endParaRPr lang="pt-BR"/>
          </a:p>
        </p:txBody>
      </p:sp>
      <p:sp>
        <p:nvSpPr>
          <p:cNvPr id="55300" name="Oval 5"/>
          <p:cNvSpPr>
            <a:spLocks noChangeArrowheads="1"/>
          </p:cNvSpPr>
          <p:nvPr/>
        </p:nvSpPr>
        <p:spPr bwMode="auto">
          <a:xfrm>
            <a:off x="5837238" y="722313"/>
            <a:ext cx="592137" cy="835025"/>
          </a:xfrm>
          <a:prstGeom prst="ellipse">
            <a:avLst/>
          </a:prstGeom>
          <a:noFill/>
          <a:ln w="9525">
            <a:solidFill>
              <a:srgbClr val="339966"/>
            </a:solidFill>
            <a:round/>
            <a:headEnd/>
            <a:tailEnd/>
          </a:ln>
        </p:spPr>
        <p:txBody>
          <a:bodyPr wrap="none" anchor="ctr"/>
          <a:lstStyle/>
          <a:p>
            <a:endParaRPr lang="pt-BR"/>
          </a:p>
        </p:txBody>
      </p:sp>
      <p:pic>
        <p:nvPicPr>
          <p:cNvPr id="55301" name="Picture 6"/>
          <p:cNvPicPr>
            <a:picLocks noChangeAspect="1" noChangeArrowheads="1"/>
          </p:cNvPicPr>
          <p:nvPr/>
        </p:nvPicPr>
        <p:blipFill>
          <a:blip r:embed="rId3"/>
          <a:srcRect/>
          <a:stretch>
            <a:fillRect/>
          </a:stretch>
        </p:blipFill>
        <p:spPr bwMode="auto">
          <a:xfrm>
            <a:off x="250825" y="2157413"/>
            <a:ext cx="8834438" cy="4560887"/>
          </a:xfrm>
          <a:prstGeom prst="rect">
            <a:avLst/>
          </a:prstGeom>
          <a:noFill/>
          <a:ln w="9525">
            <a:noFill/>
            <a:miter lim="800000"/>
            <a:headEnd/>
            <a:tailEnd/>
          </a:ln>
        </p:spPr>
      </p:pic>
      <p:sp>
        <p:nvSpPr>
          <p:cNvPr id="55302" name="Oval 7"/>
          <p:cNvSpPr>
            <a:spLocks noChangeArrowheads="1"/>
          </p:cNvSpPr>
          <p:nvPr/>
        </p:nvSpPr>
        <p:spPr bwMode="auto">
          <a:xfrm>
            <a:off x="1979613" y="3213100"/>
            <a:ext cx="647700" cy="863600"/>
          </a:xfrm>
          <a:prstGeom prst="ellipse">
            <a:avLst/>
          </a:prstGeom>
          <a:noFill/>
          <a:ln w="9525">
            <a:solidFill>
              <a:srgbClr val="FF00FF"/>
            </a:solidFill>
            <a:round/>
            <a:headEnd/>
            <a:tailEnd/>
          </a:ln>
        </p:spPr>
        <p:txBody>
          <a:bodyPr wrap="none" anchor="ctr"/>
          <a:lstStyle/>
          <a:p>
            <a:endParaRPr lang="pt-BR"/>
          </a:p>
        </p:txBody>
      </p:sp>
      <p:sp>
        <p:nvSpPr>
          <p:cNvPr id="55303" name="Oval 8"/>
          <p:cNvSpPr>
            <a:spLocks noChangeArrowheads="1"/>
          </p:cNvSpPr>
          <p:nvPr/>
        </p:nvSpPr>
        <p:spPr bwMode="auto">
          <a:xfrm>
            <a:off x="6084888" y="3213100"/>
            <a:ext cx="647700" cy="863600"/>
          </a:xfrm>
          <a:prstGeom prst="ellipse">
            <a:avLst/>
          </a:prstGeom>
          <a:noFill/>
          <a:ln w="9525">
            <a:solidFill>
              <a:srgbClr val="FF00FF"/>
            </a:solidFill>
            <a:round/>
            <a:headEnd/>
            <a:tailEnd/>
          </a:ln>
        </p:spPr>
        <p:txBody>
          <a:bodyPr wrap="none" anchor="ctr"/>
          <a:lstStyle/>
          <a:p>
            <a:endParaRPr lang="pt-BR"/>
          </a:p>
        </p:txBody>
      </p:sp>
    </p:spTree>
    <p:extLst>
      <p:ext uri="{BB962C8B-B14F-4D97-AF65-F5344CB8AC3E}">
        <p14:creationId xmlns:p14="http://schemas.microsoft.com/office/powerpoint/2010/main" val="3717618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Espaço Reservado para Número de Slide 2"/>
          <p:cNvSpPr>
            <a:spLocks noGrp="1"/>
          </p:cNvSpPr>
          <p:nvPr>
            <p:ph type="sldNum" sz="quarter" idx="10"/>
          </p:nvPr>
        </p:nvSpPr>
        <p:spPr>
          <a:noFill/>
        </p:spPr>
        <p:txBody>
          <a:bodyPr/>
          <a:lstStyle/>
          <a:p>
            <a:fld id="{31430E7D-6203-41BC-BCA6-22BD5BD09A58}" type="slidenum">
              <a:rPr lang="pt-BR" smtClean="0"/>
              <a:pPr/>
              <a:t>25</a:t>
            </a:fld>
            <a:endParaRPr lang="pt-BR"/>
          </a:p>
        </p:txBody>
      </p:sp>
      <p:pic>
        <p:nvPicPr>
          <p:cNvPr id="69634" name="Picture 4"/>
          <p:cNvPicPr>
            <a:picLocks noChangeAspect="1" noChangeArrowheads="1"/>
          </p:cNvPicPr>
          <p:nvPr/>
        </p:nvPicPr>
        <p:blipFill>
          <a:blip r:embed="rId3"/>
          <a:srcRect/>
          <a:stretch>
            <a:fillRect/>
          </a:stretch>
        </p:blipFill>
        <p:spPr bwMode="auto">
          <a:xfrm>
            <a:off x="539750" y="477838"/>
            <a:ext cx="8064500" cy="6008687"/>
          </a:xfrm>
          <a:prstGeom prst="rect">
            <a:avLst/>
          </a:prstGeom>
          <a:noFill/>
          <a:ln w="9525">
            <a:noFill/>
            <a:miter lim="800000"/>
            <a:headEnd/>
            <a:tailEnd/>
          </a:ln>
        </p:spPr>
      </p:pic>
      <p:sp>
        <p:nvSpPr>
          <p:cNvPr id="69635" name="Oval 5"/>
          <p:cNvSpPr>
            <a:spLocks noChangeArrowheads="1"/>
          </p:cNvSpPr>
          <p:nvPr/>
        </p:nvSpPr>
        <p:spPr bwMode="auto">
          <a:xfrm>
            <a:off x="2484438" y="2781300"/>
            <a:ext cx="431800" cy="287338"/>
          </a:xfrm>
          <a:prstGeom prst="ellipse">
            <a:avLst/>
          </a:prstGeom>
          <a:noFill/>
          <a:ln w="9525">
            <a:solidFill>
              <a:srgbClr val="FF0000"/>
            </a:solidFill>
            <a:round/>
            <a:headEnd/>
            <a:tailEnd/>
          </a:ln>
        </p:spPr>
        <p:txBody>
          <a:bodyPr wrap="none" anchor="ctr"/>
          <a:lstStyle/>
          <a:p>
            <a:pPr algn="ctr"/>
            <a:endParaRPr lang="pt-BR">
              <a:solidFill>
                <a:srgbClr val="FF0000"/>
              </a:solidFill>
            </a:endParaRPr>
          </a:p>
        </p:txBody>
      </p:sp>
      <p:sp>
        <p:nvSpPr>
          <p:cNvPr id="69636" name="Oval 6"/>
          <p:cNvSpPr>
            <a:spLocks noChangeArrowheads="1"/>
          </p:cNvSpPr>
          <p:nvPr/>
        </p:nvSpPr>
        <p:spPr bwMode="auto">
          <a:xfrm>
            <a:off x="5508625" y="1700213"/>
            <a:ext cx="935038" cy="433387"/>
          </a:xfrm>
          <a:prstGeom prst="ellipse">
            <a:avLst/>
          </a:prstGeom>
          <a:noFill/>
          <a:ln w="9525">
            <a:solidFill>
              <a:srgbClr val="FF0000"/>
            </a:solidFill>
            <a:round/>
            <a:headEnd/>
            <a:tailEnd/>
          </a:ln>
        </p:spPr>
        <p:txBody>
          <a:bodyPr wrap="none" anchor="ctr"/>
          <a:lstStyle/>
          <a:p>
            <a:pPr algn="ctr"/>
            <a:endParaRPr lang="pt-BR">
              <a:solidFill>
                <a:srgbClr val="FF0000"/>
              </a:solidFill>
            </a:endParaRPr>
          </a:p>
        </p:txBody>
      </p:sp>
      <p:pic>
        <p:nvPicPr>
          <p:cNvPr id="69637" name="Picture 7"/>
          <p:cNvPicPr>
            <a:picLocks noChangeAspect="1" noChangeArrowheads="1"/>
          </p:cNvPicPr>
          <p:nvPr/>
        </p:nvPicPr>
        <p:blipFill>
          <a:blip r:embed="rId4"/>
          <a:srcRect/>
          <a:stretch>
            <a:fillRect/>
          </a:stretch>
        </p:blipFill>
        <p:spPr bwMode="auto">
          <a:xfrm>
            <a:off x="4643438" y="3573463"/>
            <a:ext cx="2724150" cy="2028825"/>
          </a:xfrm>
          <a:prstGeom prst="rect">
            <a:avLst/>
          </a:prstGeom>
          <a:noFill/>
          <a:ln w="9525">
            <a:noFill/>
            <a:miter lim="800000"/>
            <a:headEnd/>
            <a:tailEnd/>
          </a:ln>
        </p:spPr>
      </p:pic>
      <p:sp>
        <p:nvSpPr>
          <p:cNvPr id="69638" name="Oval 8"/>
          <p:cNvSpPr>
            <a:spLocks noChangeArrowheads="1"/>
          </p:cNvSpPr>
          <p:nvPr/>
        </p:nvSpPr>
        <p:spPr bwMode="auto">
          <a:xfrm>
            <a:off x="1851025" y="1628775"/>
            <a:ext cx="719138" cy="576263"/>
          </a:xfrm>
          <a:prstGeom prst="ellipse">
            <a:avLst/>
          </a:prstGeom>
          <a:solidFill>
            <a:srgbClr val="FF99CC"/>
          </a:solidFill>
          <a:ln w="9525">
            <a:solidFill>
              <a:schemeClr val="tx1"/>
            </a:solidFill>
            <a:round/>
            <a:headEnd/>
            <a:tailEnd/>
          </a:ln>
        </p:spPr>
        <p:txBody>
          <a:bodyPr wrap="none" anchor="ctr"/>
          <a:lstStyle/>
          <a:p>
            <a:endParaRPr lang="pt-BR"/>
          </a:p>
        </p:txBody>
      </p:sp>
    </p:spTree>
    <p:extLst>
      <p:ext uri="{BB962C8B-B14F-4D97-AF65-F5344CB8AC3E}">
        <p14:creationId xmlns:p14="http://schemas.microsoft.com/office/powerpoint/2010/main" val="1839832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Espaço Reservado para Número de Slide 3"/>
          <p:cNvSpPr>
            <a:spLocks noGrp="1"/>
          </p:cNvSpPr>
          <p:nvPr>
            <p:ph type="sldNum" sz="quarter" idx="10"/>
          </p:nvPr>
        </p:nvSpPr>
        <p:spPr>
          <a:xfrm>
            <a:off x="6553200" y="6193110"/>
            <a:ext cx="2133600" cy="476250"/>
          </a:xfrm>
          <a:noFill/>
        </p:spPr>
        <p:txBody>
          <a:bodyPr/>
          <a:lstStyle/>
          <a:p>
            <a:fld id="{DE7DA895-E221-449E-A760-13DFE7486DAB}" type="slidenum">
              <a:rPr lang="pt-BR" smtClean="0"/>
              <a:pPr/>
              <a:t>26</a:t>
            </a:fld>
            <a:endParaRPr lang="pt-BR" dirty="0"/>
          </a:p>
        </p:txBody>
      </p:sp>
      <p:sp>
        <p:nvSpPr>
          <p:cNvPr id="71682" name="Rectangle 2"/>
          <p:cNvSpPr>
            <a:spLocks noChangeArrowheads="1"/>
          </p:cNvSpPr>
          <p:nvPr/>
        </p:nvSpPr>
        <p:spPr bwMode="auto">
          <a:xfrm>
            <a:off x="971550" y="549275"/>
            <a:ext cx="7200900" cy="647700"/>
          </a:xfrm>
          <a:prstGeom prst="rect">
            <a:avLst/>
          </a:prstGeom>
          <a:noFill/>
          <a:ln w="9525">
            <a:noFill/>
            <a:miter lim="800000"/>
            <a:headEnd/>
            <a:tailEnd/>
          </a:ln>
        </p:spPr>
        <p:txBody>
          <a:bodyPr/>
          <a:lstStyle/>
          <a:p>
            <a:r>
              <a:rPr lang="pt-BR">
                <a:solidFill>
                  <a:srgbClr val="FF0000"/>
                </a:solidFill>
              </a:rPr>
              <a:t>Consumo de Energia per capita</a:t>
            </a:r>
          </a:p>
        </p:txBody>
      </p:sp>
      <p:sp>
        <p:nvSpPr>
          <p:cNvPr id="29700" name="AutoShape 3"/>
          <p:cNvSpPr>
            <a:spLocks noChangeAspect="1" noChangeArrowheads="1"/>
          </p:cNvSpPr>
          <p:nvPr/>
        </p:nvSpPr>
        <p:spPr bwMode="auto">
          <a:xfrm>
            <a:off x="884238" y="1332830"/>
            <a:ext cx="4183062" cy="1239838"/>
          </a:xfrm>
          <a:prstGeom prst="homePlate">
            <a:avLst>
              <a:gd name="adj" fmla="val 67665"/>
            </a:avLst>
          </a:prstGeom>
          <a:solidFill>
            <a:srgbClr val="487992">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114300" indent="-114300" eaLnBrk="0" hangingPunct="0">
              <a:spcBef>
                <a:spcPct val="30000"/>
              </a:spcBef>
              <a:buClr>
                <a:schemeClr val="folHlink"/>
              </a:buClr>
              <a:defRPr/>
            </a:pPr>
            <a:endParaRPr lang="en-US" sz="1200"/>
          </a:p>
        </p:txBody>
      </p:sp>
      <p:sp>
        <p:nvSpPr>
          <p:cNvPr id="29701" name="AutoShape 4"/>
          <p:cNvSpPr>
            <a:spLocks noChangeAspect="1" noChangeArrowheads="1"/>
          </p:cNvSpPr>
          <p:nvPr/>
        </p:nvSpPr>
        <p:spPr bwMode="auto">
          <a:xfrm>
            <a:off x="877888" y="1351880"/>
            <a:ext cx="4183062" cy="1239838"/>
          </a:xfrm>
          <a:prstGeom prst="homePlate">
            <a:avLst>
              <a:gd name="adj" fmla="val 67665"/>
            </a:avLst>
          </a:prstGeom>
          <a:solidFill>
            <a:srgbClr val="487992"/>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114300" indent="-114300" eaLnBrk="0" hangingPunct="0">
              <a:spcBef>
                <a:spcPct val="30000"/>
              </a:spcBef>
              <a:buClr>
                <a:schemeClr val="folHlink"/>
              </a:buClr>
              <a:defRPr/>
            </a:pPr>
            <a:endParaRPr lang="en-US" sz="1200"/>
          </a:p>
        </p:txBody>
      </p:sp>
      <p:sp>
        <p:nvSpPr>
          <p:cNvPr id="29702" name="AutoShape 5"/>
          <p:cNvSpPr>
            <a:spLocks noChangeAspect="1" noChangeArrowheads="1"/>
          </p:cNvSpPr>
          <p:nvPr/>
        </p:nvSpPr>
        <p:spPr bwMode="auto">
          <a:xfrm flipH="1">
            <a:off x="4262438" y="1959893"/>
            <a:ext cx="4183062" cy="1239837"/>
          </a:xfrm>
          <a:prstGeom prst="homePlate">
            <a:avLst>
              <a:gd name="adj" fmla="val 67665"/>
            </a:avLst>
          </a:prstGeom>
          <a:solidFill>
            <a:srgbClr val="487992">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573088" indent="-114300" eaLnBrk="0" hangingPunct="0">
              <a:spcBef>
                <a:spcPct val="30000"/>
              </a:spcBef>
              <a:defRPr/>
            </a:pPr>
            <a:endParaRPr lang="en-US" sz="1200"/>
          </a:p>
        </p:txBody>
      </p:sp>
      <p:sp>
        <p:nvSpPr>
          <p:cNvPr id="120840" name="AutoShape 8"/>
          <p:cNvSpPr>
            <a:spLocks noChangeAspect="1" noChangeArrowheads="1"/>
          </p:cNvSpPr>
          <p:nvPr/>
        </p:nvSpPr>
        <p:spPr bwMode="auto">
          <a:xfrm flipH="1">
            <a:off x="3578224" y="3520405"/>
            <a:ext cx="4881563" cy="2672705"/>
          </a:xfrm>
          <a:prstGeom prst="homePlate">
            <a:avLst>
              <a:gd name="adj" fmla="val 56548"/>
            </a:avLst>
          </a:prstGeom>
          <a:solidFill>
            <a:srgbClr val="0070C0">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573088" indent="-114300" eaLnBrk="0" hangingPunct="0">
              <a:spcBef>
                <a:spcPct val="30000"/>
              </a:spcBef>
              <a:defRPr/>
            </a:pPr>
            <a:endParaRPr lang="en-US" sz="1200"/>
          </a:p>
        </p:txBody>
      </p:sp>
      <p:sp>
        <p:nvSpPr>
          <p:cNvPr id="71687" name="Rectangle 9"/>
          <p:cNvSpPr>
            <a:spLocks noChangeArrowheads="1"/>
          </p:cNvSpPr>
          <p:nvPr/>
        </p:nvSpPr>
        <p:spPr bwMode="auto">
          <a:xfrm>
            <a:off x="971550" y="1621755"/>
            <a:ext cx="3600450" cy="576263"/>
          </a:xfrm>
          <a:prstGeom prst="rect">
            <a:avLst/>
          </a:prstGeom>
          <a:noFill/>
          <a:ln w="9525">
            <a:noFill/>
            <a:miter lim="800000"/>
            <a:headEnd/>
            <a:tailEnd/>
          </a:ln>
        </p:spPr>
        <p:txBody>
          <a:bodyPr/>
          <a:lstStyle/>
          <a:p>
            <a:r>
              <a:rPr lang="pt-BR" sz="2000">
                <a:solidFill>
                  <a:schemeClr val="bg1"/>
                </a:solidFill>
              </a:rPr>
              <a:t>Lenha, carvão vegetal, carvão mineral, petróleo,SecXXI?</a:t>
            </a:r>
          </a:p>
        </p:txBody>
      </p:sp>
      <p:sp>
        <p:nvSpPr>
          <p:cNvPr id="71688" name="Rectangle 10"/>
          <p:cNvSpPr>
            <a:spLocks noChangeArrowheads="1"/>
          </p:cNvSpPr>
          <p:nvPr/>
        </p:nvSpPr>
        <p:spPr bwMode="auto">
          <a:xfrm>
            <a:off x="4930775" y="2196430"/>
            <a:ext cx="3457575" cy="576263"/>
          </a:xfrm>
          <a:prstGeom prst="rect">
            <a:avLst/>
          </a:prstGeom>
          <a:noFill/>
          <a:ln w="9525">
            <a:noFill/>
            <a:miter lim="800000"/>
            <a:headEnd/>
            <a:tailEnd/>
          </a:ln>
        </p:spPr>
        <p:txBody>
          <a:bodyPr/>
          <a:lstStyle/>
          <a:p>
            <a:r>
              <a:rPr lang="pt-BR" sz="2000">
                <a:solidFill>
                  <a:schemeClr val="bg1"/>
                </a:solidFill>
              </a:rPr>
              <a:t>Consumo médio mundial </a:t>
            </a:r>
            <a:r>
              <a:rPr lang="pt-BR" sz="2800">
                <a:solidFill>
                  <a:srgbClr val="FF0000"/>
                </a:solidFill>
              </a:rPr>
              <a:t>1,69 TEP</a:t>
            </a:r>
            <a:br>
              <a:rPr lang="pt-BR" sz="2000">
                <a:solidFill>
                  <a:schemeClr val="bg1"/>
                </a:solidFill>
              </a:rPr>
            </a:br>
            <a:endParaRPr lang="pt-BR" sz="2000">
              <a:solidFill>
                <a:schemeClr val="bg1"/>
              </a:solidFill>
            </a:endParaRPr>
          </a:p>
        </p:txBody>
      </p:sp>
      <p:grpSp>
        <p:nvGrpSpPr>
          <p:cNvPr id="71689" name="Group 15"/>
          <p:cNvGrpSpPr>
            <a:grpSpLocks/>
          </p:cNvGrpSpPr>
          <p:nvPr/>
        </p:nvGrpSpPr>
        <p:grpSpPr bwMode="auto">
          <a:xfrm>
            <a:off x="893763" y="2590130"/>
            <a:ext cx="4183062" cy="1239838"/>
            <a:chOff x="563" y="2118"/>
            <a:chExt cx="2635" cy="781"/>
          </a:xfrm>
        </p:grpSpPr>
        <p:sp>
          <p:nvSpPr>
            <p:cNvPr id="29708" name="AutoShape 6"/>
            <p:cNvSpPr>
              <a:spLocks noChangeAspect="1" noChangeArrowheads="1"/>
            </p:cNvSpPr>
            <p:nvPr/>
          </p:nvSpPr>
          <p:spPr bwMode="auto">
            <a:xfrm>
              <a:off x="563" y="2118"/>
              <a:ext cx="2635" cy="781"/>
            </a:xfrm>
            <a:prstGeom prst="homePlate">
              <a:avLst>
                <a:gd name="adj" fmla="val 67665"/>
              </a:avLst>
            </a:prstGeom>
            <a:solidFill>
              <a:srgbClr val="3A88A0">
                <a:alpha val="50195"/>
              </a:srgbClr>
            </a:solidFill>
            <a:ln w="6350">
              <a:solidFill>
                <a:schemeClr val="bg1"/>
              </a:solidFill>
              <a:miter lim="800000"/>
              <a:headEnd/>
              <a:tailEnd/>
            </a:ln>
            <a:effectLst>
              <a:outerShdw dist="35921" dir="2700000" algn="ctr" rotWithShape="0">
                <a:srgbClr val="B2B2B2">
                  <a:alpha val="50000"/>
                </a:srgbClr>
              </a:outerShdw>
            </a:effectLst>
          </p:spPr>
          <p:txBody>
            <a:bodyPr lIns="45720" rIns="45720"/>
            <a:lstStyle/>
            <a:p>
              <a:pPr marL="114300" indent="-114300" eaLnBrk="0" hangingPunct="0">
                <a:spcBef>
                  <a:spcPct val="30000"/>
                </a:spcBef>
                <a:buClr>
                  <a:schemeClr val="folHlink"/>
                </a:buClr>
                <a:defRPr/>
              </a:pPr>
              <a:endParaRPr lang="en-US" sz="1200"/>
            </a:p>
          </p:txBody>
        </p:sp>
        <p:sp>
          <p:nvSpPr>
            <p:cNvPr id="71692" name="Rectangle 11"/>
            <p:cNvSpPr>
              <a:spLocks noChangeArrowheads="1"/>
            </p:cNvSpPr>
            <p:nvPr/>
          </p:nvSpPr>
          <p:spPr bwMode="auto">
            <a:xfrm>
              <a:off x="567" y="2334"/>
              <a:ext cx="2449" cy="272"/>
            </a:xfrm>
            <a:prstGeom prst="rect">
              <a:avLst/>
            </a:prstGeom>
            <a:noFill/>
            <a:ln w="9525">
              <a:noFill/>
              <a:miter lim="800000"/>
              <a:headEnd/>
              <a:tailEnd/>
            </a:ln>
          </p:spPr>
          <p:txBody>
            <a:bodyPr/>
            <a:lstStyle/>
            <a:p>
              <a:r>
                <a:rPr lang="pt-BR" sz="2000">
                  <a:solidFill>
                    <a:schemeClr val="bg1"/>
                  </a:solidFill>
                </a:rPr>
                <a:t>Corresponde = </a:t>
              </a:r>
              <a:r>
                <a:rPr lang="pt-BR" sz="2000">
                  <a:solidFill>
                    <a:srgbClr val="FF3300"/>
                  </a:solidFill>
                </a:rPr>
                <a:t>46.300 Kcal / dia</a:t>
              </a:r>
              <a:br>
                <a:rPr lang="pt-BR" sz="2000">
                  <a:solidFill>
                    <a:schemeClr val="bg1"/>
                  </a:solidFill>
                </a:rPr>
              </a:br>
              <a:endParaRPr lang="pt-BR" sz="2000">
                <a:solidFill>
                  <a:schemeClr val="bg1"/>
                </a:solidFill>
              </a:endParaRPr>
            </a:p>
          </p:txBody>
        </p:sp>
      </p:grpSp>
      <p:sp>
        <p:nvSpPr>
          <p:cNvPr id="71690" name="Rectangle 13"/>
          <p:cNvSpPr>
            <a:spLocks noChangeArrowheads="1"/>
          </p:cNvSpPr>
          <p:nvPr/>
        </p:nvSpPr>
        <p:spPr bwMode="auto">
          <a:xfrm>
            <a:off x="5362824" y="3640411"/>
            <a:ext cx="2881585" cy="2323180"/>
          </a:xfrm>
          <a:prstGeom prst="rect">
            <a:avLst/>
          </a:prstGeom>
          <a:noFill/>
          <a:ln w="9525">
            <a:noFill/>
            <a:miter lim="800000"/>
            <a:headEnd/>
            <a:tailEnd/>
          </a:ln>
        </p:spPr>
        <p:txBody>
          <a:bodyPr/>
          <a:lstStyle/>
          <a:p>
            <a:r>
              <a:rPr lang="pt-BR" sz="2000" dirty="0">
                <a:solidFill>
                  <a:schemeClr val="bg1"/>
                </a:solidFill>
              </a:rPr>
              <a:t>Brasil = </a:t>
            </a:r>
            <a:r>
              <a:rPr lang="pt-BR" sz="2000" b="1" dirty="0">
                <a:solidFill>
                  <a:schemeClr val="bg1"/>
                </a:solidFill>
              </a:rPr>
              <a:t>?</a:t>
            </a:r>
          </a:p>
          <a:p>
            <a:r>
              <a:rPr lang="pt-BR" sz="2000" dirty="0">
                <a:solidFill>
                  <a:schemeClr val="bg1"/>
                </a:solidFill>
              </a:rPr>
              <a:t>EUA = </a:t>
            </a:r>
            <a:r>
              <a:rPr lang="pt-BR" sz="2000" b="1" dirty="0">
                <a:solidFill>
                  <a:schemeClr val="bg1"/>
                </a:solidFill>
              </a:rPr>
              <a:t>?</a:t>
            </a:r>
            <a:br>
              <a:rPr lang="pt-BR" sz="2000" dirty="0">
                <a:solidFill>
                  <a:schemeClr val="bg1"/>
                </a:solidFill>
              </a:rPr>
            </a:br>
            <a:r>
              <a:rPr lang="pt-BR" sz="2000" dirty="0">
                <a:solidFill>
                  <a:schemeClr val="bg1"/>
                </a:solidFill>
              </a:rPr>
              <a:t>Bangladesh = </a:t>
            </a:r>
            <a:r>
              <a:rPr lang="pt-BR" sz="2000" b="1" dirty="0">
                <a:solidFill>
                  <a:schemeClr val="bg1"/>
                </a:solidFill>
              </a:rPr>
              <a:t>?</a:t>
            </a:r>
            <a:br>
              <a:rPr lang="pt-BR" sz="2000" b="1" dirty="0">
                <a:solidFill>
                  <a:schemeClr val="bg1"/>
                </a:solidFill>
              </a:rPr>
            </a:br>
            <a:r>
              <a:rPr lang="pt-BR" sz="2000" b="1" dirty="0">
                <a:solidFill>
                  <a:schemeClr val="bg1"/>
                </a:solidFill>
              </a:rPr>
              <a:t>São Paulo</a:t>
            </a:r>
            <a:r>
              <a:rPr lang="pt-BR" sz="2000" b="1" dirty="0">
                <a:solidFill>
                  <a:srgbClr val="FFFFFF"/>
                </a:solidFill>
              </a:rPr>
              <a:t> </a:t>
            </a:r>
            <a:r>
              <a:rPr lang="pt-BR" sz="2000" b="1" dirty="0">
                <a:solidFill>
                  <a:schemeClr val="bg1"/>
                </a:solidFill>
              </a:rPr>
              <a:t>= ?</a:t>
            </a:r>
          </a:p>
          <a:p>
            <a:r>
              <a:rPr lang="pt-BR" sz="2000" dirty="0">
                <a:solidFill>
                  <a:schemeClr val="bg1"/>
                </a:solidFill>
              </a:rPr>
              <a:t>Você</a:t>
            </a:r>
            <a:r>
              <a:rPr lang="pt-BR" sz="2000" b="1" dirty="0">
                <a:solidFill>
                  <a:schemeClr val="bg1"/>
                </a:solidFill>
              </a:rPr>
              <a:t> = ?</a:t>
            </a:r>
          </a:p>
        </p:txBody>
      </p:sp>
    </p:spTree>
    <p:extLst>
      <p:ext uri="{BB962C8B-B14F-4D97-AF65-F5344CB8AC3E}">
        <p14:creationId xmlns:p14="http://schemas.microsoft.com/office/powerpoint/2010/main" val="209441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0840"/>
                                        </p:tgtEl>
                                        <p:attrNameLst>
                                          <p:attrName>style.visibility</p:attrName>
                                        </p:attrNameLst>
                                      </p:cBhvr>
                                      <p:to>
                                        <p:strVal val="visible"/>
                                      </p:to>
                                    </p:set>
                                    <p:animEffect transition="in" filter="fade">
                                      <p:cBhvr>
                                        <p:cTn id="7" dur="500"/>
                                        <p:tgtEl>
                                          <p:spTgt spid="120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Espaço Reservado para Número de Slide 2"/>
          <p:cNvSpPr>
            <a:spLocks noGrp="1"/>
          </p:cNvSpPr>
          <p:nvPr>
            <p:ph type="sldNum" sz="quarter" idx="10"/>
          </p:nvPr>
        </p:nvSpPr>
        <p:spPr>
          <a:noFill/>
        </p:spPr>
        <p:txBody>
          <a:bodyPr/>
          <a:lstStyle/>
          <a:p>
            <a:fld id="{5589C73C-44E6-4550-B9E9-DF95CFCF7170}" type="slidenum">
              <a:rPr lang="pt-BR" smtClean="0"/>
              <a:pPr/>
              <a:t>27</a:t>
            </a:fld>
            <a:endParaRPr lang="pt-BR"/>
          </a:p>
        </p:txBody>
      </p:sp>
      <p:pic>
        <p:nvPicPr>
          <p:cNvPr id="73730" name="Picture 3"/>
          <p:cNvPicPr>
            <a:picLocks noChangeAspect="1" noChangeArrowheads="1"/>
          </p:cNvPicPr>
          <p:nvPr/>
        </p:nvPicPr>
        <p:blipFill>
          <a:blip r:embed="rId3"/>
          <a:srcRect/>
          <a:stretch>
            <a:fillRect/>
          </a:stretch>
        </p:blipFill>
        <p:spPr bwMode="auto">
          <a:xfrm>
            <a:off x="285750" y="908050"/>
            <a:ext cx="8642350" cy="4826000"/>
          </a:xfrm>
          <a:prstGeom prst="rect">
            <a:avLst/>
          </a:prstGeom>
          <a:noFill/>
          <a:ln w="9525">
            <a:noFill/>
            <a:miter lim="800000"/>
            <a:headEnd/>
            <a:tailEnd/>
          </a:ln>
        </p:spPr>
      </p:pic>
      <p:sp>
        <p:nvSpPr>
          <p:cNvPr id="73731" name="Oval 6"/>
          <p:cNvSpPr>
            <a:spLocks noChangeArrowheads="1"/>
          </p:cNvSpPr>
          <p:nvPr/>
        </p:nvSpPr>
        <p:spPr bwMode="auto">
          <a:xfrm>
            <a:off x="5595938" y="3621088"/>
            <a:ext cx="463550" cy="358775"/>
          </a:xfrm>
          <a:prstGeom prst="ellipse">
            <a:avLst/>
          </a:prstGeom>
          <a:noFill/>
          <a:ln w="9525">
            <a:solidFill>
              <a:schemeClr val="accent2"/>
            </a:solidFill>
            <a:round/>
            <a:headEnd/>
            <a:tailEnd/>
          </a:ln>
        </p:spPr>
        <p:txBody>
          <a:bodyPr wrap="none" anchor="ctr"/>
          <a:lstStyle/>
          <a:p>
            <a:endParaRPr lang="pt-BR"/>
          </a:p>
        </p:txBody>
      </p:sp>
      <p:sp>
        <p:nvSpPr>
          <p:cNvPr id="73732" name="Oval 7"/>
          <p:cNvSpPr>
            <a:spLocks noChangeArrowheads="1"/>
          </p:cNvSpPr>
          <p:nvPr/>
        </p:nvSpPr>
        <p:spPr bwMode="auto">
          <a:xfrm>
            <a:off x="6215063" y="3938588"/>
            <a:ext cx="541337" cy="320675"/>
          </a:xfrm>
          <a:prstGeom prst="ellipse">
            <a:avLst/>
          </a:prstGeom>
          <a:noFill/>
          <a:ln w="9525">
            <a:solidFill>
              <a:srgbClr val="FF0000"/>
            </a:solidFill>
            <a:round/>
            <a:headEnd/>
            <a:tailEnd/>
          </a:ln>
        </p:spPr>
        <p:txBody>
          <a:bodyPr wrap="none" anchor="ctr"/>
          <a:lstStyle/>
          <a:p>
            <a:endParaRPr lang="pt-BR"/>
          </a:p>
        </p:txBody>
      </p:sp>
      <p:sp>
        <p:nvSpPr>
          <p:cNvPr id="73733" name="Oval 8"/>
          <p:cNvSpPr>
            <a:spLocks noChangeArrowheads="1"/>
          </p:cNvSpPr>
          <p:nvPr/>
        </p:nvSpPr>
        <p:spPr bwMode="auto">
          <a:xfrm>
            <a:off x="2352675" y="2484438"/>
            <a:ext cx="541338" cy="320675"/>
          </a:xfrm>
          <a:prstGeom prst="ellipse">
            <a:avLst/>
          </a:prstGeom>
          <a:noFill/>
          <a:ln w="9525">
            <a:solidFill>
              <a:srgbClr val="FF0000"/>
            </a:solidFill>
            <a:round/>
            <a:headEnd/>
            <a:tailEnd/>
          </a:ln>
        </p:spPr>
        <p:txBody>
          <a:bodyPr wrap="none" anchor="ctr"/>
          <a:lstStyle/>
          <a:p>
            <a:endParaRPr lang="pt-BR"/>
          </a:p>
        </p:txBody>
      </p:sp>
      <p:sp>
        <p:nvSpPr>
          <p:cNvPr id="73734" name="Oval 9"/>
          <p:cNvSpPr>
            <a:spLocks noChangeArrowheads="1"/>
          </p:cNvSpPr>
          <p:nvPr/>
        </p:nvSpPr>
        <p:spPr bwMode="auto">
          <a:xfrm>
            <a:off x="1030288" y="3743325"/>
            <a:ext cx="541337" cy="320675"/>
          </a:xfrm>
          <a:prstGeom prst="ellipse">
            <a:avLst/>
          </a:prstGeom>
          <a:noFill/>
          <a:ln w="9525">
            <a:solidFill>
              <a:srgbClr val="FF0000"/>
            </a:solidFill>
            <a:round/>
            <a:headEnd/>
            <a:tailEnd/>
          </a:ln>
        </p:spPr>
        <p:txBody>
          <a:bodyPr wrap="none" anchor="ctr"/>
          <a:lstStyle/>
          <a:p>
            <a:endParaRPr lang="pt-BR"/>
          </a:p>
        </p:txBody>
      </p:sp>
      <p:sp>
        <p:nvSpPr>
          <p:cNvPr id="73735" name="Rectangle 10"/>
          <p:cNvSpPr>
            <a:spLocks noChangeArrowheads="1"/>
          </p:cNvSpPr>
          <p:nvPr/>
        </p:nvSpPr>
        <p:spPr bwMode="auto">
          <a:xfrm>
            <a:off x="107950" y="4749800"/>
            <a:ext cx="5184775" cy="288925"/>
          </a:xfrm>
          <a:prstGeom prst="rect">
            <a:avLst/>
          </a:prstGeom>
          <a:noFill/>
          <a:ln w="9525">
            <a:solidFill>
              <a:srgbClr val="FF0000"/>
            </a:solidFill>
            <a:prstDash val="dashDot"/>
            <a:miter lim="800000"/>
            <a:headEnd/>
            <a:tailEnd/>
          </a:ln>
        </p:spPr>
        <p:txBody>
          <a:bodyPr wrap="none" anchor="ctr"/>
          <a:lstStyle/>
          <a:p>
            <a:pPr algn="ctr"/>
            <a:endParaRPr lang="pt-BR" b="1"/>
          </a:p>
        </p:txBody>
      </p:sp>
    </p:spTree>
    <p:extLst>
      <p:ext uri="{BB962C8B-B14F-4D97-AF65-F5344CB8AC3E}">
        <p14:creationId xmlns:p14="http://schemas.microsoft.com/office/powerpoint/2010/main" val="3283425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Espaço Reservado para Número de Slide 3"/>
          <p:cNvSpPr>
            <a:spLocks noGrp="1"/>
          </p:cNvSpPr>
          <p:nvPr>
            <p:ph type="sldNum" sz="quarter" idx="10"/>
          </p:nvPr>
        </p:nvSpPr>
        <p:spPr>
          <a:noFill/>
        </p:spPr>
        <p:txBody>
          <a:bodyPr/>
          <a:lstStyle/>
          <a:p>
            <a:fld id="{697BF7D9-474E-4FBB-A3B9-5F78EB2D283A}" type="slidenum">
              <a:rPr lang="pt-BR" smtClean="0"/>
              <a:pPr/>
              <a:t>28</a:t>
            </a:fld>
            <a:endParaRPr lang="pt-BR"/>
          </a:p>
        </p:txBody>
      </p:sp>
      <p:pic>
        <p:nvPicPr>
          <p:cNvPr id="77826" name="Picture 2"/>
          <p:cNvPicPr>
            <a:picLocks noChangeAspect="1" noChangeArrowheads="1"/>
          </p:cNvPicPr>
          <p:nvPr/>
        </p:nvPicPr>
        <p:blipFill>
          <a:blip r:embed="rId3"/>
          <a:srcRect/>
          <a:stretch>
            <a:fillRect/>
          </a:stretch>
        </p:blipFill>
        <p:spPr bwMode="auto">
          <a:xfrm>
            <a:off x="295275" y="2732088"/>
            <a:ext cx="5500688" cy="3414712"/>
          </a:xfrm>
          <a:prstGeom prst="rect">
            <a:avLst/>
          </a:prstGeom>
          <a:noFill/>
          <a:ln w="9525">
            <a:noFill/>
            <a:miter lim="800000"/>
            <a:headEnd/>
            <a:tailEnd/>
          </a:ln>
        </p:spPr>
      </p:pic>
      <p:sp>
        <p:nvSpPr>
          <p:cNvPr id="77827" name="Text Box 3"/>
          <p:cNvSpPr txBox="1">
            <a:spLocks noChangeArrowheads="1"/>
          </p:cNvSpPr>
          <p:nvPr/>
        </p:nvSpPr>
        <p:spPr bwMode="auto">
          <a:xfrm>
            <a:off x="4356100" y="6381750"/>
            <a:ext cx="2879725" cy="304800"/>
          </a:xfrm>
          <a:prstGeom prst="rect">
            <a:avLst/>
          </a:prstGeom>
          <a:noFill/>
          <a:ln w="9525">
            <a:noFill/>
            <a:miter lim="800000"/>
            <a:headEnd/>
            <a:tailEnd/>
          </a:ln>
        </p:spPr>
        <p:txBody>
          <a:bodyPr>
            <a:spAutoFit/>
          </a:bodyPr>
          <a:lstStyle/>
          <a:p>
            <a:pPr>
              <a:spcBef>
                <a:spcPct val="50000"/>
              </a:spcBef>
            </a:pPr>
            <a:r>
              <a:rPr lang="pt-BR" sz="1400"/>
              <a:t>Fonte: Goldemberg, 2008.</a:t>
            </a:r>
          </a:p>
        </p:txBody>
      </p:sp>
      <p:sp>
        <p:nvSpPr>
          <p:cNvPr id="77828" name="Text Box 4"/>
          <p:cNvSpPr txBox="1">
            <a:spLocks noChangeArrowheads="1"/>
          </p:cNvSpPr>
          <p:nvPr/>
        </p:nvSpPr>
        <p:spPr bwMode="auto">
          <a:xfrm>
            <a:off x="1874838" y="3087688"/>
            <a:ext cx="2951162" cy="338137"/>
          </a:xfrm>
          <a:prstGeom prst="rect">
            <a:avLst/>
          </a:prstGeom>
          <a:noFill/>
          <a:ln w="9525">
            <a:noFill/>
            <a:miter lim="800000"/>
            <a:headEnd/>
            <a:tailEnd/>
          </a:ln>
        </p:spPr>
        <p:txBody>
          <a:bodyPr>
            <a:spAutoFit/>
          </a:bodyPr>
          <a:lstStyle/>
          <a:p>
            <a:pPr>
              <a:spcBef>
                <a:spcPct val="50000"/>
              </a:spcBef>
            </a:pPr>
            <a:r>
              <a:rPr lang="pt-BR" sz="1600">
                <a:solidFill>
                  <a:srgbClr val="FF3300"/>
                </a:solidFill>
              </a:rPr>
              <a:t>86,39% não-renováveis</a:t>
            </a:r>
          </a:p>
        </p:txBody>
      </p:sp>
      <p:pic>
        <p:nvPicPr>
          <p:cNvPr id="77829" name="Picture 2"/>
          <p:cNvPicPr>
            <a:picLocks noChangeAspect="1" noChangeArrowheads="1"/>
          </p:cNvPicPr>
          <p:nvPr/>
        </p:nvPicPr>
        <p:blipFill>
          <a:blip r:embed="rId4"/>
          <a:srcRect/>
          <a:stretch>
            <a:fillRect/>
          </a:stretch>
        </p:blipFill>
        <p:spPr bwMode="auto">
          <a:xfrm>
            <a:off x="2787650" y="115888"/>
            <a:ext cx="5876925" cy="2616200"/>
          </a:xfrm>
          <a:prstGeom prst="rect">
            <a:avLst/>
          </a:prstGeom>
          <a:noFill/>
          <a:ln w="9525">
            <a:noFill/>
            <a:miter lim="800000"/>
            <a:headEnd/>
            <a:tailEnd/>
          </a:ln>
        </p:spPr>
      </p:pic>
      <p:pic>
        <p:nvPicPr>
          <p:cNvPr id="77830" name="Picture 2"/>
          <p:cNvPicPr>
            <a:picLocks noChangeAspect="1" noChangeArrowheads="1"/>
          </p:cNvPicPr>
          <p:nvPr/>
        </p:nvPicPr>
        <p:blipFill>
          <a:blip r:embed="rId5"/>
          <a:srcRect/>
          <a:stretch>
            <a:fillRect/>
          </a:stretch>
        </p:blipFill>
        <p:spPr bwMode="auto">
          <a:xfrm>
            <a:off x="5454650" y="2876550"/>
            <a:ext cx="3562350" cy="3125788"/>
          </a:xfrm>
          <a:prstGeom prst="rect">
            <a:avLst/>
          </a:prstGeom>
          <a:noFill/>
          <a:ln w="9525">
            <a:noFill/>
            <a:miter lim="800000"/>
            <a:headEnd/>
            <a:tailEnd/>
          </a:ln>
        </p:spPr>
      </p:pic>
    </p:spTree>
    <p:extLst>
      <p:ext uri="{BB962C8B-B14F-4D97-AF65-F5344CB8AC3E}">
        <p14:creationId xmlns:p14="http://schemas.microsoft.com/office/powerpoint/2010/main" val="2396820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3D6A0D1E-99CD-498A-B42F-7B3E7DE54F69}"/>
              </a:ext>
            </a:extLst>
          </p:cNvPr>
          <p:cNvSpPr>
            <a:spLocks noGrp="1"/>
          </p:cNvSpPr>
          <p:nvPr>
            <p:ph type="sldNum" sz="quarter" idx="10"/>
          </p:nvPr>
        </p:nvSpPr>
        <p:spPr/>
        <p:txBody>
          <a:bodyPr/>
          <a:lstStyle/>
          <a:p>
            <a:pPr>
              <a:defRPr/>
            </a:pPr>
            <a:fld id="{1E0096A8-BFBA-44C3-A19B-C3363CA00020}" type="slidenum">
              <a:rPr lang="pt-BR" smtClean="0"/>
              <a:pPr>
                <a:defRPr/>
              </a:pPr>
              <a:t>29</a:t>
            </a:fld>
            <a:endParaRPr lang="pt-BR"/>
          </a:p>
        </p:txBody>
      </p:sp>
      <p:pic>
        <p:nvPicPr>
          <p:cNvPr id="3" name="Imagem 2">
            <a:extLst>
              <a:ext uri="{FF2B5EF4-FFF2-40B4-BE49-F238E27FC236}">
                <a16:creationId xmlns:a16="http://schemas.microsoft.com/office/drawing/2014/main" id="{7922AAD3-8FA3-4F5E-9118-5619DAFA76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99592" y="980728"/>
            <a:ext cx="7488831" cy="4968552"/>
          </a:xfrm>
          <a:prstGeom prst="rect">
            <a:avLst/>
          </a:prstGeom>
          <a:noFill/>
        </p:spPr>
      </p:pic>
    </p:spTree>
    <p:extLst>
      <p:ext uri="{BB962C8B-B14F-4D97-AF65-F5344CB8AC3E}">
        <p14:creationId xmlns:p14="http://schemas.microsoft.com/office/powerpoint/2010/main" val="637762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02" name="Picture 10" descr="Site - FEA Junior"/>
          <p:cNvPicPr>
            <a:picLocks noChangeAspect="1" noChangeArrowheads="1"/>
          </p:cNvPicPr>
          <p:nvPr/>
        </p:nvPicPr>
        <p:blipFill>
          <a:blip r:embed="rId3"/>
          <a:srcRect/>
          <a:stretch>
            <a:fillRect/>
          </a:stretch>
        </p:blipFill>
        <p:spPr bwMode="auto">
          <a:xfrm>
            <a:off x="4567238" y="3424238"/>
            <a:ext cx="9525" cy="9525"/>
          </a:xfrm>
          <a:prstGeom prst="rect">
            <a:avLst/>
          </a:prstGeom>
          <a:noFill/>
        </p:spPr>
      </p:pic>
      <p:pic>
        <p:nvPicPr>
          <p:cNvPr id="59404" name="Picture 12" descr="Site - FEA Junior"/>
          <p:cNvPicPr>
            <a:picLocks noChangeAspect="1" noChangeArrowheads="1"/>
          </p:cNvPicPr>
          <p:nvPr/>
        </p:nvPicPr>
        <p:blipFill>
          <a:blip r:embed="rId3"/>
          <a:srcRect/>
          <a:stretch>
            <a:fillRect/>
          </a:stretch>
        </p:blipFill>
        <p:spPr bwMode="auto">
          <a:xfrm>
            <a:off x="4567238" y="3424238"/>
            <a:ext cx="9525" cy="9525"/>
          </a:xfrm>
          <a:prstGeom prst="rect">
            <a:avLst/>
          </a:prstGeom>
          <a:noFill/>
        </p:spPr>
      </p:pic>
      <p:sp>
        <p:nvSpPr>
          <p:cNvPr id="3" name="AutoShape 4" descr="http://www.esamc.br/imagens/template/header/logo.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4" descr="Resultado de imagem para shurenkai mahikari"/>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5" name="Imagem 4">
            <a:extLst>
              <a:ext uri="{FF2B5EF4-FFF2-40B4-BE49-F238E27FC236}">
                <a16:creationId xmlns:a16="http://schemas.microsoft.com/office/drawing/2014/main" id="{81EF151F-8983-4F2C-9D70-6E17AEE1E230}"/>
              </a:ext>
            </a:extLst>
          </p:cNvPr>
          <p:cNvPicPr>
            <a:picLocks noChangeAspect="1"/>
          </p:cNvPicPr>
          <p:nvPr/>
        </p:nvPicPr>
        <p:blipFill>
          <a:blip r:embed="rId4"/>
          <a:stretch>
            <a:fillRect/>
          </a:stretch>
        </p:blipFill>
        <p:spPr>
          <a:xfrm>
            <a:off x="64380" y="712949"/>
            <a:ext cx="9049974" cy="4516251"/>
          </a:xfrm>
          <a:prstGeom prst="rect">
            <a:avLst/>
          </a:prstGeom>
        </p:spPr>
      </p:pic>
    </p:spTree>
    <p:extLst>
      <p:ext uri="{BB962C8B-B14F-4D97-AF65-F5344CB8AC3E}">
        <p14:creationId xmlns:p14="http://schemas.microsoft.com/office/powerpoint/2010/main" val="276648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30</a:t>
            </a:fld>
            <a:endParaRPr lang="pt-BR"/>
          </a:p>
        </p:txBody>
      </p:sp>
      <p:pic>
        <p:nvPicPr>
          <p:cNvPr id="4" name="Imagem 3"/>
          <p:cNvPicPr>
            <a:picLocks noChangeAspect="1"/>
          </p:cNvPicPr>
          <p:nvPr/>
        </p:nvPicPr>
        <p:blipFill>
          <a:blip r:embed="rId2"/>
          <a:stretch>
            <a:fillRect/>
          </a:stretch>
        </p:blipFill>
        <p:spPr>
          <a:xfrm>
            <a:off x="395536" y="3779450"/>
            <a:ext cx="8350025" cy="2601878"/>
          </a:xfrm>
          <a:prstGeom prst="rect">
            <a:avLst/>
          </a:prstGeom>
        </p:spPr>
      </p:pic>
      <p:pic>
        <p:nvPicPr>
          <p:cNvPr id="7" name="Imagem 6"/>
          <p:cNvPicPr>
            <a:picLocks noChangeAspect="1"/>
          </p:cNvPicPr>
          <p:nvPr/>
        </p:nvPicPr>
        <p:blipFill>
          <a:blip r:embed="rId3"/>
          <a:stretch>
            <a:fillRect/>
          </a:stretch>
        </p:blipFill>
        <p:spPr>
          <a:xfrm>
            <a:off x="398439" y="475451"/>
            <a:ext cx="8350025" cy="3085533"/>
          </a:xfrm>
          <a:prstGeom prst="rect">
            <a:avLst/>
          </a:prstGeom>
        </p:spPr>
      </p:pic>
      <p:sp>
        <p:nvSpPr>
          <p:cNvPr id="8" name="Oval 17"/>
          <p:cNvSpPr>
            <a:spLocks noChangeArrowheads="1"/>
          </p:cNvSpPr>
          <p:nvPr/>
        </p:nvSpPr>
        <p:spPr bwMode="auto">
          <a:xfrm>
            <a:off x="7938792" y="6088879"/>
            <a:ext cx="360363" cy="352425"/>
          </a:xfrm>
          <a:prstGeom prst="ellipse">
            <a:avLst/>
          </a:prstGeom>
          <a:noFill/>
          <a:ln w="9525">
            <a:solidFill>
              <a:srgbClr val="FF0000"/>
            </a:solidFill>
            <a:round/>
            <a:headEnd/>
            <a:tailEnd/>
          </a:ln>
        </p:spPr>
        <p:txBody>
          <a:bodyPr wrap="none" anchor="ctr"/>
          <a:lstStyle/>
          <a:p>
            <a:endParaRPr lang="pt-BR"/>
          </a:p>
        </p:txBody>
      </p:sp>
      <p:sp>
        <p:nvSpPr>
          <p:cNvPr id="9" name="Oval 17"/>
          <p:cNvSpPr>
            <a:spLocks noChangeArrowheads="1"/>
          </p:cNvSpPr>
          <p:nvPr/>
        </p:nvSpPr>
        <p:spPr bwMode="auto">
          <a:xfrm>
            <a:off x="7928328" y="3188912"/>
            <a:ext cx="360363" cy="352425"/>
          </a:xfrm>
          <a:prstGeom prst="ellipse">
            <a:avLst/>
          </a:prstGeom>
          <a:noFill/>
          <a:ln w="9525">
            <a:solidFill>
              <a:srgbClr val="FF0000"/>
            </a:solidFill>
            <a:round/>
            <a:headEnd/>
            <a:tailEnd/>
          </a:ln>
        </p:spPr>
        <p:txBody>
          <a:bodyPr wrap="none" anchor="ctr"/>
          <a:lstStyle/>
          <a:p>
            <a:endParaRPr lang="pt-BR"/>
          </a:p>
        </p:txBody>
      </p:sp>
      <p:cxnSp>
        <p:nvCxnSpPr>
          <p:cNvPr id="10" name="Conector reto 9"/>
          <p:cNvCxnSpPr/>
          <p:nvPr/>
        </p:nvCxnSpPr>
        <p:spPr>
          <a:xfrm flipV="1">
            <a:off x="179388" y="5972327"/>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 name="Oval 17"/>
          <p:cNvSpPr>
            <a:spLocks noChangeArrowheads="1"/>
          </p:cNvSpPr>
          <p:nvPr/>
        </p:nvSpPr>
        <p:spPr bwMode="auto">
          <a:xfrm>
            <a:off x="1115616" y="3186600"/>
            <a:ext cx="360363" cy="352425"/>
          </a:xfrm>
          <a:prstGeom prst="ellipse">
            <a:avLst/>
          </a:prstGeom>
          <a:noFill/>
          <a:ln w="9525">
            <a:solidFill>
              <a:srgbClr val="FF0000"/>
            </a:solidFill>
            <a:round/>
            <a:headEnd/>
            <a:tailEnd/>
          </a:ln>
        </p:spPr>
        <p:txBody>
          <a:bodyPr wrap="none" anchor="ctr"/>
          <a:lstStyle/>
          <a:p>
            <a:endParaRPr lang="pt-BR"/>
          </a:p>
        </p:txBody>
      </p:sp>
      <p:sp>
        <p:nvSpPr>
          <p:cNvPr id="12" name="Oval 17"/>
          <p:cNvSpPr>
            <a:spLocks noChangeArrowheads="1"/>
          </p:cNvSpPr>
          <p:nvPr/>
        </p:nvSpPr>
        <p:spPr bwMode="auto">
          <a:xfrm>
            <a:off x="1131528" y="6065743"/>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3904288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p:cNvPicPr>
            <a:picLocks noChangeAspect="1" noChangeArrowheads="1"/>
          </p:cNvPicPr>
          <p:nvPr/>
        </p:nvPicPr>
        <p:blipFill>
          <a:blip r:embed="rId3"/>
          <a:srcRect/>
          <a:stretch>
            <a:fillRect/>
          </a:stretch>
        </p:blipFill>
        <p:spPr bwMode="auto">
          <a:xfrm>
            <a:off x="59531" y="3303488"/>
            <a:ext cx="9024938" cy="2717800"/>
          </a:xfrm>
          <a:prstGeom prst="rect">
            <a:avLst/>
          </a:prstGeom>
          <a:noFill/>
          <a:ln w="9525">
            <a:noFill/>
            <a:miter lim="800000"/>
            <a:headEnd/>
            <a:tailEnd/>
          </a:ln>
        </p:spPr>
      </p:pic>
      <p:sp>
        <p:nvSpPr>
          <p:cNvPr id="83970" name="Text Box 9"/>
          <p:cNvSpPr txBox="1">
            <a:spLocks noChangeArrowheads="1"/>
          </p:cNvSpPr>
          <p:nvPr/>
        </p:nvSpPr>
        <p:spPr bwMode="auto">
          <a:xfrm>
            <a:off x="1476375" y="88900"/>
            <a:ext cx="7343775" cy="457200"/>
          </a:xfrm>
          <a:prstGeom prst="rect">
            <a:avLst/>
          </a:prstGeom>
          <a:noFill/>
          <a:ln w="9525">
            <a:noFill/>
            <a:miter lim="800000"/>
            <a:headEnd/>
            <a:tailEnd/>
          </a:ln>
        </p:spPr>
        <p:txBody>
          <a:bodyPr>
            <a:spAutoFit/>
          </a:bodyPr>
          <a:lstStyle/>
          <a:p>
            <a:pPr algn="ctr">
              <a:spcBef>
                <a:spcPct val="50000"/>
              </a:spcBef>
            </a:pPr>
            <a:r>
              <a:rPr lang="pt-BR" sz="2400" b="1" i="1">
                <a:solidFill>
                  <a:srgbClr val="FF3300"/>
                </a:solidFill>
              </a:rPr>
              <a:t>Brazilian Monster States </a:t>
            </a:r>
            <a:r>
              <a:rPr lang="pt-BR" sz="1400" i="1">
                <a:solidFill>
                  <a:srgbClr val="FF3300"/>
                </a:solidFill>
              </a:rPr>
              <a:t>(pesquisa em andamento)</a:t>
            </a:r>
          </a:p>
        </p:txBody>
      </p:sp>
      <p:sp>
        <p:nvSpPr>
          <p:cNvPr id="83971" name="AutoShape 18"/>
          <p:cNvSpPr>
            <a:spLocks noChangeAspect="1" noChangeArrowheads="1" noTextEdit="1"/>
          </p:cNvSpPr>
          <p:nvPr/>
        </p:nvSpPr>
        <p:spPr bwMode="auto">
          <a:xfrm>
            <a:off x="0" y="593725"/>
            <a:ext cx="9144000" cy="2979738"/>
          </a:xfrm>
          <a:prstGeom prst="rect">
            <a:avLst/>
          </a:prstGeom>
          <a:noFill/>
          <a:ln w="9525">
            <a:noFill/>
            <a:miter lim="800000"/>
            <a:headEnd/>
            <a:tailEnd/>
          </a:ln>
        </p:spPr>
        <p:txBody>
          <a:bodyPr/>
          <a:lstStyle/>
          <a:p>
            <a:endParaRPr lang="pt-BR"/>
          </a:p>
        </p:txBody>
      </p:sp>
      <p:pic>
        <p:nvPicPr>
          <p:cNvPr id="83972" name="Picture 2"/>
          <p:cNvPicPr>
            <a:picLocks noChangeAspect="1" noChangeArrowheads="1"/>
          </p:cNvPicPr>
          <p:nvPr/>
        </p:nvPicPr>
        <p:blipFill>
          <a:blip r:embed="rId4"/>
          <a:srcRect/>
          <a:stretch>
            <a:fillRect/>
          </a:stretch>
        </p:blipFill>
        <p:spPr bwMode="auto">
          <a:xfrm>
            <a:off x="47625" y="188913"/>
            <a:ext cx="8966200" cy="2936875"/>
          </a:xfrm>
          <a:prstGeom prst="rect">
            <a:avLst/>
          </a:prstGeom>
          <a:noFill/>
          <a:ln w="9525">
            <a:noFill/>
            <a:miter lim="800000"/>
            <a:headEnd/>
            <a:tailEnd/>
          </a:ln>
        </p:spPr>
      </p:pic>
      <p:sp>
        <p:nvSpPr>
          <p:cNvPr id="83973" name="Oval 17"/>
          <p:cNvSpPr>
            <a:spLocks noChangeArrowheads="1"/>
          </p:cNvSpPr>
          <p:nvPr/>
        </p:nvSpPr>
        <p:spPr bwMode="auto">
          <a:xfrm>
            <a:off x="5653147" y="2801938"/>
            <a:ext cx="360362" cy="287337"/>
          </a:xfrm>
          <a:prstGeom prst="ellipse">
            <a:avLst/>
          </a:prstGeom>
          <a:noFill/>
          <a:ln w="9525">
            <a:solidFill>
              <a:srgbClr val="FF0000"/>
            </a:solidFill>
            <a:round/>
            <a:headEnd/>
            <a:tailEnd/>
          </a:ln>
        </p:spPr>
        <p:txBody>
          <a:bodyPr wrap="none" anchor="ctr"/>
          <a:lstStyle/>
          <a:p>
            <a:endParaRPr lang="pt-BR"/>
          </a:p>
        </p:txBody>
      </p:sp>
      <p:sp>
        <p:nvSpPr>
          <p:cNvPr id="83974" name="Oval 17"/>
          <p:cNvSpPr>
            <a:spLocks noChangeArrowheads="1"/>
          </p:cNvSpPr>
          <p:nvPr/>
        </p:nvSpPr>
        <p:spPr bwMode="auto">
          <a:xfrm>
            <a:off x="5723805" y="5668963"/>
            <a:ext cx="360363" cy="352425"/>
          </a:xfrm>
          <a:prstGeom prst="ellipse">
            <a:avLst/>
          </a:prstGeom>
          <a:noFill/>
          <a:ln w="9525">
            <a:solidFill>
              <a:srgbClr val="FF0000"/>
            </a:solidFill>
            <a:round/>
            <a:headEnd/>
            <a:tailEnd/>
          </a:ln>
        </p:spPr>
        <p:txBody>
          <a:bodyPr wrap="none" anchor="ctr"/>
          <a:lstStyle/>
          <a:p>
            <a:endParaRPr lang="pt-BR"/>
          </a:p>
        </p:txBody>
      </p:sp>
      <p:cxnSp>
        <p:nvCxnSpPr>
          <p:cNvPr id="8" name="Conector reto 7"/>
          <p:cNvCxnSpPr/>
          <p:nvPr/>
        </p:nvCxnSpPr>
        <p:spPr>
          <a:xfrm flipV="1">
            <a:off x="179388" y="4592143"/>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Conector reto 8"/>
          <p:cNvCxnSpPr/>
          <p:nvPr/>
        </p:nvCxnSpPr>
        <p:spPr>
          <a:xfrm flipV="1">
            <a:off x="179388" y="1784848"/>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Oval 17"/>
          <p:cNvSpPr>
            <a:spLocks noChangeArrowheads="1"/>
          </p:cNvSpPr>
          <p:nvPr/>
        </p:nvSpPr>
        <p:spPr bwMode="auto">
          <a:xfrm>
            <a:off x="6579432" y="2770464"/>
            <a:ext cx="360363" cy="352425"/>
          </a:xfrm>
          <a:prstGeom prst="ellipse">
            <a:avLst/>
          </a:prstGeom>
          <a:noFill/>
          <a:ln w="9525">
            <a:solidFill>
              <a:srgbClr val="FF0000"/>
            </a:solidFill>
            <a:round/>
            <a:headEnd/>
            <a:tailEnd/>
          </a:ln>
        </p:spPr>
        <p:txBody>
          <a:bodyPr wrap="none" anchor="ctr"/>
          <a:lstStyle/>
          <a:p>
            <a:endParaRPr lang="pt-BR"/>
          </a:p>
        </p:txBody>
      </p:sp>
      <p:sp>
        <p:nvSpPr>
          <p:cNvPr id="11" name="Oval 17"/>
          <p:cNvSpPr>
            <a:spLocks noChangeArrowheads="1"/>
          </p:cNvSpPr>
          <p:nvPr/>
        </p:nvSpPr>
        <p:spPr bwMode="auto">
          <a:xfrm>
            <a:off x="6651117" y="5668863"/>
            <a:ext cx="360363" cy="352425"/>
          </a:xfrm>
          <a:prstGeom prst="ellipse">
            <a:avLst/>
          </a:prstGeom>
          <a:noFill/>
          <a:ln w="9525">
            <a:solidFill>
              <a:srgbClr val="FF0000"/>
            </a:solidFill>
            <a:round/>
            <a:headEnd/>
            <a:tailEnd/>
          </a:ln>
        </p:spPr>
        <p:txBody>
          <a:bodyPr wrap="none" anchor="ctr"/>
          <a:lstStyle/>
          <a:p>
            <a:endParaRPr lang="pt-BR"/>
          </a:p>
        </p:txBody>
      </p:sp>
      <p:sp>
        <p:nvSpPr>
          <p:cNvPr id="2" name="CaixaDeTexto 1"/>
          <p:cNvSpPr txBox="1"/>
          <p:nvPr/>
        </p:nvSpPr>
        <p:spPr>
          <a:xfrm>
            <a:off x="1476375" y="6237312"/>
            <a:ext cx="6840041" cy="338554"/>
          </a:xfrm>
          <a:prstGeom prst="rect">
            <a:avLst/>
          </a:prstGeom>
          <a:noFill/>
        </p:spPr>
        <p:txBody>
          <a:bodyPr wrap="square" rtlCol="0">
            <a:spAutoFit/>
          </a:bodyPr>
          <a:lstStyle/>
          <a:p>
            <a:r>
              <a:rPr lang="pt-BR" sz="1600" dirty="0">
                <a:solidFill>
                  <a:srgbClr val="FF0000"/>
                </a:solidFill>
              </a:rPr>
              <a:t>Recife = 22.1   -    Olinda = 12.0     -    Ipojuca = 76.9</a:t>
            </a:r>
          </a:p>
        </p:txBody>
      </p:sp>
    </p:spTree>
    <p:extLst>
      <p:ext uri="{BB962C8B-B14F-4D97-AF65-F5344CB8AC3E}">
        <p14:creationId xmlns:p14="http://schemas.microsoft.com/office/powerpoint/2010/main" val="60150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Espaço Reservado para Número de Slide 2"/>
          <p:cNvSpPr>
            <a:spLocks noGrp="1"/>
          </p:cNvSpPr>
          <p:nvPr>
            <p:ph type="sldNum" sz="quarter" idx="10"/>
          </p:nvPr>
        </p:nvSpPr>
        <p:spPr>
          <a:noFill/>
        </p:spPr>
        <p:txBody>
          <a:bodyPr/>
          <a:lstStyle/>
          <a:p>
            <a:fld id="{76D2A42D-6368-4766-8C58-6DE57C0390DC}" type="slidenum">
              <a:rPr lang="pt-BR" smtClean="0"/>
              <a:pPr/>
              <a:t>32</a:t>
            </a:fld>
            <a:endParaRPr lang="pt-BR"/>
          </a:p>
        </p:txBody>
      </p:sp>
      <p:sp>
        <p:nvSpPr>
          <p:cNvPr id="88066" name="Oval 5"/>
          <p:cNvSpPr>
            <a:spLocks noChangeArrowheads="1"/>
          </p:cNvSpPr>
          <p:nvPr/>
        </p:nvSpPr>
        <p:spPr bwMode="auto">
          <a:xfrm>
            <a:off x="1154113" y="2565400"/>
            <a:ext cx="1008062" cy="1657350"/>
          </a:xfrm>
          <a:prstGeom prst="ellipse">
            <a:avLst/>
          </a:prstGeom>
          <a:noFill/>
          <a:ln w="9525">
            <a:solidFill>
              <a:srgbClr val="FFFF99"/>
            </a:solidFill>
            <a:round/>
            <a:headEnd/>
            <a:tailEnd/>
          </a:ln>
        </p:spPr>
        <p:txBody>
          <a:bodyPr wrap="none" anchor="ctr"/>
          <a:lstStyle/>
          <a:p>
            <a:pPr algn="ctr"/>
            <a:endParaRPr lang="pt-BR" sz="1800"/>
          </a:p>
        </p:txBody>
      </p:sp>
      <p:pic>
        <p:nvPicPr>
          <p:cNvPr id="88067" name="Picture 7"/>
          <p:cNvPicPr>
            <a:picLocks noChangeAspect="1" noChangeArrowheads="1"/>
          </p:cNvPicPr>
          <p:nvPr/>
        </p:nvPicPr>
        <p:blipFill>
          <a:blip r:embed="rId3"/>
          <a:srcRect/>
          <a:stretch>
            <a:fillRect/>
          </a:stretch>
        </p:blipFill>
        <p:spPr bwMode="auto">
          <a:xfrm>
            <a:off x="0" y="922338"/>
            <a:ext cx="9144000" cy="4767262"/>
          </a:xfrm>
          <a:prstGeom prst="rect">
            <a:avLst/>
          </a:prstGeom>
          <a:noFill/>
          <a:ln w="9525">
            <a:noFill/>
            <a:miter lim="800000"/>
            <a:headEnd/>
            <a:tailEnd/>
          </a:ln>
        </p:spPr>
      </p:pic>
      <p:sp>
        <p:nvSpPr>
          <p:cNvPr id="88068" name="AutoShape 8"/>
          <p:cNvSpPr>
            <a:spLocks noChangeArrowheads="1"/>
          </p:cNvSpPr>
          <p:nvPr/>
        </p:nvSpPr>
        <p:spPr bwMode="auto">
          <a:xfrm rot="-2599348">
            <a:off x="6732588" y="4797425"/>
            <a:ext cx="1584325" cy="711200"/>
          </a:xfrm>
          <a:prstGeom prst="rightArrow">
            <a:avLst>
              <a:gd name="adj1" fmla="val 50000"/>
              <a:gd name="adj2" fmla="val 55692"/>
            </a:avLst>
          </a:prstGeom>
          <a:noFill/>
          <a:ln w="9525">
            <a:solidFill>
              <a:srgbClr val="FF0000"/>
            </a:solidFill>
            <a:miter lim="800000"/>
            <a:headEnd/>
            <a:tailEnd/>
          </a:ln>
        </p:spPr>
        <p:txBody>
          <a:bodyPr>
            <a:spAutoFit/>
          </a:bodyPr>
          <a:lstStyle/>
          <a:p>
            <a:pPr>
              <a:spcBef>
                <a:spcPct val="50000"/>
              </a:spcBef>
            </a:pPr>
            <a:r>
              <a:rPr lang="pt-BR" sz="2000">
                <a:solidFill>
                  <a:srgbClr val="FF0000"/>
                </a:solidFill>
              </a:rPr>
              <a:t>Falência?</a:t>
            </a:r>
          </a:p>
        </p:txBody>
      </p:sp>
    </p:spTree>
    <p:extLst>
      <p:ext uri="{BB962C8B-B14F-4D97-AF65-F5344CB8AC3E}">
        <p14:creationId xmlns:p14="http://schemas.microsoft.com/office/powerpoint/2010/main" val="1730749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Espaço Reservado para Número de Slide 2"/>
          <p:cNvSpPr>
            <a:spLocks noGrp="1"/>
          </p:cNvSpPr>
          <p:nvPr>
            <p:ph type="sldNum" sz="quarter" idx="10"/>
          </p:nvPr>
        </p:nvSpPr>
        <p:spPr>
          <a:noFill/>
        </p:spPr>
        <p:txBody>
          <a:bodyPr/>
          <a:lstStyle/>
          <a:p>
            <a:fld id="{B194E475-ACC5-49BD-9390-0AD40AF63C7C}" type="slidenum">
              <a:rPr lang="pt-BR" smtClean="0"/>
              <a:pPr/>
              <a:t>33</a:t>
            </a:fld>
            <a:endParaRPr lang="pt-BR"/>
          </a:p>
        </p:txBody>
      </p:sp>
      <p:pic>
        <p:nvPicPr>
          <p:cNvPr id="90114" name="Picture 3"/>
          <p:cNvPicPr>
            <a:picLocks noChangeAspect="1" noChangeArrowheads="1"/>
          </p:cNvPicPr>
          <p:nvPr/>
        </p:nvPicPr>
        <p:blipFill>
          <a:blip r:embed="rId3"/>
          <a:srcRect/>
          <a:stretch>
            <a:fillRect/>
          </a:stretch>
        </p:blipFill>
        <p:spPr bwMode="auto">
          <a:xfrm>
            <a:off x="41275" y="981075"/>
            <a:ext cx="9144000" cy="4465638"/>
          </a:xfrm>
          <a:prstGeom prst="rect">
            <a:avLst/>
          </a:prstGeom>
          <a:noFill/>
          <a:ln w="9525">
            <a:noFill/>
            <a:miter lim="800000"/>
            <a:headEnd/>
            <a:tailEnd/>
          </a:ln>
        </p:spPr>
      </p:pic>
      <p:sp>
        <p:nvSpPr>
          <p:cNvPr id="90115" name="Oval 4"/>
          <p:cNvSpPr>
            <a:spLocks noChangeArrowheads="1"/>
          </p:cNvSpPr>
          <p:nvPr/>
        </p:nvSpPr>
        <p:spPr bwMode="auto">
          <a:xfrm>
            <a:off x="5940425" y="2565400"/>
            <a:ext cx="1008063" cy="1584325"/>
          </a:xfrm>
          <a:prstGeom prst="ellipse">
            <a:avLst/>
          </a:prstGeom>
          <a:noFill/>
          <a:ln w="9525">
            <a:solidFill>
              <a:srgbClr val="FFFF99"/>
            </a:solidFill>
            <a:round/>
            <a:headEnd/>
            <a:tailEnd/>
          </a:ln>
        </p:spPr>
        <p:txBody>
          <a:bodyPr wrap="none" anchor="ctr"/>
          <a:lstStyle/>
          <a:p>
            <a:pPr algn="ctr"/>
            <a:endParaRPr lang="pt-BR" sz="1800"/>
          </a:p>
        </p:txBody>
      </p:sp>
      <p:sp>
        <p:nvSpPr>
          <p:cNvPr id="90116" name="Oval 5"/>
          <p:cNvSpPr>
            <a:spLocks noChangeArrowheads="1"/>
          </p:cNvSpPr>
          <p:nvPr/>
        </p:nvSpPr>
        <p:spPr bwMode="auto">
          <a:xfrm>
            <a:off x="1116013" y="2349500"/>
            <a:ext cx="1008062" cy="1657350"/>
          </a:xfrm>
          <a:prstGeom prst="ellipse">
            <a:avLst/>
          </a:prstGeom>
          <a:noFill/>
          <a:ln w="9525">
            <a:solidFill>
              <a:srgbClr val="FFFF99"/>
            </a:solidFill>
            <a:round/>
            <a:headEnd/>
            <a:tailEnd/>
          </a:ln>
        </p:spPr>
        <p:txBody>
          <a:bodyPr wrap="none" anchor="ctr"/>
          <a:lstStyle/>
          <a:p>
            <a:pPr algn="ctr"/>
            <a:endParaRPr lang="pt-BR" sz="1800"/>
          </a:p>
        </p:txBody>
      </p:sp>
      <p:sp>
        <p:nvSpPr>
          <p:cNvPr id="90117" name="AutoShape 7"/>
          <p:cNvSpPr>
            <a:spLocks noChangeArrowheads="1"/>
          </p:cNvSpPr>
          <p:nvPr/>
        </p:nvSpPr>
        <p:spPr bwMode="auto">
          <a:xfrm rot="-2599348">
            <a:off x="6713538" y="4283075"/>
            <a:ext cx="1584325" cy="711200"/>
          </a:xfrm>
          <a:prstGeom prst="rightArrow">
            <a:avLst>
              <a:gd name="adj1" fmla="val 50000"/>
              <a:gd name="adj2" fmla="val 55692"/>
            </a:avLst>
          </a:prstGeom>
          <a:noFill/>
          <a:ln w="9525">
            <a:solidFill>
              <a:srgbClr val="FF0000"/>
            </a:solidFill>
            <a:miter lim="800000"/>
            <a:headEnd/>
            <a:tailEnd/>
          </a:ln>
        </p:spPr>
        <p:txBody>
          <a:bodyPr>
            <a:spAutoFit/>
          </a:bodyPr>
          <a:lstStyle/>
          <a:p>
            <a:pPr>
              <a:spcBef>
                <a:spcPct val="50000"/>
              </a:spcBef>
            </a:pPr>
            <a:r>
              <a:rPr lang="pt-BR" sz="2000">
                <a:solidFill>
                  <a:srgbClr val="FF0000"/>
                </a:solidFill>
              </a:rPr>
              <a:t>Falência?</a:t>
            </a:r>
          </a:p>
        </p:txBody>
      </p:sp>
    </p:spTree>
    <p:extLst>
      <p:ext uri="{BB962C8B-B14F-4D97-AF65-F5344CB8AC3E}">
        <p14:creationId xmlns:p14="http://schemas.microsoft.com/office/powerpoint/2010/main" val="1497777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Espaço Reservado para Número de Slide 1"/>
          <p:cNvSpPr>
            <a:spLocks noGrp="1"/>
          </p:cNvSpPr>
          <p:nvPr>
            <p:ph type="sldNum" sz="quarter" idx="10"/>
          </p:nvPr>
        </p:nvSpPr>
        <p:spPr>
          <a:noFill/>
        </p:spPr>
        <p:txBody>
          <a:bodyPr/>
          <a:lstStyle/>
          <a:p>
            <a:fld id="{D474D976-37BD-4EF8-A9F5-E912CBDECA8D}" type="slidenum">
              <a:rPr lang="pt-BR" smtClean="0"/>
              <a:pPr/>
              <a:t>34</a:t>
            </a:fld>
            <a:endParaRPr lang="pt-BR"/>
          </a:p>
        </p:txBody>
      </p:sp>
      <p:pic>
        <p:nvPicPr>
          <p:cNvPr id="96258" name="Picture 2"/>
          <p:cNvPicPr>
            <a:picLocks noChangeAspect="1" noChangeArrowheads="1"/>
          </p:cNvPicPr>
          <p:nvPr/>
        </p:nvPicPr>
        <p:blipFill>
          <a:blip r:embed="rId3"/>
          <a:srcRect/>
          <a:stretch>
            <a:fillRect/>
          </a:stretch>
        </p:blipFill>
        <p:spPr bwMode="auto">
          <a:xfrm>
            <a:off x="1403648" y="354526"/>
            <a:ext cx="5849094" cy="6399741"/>
          </a:xfrm>
          <a:prstGeom prst="rect">
            <a:avLst/>
          </a:prstGeom>
          <a:noFill/>
          <a:ln w="9525">
            <a:noFill/>
            <a:miter lim="800000"/>
            <a:headEnd/>
            <a:tailEnd/>
          </a:ln>
        </p:spPr>
      </p:pic>
      <p:sp>
        <p:nvSpPr>
          <p:cNvPr id="4" name="Oval 17"/>
          <p:cNvSpPr>
            <a:spLocks noChangeArrowheads="1"/>
          </p:cNvSpPr>
          <p:nvPr/>
        </p:nvSpPr>
        <p:spPr bwMode="auto">
          <a:xfrm>
            <a:off x="6121937" y="2119800"/>
            <a:ext cx="970343" cy="949160"/>
          </a:xfrm>
          <a:prstGeom prst="ellipse">
            <a:avLst/>
          </a:prstGeom>
          <a:noFill/>
          <a:ln w="38100">
            <a:solidFill>
              <a:srgbClr val="FF0000"/>
            </a:solidFill>
            <a:prstDash val="sysDash"/>
            <a:round/>
            <a:headEnd/>
            <a:tailEnd/>
          </a:ln>
        </p:spPr>
        <p:txBody>
          <a:bodyPr wrap="none" anchor="ctr"/>
          <a:lstStyle/>
          <a:p>
            <a:endParaRPr lang="pt-BR"/>
          </a:p>
        </p:txBody>
      </p:sp>
    </p:spTree>
    <p:extLst>
      <p:ext uri="{BB962C8B-B14F-4D97-AF65-F5344CB8AC3E}">
        <p14:creationId xmlns:p14="http://schemas.microsoft.com/office/powerpoint/2010/main" val="3585917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5"/>
          <p:cNvPicPr>
            <a:picLocks noChangeAspect="1" noChangeArrowheads="1"/>
          </p:cNvPicPr>
          <p:nvPr/>
        </p:nvPicPr>
        <p:blipFill>
          <a:blip r:embed="rId3"/>
          <a:srcRect/>
          <a:stretch>
            <a:fillRect/>
          </a:stretch>
        </p:blipFill>
        <p:spPr bwMode="auto">
          <a:xfrm>
            <a:off x="109538" y="1125538"/>
            <a:ext cx="8842375" cy="4941887"/>
          </a:xfrm>
          <a:prstGeom prst="rect">
            <a:avLst/>
          </a:prstGeom>
          <a:noFill/>
          <a:ln w="9525">
            <a:noFill/>
            <a:miter lim="800000"/>
            <a:headEnd/>
            <a:tailEnd/>
          </a:ln>
        </p:spPr>
      </p:pic>
      <p:sp>
        <p:nvSpPr>
          <p:cNvPr id="81923" name="AutoShape 18"/>
          <p:cNvSpPr>
            <a:spLocks noChangeAspect="1" noChangeArrowheads="1" noTextEdit="1"/>
          </p:cNvSpPr>
          <p:nvPr/>
        </p:nvSpPr>
        <p:spPr bwMode="auto">
          <a:xfrm>
            <a:off x="0" y="593725"/>
            <a:ext cx="9144000" cy="2979738"/>
          </a:xfrm>
          <a:prstGeom prst="rect">
            <a:avLst/>
          </a:prstGeom>
          <a:noFill/>
          <a:ln w="9525">
            <a:noFill/>
            <a:miter lim="800000"/>
            <a:headEnd/>
            <a:tailEnd/>
          </a:ln>
        </p:spPr>
        <p:txBody>
          <a:bodyPr/>
          <a:lstStyle/>
          <a:p>
            <a:endParaRPr lang="pt-BR"/>
          </a:p>
        </p:txBody>
      </p:sp>
      <p:sp>
        <p:nvSpPr>
          <p:cNvPr id="81924" name="Oval 17"/>
          <p:cNvSpPr>
            <a:spLocks noChangeArrowheads="1"/>
          </p:cNvSpPr>
          <p:nvPr/>
        </p:nvSpPr>
        <p:spPr bwMode="auto">
          <a:xfrm>
            <a:off x="5597696" y="5589588"/>
            <a:ext cx="360363" cy="352425"/>
          </a:xfrm>
          <a:prstGeom prst="ellipse">
            <a:avLst/>
          </a:prstGeom>
          <a:noFill/>
          <a:ln w="9525">
            <a:solidFill>
              <a:srgbClr val="FF0000"/>
            </a:solidFill>
            <a:round/>
            <a:headEnd/>
            <a:tailEnd/>
          </a:ln>
        </p:spPr>
        <p:txBody>
          <a:bodyPr wrap="none" anchor="ctr"/>
          <a:lstStyle/>
          <a:p>
            <a:endParaRPr lang="pt-BR"/>
          </a:p>
        </p:txBody>
      </p:sp>
      <p:sp>
        <p:nvSpPr>
          <p:cNvPr id="5" name="Oval 17"/>
          <p:cNvSpPr>
            <a:spLocks noChangeArrowheads="1"/>
          </p:cNvSpPr>
          <p:nvPr/>
        </p:nvSpPr>
        <p:spPr bwMode="auto">
          <a:xfrm>
            <a:off x="6551384" y="5588063"/>
            <a:ext cx="360363" cy="352425"/>
          </a:xfrm>
          <a:prstGeom prst="ellipse">
            <a:avLst/>
          </a:prstGeom>
          <a:noFill/>
          <a:ln w="9525">
            <a:solidFill>
              <a:srgbClr val="FF0000"/>
            </a:solidFill>
            <a:round/>
            <a:headEnd/>
            <a:tailEnd/>
          </a:ln>
        </p:spPr>
        <p:txBody>
          <a:bodyPr wrap="none" anchor="ctr"/>
          <a:lstStyle/>
          <a:p>
            <a:endParaRPr lang="pt-BR"/>
          </a:p>
        </p:txBody>
      </p:sp>
      <p:sp>
        <p:nvSpPr>
          <p:cNvPr id="3" name="Estrela: 6 Pontas 2"/>
          <p:cNvSpPr/>
          <p:nvPr/>
        </p:nvSpPr>
        <p:spPr>
          <a:xfrm>
            <a:off x="2248346" y="5868480"/>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strela: 6 Pontas 7"/>
          <p:cNvSpPr/>
          <p:nvPr/>
        </p:nvSpPr>
        <p:spPr>
          <a:xfrm>
            <a:off x="5721458" y="588028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strela: 6 Pontas 8"/>
          <p:cNvSpPr/>
          <p:nvPr/>
        </p:nvSpPr>
        <p:spPr>
          <a:xfrm>
            <a:off x="971600"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strela: 6 Pontas 9"/>
          <p:cNvSpPr/>
          <p:nvPr/>
        </p:nvSpPr>
        <p:spPr>
          <a:xfrm>
            <a:off x="1602088"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strela: 6 Pontas 10"/>
          <p:cNvSpPr/>
          <p:nvPr/>
        </p:nvSpPr>
        <p:spPr>
          <a:xfrm>
            <a:off x="6352944"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strela: 6 Pontas 11"/>
          <p:cNvSpPr/>
          <p:nvPr/>
        </p:nvSpPr>
        <p:spPr>
          <a:xfrm>
            <a:off x="1287680" y="5868480"/>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strela: 6 Pontas 12"/>
          <p:cNvSpPr/>
          <p:nvPr/>
        </p:nvSpPr>
        <p:spPr>
          <a:xfrm>
            <a:off x="349904" y="5868480"/>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strela: 6 Pontas 13"/>
          <p:cNvSpPr/>
          <p:nvPr/>
        </p:nvSpPr>
        <p:spPr>
          <a:xfrm>
            <a:off x="4779232"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strela: 6 Pontas 14"/>
          <p:cNvSpPr/>
          <p:nvPr/>
        </p:nvSpPr>
        <p:spPr>
          <a:xfrm>
            <a:off x="7622712"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strela: 6 Pontas 15"/>
          <p:cNvSpPr/>
          <p:nvPr/>
        </p:nvSpPr>
        <p:spPr>
          <a:xfrm>
            <a:off x="7292392"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Estrela: 6 Pontas 16"/>
          <p:cNvSpPr/>
          <p:nvPr/>
        </p:nvSpPr>
        <p:spPr>
          <a:xfrm>
            <a:off x="6029744"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strela: 6 Pontas 17"/>
          <p:cNvSpPr/>
          <p:nvPr/>
        </p:nvSpPr>
        <p:spPr>
          <a:xfrm>
            <a:off x="6660232"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Estrela: 6 Pontas 18"/>
          <p:cNvSpPr/>
          <p:nvPr/>
        </p:nvSpPr>
        <p:spPr>
          <a:xfrm>
            <a:off x="3509464"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Estrela: 6 Pontas 19"/>
          <p:cNvSpPr/>
          <p:nvPr/>
        </p:nvSpPr>
        <p:spPr>
          <a:xfrm>
            <a:off x="8235616"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Estrela: 6 Pontas 20"/>
          <p:cNvSpPr/>
          <p:nvPr/>
        </p:nvSpPr>
        <p:spPr>
          <a:xfrm>
            <a:off x="5084848"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Estrela: 6 Pontas 21"/>
          <p:cNvSpPr/>
          <p:nvPr/>
        </p:nvSpPr>
        <p:spPr>
          <a:xfrm>
            <a:off x="8550024"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Estrela: 6 Pontas 22"/>
          <p:cNvSpPr/>
          <p:nvPr/>
        </p:nvSpPr>
        <p:spPr>
          <a:xfrm>
            <a:off x="3815080"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Estrela: 6 Pontas 23"/>
          <p:cNvSpPr/>
          <p:nvPr/>
        </p:nvSpPr>
        <p:spPr>
          <a:xfrm>
            <a:off x="6965848" y="5877272"/>
            <a:ext cx="144016" cy="144016"/>
          </a:xfrm>
          <a:prstGeom prst="star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64417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Espaço Reservado para Número de Slide 1"/>
          <p:cNvSpPr>
            <a:spLocks noGrp="1"/>
          </p:cNvSpPr>
          <p:nvPr>
            <p:ph type="sldNum" sz="quarter" idx="10"/>
          </p:nvPr>
        </p:nvSpPr>
        <p:spPr>
          <a:noFill/>
        </p:spPr>
        <p:txBody>
          <a:bodyPr/>
          <a:lstStyle/>
          <a:p>
            <a:fld id="{08DDD374-6AC9-4008-A5ED-E1338999A23F}" type="slidenum">
              <a:rPr lang="pt-BR" smtClean="0"/>
              <a:pPr/>
              <a:t>36</a:t>
            </a:fld>
            <a:endParaRPr lang="pt-BR"/>
          </a:p>
        </p:txBody>
      </p:sp>
      <p:pic>
        <p:nvPicPr>
          <p:cNvPr id="99330" name="Picture 4"/>
          <p:cNvPicPr>
            <a:picLocks noChangeAspect="1" noChangeArrowheads="1"/>
          </p:cNvPicPr>
          <p:nvPr/>
        </p:nvPicPr>
        <p:blipFill>
          <a:blip r:embed="rId3"/>
          <a:srcRect/>
          <a:stretch>
            <a:fillRect/>
          </a:stretch>
        </p:blipFill>
        <p:spPr bwMode="auto">
          <a:xfrm>
            <a:off x="209550" y="1700213"/>
            <a:ext cx="8670925" cy="3302000"/>
          </a:xfrm>
          <a:prstGeom prst="rect">
            <a:avLst/>
          </a:prstGeom>
          <a:noFill/>
          <a:ln w="9525">
            <a:noFill/>
            <a:miter lim="800000"/>
            <a:headEnd/>
            <a:tailEnd/>
          </a:ln>
        </p:spPr>
      </p:pic>
      <p:sp>
        <p:nvSpPr>
          <p:cNvPr id="99331" name="Oval 17"/>
          <p:cNvSpPr>
            <a:spLocks noChangeArrowheads="1"/>
          </p:cNvSpPr>
          <p:nvPr/>
        </p:nvSpPr>
        <p:spPr bwMode="auto">
          <a:xfrm>
            <a:off x="953693" y="4629235"/>
            <a:ext cx="360363" cy="352425"/>
          </a:xfrm>
          <a:prstGeom prst="ellipse">
            <a:avLst/>
          </a:prstGeom>
          <a:noFill/>
          <a:ln w="9525">
            <a:solidFill>
              <a:srgbClr val="FF0000"/>
            </a:solidFill>
            <a:round/>
            <a:headEnd/>
            <a:tailEnd/>
          </a:ln>
        </p:spPr>
        <p:txBody>
          <a:bodyPr wrap="none" anchor="ctr"/>
          <a:lstStyle/>
          <a:p>
            <a:endParaRPr lang="pt-BR"/>
          </a:p>
        </p:txBody>
      </p:sp>
      <p:cxnSp>
        <p:nvCxnSpPr>
          <p:cNvPr id="5" name="Conector reto 4"/>
          <p:cNvCxnSpPr/>
          <p:nvPr/>
        </p:nvCxnSpPr>
        <p:spPr>
          <a:xfrm flipV="1">
            <a:off x="179388" y="4136031"/>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 name="Oval 17"/>
          <p:cNvSpPr>
            <a:spLocks noChangeArrowheads="1"/>
          </p:cNvSpPr>
          <p:nvPr/>
        </p:nvSpPr>
        <p:spPr bwMode="auto">
          <a:xfrm>
            <a:off x="8077489" y="4643289"/>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428448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Espaço Reservado para Número de Slide 1"/>
          <p:cNvSpPr>
            <a:spLocks noGrp="1"/>
          </p:cNvSpPr>
          <p:nvPr>
            <p:ph type="sldNum" sz="quarter" idx="10"/>
          </p:nvPr>
        </p:nvSpPr>
        <p:spPr>
          <a:noFill/>
        </p:spPr>
        <p:txBody>
          <a:bodyPr/>
          <a:lstStyle/>
          <a:p>
            <a:fld id="{9BCC8BF8-EA82-40F6-AA1A-7135FB54C7D2}" type="slidenum">
              <a:rPr lang="pt-BR" smtClean="0"/>
              <a:pPr/>
              <a:t>37</a:t>
            </a:fld>
            <a:endParaRPr lang="pt-BR"/>
          </a:p>
        </p:txBody>
      </p:sp>
      <p:pic>
        <p:nvPicPr>
          <p:cNvPr id="101378" name="Picture 2"/>
          <p:cNvPicPr>
            <a:picLocks noChangeAspect="1" noChangeArrowheads="1"/>
          </p:cNvPicPr>
          <p:nvPr/>
        </p:nvPicPr>
        <p:blipFill>
          <a:blip r:embed="rId3"/>
          <a:srcRect/>
          <a:stretch>
            <a:fillRect/>
          </a:stretch>
        </p:blipFill>
        <p:spPr bwMode="auto">
          <a:xfrm>
            <a:off x="238125" y="1717675"/>
            <a:ext cx="8642350" cy="3290888"/>
          </a:xfrm>
          <a:prstGeom prst="rect">
            <a:avLst/>
          </a:prstGeom>
          <a:noFill/>
          <a:ln w="9525">
            <a:noFill/>
            <a:miter lim="800000"/>
            <a:headEnd/>
            <a:tailEnd/>
          </a:ln>
        </p:spPr>
      </p:pic>
      <p:sp>
        <p:nvSpPr>
          <p:cNvPr id="101379" name="Oval 17"/>
          <p:cNvSpPr>
            <a:spLocks noChangeArrowheads="1"/>
          </p:cNvSpPr>
          <p:nvPr/>
        </p:nvSpPr>
        <p:spPr bwMode="auto">
          <a:xfrm>
            <a:off x="8100069" y="4643289"/>
            <a:ext cx="360363" cy="352425"/>
          </a:xfrm>
          <a:prstGeom prst="ellipse">
            <a:avLst/>
          </a:prstGeom>
          <a:noFill/>
          <a:ln w="9525">
            <a:solidFill>
              <a:srgbClr val="FF0000"/>
            </a:solidFill>
            <a:round/>
            <a:headEnd/>
            <a:tailEnd/>
          </a:ln>
        </p:spPr>
        <p:txBody>
          <a:bodyPr wrap="none" anchor="ctr"/>
          <a:lstStyle/>
          <a:p>
            <a:endParaRPr lang="pt-BR"/>
          </a:p>
        </p:txBody>
      </p:sp>
      <p:cxnSp>
        <p:nvCxnSpPr>
          <p:cNvPr id="7" name="Conector reto 6"/>
          <p:cNvCxnSpPr/>
          <p:nvPr/>
        </p:nvCxnSpPr>
        <p:spPr>
          <a:xfrm flipV="1">
            <a:off x="179388" y="4496255"/>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 name="Oval 17"/>
          <p:cNvSpPr>
            <a:spLocks noChangeArrowheads="1"/>
          </p:cNvSpPr>
          <p:nvPr/>
        </p:nvSpPr>
        <p:spPr bwMode="auto">
          <a:xfrm>
            <a:off x="987512" y="4643289"/>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2836244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3"/>
          <a:srcRect/>
          <a:stretch>
            <a:fillRect/>
          </a:stretch>
        </p:blipFill>
        <p:spPr bwMode="auto">
          <a:xfrm>
            <a:off x="109538" y="620713"/>
            <a:ext cx="8926512" cy="3389312"/>
          </a:xfrm>
          <a:prstGeom prst="rect">
            <a:avLst/>
          </a:prstGeom>
          <a:noFill/>
          <a:ln w="9525">
            <a:noFill/>
            <a:miter lim="800000"/>
            <a:headEnd/>
            <a:tailEnd/>
          </a:ln>
        </p:spPr>
      </p:pic>
      <p:sp>
        <p:nvSpPr>
          <p:cNvPr id="103426" name="Espaço Reservado para Número de Slide 1"/>
          <p:cNvSpPr>
            <a:spLocks noGrp="1"/>
          </p:cNvSpPr>
          <p:nvPr>
            <p:ph type="sldNum" sz="quarter" idx="10"/>
          </p:nvPr>
        </p:nvSpPr>
        <p:spPr>
          <a:noFill/>
        </p:spPr>
        <p:txBody>
          <a:bodyPr/>
          <a:lstStyle/>
          <a:p>
            <a:fld id="{D705F80A-5546-4F98-970A-653677194300}" type="slidenum">
              <a:rPr lang="pt-BR" smtClean="0"/>
              <a:pPr/>
              <a:t>38</a:t>
            </a:fld>
            <a:endParaRPr lang="pt-BR"/>
          </a:p>
        </p:txBody>
      </p:sp>
      <p:sp>
        <p:nvSpPr>
          <p:cNvPr id="103427" name="Oval 17"/>
          <p:cNvSpPr>
            <a:spLocks noChangeArrowheads="1"/>
          </p:cNvSpPr>
          <p:nvPr/>
        </p:nvSpPr>
        <p:spPr bwMode="auto">
          <a:xfrm>
            <a:off x="8244086" y="3619801"/>
            <a:ext cx="360362" cy="352425"/>
          </a:xfrm>
          <a:prstGeom prst="ellipse">
            <a:avLst/>
          </a:prstGeom>
          <a:noFill/>
          <a:ln w="9525">
            <a:solidFill>
              <a:srgbClr val="FF0000"/>
            </a:solidFill>
            <a:round/>
            <a:headEnd/>
            <a:tailEnd/>
          </a:ln>
        </p:spPr>
        <p:txBody>
          <a:bodyPr wrap="none" anchor="ctr"/>
          <a:lstStyle/>
          <a:p>
            <a:endParaRPr lang="pt-BR"/>
          </a:p>
        </p:txBody>
      </p:sp>
      <p:sp>
        <p:nvSpPr>
          <p:cNvPr id="88068" name="CaixaDeTexto 3"/>
          <p:cNvSpPr txBox="1">
            <a:spLocks noChangeArrowheads="1"/>
          </p:cNvSpPr>
          <p:nvPr/>
        </p:nvSpPr>
        <p:spPr bwMode="auto">
          <a:xfrm>
            <a:off x="1763713" y="4246563"/>
            <a:ext cx="5761037" cy="2062162"/>
          </a:xfrm>
          <a:prstGeom prst="rect">
            <a:avLst/>
          </a:prstGeom>
          <a:noFill/>
          <a:ln w="9525">
            <a:noFill/>
            <a:miter lim="800000"/>
            <a:headEnd/>
            <a:tailEnd/>
          </a:ln>
        </p:spPr>
        <p:txBody>
          <a:bodyPr>
            <a:spAutoFit/>
          </a:bodyPr>
          <a:lstStyle/>
          <a:p>
            <a:pPr>
              <a:defRPr/>
            </a:pPr>
            <a:r>
              <a:rPr lang="pt-BR" sz="2800" i="1" dirty="0"/>
              <a:t>Pecuário no Brasil (IBGE 2012):</a:t>
            </a:r>
          </a:p>
          <a:p>
            <a:pPr marL="342900" indent="-342900">
              <a:buFont typeface="Arial" pitchFamily="34" charset="0"/>
              <a:buChar char="•"/>
              <a:defRPr/>
            </a:pPr>
            <a:r>
              <a:rPr lang="pt-BR" sz="2000" b="1" dirty="0"/>
              <a:t>Bovino</a:t>
            </a:r>
            <a:r>
              <a:rPr lang="pt-BR" sz="2000" dirty="0"/>
              <a:t> - 212 milhões</a:t>
            </a:r>
          </a:p>
          <a:p>
            <a:pPr marL="342900" indent="-342900">
              <a:buFont typeface="Arial" pitchFamily="34" charset="0"/>
              <a:buChar char="•"/>
              <a:defRPr/>
            </a:pPr>
            <a:r>
              <a:rPr lang="pt-BR" sz="2000" b="1" dirty="0"/>
              <a:t>Equino/Bubalino/Asinino/Muar</a:t>
            </a:r>
            <a:r>
              <a:rPr lang="pt-BR" sz="2000" dirty="0"/>
              <a:t> – 9 milhões</a:t>
            </a:r>
          </a:p>
          <a:p>
            <a:pPr marL="342900" indent="-342900">
              <a:buFont typeface="Arial" pitchFamily="34" charset="0"/>
              <a:buChar char="•"/>
              <a:defRPr/>
            </a:pPr>
            <a:r>
              <a:rPr lang="pt-BR" sz="2000" b="1" dirty="0"/>
              <a:t>Suíno</a:t>
            </a:r>
            <a:r>
              <a:rPr lang="pt-BR" sz="2000" dirty="0"/>
              <a:t> - 39 milhões</a:t>
            </a:r>
          </a:p>
          <a:p>
            <a:pPr marL="342900" indent="-342900">
              <a:buFont typeface="Arial" pitchFamily="34" charset="0"/>
              <a:buChar char="•"/>
              <a:defRPr/>
            </a:pPr>
            <a:r>
              <a:rPr lang="pt-BR" sz="2000" b="1" dirty="0"/>
              <a:t>Caprino/Ovino</a:t>
            </a:r>
            <a:r>
              <a:rPr lang="pt-BR" sz="2000" dirty="0"/>
              <a:t> – 26 milhões</a:t>
            </a:r>
          </a:p>
          <a:p>
            <a:pPr marL="342900" indent="-342900">
              <a:buFont typeface="Arial" pitchFamily="34" charset="0"/>
              <a:buChar char="•"/>
              <a:defRPr/>
            </a:pPr>
            <a:r>
              <a:rPr lang="pt-BR" sz="2000" b="1" dirty="0"/>
              <a:t>Avicultura </a:t>
            </a:r>
            <a:r>
              <a:rPr lang="pt-BR" sz="2000" dirty="0"/>
              <a:t>- 1.261 milhões</a:t>
            </a:r>
          </a:p>
        </p:txBody>
      </p:sp>
      <p:sp>
        <p:nvSpPr>
          <p:cNvPr id="6" name="Oval 17"/>
          <p:cNvSpPr>
            <a:spLocks noChangeArrowheads="1"/>
          </p:cNvSpPr>
          <p:nvPr/>
        </p:nvSpPr>
        <p:spPr bwMode="auto">
          <a:xfrm>
            <a:off x="848512" y="3626263"/>
            <a:ext cx="360363" cy="352425"/>
          </a:xfrm>
          <a:prstGeom prst="ellipse">
            <a:avLst/>
          </a:prstGeom>
          <a:noFill/>
          <a:ln w="9525">
            <a:solidFill>
              <a:srgbClr val="FF0000"/>
            </a:solidFill>
            <a:round/>
            <a:headEnd/>
            <a:tailEnd/>
          </a:ln>
        </p:spPr>
        <p:txBody>
          <a:bodyPr wrap="none" anchor="ctr"/>
          <a:lstStyle/>
          <a:p>
            <a:endParaRPr lang="pt-BR"/>
          </a:p>
        </p:txBody>
      </p:sp>
      <p:sp>
        <p:nvSpPr>
          <p:cNvPr id="9" name="Oval 17"/>
          <p:cNvSpPr>
            <a:spLocks noChangeArrowheads="1"/>
          </p:cNvSpPr>
          <p:nvPr/>
        </p:nvSpPr>
        <p:spPr bwMode="auto">
          <a:xfrm>
            <a:off x="899269" y="3724647"/>
            <a:ext cx="360363" cy="352425"/>
          </a:xfrm>
          <a:prstGeom prst="ellipse">
            <a:avLst/>
          </a:prstGeom>
          <a:noFill/>
          <a:ln w="9525">
            <a:solidFill>
              <a:srgbClr val="008000"/>
            </a:solidFill>
            <a:round/>
            <a:headEnd/>
            <a:tailEnd/>
          </a:ln>
        </p:spPr>
        <p:txBody>
          <a:bodyPr wrap="none" anchor="ctr"/>
          <a:lstStyle/>
          <a:p>
            <a:endParaRPr lang="pt-BR"/>
          </a:p>
        </p:txBody>
      </p:sp>
      <p:sp>
        <p:nvSpPr>
          <p:cNvPr id="10" name="Oval 17"/>
          <p:cNvSpPr>
            <a:spLocks noChangeArrowheads="1"/>
          </p:cNvSpPr>
          <p:nvPr/>
        </p:nvSpPr>
        <p:spPr bwMode="auto">
          <a:xfrm>
            <a:off x="4067621" y="3645024"/>
            <a:ext cx="360363" cy="352425"/>
          </a:xfrm>
          <a:prstGeom prst="ellipse">
            <a:avLst/>
          </a:prstGeom>
          <a:noFill/>
          <a:ln w="9525">
            <a:solidFill>
              <a:srgbClr val="008000"/>
            </a:solidFill>
            <a:round/>
            <a:headEnd/>
            <a:tailEnd/>
          </a:ln>
        </p:spPr>
        <p:txBody>
          <a:bodyPr wrap="none" anchor="ctr"/>
          <a:lstStyle/>
          <a:p>
            <a:endParaRPr lang="pt-BR"/>
          </a:p>
        </p:txBody>
      </p:sp>
      <p:sp>
        <p:nvSpPr>
          <p:cNvPr id="11" name="Oval 17"/>
          <p:cNvSpPr>
            <a:spLocks noChangeArrowheads="1"/>
          </p:cNvSpPr>
          <p:nvPr/>
        </p:nvSpPr>
        <p:spPr bwMode="auto">
          <a:xfrm>
            <a:off x="4427338" y="3645024"/>
            <a:ext cx="360363" cy="352425"/>
          </a:xfrm>
          <a:prstGeom prst="ellipse">
            <a:avLst/>
          </a:prstGeom>
          <a:noFill/>
          <a:ln w="9525">
            <a:solidFill>
              <a:srgbClr val="008000"/>
            </a:solidFill>
            <a:round/>
            <a:headEnd/>
            <a:tailEnd/>
          </a:ln>
        </p:spPr>
        <p:txBody>
          <a:bodyPr wrap="none" anchor="ctr"/>
          <a:lstStyle/>
          <a:p>
            <a:endParaRPr lang="pt-BR"/>
          </a:p>
        </p:txBody>
      </p:sp>
      <p:sp>
        <p:nvSpPr>
          <p:cNvPr id="12" name="Oval 17"/>
          <p:cNvSpPr>
            <a:spLocks noChangeArrowheads="1"/>
          </p:cNvSpPr>
          <p:nvPr/>
        </p:nvSpPr>
        <p:spPr bwMode="auto">
          <a:xfrm>
            <a:off x="6947618" y="3645024"/>
            <a:ext cx="360363" cy="352425"/>
          </a:xfrm>
          <a:prstGeom prst="ellipse">
            <a:avLst/>
          </a:prstGeom>
          <a:noFill/>
          <a:ln w="9525">
            <a:solidFill>
              <a:srgbClr val="008000"/>
            </a:solidFill>
            <a:round/>
            <a:headEnd/>
            <a:tailEnd/>
          </a:ln>
        </p:spPr>
        <p:txBody>
          <a:bodyPr wrap="none" anchor="ctr"/>
          <a:lstStyle/>
          <a:p>
            <a:endParaRPr lang="pt-BR"/>
          </a:p>
        </p:txBody>
      </p:sp>
      <p:sp>
        <p:nvSpPr>
          <p:cNvPr id="13" name="Oval 17"/>
          <p:cNvSpPr>
            <a:spLocks noChangeArrowheads="1"/>
          </p:cNvSpPr>
          <p:nvPr/>
        </p:nvSpPr>
        <p:spPr bwMode="auto">
          <a:xfrm>
            <a:off x="8532117" y="3645024"/>
            <a:ext cx="360363" cy="352425"/>
          </a:xfrm>
          <a:prstGeom prst="ellipse">
            <a:avLst/>
          </a:prstGeom>
          <a:noFill/>
          <a:ln w="9525">
            <a:solidFill>
              <a:srgbClr val="008000"/>
            </a:solidFill>
            <a:round/>
            <a:headEnd/>
            <a:tailEnd/>
          </a:ln>
        </p:spPr>
        <p:txBody>
          <a:bodyPr wrap="none" anchor="ctr"/>
          <a:lstStyle/>
          <a:p>
            <a:endParaRPr lang="pt-BR"/>
          </a:p>
        </p:txBody>
      </p:sp>
      <p:sp>
        <p:nvSpPr>
          <p:cNvPr id="14" name="Oval 17"/>
          <p:cNvSpPr>
            <a:spLocks noChangeArrowheads="1"/>
          </p:cNvSpPr>
          <p:nvPr/>
        </p:nvSpPr>
        <p:spPr bwMode="auto">
          <a:xfrm>
            <a:off x="3131194" y="3645024"/>
            <a:ext cx="360363" cy="352425"/>
          </a:xfrm>
          <a:prstGeom prst="ellipse">
            <a:avLst/>
          </a:prstGeom>
          <a:noFill/>
          <a:ln w="9525">
            <a:solidFill>
              <a:srgbClr val="008000"/>
            </a:solidFill>
            <a:round/>
            <a:headEnd/>
            <a:tailEnd/>
          </a:ln>
        </p:spPr>
        <p:txBody>
          <a:bodyPr wrap="none" anchor="ctr"/>
          <a:lstStyle/>
          <a:p>
            <a:endParaRPr lang="pt-BR"/>
          </a:p>
        </p:txBody>
      </p:sp>
      <p:sp>
        <p:nvSpPr>
          <p:cNvPr id="15" name="Oval 17"/>
          <p:cNvSpPr>
            <a:spLocks noChangeArrowheads="1"/>
          </p:cNvSpPr>
          <p:nvPr/>
        </p:nvSpPr>
        <p:spPr bwMode="auto">
          <a:xfrm>
            <a:off x="6659586" y="3645024"/>
            <a:ext cx="360363" cy="352425"/>
          </a:xfrm>
          <a:prstGeom prst="ellipse">
            <a:avLst/>
          </a:prstGeom>
          <a:noFill/>
          <a:ln w="9525">
            <a:solidFill>
              <a:srgbClr val="008000"/>
            </a:solidFill>
            <a:round/>
            <a:headEnd/>
            <a:tailEnd/>
          </a:ln>
        </p:spPr>
        <p:txBody>
          <a:bodyPr wrap="none" anchor="ctr"/>
          <a:lstStyle/>
          <a:p>
            <a:endParaRPr lang="pt-BR"/>
          </a:p>
        </p:txBody>
      </p:sp>
      <p:sp>
        <p:nvSpPr>
          <p:cNvPr id="16" name="Oval 17"/>
          <p:cNvSpPr>
            <a:spLocks noChangeArrowheads="1"/>
          </p:cNvSpPr>
          <p:nvPr/>
        </p:nvSpPr>
        <p:spPr bwMode="auto">
          <a:xfrm>
            <a:off x="1258986" y="3645024"/>
            <a:ext cx="360363" cy="352425"/>
          </a:xfrm>
          <a:prstGeom prst="ellipse">
            <a:avLst/>
          </a:prstGeom>
          <a:noFill/>
          <a:ln w="9525">
            <a:solidFill>
              <a:srgbClr val="008000"/>
            </a:solidFill>
            <a:round/>
            <a:headEnd/>
            <a:tailEnd/>
          </a:ln>
        </p:spPr>
        <p:txBody>
          <a:bodyPr wrap="none" anchor="ctr"/>
          <a:lstStyle/>
          <a:p>
            <a:endParaRPr lang="pt-BR"/>
          </a:p>
        </p:txBody>
      </p:sp>
      <p:sp>
        <p:nvSpPr>
          <p:cNvPr id="17" name="Oval 16"/>
          <p:cNvSpPr>
            <a:spLocks noChangeArrowheads="1"/>
          </p:cNvSpPr>
          <p:nvPr/>
        </p:nvSpPr>
        <p:spPr bwMode="auto">
          <a:xfrm>
            <a:off x="251197" y="3645024"/>
            <a:ext cx="360363" cy="352425"/>
          </a:xfrm>
          <a:prstGeom prst="ellipse">
            <a:avLst/>
          </a:prstGeom>
          <a:noFill/>
          <a:ln w="9525">
            <a:solidFill>
              <a:srgbClr val="008000"/>
            </a:solidFill>
            <a:round/>
            <a:headEnd/>
            <a:tailEnd/>
          </a:ln>
        </p:spPr>
        <p:txBody>
          <a:bodyPr wrap="none" anchor="ctr"/>
          <a:lstStyle/>
          <a:p>
            <a:endParaRPr lang="pt-BR"/>
          </a:p>
        </p:txBody>
      </p:sp>
    </p:spTree>
    <p:extLst>
      <p:ext uri="{BB962C8B-B14F-4D97-AF65-F5344CB8AC3E}">
        <p14:creationId xmlns:p14="http://schemas.microsoft.com/office/powerpoint/2010/main" val="861708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Espaço Reservado para Número de Slide 1"/>
          <p:cNvSpPr>
            <a:spLocks noGrp="1"/>
          </p:cNvSpPr>
          <p:nvPr>
            <p:ph type="sldNum" sz="quarter" idx="10"/>
          </p:nvPr>
        </p:nvSpPr>
        <p:spPr>
          <a:noFill/>
        </p:spPr>
        <p:txBody>
          <a:bodyPr/>
          <a:lstStyle/>
          <a:p>
            <a:fld id="{65F30D7F-2045-41F3-B5F0-D2EEA190032F}" type="slidenum">
              <a:rPr lang="pt-BR" smtClean="0"/>
              <a:pPr/>
              <a:t>39</a:t>
            </a:fld>
            <a:endParaRPr lang="pt-BR"/>
          </a:p>
        </p:txBody>
      </p:sp>
      <p:pic>
        <p:nvPicPr>
          <p:cNvPr id="105474" name="Picture 2"/>
          <p:cNvPicPr>
            <a:picLocks noChangeAspect="1" noChangeArrowheads="1"/>
          </p:cNvPicPr>
          <p:nvPr/>
        </p:nvPicPr>
        <p:blipFill>
          <a:blip r:embed="rId3"/>
          <a:srcRect/>
          <a:stretch>
            <a:fillRect/>
          </a:stretch>
        </p:blipFill>
        <p:spPr bwMode="auto">
          <a:xfrm>
            <a:off x="104874" y="2205955"/>
            <a:ext cx="8934450" cy="3743325"/>
          </a:xfrm>
          <a:prstGeom prst="rect">
            <a:avLst/>
          </a:prstGeom>
          <a:noFill/>
          <a:ln w="9525">
            <a:noFill/>
            <a:miter lim="800000"/>
            <a:headEnd/>
            <a:tailEnd/>
          </a:ln>
        </p:spPr>
      </p:pic>
      <p:sp>
        <p:nvSpPr>
          <p:cNvPr id="105475" name="Oval 17"/>
          <p:cNvSpPr>
            <a:spLocks noChangeArrowheads="1"/>
          </p:cNvSpPr>
          <p:nvPr/>
        </p:nvSpPr>
        <p:spPr bwMode="auto">
          <a:xfrm>
            <a:off x="8194658" y="5589240"/>
            <a:ext cx="360362" cy="352425"/>
          </a:xfrm>
          <a:prstGeom prst="ellipse">
            <a:avLst/>
          </a:prstGeom>
          <a:noFill/>
          <a:ln w="9525">
            <a:solidFill>
              <a:srgbClr val="FF0000"/>
            </a:solidFill>
            <a:round/>
            <a:headEnd/>
            <a:tailEnd/>
          </a:ln>
        </p:spPr>
        <p:txBody>
          <a:bodyPr wrap="none" anchor="ctr"/>
          <a:lstStyle/>
          <a:p>
            <a:endParaRPr lang="pt-B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97954"/>
            <a:ext cx="2775967" cy="72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17"/>
          <p:cNvSpPr>
            <a:spLocks noChangeArrowheads="1"/>
          </p:cNvSpPr>
          <p:nvPr/>
        </p:nvSpPr>
        <p:spPr bwMode="auto">
          <a:xfrm>
            <a:off x="872893" y="5579271"/>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4256361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349009F-B681-460F-BCC9-71C95378524F}"/>
              </a:ext>
            </a:extLst>
          </p:cNvPr>
          <p:cNvSpPr>
            <a:spLocks noGrp="1"/>
          </p:cNvSpPr>
          <p:nvPr>
            <p:ph type="sldNum" sz="quarter" idx="10"/>
          </p:nvPr>
        </p:nvSpPr>
        <p:spPr/>
        <p:txBody>
          <a:bodyPr/>
          <a:lstStyle/>
          <a:p>
            <a:pPr>
              <a:defRPr/>
            </a:pPr>
            <a:fld id="{1E0096A8-BFBA-44C3-A19B-C3363CA00020}" type="slidenum">
              <a:rPr lang="pt-BR" smtClean="0"/>
              <a:pPr>
                <a:defRPr/>
              </a:pPr>
              <a:t>4</a:t>
            </a:fld>
            <a:endParaRPr lang="pt-BR"/>
          </a:p>
        </p:txBody>
      </p:sp>
      <p:pic>
        <p:nvPicPr>
          <p:cNvPr id="3" name="Imagem 2">
            <a:extLst>
              <a:ext uri="{FF2B5EF4-FFF2-40B4-BE49-F238E27FC236}">
                <a16:creationId xmlns:a16="http://schemas.microsoft.com/office/drawing/2014/main" id="{03A7E307-F62A-430B-A978-9470D858C7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545145"/>
            <a:ext cx="8261631" cy="6196223"/>
          </a:xfrm>
          <a:prstGeom prst="rect">
            <a:avLst/>
          </a:prstGeom>
        </p:spPr>
      </p:pic>
    </p:spTree>
    <p:extLst>
      <p:ext uri="{BB962C8B-B14F-4D97-AF65-F5344CB8AC3E}">
        <p14:creationId xmlns:p14="http://schemas.microsoft.com/office/powerpoint/2010/main" val="1819117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5"/>
          <p:cNvPicPr>
            <a:picLocks noChangeAspect="1" noChangeArrowheads="1"/>
          </p:cNvPicPr>
          <p:nvPr/>
        </p:nvPicPr>
        <p:blipFill>
          <a:blip r:embed="rId3"/>
          <a:srcRect/>
          <a:stretch>
            <a:fillRect/>
          </a:stretch>
        </p:blipFill>
        <p:spPr bwMode="auto">
          <a:xfrm>
            <a:off x="166688" y="3687217"/>
            <a:ext cx="8856662" cy="2478087"/>
          </a:xfrm>
          <a:prstGeom prst="rect">
            <a:avLst/>
          </a:prstGeom>
          <a:noFill/>
          <a:ln w="9525">
            <a:noFill/>
            <a:miter lim="800000"/>
            <a:headEnd/>
            <a:tailEnd/>
          </a:ln>
        </p:spPr>
      </p:pic>
      <p:pic>
        <p:nvPicPr>
          <p:cNvPr id="107523" name="Picture 3"/>
          <p:cNvPicPr>
            <a:picLocks noChangeAspect="1" noChangeArrowheads="1"/>
          </p:cNvPicPr>
          <p:nvPr/>
        </p:nvPicPr>
        <p:blipFill>
          <a:blip r:embed="rId4"/>
          <a:srcRect/>
          <a:stretch>
            <a:fillRect/>
          </a:stretch>
        </p:blipFill>
        <p:spPr bwMode="auto">
          <a:xfrm>
            <a:off x="138113" y="798513"/>
            <a:ext cx="8885237" cy="2486025"/>
          </a:xfrm>
          <a:prstGeom prst="rect">
            <a:avLst/>
          </a:prstGeom>
          <a:noFill/>
          <a:ln w="9525">
            <a:noFill/>
            <a:miter lim="800000"/>
            <a:headEnd/>
            <a:tailEnd/>
          </a:ln>
        </p:spPr>
      </p:pic>
      <p:sp>
        <p:nvSpPr>
          <p:cNvPr id="107524" name="Oval 17"/>
          <p:cNvSpPr>
            <a:spLocks noChangeArrowheads="1"/>
          </p:cNvSpPr>
          <p:nvPr/>
        </p:nvSpPr>
        <p:spPr bwMode="auto">
          <a:xfrm>
            <a:off x="8227610" y="2924175"/>
            <a:ext cx="360362" cy="352425"/>
          </a:xfrm>
          <a:prstGeom prst="ellipse">
            <a:avLst/>
          </a:prstGeom>
          <a:noFill/>
          <a:ln w="9525">
            <a:solidFill>
              <a:srgbClr val="FF0000"/>
            </a:solidFill>
            <a:round/>
            <a:headEnd/>
            <a:tailEnd/>
          </a:ln>
        </p:spPr>
        <p:txBody>
          <a:bodyPr wrap="none" anchor="ctr"/>
          <a:lstStyle/>
          <a:p>
            <a:endParaRPr lang="pt-BR"/>
          </a:p>
        </p:txBody>
      </p:sp>
      <p:sp>
        <p:nvSpPr>
          <p:cNvPr id="107525" name="Oval 17"/>
          <p:cNvSpPr>
            <a:spLocks noChangeArrowheads="1"/>
          </p:cNvSpPr>
          <p:nvPr/>
        </p:nvSpPr>
        <p:spPr bwMode="auto">
          <a:xfrm>
            <a:off x="8227610" y="5812879"/>
            <a:ext cx="360362" cy="352425"/>
          </a:xfrm>
          <a:prstGeom prst="ellipse">
            <a:avLst/>
          </a:prstGeom>
          <a:noFill/>
          <a:ln w="9525">
            <a:solidFill>
              <a:srgbClr val="FF0000"/>
            </a:solidFill>
            <a:round/>
            <a:headEnd/>
            <a:tailEnd/>
          </a:ln>
        </p:spPr>
        <p:txBody>
          <a:bodyPr wrap="none" anchor="ctr"/>
          <a:lstStyle/>
          <a:p>
            <a:endParaRPr lang="pt-BR"/>
          </a:p>
        </p:txBody>
      </p:sp>
      <p:cxnSp>
        <p:nvCxnSpPr>
          <p:cNvPr id="9" name="Conector reto 8"/>
          <p:cNvCxnSpPr/>
          <p:nvPr/>
        </p:nvCxnSpPr>
        <p:spPr>
          <a:xfrm flipV="1">
            <a:off x="179388" y="5276127"/>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Oval 17"/>
          <p:cNvSpPr>
            <a:spLocks noChangeArrowheads="1"/>
          </p:cNvSpPr>
          <p:nvPr/>
        </p:nvSpPr>
        <p:spPr bwMode="auto">
          <a:xfrm>
            <a:off x="890800" y="5812879"/>
            <a:ext cx="360363" cy="352425"/>
          </a:xfrm>
          <a:prstGeom prst="ellipse">
            <a:avLst/>
          </a:prstGeom>
          <a:noFill/>
          <a:ln w="9525">
            <a:solidFill>
              <a:srgbClr val="FF0000"/>
            </a:solidFill>
            <a:round/>
            <a:headEnd/>
            <a:tailEnd/>
          </a:ln>
        </p:spPr>
        <p:txBody>
          <a:bodyPr wrap="none" anchor="ctr"/>
          <a:lstStyle/>
          <a:p>
            <a:endParaRPr lang="pt-BR"/>
          </a:p>
        </p:txBody>
      </p:sp>
      <p:sp>
        <p:nvSpPr>
          <p:cNvPr id="11" name="Oval 17"/>
          <p:cNvSpPr>
            <a:spLocks noChangeArrowheads="1"/>
          </p:cNvSpPr>
          <p:nvPr/>
        </p:nvSpPr>
        <p:spPr bwMode="auto">
          <a:xfrm>
            <a:off x="890800" y="2923767"/>
            <a:ext cx="360363" cy="352425"/>
          </a:xfrm>
          <a:prstGeom prst="ellipse">
            <a:avLst/>
          </a:prstGeom>
          <a:noFill/>
          <a:ln w="9525">
            <a:solidFill>
              <a:srgbClr val="FF0000"/>
            </a:solidFill>
            <a:round/>
            <a:headEnd/>
            <a:tailEnd/>
          </a:ln>
        </p:spPr>
        <p:txBody>
          <a:bodyPr wrap="none" anchor="ctr"/>
          <a:lstStyle/>
          <a:p>
            <a:endParaRPr lang="pt-BR"/>
          </a:p>
        </p:txBody>
      </p:sp>
      <p:sp>
        <p:nvSpPr>
          <p:cNvPr id="2" name="CaixaDeTexto 1"/>
          <p:cNvSpPr txBox="1"/>
          <p:nvPr/>
        </p:nvSpPr>
        <p:spPr>
          <a:xfrm>
            <a:off x="3203848" y="6381328"/>
            <a:ext cx="2736304" cy="400110"/>
          </a:xfrm>
          <a:prstGeom prst="rect">
            <a:avLst/>
          </a:prstGeom>
          <a:noFill/>
        </p:spPr>
        <p:txBody>
          <a:bodyPr wrap="square" rtlCol="0">
            <a:spAutoFit/>
          </a:bodyPr>
          <a:lstStyle/>
          <a:p>
            <a:r>
              <a:rPr lang="pt-BR" sz="2000" dirty="0">
                <a:solidFill>
                  <a:srgbClr val="FF0000"/>
                </a:solidFill>
              </a:rPr>
              <a:t>Recife = 10.5 mil</a:t>
            </a:r>
          </a:p>
        </p:txBody>
      </p:sp>
    </p:spTree>
    <p:extLst>
      <p:ext uri="{BB962C8B-B14F-4D97-AF65-F5344CB8AC3E}">
        <p14:creationId xmlns:p14="http://schemas.microsoft.com/office/powerpoint/2010/main" val="4205662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noChangeArrowheads="1"/>
          </p:cNvPicPr>
          <p:nvPr/>
        </p:nvPicPr>
        <p:blipFill>
          <a:blip r:embed="rId3"/>
          <a:srcRect/>
          <a:stretch>
            <a:fillRect/>
          </a:stretch>
        </p:blipFill>
        <p:spPr bwMode="auto">
          <a:xfrm>
            <a:off x="47537" y="116632"/>
            <a:ext cx="8856663" cy="2910136"/>
          </a:xfrm>
          <a:prstGeom prst="rect">
            <a:avLst/>
          </a:prstGeom>
          <a:noFill/>
          <a:ln w="9525">
            <a:noFill/>
            <a:miter lim="800000"/>
            <a:headEnd/>
            <a:tailEnd/>
          </a:ln>
        </p:spPr>
      </p:pic>
      <p:sp>
        <p:nvSpPr>
          <p:cNvPr id="109570" name="Espaço Reservado para Número de Slide 1"/>
          <p:cNvSpPr>
            <a:spLocks noGrp="1"/>
          </p:cNvSpPr>
          <p:nvPr>
            <p:ph type="sldNum" sz="quarter" idx="10"/>
          </p:nvPr>
        </p:nvSpPr>
        <p:spPr>
          <a:noFill/>
        </p:spPr>
        <p:txBody>
          <a:bodyPr/>
          <a:lstStyle/>
          <a:p>
            <a:fld id="{4BA5A51A-FBC3-4DF9-9C05-8916D4851CDA}" type="slidenum">
              <a:rPr lang="pt-BR" smtClean="0"/>
              <a:pPr/>
              <a:t>41</a:t>
            </a:fld>
            <a:endParaRPr lang="pt-BR"/>
          </a:p>
        </p:txBody>
      </p:sp>
      <p:sp>
        <p:nvSpPr>
          <p:cNvPr id="109571" name="Oval 17"/>
          <p:cNvSpPr>
            <a:spLocks noChangeArrowheads="1"/>
          </p:cNvSpPr>
          <p:nvPr/>
        </p:nvSpPr>
        <p:spPr bwMode="auto">
          <a:xfrm>
            <a:off x="8067902" y="2636987"/>
            <a:ext cx="360363" cy="352425"/>
          </a:xfrm>
          <a:prstGeom prst="ellipse">
            <a:avLst/>
          </a:prstGeom>
          <a:noFill/>
          <a:ln w="9525">
            <a:solidFill>
              <a:srgbClr val="FF0000"/>
            </a:solidFill>
            <a:round/>
            <a:headEnd/>
            <a:tailEnd/>
          </a:ln>
        </p:spPr>
        <p:txBody>
          <a:bodyPr wrap="none" anchor="ctr"/>
          <a:lstStyle/>
          <a:p>
            <a:endParaRPr lang="pt-BR"/>
          </a:p>
        </p:txBody>
      </p:sp>
      <p:sp>
        <p:nvSpPr>
          <p:cNvPr id="5" name="Oval 17"/>
          <p:cNvSpPr>
            <a:spLocks noChangeArrowheads="1"/>
          </p:cNvSpPr>
          <p:nvPr/>
        </p:nvSpPr>
        <p:spPr bwMode="auto">
          <a:xfrm>
            <a:off x="755576" y="2636912"/>
            <a:ext cx="360363" cy="352425"/>
          </a:xfrm>
          <a:prstGeom prst="ellipse">
            <a:avLst/>
          </a:prstGeom>
          <a:noFill/>
          <a:ln w="9525">
            <a:solidFill>
              <a:srgbClr val="FF0000"/>
            </a:solidFill>
            <a:round/>
            <a:headEnd/>
            <a:tailEnd/>
          </a:ln>
        </p:spPr>
        <p:txBody>
          <a:bodyPr wrap="none" anchor="ctr"/>
          <a:lstStyle/>
          <a:p>
            <a:endParaRPr lang="pt-BR"/>
          </a:p>
        </p:txBody>
      </p:sp>
      <p:pic>
        <p:nvPicPr>
          <p:cNvPr id="7" name="Picture 2">
            <a:extLst>
              <a:ext uri="{FF2B5EF4-FFF2-40B4-BE49-F238E27FC236}">
                <a16:creationId xmlns:a16="http://schemas.microsoft.com/office/drawing/2014/main" id="{6B940FA4-0B43-441E-A273-80BACF1B99F3}"/>
              </a:ext>
            </a:extLst>
          </p:cNvPr>
          <p:cNvPicPr>
            <a:picLocks noChangeAspect="1" noChangeArrowheads="1"/>
          </p:cNvPicPr>
          <p:nvPr/>
        </p:nvPicPr>
        <p:blipFill>
          <a:blip r:embed="rId4"/>
          <a:srcRect/>
          <a:stretch>
            <a:fillRect/>
          </a:stretch>
        </p:blipFill>
        <p:spPr bwMode="auto">
          <a:xfrm>
            <a:off x="107504" y="3448893"/>
            <a:ext cx="8926512" cy="2716411"/>
          </a:xfrm>
          <a:prstGeom prst="rect">
            <a:avLst/>
          </a:prstGeom>
          <a:noFill/>
          <a:ln w="9525">
            <a:noFill/>
            <a:miter lim="800000"/>
            <a:headEnd/>
            <a:tailEnd/>
          </a:ln>
        </p:spPr>
      </p:pic>
      <p:sp>
        <p:nvSpPr>
          <p:cNvPr id="8" name="Oval 17">
            <a:extLst>
              <a:ext uri="{FF2B5EF4-FFF2-40B4-BE49-F238E27FC236}">
                <a16:creationId xmlns:a16="http://schemas.microsoft.com/office/drawing/2014/main" id="{F7AC9A5F-9CA0-4C83-8D0A-BAAD65E3CC2C}"/>
              </a:ext>
            </a:extLst>
          </p:cNvPr>
          <p:cNvSpPr>
            <a:spLocks noChangeArrowheads="1"/>
          </p:cNvSpPr>
          <p:nvPr/>
        </p:nvSpPr>
        <p:spPr bwMode="auto">
          <a:xfrm>
            <a:off x="8235378" y="5884887"/>
            <a:ext cx="360363" cy="352425"/>
          </a:xfrm>
          <a:prstGeom prst="ellipse">
            <a:avLst/>
          </a:prstGeom>
          <a:noFill/>
          <a:ln w="9525">
            <a:solidFill>
              <a:srgbClr val="FF0000"/>
            </a:solidFill>
            <a:round/>
            <a:headEnd/>
            <a:tailEnd/>
          </a:ln>
        </p:spPr>
        <p:txBody>
          <a:bodyPr wrap="none" anchor="ctr"/>
          <a:lstStyle/>
          <a:p>
            <a:endParaRPr lang="pt-BR"/>
          </a:p>
        </p:txBody>
      </p:sp>
      <p:sp>
        <p:nvSpPr>
          <p:cNvPr id="9" name="Oval 17">
            <a:extLst>
              <a:ext uri="{FF2B5EF4-FFF2-40B4-BE49-F238E27FC236}">
                <a16:creationId xmlns:a16="http://schemas.microsoft.com/office/drawing/2014/main" id="{13740843-5905-41F1-961B-9A584E537ECF}"/>
              </a:ext>
            </a:extLst>
          </p:cNvPr>
          <p:cNvSpPr>
            <a:spLocks noChangeArrowheads="1"/>
          </p:cNvSpPr>
          <p:nvPr/>
        </p:nvSpPr>
        <p:spPr bwMode="auto">
          <a:xfrm>
            <a:off x="870300" y="5884812"/>
            <a:ext cx="360363" cy="352425"/>
          </a:xfrm>
          <a:prstGeom prst="ellipse">
            <a:avLst/>
          </a:prstGeom>
          <a:noFill/>
          <a:ln w="9525">
            <a:solidFill>
              <a:srgbClr val="FF0000"/>
            </a:solidFill>
            <a:round/>
            <a:headEnd/>
            <a:tailEnd/>
          </a:ln>
        </p:spPr>
        <p:txBody>
          <a:bodyPr wrap="none" anchor="ctr"/>
          <a:lstStyle/>
          <a:p>
            <a:endParaRPr lang="pt-BR"/>
          </a:p>
        </p:txBody>
      </p:sp>
      <p:sp>
        <p:nvSpPr>
          <p:cNvPr id="10" name="Oval 17"/>
          <p:cNvSpPr>
            <a:spLocks noChangeArrowheads="1"/>
          </p:cNvSpPr>
          <p:nvPr/>
        </p:nvSpPr>
        <p:spPr bwMode="auto">
          <a:xfrm>
            <a:off x="755576" y="2716535"/>
            <a:ext cx="360363" cy="352425"/>
          </a:xfrm>
          <a:prstGeom prst="ellipse">
            <a:avLst/>
          </a:prstGeom>
          <a:noFill/>
          <a:ln w="9525">
            <a:solidFill>
              <a:srgbClr val="008000"/>
            </a:solidFill>
            <a:round/>
            <a:headEnd/>
            <a:tailEnd/>
          </a:ln>
        </p:spPr>
        <p:txBody>
          <a:bodyPr wrap="none" anchor="ctr"/>
          <a:lstStyle/>
          <a:p>
            <a:endParaRPr lang="pt-BR"/>
          </a:p>
        </p:txBody>
      </p:sp>
      <p:sp>
        <p:nvSpPr>
          <p:cNvPr id="11" name="Oval 17"/>
          <p:cNvSpPr>
            <a:spLocks noChangeArrowheads="1"/>
          </p:cNvSpPr>
          <p:nvPr/>
        </p:nvSpPr>
        <p:spPr bwMode="auto">
          <a:xfrm>
            <a:off x="3923928" y="2708920"/>
            <a:ext cx="360363" cy="352425"/>
          </a:xfrm>
          <a:prstGeom prst="ellipse">
            <a:avLst/>
          </a:prstGeom>
          <a:noFill/>
          <a:ln w="9525">
            <a:solidFill>
              <a:srgbClr val="008000"/>
            </a:solidFill>
            <a:round/>
            <a:headEnd/>
            <a:tailEnd/>
          </a:ln>
        </p:spPr>
        <p:txBody>
          <a:bodyPr wrap="none" anchor="ctr"/>
          <a:lstStyle/>
          <a:p>
            <a:endParaRPr lang="pt-BR"/>
          </a:p>
        </p:txBody>
      </p:sp>
      <p:sp>
        <p:nvSpPr>
          <p:cNvPr id="12" name="Oval 17"/>
          <p:cNvSpPr>
            <a:spLocks noChangeArrowheads="1"/>
          </p:cNvSpPr>
          <p:nvPr/>
        </p:nvSpPr>
        <p:spPr bwMode="auto">
          <a:xfrm>
            <a:off x="4283645" y="2708920"/>
            <a:ext cx="360363" cy="352425"/>
          </a:xfrm>
          <a:prstGeom prst="ellipse">
            <a:avLst/>
          </a:prstGeom>
          <a:noFill/>
          <a:ln w="9525">
            <a:solidFill>
              <a:srgbClr val="008000"/>
            </a:solidFill>
            <a:round/>
            <a:headEnd/>
            <a:tailEnd/>
          </a:ln>
        </p:spPr>
        <p:txBody>
          <a:bodyPr wrap="none" anchor="ctr"/>
          <a:lstStyle/>
          <a:p>
            <a:endParaRPr lang="pt-BR"/>
          </a:p>
        </p:txBody>
      </p:sp>
      <p:sp>
        <p:nvSpPr>
          <p:cNvPr id="13" name="Oval 17"/>
          <p:cNvSpPr>
            <a:spLocks noChangeArrowheads="1"/>
          </p:cNvSpPr>
          <p:nvPr/>
        </p:nvSpPr>
        <p:spPr bwMode="auto">
          <a:xfrm>
            <a:off x="6803925" y="2708920"/>
            <a:ext cx="360363" cy="352425"/>
          </a:xfrm>
          <a:prstGeom prst="ellipse">
            <a:avLst/>
          </a:prstGeom>
          <a:noFill/>
          <a:ln w="9525">
            <a:solidFill>
              <a:srgbClr val="008000"/>
            </a:solidFill>
            <a:round/>
            <a:headEnd/>
            <a:tailEnd/>
          </a:ln>
        </p:spPr>
        <p:txBody>
          <a:bodyPr wrap="none" anchor="ctr"/>
          <a:lstStyle/>
          <a:p>
            <a:endParaRPr lang="pt-BR"/>
          </a:p>
        </p:txBody>
      </p:sp>
      <p:sp>
        <p:nvSpPr>
          <p:cNvPr id="14" name="Oval 17"/>
          <p:cNvSpPr>
            <a:spLocks noChangeArrowheads="1"/>
          </p:cNvSpPr>
          <p:nvPr/>
        </p:nvSpPr>
        <p:spPr bwMode="auto">
          <a:xfrm>
            <a:off x="8388424" y="2708920"/>
            <a:ext cx="360363" cy="352425"/>
          </a:xfrm>
          <a:prstGeom prst="ellipse">
            <a:avLst/>
          </a:prstGeom>
          <a:noFill/>
          <a:ln w="9525">
            <a:solidFill>
              <a:srgbClr val="008000"/>
            </a:solidFill>
            <a:round/>
            <a:headEnd/>
            <a:tailEnd/>
          </a:ln>
        </p:spPr>
        <p:txBody>
          <a:bodyPr wrap="none" anchor="ctr"/>
          <a:lstStyle/>
          <a:p>
            <a:endParaRPr lang="pt-BR"/>
          </a:p>
        </p:txBody>
      </p:sp>
      <p:sp>
        <p:nvSpPr>
          <p:cNvPr id="15" name="Oval 17"/>
          <p:cNvSpPr>
            <a:spLocks noChangeArrowheads="1"/>
          </p:cNvSpPr>
          <p:nvPr/>
        </p:nvSpPr>
        <p:spPr bwMode="auto">
          <a:xfrm>
            <a:off x="2987501" y="2708920"/>
            <a:ext cx="360363" cy="352425"/>
          </a:xfrm>
          <a:prstGeom prst="ellipse">
            <a:avLst/>
          </a:prstGeom>
          <a:noFill/>
          <a:ln w="9525">
            <a:solidFill>
              <a:srgbClr val="008000"/>
            </a:solidFill>
            <a:round/>
            <a:headEnd/>
            <a:tailEnd/>
          </a:ln>
        </p:spPr>
        <p:txBody>
          <a:bodyPr wrap="none" anchor="ctr"/>
          <a:lstStyle/>
          <a:p>
            <a:endParaRPr lang="pt-BR"/>
          </a:p>
        </p:txBody>
      </p:sp>
      <p:sp>
        <p:nvSpPr>
          <p:cNvPr id="16" name="Oval 17"/>
          <p:cNvSpPr>
            <a:spLocks noChangeArrowheads="1"/>
          </p:cNvSpPr>
          <p:nvPr/>
        </p:nvSpPr>
        <p:spPr bwMode="auto">
          <a:xfrm>
            <a:off x="6515893" y="2708920"/>
            <a:ext cx="360363" cy="352425"/>
          </a:xfrm>
          <a:prstGeom prst="ellipse">
            <a:avLst/>
          </a:prstGeom>
          <a:noFill/>
          <a:ln w="9525">
            <a:solidFill>
              <a:srgbClr val="008000"/>
            </a:solidFill>
            <a:round/>
            <a:headEnd/>
            <a:tailEnd/>
          </a:ln>
        </p:spPr>
        <p:txBody>
          <a:bodyPr wrap="none" anchor="ctr"/>
          <a:lstStyle/>
          <a:p>
            <a:endParaRPr lang="pt-BR"/>
          </a:p>
        </p:txBody>
      </p:sp>
      <p:sp>
        <p:nvSpPr>
          <p:cNvPr id="17" name="Oval 17"/>
          <p:cNvSpPr>
            <a:spLocks noChangeArrowheads="1"/>
          </p:cNvSpPr>
          <p:nvPr/>
        </p:nvSpPr>
        <p:spPr bwMode="auto">
          <a:xfrm>
            <a:off x="1115293" y="2708920"/>
            <a:ext cx="360363" cy="352425"/>
          </a:xfrm>
          <a:prstGeom prst="ellipse">
            <a:avLst/>
          </a:prstGeom>
          <a:noFill/>
          <a:ln w="9525">
            <a:solidFill>
              <a:srgbClr val="008000"/>
            </a:solidFill>
            <a:round/>
            <a:headEnd/>
            <a:tailEnd/>
          </a:ln>
        </p:spPr>
        <p:txBody>
          <a:bodyPr wrap="none" anchor="ctr"/>
          <a:lstStyle/>
          <a:p>
            <a:endParaRPr lang="pt-BR"/>
          </a:p>
        </p:txBody>
      </p:sp>
      <p:sp>
        <p:nvSpPr>
          <p:cNvPr id="18" name="Oval 17"/>
          <p:cNvSpPr>
            <a:spLocks noChangeArrowheads="1"/>
          </p:cNvSpPr>
          <p:nvPr/>
        </p:nvSpPr>
        <p:spPr bwMode="auto">
          <a:xfrm>
            <a:off x="107504" y="2708920"/>
            <a:ext cx="360363" cy="352425"/>
          </a:xfrm>
          <a:prstGeom prst="ellipse">
            <a:avLst/>
          </a:prstGeom>
          <a:noFill/>
          <a:ln w="9525">
            <a:solidFill>
              <a:srgbClr val="008000"/>
            </a:solidFill>
            <a:round/>
            <a:headEnd/>
            <a:tailEnd/>
          </a:ln>
        </p:spPr>
        <p:txBody>
          <a:bodyPr wrap="none" anchor="ctr"/>
          <a:lstStyle/>
          <a:p>
            <a:endParaRPr lang="pt-BR"/>
          </a:p>
        </p:txBody>
      </p:sp>
      <p:sp>
        <p:nvSpPr>
          <p:cNvPr id="21" name="Oval 17"/>
          <p:cNvSpPr>
            <a:spLocks noChangeArrowheads="1"/>
          </p:cNvSpPr>
          <p:nvPr/>
        </p:nvSpPr>
        <p:spPr bwMode="auto">
          <a:xfrm>
            <a:off x="899269" y="5956895"/>
            <a:ext cx="360363" cy="352425"/>
          </a:xfrm>
          <a:prstGeom prst="ellipse">
            <a:avLst/>
          </a:prstGeom>
          <a:noFill/>
          <a:ln w="9525">
            <a:solidFill>
              <a:srgbClr val="008000"/>
            </a:solidFill>
            <a:round/>
            <a:headEnd/>
            <a:tailEnd/>
          </a:ln>
        </p:spPr>
        <p:txBody>
          <a:bodyPr wrap="none" anchor="ctr"/>
          <a:lstStyle/>
          <a:p>
            <a:endParaRPr lang="pt-BR"/>
          </a:p>
        </p:txBody>
      </p:sp>
      <p:sp>
        <p:nvSpPr>
          <p:cNvPr id="22" name="Oval 17"/>
          <p:cNvSpPr>
            <a:spLocks noChangeArrowheads="1"/>
          </p:cNvSpPr>
          <p:nvPr/>
        </p:nvSpPr>
        <p:spPr bwMode="auto">
          <a:xfrm>
            <a:off x="4067621" y="5877272"/>
            <a:ext cx="360363" cy="352425"/>
          </a:xfrm>
          <a:prstGeom prst="ellipse">
            <a:avLst/>
          </a:prstGeom>
          <a:noFill/>
          <a:ln w="9525">
            <a:solidFill>
              <a:srgbClr val="008000"/>
            </a:solidFill>
            <a:round/>
            <a:headEnd/>
            <a:tailEnd/>
          </a:ln>
        </p:spPr>
        <p:txBody>
          <a:bodyPr wrap="none" anchor="ctr"/>
          <a:lstStyle/>
          <a:p>
            <a:endParaRPr lang="pt-BR"/>
          </a:p>
        </p:txBody>
      </p:sp>
      <p:sp>
        <p:nvSpPr>
          <p:cNvPr id="23" name="Oval 17"/>
          <p:cNvSpPr>
            <a:spLocks noChangeArrowheads="1"/>
          </p:cNvSpPr>
          <p:nvPr/>
        </p:nvSpPr>
        <p:spPr bwMode="auto">
          <a:xfrm>
            <a:off x="4427338" y="5877272"/>
            <a:ext cx="360363" cy="352425"/>
          </a:xfrm>
          <a:prstGeom prst="ellipse">
            <a:avLst/>
          </a:prstGeom>
          <a:noFill/>
          <a:ln w="9525">
            <a:solidFill>
              <a:srgbClr val="008000"/>
            </a:solidFill>
            <a:round/>
            <a:headEnd/>
            <a:tailEnd/>
          </a:ln>
        </p:spPr>
        <p:txBody>
          <a:bodyPr wrap="none" anchor="ctr"/>
          <a:lstStyle/>
          <a:p>
            <a:endParaRPr lang="pt-BR"/>
          </a:p>
        </p:txBody>
      </p:sp>
      <p:sp>
        <p:nvSpPr>
          <p:cNvPr id="24" name="Oval 17"/>
          <p:cNvSpPr>
            <a:spLocks noChangeArrowheads="1"/>
          </p:cNvSpPr>
          <p:nvPr/>
        </p:nvSpPr>
        <p:spPr bwMode="auto">
          <a:xfrm>
            <a:off x="6947618" y="5877272"/>
            <a:ext cx="360363" cy="352425"/>
          </a:xfrm>
          <a:prstGeom prst="ellipse">
            <a:avLst/>
          </a:prstGeom>
          <a:noFill/>
          <a:ln w="9525">
            <a:solidFill>
              <a:srgbClr val="008000"/>
            </a:solidFill>
            <a:round/>
            <a:headEnd/>
            <a:tailEnd/>
          </a:ln>
        </p:spPr>
        <p:txBody>
          <a:bodyPr wrap="none" anchor="ctr"/>
          <a:lstStyle/>
          <a:p>
            <a:endParaRPr lang="pt-BR"/>
          </a:p>
        </p:txBody>
      </p:sp>
      <p:sp>
        <p:nvSpPr>
          <p:cNvPr id="25" name="Oval 17"/>
          <p:cNvSpPr>
            <a:spLocks noChangeArrowheads="1"/>
          </p:cNvSpPr>
          <p:nvPr/>
        </p:nvSpPr>
        <p:spPr bwMode="auto">
          <a:xfrm>
            <a:off x="8532117" y="5877272"/>
            <a:ext cx="360363" cy="352425"/>
          </a:xfrm>
          <a:prstGeom prst="ellipse">
            <a:avLst/>
          </a:prstGeom>
          <a:noFill/>
          <a:ln w="9525">
            <a:solidFill>
              <a:srgbClr val="008000"/>
            </a:solidFill>
            <a:round/>
            <a:headEnd/>
            <a:tailEnd/>
          </a:ln>
        </p:spPr>
        <p:txBody>
          <a:bodyPr wrap="none" anchor="ctr"/>
          <a:lstStyle/>
          <a:p>
            <a:endParaRPr lang="pt-BR"/>
          </a:p>
        </p:txBody>
      </p:sp>
      <p:sp>
        <p:nvSpPr>
          <p:cNvPr id="26" name="Oval 17"/>
          <p:cNvSpPr>
            <a:spLocks noChangeArrowheads="1"/>
          </p:cNvSpPr>
          <p:nvPr/>
        </p:nvSpPr>
        <p:spPr bwMode="auto">
          <a:xfrm>
            <a:off x="3131194" y="5877272"/>
            <a:ext cx="360363" cy="352425"/>
          </a:xfrm>
          <a:prstGeom prst="ellipse">
            <a:avLst/>
          </a:prstGeom>
          <a:noFill/>
          <a:ln w="9525">
            <a:solidFill>
              <a:srgbClr val="008000"/>
            </a:solidFill>
            <a:round/>
            <a:headEnd/>
            <a:tailEnd/>
          </a:ln>
        </p:spPr>
        <p:txBody>
          <a:bodyPr wrap="none" anchor="ctr"/>
          <a:lstStyle/>
          <a:p>
            <a:endParaRPr lang="pt-BR"/>
          </a:p>
        </p:txBody>
      </p:sp>
      <p:sp>
        <p:nvSpPr>
          <p:cNvPr id="27" name="Oval 17"/>
          <p:cNvSpPr>
            <a:spLocks noChangeArrowheads="1"/>
          </p:cNvSpPr>
          <p:nvPr/>
        </p:nvSpPr>
        <p:spPr bwMode="auto">
          <a:xfrm>
            <a:off x="6659586" y="5877272"/>
            <a:ext cx="360363" cy="352425"/>
          </a:xfrm>
          <a:prstGeom prst="ellipse">
            <a:avLst/>
          </a:prstGeom>
          <a:noFill/>
          <a:ln w="9525">
            <a:solidFill>
              <a:srgbClr val="008000"/>
            </a:solidFill>
            <a:round/>
            <a:headEnd/>
            <a:tailEnd/>
          </a:ln>
        </p:spPr>
        <p:txBody>
          <a:bodyPr wrap="none" anchor="ctr"/>
          <a:lstStyle/>
          <a:p>
            <a:endParaRPr lang="pt-BR"/>
          </a:p>
        </p:txBody>
      </p:sp>
      <p:sp>
        <p:nvSpPr>
          <p:cNvPr id="28" name="Oval 17"/>
          <p:cNvSpPr>
            <a:spLocks noChangeArrowheads="1"/>
          </p:cNvSpPr>
          <p:nvPr/>
        </p:nvSpPr>
        <p:spPr bwMode="auto">
          <a:xfrm>
            <a:off x="1258986" y="5877272"/>
            <a:ext cx="360363" cy="352425"/>
          </a:xfrm>
          <a:prstGeom prst="ellipse">
            <a:avLst/>
          </a:prstGeom>
          <a:noFill/>
          <a:ln w="9525">
            <a:solidFill>
              <a:srgbClr val="008000"/>
            </a:solidFill>
            <a:round/>
            <a:headEnd/>
            <a:tailEnd/>
          </a:ln>
        </p:spPr>
        <p:txBody>
          <a:bodyPr wrap="none" anchor="ctr"/>
          <a:lstStyle/>
          <a:p>
            <a:endParaRPr lang="pt-BR"/>
          </a:p>
        </p:txBody>
      </p:sp>
      <p:sp>
        <p:nvSpPr>
          <p:cNvPr id="29" name="Oval 28"/>
          <p:cNvSpPr>
            <a:spLocks noChangeArrowheads="1"/>
          </p:cNvSpPr>
          <p:nvPr/>
        </p:nvSpPr>
        <p:spPr bwMode="auto">
          <a:xfrm>
            <a:off x="251197" y="5877272"/>
            <a:ext cx="360363" cy="352425"/>
          </a:xfrm>
          <a:prstGeom prst="ellipse">
            <a:avLst/>
          </a:prstGeom>
          <a:noFill/>
          <a:ln w="9525">
            <a:solidFill>
              <a:srgbClr val="008000"/>
            </a:solidFill>
            <a:round/>
            <a:headEnd/>
            <a:tailEnd/>
          </a:ln>
        </p:spPr>
        <p:txBody>
          <a:bodyPr wrap="none" anchor="ctr"/>
          <a:lstStyle/>
          <a:p>
            <a:endParaRPr lang="pt-BR"/>
          </a:p>
        </p:txBody>
      </p:sp>
    </p:spTree>
    <p:extLst>
      <p:ext uri="{BB962C8B-B14F-4D97-AF65-F5344CB8AC3E}">
        <p14:creationId xmlns:p14="http://schemas.microsoft.com/office/powerpoint/2010/main" val="234612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stretch>
            <a:fillRect/>
          </a:stretch>
        </p:blipFill>
        <p:spPr>
          <a:xfrm>
            <a:off x="167675" y="1889625"/>
            <a:ext cx="8854733" cy="3764007"/>
          </a:xfrm>
          <a:prstGeom prst="rect">
            <a:avLst/>
          </a:prstGeom>
        </p:spPr>
      </p:pic>
      <p:pic>
        <p:nvPicPr>
          <p:cNvPr id="4" name="Imagem 3"/>
          <p:cNvPicPr>
            <a:picLocks noChangeAspect="1"/>
          </p:cNvPicPr>
          <p:nvPr/>
        </p:nvPicPr>
        <p:blipFill>
          <a:blip r:embed="rId4"/>
          <a:stretch>
            <a:fillRect/>
          </a:stretch>
        </p:blipFill>
        <p:spPr>
          <a:xfrm>
            <a:off x="183924" y="404664"/>
            <a:ext cx="5972252" cy="1098124"/>
          </a:xfrm>
          <a:prstGeom prst="rect">
            <a:avLst/>
          </a:prstGeom>
        </p:spPr>
      </p:pic>
      <p:cxnSp>
        <p:nvCxnSpPr>
          <p:cNvPr id="8" name="Conector reto 7"/>
          <p:cNvCxnSpPr/>
          <p:nvPr/>
        </p:nvCxnSpPr>
        <p:spPr>
          <a:xfrm flipV="1">
            <a:off x="179388" y="3849016"/>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11619" name="Oval 17"/>
          <p:cNvSpPr>
            <a:spLocks noChangeArrowheads="1"/>
          </p:cNvSpPr>
          <p:nvPr/>
        </p:nvSpPr>
        <p:spPr bwMode="auto">
          <a:xfrm>
            <a:off x="8155601" y="5277144"/>
            <a:ext cx="360363" cy="352425"/>
          </a:xfrm>
          <a:prstGeom prst="ellipse">
            <a:avLst/>
          </a:prstGeom>
          <a:noFill/>
          <a:ln w="9525">
            <a:solidFill>
              <a:srgbClr val="FF0000"/>
            </a:solidFill>
            <a:round/>
            <a:headEnd/>
            <a:tailEnd/>
          </a:ln>
        </p:spPr>
        <p:txBody>
          <a:bodyPr wrap="none" anchor="ctr"/>
          <a:lstStyle/>
          <a:p>
            <a:endParaRPr lang="pt-BR"/>
          </a:p>
        </p:txBody>
      </p:sp>
      <p:sp>
        <p:nvSpPr>
          <p:cNvPr id="9" name="Oval 17"/>
          <p:cNvSpPr>
            <a:spLocks noChangeArrowheads="1"/>
          </p:cNvSpPr>
          <p:nvPr/>
        </p:nvSpPr>
        <p:spPr bwMode="auto">
          <a:xfrm>
            <a:off x="3140632" y="5271983"/>
            <a:ext cx="360363" cy="352425"/>
          </a:xfrm>
          <a:prstGeom prst="ellipse">
            <a:avLst/>
          </a:prstGeom>
          <a:noFill/>
          <a:ln w="9525">
            <a:solidFill>
              <a:srgbClr val="FF0000"/>
            </a:solidFill>
            <a:round/>
            <a:headEnd/>
            <a:tailEnd/>
          </a:ln>
        </p:spPr>
        <p:txBody>
          <a:bodyPr wrap="none" anchor="ctr"/>
          <a:lstStyle/>
          <a:p>
            <a:endParaRPr lang="pt-BR"/>
          </a:p>
        </p:txBody>
      </p:sp>
      <p:pic>
        <p:nvPicPr>
          <p:cNvPr id="10" name="Picture 2" descr="http://imguol.com/c/noticias/2013/07/30/idh-dos-estados-brasileiros-para-uso-em-textos-gera-tabela-1375155465870_622x580.jpg?13751554702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0126" y="139693"/>
            <a:ext cx="2432282" cy="226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918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Espaço Reservado para Número de Slide 1"/>
          <p:cNvSpPr>
            <a:spLocks noGrp="1"/>
          </p:cNvSpPr>
          <p:nvPr>
            <p:ph type="sldNum" sz="quarter" idx="10"/>
          </p:nvPr>
        </p:nvSpPr>
        <p:spPr>
          <a:noFill/>
        </p:spPr>
        <p:txBody>
          <a:bodyPr/>
          <a:lstStyle/>
          <a:p>
            <a:fld id="{C9A01CC3-1017-4FCD-B349-E6A1BA17EC15}" type="slidenum">
              <a:rPr lang="pt-BR" smtClean="0"/>
              <a:pPr/>
              <a:t>43</a:t>
            </a:fld>
            <a:endParaRPr lang="pt-BR"/>
          </a:p>
        </p:txBody>
      </p:sp>
      <p:pic>
        <p:nvPicPr>
          <p:cNvPr id="113666" name="Picture 2"/>
          <p:cNvPicPr>
            <a:picLocks noChangeAspect="1" noChangeArrowheads="1"/>
          </p:cNvPicPr>
          <p:nvPr/>
        </p:nvPicPr>
        <p:blipFill>
          <a:blip r:embed="rId3"/>
          <a:srcRect/>
          <a:stretch>
            <a:fillRect/>
          </a:stretch>
        </p:blipFill>
        <p:spPr bwMode="auto">
          <a:xfrm>
            <a:off x="179388" y="1557338"/>
            <a:ext cx="8763000" cy="3671887"/>
          </a:xfrm>
          <a:prstGeom prst="rect">
            <a:avLst/>
          </a:prstGeom>
          <a:noFill/>
          <a:ln w="9525">
            <a:noFill/>
            <a:miter lim="800000"/>
            <a:headEnd/>
            <a:tailEnd/>
          </a:ln>
        </p:spPr>
      </p:pic>
      <p:sp>
        <p:nvSpPr>
          <p:cNvPr id="113667" name="Oval 17"/>
          <p:cNvSpPr>
            <a:spLocks noChangeArrowheads="1"/>
          </p:cNvSpPr>
          <p:nvPr/>
        </p:nvSpPr>
        <p:spPr bwMode="auto">
          <a:xfrm>
            <a:off x="8141582" y="4899025"/>
            <a:ext cx="360363" cy="290513"/>
          </a:xfrm>
          <a:prstGeom prst="ellipse">
            <a:avLst/>
          </a:prstGeom>
          <a:noFill/>
          <a:ln w="9525">
            <a:solidFill>
              <a:srgbClr val="FF0000"/>
            </a:solidFill>
            <a:round/>
            <a:headEnd/>
            <a:tailEnd/>
          </a:ln>
        </p:spPr>
        <p:txBody>
          <a:bodyPr wrap="none" anchor="ctr"/>
          <a:lstStyle/>
          <a:p>
            <a:endParaRPr lang="pt-BR"/>
          </a:p>
        </p:txBody>
      </p:sp>
      <p:cxnSp>
        <p:nvCxnSpPr>
          <p:cNvPr id="7" name="Conector reto 6"/>
          <p:cNvCxnSpPr/>
          <p:nvPr/>
        </p:nvCxnSpPr>
        <p:spPr>
          <a:xfrm flipV="1">
            <a:off x="179388" y="3093024"/>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8" name="Oval 17"/>
          <p:cNvSpPr>
            <a:spLocks noChangeArrowheads="1"/>
          </p:cNvSpPr>
          <p:nvPr/>
        </p:nvSpPr>
        <p:spPr bwMode="auto">
          <a:xfrm>
            <a:off x="1303592" y="4859191"/>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363256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Espaço Reservado para Número de Slide 1"/>
          <p:cNvSpPr>
            <a:spLocks noGrp="1"/>
          </p:cNvSpPr>
          <p:nvPr>
            <p:ph type="sldNum" sz="quarter" idx="10"/>
          </p:nvPr>
        </p:nvSpPr>
        <p:spPr>
          <a:noFill/>
        </p:spPr>
        <p:txBody>
          <a:bodyPr/>
          <a:lstStyle/>
          <a:p>
            <a:fld id="{BCA1D282-C858-453C-881C-208E53640E03}" type="slidenum">
              <a:rPr lang="pt-BR" smtClean="0"/>
              <a:pPr/>
              <a:t>44</a:t>
            </a:fld>
            <a:endParaRPr lang="pt-BR"/>
          </a:p>
        </p:txBody>
      </p:sp>
      <p:pic>
        <p:nvPicPr>
          <p:cNvPr id="115714" name="Picture 3"/>
          <p:cNvPicPr>
            <a:picLocks noChangeAspect="1" noChangeArrowheads="1"/>
          </p:cNvPicPr>
          <p:nvPr/>
        </p:nvPicPr>
        <p:blipFill>
          <a:blip r:embed="rId3"/>
          <a:srcRect/>
          <a:stretch>
            <a:fillRect/>
          </a:stretch>
        </p:blipFill>
        <p:spPr bwMode="auto">
          <a:xfrm>
            <a:off x="107950" y="1700213"/>
            <a:ext cx="8934450" cy="3744912"/>
          </a:xfrm>
          <a:prstGeom prst="rect">
            <a:avLst/>
          </a:prstGeom>
          <a:noFill/>
          <a:ln w="9525">
            <a:noFill/>
            <a:miter lim="800000"/>
            <a:headEnd/>
            <a:tailEnd/>
          </a:ln>
        </p:spPr>
      </p:pic>
      <p:sp>
        <p:nvSpPr>
          <p:cNvPr id="115715" name="Oval 17"/>
          <p:cNvSpPr>
            <a:spLocks noChangeArrowheads="1"/>
          </p:cNvSpPr>
          <p:nvPr/>
        </p:nvSpPr>
        <p:spPr bwMode="auto">
          <a:xfrm>
            <a:off x="8205352" y="5076224"/>
            <a:ext cx="356795" cy="352425"/>
          </a:xfrm>
          <a:prstGeom prst="ellipse">
            <a:avLst/>
          </a:prstGeom>
          <a:noFill/>
          <a:ln w="9525">
            <a:solidFill>
              <a:srgbClr val="FF0000"/>
            </a:solidFill>
            <a:round/>
            <a:headEnd/>
            <a:tailEnd/>
          </a:ln>
        </p:spPr>
        <p:txBody>
          <a:bodyPr wrap="none" anchor="ctr"/>
          <a:lstStyle/>
          <a:p>
            <a:endParaRPr lang="pt-BR"/>
          </a:p>
        </p:txBody>
      </p:sp>
      <p:cxnSp>
        <p:nvCxnSpPr>
          <p:cNvPr id="6" name="Conector reto 5"/>
          <p:cNvCxnSpPr/>
          <p:nvPr/>
        </p:nvCxnSpPr>
        <p:spPr>
          <a:xfrm flipV="1">
            <a:off x="179388" y="4076055"/>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Oval 17"/>
          <p:cNvSpPr>
            <a:spLocks noChangeArrowheads="1"/>
          </p:cNvSpPr>
          <p:nvPr/>
        </p:nvSpPr>
        <p:spPr bwMode="auto">
          <a:xfrm>
            <a:off x="882008" y="5065928"/>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3879492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Espaço Reservado para Número de Slide 1"/>
          <p:cNvSpPr>
            <a:spLocks noGrp="1"/>
          </p:cNvSpPr>
          <p:nvPr>
            <p:ph type="sldNum" sz="quarter" idx="10"/>
          </p:nvPr>
        </p:nvSpPr>
        <p:spPr>
          <a:noFill/>
        </p:spPr>
        <p:txBody>
          <a:bodyPr/>
          <a:lstStyle/>
          <a:p>
            <a:fld id="{2B646D2C-2A7E-4D4C-9CBC-EDA1CEAE0BBD}" type="slidenum">
              <a:rPr lang="pt-BR" smtClean="0"/>
              <a:pPr/>
              <a:t>45</a:t>
            </a:fld>
            <a:endParaRPr lang="pt-BR"/>
          </a:p>
        </p:txBody>
      </p:sp>
      <p:pic>
        <p:nvPicPr>
          <p:cNvPr id="117762" name="Picture 2"/>
          <p:cNvPicPr>
            <a:picLocks noChangeAspect="1" noChangeArrowheads="1"/>
          </p:cNvPicPr>
          <p:nvPr/>
        </p:nvPicPr>
        <p:blipFill>
          <a:blip r:embed="rId3"/>
          <a:srcRect/>
          <a:stretch>
            <a:fillRect/>
          </a:stretch>
        </p:blipFill>
        <p:spPr bwMode="auto">
          <a:xfrm>
            <a:off x="107950" y="1557338"/>
            <a:ext cx="8763000" cy="3671887"/>
          </a:xfrm>
          <a:prstGeom prst="rect">
            <a:avLst/>
          </a:prstGeom>
          <a:noFill/>
          <a:ln w="9525">
            <a:noFill/>
            <a:miter lim="800000"/>
            <a:headEnd/>
            <a:tailEnd/>
          </a:ln>
        </p:spPr>
      </p:pic>
      <p:sp>
        <p:nvSpPr>
          <p:cNvPr id="117763" name="Oval 17"/>
          <p:cNvSpPr>
            <a:spLocks noChangeArrowheads="1"/>
          </p:cNvSpPr>
          <p:nvPr/>
        </p:nvSpPr>
        <p:spPr bwMode="auto">
          <a:xfrm>
            <a:off x="8028384" y="4876800"/>
            <a:ext cx="360363" cy="352425"/>
          </a:xfrm>
          <a:prstGeom prst="ellipse">
            <a:avLst/>
          </a:prstGeom>
          <a:noFill/>
          <a:ln w="9525">
            <a:solidFill>
              <a:srgbClr val="FF0000"/>
            </a:solidFill>
            <a:round/>
            <a:headEnd/>
            <a:tailEnd/>
          </a:ln>
        </p:spPr>
        <p:txBody>
          <a:bodyPr wrap="none" anchor="ctr"/>
          <a:lstStyle/>
          <a:p>
            <a:endParaRPr lang="pt-BR"/>
          </a:p>
        </p:txBody>
      </p:sp>
      <p:cxnSp>
        <p:nvCxnSpPr>
          <p:cNvPr id="6" name="Conector reto 5"/>
          <p:cNvCxnSpPr/>
          <p:nvPr/>
        </p:nvCxnSpPr>
        <p:spPr>
          <a:xfrm flipV="1">
            <a:off x="179388" y="4005064"/>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Oval 17"/>
          <p:cNvSpPr>
            <a:spLocks noChangeArrowheads="1"/>
          </p:cNvSpPr>
          <p:nvPr/>
        </p:nvSpPr>
        <p:spPr bwMode="auto">
          <a:xfrm>
            <a:off x="864101" y="4850399"/>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1525797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Espaço Reservado para Número de Slide 1"/>
          <p:cNvSpPr>
            <a:spLocks noGrp="1"/>
          </p:cNvSpPr>
          <p:nvPr>
            <p:ph type="sldNum" sz="quarter" idx="10"/>
          </p:nvPr>
        </p:nvSpPr>
        <p:spPr>
          <a:xfrm>
            <a:off x="6553200" y="5473030"/>
            <a:ext cx="2133600" cy="476250"/>
          </a:xfrm>
          <a:noFill/>
        </p:spPr>
        <p:txBody>
          <a:bodyPr/>
          <a:lstStyle/>
          <a:p>
            <a:fld id="{26FDA5AE-1742-4428-996F-09642AE59467}" type="slidenum">
              <a:rPr lang="pt-BR" smtClean="0"/>
              <a:pPr/>
              <a:t>46</a:t>
            </a:fld>
            <a:endParaRPr lang="pt-BR"/>
          </a:p>
        </p:txBody>
      </p:sp>
      <p:pic>
        <p:nvPicPr>
          <p:cNvPr id="119810" name="Picture 2"/>
          <p:cNvPicPr>
            <a:picLocks noChangeAspect="1" noChangeArrowheads="1"/>
          </p:cNvPicPr>
          <p:nvPr/>
        </p:nvPicPr>
        <p:blipFill>
          <a:blip r:embed="rId3"/>
          <a:srcRect/>
          <a:stretch>
            <a:fillRect/>
          </a:stretch>
        </p:blipFill>
        <p:spPr bwMode="auto">
          <a:xfrm>
            <a:off x="132556" y="1124744"/>
            <a:ext cx="8713787" cy="3651250"/>
          </a:xfrm>
          <a:prstGeom prst="rect">
            <a:avLst/>
          </a:prstGeom>
          <a:noFill/>
          <a:ln w="9525">
            <a:noFill/>
            <a:miter lim="800000"/>
            <a:headEnd/>
            <a:tailEnd/>
          </a:ln>
        </p:spPr>
      </p:pic>
      <p:sp>
        <p:nvSpPr>
          <p:cNvPr id="119811" name="Oval 17"/>
          <p:cNvSpPr>
            <a:spLocks noChangeArrowheads="1"/>
          </p:cNvSpPr>
          <p:nvPr/>
        </p:nvSpPr>
        <p:spPr bwMode="auto">
          <a:xfrm>
            <a:off x="8028384" y="4444727"/>
            <a:ext cx="360363" cy="352425"/>
          </a:xfrm>
          <a:prstGeom prst="ellipse">
            <a:avLst/>
          </a:prstGeom>
          <a:noFill/>
          <a:ln w="9525">
            <a:solidFill>
              <a:srgbClr val="FF0000"/>
            </a:solidFill>
            <a:round/>
            <a:headEnd/>
            <a:tailEnd/>
          </a:ln>
        </p:spPr>
        <p:txBody>
          <a:bodyPr wrap="none" anchor="ctr"/>
          <a:lstStyle/>
          <a:p>
            <a:endParaRPr lang="pt-BR"/>
          </a:p>
        </p:txBody>
      </p:sp>
      <p:cxnSp>
        <p:nvCxnSpPr>
          <p:cNvPr id="6" name="Conector reto 5"/>
          <p:cNvCxnSpPr/>
          <p:nvPr/>
        </p:nvCxnSpPr>
        <p:spPr>
          <a:xfrm flipV="1">
            <a:off x="179388" y="3139951"/>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Oval 17"/>
          <p:cNvSpPr>
            <a:spLocks noChangeArrowheads="1"/>
          </p:cNvSpPr>
          <p:nvPr/>
        </p:nvSpPr>
        <p:spPr bwMode="auto">
          <a:xfrm>
            <a:off x="899592" y="4437112"/>
            <a:ext cx="360363" cy="352425"/>
          </a:xfrm>
          <a:prstGeom prst="ellipse">
            <a:avLst/>
          </a:prstGeom>
          <a:noFill/>
          <a:ln w="9525">
            <a:solidFill>
              <a:srgbClr val="FF0000"/>
            </a:solidFill>
            <a:round/>
            <a:headEnd/>
            <a:tailEnd/>
          </a:ln>
        </p:spPr>
        <p:txBody>
          <a:bodyPr wrap="none" anchor="ctr"/>
          <a:lstStyle/>
          <a:p>
            <a:endParaRPr lang="pt-BR" dirty="0"/>
          </a:p>
        </p:txBody>
      </p:sp>
    </p:spTree>
    <p:extLst>
      <p:ext uri="{BB962C8B-B14F-4D97-AF65-F5344CB8AC3E}">
        <p14:creationId xmlns:p14="http://schemas.microsoft.com/office/powerpoint/2010/main" val="4230128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Espaço Reservado para Número de Slide 1"/>
          <p:cNvSpPr>
            <a:spLocks noGrp="1"/>
          </p:cNvSpPr>
          <p:nvPr>
            <p:ph type="sldNum" sz="quarter" idx="10"/>
          </p:nvPr>
        </p:nvSpPr>
        <p:spPr>
          <a:noFill/>
        </p:spPr>
        <p:txBody>
          <a:bodyPr/>
          <a:lstStyle/>
          <a:p>
            <a:fld id="{FDE68F01-EF2B-4952-B72F-EDA908085389}" type="slidenum">
              <a:rPr lang="pt-BR" smtClean="0"/>
              <a:pPr/>
              <a:t>47</a:t>
            </a:fld>
            <a:endParaRPr lang="pt-BR"/>
          </a:p>
        </p:txBody>
      </p:sp>
      <p:pic>
        <p:nvPicPr>
          <p:cNvPr id="121858" name="Picture 2"/>
          <p:cNvPicPr>
            <a:picLocks noChangeAspect="1" noChangeArrowheads="1"/>
          </p:cNvPicPr>
          <p:nvPr/>
        </p:nvPicPr>
        <p:blipFill>
          <a:blip r:embed="rId3"/>
          <a:srcRect/>
          <a:stretch>
            <a:fillRect/>
          </a:stretch>
        </p:blipFill>
        <p:spPr bwMode="auto">
          <a:xfrm>
            <a:off x="209550" y="2866812"/>
            <a:ext cx="8934450" cy="3743325"/>
          </a:xfrm>
          <a:prstGeom prst="rect">
            <a:avLst/>
          </a:prstGeom>
          <a:noFill/>
          <a:ln w="9525">
            <a:noFill/>
            <a:miter lim="800000"/>
            <a:headEnd/>
            <a:tailEnd/>
          </a:ln>
        </p:spPr>
      </p:pic>
      <p:sp>
        <p:nvSpPr>
          <p:cNvPr id="121859" name="Oval 17"/>
          <p:cNvSpPr>
            <a:spLocks noChangeArrowheads="1"/>
          </p:cNvSpPr>
          <p:nvPr/>
        </p:nvSpPr>
        <p:spPr bwMode="auto">
          <a:xfrm>
            <a:off x="8337052" y="6244927"/>
            <a:ext cx="360363" cy="352425"/>
          </a:xfrm>
          <a:prstGeom prst="ellipse">
            <a:avLst/>
          </a:prstGeom>
          <a:noFill/>
          <a:ln w="9525">
            <a:solidFill>
              <a:srgbClr val="FF0000"/>
            </a:solidFill>
            <a:round/>
            <a:headEnd/>
            <a:tailEnd/>
          </a:ln>
        </p:spPr>
        <p:txBody>
          <a:bodyPr wrap="none" anchor="ctr"/>
          <a:lstStyle/>
          <a:p>
            <a:endParaRPr lang="pt-BR"/>
          </a:p>
        </p:txBody>
      </p:sp>
      <p:cxnSp>
        <p:nvCxnSpPr>
          <p:cNvPr id="6" name="Conector reto 5"/>
          <p:cNvCxnSpPr/>
          <p:nvPr/>
        </p:nvCxnSpPr>
        <p:spPr>
          <a:xfrm flipV="1">
            <a:off x="272355" y="5156175"/>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Oval 17"/>
          <p:cNvSpPr>
            <a:spLocks noChangeArrowheads="1"/>
          </p:cNvSpPr>
          <p:nvPr/>
        </p:nvSpPr>
        <p:spPr bwMode="auto">
          <a:xfrm>
            <a:off x="974975" y="6235704"/>
            <a:ext cx="360363" cy="352425"/>
          </a:xfrm>
          <a:prstGeom prst="ellipse">
            <a:avLst/>
          </a:prstGeom>
          <a:noFill/>
          <a:ln w="9525">
            <a:solidFill>
              <a:srgbClr val="FF0000"/>
            </a:solidFill>
            <a:round/>
            <a:headEnd/>
            <a:tailEnd/>
          </a:ln>
        </p:spPr>
        <p:txBody>
          <a:bodyPr wrap="none" anchor="ctr"/>
          <a:lstStyle/>
          <a:p>
            <a:endParaRPr lang="pt-BR"/>
          </a:p>
        </p:txBody>
      </p:sp>
      <p:graphicFrame>
        <p:nvGraphicFramePr>
          <p:cNvPr id="2" name="Tabela 1">
            <a:extLst>
              <a:ext uri="{FF2B5EF4-FFF2-40B4-BE49-F238E27FC236}">
                <a16:creationId xmlns:a16="http://schemas.microsoft.com/office/drawing/2014/main" id="{14A970C3-05EE-4144-9785-DF7151013DA5}"/>
              </a:ext>
            </a:extLst>
          </p:cNvPr>
          <p:cNvGraphicFramePr>
            <a:graphicFrameLocks noGrp="1"/>
          </p:cNvGraphicFramePr>
          <p:nvPr>
            <p:extLst>
              <p:ext uri="{D42A27DB-BD31-4B8C-83A1-F6EECF244321}">
                <p14:modId xmlns:p14="http://schemas.microsoft.com/office/powerpoint/2010/main" val="1677262555"/>
              </p:ext>
            </p:extLst>
          </p:nvPr>
        </p:nvGraphicFramePr>
        <p:xfrm>
          <a:off x="5508104" y="44624"/>
          <a:ext cx="3543300" cy="2806065"/>
        </p:xfrm>
        <a:graphic>
          <a:graphicData uri="http://schemas.openxmlformats.org/drawingml/2006/table">
            <a:tbl>
              <a:tblPr>
                <a:tableStyleId>{5C22544A-7EE6-4342-B048-85BDC9FD1C3A}</a:tableStyleId>
              </a:tblPr>
              <a:tblGrid>
                <a:gridCol w="276580">
                  <a:extLst>
                    <a:ext uri="{9D8B030D-6E8A-4147-A177-3AD203B41FA5}">
                      <a16:colId xmlns:a16="http://schemas.microsoft.com/office/drawing/2014/main" val="966709032"/>
                    </a:ext>
                  </a:extLst>
                </a:gridCol>
                <a:gridCol w="1779333">
                  <a:extLst>
                    <a:ext uri="{9D8B030D-6E8A-4147-A177-3AD203B41FA5}">
                      <a16:colId xmlns:a16="http://schemas.microsoft.com/office/drawing/2014/main" val="3545106018"/>
                    </a:ext>
                  </a:extLst>
                </a:gridCol>
                <a:gridCol w="590038">
                  <a:extLst>
                    <a:ext uri="{9D8B030D-6E8A-4147-A177-3AD203B41FA5}">
                      <a16:colId xmlns:a16="http://schemas.microsoft.com/office/drawing/2014/main" val="2446048155"/>
                    </a:ext>
                  </a:extLst>
                </a:gridCol>
                <a:gridCol w="590038">
                  <a:extLst>
                    <a:ext uri="{9D8B030D-6E8A-4147-A177-3AD203B41FA5}">
                      <a16:colId xmlns:a16="http://schemas.microsoft.com/office/drawing/2014/main" val="3844120991"/>
                    </a:ext>
                  </a:extLst>
                </a:gridCol>
                <a:gridCol w="307311">
                  <a:extLst>
                    <a:ext uri="{9D8B030D-6E8A-4147-A177-3AD203B41FA5}">
                      <a16:colId xmlns:a16="http://schemas.microsoft.com/office/drawing/2014/main" val="3268581557"/>
                    </a:ext>
                  </a:extLst>
                </a:gridCol>
              </a:tblGrid>
              <a:tr h="19050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gridSpan="3">
                  <a:txBody>
                    <a:bodyPr/>
                    <a:lstStyle/>
                    <a:p>
                      <a:pPr algn="ctr" fontAlgn="b"/>
                      <a:r>
                        <a:rPr lang="pt-BR" sz="1100" u="none" strike="noStrike">
                          <a:effectLst/>
                        </a:rPr>
                        <a:t>Relatório OCDE 12/09/2017</a:t>
                      </a:r>
                      <a:endParaRPr lang="pt-BR" sz="1100" b="1"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pt-BR"/>
                    </a:p>
                  </a:txBody>
                  <a:tcPr/>
                </a:tc>
                <a:tc hMerge="1">
                  <a:txBody>
                    <a:bodyPr/>
                    <a:lstStyle/>
                    <a:p>
                      <a:endParaRPr lang="pt-BR"/>
                    </a:p>
                  </a:txBody>
                  <a:tcPr/>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35608401"/>
                  </a:ext>
                </a:extLst>
              </a:tr>
              <a:tr h="253365">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ctr"/>
                      <a:r>
                        <a:rPr lang="pt-BR" sz="1100" u="none" strike="noStrike" dirty="0">
                          <a:effectLst/>
                        </a:rPr>
                        <a:t>Alunos Matriculados</a:t>
                      </a:r>
                      <a:endParaRPr lang="pt-BR"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pt-BR" sz="1100" u="none" strike="noStrike">
                          <a:effectLst/>
                        </a:rPr>
                        <a:t>Brasil</a:t>
                      </a:r>
                      <a:endParaRPr lang="pt-BR" sz="1100" b="1"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pt-BR" sz="1100" u="none" strike="noStrike">
                          <a:effectLst/>
                        </a:rPr>
                        <a:t>OCDE</a:t>
                      </a:r>
                      <a:endParaRPr lang="pt-BR" sz="1100" b="1" i="0" u="none" strike="noStrike">
                        <a:solidFill>
                          <a:srgbClr val="000000"/>
                        </a:solidFill>
                        <a:effectLst/>
                        <a:latin typeface="Calibri" panose="020F0502020204030204" pitchFamily="34" charset="0"/>
                      </a:endParaRPr>
                    </a:p>
                  </a:txBody>
                  <a:tcPr marL="7620" marR="7620" marT="7620" marB="0" anchor="ctr"/>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34532892"/>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25-34 no Ensino Superior</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15%</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37%</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67518750"/>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15-17 anos Ensino Médio</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60%</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90%</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42700455"/>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dirty="0">
                          <a:effectLst/>
                        </a:rPr>
                        <a:t> 4 anos na escola</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79%</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87%</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160771075"/>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dirty="0">
                          <a:effectLst/>
                        </a:rPr>
                        <a:t> 3 anos na escola</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60%</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78%</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dirty="0">
                          <a:effectLst/>
                        </a:rPr>
                        <a:t> </a:t>
                      </a:r>
                      <a:endParaRPr lang="pt-BR"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02414349"/>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2 anos na escola</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37%</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39%</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30918058"/>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Ensino Superior Privado</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75%</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33%</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8344295"/>
                  </a:ext>
                </a:extLst>
              </a:tr>
              <a:tr h="34290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Estudantes no Exterior</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0,5%</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a:effectLst/>
                        </a:rPr>
                        <a:t>33%</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11896296"/>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 EUA</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31%</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76986782"/>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 Portugal</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13%</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40673135"/>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 França</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10%</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284036189"/>
                  </a:ext>
                </a:extLst>
              </a:tr>
              <a:tr h="19050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 Alemanha</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pt-BR" sz="1100" u="none" strike="noStrike" dirty="0">
                          <a:effectLst/>
                        </a:rPr>
                        <a:t>10%</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21474391"/>
                  </a:ext>
                </a:extLst>
              </a:tr>
              <a:tr h="182880">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dirty="0">
                          <a:effectLst/>
                        </a:rPr>
                        <a:t> </a:t>
                      </a:r>
                      <a:endParaRPr lang="pt-B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a:effectLst/>
                        </a:rPr>
                        <a:t> </a:t>
                      </a:r>
                      <a:endParaRPr lang="pt-B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BR" sz="1100" u="none" strike="noStrike" dirty="0">
                          <a:effectLst/>
                        </a:rPr>
                        <a:t> </a:t>
                      </a:r>
                      <a:endParaRPr lang="pt-BR"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14082163"/>
                  </a:ext>
                </a:extLst>
              </a:tr>
            </a:tbl>
          </a:graphicData>
        </a:graphic>
      </p:graphicFrame>
    </p:spTree>
    <p:extLst>
      <p:ext uri="{BB962C8B-B14F-4D97-AF65-F5344CB8AC3E}">
        <p14:creationId xmlns:p14="http://schemas.microsoft.com/office/powerpoint/2010/main" val="4055758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Espaço Reservado para Número de Slide 1"/>
          <p:cNvSpPr>
            <a:spLocks noGrp="1"/>
          </p:cNvSpPr>
          <p:nvPr>
            <p:ph type="sldNum" sz="quarter" idx="10"/>
          </p:nvPr>
        </p:nvSpPr>
        <p:spPr>
          <a:noFill/>
        </p:spPr>
        <p:txBody>
          <a:bodyPr/>
          <a:lstStyle/>
          <a:p>
            <a:fld id="{A23BE0F9-CA65-473E-8DEE-4002894A4686}" type="slidenum">
              <a:rPr lang="pt-BR" smtClean="0"/>
              <a:pPr/>
              <a:t>48</a:t>
            </a:fld>
            <a:endParaRPr lang="pt-BR"/>
          </a:p>
        </p:txBody>
      </p:sp>
      <p:pic>
        <p:nvPicPr>
          <p:cNvPr id="123906" name="Picture 2"/>
          <p:cNvPicPr>
            <a:picLocks noChangeAspect="1" noChangeArrowheads="1"/>
          </p:cNvPicPr>
          <p:nvPr/>
        </p:nvPicPr>
        <p:blipFill>
          <a:blip r:embed="rId3"/>
          <a:srcRect/>
          <a:stretch>
            <a:fillRect/>
          </a:stretch>
        </p:blipFill>
        <p:spPr bwMode="auto">
          <a:xfrm>
            <a:off x="199900" y="1700213"/>
            <a:ext cx="8764588" cy="3673475"/>
          </a:xfrm>
          <a:prstGeom prst="rect">
            <a:avLst/>
          </a:prstGeom>
          <a:noFill/>
          <a:ln w="9525">
            <a:noFill/>
            <a:miter lim="800000"/>
            <a:headEnd/>
            <a:tailEnd/>
          </a:ln>
        </p:spPr>
      </p:pic>
      <p:sp>
        <p:nvSpPr>
          <p:cNvPr id="123907" name="Oval 17"/>
          <p:cNvSpPr>
            <a:spLocks noChangeArrowheads="1"/>
          </p:cNvSpPr>
          <p:nvPr/>
        </p:nvSpPr>
        <p:spPr bwMode="auto">
          <a:xfrm>
            <a:off x="8100392" y="5009231"/>
            <a:ext cx="360363" cy="352425"/>
          </a:xfrm>
          <a:prstGeom prst="ellipse">
            <a:avLst/>
          </a:prstGeom>
          <a:noFill/>
          <a:ln w="9525">
            <a:solidFill>
              <a:srgbClr val="FF0000"/>
            </a:solidFill>
            <a:round/>
            <a:headEnd/>
            <a:tailEnd/>
          </a:ln>
        </p:spPr>
        <p:txBody>
          <a:bodyPr wrap="none" anchor="ctr"/>
          <a:lstStyle/>
          <a:p>
            <a:endParaRPr lang="pt-BR"/>
          </a:p>
        </p:txBody>
      </p:sp>
      <p:cxnSp>
        <p:nvCxnSpPr>
          <p:cNvPr id="5" name="Conector reto 4"/>
          <p:cNvCxnSpPr/>
          <p:nvPr/>
        </p:nvCxnSpPr>
        <p:spPr>
          <a:xfrm flipV="1">
            <a:off x="179388" y="3536920"/>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 name="Oval 17"/>
          <p:cNvSpPr>
            <a:spLocks noChangeArrowheads="1"/>
          </p:cNvSpPr>
          <p:nvPr/>
        </p:nvSpPr>
        <p:spPr bwMode="auto">
          <a:xfrm>
            <a:off x="962808" y="5001535"/>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2638492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Espaço Reservado para Número de Slide 1"/>
          <p:cNvSpPr>
            <a:spLocks noGrp="1"/>
          </p:cNvSpPr>
          <p:nvPr>
            <p:ph type="sldNum" sz="quarter" idx="10"/>
          </p:nvPr>
        </p:nvSpPr>
        <p:spPr>
          <a:noFill/>
        </p:spPr>
        <p:txBody>
          <a:bodyPr/>
          <a:lstStyle/>
          <a:p>
            <a:fld id="{D29B2F31-4B21-4427-B300-D3FE3E05FF42}" type="slidenum">
              <a:rPr lang="pt-BR" smtClean="0"/>
              <a:pPr/>
              <a:t>49</a:t>
            </a:fld>
            <a:endParaRPr lang="pt-BR"/>
          </a:p>
        </p:txBody>
      </p:sp>
      <p:pic>
        <p:nvPicPr>
          <p:cNvPr id="125954" name="Picture 2"/>
          <p:cNvPicPr>
            <a:picLocks noChangeAspect="1" noChangeArrowheads="1"/>
          </p:cNvPicPr>
          <p:nvPr/>
        </p:nvPicPr>
        <p:blipFill>
          <a:blip r:embed="rId3"/>
          <a:srcRect/>
          <a:stretch>
            <a:fillRect/>
          </a:stretch>
        </p:blipFill>
        <p:spPr bwMode="auto">
          <a:xfrm>
            <a:off x="107950" y="765175"/>
            <a:ext cx="8763000" cy="3671888"/>
          </a:xfrm>
          <a:prstGeom prst="rect">
            <a:avLst/>
          </a:prstGeom>
          <a:noFill/>
          <a:ln w="9525">
            <a:noFill/>
            <a:miter lim="800000"/>
            <a:headEnd/>
            <a:tailEnd/>
          </a:ln>
        </p:spPr>
      </p:pic>
      <p:sp>
        <p:nvSpPr>
          <p:cNvPr id="125955" name="Oval 17"/>
          <p:cNvSpPr>
            <a:spLocks noChangeArrowheads="1"/>
          </p:cNvSpPr>
          <p:nvPr/>
        </p:nvSpPr>
        <p:spPr bwMode="auto">
          <a:xfrm>
            <a:off x="8044860" y="4067175"/>
            <a:ext cx="360362" cy="352425"/>
          </a:xfrm>
          <a:prstGeom prst="ellipse">
            <a:avLst/>
          </a:prstGeom>
          <a:noFill/>
          <a:ln w="9525">
            <a:solidFill>
              <a:srgbClr val="FF0000"/>
            </a:solidFill>
            <a:round/>
            <a:headEnd/>
            <a:tailEnd/>
          </a:ln>
        </p:spPr>
        <p:txBody>
          <a:bodyPr wrap="none" anchor="ctr"/>
          <a:lstStyle/>
          <a:p>
            <a:endParaRPr lang="pt-BR"/>
          </a:p>
        </p:txBody>
      </p:sp>
      <p:sp>
        <p:nvSpPr>
          <p:cNvPr id="99337" name="CaixaDeTexto 2"/>
          <p:cNvSpPr txBox="1">
            <a:spLocks noChangeArrowheads="1"/>
          </p:cNvSpPr>
          <p:nvPr/>
        </p:nvSpPr>
        <p:spPr bwMode="auto">
          <a:xfrm>
            <a:off x="1116013" y="4652963"/>
            <a:ext cx="6769100" cy="1600438"/>
          </a:xfrm>
          <a:prstGeom prst="rect">
            <a:avLst/>
          </a:prstGeom>
          <a:noFill/>
          <a:ln w="9525">
            <a:noFill/>
            <a:miter lim="800000"/>
            <a:headEnd/>
            <a:tailEnd/>
          </a:ln>
        </p:spPr>
        <p:txBody>
          <a:bodyPr>
            <a:spAutoFit/>
          </a:bodyPr>
          <a:lstStyle/>
          <a:p>
            <a:r>
              <a:rPr lang="pt-BR" sz="1400" dirty="0">
                <a:solidFill>
                  <a:srgbClr val="FF0000"/>
                </a:solidFill>
              </a:rPr>
              <a:t>IBGE 2014</a:t>
            </a:r>
          </a:p>
          <a:p>
            <a:pPr>
              <a:buFont typeface="Arial" charset="0"/>
              <a:buAutoNum type="arabicPeriod"/>
            </a:pPr>
            <a:r>
              <a:rPr lang="pt-BR" sz="1400" dirty="0">
                <a:solidFill>
                  <a:srgbClr val="FF0000"/>
                </a:solidFill>
              </a:rPr>
              <a:t> 203.2 milhões de habitantes (5 milhões de mulheres a mais do que homens)</a:t>
            </a:r>
          </a:p>
          <a:p>
            <a:pPr>
              <a:buFont typeface="Arial" charset="0"/>
              <a:buAutoNum type="arabicPeriod"/>
            </a:pPr>
            <a:r>
              <a:rPr lang="pt-BR" sz="1400" dirty="0">
                <a:solidFill>
                  <a:srgbClr val="FF0000"/>
                </a:solidFill>
              </a:rPr>
              <a:t>Em 2017 haverá mais Homens no Brasil</a:t>
            </a:r>
          </a:p>
          <a:p>
            <a:pPr>
              <a:buFont typeface="Arial" charset="0"/>
              <a:buAutoNum type="arabicPeriod"/>
            </a:pPr>
            <a:r>
              <a:rPr lang="pt-BR" sz="1400" dirty="0">
                <a:solidFill>
                  <a:srgbClr val="FF0000"/>
                </a:solidFill>
              </a:rPr>
              <a:t> 51% dos brasileiros estão acima do peso</a:t>
            </a:r>
          </a:p>
          <a:p>
            <a:pPr>
              <a:buFont typeface="Arial" charset="0"/>
              <a:buAutoNum type="arabicPeriod"/>
            </a:pPr>
            <a:r>
              <a:rPr lang="pt-BR" sz="1400" dirty="0">
                <a:solidFill>
                  <a:srgbClr val="FF0000"/>
                </a:solidFill>
              </a:rPr>
              <a:t> Expectativa de Vida = 74.8 anos (homens=71.3 e mulheres=78.5) – </a:t>
            </a:r>
            <a:r>
              <a:rPr lang="pt-BR" sz="1200" i="1" dirty="0">
                <a:solidFill>
                  <a:srgbClr val="FF0000"/>
                </a:solidFill>
              </a:rPr>
              <a:t>RN 70.4</a:t>
            </a:r>
          </a:p>
          <a:p>
            <a:pPr>
              <a:buFont typeface="Arial" charset="0"/>
              <a:buAutoNum type="arabicPeriod"/>
            </a:pPr>
            <a:r>
              <a:rPr lang="pt-BR" sz="1400" dirty="0">
                <a:solidFill>
                  <a:srgbClr val="FF0000"/>
                </a:solidFill>
              </a:rPr>
              <a:t> Idosos (65 anos ou mais) = 7.4%</a:t>
            </a:r>
          </a:p>
          <a:p>
            <a:pPr>
              <a:buFont typeface="Arial" charset="0"/>
              <a:buAutoNum type="arabicPeriod"/>
            </a:pPr>
            <a:r>
              <a:rPr lang="pt-BR" sz="1400" dirty="0">
                <a:solidFill>
                  <a:srgbClr val="FF0000"/>
                </a:solidFill>
              </a:rPr>
              <a:t> Idade média da mulher ao ter seu primeiro filho = 26.9 anos</a:t>
            </a:r>
          </a:p>
        </p:txBody>
      </p:sp>
      <p:cxnSp>
        <p:nvCxnSpPr>
          <p:cNvPr id="3" name="Conector reto 2"/>
          <p:cNvCxnSpPr/>
          <p:nvPr/>
        </p:nvCxnSpPr>
        <p:spPr>
          <a:xfrm flipV="1">
            <a:off x="179388" y="2249479"/>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Oval 17"/>
          <p:cNvSpPr>
            <a:spLocks noChangeArrowheads="1"/>
          </p:cNvSpPr>
          <p:nvPr/>
        </p:nvSpPr>
        <p:spPr bwMode="auto">
          <a:xfrm>
            <a:off x="864424" y="4058311"/>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2762099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349009F-B681-460F-BCC9-71C95378524F}"/>
              </a:ext>
            </a:extLst>
          </p:cNvPr>
          <p:cNvSpPr>
            <a:spLocks noGrp="1"/>
          </p:cNvSpPr>
          <p:nvPr>
            <p:ph type="sldNum" sz="quarter" idx="10"/>
          </p:nvPr>
        </p:nvSpPr>
        <p:spPr/>
        <p:txBody>
          <a:bodyPr/>
          <a:lstStyle/>
          <a:p>
            <a:pPr>
              <a:defRPr/>
            </a:pPr>
            <a:fld id="{1E0096A8-BFBA-44C3-A19B-C3363CA00020}" type="slidenum">
              <a:rPr lang="pt-BR" smtClean="0"/>
              <a:pPr>
                <a:defRPr/>
              </a:pPr>
              <a:t>5</a:t>
            </a:fld>
            <a:endParaRPr lang="pt-BR" dirty="0"/>
          </a:p>
        </p:txBody>
      </p:sp>
      <p:pic>
        <p:nvPicPr>
          <p:cNvPr id="5" name="Imagem 4">
            <a:extLst>
              <a:ext uri="{FF2B5EF4-FFF2-40B4-BE49-F238E27FC236}">
                <a16:creationId xmlns:a16="http://schemas.microsoft.com/office/drawing/2014/main" id="{AD61905F-F9D2-4183-A3ED-8D8886818D93}"/>
              </a:ext>
            </a:extLst>
          </p:cNvPr>
          <p:cNvPicPr>
            <a:picLocks noChangeAspect="1"/>
          </p:cNvPicPr>
          <p:nvPr/>
        </p:nvPicPr>
        <p:blipFill>
          <a:blip r:embed="rId2"/>
          <a:stretch>
            <a:fillRect/>
          </a:stretch>
        </p:blipFill>
        <p:spPr>
          <a:xfrm>
            <a:off x="483986" y="476672"/>
            <a:ext cx="8343900" cy="6048375"/>
          </a:xfrm>
          <a:prstGeom prst="rect">
            <a:avLst/>
          </a:prstGeom>
        </p:spPr>
      </p:pic>
    </p:spTree>
    <p:extLst>
      <p:ext uri="{BB962C8B-B14F-4D97-AF65-F5344CB8AC3E}">
        <p14:creationId xmlns:p14="http://schemas.microsoft.com/office/powerpoint/2010/main" val="1940199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Espaço Reservado para Número de Slide 1"/>
          <p:cNvSpPr>
            <a:spLocks noGrp="1"/>
          </p:cNvSpPr>
          <p:nvPr>
            <p:ph type="sldNum" sz="quarter" idx="10"/>
          </p:nvPr>
        </p:nvSpPr>
        <p:spPr>
          <a:noFill/>
        </p:spPr>
        <p:txBody>
          <a:bodyPr/>
          <a:lstStyle/>
          <a:p>
            <a:fld id="{31B602A0-E94F-49D0-8CF9-4FCA7B40FE00}" type="slidenum">
              <a:rPr lang="pt-BR" smtClean="0"/>
              <a:pPr/>
              <a:t>50</a:t>
            </a:fld>
            <a:endParaRPr lang="pt-BR"/>
          </a:p>
        </p:txBody>
      </p:sp>
      <p:pic>
        <p:nvPicPr>
          <p:cNvPr id="128002" name="Picture 2"/>
          <p:cNvPicPr>
            <a:picLocks noChangeAspect="1" noChangeArrowheads="1"/>
          </p:cNvPicPr>
          <p:nvPr/>
        </p:nvPicPr>
        <p:blipFill>
          <a:blip r:embed="rId3"/>
          <a:srcRect/>
          <a:stretch>
            <a:fillRect/>
          </a:stretch>
        </p:blipFill>
        <p:spPr bwMode="auto">
          <a:xfrm>
            <a:off x="107950" y="1484313"/>
            <a:ext cx="8934450" cy="3744912"/>
          </a:xfrm>
          <a:prstGeom prst="rect">
            <a:avLst/>
          </a:prstGeom>
          <a:noFill/>
          <a:ln w="9525">
            <a:noFill/>
            <a:miter lim="800000"/>
            <a:headEnd/>
            <a:tailEnd/>
          </a:ln>
        </p:spPr>
      </p:pic>
      <p:sp>
        <p:nvSpPr>
          <p:cNvPr id="128003" name="Oval 17"/>
          <p:cNvSpPr>
            <a:spLocks noChangeArrowheads="1"/>
          </p:cNvSpPr>
          <p:nvPr/>
        </p:nvSpPr>
        <p:spPr bwMode="auto">
          <a:xfrm>
            <a:off x="8219371" y="4857128"/>
            <a:ext cx="360363" cy="352425"/>
          </a:xfrm>
          <a:prstGeom prst="ellipse">
            <a:avLst/>
          </a:prstGeom>
          <a:noFill/>
          <a:ln w="9525">
            <a:solidFill>
              <a:srgbClr val="FF0000"/>
            </a:solidFill>
            <a:round/>
            <a:headEnd/>
            <a:tailEnd/>
          </a:ln>
        </p:spPr>
        <p:txBody>
          <a:bodyPr wrap="none" anchor="ctr"/>
          <a:lstStyle/>
          <a:p>
            <a:endParaRPr lang="pt-BR"/>
          </a:p>
        </p:txBody>
      </p:sp>
      <p:sp>
        <p:nvSpPr>
          <p:cNvPr id="128007" name="Text Box 7"/>
          <p:cNvSpPr txBox="1">
            <a:spLocks noChangeArrowheads="1"/>
          </p:cNvSpPr>
          <p:nvPr/>
        </p:nvSpPr>
        <p:spPr bwMode="auto">
          <a:xfrm>
            <a:off x="1187450" y="260350"/>
            <a:ext cx="7561263" cy="946150"/>
          </a:xfrm>
          <a:prstGeom prst="rect">
            <a:avLst/>
          </a:prstGeom>
          <a:noFill/>
          <a:ln w="9525">
            <a:noFill/>
            <a:miter lim="800000"/>
            <a:headEnd/>
            <a:tailEnd/>
          </a:ln>
          <a:effectLst/>
        </p:spPr>
        <p:txBody>
          <a:bodyPr>
            <a:spAutoFit/>
          </a:bodyPr>
          <a:lstStyle/>
          <a:p>
            <a:r>
              <a:rPr lang="pt-BR" sz="2800" dirty="0"/>
              <a:t>Brasil passa dos 203 milhões de habitantes e população começa a cair em 2043</a:t>
            </a:r>
          </a:p>
        </p:txBody>
      </p:sp>
      <p:sp>
        <p:nvSpPr>
          <p:cNvPr id="128008" name="Text Box 8"/>
          <p:cNvSpPr txBox="1">
            <a:spLocks noChangeArrowheads="1"/>
          </p:cNvSpPr>
          <p:nvPr/>
        </p:nvSpPr>
        <p:spPr bwMode="auto">
          <a:xfrm>
            <a:off x="1116013" y="5373688"/>
            <a:ext cx="3095625" cy="1323439"/>
          </a:xfrm>
          <a:prstGeom prst="rect">
            <a:avLst/>
          </a:prstGeom>
          <a:noFill/>
          <a:ln w="9525">
            <a:noFill/>
            <a:miter lim="800000"/>
            <a:headEnd/>
            <a:tailEnd/>
          </a:ln>
          <a:effectLst/>
        </p:spPr>
        <p:txBody>
          <a:bodyPr>
            <a:spAutoFit/>
          </a:bodyPr>
          <a:lstStyle/>
          <a:p>
            <a:pPr>
              <a:spcBef>
                <a:spcPct val="50000"/>
              </a:spcBef>
            </a:pPr>
            <a:r>
              <a:rPr lang="pt-BR" sz="2000" dirty="0">
                <a:solidFill>
                  <a:srgbClr val="FF3300"/>
                </a:solidFill>
              </a:rPr>
              <a:t>Homens  = 71,3 anos</a:t>
            </a:r>
          </a:p>
          <a:p>
            <a:pPr>
              <a:spcBef>
                <a:spcPct val="50000"/>
              </a:spcBef>
            </a:pPr>
            <a:r>
              <a:rPr lang="pt-BR" sz="2000" dirty="0">
                <a:solidFill>
                  <a:srgbClr val="FF3300"/>
                </a:solidFill>
              </a:rPr>
              <a:t>Mulheres = 78,5 anos</a:t>
            </a:r>
          </a:p>
          <a:p>
            <a:pPr>
              <a:spcBef>
                <a:spcPct val="50000"/>
              </a:spcBef>
            </a:pPr>
            <a:r>
              <a:rPr lang="pt-BR" sz="2000" dirty="0">
                <a:solidFill>
                  <a:srgbClr val="FF3300"/>
                </a:solidFill>
              </a:rPr>
              <a:t>MÉDIA     = 74,8 anos</a:t>
            </a:r>
          </a:p>
        </p:txBody>
      </p:sp>
      <p:sp>
        <p:nvSpPr>
          <p:cNvPr id="128009" name="Rectangle 9"/>
          <p:cNvSpPr>
            <a:spLocks noChangeArrowheads="1"/>
          </p:cNvSpPr>
          <p:nvPr/>
        </p:nvSpPr>
        <p:spPr bwMode="auto">
          <a:xfrm>
            <a:off x="5076825" y="5624513"/>
            <a:ext cx="3671888" cy="396875"/>
          </a:xfrm>
          <a:prstGeom prst="rect">
            <a:avLst/>
          </a:prstGeom>
          <a:noFill/>
          <a:ln w="9525">
            <a:noFill/>
            <a:miter lim="800000"/>
            <a:headEnd/>
            <a:tailEnd/>
          </a:ln>
          <a:effectLst/>
        </p:spPr>
        <p:txBody>
          <a:bodyPr>
            <a:spAutoFit/>
          </a:bodyPr>
          <a:lstStyle/>
          <a:p>
            <a:pPr>
              <a:spcBef>
                <a:spcPct val="50000"/>
              </a:spcBef>
            </a:pPr>
            <a:r>
              <a:rPr lang="pt-BR" sz="2000">
                <a:solidFill>
                  <a:srgbClr val="008000"/>
                </a:solidFill>
              </a:rPr>
              <a:t>80 anos para ambos em 2042</a:t>
            </a:r>
          </a:p>
        </p:txBody>
      </p:sp>
      <p:cxnSp>
        <p:nvCxnSpPr>
          <p:cNvPr id="8" name="Conector reto 7"/>
          <p:cNvCxnSpPr/>
          <p:nvPr/>
        </p:nvCxnSpPr>
        <p:spPr>
          <a:xfrm flipV="1">
            <a:off x="179388" y="2971871"/>
            <a:ext cx="8620125" cy="73025"/>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 name="Oval 17"/>
          <p:cNvSpPr>
            <a:spLocks noChangeArrowheads="1"/>
          </p:cNvSpPr>
          <p:nvPr/>
        </p:nvSpPr>
        <p:spPr bwMode="auto">
          <a:xfrm>
            <a:off x="882008" y="4863712"/>
            <a:ext cx="360363" cy="352425"/>
          </a:xfrm>
          <a:prstGeom prst="ellipse">
            <a:avLst/>
          </a:prstGeom>
          <a:noFill/>
          <a:ln w="9525">
            <a:solidFill>
              <a:srgbClr val="FF0000"/>
            </a:solidFill>
            <a:round/>
            <a:headEnd/>
            <a:tailEnd/>
          </a:ln>
        </p:spPr>
        <p:txBody>
          <a:bodyPr wrap="none" anchor="ctr"/>
          <a:lstStyle/>
          <a:p>
            <a:endParaRPr lang="pt-BR"/>
          </a:p>
        </p:txBody>
      </p:sp>
    </p:spTree>
    <p:extLst>
      <p:ext uri="{BB962C8B-B14F-4D97-AF65-F5344CB8AC3E}">
        <p14:creationId xmlns:p14="http://schemas.microsoft.com/office/powerpoint/2010/main" val="7088990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Espaço Reservado para Número de Slide 1"/>
          <p:cNvSpPr>
            <a:spLocks noGrp="1"/>
          </p:cNvSpPr>
          <p:nvPr>
            <p:ph type="sldNum" sz="quarter" idx="10"/>
          </p:nvPr>
        </p:nvSpPr>
        <p:spPr>
          <a:noFill/>
        </p:spPr>
        <p:txBody>
          <a:bodyPr/>
          <a:lstStyle/>
          <a:p>
            <a:fld id="{31B602A0-E94F-49D0-8CF9-4FCA7B40FE00}" type="slidenum">
              <a:rPr lang="pt-BR" smtClean="0"/>
              <a:pPr/>
              <a:t>51</a:t>
            </a:fld>
            <a:endParaRPr lang="pt-BR"/>
          </a:p>
        </p:txBody>
      </p:sp>
      <p:sp>
        <p:nvSpPr>
          <p:cNvPr id="128007" name="Text Box 7"/>
          <p:cNvSpPr txBox="1">
            <a:spLocks noChangeArrowheads="1"/>
          </p:cNvSpPr>
          <p:nvPr/>
        </p:nvSpPr>
        <p:spPr bwMode="auto">
          <a:xfrm>
            <a:off x="1187449" y="136525"/>
            <a:ext cx="7561263" cy="400110"/>
          </a:xfrm>
          <a:prstGeom prst="rect">
            <a:avLst/>
          </a:prstGeom>
          <a:noFill/>
          <a:ln w="9525">
            <a:noFill/>
            <a:miter lim="800000"/>
            <a:headEnd/>
            <a:tailEnd/>
          </a:ln>
          <a:effectLst/>
        </p:spPr>
        <p:txBody>
          <a:bodyPr>
            <a:spAutoFit/>
          </a:bodyPr>
          <a:lstStyle/>
          <a:p>
            <a:pPr algn="ctr"/>
            <a:r>
              <a:rPr lang="pt-BR" sz="2000" dirty="0"/>
              <a:t>Expectativa de vida</a:t>
            </a:r>
          </a:p>
        </p:txBody>
      </p:sp>
      <p:pic>
        <p:nvPicPr>
          <p:cNvPr id="27650" name="Picture 2" descr="Resultado de imagem para expectativa de vida de cem anos">
            <a:extLst>
              <a:ext uri="{FF2B5EF4-FFF2-40B4-BE49-F238E27FC236}">
                <a16:creationId xmlns:a16="http://schemas.microsoft.com/office/drawing/2014/main" id="{C6A02F21-D784-4C80-99C7-69D5766AA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287" y="460851"/>
            <a:ext cx="7887586" cy="509659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226CF396-6254-44AA-BF71-C01FB9D19058}"/>
              </a:ext>
            </a:extLst>
          </p:cNvPr>
          <p:cNvPicPr>
            <a:picLocks noChangeAspect="1"/>
          </p:cNvPicPr>
          <p:nvPr/>
        </p:nvPicPr>
        <p:blipFill>
          <a:blip r:embed="rId4"/>
          <a:stretch>
            <a:fillRect/>
          </a:stretch>
        </p:blipFill>
        <p:spPr>
          <a:xfrm>
            <a:off x="0" y="5482441"/>
            <a:ext cx="9144000" cy="1375559"/>
          </a:xfrm>
          <a:prstGeom prst="rect">
            <a:avLst/>
          </a:prstGeom>
        </p:spPr>
      </p:pic>
    </p:spTree>
    <p:extLst>
      <p:ext uri="{BB962C8B-B14F-4D97-AF65-F5344CB8AC3E}">
        <p14:creationId xmlns:p14="http://schemas.microsoft.com/office/powerpoint/2010/main" val="236042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1033463"/>
            <a:ext cx="9001125"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098" name="Espaço Reservado para Número de Slide 3"/>
          <p:cNvSpPr>
            <a:spLocks noGrp="1"/>
          </p:cNvSpPr>
          <p:nvPr>
            <p:ph type="sldNum" sz="quarter" idx="10"/>
          </p:nvPr>
        </p:nvSpPr>
        <p:spPr>
          <a:xfrm>
            <a:off x="6553200" y="6265118"/>
            <a:ext cx="2133600" cy="476250"/>
          </a:xfrm>
          <a:noFill/>
        </p:spPr>
        <p:txBody>
          <a:bodyPr/>
          <a:lstStyle/>
          <a:p>
            <a:fld id="{6BC7D96D-E438-46C7-B8A7-E1BDF0D35AD5}" type="slidenum">
              <a:rPr lang="pt-BR" smtClean="0"/>
              <a:pPr/>
              <a:t>52</a:t>
            </a:fld>
            <a:endParaRPr lang="pt-BR"/>
          </a:p>
        </p:txBody>
      </p:sp>
      <p:sp>
        <p:nvSpPr>
          <p:cNvPr id="132099" name="Oval 17"/>
          <p:cNvSpPr>
            <a:spLocks noChangeArrowheads="1"/>
          </p:cNvSpPr>
          <p:nvPr/>
        </p:nvSpPr>
        <p:spPr bwMode="auto">
          <a:xfrm>
            <a:off x="8244085" y="4527550"/>
            <a:ext cx="360363" cy="1133475"/>
          </a:xfrm>
          <a:prstGeom prst="ellipse">
            <a:avLst/>
          </a:prstGeom>
          <a:noFill/>
          <a:ln w="9525">
            <a:solidFill>
              <a:srgbClr val="C00000"/>
            </a:solidFill>
            <a:round/>
            <a:headEnd/>
            <a:tailEnd/>
          </a:ln>
        </p:spPr>
        <p:txBody>
          <a:bodyPr wrap="none" anchor="ctr"/>
          <a:lstStyle/>
          <a:p>
            <a:endParaRPr lang="pt-BR"/>
          </a:p>
        </p:txBody>
      </p:sp>
      <p:sp>
        <p:nvSpPr>
          <p:cNvPr id="5" name="Oval 17"/>
          <p:cNvSpPr>
            <a:spLocks noChangeArrowheads="1"/>
          </p:cNvSpPr>
          <p:nvPr/>
        </p:nvSpPr>
        <p:spPr bwMode="auto">
          <a:xfrm>
            <a:off x="179512" y="4653136"/>
            <a:ext cx="360363" cy="792088"/>
          </a:xfrm>
          <a:prstGeom prst="ellipse">
            <a:avLst/>
          </a:prstGeom>
          <a:noFill/>
          <a:ln w="9525">
            <a:solidFill>
              <a:srgbClr val="FF0000"/>
            </a:solidFill>
            <a:round/>
            <a:headEnd/>
            <a:tailEnd/>
          </a:ln>
        </p:spPr>
        <p:txBody>
          <a:bodyPr wrap="none" anchor="ctr"/>
          <a:lstStyle/>
          <a:p>
            <a:endParaRPr lang="pt-BR" dirty="0">
              <a:highlight>
                <a:srgbClr val="FFFF00"/>
              </a:highlight>
            </a:endParaRPr>
          </a:p>
        </p:txBody>
      </p:sp>
      <p:sp>
        <p:nvSpPr>
          <p:cNvPr id="8" name="Oval 17"/>
          <p:cNvSpPr>
            <a:spLocks noChangeArrowheads="1"/>
          </p:cNvSpPr>
          <p:nvPr/>
        </p:nvSpPr>
        <p:spPr bwMode="auto">
          <a:xfrm>
            <a:off x="467544" y="4797152"/>
            <a:ext cx="360363" cy="352425"/>
          </a:xfrm>
          <a:prstGeom prst="ellipse">
            <a:avLst/>
          </a:prstGeom>
          <a:noFill/>
          <a:ln w="9525">
            <a:solidFill>
              <a:srgbClr val="008000"/>
            </a:solidFill>
            <a:round/>
            <a:headEnd/>
            <a:tailEnd/>
          </a:ln>
        </p:spPr>
        <p:txBody>
          <a:bodyPr wrap="none" anchor="ctr"/>
          <a:lstStyle/>
          <a:p>
            <a:endParaRPr lang="pt-BR"/>
          </a:p>
        </p:txBody>
      </p:sp>
      <p:sp>
        <p:nvSpPr>
          <p:cNvPr id="9" name="Oval 17"/>
          <p:cNvSpPr>
            <a:spLocks noChangeArrowheads="1"/>
          </p:cNvSpPr>
          <p:nvPr/>
        </p:nvSpPr>
        <p:spPr bwMode="auto">
          <a:xfrm>
            <a:off x="1475656" y="4797152"/>
            <a:ext cx="360363" cy="352425"/>
          </a:xfrm>
          <a:prstGeom prst="ellipse">
            <a:avLst/>
          </a:prstGeom>
          <a:noFill/>
          <a:ln w="9525">
            <a:solidFill>
              <a:srgbClr val="008000"/>
            </a:solidFill>
            <a:round/>
            <a:headEnd/>
            <a:tailEnd/>
          </a:ln>
        </p:spPr>
        <p:txBody>
          <a:bodyPr wrap="none" anchor="ctr"/>
          <a:lstStyle/>
          <a:p>
            <a:endParaRPr lang="pt-BR"/>
          </a:p>
        </p:txBody>
      </p:sp>
      <p:sp>
        <p:nvSpPr>
          <p:cNvPr id="10" name="Oval 17"/>
          <p:cNvSpPr>
            <a:spLocks noChangeArrowheads="1"/>
          </p:cNvSpPr>
          <p:nvPr/>
        </p:nvSpPr>
        <p:spPr bwMode="auto">
          <a:xfrm>
            <a:off x="8532440" y="4797152"/>
            <a:ext cx="360363" cy="352425"/>
          </a:xfrm>
          <a:prstGeom prst="ellipse">
            <a:avLst/>
          </a:prstGeom>
          <a:noFill/>
          <a:ln w="9525">
            <a:solidFill>
              <a:srgbClr val="008000"/>
            </a:solidFill>
            <a:round/>
            <a:headEnd/>
            <a:tailEnd/>
          </a:ln>
        </p:spPr>
        <p:txBody>
          <a:bodyPr wrap="none" anchor="ctr"/>
          <a:lstStyle/>
          <a:p>
            <a:endParaRPr lang="pt-BR"/>
          </a:p>
        </p:txBody>
      </p:sp>
      <p:sp>
        <p:nvSpPr>
          <p:cNvPr id="11" name="Oval 17"/>
          <p:cNvSpPr>
            <a:spLocks noChangeArrowheads="1"/>
          </p:cNvSpPr>
          <p:nvPr/>
        </p:nvSpPr>
        <p:spPr bwMode="auto">
          <a:xfrm>
            <a:off x="2123405" y="4797152"/>
            <a:ext cx="360363" cy="352425"/>
          </a:xfrm>
          <a:prstGeom prst="ellipse">
            <a:avLst/>
          </a:prstGeom>
          <a:noFill/>
          <a:ln w="9525">
            <a:solidFill>
              <a:srgbClr val="008000"/>
            </a:solidFill>
            <a:round/>
            <a:headEnd/>
            <a:tailEnd/>
          </a:ln>
        </p:spPr>
        <p:txBody>
          <a:bodyPr wrap="none" anchor="ctr"/>
          <a:lstStyle/>
          <a:p>
            <a:endParaRPr lang="pt-BR"/>
          </a:p>
        </p:txBody>
      </p:sp>
      <p:sp>
        <p:nvSpPr>
          <p:cNvPr id="12" name="Oval 17"/>
          <p:cNvSpPr>
            <a:spLocks noChangeArrowheads="1"/>
          </p:cNvSpPr>
          <p:nvPr/>
        </p:nvSpPr>
        <p:spPr bwMode="auto">
          <a:xfrm>
            <a:off x="5292080" y="4804767"/>
            <a:ext cx="360363" cy="352425"/>
          </a:xfrm>
          <a:prstGeom prst="ellipse">
            <a:avLst/>
          </a:prstGeom>
          <a:noFill/>
          <a:ln w="9525">
            <a:solidFill>
              <a:srgbClr val="008000"/>
            </a:solidFill>
            <a:round/>
            <a:headEnd/>
            <a:tailEnd/>
          </a:ln>
        </p:spPr>
        <p:txBody>
          <a:bodyPr wrap="none" anchor="ctr"/>
          <a:lstStyle/>
          <a:p>
            <a:endParaRPr lang="pt-BR"/>
          </a:p>
        </p:txBody>
      </p:sp>
      <p:sp>
        <p:nvSpPr>
          <p:cNvPr id="13" name="Oval 17"/>
          <p:cNvSpPr>
            <a:spLocks noChangeArrowheads="1"/>
          </p:cNvSpPr>
          <p:nvPr/>
        </p:nvSpPr>
        <p:spPr bwMode="auto">
          <a:xfrm>
            <a:off x="1115616" y="4797152"/>
            <a:ext cx="360363" cy="352425"/>
          </a:xfrm>
          <a:prstGeom prst="ellipse">
            <a:avLst/>
          </a:prstGeom>
          <a:noFill/>
          <a:ln w="9525">
            <a:solidFill>
              <a:srgbClr val="008000"/>
            </a:solidFill>
            <a:round/>
            <a:headEnd/>
            <a:tailEnd/>
          </a:ln>
        </p:spPr>
        <p:txBody>
          <a:bodyPr wrap="none" anchor="ctr"/>
          <a:lstStyle/>
          <a:p>
            <a:endParaRPr lang="pt-BR"/>
          </a:p>
        </p:txBody>
      </p:sp>
      <p:sp>
        <p:nvSpPr>
          <p:cNvPr id="14" name="Oval 17"/>
          <p:cNvSpPr>
            <a:spLocks noChangeArrowheads="1"/>
          </p:cNvSpPr>
          <p:nvPr/>
        </p:nvSpPr>
        <p:spPr bwMode="auto">
          <a:xfrm>
            <a:off x="6300192" y="4725144"/>
            <a:ext cx="360363" cy="352425"/>
          </a:xfrm>
          <a:prstGeom prst="ellipse">
            <a:avLst/>
          </a:prstGeom>
          <a:noFill/>
          <a:ln w="9525">
            <a:solidFill>
              <a:srgbClr val="008000"/>
            </a:solidFill>
            <a:round/>
            <a:headEnd/>
            <a:tailEnd/>
          </a:ln>
        </p:spPr>
        <p:txBody>
          <a:bodyPr wrap="none" anchor="ctr"/>
          <a:lstStyle/>
          <a:p>
            <a:endParaRPr lang="pt-BR"/>
          </a:p>
        </p:txBody>
      </p:sp>
      <p:sp>
        <p:nvSpPr>
          <p:cNvPr id="15" name="Oval 17"/>
          <p:cNvSpPr>
            <a:spLocks noChangeArrowheads="1"/>
          </p:cNvSpPr>
          <p:nvPr/>
        </p:nvSpPr>
        <p:spPr bwMode="auto">
          <a:xfrm>
            <a:off x="827584" y="4797152"/>
            <a:ext cx="360363" cy="352425"/>
          </a:xfrm>
          <a:prstGeom prst="ellipse">
            <a:avLst/>
          </a:prstGeom>
          <a:noFill/>
          <a:ln w="9525">
            <a:solidFill>
              <a:srgbClr val="008000"/>
            </a:solidFill>
            <a:round/>
            <a:headEnd/>
            <a:tailEnd/>
          </a:ln>
        </p:spPr>
        <p:txBody>
          <a:bodyPr wrap="none" anchor="ctr"/>
          <a:lstStyle/>
          <a:p>
            <a:endParaRPr lang="pt-BR"/>
          </a:p>
        </p:txBody>
      </p:sp>
      <p:sp>
        <p:nvSpPr>
          <p:cNvPr id="16" name="Oval 15"/>
          <p:cNvSpPr>
            <a:spLocks noChangeArrowheads="1"/>
          </p:cNvSpPr>
          <p:nvPr/>
        </p:nvSpPr>
        <p:spPr bwMode="auto">
          <a:xfrm>
            <a:off x="179189" y="4804767"/>
            <a:ext cx="360363" cy="352425"/>
          </a:xfrm>
          <a:prstGeom prst="ellipse">
            <a:avLst/>
          </a:prstGeom>
          <a:noFill/>
          <a:ln w="9525">
            <a:solidFill>
              <a:srgbClr val="008000"/>
            </a:solidFill>
            <a:round/>
            <a:headEnd/>
            <a:tailEnd/>
          </a:ln>
        </p:spPr>
        <p:txBody>
          <a:bodyPr wrap="none" anchor="ctr"/>
          <a:lstStyle/>
          <a:p>
            <a:endParaRPr lang="pt-BR"/>
          </a:p>
        </p:txBody>
      </p:sp>
    </p:spTree>
    <p:extLst>
      <p:ext uri="{BB962C8B-B14F-4D97-AF65-F5344CB8AC3E}">
        <p14:creationId xmlns:p14="http://schemas.microsoft.com/office/powerpoint/2010/main" val="2433363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84" name="Espaço Reservado para Número de Slide 1"/>
          <p:cNvSpPr>
            <a:spLocks noGrp="1"/>
          </p:cNvSpPr>
          <p:nvPr>
            <p:ph type="sldNum" sz="quarter" idx="10"/>
          </p:nvPr>
        </p:nvSpPr>
        <p:spPr>
          <a:noFill/>
        </p:spPr>
        <p:txBody>
          <a:bodyPr/>
          <a:lstStyle/>
          <a:p>
            <a:fld id="{F556E6CB-DC72-4E34-A753-713E20C84A29}" type="slidenum">
              <a:rPr lang="pt-BR" smtClean="0"/>
              <a:pPr/>
              <a:t>53</a:t>
            </a:fld>
            <a:endParaRPr lang="pt-BR"/>
          </a:p>
        </p:txBody>
      </p:sp>
      <p:sp>
        <p:nvSpPr>
          <p:cNvPr id="2368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BR"/>
          </a:p>
        </p:txBody>
      </p:sp>
      <p:graphicFrame>
        <p:nvGraphicFramePr>
          <p:cNvPr id="23683" name="Object 131"/>
          <p:cNvGraphicFramePr>
            <a:graphicFrameLocks noChangeAspect="1"/>
          </p:cNvGraphicFramePr>
          <p:nvPr/>
        </p:nvGraphicFramePr>
        <p:xfrm>
          <a:off x="34925" y="44450"/>
          <a:ext cx="8929688" cy="4062413"/>
        </p:xfrm>
        <a:graphic>
          <a:graphicData uri="http://schemas.openxmlformats.org/presentationml/2006/ole">
            <mc:AlternateContent xmlns:mc="http://schemas.openxmlformats.org/markup-compatibility/2006">
              <mc:Choice xmlns:v="urn:schemas-microsoft-com:vml" Requires="v">
                <p:oleObj spid="_x0000_s25856" name="Planilha" r:id="rId4" imgW="8625799" imgH="3924402" progId="">
                  <p:embed/>
                </p:oleObj>
              </mc:Choice>
              <mc:Fallback>
                <p:oleObj name="Planilha" r:id="rId4" imgW="8625799" imgH="3924402" progId="">
                  <p:embed/>
                  <p:pic>
                    <p:nvPicPr>
                      <p:cNvPr id="23683" name="Object 1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44450"/>
                        <a:ext cx="8929688" cy="4062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686" name="Oval 17"/>
          <p:cNvSpPr>
            <a:spLocks noChangeArrowheads="1"/>
          </p:cNvSpPr>
          <p:nvPr/>
        </p:nvSpPr>
        <p:spPr bwMode="auto">
          <a:xfrm>
            <a:off x="4467040" y="3155310"/>
            <a:ext cx="360362" cy="640457"/>
          </a:xfrm>
          <a:prstGeom prst="ellipse">
            <a:avLst/>
          </a:prstGeom>
          <a:noFill/>
          <a:ln w="9525">
            <a:solidFill>
              <a:srgbClr val="FF0000"/>
            </a:solidFill>
            <a:round/>
            <a:headEnd/>
            <a:tailEnd/>
          </a:ln>
        </p:spPr>
        <p:txBody>
          <a:bodyPr wrap="none" anchor="ctr"/>
          <a:lstStyle/>
          <a:p>
            <a:endParaRPr lang="pt-BR"/>
          </a:p>
        </p:txBody>
      </p:sp>
      <p:pic>
        <p:nvPicPr>
          <p:cNvPr id="23689" name="Picture 3"/>
          <p:cNvPicPr>
            <a:picLocks noChangeAspect="1" noChangeArrowheads="1"/>
          </p:cNvPicPr>
          <p:nvPr/>
        </p:nvPicPr>
        <p:blipFill>
          <a:blip r:embed="rId6"/>
          <a:srcRect/>
          <a:stretch>
            <a:fillRect/>
          </a:stretch>
        </p:blipFill>
        <p:spPr bwMode="auto">
          <a:xfrm>
            <a:off x="107950" y="3789363"/>
            <a:ext cx="6192838" cy="3022600"/>
          </a:xfrm>
          <a:prstGeom prst="rect">
            <a:avLst/>
          </a:prstGeom>
          <a:noFill/>
          <a:ln w="9525">
            <a:noFill/>
            <a:miter lim="800000"/>
            <a:headEnd/>
            <a:tailEnd/>
          </a:ln>
        </p:spPr>
      </p:pic>
      <p:sp>
        <p:nvSpPr>
          <p:cNvPr id="7" name="Oval 17"/>
          <p:cNvSpPr>
            <a:spLocks noChangeArrowheads="1"/>
          </p:cNvSpPr>
          <p:nvPr/>
        </p:nvSpPr>
        <p:spPr bwMode="auto">
          <a:xfrm>
            <a:off x="205565" y="3284734"/>
            <a:ext cx="360363" cy="352425"/>
          </a:xfrm>
          <a:prstGeom prst="ellipse">
            <a:avLst/>
          </a:prstGeom>
          <a:noFill/>
          <a:ln w="9525">
            <a:solidFill>
              <a:srgbClr val="FF0000"/>
            </a:solidFill>
            <a:round/>
            <a:headEnd/>
            <a:tailEnd/>
          </a:ln>
        </p:spPr>
        <p:txBody>
          <a:bodyPr wrap="none" anchor="ctr"/>
          <a:lstStyle/>
          <a:p>
            <a:endParaRPr lang="pt-BR"/>
          </a:p>
        </p:txBody>
      </p:sp>
      <p:sp>
        <p:nvSpPr>
          <p:cNvPr id="8" name="Oval 17"/>
          <p:cNvSpPr>
            <a:spLocks noChangeArrowheads="1"/>
          </p:cNvSpPr>
          <p:nvPr/>
        </p:nvSpPr>
        <p:spPr bwMode="auto">
          <a:xfrm>
            <a:off x="467544" y="3284984"/>
            <a:ext cx="360363" cy="352425"/>
          </a:xfrm>
          <a:prstGeom prst="ellipse">
            <a:avLst/>
          </a:prstGeom>
          <a:noFill/>
          <a:ln w="9525">
            <a:solidFill>
              <a:srgbClr val="008000"/>
            </a:solidFill>
            <a:round/>
            <a:headEnd/>
            <a:tailEnd/>
          </a:ln>
        </p:spPr>
        <p:txBody>
          <a:bodyPr wrap="none" anchor="ctr"/>
          <a:lstStyle/>
          <a:p>
            <a:endParaRPr lang="pt-BR"/>
          </a:p>
        </p:txBody>
      </p:sp>
      <p:sp>
        <p:nvSpPr>
          <p:cNvPr id="9" name="Oval 17"/>
          <p:cNvSpPr>
            <a:spLocks noChangeArrowheads="1"/>
          </p:cNvSpPr>
          <p:nvPr/>
        </p:nvSpPr>
        <p:spPr bwMode="auto">
          <a:xfrm>
            <a:off x="1475656" y="3284984"/>
            <a:ext cx="360363" cy="352425"/>
          </a:xfrm>
          <a:prstGeom prst="ellipse">
            <a:avLst/>
          </a:prstGeom>
          <a:noFill/>
          <a:ln w="9525">
            <a:solidFill>
              <a:srgbClr val="008000"/>
            </a:solidFill>
            <a:round/>
            <a:headEnd/>
            <a:tailEnd/>
          </a:ln>
        </p:spPr>
        <p:txBody>
          <a:bodyPr wrap="none" anchor="ctr"/>
          <a:lstStyle/>
          <a:p>
            <a:endParaRPr lang="pt-BR"/>
          </a:p>
        </p:txBody>
      </p:sp>
      <p:sp>
        <p:nvSpPr>
          <p:cNvPr id="10" name="Oval 17"/>
          <p:cNvSpPr>
            <a:spLocks noChangeArrowheads="1"/>
          </p:cNvSpPr>
          <p:nvPr/>
        </p:nvSpPr>
        <p:spPr bwMode="auto">
          <a:xfrm>
            <a:off x="8460432" y="3284984"/>
            <a:ext cx="360363" cy="352425"/>
          </a:xfrm>
          <a:prstGeom prst="ellipse">
            <a:avLst/>
          </a:prstGeom>
          <a:noFill/>
          <a:ln w="9525">
            <a:solidFill>
              <a:srgbClr val="008000"/>
            </a:solidFill>
            <a:round/>
            <a:headEnd/>
            <a:tailEnd/>
          </a:ln>
        </p:spPr>
        <p:txBody>
          <a:bodyPr wrap="none" anchor="ctr"/>
          <a:lstStyle/>
          <a:p>
            <a:endParaRPr lang="pt-BR"/>
          </a:p>
        </p:txBody>
      </p:sp>
      <p:sp>
        <p:nvSpPr>
          <p:cNvPr id="11" name="Oval 17"/>
          <p:cNvSpPr>
            <a:spLocks noChangeArrowheads="1"/>
          </p:cNvSpPr>
          <p:nvPr/>
        </p:nvSpPr>
        <p:spPr bwMode="auto">
          <a:xfrm>
            <a:off x="3275856" y="3284984"/>
            <a:ext cx="360363" cy="352425"/>
          </a:xfrm>
          <a:prstGeom prst="ellipse">
            <a:avLst/>
          </a:prstGeom>
          <a:noFill/>
          <a:ln w="9525">
            <a:solidFill>
              <a:srgbClr val="008000"/>
            </a:solidFill>
            <a:round/>
            <a:headEnd/>
            <a:tailEnd/>
          </a:ln>
        </p:spPr>
        <p:txBody>
          <a:bodyPr wrap="none" anchor="ctr"/>
          <a:lstStyle/>
          <a:p>
            <a:endParaRPr lang="pt-BR"/>
          </a:p>
        </p:txBody>
      </p:sp>
      <p:sp>
        <p:nvSpPr>
          <p:cNvPr id="12" name="Oval 17"/>
          <p:cNvSpPr>
            <a:spLocks noChangeArrowheads="1"/>
          </p:cNvSpPr>
          <p:nvPr/>
        </p:nvSpPr>
        <p:spPr bwMode="auto">
          <a:xfrm>
            <a:off x="8172077" y="3292599"/>
            <a:ext cx="360363" cy="352425"/>
          </a:xfrm>
          <a:prstGeom prst="ellipse">
            <a:avLst/>
          </a:prstGeom>
          <a:noFill/>
          <a:ln w="9525">
            <a:solidFill>
              <a:srgbClr val="008000"/>
            </a:solidFill>
            <a:round/>
            <a:headEnd/>
            <a:tailEnd/>
          </a:ln>
        </p:spPr>
        <p:txBody>
          <a:bodyPr wrap="none" anchor="ctr"/>
          <a:lstStyle/>
          <a:p>
            <a:endParaRPr lang="pt-BR"/>
          </a:p>
        </p:txBody>
      </p:sp>
      <p:sp>
        <p:nvSpPr>
          <p:cNvPr id="13" name="Oval 17"/>
          <p:cNvSpPr>
            <a:spLocks noChangeArrowheads="1"/>
          </p:cNvSpPr>
          <p:nvPr/>
        </p:nvSpPr>
        <p:spPr bwMode="auto">
          <a:xfrm>
            <a:off x="1115616" y="3284984"/>
            <a:ext cx="360363" cy="352425"/>
          </a:xfrm>
          <a:prstGeom prst="ellipse">
            <a:avLst/>
          </a:prstGeom>
          <a:noFill/>
          <a:ln w="9525">
            <a:solidFill>
              <a:srgbClr val="008000"/>
            </a:solidFill>
            <a:round/>
            <a:headEnd/>
            <a:tailEnd/>
          </a:ln>
        </p:spPr>
        <p:txBody>
          <a:bodyPr wrap="none" anchor="ctr"/>
          <a:lstStyle/>
          <a:p>
            <a:endParaRPr lang="pt-BR"/>
          </a:p>
        </p:txBody>
      </p:sp>
      <p:sp>
        <p:nvSpPr>
          <p:cNvPr id="14" name="Oval 17"/>
          <p:cNvSpPr>
            <a:spLocks noChangeArrowheads="1"/>
          </p:cNvSpPr>
          <p:nvPr/>
        </p:nvSpPr>
        <p:spPr bwMode="auto">
          <a:xfrm>
            <a:off x="827584" y="3284984"/>
            <a:ext cx="360363" cy="352425"/>
          </a:xfrm>
          <a:prstGeom prst="ellipse">
            <a:avLst/>
          </a:prstGeom>
          <a:noFill/>
          <a:ln w="9525">
            <a:solidFill>
              <a:srgbClr val="008000"/>
            </a:solidFill>
            <a:round/>
            <a:headEnd/>
            <a:tailEnd/>
          </a:ln>
        </p:spPr>
        <p:txBody>
          <a:bodyPr wrap="none" anchor="ctr"/>
          <a:lstStyle/>
          <a:p>
            <a:endParaRPr lang="pt-BR"/>
          </a:p>
        </p:txBody>
      </p:sp>
      <p:sp>
        <p:nvSpPr>
          <p:cNvPr id="15" name="Oval 14"/>
          <p:cNvSpPr>
            <a:spLocks noChangeArrowheads="1"/>
          </p:cNvSpPr>
          <p:nvPr/>
        </p:nvSpPr>
        <p:spPr bwMode="auto">
          <a:xfrm>
            <a:off x="179189" y="3292599"/>
            <a:ext cx="360363" cy="352425"/>
          </a:xfrm>
          <a:prstGeom prst="ellipse">
            <a:avLst/>
          </a:prstGeom>
          <a:noFill/>
          <a:ln w="9525">
            <a:solidFill>
              <a:srgbClr val="008000"/>
            </a:solidFill>
            <a:round/>
            <a:headEnd/>
            <a:tailEnd/>
          </a:ln>
        </p:spPr>
        <p:txBody>
          <a:bodyPr wrap="none" anchor="ctr"/>
          <a:lstStyle/>
          <a:p>
            <a:endParaRPr lang="pt-BR"/>
          </a:p>
        </p:txBody>
      </p:sp>
      <p:sp>
        <p:nvSpPr>
          <p:cNvPr id="16" name="Oval 17"/>
          <p:cNvSpPr>
            <a:spLocks noChangeArrowheads="1"/>
          </p:cNvSpPr>
          <p:nvPr/>
        </p:nvSpPr>
        <p:spPr bwMode="auto">
          <a:xfrm>
            <a:off x="6011837" y="3284984"/>
            <a:ext cx="360363" cy="352425"/>
          </a:xfrm>
          <a:prstGeom prst="ellipse">
            <a:avLst/>
          </a:prstGeom>
          <a:noFill/>
          <a:ln w="9525">
            <a:solidFill>
              <a:srgbClr val="008000"/>
            </a:solidFill>
            <a:round/>
            <a:headEnd/>
            <a:tailEnd/>
          </a:ln>
        </p:spPr>
        <p:txBody>
          <a:bodyPr wrap="none" anchor="ctr"/>
          <a:lstStyle/>
          <a:p>
            <a:endParaRPr lang="pt-BR"/>
          </a:p>
        </p:txBody>
      </p:sp>
    </p:spTree>
    <p:extLst>
      <p:ext uri="{BB962C8B-B14F-4D97-AF65-F5344CB8AC3E}">
        <p14:creationId xmlns:p14="http://schemas.microsoft.com/office/powerpoint/2010/main" val="35993782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Espaço Reservado para Número de Slide 3"/>
          <p:cNvSpPr>
            <a:spLocks noGrp="1"/>
          </p:cNvSpPr>
          <p:nvPr>
            <p:ph type="sldNum" sz="quarter" idx="10"/>
          </p:nvPr>
        </p:nvSpPr>
        <p:spPr>
          <a:noFill/>
        </p:spPr>
        <p:txBody>
          <a:bodyPr/>
          <a:lstStyle/>
          <a:p>
            <a:fld id="{106D7CA4-28E0-45BC-8734-9AB0C83365BC}" type="slidenum">
              <a:rPr lang="pt-BR" smtClean="0"/>
              <a:pPr/>
              <a:t>54</a:t>
            </a:fld>
            <a:endParaRPr lang="pt-BR"/>
          </a:p>
        </p:txBody>
      </p:sp>
      <p:sp>
        <p:nvSpPr>
          <p:cNvPr id="139266" name="Rectangle 12"/>
          <p:cNvSpPr>
            <a:spLocks noChangeArrowheads="1"/>
          </p:cNvSpPr>
          <p:nvPr/>
        </p:nvSpPr>
        <p:spPr bwMode="auto">
          <a:xfrm>
            <a:off x="1831975" y="2852738"/>
            <a:ext cx="4756150" cy="1006475"/>
          </a:xfrm>
          <a:prstGeom prst="rect">
            <a:avLst/>
          </a:prstGeom>
          <a:noFill/>
          <a:ln w="9525">
            <a:noFill/>
            <a:miter lim="800000"/>
            <a:headEnd/>
            <a:tailEnd/>
          </a:ln>
        </p:spPr>
        <p:txBody>
          <a:bodyPr wrap="none">
            <a:spAutoFit/>
          </a:bodyPr>
          <a:lstStyle/>
          <a:p>
            <a:pPr>
              <a:spcBef>
                <a:spcPct val="50000"/>
              </a:spcBef>
            </a:pPr>
            <a:r>
              <a:rPr lang="pt-BR" sz="6000" b="1">
                <a:solidFill>
                  <a:schemeClr val="bg2"/>
                </a:solidFill>
              </a:rPr>
              <a:t>Conclusões:</a:t>
            </a:r>
          </a:p>
        </p:txBody>
      </p:sp>
    </p:spTree>
    <p:extLst>
      <p:ext uri="{BB962C8B-B14F-4D97-AF65-F5344CB8AC3E}">
        <p14:creationId xmlns:p14="http://schemas.microsoft.com/office/powerpoint/2010/main" val="26215567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Espaço Reservado para Número de Slide 3"/>
          <p:cNvSpPr>
            <a:spLocks noGrp="1"/>
          </p:cNvSpPr>
          <p:nvPr>
            <p:ph type="sldNum" sz="quarter" idx="10"/>
          </p:nvPr>
        </p:nvSpPr>
        <p:spPr>
          <a:noFill/>
        </p:spPr>
        <p:txBody>
          <a:bodyPr/>
          <a:lstStyle/>
          <a:p>
            <a:fld id="{11B9227C-8AF0-4993-A045-32A7E7042316}" type="slidenum">
              <a:rPr lang="pt-BR" smtClean="0"/>
              <a:pPr/>
              <a:t>55</a:t>
            </a:fld>
            <a:endParaRPr lang="pt-BR"/>
          </a:p>
        </p:txBody>
      </p:sp>
      <p:sp>
        <p:nvSpPr>
          <p:cNvPr id="141314" name="Rectangle 2"/>
          <p:cNvSpPr>
            <a:spLocks noChangeArrowheads="1"/>
          </p:cNvSpPr>
          <p:nvPr/>
        </p:nvSpPr>
        <p:spPr bwMode="auto">
          <a:xfrm>
            <a:off x="395288" y="1630363"/>
            <a:ext cx="8280400" cy="3900487"/>
          </a:xfrm>
          <a:prstGeom prst="rect">
            <a:avLst/>
          </a:prstGeom>
          <a:solidFill>
            <a:srgbClr val="FFFF99"/>
          </a:solidFill>
          <a:ln w="9525">
            <a:noFill/>
            <a:miter lim="800000"/>
            <a:headEnd/>
            <a:tailEnd/>
          </a:ln>
        </p:spPr>
        <p:txBody>
          <a:bodyPr>
            <a:spAutoFit/>
          </a:bodyPr>
          <a:lstStyle/>
          <a:p>
            <a:pPr>
              <a:spcBef>
                <a:spcPct val="50000"/>
              </a:spcBef>
            </a:pPr>
            <a:r>
              <a:rPr lang="pt-BR" sz="2400" b="1"/>
              <a:t>REDUÇÃO DE CARBONO:</a:t>
            </a:r>
          </a:p>
          <a:p>
            <a:pPr>
              <a:spcBef>
                <a:spcPct val="50000"/>
              </a:spcBef>
            </a:pPr>
            <a:r>
              <a:rPr lang="pt-BR" sz="2000" b="1"/>
              <a:t>Envolver não apenas a diminuição por parte das nações ricas, mas aumento nos países pobres, que apresentam altas taxas de analfabetismo, mortalidade infantil e fertilidade, enquanto a expectativa de vida e o IDH são baixos</a:t>
            </a:r>
          </a:p>
          <a:p>
            <a:pPr>
              <a:spcBef>
                <a:spcPct val="50000"/>
              </a:spcBef>
            </a:pPr>
            <a:endParaRPr lang="pt-BR" sz="2000" b="1"/>
          </a:p>
          <a:p>
            <a:pPr>
              <a:spcBef>
                <a:spcPct val="50000"/>
              </a:spcBef>
            </a:pPr>
            <a:r>
              <a:rPr lang="pt-BR" sz="2400" b="1"/>
              <a:t>REDUÇÃO DE POPULAÇÃO:</a:t>
            </a:r>
          </a:p>
          <a:p>
            <a:pPr>
              <a:spcBef>
                <a:spcPct val="50000"/>
              </a:spcBef>
            </a:pPr>
            <a:r>
              <a:rPr lang="pt-BR" sz="2000" b="1"/>
              <a:t>A redução de população, caso não seja tomada nenhuma outra ação contemplada nos cenários do IPCC (2008) e do Balanço das Nações (2008), situa-se na faixa de 73% a 99%</a:t>
            </a:r>
          </a:p>
        </p:txBody>
      </p:sp>
      <p:sp>
        <p:nvSpPr>
          <p:cNvPr id="141315" name="Rectangle 3"/>
          <p:cNvSpPr>
            <a:spLocks noChangeArrowheads="1"/>
          </p:cNvSpPr>
          <p:nvPr/>
        </p:nvSpPr>
        <p:spPr bwMode="auto">
          <a:xfrm>
            <a:off x="2700338" y="188913"/>
            <a:ext cx="2978150" cy="579437"/>
          </a:xfrm>
          <a:prstGeom prst="rect">
            <a:avLst/>
          </a:prstGeom>
          <a:noFill/>
          <a:ln w="9525">
            <a:noFill/>
            <a:miter lim="800000"/>
            <a:headEnd/>
            <a:tailEnd/>
          </a:ln>
        </p:spPr>
        <p:txBody>
          <a:bodyPr wrap="none">
            <a:spAutoFit/>
          </a:bodyPr>
          <a:lstStyle/>
          <a:p>
            <a:pPr>
              <a:spcBef>
                <a:spcPct val="50000"/>
              </a:spcBef>
            </a:pPr>
            <a:r>
              <a:rPr lang="pt-BR" sz="3200" b="1">
                <a:solidFill>
                  <a:schemeClr val="bg2"/>
                </a:solidFill>
              </a:rPr>
              <a:t>Constatações:</a:t>
            </a:r>
          </a:p>
        </p:txBody>
      </p:sp>
    </p:spTree>
    <p:extLst>
      <p:ext uri="{BB962C8B-B14F-4D97-AF65-F5344CB8AC3E}">
        <p14:creationId xmlns:p14="http://schemas.microsoft.com/office/powerpoint/2010/main" val="3770567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Conteúdo 7">
            <a:extLst>
              <a:ext uri="{FF2B5EF4-FFF2-40B4-BE49-F238E27FC236}">
                <a16:creationId xmlns:a16="http://schemas.microsoft.com/office/drawing/2014/main" id="{C2ABC2A6-AAA9-3740-A45E-AAEB334B7617}"/>
              </a:ext>
            </a:extLst>
          </p:cNvPr>
          <p:cNvSpPr>
            <a:spLocks noGrp="1"/>
          </p:cNvSpPr>
          <p:nvPr>
            <p:ph sz="quarter" idx="23"/>
          </p:nvPr>
        </p:nvSpPr>
        <p:spPr>
          <a:xfrm>
            <a:off x="3191324" y="5951569"/>
            <a:ext cx="1215690" cy="285743"/>
          </a:xfrm>
        </p:spPr>
        <p:txBody>
          <a:bodyPr rtlCol="0">
            <a:noAutofit/>
          </a:bodyPr>
          <a:lstStyle/>
          <a:p>
            <a:pPr rtl="0"/>
            <a:r>
              <a:rPr lang="pt-BR" sz="1500" b="1" dirty="0">
                <a:solidFill>
                  <a:srgbClr val="C00000"/>
                </a:solidFill>
              </a:rPr>
              <a:t>Outros</a:t>
            </a:r>
            <a:endParaRPr lang="pt-BR" sz="1500" dirty="0">
              <a:solidFill>
                <a:srgbClr val="C00000"/>
              </a:solidFill>
            </a:endParaRPr>
          </a:p>
        </p:txBody>
      </p:sp>
      <p:sp>
        <p:nvSpPr>
          <p:cNvPr id="7" name="Espaço Reservado para Conteúdo 6">
            <a:extLst>
              <a:ext uri="{FF2B5EF4-FFF2-40B4-BE49-F238E27FC236}">
                <a16:creationId xmlns:a16="http://schemas.microsoft.com/office/drawing/2014/main" id="{8EDB8492-B3C2-6F49-9F6E-6F45C16E37F8}"/>
              </a:ext>
            </a:extLst>
          </p:cNvPr>
          <p:cNvSpPr>
            <a:spLocks noGrp="1"/>
          </p:cNvSpPr>
          <p:nvPr>
            <p:ph sz="quarter" idx="22"/>
          </p:nvPr>
        </p:nvSpPr>
        <p:spPr>
          <a:xfrm>
            <a:off x="2960474" y="5372502"/>
            <a:ext cx="1611526" cy="360754"/>
          </a:xfrm>
        </p:spPr>
        <p:txBody>
          <a:bodyPr rtlCol="0">
            <a:noAutofit/>
          </a:bodyPr>
          <a:lstStyle/>
          <a:p>
            <a:pPr rtl="0"/>
            <a:r>
              <a:rPr lang="pt-BR" sz="1200" b="1" dirty="0">
                <a:solidFill>
                  <a:srgbClr val="C00000"/>
                </a:solidFill>
              </a:rPr>
              <a:t>STERN Review</a:t>
            </a:r>
            <a:r>
              <a:rPr lang="pt-BR" dirty="0">
                <a:solidFill>
                  <a:srgbClr val="C00000"/>
                </a:solidFill>
              </a:rPr>
              <a:t> -2006 </a:t>
            </a:r>
            <a:r>
              <a:rPr lang="pt-BR" sz="1200" b="1" dirty="0">
                <a:solidFill>
                  <a:srgbClr val="C00000"/>
                </a:solidFill>
              </a:rPr>
              <a:t>EMCB</a:t>
            </a:r>
            <a:r>
              <a:rPr lang="pt-BR" dirty="0">
                <a:solidFill>
                  <a:srgbClr val="C00000"/>
                </a:solidFill>
              </a:rPr>
              <a:t> - 2009</a:t>
            </a:r>
          </a:p>
        </p:txBody>
      </p:sp>
      <p:sp>
        <p:nvSpPr>
          <p:cNvPr id="6" name="Espaço Reservado para Conteúdo 5">
            <a:extLst>
              <a:ext uri="{FF2B5EF4-FFF2-40B4-BE49-F238E27FC236}">
                <a16:creationId xmlns:a16="http://schemas.microsoft.com/office/drawing/2014/main" id="{9D24E165-93E0-0344-8CDF-E358049AF135}"/>
              </a:ext>
            </a:extLst>
          </p:cNvPr>
          <p:cNvSpPr>
            <a:spLocks noGrp="1"/>
          </p:cNvSpPr>
          <p:nvPr>
            <p:ph sz="quarter" idx="21"/>
          </p:nvPr>
        </p:nvSpPr>
        <p:spPr>
          <a:xfrm>
            <a:off x="2559745" y="4849092"/>
            <a:ext cx="2300287" cy="324611"/>
          </a:xfrm>
        </p:spPr>
        <p:txBody>
          <a:bodyPr rtlCol="0">
            <a:normAutofit fontScale="25000" lnSpcReduction="20000"/>
          </a:bodyPr>
          <a:lstStyle/>
          <a:p>
            <a:pPr rtl="0"/>
            <a:r>
              <a:rPr lang="pt-BR" sz="4800" b="1" dirty="0">
                <a:solidFill>
                  <a:srgbClr val="C00000"/>
                </a:solidFill>
              </a:rPr>
              <a:t>Felicidade Interna Bruta (FIB)  </a:t>
            </a:r>
            <a:r>
              <a:rPr lang="pt-BR" sz="3600" dirty="0">
                <a:solidFill>
                  <a:srgbClr val="C00000"/>
                </a:solidFill>
              </a:rPr>
              <a:t>Butão 1972</a:t>
            </a:r>
            <a:endParaRPr lang="pt-BR" dirty="0">
              <a:solidFill>
                <a:srgbClr val="C00000"/>
              </a:solidFill>
            </a:endParaRPr>
          </a:p>
        </p:txBody>
      </p:sp>
      <p:sp>
        <p:nvSpPr>
          <p:cNvPr id="5" name="Espaço Reservado para Conteúdo 4">
            <a:extLst>
              <a:ext uri="{FF2B5EF4-FFF2-40B4-BE49-F238E27FC236}">
                <a16:creationId xmlns:a16="http://schemas.microsoft.com/office/drawing/2014/main" id="{8BE1586D-2FC6-D344-9492-6C07D97B2558}"/>
              </a:ext>
            </a:extLst>
          </p:cNvPr>
          <p:cNvSpPr>
            <a:spLocks noGrp="1"/>
          </p:cNvSpPr>
          <p:nvPr>
            <p:ph sz="quarter" idx="20"/>
          </p:nvPr>
        </p:nvSpPr>
        <p:spPr>
          <a:xfrm>
            <a:off x="3149432" y="4149080"/>
            <a:ext cx="1181605" cy="324611"/>
          </a:xfrm>
        </p:spPr>
        <p:txBody>
          <a:bodyPr rtlCol="0">
            <a:normAutofit fontScale="25000" lnSpcReduction="20000"/>
          </a:bodyPr>
          <a:lstStyle/>
          <a:p>
            <a:pPr rtl="0"/>
            <a:r>
              <a:rPr lang="pt-BR" sz="5400" b="1" dirty="0">
                <a:solidFill>
                  <a:srgbClr val="C00000"/>
                </a:solidFill>
              </a:rPr>
              <a:t>Carta da Terra </a:t>
            </a:r>
            <a:r>
              <a:rPr lang="pt-BR" sz="3300" dirty="0">
                <a:solidFill>
                  <a:srgbClr val="C00000"/>
                </a:solidFill>
              </a:rPr>
              <a:t>ONU 1987/1992</a:t>
            </a:r>
          </a:p>
          <a:p>
            <a:pPr rtl="0"/>
            <a:endParaRPr lang="pt-BR" dirty="0">
              <a:solidFill>
                <a:srgbClr val="C00000"/>
              </a:solidFill>
            </a:endParaRPr>
          </a:p>
        </p:txBody>
      </p:sp>
      <p:sp>
        <p:nvSpPr>
          <p:cNvPr id="4" name="Espaço Reservado para Conteúdo 3">
            <a:extLst>
              <a:ext uri="{FF2B5EF4-FFF2-40B4-BE49-F238E27FC236}">
                <a16:creationId xmlns:a16="http://schemas.microsoft.com/office/drawing/2014/main" id="{35004212-19E0-7540-9743-4E770F05CB35}"/>
              </a:ext>
            </a:extLst>
          </p:cNvPr>
          <p:cNvSpPr>
            <a:spLocks noGrp="1"/>
          </p:cNvSpPr>
          <p:nvPr>
            <p:ph sz="quarter" idx="19"/>
          </p:nvPr>
        </p:nvSpPr>
        <p:spPr>
          <a:xfrm>
            <a:off x="2927251" y="3429000"/>
            <a:ext cx="1928812" cy="416300"/>
          </a:xfrm>
        </p:spPr>
        <p:txBody>
          <a:bodyPr rtlCol="0">
            <a:noAutofit/>
          </a:bodyPr>
          <a:lstStyle/>
          <a:p>
            <a:pPr rtl="0"/>
            <a:r>
              <a:rPr lang="pt-BR" sz="1500" b="1" dirty="0">
                <a:solidFill>
                  <a:srgbClr val="C00000"/>
                </a:solidFill>
              </a:rPr>
              <a:t>The Imperative to Act </a:t>
            </a:r>
            <a:r>
              <a:rPr lang="pt-BR" sz="900" dirty="0">
                <a:solidFill>
                  <a:srgbClr val="C00000"/>
                </a:solidFill>
              </a:rPr>
              <a:t>Blue Planet Prize 2012</a:t>
            </a:r>
          </a:p>
        </p:txBody>
      </p:sp>
      <p:sp>
        <p:nvSpPr>
          <p:cNvPr id="3" name="Espaço Reservado para Conteúdo 2">
            <a:extLst>
              <a:ext uri="{FF2B5EF4-FFF2-40B4-BE49-F238E27FC236}">
                <a16:creationId xmlns:a16="http://schemas.microsoft.com/office/drawing/2014/main" id="{F2454BE4-0996-0440-8FF1-8E6A8E862C87}"/>
              </a:ext>
            </a:extLst>
          </p:cNvPr>
          <p:cNvSpPr>
            <a:spLocks noGrp="1"/>
          </p:cNvSpPr>
          <p:nvPr>
            <p:ph sz="quarter" idx="18"/>
          </p:nvPr>
        </p:nvSpPr>
        <p:spPr>
          <a:xfrm>
            <a:off x="3059832" y="2532142"/>
            <a:ext cx="1644315" cy="392802"/>
          </a:xfrm>
        </p:spPr>
        <p:txBody>
          <a:bodyPr rtlCol="0">
            <a:normAutofit fontScale="25000" lnSpcReduction="20000"/>
          </a:bodyPr>
          <a:lstStyle/>
          <a:p>
            <a:pPr rtl="0"/>
            <a:r>
              <a:rPr lang="pt-BR" sz="5400" b="1" dirty="0">
                <a:solidFill>
                  <a:srgbClr val="C00000"/>
                </a:solidFill>
              </a:rPr>
              <a:t>Laudatu Si</a:t>
            </a:r>
          </a:p>
          <a:p>
            <a:pPr rtl="0"/>
            <a:r>
              <a:rPr lang="pt-BR" sz="4200" dirty="0">
                <a:solidFill>
                  <a:srgbClr val="C00000"/>
                </a:solidFill>
              </a:rPr>
              <a:t>Papa Francisco 2015</a:t>
            </a:r>
          </a:p>
          <a:p>
            <a:pPr rtl="0"/>
            <a:endParaRPr lang="pt-BR" dirty="0">
              <a:solidFill>
                <a:srgbClr val="C00000"/>
              </a:solidFill>
            </a:endParaRPr>
          </a:p>
        </p:txBody>
      </p:sp>
      <p:sp>
        <p:nvSpPr>
          <p:cNvPr id="2" name="Espaço Reservado para Conteúdo 1">
            <a:extLst>
              <a:ext uri="{FF2B5EF4-FFF2-40B4-BE49-F238E27FC236}">
                <a16:creationId xmlns:a16="http://schemas.microsoft.com/office/drawing/2014/main" id="{B5015387-7EA0-8245-8B43-2B2E9DE8A897}"/>
              </a:ext>
            </a:extLst>
          </p:cNvPr>
          <p:cNvSpPr>
            <a:spLocks noGrp="1"/>
          </p:cNvSpPr>
          <p:nvPr>
            <p:ph sz="quarter" idx="17"/>
          </p:nvPr>
        </p:nvSpPr>
        <p:spPr>
          <a:xfrm>
            <a:off x="3059832" y="1512826"/>
            <a:ext cx="1485181" cy="476014"/>
          </a:xfrm>
        </p:spPr>
        <p:txBody>
          <a:bodyPr rtlCol="0">
            <a:noAutofit/>
          </a:bodyPr>
          <a:lstStyle/>
          <a:p>
            <a:pPr rtl="0"/>
            <a:r>
              <a:rPr lang="pt-BR" sz="1800" b="1" dirty="0">
                <a:solidFill>
                  <a:srgbClr val="C00000"/>
                </a:solidFill>
              </a:rPr>
              <a:t>17 ODS </a:t>
            </a:r>
            <a:r>
              <a:rPr lang="pt-BR" sz="900" dirty="0">
                <a:solidFill>
                  <a:srgbClr val="C00000"/>
                </a:solidFill>
              </a:rPr>
              <a:t>ONU (2015)</a:t>
            </a:r>
          </a:p>
        </p:txBody>
      </p:sp>
      <p:sp>
        <p:nvSpPr>
          <p:cNvPr id="18" name="Título 17">
            <a:extLst>
              <a:ext uri="{FF2B5EF4-FFF2-40B4-BE49-F238E27FC236}">
                <a16:creationId xmlns:a16="http://schemas.microsoft.com/office/drawing/2014/main" id="{B2C44074-FAF0-1044-B431-5C7B0003A5D0}"/>
              </a:ext>
            </a:extLst>
          </p:cNvPr>
          <p:cNvSpPr>
            <a:spLocks noGrp="1"/>
          </p:cNvSpPr>
          <p:nvPr>
            <p:ph type="title"/>
          </p:nvPr>
        </p:nvSpPr>
        <p:spPr>
          <a:xfrm>
            <a:off x="2051720" y="128848"/>
            <a:ext cx="6606503" cy="476014"/>
          </a:xfrm>
        </p:spPr>
        <p:txBody>
          <a:bodyPr rtlCol="0">
            <a:noAutofit/>
          </a:bodyPr>
          <a:lstStyle/>
          <a:p>
            <a:pPr rtl="0"/>
            <a:r>
              <a:rPr lang="pt-BR" sz="3000" b="1" dirty="0">
                <a:solidFill>
                  <a:schemeClr val="accent6">
                    <a:lumMod val="50000"/>
                  </a:schemeClr>
                </a:solidFill>
              </a:rPr>
              <a:t>Agendas Mundiais – Século XXI</a:t>
            </a:r>
          </a:p>
        </p:txBody>
      </p:sp>
      <p:sp>
        <p:nvSpPr>
          <p:cNvPr id="9" name="Espaço Reservado para Texto 8">
            <a:extLst>
              <a:ext uri="{FF2B5EF4-FFF2-40B4-BE49-F238E27FC236}">
                <a16:creationId xmlns:a16="http://schemas.microsoft.com/office/drawing/2014/main" id="{D58C8C39-06C0-184C-B627-BF35B67BE971}"/>
              </a:ext>
            </a:extLst>
          </p:cNvPr>
          <p:cNvSpPr>
            <a:spLocks noGrp="1"/>
          </p:cNvSpPr>
          <p:nvPr>
            <p:ph type="body" sz="quarter" idx="24"/>
          </p:nvPr>
        </p:nvSpPr>
        <p:spPr>
          <a:xfrm>
            <a:off x="6156176" y="1400938"/>
            <a:ext cx="2350589" cy="708002"/>
          </a:xfrm>
        </p:spPr>
        <p:txBody>
          <a:bodyPr rtlCol="0"/>
          <a:lstStyle/>
          <a:p>
            <a:pPr algn="ctr" rtl="0"/>
            <a:r>
              <a:rPr lang="pt-BR" sz="1200" b="1" dirty="0"/>
              <a:t>17 Objetivos do Desenvolvimento Sustentável</a:t>
            </a:r>
            <a:r>
              <a:rPr lang="pt-BR" sz="1200" dirty="0"/>
              <a:t> e 169 metas</a:t>
            </a:r>
          </a:p>
        </p:txBody>
      </p:sp>
      <p:sp>
        <p:nvSpPr>
          <p:cNvPr id="10" name="Espaço Reservado para Texto 9">
            <a:extLst>
              <a:ext uri="{FF2B5EF4-FFF2-40B4-BE49-F238E27FC236}">
                <a16:creationId xmlns:a16="http://schemas.microsoft.com/office/drawing/2014/main" id="{852EBA62-AD34-0F49-A21D-8A9D0B7EC339}"/>
              </a:ext>
            </a:extLst>
          </p:cNvPr>
          <p:cNvSpPr>
            <a:spLocks noGrp="1"/>
          </p:cNvSpPr>
          <p:nvPr>
            <p:ph type="body" sz="quarter" idx="25"/>
          </p:nvPr>
        </p:nvSpPr>
        <p:spPr>
          <a:xfrm>
            <a:off x="6020506" y="2476502"/>
            <a:ext cx="2062733" cy="355433"/>
          </a:xfrm>
        </p:spPr>
        <p:txBody>
          <a:bodyPr rtlCol="0"/>
          <a:lstStyle/>
          <a:p>
            <a:pPr rtl="0"/>
            <a:r>
              <a:rPr lang="pt-BR" sz="1200" b="1" dirty="0"/>
              <a:t>Encíclica Papal</a:t>
            </a:r>
            <a:r>
              <a:rPr lang="pt-BR" sz="1200" dirty="0"/>
              <a:t> nº 298  246 parágrafos</a:t>
            </a:r>
          </a:p>
        </p:txBody>
      </p:sp>
      <p:sp>
        <p:nvSpPr>
          <p:cNvPr id="11" name="Espaço Reservado para Texto 10">
            <a:extLst>
              <a:ext uri="{FF2B5EF4-FFF2-40B4-BE49-F238E27FC236}">
                <a16:creationId xmlns:a16="http://schemas.microsoft.com/office/drawing/2014/main" id="{CCDA53FF-736A-0A4F-AFC1-A3FAD070AB26}"/>
              </a:ext>
            </a:extLst>
          </p:cNvPr>
          <p:cNvSpPr>
            <a:spLocks noGrp="1"/>
          </p:cNvSpPr>
          <p:nvPr>
            <p:ph type="body" sz="quarter" idx="26"/>
          </p:nvPr>
        </p:nvSpPr>
        <p:spPr>
          <a:xfrm>
            <a:off x="5726056" y="3106136"/>
            <a:ext cx="2932167" cy="366137"/>
          </a:xfrm>
        </p:spPr>
        <p:txBody>
          <a:bodyPr rtlCol="0"/>
          <a:lstStyle/>
          <a:p>
            <a:pPr rtl="0"/>
            <a:r>
              <a:rPr lang="pt-BR" sz="1200" b="1" dirty="0"/>
              <a:t>“Environment and Development Challanges The Imperative to Act”</a:t>
            </a:r>
            <a:r>
              <a:rPr lang="pt-BR" sz="900" dirty="0"/>
              <a:t> – 171 páginas</a:t>
            </a:r>
          </a:p>
        </p:txBody>
      </p:sp>
      <p:sp>
        <p:nvSpPr>
          <p:cNvPr id="12" name="Espaço Reservado para Texto 11">
            <a:extLst>
              <a:ext uri="{FF2B5EF4-FFF2-40B4-BE49-F238E27FC236}">
                <a16:creationId xmlns:a16="http://schemas.microsoft.com/office/drawing/2014/main" id="{DB898111-9D2B-8B43-955F-F07804CA1FB3}"/>
              </a:ext>
            </a:extLst>
          </p:cNvPr>
          <p:cNvSpPr>
            <a:spLocks noGrp="1"/>
          </p:cNvSpPr>
          <p:nvPr>
            <p:ph type="body" sz="quarter" idx="27"/>
          </p:nvPr>
        </p:nvSpPr>
        <p:spPr>
          <a:xfrm>
            <a:off x="5498109" y="3869334"/>
            <a:ext cx="3107529" cy="504172"/>
          </a:xfrm>
        </p:spPr>
        <p:txBody>
          <a:bodyPr rtlCol="0"/>
          <a:lstStyle/>
          <a:p>
            <a:pPr rtl="0"/>
            <a:r>
              <a:rPr lang="pt-BR" sz="1200" b="1" dirty="0"/>
              <a:t>16 princípios envolvendo:</a:t>
            </a:r>
            <a:r>
              <a:rPr lang="pt-BR" sz="900" dirty="0"/>
              <a:t> respeitar e cuidar da comunidade da vida; integridade ecológica; justiça social e econômica; e democracia, não violência e Paz.</a:t>
            </a:r>
          </a:p>
        </p:txBody>
      </p:sp>
      <p:sp>
        <p:nvSpPr>
          <p:cNvPr id="13" name="Espaço Reservado para Texto 12">
            <a:extLst>
              <a:ext uri="{FF2B5EF4-FFF2-40B4-BE49-F238E27FC236}">
                <a16:creationId xmlns:a16="http://schemas.microsoft.com/office/drawing/2014/main" id="{5292659A-489F-ED4F-A625-D56E311DAC50}"/>
              </a:ext>
            </a:extLst>
          </p:cNvPr>
          <p:cNvSpPr>
            <a:spLocks noGrp="1"/>
          </p:cNvSpPr>
          <p:nvPr>
            <p:ph type="body" sz="quarter" idx="28"/>
          </p:nvPr>
        </p:nvSpPr>
        <p:spPr>
          <a:xfrm>
            <a:off x="5701804" y="4641709"/>
            <a:ext cx="2614612" cy="531994"/>
          </a:xfrm>
        </p:spPr>
        <p:txBody>
          <a:bodyPr rtlCol="0"/>
          <a:lstStyle/>
          <a:p>
            <a:pPr rtl="0"/>
            <a:r>
              <a:rPr lang="pt-BR" sz="1050" b="1" dirty="0"/>
              <a:t>Criado em 1972</a:t>
            </a:r>
            <a:r>
              <a:rPr lang="pt-BR" sz="1050" dirty="0"/>
              <a:t> por um rei do Butão e um Monge budista – 72 indicadores</a:t>
            </a:r>
          </a:p>
        </p:txBody>
      </p:sp>
      <p:sp>
        <p:nvSpPr>
          <p:cNvPr id="14" name="Espaço Reservado para Texto 13">
            <a:extLst>
              <a:ext uri="{FF2B5EF4-FFF2-40B4-BE49-F238E27FC236}">
                <a16:creationId xmlns:a16="http://schemas.microsoft.com/office/drawing/2014/main" id="{2B0A29C6-F531-514D-ACA0-010E1CE3042A}"/>
              </a:ext>
            </a:extLst>
          </p:cNvPr>
          <p:cNvSpPr>
            <a:spLocks noGrp="1"/>
          </p:cNvSpPr>
          <p:nvPr>
            <p:ph type="body" sz="quarter" idx="29"/>
          </p:nvPr>
        </p:nvSpPr>
        <p:spPr>
          <a:xfrm>
            <a:off x="5372061" y="5262860"/>
            <a:ext cx="2368291" cy="326380"/>
          </a:xfrm>
        </p:spPr>
        <p:txBody>
          <a:bodyPr rtlCol="0"/>
          <a:lstStyle/>
          <a:p>
            <a:pPr rtl="0"/>
            <a:r>
              <a:rPr lang="pt-BR" sz="1050" b="1" dirty="0"/>
              <a:t>Avaliações Econômicas</a:t>
            </a:r>
            <a:r>
              <a:rPr lang="pt-BR" sz="1050" dirty="0"/>
              <a:t> do Mundo e do Brasil - 700 páginas</a:t>
            </a:r>
          </a:p>
        </p:txBody>
      </p:sp>
      <p:sp>
        <p:nvSpPr>
          <p:cNvPr id="15" name="Espaço Reservado para Texto 14">
            <a:extLst>
              <a:ext uri="{FF2B5EF4-FFF2-40B4-BE49-F238E27FC236}">
                <a16:creationId xmlns:a16="http://schemas.microsoft.com/office/drawing/2014/main" id="{E9FF221B-CAF1-DE4B-88B5-DE366D3CCD1F}"/>
              </a:ext>
            </a:extLst>
          </p:cNvPr>
          <p:cNvSpPr>
            <a:spLocks noGrp="1"/>
          </p:cNvSpPr>
          <p:nvPr>
            <p:ph type="body" sz="quarter" idx="30"/>
          </p:nvPr>
        </p:nvSpPr>
        <p:spPr>
          <a:xfrm>
            <a:off x="5093494" y="5733256"/>
            <a:ext cx="3700463" cy="792204"/>
          </a:xfrm>
        </p:spPr>
        <p:txBody>
          <a:bodyPr rtlCol="0"/>
          <a:lstStyle/>
          <a:p>
            <a:pPr rtl="0"/>
            <a:r>
              <a:rPr lang="pt-BR" sz="1050" b="1" dirty="0"/>
              <a:t>Charles D. Keeling</a:t>
            </a:r>
            <a:r>
              <a:rPr lang="pt-BR" sz="1050" dirty="0"/>
              <a:t>, Richard B. Alley, Acorde de Paris, Projeto Millennium (1.300 pags), Claude Henry, Al Gore, The Future We Want, Marcovitch, Kahneman, Fabio Barbosa, Warren Buffett...</a:t>
            </a:r>
          </a:p>
        </p:txBody>
      </p:sp>
    </p:spTree>
    <p:extLst>
      <p:ext uri="{BB962C8B-B14F-4D97-AF65-F5344CB8AC3E}">
        <p14:creationId xmlns:p14="http://schemas.microsoft.com/office/powerpoint/2010/main" val="5783362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Espaço Reservado para Número de Slide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8BFD112-CB10-4DB3-89C1-B3DF2A9F4A65}" type="slidenum">
              <a:rPr lang="pt-BR" sz="1400" b="1"/>
              <a:pPr algn="r"/>
              <a:t>57</a:t>
            </a:fld>
            <a:endParaRPr lang="pt-BR" sz="1400" b="1"/>
          </a:p>
        </p:txBody>
      </p:sp>
      <p:sp>
        <p:nvSpPr>
          <p:cNvPr id="48131" name="Rectangle 2"/>
          <p:cNvSpPr>
            <a:spLocks noChangeArrowheads="1"/>
          </p:cNvSpPr>
          <p:nvPr/>
        </p:nvSpPr>
        <p:spPr bwMode="auto">
          <a:xfrm>
            <a:off x="395288" y="1268760"/>
            <a:ext cx="8280400" cy="5247590"/>
          </a:xfrm>
          <a:prstGeom prst="rect">
            <a:avLst/>
          </a:prstGeom>
          <a:solidFill>
            <a:srgbClr val="FFFF99"/>
          </a:solidFill>
          <a:ln>
            <a:noFill/>
          </a:ln>
        </p:spPr>
        <p:txBody>
          <a:bodyPr>
            <a:spAutoFit/>
          </a:bodyPr>
          <a:lstStyle/>
          <a:p>
            <a:pPr>
              <a:spcBef>
                <a:spcPct val="50000"/>
              </a:spcBef>
              <a:defRPr/>
            </a:pPr>
            <a:r>
              <a:rPr lang="pt-BR" sz="2400" b="1" dirty="0"/>
              <a:t>Blue Planet </a:t>
            </a:r>
            <a:r>
              <a:rPr lang="pt-BR" sz="2400" b="1" dirty="0" err="1"/>
              <a:t>Prize</a:t>
            </a:r>
            <a:r>
              <a:rPr lang="pt-BR" sz="2400" b="1" dirty="0"/>
              <a:t> para a RIO+20:</a:t>
            </a:r>
          </a:p>
          <a:p>
            <a:pPr marL="457200" indent="-457200">
              <a:spcBef>
                <a:spcPct val="50000"/>
              </a:spcBef>
              <a:buFont typeface="+mj-lt"/>
              <a:buAutoNum type="arabicPeriod"/>
              <a:defRPr/>
            </a:pPr>
            <a:r>
              <a:rPr lang="pt-BR" sz="2000" b="1" dirty="0"/>
              <a:t>Urge mudar o GDP como indicador de desenvolvimento, incluindo indicadores de capital humano + capital social + capital ambiental</a:t>
            </a:r>
          </a:p>
          <a:p>
            <a:pPr marL="457200" indent="-457200">
              <a:spcBef>
                <a:spcPct val="50000"/>
              </a:spcBef>
              <a:buFont typeface="+mj-lt"/>
              <a:buAutoNum type="arabicPeriod"/>
              <a:defRPr/>
            </a:pPr>
            <a:r>
              <a:rPr lang="pt-BR" sz="2000" b="1" dirty="0"/>
              <a:t>Eliminar subsídios perversos na área de Energia (Obama tentou no EUA mas não conseguiu)</a:t>
            </a:r>
          </a:p>
          <a:p>
            <a:pPr marL="457200" indent="-457200">
              <a:spcBef>
                <a:spcPct val="50000"/>
              </a:spcBef>
              <a:buFont typeface="+mj-lt"/>
              <a:buAutoNum type="arabicPeriod"/>
              <a:defRPr/>
            </a:pPr>
            <a:r>
              <a:rPr lang="pt-BR" sz="2000" b="1" dirty="0"/>
              <a:t>Evitar crescimento desordenador da população. Estima-se 9 bilhões de habitantes em 2050; esses 2bi a mais irão consumir mais do que os 2bi do período anterior. Taxa de fecundidade e de natalidade. Direitos da mulher.</a:t>
            </a:r>
          </a:p>
          <a:p>
            <a:pPr marL="457200" indent="-457200">
              <a:spcBef>
                <a:spcPct val="50000"/>
              </a:spcBef>
              <a:buFont typeface="+mj-lt"/>
              <a:buAutoNum type="arabicPeriod"/>
              <a:defRPr/>
            </a:pPr>
            <a:r>
              <a:rPr lang="pt-BR" sz="2000" b="1" dirty="0"/>
              <a:t>Preservação da Biodiversidade, evitar desmatamento.</a:t>
            </a:r>
          </a:p>
          <a:p>
            <a:pPr marL="457200" indent="-457200">
              <a:spcBef>
                <a:spcPct val="50000"/>
              </a:spcBef>
              <a:buFont typeface="+mj-lt"/>
              <a:buAutoNum type="arabicPeriod"/>
              <a:defRPr/>
            </a:pPr>
            <a:r>
              <a:rPr lang="pt-BR" sz="2000" b="1" dirty="0"/>
              <a:t>Investir em conhecimentos para aprendermos qual o rumo tomar.</a:t>
            </a:r>
          </a:p>
          <a:p>
            <a:pPr>
              <a:spcBef>
                <a:spcPct val="50000"/>
              </a:spcBef>
              <a:defRPr/>
            </a:pPr>
            <a:r>
              <a:rPr lang="pt-BR" sz="1400" b="1" dirty="0">
                <a:solidFill>
                  <a:schemeClr val="accent2">
                    <a:lumMod val="75000"/>
                  </a:schemeClr>
                </a:solidFill>
              </a:rPr>
              <a:t>Fonte: </a:t>
            </a:r>
            <a:r>
              <a:rPr lang="pt-BR" sz="1400" u="sng" dirty="0">
                <a:solidFill>
                  <a:schemeClr val="accent2">
                    <a:lumMod val="75000"/>
                  </a:schemeClr>
                </a:solidFill>
                <a:hlinkClick r:id="rId3"/>
              </a:rPr>
              <a:t>http://www.af-info.or.jp/en/bpplaureates/doc/2012jp_fp_en.pdf</a:t>
            </a:r>
            <a:endParaRPr lang="pt-BR" sz="1400" b="1" dirty="0">
              <a:solidFill>
                <a:schemeClr val="accent2">
                  <a:lumMod val="75000"/>
                </a:schemeClr>
              </a:solidFill>
            </a:endParaRPr>
          </a:p>
        </p:txBody>
      </p:sp>
      <p:sp>
        <p:nvSpPr>
          <p:cNvPr id="143363" name="Rectangle 3"/>
          <p:cNvSpPr>
            <a:spLocks noChangeArrowheads="1"/>
          </p:cNvSpPr>
          <p:nvPr/>
        </p:nvSpPr>
        <p:spPr bwMode="auto">
          <a:xfrm>
            <a:off x="1831975" y="116632"/>
            <a:ext cx="5435600" cy="1006475"/>
          </a:xfrm>
          <a:prstGeom prst="rect">
            <a:avLst/>
          </a:prstGeom>
          <a:noFill/>
          <a:ln w="9525">
            <a:noFill/>
            <a:miter lim="800000"/>
            <a:headEnd/>
            <a:tailEnd/>
          </a:ln>
        </p:spPr>
        <p:txBody>
          <a:bodyPr wrap="none">
            <a:spAutoFit/>
          </a:bodyPr>
          <a:lstStyle/>
          <a:p>
            <a:pPr>
              <a:spcBef>
                <a:spcPct val="50000"/>
              </a:spcBef>
            </a:pPr>
            <a:r>
              <a:rPr lang="pt-BR" sz="6000" b="1" dirty="0">
                <a:solidFill>
                  <a:schemeClr val="bg2"/>
                </a:solidFill>
              </a:rPr>
              <a:t>Constatações:</a:t>
            </a:r>
          </a:p>
        </p:txBody>
      </p:sp>
      <p:pic>
        <p:nvPicPr>
          <p:cNvPr id="25602" name="Picture 2" descr="Resultado de imagem para demografia populacional brasilei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5809764"/>
            <a:ext cx="1840820" cy="89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0329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EA16738-C594-44FC-8663-21DDE9CF93B6}"/>
              </a:ext>
            </a:extLst>
          </p:cNvPr>
          <p:cNvSpPr>
            <a:spLocks noGrp="1"/>
          </p:cNvSpPr>
          <p:nvPr>
            <p:ph type="sldNum" sz="quarter" idx="10"/>
          </p:nvPr>
        </p:nvSpPr>
        <p:spPr/>
        <p:txBody>
          <a:bodyPr/>
          <a:lstStyle/>
          <a:p>
            <a:pPr>
              <a:defRPr/>
            </a:pPr>
            <a:fld id="{1E0096A8-BFBA-44C3-A19B-C3363CA00020}" type="slidenum">
              <a:rPr lang="pt-BR" smtClean="0"/>
              <a:pPr>
                <a:defRPr/>
              </a:pPr>
              <a:t>58</a:t>
            </a:fld>
            <a:endParaRPr lang="pt-BR"/>
          </a:p>
        </p:txBody>
      </p:sp>
      <p:sp>
        <p:nvSpPr>
          <p:cNvPr id="8" name="CaixaDeTexto 7">
            <a:extLst>
              <a:ext uri="{FF2B5EF4-FFF2-40B4-BE49-F238E27FC236}">
                <a16:creationId xmlns:a16="http://schemas.microsoft.com/office/drawing/2014/main" id="{CD565932-DB0D-4390-B2D8-147962A57C92}"/>
              </a:ext>
            </a:extLst>
          </p:cNvPr>
          <p:cNvSpPr txBox="1"/>
          <p:nvPr/>
        </p:nvSpPr>
        <p:spPr>
          <a:xfrm>
            <a:off x="755576" y="2708920"/>
            <a:ext cx="7900354" cy="3508653"/>
          </a:xfrm>
          <a:prstGeom prst="rect">
            <a:avLst/>
          </a:prstGeom>
          <a:noFill/>
        </p:spPr>
        <p:txBody>
          <a:bodyPr wrap="square" rtlCol="0">
            <a:spAutoFit/>
          </a:bodyPr>
          <a:lstStyle/>
          <a:p>
            <a:pPr marL="108000" indent="-108000">
              <a:spcBef>
                <a:spcPts val="600"/>
              </a:spcBef>
              <a:buFont typeface="Arial" panose="020B0604020202020204" pitchFamily="34" charset="0"/>
              <a:buChar char="•"/>
            </a:pPr>
            <a:r>
              <a:rPr lang="pt-BR" sz="1600" b="1" i="1" dirty="0"/>
              <a:t>Consenso das religiões</a:t>
            </a:r>
            <a:r>
              <a:rPr lang="pt-BR" sz="1600" dirty="0"/>
              <a:t>: no paraíso não se trabalha todos os dias (ócio criativo)</a:t>
            </a:r>
          </a:p>
          <a:p>
            <a:pPr marL="108000" indent="-108000">
              <a:spcBef>
                <a:spcPts val="600"/>
              </a:spcBef>
              <a:buFont typeface="Arial" panose="020B0604020202020204" pitchFamily="34" charset="0"/>
              <a:buChar char="•"/>
            </a:pPr>
            <a:r>
              <a:rPr lang="pt-BR" sz="1600" b="1" i="1" dirty="0"/>
              <a:t>Gregos e Romanos</a:t>
            </a:r>
            <a:r>
              <a:rPr lang="pt-BR" sz="1600" b="1" dirty="0"/>
              <a:t>:</a:t>
            </a:r>
            <a:r>
              <a:rPr lang="pt-BR" sz="1600" dirty="0"/>
              <a:t> “Colocar a mão na massa” era considerado tarefas inferiores</a:t>
            </a:r>
          </a:p>
          <a:p>
            <a:pPr marL="108000" indent="-108000">
              <a:spcBef>
                <a:spcPts val="600"/>
              </a:spcBef>
              <a:buFont typeface="Arial" panose="020B0604020202020204" pitchFamily="34" charset="0"/>
              <a:buChar char="•"/>
            </a:pPr>
            <a:r>
              <a:rPr lang="pt-BR" sz="1600" b="1" i="1" dirty="0"/>
              <a:t>Nossos ancestrais</a:t>
            </a:r>
            <a:r>
              <a:rPr lang="pt-BR" sz="1600" dirty="0"/>
              <a:t>: não eram muito chegados a essa história de trabalho</a:t>
            </a:r>
          </a:p>
          <a:p>
            <a:pPr marL="108000" indent="-108000">
              <a:spcBef>
                <a:spcPts val="600"/>
              </a:spcBef>
              <a:buFont typeface="Arial" panose="020B0604020202020204" pitchFamily="34" charset="0"/>
              <a:buChar char="•"/>
            </a:pPr>
            <a:r>
              <a:rPr lang="pt-BR" sz="1600" b="1" i="1" dirty="0"/>
              <a:t>Torturas dos Escritórios</a:t>
            </a:r>
            <a:r>
              <a:rPr lang="pt-BR" sz="1600" dirty="0"/>
              <a:t>: não é mais o sonho de infância</a:t>
            </a:r>
          </a:p>
          <a:p>
            <a:pPr marL="108000" indent="-108000">
              <a:spcBef>
                <a:spcPts val="600"/>
              </a:spcBef>
              <a:buFont typeface="Arial" panose="020B0604020202020204" pitchFamily="34" charset="0"/>
              <a:buChar char="•"/>
            </a:pPr>
            <a:r>
              <a:rPr lang="pt-BR" sz="1600" b="1" i="1" dirty="0"/>
              <a:t>Tecnologias e ferramentas</a:t>
            </a:r>
            <a:r>
              <a:rPr lang="pt-BR" sz="1600" dirty="0"/>
              <a:t>: hoje são disponíveis para mudar o modo como trabalhamos</a:t>
            </a:r>
          </a:p>
          <a:p>
            <a:pPr marL="108000" indent="-108000">
              <a:spcBef>
                <a:spcPts val="600"/>
              </a:spcBef>
              <a:buFont typeface="Arial" panose="020B0604020202020204" pitchFamily="34" charset="0"/>
              <a:buChar char="•"/>
            </a:pPr>
            <a:r>
              <a:rPr lang="pt-BR" sz="1600" b="1" i="1" dirty="0"/>
              <a:t>Pequenas Empresas</a:t>
            </a:r>
            <a:r>
              <a:rPr lang="pt-BR" sz="1600" dirty="0"/>
              <a:t>: o futuro será povoado por empresas menores reunidas em torno de projetos em comum.</a:t>
            </a:r>
          </a:p>
          <a:p>
            <a:pPr marL="108000" indent="-108000">
              <a:spcBef>
                <a:spcPts val="600"/>
              </a:spcBef>
              <a:buFont typeface="Arial" panose="020B0604020202020204" pitchFamily="34" charset="0"/>
              <a:buChar char="•"/>
            </a:pPr>
            <a:r>
              <a:rPr lang="pt-BR" sz="1600" b="1" i="1" dirty="0"/>
              <a:t>Não Desperdiçar recursos</a:t>
            </a:r>
            <a:r>
              <a:rPr lang="pt-BR" sz="1600" dirty="0"/>
              <a:t>: não apenas de recursos naturais e energia, mas também de talentos e habilidades.</a:t>
            </a:r>
          </a:p>
          <a:p>
            <a:pPr marL="108000" indent="-108000">
              <a:buFont typeface="Arial" panose="020B0604020202020204" pitchFamily="34" charset="0"/>
              <a:buChar char="•"/>
            </a:pPr>
            <a:r>
              <a:rPr lang="pt-BR" sz="1600" b="1" i="1" dirty="0"/>
              <a:t>Futuro</a:t>
            </a:r>
            <a:r>
              <a:rPr lang="pt-BR" sz="1600" dirty="0"/>
              <a:t>: busca pela qualidade de vida, a preocupação com o meio ambiente, e a vontade de nos realizarmos como pessoas também em nossos trabalhos.</a:t>
            </a:r>
          </a:p>
        </p:txBody>
      </p:sp>
      <p:pic>
        <p:nvPicPr>
          <p:cNvPr id="4" name="Imagem 3">
            <a:extLst>
              <a:ext uri="{FF2B5EF4-FFF2-40B4-BE49-F238E27FC236}">
                <a16:creationId xmlns:a16="http://schemas.microsoft.com/office/drawing/2014/main" id="{97C68633-15C1-4921-BF37-EDA9A82B5D0A}"/>
              </a:ext>
            </a:extLst>
          </p:cNvPr>
          <p:cNvPicPr>
            <a:picLocks noChangeAspect="1"/>
          </p:cNvPicPr>
          <p:nvPr/>
        </p:nvPicPr>
        <p:blipFill>
          <a:blip r:embed="rId2"/>
          <a:stretch>
            <a:fillRect/>
          </a:stretch>
        </p:blipFill>
        <p:spPr>
          <a:xfrm>
            <a:off x="467544" y="548680"/>
            <a:ext cx="8203951" cy="2083034"/>
          </a:xfrm>
          <a:prstGeom prst="rect">
            <a:avLst/>
          </a:prstGeom>
        </p:spPr>
      </p:pic>
    </p:spTree>
    <p:extLst>
      <p:ext uri="{BB962C8B-B14F-4D97-AF65-F5344CB8AC3E}">
        <p14:creationId xmlns:p14="http://schemas.microsoft.com/office/powerpoint/2010/main" val="27105556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17AE5981-071B-42D4-9A59-C20D3A481645}"/>
              </a:ext>
            </a:extLst>
          </p:cNvPr>
          <p:cNvSpPr>
            <a:spLocks noGrp="1"/>
          </p:cNvSpPr>
          <p:nvPr>
            <p:ph/>
          </p:nvPr>
        </p:nvSpPr>
        <p:spPr>
          <a:xfrm>
            <a:off x="266940" y="2924944"/>
            <a:ext cx="3826768" cy="3426370"/>
          </a:xfrm>
        </p:spPr>
        <p:txBody>
          <a:bodyPr/>
          <a:lstStyle/>
          <a:p>
            <a:r>
              <a:rPr lang="pt-BR" sz="1400" b="1" dirty="0"/>
              <a:t>CONSUMO</a:t>
            </a:r>
          </a:p>
          <a:p>
            <a:pPr lvl="1"/>
            <a:r>
              <a:rPr lang="pt-BR" sz="1400" dirty="0"/>
              <a:t>Vamos comprar menos</a:t>
            </a:r>
          </a:p>
          <a:p>
            <a:pPr lvl="1"/>
            <a:r>
              <a:rPr lang="pt-BR" sz="1400" dirty="0"/>
              <a:t>Consumiremos com propósito</a:t>
            </a:r>
          </a:p>
          <a:p>
            <a:pPr lvl="1"/>
            <a:r>
              <a:rPr lang="pt-BR" sz="1400" dirty="0"/>
              <a:t>Seremos menos fiéis às marcas</a:t>
            </a:r>
          </a:p>
          <a:p>
            <a:r>
              <a:rPr lang="pt-BR" sz="1400" b="1" dirty="0"/>
              <a:t>TRABALHO</a:t>
            </a:r>
          </a:p>
          <a:p>
            <a:pPr lvl="1"/>
            <a:r>
              <a:rPr lang="pt-BR" sz="1400" dirty="0"/>
              <a:t>Equipes mais enxutas</a:t>
            </a:r>
          </a:p>
          <a:p>
            <a:pPr lvl="1"/>
            <a:r>
              <a:rPr lang="pt-BR" sz="1400" dirty="0"/>
              <a:t>Trabalho e Vida Pessoal cada vez mais interligados</a:t>
            </a:r>
          </a:p>
          <a:p>
            <a:pPr lvl="1"/>
            <a:r>
              <a:rPr lang="pt-BR" sz="1400" dirty="0"/>
              <a:t>Mão-de-obra sob demanda</a:t>
            </a:r>
          </a:p>
          <a:p>
            <a:pPr lvl="1"/>
            <a:r>
              <a:rPr lang="pt-BR" sz="1400" dirty="0"/>
              <a:t>Indústrias conectadas</a:t>
            </a:r>
          </a:p>
        </p:txBody>
      </p:sp>
      <p:sp>
        <p:nvSpPr>
          <p:cNvPr id="3" name="Espaço Reservado para Número de Slide 2">
            <a:extLst>
              <a:ext uri="{FF2B5EF4-FFF2-40B4-BE49-F238E27FC236}">
                <a16:creationId xmlns:a16="http://schemas.microsoft.com/office/drawing/2014/main" id="{7678856B-EB15-4F38-A58E-B0EB1F529E31}"/>
              </a:ext>
            </a:extLst>
          </p:cNvPr>
          <p:cNvSpPr>
            <a:spLocks noGrp="1"/>
          </p:cNvSpPr>
          <p:nvPr>
            <p:ph type="sldNum" sz="quarter" idx="10"/>
          </p:nvPr>
        </p:nvSpPr>
        <p:spPr/>
        <p:txBody>
          <a:bodyPr/>
          <a:lstStyle/>
          <a:p>
            <a:pPr>
              <a:defRPr/>
            </a:pPr>
            <a:fld id="{CA8E3300-2EBB-4E53-A60E-6402891677B0}" type="slidenum">
              <a:rPr lang="pt-BR" smtClean="0"/>
              <a:pPr>
                <a:defRPr/>
              </a:pPr>
              <a:t>59</a:t>
            </a:fld>
            <a:endParaRPr lang="pt-BR"/>
          </a:p>
        </p:txBody>
      </p:sp>
      <p:pic>
        <p:nvPicPr>
          <p:cNvPr id="4" name="Imagem 3">
            <a:extLst>
              <a:ext uri="{FF2B5EF4-FFF2-40B4-BE49-F238E27FC236}">
                <a16:creationId xmlns:a16="http://schemas.microsoft.com/office/drawing/2014/main" id="{BD573A35-27D1-48C9-ADF7-CC15EAE2E729}"/>
              </a:ext>
            </a:extLst>
          </p:cNvPr>
          <p:cNvPicPr>
            <a:picLocks noChangeAspect="1"/>
          </p:cNvPicPr>
          <p:nvPr/>
        </p:nvPicPr>
        <p:blipFill>
          <a:blip r:embed="rId2"/>
          <a:stretch>
            <a:fillRect/>
          </a:stretch>
        </p:blipFill>
        <p:spPr>
          <a:xfrm>
            <a:off x="1115616" y="84510"/>
            <a:ext cx="6734175" cy="2438400"/>
          </a:xfrm>
          <a:prstGeom prst="rect">
            <a:avLst/>
          </a:prstGeom>
        </p:spPr>
      </p:pic>
      <p:sp>
        <p:nvSpPr>
          <p:cNvPr id="5" name="Espaço Reservado para Conteúdo 1">
            <a:extLst>
              <a:ext uri="{FF2B5EF4-FFF2-40B4-BE49-F238E27FC236}">
                <a16:creationId xmlns:a16="http://schemas.microsoft.com/office/drawing/2014/main" id="{0F8C452D-C9EC-4B9A-A6A7-73D3FB930CEF}"/>
              </a:ext>
            </a:extLst>
          </p:cNvPr>
          <p:cNvSpPr txBox="1">
            <a:spLocks/>
          </p:cNvSpPr>
          <p:nvPr/>
        </p:nvSpPr>
        <p:spPr>
          <a:xfrm>
            <a:off x="4258204" y="2814551"/>
            <a:ext cx="4618856" cy="31543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pt-BR" sz="1400" b="1" kern="0" dirty="0"/>
              <a:t>ESTUDO</a:t>
            </a:r>
          </a:p>
          <a:p>
            <a:pPr lvl="1"/>
            <a:r>
              <a:rPr lang="pt-BR" sz="1400" kern="0" dirty="0"/>
              <a:t>O conhecimento será híbrido</a:t>
            </a:r>
          </a:p>
          <a:p>
            <a:pPr lvl="1"/>
            <a:r>
              <a:rPr lang="pt-BR" sz="1400" kern="0" dirty="0"/>
              <a:t>Valorização das experiências</a:t>
            </a:r>
          </a:p>
          <a:p>
            <a:r>
              <a:rPr lang="pt-BR" sz="1400" b="1" kern="0" dirty="0"/>
              <a:t>MODA</a:t>
            </a:r>
          </a:p>
          <a:p>
            <a:pPr lvl="1"/>
            <a:r>
              <a:rPr lang="pt-BR" sz="1400" kern="0" dirty="0"/>
              <a:t>Peças que não foquem no gênero</a:t>
            </a:r>
          </a:p>
          <a:p>
            <a:pPr lvl="1"/>
            <a:r>
              <a:rPr lang="pt-BR" sz="1400" kern="0" dirty="0"/>
              <a:t>Olhar para a cadeira de produção</a:t>
            </a:r>
          </a:p>
          <a:p>
            <a:pPr lvl="1"/>
            <a:r>
              <a:rPr lang="pt-BR" sz="1400" kern="0" dirty="0"/>
              <a:t>Roupas com influências esportivas</a:t>
            </a:r>
          </a:p>
          <a:p>
            <a:r>
              <a:rPr lang="pt-BR" sz="1400" b="1" kern="0" dirty="0"/>
              <a:t>VIDA E RELACIONAMENTOS</a:t>
            </a:r>
          </a:p>
          <a:p>
            <a:pPr lvl="1"/>
            <a:r>
              <a:rPr lang="pt-BR" sz="1400" kern="0" dirty="0"/>
              <a:t>Rotinas </a:t>
            </a:r>
            <a:r>
              <a:rPr lang="pt-BR" sz="1400" kern="0" dirty="0" err="1"/>
              <a:t>superconectadas</a:t>
            </a:r>
            <a:endParaRPr lang="pt-BR" sz="1400" kern="0" dirty="0"/>
          </a:p>
          <a:p>
            <a:pPr lvl="1"/>
            <a:r>
              <a:rPr lang="pt-BR" sz="1400" kern="0" dirty="0"/>
              <a:t>Sem distinção entre ON e OFF (real/virtual)</a:t>
            </a:r>
          </a:p>
          <a:p>
            <a:pPr lvl="1"/>
            <a:r>
              <a:rPr lang="pt-BR" sz="1400" kern="0" dirty="0"/>
              <a:t>Diversão norteada por algoritmos</a:t>
            </a:r>
          </a:p>
          <a:p>
            <a:pPr lvl="1"/>
            <a:r>
              <a:rPr lang="pt-BR" sz="1400" kern="0" dirty="0"/>
              <a:t>A tecnologia vai enganar a morte</a:t>
            </a:r>
          </a:p>
        </p:txBody>
      </p:sp>
    </p:spTree>
    <p:extLst>
      <p:ext uri="{BB962C8B-B14F-4D97-AF65-F5344CB8AC3E}">
        <p14:creationId xmlns:p14="http://schemas.microsoft.com/office/powerpoint/2010/main" val="2031642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349009F-B681-460F-BCC9-71C95378524F}"/>
              </a:ext>
            </a:extLst>
          </p:cNvPr>
          <p:cNvSpPr>
            <a:spLocks noGrp="1"/>
          </p:cNvSpPr>
          <p:nvPr>
            <p:ph type="sldNum" sz="quarter" idx="10"/>
          </p:nvPr>
        </p:nvSpPr>
        <p:spPr/>
        <p:txBody>
          <a:bodyPr/>
          <a:lstStyle/>
          <a:p>
            <a:pPr>
              <a:defRPr/>
            </a:pPr>
            <a:fld id="{1E0096A8-BFBA-44C3-A19B-C3363CA00020}" type="slidenum">
              <a:rPr lang="pt-BR" smtClean="0"/>
              <a:pPr>
                <a:defRPr/>
              </a:pPr>
              <a:t>6</a:t>
            </a:fld>
            <a:endParaRPr lang="pt-BR" dirty="0"/>
          </a:p>
        </p:txBody>
      </p:sp>
      <p:pic>
        <p:nvPicPr>
          <p:cNvPr id="4" name="Imagem 3">
            <a:extLst>
              <a:ext uri="{FF2B5EF4-FFF2-40B4-BE49-F238E27FC236}">
                <a16:creationId xmlns:a16="http://schemas.microsoft.com/office/drawing/2014/main" id="{C9706947-03B5-432F-91FA-2E4B1FAB812B}"/>
              </a:ext>
            </a:extLst>
          </p:cNvPr>
          <p:cNvPicPr>
            <a:picLocks noChangeAspect="1"/>
          </p:cNvPicPr>
          <p:nvPr/>
        </p:nvPicPr>
        <p:blipFill>
          <a:blip r:embed="rId2"/>
          <a:stretch>
            <a:fillRect/>
          </a:stretch>
        </p:blipFill>
        <p:spPr>
          <a:xfrm>
            <a:off x="0" y="603399"/>
            <a:ext cx="9144000" cy="5651201"/>
          </a:xfrm>
          <a:prstGeom prst="rect">
            <a:avLst/>
          </a:prstGeom>
        </p:spPr>
      </p:pic>
    </p:spTree>
    <p:extLst>
      <p:ext uri="{BB962C8B-B14F-4D97-AF65-F5344CB8AC3E}">
        <p14:creationId xmlns:p14="http://schemas.microsoft.com/office/powerpoint/2010/main" val="21856668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3AFFFF-7E45-4657-8BF7-C7B14C90C941}"/>
              </a:ext>
            </a:extLst>
          </p:cNvPr>
          <p:cNvSpPr>
            <a:spLocks noGrp="1"/>
          </p:cNvSpPr>
          <p:nvPr>
            <p:ph type="title"/>
          </p:nvPr>
        </p:nvSpPr>
        <p:spPr>
          <a:xfrm>
            <a:off x="457200" y="620688"/>
            <a:ext cx="8229600" cy="720080"/>
          </a:xfrm>
        </p:spPr>
        <p:txBody>
          <a:bodyPr/>
          <a:lstStyle/>
          <a:p>
            <a:r>
              <a:rPr lang="pt-BR" sz="2000" b="1" dirty="0"/>
              <a:t>PROJETO MILLENNIUM – O ESTADO DO FUTURO 2050</a:t>
            </a:r>
            <a:br>
              <a:rPr lang="pt-BR" sz="2000" b="1" dirty="0"/>
            </a:br>
            <a:r>
              <a:rPr lang="pt-BR" dirty="0"/>
              <a:t>(1300 páginas)</a:t>
            </a:r>
          </a:p>
        </p:txBody>
      </p:sp>
      <p:sp>
        <p:nvSpPr>
          <p:cNvPr id="3" name="Espaço Reservado para Conteúdo 2">
            <a:extLst>
              <a:ext uri="{FF2B5EF4-FFF2-40B4-BE49-F238E27FC236}">
                <a16:creationId xmlns:a16="http://schemas.microsoft.com/office/drawing/2014/main" id="{53A02068-72A5-4823-A543-ACB817DEE5D2}"/>
              </a:ext>
            </a:extLst>
          </p:cNvPr>
          <p:cNvSpPr>
            <a:spLocks noGrp="1"/>
          </p:cNvSpPr>
          <p:nvPr>
            <p:ph idx="1"/>
          </p:nvPr>
        </p:nvSpPr>
        <p:spPr>
          <a:xfrm>
            <a:off x="457200" y="1600201"/>
            <a:ext cx="8229600" cy="3989040"/>
          </a:xfrm>
        </p:spPr>
        <p:txBody>
          <a:bodyPr/>
          <a:lstStyle/>
          <a:p>
            <a:r>
              <a:rPr lang="pt-BR" sz="1600" b="1" dirty="0"/>
              <a:t>Para criar o novo</a:t>
            </a:r>
            <a:r>
              <a:rPr lang="pt-BR" sz="1600" dirty="0"/>
              <a:t> é preciso entrar no desconhecido (o que sabemos que não sabemos, o que sabemos, o que não sabemos que não sabemos)</a:t>
            </a:r>
          </a:p>
          <a:p>
            <a:r>
              <a:rPr lang="pt-BR" sz="1600" b="1" dirty="0"/>
              <a:t>Mais saúde</a:t>
            </a:r>
            <a:r>
              <a:rPr lang="pt-BR" sz="1600" dirty="0"/>
              <a:t>, seremos mais prósperos, mais educados, cada vez mais conectados e com vida mais longa.</a:t>
            </a:r>
          </a:p>
          <a:p>
            <a:r>
              <a:rPr lang="pt-BR" sz="1600" b="1" dirty="0"/>
              <a:t>Concentração de riquezas</a:t>
            </a:r>
            <a:r>
              <a:rPr lang="pt-BR" sz="1600" dirty="0"/>
              <a:t> aumentando. A inteligência artificial poderá evoluir de forma destrutiva, a ponto de sair do nosso controle, armas de destruição em massa. Aquecimento global e o crime organizado podem comprometer a democracia. </a:t>
            </a:r>
            <a:r>
              <a:rPr lang="pt-BR" sz="1600" dirty="0" err="1"/>
              <a:t>Infra-estruturas</a:t>
            </a:r>
            <a:r>
              <a:rPr lang="pt-BR" sz="1600" dirty="0"/>
              <a:t> urbanas mais complexas. Guerra da nanotecnologia poderá crescer além do controle e cenários de proliferação nuclear. Polos magnéticos da Terra poderão se enfraquecer e deixar de proteger a vida da radiação solar.</a:t>
            </a:r>
          </a:p>
          <a:p>
            <a:r>
              <a:rPr lang="pt-BR" sz="1600" b="1" dirty="0"/>
              <a:t>Crimes transnacionais</a:t>
            </a:r>
            <a:r>
              <a:rPr lang="pt-BR" sz="1600" dirty="0"/>
              <a:t>: os 10 maiores mercados ilegais do mundo.</a:t>
            </a:r>
          </a:p>
          <a:p>
            <a:r>
              <a:rPr lang="pt-BR" sz="1600" b="1" dirty="0"/>
              <a:t>Medo</a:t>
            </a:r>
            <a:r>
              <a:rPr lang="pt-BR" sz="1600" dirty="0"/>
              <a:t> da Inteligência Artificial.</a:t>
            </a:r>
          </a:p>
          <a:p>
            <a:r>
              <a:rPr lang="pt-BR" sz="1600" b="1" dirty="0"/>
              <a:t>O Fim do Emprego</a:t>
            </a:r>
            <a:r>
              <a:rPr lang="pt-BR" sz="1600" dirty="0"/>
              <a:t>: altíssimas taxas de desempregos.</a:t>
            </a:r>
          </a:p>
        </p:txBody>
      </p:sp>
      <p:sp>
        <p:nvSpPr>
          <p:cNvPr id="4" name="Espaço Reservado para Número de Slide 3">
            <a:extLst>
              <a:ext uri="{FF2B5EF4-FFF2-40B4-BE49-F238E27FC236}">
                <a16:creationId xmlns:a16="http://schemas.microsoft.com/office/drawing/2014/main" id="{68BFE9C8-8243-499B-8806-DB248DB9D5B1}"/>
              </a:ext>
            </a:extLst>
          </p:cNvPr>
          <p:cNvSpPr>
            <a:spLocks noGrp="1"/>
          </p:cNvSpPr>
          <p:nvPr>
            <p:ph type="sldNum" sz="quarter" idx="10"/>
          </p:nvPr>
        </p:nvSpPr>
        <p:spPr/>
        <p:txBody>
          <a:bodyPr/>
          <a:lstStyle/>
          <a:p>
            <a:pPr>
              <a:defRPr/>
            </a:pPr>
            <a:fld id="{4F38905D-4217-42CD-A62B-2F4EBBA38F44}" type="slidenum">
              <a:rPr lang="pt-BR" smtClean="0"/>
              <a:pPr>
                <a:defRPr/>
              </a:pPr>
              <a:t>60</a:t>
            </a:fld>
            <a:endParaRPr lang="pt-BR"/>
          </a:p>
        </p:txBody>
      </p:sp>
    </p:spTree>
    <p:extLst>
      <p:ext uri="{BB962C8B-B14F-4D97-AF65-F5344CB8AC3E}">
        <p14:creationId xmlns:p14="http://schemas.microsoft.com/office/powerpoint/2010/main" val="12492118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3AFFFF-7E45-4657-8BF7-C7B14C90C941}"/>
              </a:ext>
            </a:extLst>
          </p:cNvPr>
          <p:cNvSpPr>
            <a:spLocks noGrp="1"/>
          </p:cNvSpPr>
          <p:nvPr>
            <p:ph type="title"/>
          </p:nvPr>
        </p:nvSpPr>
        <p:spPr>
          <a:xfrm>
            <a:off x="457200" y="612776"/>
            <a:ext cx="8229600" cy="804862"/>
          </a:xfrm>
        </p:spPr>
        <p:txBody>
          <a:bodyPr/>
          <a:lstStyle/>
          <a:p>
            <a:r>
              <a:rPr lang="pt-BR" sz="2400" b="1" dirty="0"/>
              <a:t>PROJETO MILLENNIUM – O ESTADO DO FUTURO 2050</a:t>
            </a:r>
            <a:br>
              <a:rPr lang="pt-BR" sz="2400" b="1" dirty="0"/>
            </a:br>
            <a:r>
              <a:rPr lang="pt-BR" dirty="0"/>
              <a:t>(1300 páginas)</a:t>
            </a:r>
          </a:p>
        </p:txBody>
      </p:sp>
      <p:sp>
        <p:nvSpPr>
          <p:cNvPr id="3" name="Espaço Reservado para Conteúdo 2">
            <a:extLst>
              <a:ext uri="{FF2B5EF4-FFF2-40B4-BE49-F238E27FC236}">
                <a16:creationId xmlns:a16="http://schemas.microsoft.com/office/drawing/2014/main" id="{53A02068-72A5-4823-A543-ACB817DEE5D2}"/>
              </a:ext>
            </a:extLst>
          </p:cNvPr>
          <p:cNvSpPr>
            <a:spLocks noGrp="1"/>
          </p:cNvSpPr>
          <p:nvPr>
            <p:ph idx="1"/>
          </p:nvPr>
        </p:nvSpPr>
        <p:spPr>
          <a:xfrm>
            <a:off x="457200" y="1600199"/>
            <a:ext cx="8229600" cy="4645025"/>
          </a:xfrm>
        </p:spPr>
        <p:txBody>
          <a:bodyPr/>
          <a:lstStyle/>
          <a:p>
            <a:r>
              <a:rPr lang="pt-BR" sz="1800" b="1" dirty="0"/>
              <a:t>Profissões em Extinção:</a:t>
            </a:r>
            <a:r>
              <a:rPr lang="pt-BR" sz="1800" dirty="0"/>
              <a:t> operários, arquitetura e engenharia, administração e finanças, contador, educação e informação,  telemarketing, caixa, escrivão, juiz, cozinheiro de restaurante, </a:t>
            </a:r>
            <a:r>
              <a:rPr lang="pt-BR" sz="1800" dirty="0" err="1"/>
              <a:t>garçon</a:t>
            </a:r>
            <a:r>
              <a:rPr lang="pt-BR" sz="1800" dirty="0"/>
              <a:t>, motorista, </a:t>
            </a:r>
            <a:r>
              <a:rPr lang="pt-BR" sz="1800" dirty="0" err="1"/>
              <a:t>taxistga</a:t>
            </a:r>
            <a:r>
              <a:rPr lang="pt-BR" sz="1800" dirty="0"/>
              <a:t>, </a:t>
            </a:r>
          </a:p>
          <a:p>
            <a:r>
              <a:rPr lang="pt-BR" sz="1800" b="1" dirty="0"/>
              <a:t>Outras Profissões em Extinção</a:t>
            </a:r>
            <a:r>
              <a:rPr lang="pt-BR" sz="1800" dirty="0"/>
              <a:t>: recepcionistas, metalúrgicos, telemarketing, caixa de banco, carteiro, vendedor, agente de viagem, agricultor etc.</a:t>
            </a:r>
          </a:p>
          <a:p>
            <a:r>
              <a:rPr lang="pt-BR" sz="1800" b="1" dirty="0"/>
              <a:t>Profissões do Futuro</a:t>
            </a:r>
            <a:r>
              <a:rPr lang="pt-BR" sz="1800" dirty="0"/>
              <a:t>: </a:t>
            </a:r>
            <a:r>
              <a:rPr lang="pt-BR" sz="1800" dirty="0" err="1"/>
              <a:t>transicionista</a:t>
            </a:r>
            <a:r>
              <a:rPr lang="pt-BR" sz="1800" dirty="0"/>
              <a:t>, </a:t>
            </a:r>
            <a:r>
              <a:rPr lang="pt-BR" sz="1800" dirty="0" err="1"/>
              <a:t>maximizador</a:t>
            </a:r>
            <a:r>
              <a:rPr lang="pt-BR" sz="1800" dirty="0"/>
              <a:t>, teorista, filósofo, auditor de colaboração, </a:t>
            </a:r>
            <a:r>
              <a:rPr lang="pt-BR" sz="1800" dirty="0" err="1"/>
              <a:t>contextualizador</a:t>
            </a:r>
            <a:r>
              <a:rPr lang="pt-BR" sz="1800" dirty="0"/>
              <a:t> de dados, guardiães de privacidade, engenheiros genéticos, antropólogos de sistemas, chef de cozinha, 3D, arquiteto de realidade aumentada, especialistas de novas moedas, cirurgião de amnésia, especialistas de maturidade, designer de estilo de vida, </a:t>
            </a:r>
            <a:r>
              <a:rPr lang="pt-BR" sz="1800" dirty="0" err="1"/>
              <a:t>Agriculturalista</a:t>
            </a:r>
            <a:r>
              <a:rPr lang="pt-BR" sz="1800" dirty="0"/>
              <a:t> urbano, </a:t>
            </a:r>
            <a:r>
              <a:rPr lang="pt-BR" sz="1800" dirty="0" err="1"/>
              <a:t>gastronomista</a:t>
            </a:r>
            <a:r>
              <a:rPr lang="pt-BR" sz="1800" dirty="0"/>
              <a:t> molecular, terapeuta ocupacional, hacker de tempo, designer de educação, engenheiros de veículos autônomos, engenheiros de tráfegos de drones, promotor de bem estar, professor de mandarim etc.</a:t>
            </a:r>
          </a:p>
        </p:txBody>
      </p:sp>
      <p:sp>
        <p:nvSpPr>
          <p:cNvPr id="4" name="Espaço Reservado para Número de Slide 3">
            <a:extLst>
              <a:ext uri="{FF2B5EF4-FFF2-40B4-BE49-F238E27FC236}">
                <a16:creationId xmlns:a16="http://schemas.microsoft.com/office/drawing/2014/main" id="{68BFE9C8-8243-499B-8806-DB248DB9D5B1}"/>
              </a:ext>
            </a:extLst>
          </p:cNvPr>
          <p:cNvSpPr>
            <a:spLocks noGrp="1"/>
          </p:cNvSpPr>
          <p:nvPr>
            <p:ph type="sldNum" sz="quarter" idx="10"/>
          </p:nvPr>
        </p:nvSpPr>
        <p:spPr/>
        <p:txBody>
          <a:bodyPr/>
          <a:lstStyle/>
          <a:p>
            <a:pPr>
              <a:defRPr/>
            </a:pPr>
            <a:fld id="{4F38905D-4217-42CD-A62B-2F4EBBA38F44}" type="slidenum">
              <a:rPr lang="pt-BR" smtClean="0"/>
              <a:pPr>
                <a:defRPr/>
              </a:pPr>
              <a:t>61</a:t>
            </a:fld>
            <a:endParaRPr lang="pt-BR"/>
          </a:p>
        </p:txBody>
      </p:sp>
    </p:spTree>
    <p:extLst>
      <p:ext uri="{BB962C8B-B14F-4D97-AF65-F5344CB8AC3E}">
        <p14:creationId xmlns:p14="http://schemas.microsoft.com/office/powerpoint/2010/main" val="24939726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3AFFFF-7E45-4657-8BF7-C7B14C90C941}"/>
              </a:ext>
            </a:extLst>
          </p:cNvPr>
          <p:cNvSpPr>
            <a:spLocks noGrp="1"/>
          </p:cNvSpPr>
          <p:nvPr>
            <p:ph type="title"/>
          </p:nvPr>
        </p:nvSpPr>
        <p:spPr/>
        <p:txBody>
          <a:bodyPr/>
          <a:lstStyle/>
          <a:p>
            <a:r>
              <a:rPr lang="pt-BR" dirty="0"/>
              <a:t>PROJETO MILLENNIUM – O ESTADO DO FUTURO 2050</a:t>
            </a:r>
            <a:br>
              <a:rPr lang="pt-BR" dirty="0"/>
            </a:br>
            <a:r>
              <a:rPr lang="pt-BR" dirty="0"/>
              <a:t>(1300 páginas)</a:t>
            </a:r>
          </a:p>
        </p:txBody>
      </p:sp>
      <p:sp>
        <p:nvSpPr>
          <p:cNvPr id="3" name="Espaço Reservado para Conteúdo 2">
            <a:extLst>
              <a:ext uri="{FF2B5EF4-FFF2-40B4-BE49-F238E27FC236}">
                <a16:creationId xmlns:a16="http://schemas.microsoft.com/office/drawing/2014/main" id="{53A02068-72A5-4823-A543-ACB817DEE5D2}"/>
              </a:ext>
            </a:extLst>
          </p:cNvPr>
          <p:cNvSpPr>
            <a:spLocks noGrp="1"/>
          </p:cNvSpPr>
          <p:nvPr>
            <p:ph idx="1"/>
          </p:nvPr>
        </p:nvSpPr>
        <p:spPr>
          <a:xfrm>
            <a:off x="487950" y="1052735"/>
            <a:ext cx="8229600" cy="5192489"/>
          </a:xfrm>
        </p:spPr>
        <p:txBody>
          <a:bodyPr/>
          <a:lstStyle/>
          <a:p>
            <a:pPr marL="0" indent="0">
              <a:buNone/>
            </a:pPr>
            <a:r>
              <a:rPr lang="pt-BR" sz="1600" b="1" dirty="0"/>
              <a:t>Generalizações</a:t>
            </a:r>
            <a:r>
              <a:rPr lang="pt-BR" sz="1600" dirty="0"/>
              <a:t>:</a:t>
            </a:r>
          </a:p>
          <a:p>
            <a:pPr marL="0" indent="0">
              <a:buNone/>
            </a:pPr>
            <a:r>
              <a:rPr lang="pt-BR" sz="1600" dirty="0"/>
              <a:t>as mudanças serão irregulares ao redor do </a:t>
            </a:r>
            <a:r>
              <a:rPr lang="pt-BR" sz="1600" dirty="0" err="1"/>
              <a:t>mundo.Pouca</a:t>
            </a:r>
            <a:r>
              <a:rPr lang="pt-BR" sz="1600" dirty="0"/>
              <a:t> compreensão sobre o futuro da biologia sintética. A maioria acha que os sistemas econômicos e sociais vão mudar tanto pelo governo como pelo mercado. A maioria vislumbra um futuro melhor para a humanidade, o fim da tirania. O fim do trabalho tal qual o conhecemos, sustento e prazer de trabalhar, trabalhar com significado. Uma economia voltada à </a:t>
            </a:r>
            <a:r>
              <a:rPr lang="pt-BR" sz="1600" dirty="0" err="1"/>
              <a:t>auto-realização</a:t>
            </a:r>
            <a:r>
              <a:rPr lang="pt-BR" sz="1600" dirty="0"/>
              <a:t>.</a:t>
            </a:r>
          </a:p>
          <a:p>
            <a:endParaRPr lang="pt-BR" sz="1600" b="1" dirty="0"/>
          </a:p>
          <a:p>
            <a:pPr marL="0" indent="0">
              <a:buNone/>
            </a:pPr>
            <a:r>
              <a:rPr lang="pt-BR" sz="1600" b="1" dirty="0"/>
              <a:t>Algumas perguntas sobre a Transição</a:t>
            </a:r>
            <a:r>
              <a:rPr lang="pt-BR" sz="1600" dirty="0"/>
              <a:t>: </a:t>
            </a:r>
          </a:p>
          <a:p>
            <a:r>
              <a:rPr lang="pt-BR" sz="1600" dirty="0"/>
              <a:t>quanto será a taxa de desemprego se os sistemas sócio-político-econômico permanecerem como estão e se a aceleração e integração tecnológica e a globalização continuarem?</a:t>
            </a:r>
          </a:p>
          <a:p>
            <a:r>
              <a:rPr lang="pt-BR" sz="1600" dirty="0"/>
              <a:t>Apesar de mais empregos terem sido criados desde durante a revolução industrial e a era da informação, quais são as tecnologias ou fatores que podem gerar desemprego estrutural e massivo?</a:t>
            </a:r>
          </a:p>
          <a:p>
            <a:r>
              <a:rPr lang="pt-BR" sz="1600" dirty="0"/>
              <a:t>Que perguntas têm que ser resolvidas para que a inteligência artificial e tecnologias </a:t>
            </a:r>
            <a:r>
              <a:rPr lang="pt-BR" sz="1600" dirty="0" err="1"/>
              <a:t>futuruas</a:t>
            </a:r>
            <a:r>
              <a:rPr lang="pt-BR" sz="1600" dirty="0"/>
              <a:t> possam criar mais empregos do que eliminá-las?</a:t>
            </a:r>
          </a:p>
          <a:p>
            <a:r>
              <a:rPr lang="pt-BR" sz="1600" dirty="0"/>
              <a:t>Quais as grandes mudanças até 2050? Geração de riquezas pela IA, robótica, nanotecnologia? Quais decisões devem ser tomadas hoje?</a:t>
            </a:r>
          </a:p>
          <a:p>
            <a:r>
              <a:rPr lang="pt-BR" sz="1600" dirty="0"/>
              <a:t>Em 2050 todos estarão </a:t>
            </a:r>
          </a:p>
        </p:txBody>
      </p:sp>
      <p:sp>
        <p:nvSpPr>
          <p:cNvPr id="4" name="Espaço Reservado para Número de Slide 3">
            <a:extLst>
              <a:ext uri="{FF2B5EF4-FFF2-40B4-BE49-F238E27FC236}">
                <a16:creationId xmlns:a16="http://schemas.microsoft.com/office/drawing/2014/main" id="{68BFE9C8-8243-499B-8806-DB248DB9D5B1}"/>
              </a:ext>
            </a:extLst>
          </p:cNvPr>
          <p:cNvSpPr>
            <a:spLocks noGrp="1"/>
          </p:cNvSpPr>
          <p:nvPr>
            <p:ph type="sldNum" sz="quarter" idx="10"/>
          </p:nvPr>
        </p:nvSpPr>
        <p:spPr/>
        <p:txBody>
          <a:bodyPr/>
          <a:lstStyle/>
          <a:p>
            <a:pPr>
              <a:defRPr/>
            </a:pPr>
            <a:fld id="{4F38905D-4217-42CD-A62B-2F4EBBA38F44}" type="slidenum">
              <a:rPr lang="pt-BR" smtClean="0"/>
              <a:pPr>
                <a:defRPr/>
              </a:pPr>
              <a:t>62</a:t>
            </a:fld>
            <a:endParaRPr lang="pt-BR"/>
          </a:p>
        </p:txBody>
      </p:sp>
    </p:spTree>
    <p:extLst>
      <p:ext uri="{BB962C8B-B14F-4D97-AF65-F5344CB8AC3E}">
        <p14:creationId xmlns:p14="http://schemas.microsoft.com/office/powerpoint/2010/main" val="923381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Espaço Reservado para Número de Slide 3"/>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78BFD112-CB10-4DB3-89C1-B3DF2A9F4A65}" type="slidenum">
              <a:rPr lang="pt-BR" sz="1400" b="1"/>
              <a:pPr algn="r"/>
              <a:t>63</a:t>
            </a:fld>
            <a:endParaRPr lang="pt-BR" sz="1400" b="1"/>
          </a:p>
        </p:txBody>
      </p:sp>
      <p:sp>
        <p:nvSpPr>
          <p:cNvPr id="48131" name="Rectangle 2"/>
          <p:cNvSpPr>
            <a:spLocks noChangeArrowheads="1"/>
          </p:cNvSpPr>
          <p:nvPr/>
        </p:nvSpPr>
        <p:spPr bwMode="auto">
          <a:xfrm>
            <a:off x="395288" y="1268760"/>
            <a:ext cx="8280400" cy="4062651"/>
          </a:xfrm>
          <a:prstGeom prst="rect">
            <a:avLst/>
          </a:prstGeom>
          <a:solidFill>
            <a:schemeClr val="accent1">
              <a:lumMod val="90000"/>
            </a:schemeClr>
          </a:solidFill>
          <a:ln>
            <a:noFill/>
          </a:ln>
        </p:spPr>
        <p:txBody>
          <a:bodyPr>
            <a:spAutoFit/>
          </a:bodyPr>
          <a:lstStyle/>
          <a:p>
            <a:pPr>
              <a:spcBef>
                <a:spcPct val="50000"/>
              </a:spcBef>
              <a:defRPr/>
            </a:pPr>
            <a:r>
              <a:rPr lang="pt-BR" sz="2400" b="1" dirty="0"/>
              <a:t>Três Medidas para sair do Desastre Ecológico (Claude Henry – </a:t>
            </a:r>
            <a:r>
              <a:rPr lang="pt-BR" sz="2400" b="1" dirty="0" err="1"/>
              <a:t>Sciences</a:t>
            </a:r>
            <a:r>
              <a:rPr lang="pt-BR" sz="2400" b="1" dirty="0"/>
              <a:t> </a:t>
            </a:r>
            <a:r>
              <a:rPr lang="pt-BR" sz="2400" b="1" dirty="0" err="1"/>
              <a:t>Po</a:t>
            </a:r>
            <a:r>
              <a:rPr lang="pt-BR" sz="2400" b="1" dirty="0"/>
              <a:t> – Columbia </a:t>
            </a:r>
            <a:r>
              <a:rPr lang="pt-BR" sz="2400" b="1" dirty="0" err="1"/>
              <a:t>University</a:t>
            </a:r>
            <a:r>
              <a:rPr lang="pt-BR" sz="2400" b="1" dirty="0"/>
              <a:t>)</a:t>
            </a:r>
          </a:p>
          <a:p>
            <a:pPr marL="457200" indent="-457200">
              <a:spcBef>
                <a:spcPct val="50000"/>
              </a:spcBef>
              <a:buFont typeface="+mj-lt"/>
              <a:buAutoNum type="arabicPeriod"/>
              <a:defRPr/>
            </a:pPr>
            <a:r>
              <a:rPr lang="pt-BR" sz="2000" b="1" dirty="0"/>
              <a:t>Reforma tributária similares à adotada pela Suécia (1990/1991);</a:t>
            </a:r>
          </a:p>
          <a:p>
            <a:pPr marL="457200" indent="-457200">
              <a:spcBef>
                <a:spcPct val="50000"/>
              </a:spcBef>
              <a:buFont typeface="+mj-lt"/>
              <a:buAutoNum type="arabicPeriod"/>
              <a:defRPr/>
            </a:pPr>
            <a:r>
              <a:rPr lang="pt-BR" sz="2000" b="1" dirty="0"/>
              <a:t>Falência bem planejada das empresas geradoras de energias fósseis e de boa parte das indústrias químicas, todas com ativos superavaliados e passivos subavaliados;</a:t>
            </a:r>
          </a:p>
          <a:p>
            <a:pPr marL="457200" indent="-457200">
              <a:spcBef>
                <a:spcPct val="50000"/>
              </a:spcBef>
              <a:buFont typeface="+mj-lt"/>
              <a:buAutoNum type="arabicPeriod"/>
              <a:defRPr/>
            </a:pPr>
            <a:r>
              <a:rPr lang="pt-BR" sz="2000" b="1" dirty="0"/>
              <a:t>Intensificação agropecuária com dimensão sintética radicalmente diversa do padrão legitimado no século XX, conforme as recomendações da Royal Society: </a:t>
            </a:r>
            <a:r>
              <a:rPr lang="pt-BR" sz="2000" b="1" i="1" dirty="0"/>
              <a:t>“</a:t>
            </a:r>
            <a:r>
              <a:rPr lang="pt-BR" sz="2000" b="1" i="1" dirty="0" err="1"/>
              <a:t>Reaping</a:t>
            </a:r>
            <a:r>
              <a:rPr lang="pt-BR" sz="2000" b="1" i="1" dirty="0"/>
              <a:t> </a:t>
            </a:r>
            <a:r>
              <a:rPr lang="pt-BR" sz="2000" b="1" i="1" dirty="0" err="1"/>
              <a:t>the</a:t>
            </a:r>
            <a:r>
              <a:rPr lang="pt-BR" sz="2000" b="1" i="1" dirty="0"/>
              <a:t> </a:t>
            </a:r>
            <a:r>
              <a:rPr lang="pt-BR" sz="2000" b="1" i="1" dirty="0" err="1"/>
              <a:t>benefits</a:t>
            </a:r>
            <a:r>
              <a:rPr lang="pt-BR" sz="2000" b="1" i="1" dirty="0"/>
              <a:t> – Science </a:t>
            </a:r>
            <a:r>
              <a:rPr lang="pt-BR" sz="2000" b="1" i="1" dirty="0" err="1"/>
              <a:t>and</a:t>
            </a:r>
            <a:r>
              <a:rPr lang="pt-BR" sz="2000" b="1" i="1" dirty="0"/>
              <a:t> </a:t>
            </a:r>
            <a:r>
              <a:rPr lang="pt-BR" sz="2000" b="1" i="1" dirty="0" err="1"/>
              <a:t>the</a:t>
            </a:r>
            <a:r>
              <a:rPr lang="pt-BR" sz="2000" b="1" i="1" dirty="0"/>
              <a:t> </a:t>
            </a:r>
            <a:r>
              <a:rPr lang="pt-BR" sz="2000" b="1" i="1" dirty="0" err="1"/>
              <a:t>sustainable</a:t>
            </a:r>
            <a:r>
              <a:rPr lang="pt-BR" sz="2000" b="1" i="1" dirty="0"/>
              <a:t> </a:t>
            </a:r>
            <a:r>
              <a:rPr lang="pt-BR" sz="2000" b="1" i="1" dirty="0" err="1"/>
              <a:t>intensification</a:t>
            </a:r>
            <a:r>
              <a:rPr lang="pt-BR" sz="2000" b="1" i="1" dirty="0"/>
              <a:t> </a:t>
            </a:r>
            <a:r>
              <a:rPr lang="pt-BR" sz="2000" b="1" i="1" dirty="0" err="1"/>
              <a:t>of</a:t>
            </a:r>
            <a:r>
              <a:rPr lang="pt-BR" sz="2000" b="1" i="1" dirty="0"/>
              <a:t> global </a:t>
            </a:r>
            <a:r>
              <a:rPr lang="pt-BR" sz="2000" b="1" i="1" dirty="0" err="1"/>
              <a:t>agriculture</a:t>
            </a:r>
            <a:r>
              <a:rPr lang="pt-BR" sz="2000" b="1" i="1" dirty="0"/>
              <a:t>” (2009)</a:t>
            </a:r>
            <a:r>
              <a:rPr lang="pt-BR" sz="2000" b="1" dirty="0"/>
              <a:t>.</a:t>
            </a:r>
          </a:p>
        </p:txBody>
      </p:sp>
      <p:sp>
        <p:nvSpPr>
          <p:cNvPr id="143363" name="Rectangle 3"/>
          <p:cNvSpPr>
            <a:spLocks noChangeArrowheads="1"/>
          </p:cNvSpPr>
          <p:nvPr/>
        </p:nvSpPr>
        <p:spPr bwMode="auto">
          <a:xfrm>
            <a:off x="1831975" y="116632"/>
            <a:ext cx="5435600" cy="1006475"/>
          </a:xfrm>
          <a:prstGeom prst="rect">
            <a:avLst/>
          </a:prstGeom>
          <a:noFill/>
          <a:ln w="9525">
            <a:noFill/>
            <a:miter lim="800000"/>
            <a:headEnd/>
            <a:tailEnd/>
          </a:ln>
        </p:spPr>
        <p:txBody>
          <a:bodyPr wrap="none">
            <a:spAutoFit/>
          </a:bodyPr>
          <a:lstStyle/>
          <a:p>
            <a:pPr>
              <a:spcBef>
                <a:spcPct val="50000"/>
              </a:spcBef>
            </a:pPr>
            <a:r>
              <a:rPr lang="pt-BR" sz="6000" b="1" dirty="0">
                <a:solidFill>
                  <a:schemeClr val="bg2"/>
                </a:solidFill>
              </a:rPr>
              <a:t>Constatações:</a:t>
            </a:r>
          </a:p>
        </p:txBody>
      </p:sp>
    </p:spTree>
    <p:extLst>
      <p:ext uri="{BB962C8B-B14F-4D97-AF65-F5344CB8AC3E}">
        <p14:creationId xmlns:p14="http://schemas.microsoft.com/office/powerpoint/2010/main" val="16916488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64</a:t>
            </a:fld>
            <a:endParaRPr lang="pt-B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484" y="1412776"/>
            <a:ext cx="8196964"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3120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63092"/>
          </a:xfrm>
        </p:spPr>
        <p:txBody>
          <a:bodyPr/>
          <a:lstStyle/>
          <a:p>
            <a:r>
              <a:rPr lang="pt-BR" sz="2000" dirty="0"/>
              <a:t>Relatório Final da </a:t>
            </a:r>
            <a:r>
              <a:rPr lang="pt-BR" sz="2000" dirty="0" err="1"/>
              <a:t>RIO+20</a:t>
            </a:r>
            <a:br>
              <a:rPr lang="pt-BR" sz="2000" dirty="0"/>
            </a:br>
            <a:r>
              <a:rPr lang="pt-BR" sz="3600" dirty="0"/>
              <a:t>The Future </a:t>
            </a:r>
            <a:r>
              <a:rPr lang="pt-BR" sz="3600" dirty="0" err="1"/>
              <a:t>We</a:t>
            </a:r>
            <a:r>
              <a:rPr lang="pt-BR" sz="3600" dirty="0"/>
              <a:t> </a:t>
            </a:r>
            <a:r>
              <a:rPr lang="pt-BR" sz="3600" dirty="0" err="1"/>
              <a:t>Want</a:t>
            </a:r>
            <a:endParaRPr lang="pt-BR" sz="3600" dirty="0"/>
          </a:p>
        </p:txBody>
      </p:sp>
      <p:sp>
        <p:nvSpPr>
          <p:cNvPr id="3" name="Espaço Reservado para Conteúdo 2"/>
          <p:cNvSpPr>
            <a:spLocks noGrp="1"/>
          </p:cNvSpPr>
          <p:nvPr>
            <p:ph idx="1"/>
          </p:nvPr>
        </p:nvSpPr>
        <p:spPr>
          <a:xfrm>
            <a:off x="179512" y="1556793"/>
            <a:ext cx="4186808" cy="4536504"/>
          </a:xfrm>
          <a:solidFill>
            <a:schemeClr val="accent1">
              <a:lumMod val="90000"/>
            </a:schemeClr>
          </a:solidFill>
        </p:spPr>
        <p:txBody>
          <a:bodyPr/>
          <a:lstStyle/>
          <a:p>
            <a:pPr marL="144000" indent="-144000"/>
            <a:r>
              <a:rPr lang="pt-BR" sz="1600" b="1" dirty="0"/>
              <a:t>Erradicação da Pobreza</a:t>
            </a:r>
          </a:p>
          <a:p>
            <a:pPr marL="144000" indent="-144000"/>
            <a:r>
              <a:rPr lang="pt-BR" sz="1600" dirty="0">
                <a:solidFill>
                  <a:schemeClr val="bg2">
                    <a:lumMod val="50000"/>
                  </a:schemeClr>
                </a:solidFill>
              </a:rPr>
              <a:t>Segurança Alimentar, Nutrição e Agricultura Sustentável</a:t>
            </a:r>
          </a:p>
          <a:p>
            <a:pPr marL="144000" indent="-144000"/>
            <a:r>
              <a:rPr lang="pt-BR" sz="1600" b="1" dirty="0"/>
              <a:t>Água e Saneamento e Energia</a:t>
            </a:r>
          </a:p>
          <a:p>
            <a:pPr marL="144000" indent="-144000"/>
            <a:r>
              <a:rPr lang="pt-BR" sz="1600" dirty="0">
                <a:solidFill>
                  <a:schemeClr val="bg2">
                    <a:lumMod val="50000"/>
                  </a:schemeClr>
                </a:solidFill>
              </a:rPr>
              <a:t>Turismo Sustentável</a:t>
            </a:r>
          </a:p>
          <a:p>
            <a:pPr marL="144000" indent="-144000"/>
            <a:r>
              <a:rPr lang="pt-BR" sz="1600" b="1" dirty="0"/>
              <a:t>Transporte Sustentável, Cidades Sustentáveis e Assentamentos Humanos</a:t>
            </a:r>
          </a:p>
          <a:p>
            <a:pPr marL="144000" indent="-144000"/>
            <a:r>
              <a:rPr lang="pt-BR" sz="1600" dirty="0">
                <a:solidFill>
                  <a:schemeClr val="bg2">
                    <a:lumMod val="50000"/>
                  </a:schemeClr>
                </a:solidFill>
              </a:rPr>
              <a:t>Saúde e População</a:t>
            </a:r>
          </a:p>
          <a:p>
            <a:pPr marL="144000" indent="-144000"/>
            <a:r>
              <a:rPr lang="pt-BR" sz="1600" b="1" dirty="0"/>
              <a:t>Emprego e Trabalho pleno, produtivo, digno e para todos</a:t>
            </a:r>
          </a:p>
          <a:p>
            <a:pPr marL="144000" indent="-144000"/>
            <a:r>
              <a:rPr lang="pt-BR" sz="1600" dirty="0">
                <a:solidFill>
                  <a:schemeClr val="bg2">
                    <a:lumMod val="50000"/>
                  </a:schemeClr>
                </a:solidFill>
              </a:rPr>
              <a:t>Oceanos e Mares</a:t>
            </a:r>
          </a:p>
          <a:p>
            <a:pPr marL="144000" indent="-144000"/>
            <a:r>
              <a:rPr lang="pt-BR" sz="1600" b="1" dirty="0"/>
              <a:t>Pequenos Estados Insulares e Países menos desenvolvidos</a:t>
            </a:r>
          </a:p>
          <a:p>
            <a:pPr marL="144000" indent="-144000"/>
            <a:r>
              <a:rPr lang="pt-BR" sz="1600" dirty="0">
                <a:solidFill>
                  <a:schemeClr val="bg2">
                    <a:lumMod val="50000"/>
                  </a:schemeClr>
                </a:solidFill>
              </a:rPr>
              <a:t>Países em desenvolvimento sem Litoral, África</a:t>
            </a:r>
          </a:p>
        </p:txBody>
      </p:sp>
      <p:sp>
        <p:nvSpPr>
          <p:cNvPr id="4" name="Espaço Reservado para Número de Slide 3"/>
          <p:cNvSpPr>
            <a:spLocks noGrp="1"/>
          </p:cNvSpPr>
          <p:nvPr>
            <p:ph type="sldNum" sz="quarter" idx="10"/>
          </p:nvPr>
        </p:nvSpPr>
        <p:spPr/>
        <p:txBody>
          <a:bodyPr/>
          <a:lstStyle/>
          <a:p>
            <a:pPr>
              <a:defRPr/>
            </a:pPr>
            <a:fld id="{4F38905D-4217-42CD-A62B-2F4EBBA38F44}" type="slidenum">
              <a:rPr lang="pt-BR" smtClean="0"/>
              <a:pPr>
                <a:defRPr/>
              </a:pPr>
              <a:t>65</a:t>
            </a:fld>
            <a:endParaRPr lang="pt-BR"/>
          </a:p>
        </p:txBody>
      </p:sp>
      <p:sp>
        <p:nvSpPr>
          <p:cNvPr id="5" name="Espaço Reservado para Conteúdo 2"/>
          <p:cNvSpPr txBox="1">
            <a:spLocks/>
          </p:cNvSpPr>
          <p:nvPr/>
        </p:nvSpPr>
        <p:spPr>
          <a:xfrm>
            <a:off x="4572000" y="1556792"/>
            <a:ext cx="4392488" cy="4536505"/>
          </a:xfrm>
          <a:prstGeom prst="rect">
            <a:avLst/>
          </a:prstGeom>
          <a:solidFill>
            <a:schemeClr val="accent1">
              <a:lumMod val="90000"/>
            </a:schemeClr>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44000" indent="-144000"/>
            <a:r>
              <a:rPr lang="pt-BR" sz="1600" b="1" dirty="0"/>
              <a:t>Mudanças Climáticas</a:t>
            </a:r>
          </a:p>
          <a:p>
            <a:pPr marL="144000" indent="-144000"/>
            <a:r>
              <a:rPr lang="pt-BR" sz="1600" dirty="0">
                <a:solidFill>
                  <a:schemeClr val="bg2">
                    <a:lumMod val="50000"/>
                  </a:schemeClr>
                </a:solidFill>
              </a:rPr>
              <a:t>Florestas</a:t>
            </a:r>
          </a:p>
          <a:p>
            <a:pPr marL="144000" indent="-144000"/>
            <a:r>
              <a:rPr lang="pt-BR" sz="1600" b="1" dirty="0"/>
              <a:t>Biodiversidade</a:t>
            </a:r>
          </a:p>
          <a:p>
            <a:pPr marL="144000" indent="-144000"/>
            <a:r>
              <a:rPr lang="pt-BR" sz="1600" dirty="0">
                <a:solidFill>
                  <a:schemeClr val="bg2">
                    <a:lumMod val="50000"/>
                  </a:schemeClr>
                </a:solidFill>
              </a:rPr>
              <a:t>Desertificação, degradação do Solo e Seca</a:t>
            </a:r>
          </a:p>
          <a:p>
            <a:pPr marL="144000" indent="-144000"/>
            <a:r>
              <a:rPr lang="pt-BR" sz="1600" b="1" dirty="0"/>
              <a:t>Montanhas</a:t>
            </a:r>
          </a:p>
          <a:p>
            <a:pPr marL="144000" indent="-144000"/>
            <a:r>
              <a:rPr lang="pt-BR" sz="1600" dirty="0">
                <a:solidFill>
                  <a:schemeClr val="bg2">
                    <a:lumMod val="50000"/>
                  </a:schemeClr>
                </a:solidFill>
              </a:rPr>
              <a:t>Produtos Químicos e Resíduos</a:t>
            </a:r>
          </a:p>
          <a:p>
            <a:pPr marL="144000" indent="-144000"/>
            <a:r>
              <a:rPr lang="pt-BR" sz="1600" b="1" dirty="0"/>
              <a:t>Consumo e produção sustentável e Mineração</a:t>
            </a:r>
          </a:p>
          <a:p>
            <a:pPr marL="144000" indent="-144000"/>
            <a:r>
              <a:rPr lang="pt-BR" sz="1600" dirty="0">
                <a:solidFill>
                  <a:schemeClr val="bg2">
                    <a:lumMod val="50000"/>
                  </a:schemeClr>
                </a:solidFill>
              </a:rPr>
              <a:t>Educação</a:t>
            </a:r>
          </a:p>
          <a:p>
            <a:pPr marL="144000" indent="-144000"/>
            <a:r>
              <a:rPr lang="pt-BR" sz="1600" b="1" dirty="0"/>
              <a:t>Igualdade de gênero e </a:t>
            </a:r>
            <a:r>
              <a:rPr lang="pt-BR" sz="1600" b="1" dirty="0" err="1"/>
              <a:t>empoderamento</a:t>
            </a:r>
            <a:r>
              <a:rPr lang="pt-BR" sz="1600" b="1" dirty="0"/>
              <a:t> das Mulheres</a:t>
            </a:r>
          </a:p>
          <a:p>
            <a:pPr marL="144000" indent="-144000"/>
            <a:endParaRPr lang="pt-BR" sz="1600" b="1" dirty="0">
              <a:solidFill>
                <a:srgbClr val="800000"/>
              </a:solidFill>
            </a:endParaRPr>
          </a:p>
          <a:p>
            <a:pPr marL="144000" indent="-144000"/>
            <a:r>
              <a:rPr lang="pt-BR" sz="1600" b="1" dirty="0">
                <a:solidFill>
                  <a:srgbClr val="800000"/>
                </a:solidFill>
              </a:rPr>
              <a:t>MEIOS DE IMPLEMENTAÇÃO</a:t>
            </a:r>
            <a:r>
              <a:rPr lang="pt-BR" sz="1600" dirty="0"/>
              <a:t>:</a:t>
            </a:r>
            <a:r>
              <a:rPr lang="pt-BR" sz="1600" dirty="0">
                <a:solidFill>
                  <a:schemeClr val="bg2">
                    <a:lumMod val="50000"/>
                  </a:schemeClr>
                </a:solidFill>
              </a:rPr>
              <a:t> </a:t>
            </a:r>
            <a:r>
              <a:rPr lang="pt-BR" sz="1600" i="1" dirty="0">
                <a:solidFill>
                  <a:schemeClr val="bg2">
                    <a:lumMod val="50000"/>
                  </a:schemeClr>
                </a:solidFill>
              </a:rPr>
              <a:t>finanças, tecnologia, capacitação, comércio e compromissos</a:t>
            </a:r>
          </a:p>
          <a:p>
            <a:endParaRPr lang="pt-BR" sz="1600" dirty="0"/>
          </a:p>
        </p:txBody>
      </p:sp>
    </p:spTree>
    <p:extLst>
      <p:ext uri="{BB962C8B-B14F-4D97-AF65-F5344CB8AC3E}">
        <p14:creationId xmlns:p14="http://schemas.microsoft.com/office/powerpoint/2010/main" val="8765071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63092"/>
          </a:xfrm>
        </p:spPr>
        <p:txBody>
          <a:bodyPr/>
          <a:lstStyle/>
          <a:p>
            <a:r>
              <a:rPr lang="pt-BR" sz="2000" dirty="0"/>
              <a:t>Relatório Final da RIO+20</a:t>
            </a:r>
            <a:br>
              <a:rPr lang="pt-BR" sz="2000" dirty="0"/>
            </a:br>
            <a:r>
              <a:rPr lang="pt-BR" sz="3600" dirty="0"/>
              <a:t>The Future </a:t>
            </a:r>
            <a:r>
              <a:rPr lang="pt-BR" sz="3600" dirty="0" err="1"/>
              <a:t>is</a:t>
            </a:r>
            <a:r>
              <a:rPr lang="pt-BR" sz="3600" dirty="0"/>
              <a:t> </a:t>
            </a:r>
            <a:r>
              <a:rPr lang="pt-BR" sz="3600" dirty="0" err="1"/>
              <a:t>Now</a:t>
            </a:r>
            <a:br>
              <a:rPr lang="pt-BR" sz="3600" dirty="0"/>
            </a:br>
            <a:r>
              <a:rPr lang="pt-BR" sz="1400" dirty="0"/>
              <a:t>Fórum Político de Alto Nível sobre Desenvolvimento Sustentável (HLPF) NW:15h05 25/09/19</a:t>
            </a:r>
          </a:p>
        </p:txBody>
      </p:sp>
      <p:sp>
        <p:nvSpPr>
          <p:cNvPr id="3" name="Espaço Reservado para Conteúdo 2"/>
          <p:cNvSpPr>
            <a:spLocks noGrp="1"/>
          </p:cNvSpPr>
          <p:nvPr>
            <p:ph idx="1"/>
          </p:nvPr>
        </p:nvSpPr>
        <p:spPr>
          <a:xfrm>
            <a:off x="179512" y="1556792"/>
            <a:ext cx="4186808" cy="4896543"/>
          </a:xfrm>
          <a:solidFill>
            <a:schemeClr val="accent1">
              <a:lumMod val="90000"/>
            </a:schemeClr>
          </a:solidFill>
        </p:spPr>
        <p:txBody>
          <a:bodyPr/>
          <a:lstStyle/>
          <a:p>
            <a:r>
              <a:rPr lang="pt-BR" sz="1400" dirty="0"/>
              <a:t>São imprescindíveis avanços substanciais da capacidade humana, por meio de melhorias na educação e na assistência à saúde. Para permitir que as pessoas tenham vida autodeterminada, encontrem trabalho decente e gerem renda, acabando com a pobreza em todas as suas formas e reduzindo desigualdades.</a:t>
            </a:r>
          </a:p>
          <a:p>
            <a:r>
              <a:rPr lang="pt-BR" sz="1400" dirty="0"/>
              <a:t>O consumo e a produção responsáveis permitem fazer mais com menos. É possível reduzir muito o consumo de recursos e impulsionar grandes potenciais de</a:t>
            </a:r>
            <a:br>
              <a:rPr lang="pt-BR" sz="1400" dirty="0"/>
            </a:br>
            <a:r>
              <a:rPr lang="pt-BR" sz="1400" dirty="0"/>
              <a:t>economia em diferentes estágios da cadeia de suprimentos.</a:t>
            </a:r>
          </a:p>
          <a:p>
            <a:r>
              <a:rPr lang="pt-BR" sz="1400" dirty="0"/>
              <a:t>É possível descarbonizar o sistema de energia, fornecendo energia limpa e</a:t>
            </a:r>
            <a:br>
              <a:rPr lang="pt-BR" sz="1400" dirty="0"/>
            </a:br>
            <a:r>
              <a:rPr lang="pt-BR" sz="1400" dirty="0"/>
              <a:t>acessível a todos. A eficiência energética com renováveis, a eletrificação e a captura e</a:t>
            </a:r>
            <a:br>
              <a:rPr lang="pt-BR" sz="1400" dirty="0"/>
            </a:br>
            <a:r>
              <a:rPr lang="pt-BR" sz="1400" dirty="0"/>
              <a:t>armazenamento de carbono desempenham papéis fundamentais.</a:t>
            </a:r>
          </a:p>
        </p:txBody>
      </p:sp>
      <p:sp>
        <p:nvSpPr>
          <p:cNvPr id="4" name="Espaço Reservado para Número de Slide 3"/>
          <p:cNvSpPr>
            <a:spLocks noGrp="1"/>
          </p:cNvSpPr>
          <p:nvPr>
            <p:ph type="sldNum" sz="quarter" idx="10"/>
          </p:nvPr>
        </p:nvSpPr>
        <p:spPr/>
        <p:txBody>
          <a:bodyPr/>
          <a:lstStyle/>
          <a:p>
            <a:pPr>
              <a:defRPr/>
            </a:pPr>
            <a:fld id="{4F38905D-4217-42CD-A62B-2F4EBBA38F44}" type="slidenum">
              <a:rPr lang="pt-BR" smtClean="0"/>
              <a:pPr>
                <a:defRPr/>
              </a:pPr>
              <a:t>66</a:t>
            </a:fld>
            <a:endParaRPr lang="pt-BR"/>
          </a:p>
        </p:txBody>
      </p:sp>
      <p:sp>
        <p:nvSpPr>
          <p:cNvPr id="5" name="Espaço Reservado para Conteúdo 2"/>
          <p:cNvSpPr txBox="1">
            <a:spLocks/>
          </p:cNvSpPr>
          <p:nvPr/>
        </p:nvSpPr>
        <p:spPr>
          <a:xfrm>
            <a:off x="4572000" y="1556792"/>
            <a:ext cx="4392488" cy="4896543"/>
          </a:xfrm>
          <a:prstGeom prst="rect">
            <a:avLst/>
          </a:prstGeom>
          <a:solidFill>
            <a:schemeClr val="accent1">
              <a:lumMod val="90000"/>
            </a:schemeClr>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pt-BR" sz="1400" dirty="0"/>
              <a:t>Acesso a alimentos nutritivos e água potável para todos, enquanto se protege a</a:t>
            </a:r>
            <a:br>
              <a:rPr lang="pt-BR" sz="1400" dirty="0"/>
            </a:br>
            <a:r>
              <a:rPr lang="pt-BR" sz="1400" dirty="0"/>
              <a:t>biosfera e os oceanos, exige sistemas alimentares eficientes e sustentáveis. É possível atender às necessidades de uma população mundial crescente e, ao mesmo tempo, limitar os impactos ambientais.</a:t>
            </a:r>
          </a:p>
          <a:p>
            <a:r>
              <a:rPr lang="pt-BR" sz="1400" dirty="0"/>
              <a:t>Transformar as cidades beneficiará a maioria da população mundial. Cidades</a:t>
            </a:r>
            <a:br>
              <a:rPr lang="pt-BR" sz="1400" dirty="0"/>
            </a:br>
            <a:r>
              <a:rPr lang="pt-BR" sz="1400" dirty="0"/>
              <a:t>sustentáveis são caracterizadas por alta conectividade, infraestrutura “inteligente” e</a:t>
            </a:r>
            <a:br>
              <a:rPr lang="pt-BR" sz="1400" dirty="0"/>
            </a:br>
            <a:r>
              <a:rPr lang="pt-BR" sz="1400" dirty="0"/>
              <a:t>serviços de elevada qualidade com baixa pegada ambiental.</a:t>
            </a:r>
          </a:p>
          <a:p>
            <a:r>
              <a:rPr lang="pt-BR" sz="1400" dirty="0"/>
              <a:t>Ciência, tecnologia e inovações são um motor poderoso, mas a direção da</a:t>
            </a:r>
            <a:br>
              <a:rPr lang="pt-BR" sz="1400" dirty="0"/>
            </a:br>
            <a:r>
              <a:rPr lang="pt-BR" sz="1400" dirty="0"/>
              <a:t>mudança precisa apoiar a sustentabilidade do desenvolvimento. A revolução digital</a:t>
            </a:r>
            <a:br>
              <a:rPr lang="pt-BR" sz="1400" dirty="0"/>
            </a:br>
            <a:r>
              <a:rPr lang="pt-BR" sz="1400" dirty="0"/>
              <a:t>simboliza a convergência de muitas tecnologias inovadoras, simultaneamente</a:t>
            </a:r>
            <a:br>
              <a:rPr lang="pt-BR" sz="1400" dirty="0"/>
            </a:br>
            <a:r>
              <a:rPr lang="pt-BR" sz="1400" dirty="0"/>
              <a:t>apoiando e ameaçando a capacidade de se alcançar os ODS.</a:t>
            </a:r>
          </a:p>
        </p:txBody>
      </p:sp>
    </p:spTree>
    <p:extLst>
      <p:ext uri="{BB962C8B-B14F-4D97-AF65-F5344CB8AC3E}">
        <p14:creationId xmlns:p14="http://schemas.microsoft.com/office/powerpoint/2010/main" val="21877300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67</a:t>
            </a:fld>
            <a:endParaRPr lang="pt-BR"/>
          </a:p>
        </p:txBody>
      </p:sp>
      <p:sp>
        <p:nvSpPr>
          <p:cNvPr id="3" name="AutoShape 2" descr="Resultado de imagem para os 17 ods"/>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24582" name="Picture 6" descr="objetivos 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6100"/>
            <a:ext cx="9144000" cy="5764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2322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2522"/>
            <a:ext cx="8229600" cy="470174"/>
          </a:xfrm>
        </p:spPr>
        <p:txBody>
          <a:bodyPr/>
          <a:lstStyle/>
          <a:p>
            <a:r>
              <a:rPr lang="pt-BR" sz="2000" b="1" dirty="0"/>
              <a:t>Os 17 </a:t>
            </a:r>
            <a:r>
              <a:rPr lang="pt-BR" sz="2000" b="1" dirty="0" err="1"/>
              <a:t>ODS</a:t>
            </a:r>
            <a:r>
              <a:rPr lang="pt-BR" sz="2000" b="1" dirty="0"/>
              <a:t> - Objetivos do Desenvolvimento Sustentável</a:t>
            </a:r>
          </a:p>
        </p:txBody>
      </p:sp>
      <p:sp>
        <p:nvSpPr>
          <p:cNvPr id="3" name="Espaço Reservado para Conteúdo 2"/>
          <p:cNvSpPr>
            <a:spLocks noGrp="1"/>
          </p:cNvSpPr>
          <p:nvPr>
            <p:ph idx="1"/>
          </p:nvPr>
        </p:nvSpPr>
        <p:spPr>
          <a:xfrm>
            <a:off x="179512" y="692696"/>
            <a:ext cx="4186808" cy="5976663"/>
          </a:xfrm>
          <a:solidFill>
            <a:schemeClr val="accent1">
              <a:lumMod val="90000"/>
            </a:schemeClr>
          </a:solidFill>
        </p:spPr>
        <p:txBody>
          <a:bodyPr/>
          <a:lstStyle/>
          <a:p>
            <a:pPr marL="216000" indent="-216000">
              <a:buFont typeface="+mj-lt"/>
              <a:buAutoNum type="arabicPeriod"/>
            </a:pPr>
            <a:r>
              <a:rPr lang="pt-BR" sz="1500" dirty="0"/>
              <a:t>Acabar com a pobreza em todas as suas formas, em todos os lugares</a:t>
            </a:r>
          </a:p>
          <a:p>
            <a:pPr marL="216000" indent="-216000">
              <a:buFont typeface="+mj-lt"/>
              <a:buAutoNum type="arabicPeriod"/>
            </a:pPr>
            <a:r>
              <a:rPr lang="pt-BR" sz="1500" dirty="0">
                <a:solidFill>
                  <a:schemeClr val="bg2">
                    <a:lumMod val="75000"/>
                  </a:schemeClr>
                </a:solidFill>
              </a:rPr>
              <a:t>Acabar com a fome, alcançar a segurança alimentar, melhorar a nutrição e promover a agricultura sustentável</a:t>
            </a:r>
          </a:p>
          <a:p>
            <a:pPr marL="216000" indent="-216000">
              <a:buFont typeface="+mj-lt"/>
              <a:buAutoNum type="arabicPeriod"/>
            </a:pPr>
            <a:r>
              <a:rPr lang="pt-BR" sz="1500" dirty="0"/>
              <a:t>Assegurar uma vida saudável e promover o bem-estar para todos, em todas as idades</a:t>
            </a:r>
          </a:p>
          <a:p>
            <a:pPr marL="216000" indent="-216000">
              <a:buFont typeface="+mj-lt"/>
              <a:buAutoNum type="arabicPeriod"/>
            </a:pPr>
            <a:r>
              <a:rPr lang="pt-BR" sz="1500" dirty="0">
                <a:solidFill>
                  <a:schemeClr val="bg2">
                    <a:lumMod val="75000"/>
                  </a:schemeClr>
                </a:solidFill>
              </a:rPr>
              <a:t>Garantir educação inclusiva e equitativa de qualidade e promover oportunidades de aprendizado ao longo da vida para todos</a:t>
            </a:r>
          </a:p>
          <a:p>
            <a:pPr marL="216000" indent="-216000">
              <a:buFont typeface="+mj-lt"/>
              <a:buAutoNum type="arabicPeriod"/>
            </a:pPr>
            <a:r>
              <a:rPr lang="pt-BR" sz="1500" dirty="0"/>
              <a:t>Alcançar igualdade de gênero e </a:t>
            </a:r>
            <a:r>
              <a:rPr lang="pt-BR" sz="1500" dirty="0" err="1"/>
              <a:t>empoderar</a:t>
            </a:r>
            <a:r>
              <a:rPr lang="pt-BR" sz="1500" dirty="0"/>
              <a:t> todas as mulheres e meninas</a:t>
            </a:r>
          </a:p>
          <a:p>
            <a:pPr marL="216000" indent="-216000">
              <a:buFont typeface="+mj-lt"/>
              <a:buAutoNum type="arabicPeriod"/>
            </a:pPr>
            <a:r>
              <a:rPr lang="pt-BR" sz="1500" dirty="0">
                <a:solidFill>
                  <a:schemeClr val="bg2">
                    <a:lumMod val="75000"/>
                  </a:schemeClr>
                </a:solidFill>
              </a:rPr>
              <a:t>Garantir disponibilidade manejo sustentável da água e saneamento para todos</a:t>
            </a:r>
          </a:p>
          <a:p>
            <a:pPr marL="216000" indent="-216000">
              <a:buFont typeface="+mj-lt"/>
              <a:buAutoNum type="arabicPeriod"/>
            </a:pPr>
            <a:r>
              <a:rPr lang="pt-BR" sz="1500" dirty="0"/>
              <a:t>Garantir acesso à Energia barata, confiável, sustentável e moderna para todos</a:t>
            </a:r>
          </a:p>
          <a:p>
            <a:pPr>
              <a:buFont typeface="+mj-lt"/>
              <a:buAutoNum type="arabicPeriod" startAt="8"/>
            </a:pPr>
            <a:r>
              <a:rPr lang="pt-BR" sz="1500" dirty="0">
                <a:solidFill>
                  <a:schemeClr val="bg2">
                    <a:lumMod val="75000"/>
                  </a:schemeClr>
                </a:solidFill>
              </a:rPr>
              <a:t>Promover o crescimento econômico sustentado, inclusivo e sustentável, emprego pleno e produtivo e trabalho decente para todos</a:t>
            </a:r>
          </a:p>
          <a:p>
            <a:pPr>
              <a:buFont typeface="+mj-lt"/>
              <a:buAutoNum type="arabicPeriod" startAt="8"/>
            </a:pPr>
            <a:r>
              <a:rPr lang="pt-BR" sz="1500" dirty="0"/>
              <a:t>Construir infraestrutura </a:t>
            </a:r>
            <a:r>
              <a:rPr lang="pt-BR" sz="1500" dirty="0" err="1"/>
              <a:t>resiliente</a:t>
            </a:r>
            <a:r>
              <a:rPr lang="pt-BR" sz="1500" dirty="0"/>
              <a:t>, promover a industrialização inclusiva e sustentável e fomentar a inovação</a:t>
            </a:r>
          </a:p>
          <a:p>
            <a:pPr>
              <a:buFont typeface="+mj-lt"/>
              <a:buAutoNum type="arabicPeriod" startAt="8"/>
            </a:pPr>
            <a:endParaRPr lang="pt-BR" sz="1500" dirty="0"/>
          </a:p>
        </p:txBody>
      </p:sp>
      <p:sp>
        <p:nvSpPr>
          <p:cNvPr id="4" name="Espaço Reservado para Número de Slide 3"/>
          <p:cNvSpPr>
            <a:spLocks noGrp="1"/>
          </p:cNvSpPr>
          <p:nvPr>
            <p:ph type="sldNum" sz="quarter" idx="10"/>
          </p:nvPr>
        </p:nvSpPr>
        <p:spPr/>
        <p:txBody>
          <a:bodyPr/>
          <a:lstStyle/>
          <a:p>
            <a:pPr>
              <a:defRPr/>
            </a:pPr>
            <a:fld id="{4F38905D-4217-42CD-A62B-2F4EBBA38F44}" type="slidenum">
              <a:rPr lang="pt-BR" smtClean="0"/>
              <a:pPr>
                <a:defRPr/>
              </a:pPr>
              <a:t>68</a:t>
            </a:fld>
            <a:endParaRPr lang="pt-BR"/>
          </a:p>
        </p:txBody>
      </p:sp>
      <p:sp>
        <p:nvSpPr>
          <p:cNvPr id="5" name="Espaço Reservado para Conteúdo 2"/>
          <p:cNvSpPr txBox="1">
            <a:spLocks/>
          </p:cNvSpPr>
          <p:nvPr/>
        </p:nvSpPr>
        <p:spPr>
          <a:xfrm>
            <a:off x="4572000" y="692696"/>
            <a:ext cx="4392488" cy="5976663"/>
          </a:xfrm>
          <a:prstGeom prst="rect">
            <a:avLst/>
          </a:prstGeom>
          <a:solidFill>
            <a:schemeClr val="accent1">
              <a:lumMod val="90000"/>
            </a:schemeClr>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mj-lt"/>
              <a:buAutoNum type="arabicPeriod" startAt="10"/>
            </a:pPr>
            <a:r>
              <a:rPr lang="pt-BR" sz="1500" dirty="0"/>
              <a:t>Reduzir a desigualdade entre os países e dentro deles</a:t>
            </a:r>
          </a:p>
          <a:p>
            <a:pPr>
              <a:buFont typeface="+mj-lt"/>
              <a:buAutoNum type="arabicPeriod" startAt="10"/>
            </a:pPr>
            <a:r>
              <a:rPr lang="pt-BR" sz="1500" dirty="0">
                <a:solidFill>
                  <a:schemeClr val="bg2">
                    <a:lumMod val="75000"/>
                  </a:schemeClr>
                </a:solidFill>
              </a:rPr>
              <a:t>Tornar as cidades e os assentamentos humanos inclusivos, seguros, </a:t>
            </a:r>
            <a:r>
              <a:rPr lang="pt-BR" sz="1500" dirty="0" err="1">
                <a:solidFill>
                  <a:schemeClr val="bg2">
                    <a:lumMod val="75000"/>
                  </a:schemeClr>
                </a:solidFill>
              </a:rPr>
              <a:t>resilientes</a:t>
            </a:r>
            <a:r>
              <a:rPr lang="pt-BR" sz="1500" dirty="0">
                <a:solidFill>
                  <a:schemeClr val="bg2">
                    <a:lumMod val="75000"/>
                  </a:schemeClr>
                </a:solidFill>
              </a:rPr>
              <a:t> e sustentáveis</a:t>
            </a:r>
          </a:p>
          <a:p>
            <a:pPr>
              <a:buFont typeface="+mj-lt"/>
              <a:buAutoNum type="arabicPeriod" startAt="10"/>
            </a:pPr>
            <a:r>
              <a:rPr lang="pt-BR" sz="1500" dirty="0"/>
              <a:t>Assegurar padrões de consumo e produção sustentável</a:t>
            </a:r>
          </a:p>
          <a:p>
            <a:pPr>
              <a:buFont typeface="+mj-lt"/>
              <a:buAutoNum type="arabicPeriod" startAt="10"/>
            </a:pPr>
            <a:r>
              <a:rPr lang="pt-BR" sz="1500" dirty="0">
                <a:solidFill>
                  <a:schemeClr val="bg2">
                    <a:lumMod val="75000"/>
                  </a:schemeClr>
                </a:solidFill>
              </a:rPr>
              <a:t>Tomar medidas urgentes para combater a mudança do clima e seus impactos</a:t>
            </a:r>
          </a:p>
          <a:p>
            <a:pPr>
              <a:buFont typeface="+mj-lt"/>
              <a:buAutoNum type="arabicPeriod" startAt="10"/>
            </a:pPr>
            <a:r>
              <a:rPr lang="pt-BR" sz="1500" dirty="0"/>
              <a:t>Conservar e promover o uso sustentável dos oceanos, mares e recursos marinhos</a:t>
            </a:r>
          </a:p>
          <a:p>
            <a:pPr>
              <a:buFont typeface="+mj-lt"/>
              <a:buAutoNum type="arabicPeriod" startAt="10"/>
            </a:pPr>
            <a:r>
              <a:rPr lang="pt-BR" sz="1500" dirty="0">
                <a:solidFill>
                  <a:schemeClr val="bg2">
                    <a:lumMod val="75000"/>
                  </a:schemeClr>
                </a:solidFill>
              </a:rPr>
              <a:t>Proteger, recuperar e promover o uso sustentável dos ecossistemas terrestres, gerir de forma sustentável as florestas, combater a desertificação, deter e reverter a degradação do solo e a perda de biodiversidade</a:t>
            </a:r>
          </a:p>
          <a:p>
            <a:pPr>
              <a:buFont typeface="+mj-lt"/>
              <a:buAutoNum type="arabicPeriod" startAt="10"/>
            </a:pPr>
            <a:r>
              <a:rPr lang="pt-BR" sz="1500" dirty="0"/>
              <a:t>Promover sociedades pacíficas e inclusivas, proporcionar o acesso à justiça para todos e construir instituições eficazes, responsáveis e inclusivas em todos os níveis</a:t>
            </a:r>
          </a:p>
          <a:p>
            <a:pPr>
              <a:buFont typeface="+mj-lt"/>
              <a:buAutoNum type="arabicPeriod" startAt="10"/>
            </a:pPr>
            <a:r>
              <a:rPr lang="pt-BR" sz="1500" dirty="0">
                <a:solidFill>
                  <a:schemeClr val="bg2">
                    <a:lumMod val="75000"/>
                  </a:schemeClr>
                </a:solidFill>
              </a:rPr>
              <a:t>Fortalecer os mecanismos de implementação e revitalizar a parceria global para o Desenvolvimento Sustentável’</a:t>
            </a:r>
          </a:p>
        </p:txBody>
      </p:sp>
    </p:spTree>
    <p:extLst>
      <p:ext uri="{BB962C8B-B14F-4D97-AF65-F5344CB8AC3E}">
        <p14:creationId xmlns:p14="http://schemas.microsoft.com/office/powerpoint/2010/main" val="3364659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69</a:t>
            </a:fld>
            <a:endParaRPr lang="pt-B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383" y="548680"/>
            <a:ext cx="6758985" cy="6000204"/>
          </a:xfrm>
          <a:prstGeom prst="rect">
            <a:avLst/>
          </a:prstGeom>
        </p:spPr>
      </p:pic>
    </p:spTree>
    <p:extLst>
      <p:ext uri="{BB962C8B-B14F-4D97-AF65-F5344CB8AC3E}">
        <p14:creationId xmlns:p14="http://schemas.microsoft.com/office/powerpoint/2010/main" val="703637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F905303F-7034-4C1D-B6CA-5358D27DD1EE}"/>
              </a:ext>
            </a:extLst>
          </p:cNvPr>
          <p:cNvSpPr>
            <a:spLocks noGrp="1"/>
          </p:cNvSpPr>
          <p:nvPr>
            <p:ph type="sldNum" sz="quarter" idx="10"/>
          </p:nvPr>
        </p:nvSpPr>
        <p:spPr/>
        <p:txBody>
          <a:bodyPr/>
          <a:lstStyle/>
          <a:p>
            <a:pPr>
              <a:defRPr/>
            </a:pPr>
            <a:fld id="{1E0096A8-BFBA-44C3-A19B-C3363CA00020}" type="slidenum">
              <a:rPr lang="pt-BR" smtClean="0"/>
              <a:pPr>
                <a:defRPr/>
              </a:pPr>
              <a:t>7</a:t>
            </a:fld>
            <a:endParaRPr lang="pt-BR" dirty="0"/>
          </a:p>
        </p:txBody>
      </p:sp>
      <p:sp>
        <p:nvSpPr>
          <p:cNvPr id="3" name="Retângulo 2">
            <a:extLst>
              <a:ext uri="{FF2B5EF4-FFF2-40B4-BE49-F238E27FC236}">
                <a16:creationId xmlns:a16="http://schemas.microsoft.com/office/drawing/2014/main" id="{B6C5F131-9786-4E01-B852-39628FE2A2FF}"/>
              </a:ext>
            </a:extLst>
          </p:cNvPr>
          <p:cNvSpPr/>
          <p:nvPr/>
        </p:nvSpPr>
        <p:spPr>
          <a:xfrm>
            <a:off x="1377988" y="197229"/>
            <a:ext cx="6984776" cy="646331"/>
          </a:xfrm>
          <a:prstGeom prst="rect">
            <a:avLst/>
          </a:prstGeom>
        </p:spPr>
        <p:txBody>
          <a:bodyPr wrap="square">
            <a:spAutoFit/>
          </a:bodyPr>
          <a:lstStyle/>
          <a:p>
            <a:r>
              <a:rPr lang="en-US" dirty="0">
                <a:solidFill>
                  <a:srgbClr val="FFFF00"/>
                </a:solidFill>
                <a:latin typeface="Roboto" panose="02000000000000000000" pitchFamily="2" charset="0"/>
              </a:rPr>
              <a:t>Business Leader or Eco Warrior</a:t>
            </a:r>
            <a:endParaRPr lang="en-US" b="0" i="0" dirty="0">
              <a:solidFill>
                <a:srgbClr val="FFFF00"/>
              </a:solidFill>
              <a:effectLst/>
              <a:latin typeface="Roboto" panose="02000000000000000000" pitchFamily="2" charset="0"/>
            </a:endParaRPr>
          </a:p>
        </p:txBody>
      </p:sp>
      <p:pic>
        <p:nvPicPr>
          <p:cNvPr id="7" name="Imagem 6">
            <a:extLst>
              <a:ext uri="{FF2B5EF4-FFF2-40B4-BE49-F238E27FC236}">
                <a16:creationId xmlns:a16="http://schemas.microsoft.com/office/drawing/2014/main" id="{C052316C-84E2-41EA-8274-6D72FEFDA3BF}"/>
              </a:ext>
            </a:extLst>
          </p:cNvPr>
          <p:cNvPicPr>
            <a:picLocks noChangeAspect="1"/>
          </p:cNvPicPr>
          <p:nvPr/>
        </p:nvPicPr>
        <p:blipFill>
          <a:blip r:embed="rId2"/>
          <a:stretch>
            <a:fillRect/>
          </a:stretch>
        </p:blipFill>
        <p:spPr>
          <a:xfrm>
            <a:off x="3771674" y="1115165"/>
            <a:ext cx="3536629" cy="2331556"/>
          </a:xfrm>
          <a:prstGeom prst="rect">
            <a:avLst/>
          </a:prstGeom>
        </p:spPr>
      </p:pic>
      <p:pic>
        <p:nvPicPr>
          <p:cNvPr id="15" name="Imagem 14">
            <a:extLst>
              <a:ext uri="{FF2B5EF4-FFF2-40B4-BE49-F238E27FC236}">
                <a16:creationId xmlns:a16="http://schemas.microsoft.com/office/drawing/2014/main" id="{BE3BAF8D-EBF5-4DE8-8DF8-271A32A992D4}"/>
              </a:ext>
            </a:extLst>
          </p:cNvPr>
          <p:cNvPicPr>
            <a:picLocks noChangeAspect="1"/>
          </p:cNvPicPr>
          <p:nvPr/>
        </p:nvPicPr>
        <p:blipFill>
          <a:blip r:embed="rId3"/>
          <a:stretch>
            <a:fillRect/>
          </a:stretch>
        </p:blipFill>
        <p:spPr>
          <a:xfrm>
            <a:off x="18992" y="764704"/>
            <a:ext cx="3708565" cy="2160239"/>
          </a:xfrm>
          <a:prstGeom prst="rect">
            <a:avLst/>
          </a:prstGeom>
        </p:spPr>
      </p:pic>
      <p:sp>
        <p:nvSpPr>
          <p:cNvPr id="16" name="Retângulo 15">
            <a:extLst>
              <a:ext uri="{FF2B5EF4-FFF2-40B4-BE49-F238E27FC236}">
                <a16:creationId xmlns:a16="http://schemas.microsoft.com/office/drawing/2014/main" id="{A96BAA54-9ACC-4C36-834F-159DAA8C02EB}"/>
              </a:ext>
            </a:extLst>
          </p:cNvPr>
          <p:cNvSpPr/>
          <p:nvPr/>
        </p:nvSpPr>
        <p:spPr>
          <a:xfrm>
            <a:off x="718628" y="6107880"/>
            <a:ext cx="7632848" cy="461665"/>
          </a:xfrm>
          <a:prstGeom prst="rect">
            <a:avLst/>
          </a:prstGeom>
        </p:spPr>
        <p:txBody>
          <a:bodyPr wrap="square">
            <a:spAutoFit/>
          </a:bodyPr>
          <a:lstStyle/>
          <a:p>
            <a:r>
              <a:rPr lang="pt-BR" sz="2400" dirty="0">
                <a:hlinkClick r:id="rId4"/>
              </a:rPr>
              <a:t>https://www.youtube.com/watch?v=BMgv011VBh0</a:t>
            </a:r>
            <a:endParaRPr lang="pt-BR" sz="2400" dirty="0"/>
          </a:p>
        </p:txBody>
      </p:sp>
      <p:pic>
        <p:nvPicPr>
          <p:cNvPr id="6" name="Imagem 5">
            <a:extLst>
              <a:ext uri="{FF2B5EF4-FFF2-40B4-BE49-F238E27FC236}">
                <a16:creationId xmlns:a16="http://schemas.microsoft.com/office/drawing/2014/main" id="{269F1FE3-6ED0-44DF-8629-5A067CCEAA6E}"/>
              </a:ext>
            </a:extLst>
          </p:cNvPr>
          <p:cNvPicPr>
            <a:picLocks noChangeAspect="1"/>
          </p:cNvPicPr>
          <p:nvPr/>
        </p:nvPicPr>
        <p:blipFill>
          <a:blip r:embed="rId5"/>
          <a:stretch>
            <a:fillRect/>
          </a:stretch>
        </p:blipFill>
        <p:spPr>
          <a:xfrm>
            <a:off x="75490" y="3546391"/>
            <a:ext cx="4435290" cy="2561489"/>
          </a:xfrm>
          <a:prstGeom prst="rect">
            <a:avLst/>
          </a:prstGeom>
        </p:spPr>
      </p:pic>
      <p:pic>
        <p:nvPicPr>
          <p:cNvPr id="13" name="Imagem 12">
            <a:extLst>
              <a:ext uri="{FF2B5EF4-FFF2-40B4-BE49-F238E27FC236}">
                <a16:creationId xmlns:a16="http://schemas.microsoft.com/office/drawing/2014/main" id="{4057F639-3128-4891-A68F-315A111B6C14}"/>
              </a:ext>
            </a:extLst>
          </p:cNvPr>
          <p:cNvPicPr>
            <a:picLocks noChangeAspect="1"/>
          </p:cNvPicPr>
          <p:nvPr/>
        </p:nvPicPr>
        <p:blipFill>
          <a:blip r:embed="rId6"/>
          <a:stretch>
            <a:fillRect/>
          </a:stretch>
        </p:blipFill>
        <p:spPr>
          <a:xfrm>
            <a:off x="5148064" y="4234210"/>
            <a:ext cx="3395162" cy="1706587"/>
          </a:xfrm>
          <a:prstGeom prst="rect">
            <a:avLst/>
          </a:prstGeom>
        </p:spPr>
      </p:pic>
      <p:pic>
        <p:nvPicPr>
          <p:cNvPr id="4" name="Imagem 3">
            <a:extLst>
              <a:ext uri="{FF2B5EF4-FFF2-40B4-BE49-F238E27FC236}">
                <a16:creationId xmlns:a16="http://schemas.microsoft.com/office/drawing/2014/main" id="{94B37427-A7AA-45D7-8942-1FA1169FEB9E}"/>
              </a:ext>
            </a:extLst>
          </p:cNvPr>
          <p:cNvPicPr>
            <a:picLocks noChangeAspect="1"/>
          </p:cNvPicPr>
          <p:nvPr/>
        </p:nvPicPr>
        <p:blipFill>
          <a:blip r:embed="rId7"/>
          <a:stretch>
            <a:fillRect/>
          </a:stretch>
        </p:blipFill>
        <p:spPr>
          <a:xfrm>
            <a:off x="971600" y="3397334"/>
            <a:ext cx="6819900" cy="390525"/>
          </a:xfrm>
          <a:prstGeom prst="rect">
            <a:avLst/>
          </a:prstGeom>
        </p:spPr>
      </p:pic>
      <p:pic>
        <p:nvPicPr>
          <p:cNvPr id="5" name="Imagem 4">
            <a:extLst>
              <a:ext uri="{FF2B5EF4-FFF2-40B4-BE49-F238E27FC236}">
                <a16:creationId xmlns:a16="http://schemas.microsoft.com/office/drawing/2014/main" id="{15946B94-B029-482A-80DA-95E348AFD8E7}"/>
              </a:ext>
            </a:extLst>
          </p:cNvPr>
          <p:cNvPicPr>
            <a:picLocks noChangeAspect="1"/>
          </p:cNvPicPr>
          <p:nvPr/>
        </p:nvPicPr>
        <p:blipFill>
          <a:blip r:embed="rId8"/>
          <a:stretch>
            <a:fillRect/>
          </a:stretch>
        </p:blipFill>
        <p:spPr>
          <a:xfrm>
            <a:off x="7444727" y="1628800"/>
            <a:ext cx="1618625" cy="1588650"/>
          </a:xfrm>
          <a:prstGeom prst="rect">
            <a:avLst/>
          </a:prstGeom>
        </p:spPr>
      </p:pic>
      <p:sp>
        <p:nvSpPr>
          <p:cNvPr id="8" name="CaixaDeTexto 7">
            <a:extLst>
              <a:ext uri="{FF2B5EF4-FFF2-40B4-BE49-F238E27FC236}">
                <a16:creationId xmlns:a16="http://schemas.microsoft.com/office/drawing/2014/main" id="{CC4C026D-38BD-4265-92BC-31EABCC79853}"/>
              </a:ext>
            </a:extLst>
          </p:cNvPr>
          <p:cNvSpPr txBox="1"/>
          <p:nvPr/>
        </p:nvSpPr>
        <p:spPr>
          <a:xfrm rot="20105804">
            <a:off x="7208783" y="531784"/>
            <a:ext cx="2090510" cy="707886"/>
          </a:xfrm>
          <a:prstGeom prst="rect">
            <a:avLst/>
          </a:prstGeom>
          <a:noFill/>
        </p:spPr>
        <p:txBody>
          <a:bodyPr wrap="square" rtlCol="0">
            <a:spAutoFit/>
          </a:bodyPr>
          <a:lstStyle/>
          <a:p>
            <a:r>
              <a:rPr lang="pt-BR" sz="2000" dirty="0">
                <a:solidFill>
                  <a:srgbClr val="FF0000"/>
                </a:solidFill>
              </a:rPr>
              <a:t>Veja no Youtube (dez-2010)</a:t>
            </a:r>
          </a:p>
        </p:txBody>
      </p:sp>
    </p:spTree>
    <p:extLst>
      <p:ext uri="{BB962C8B-B14F-4D97-AF65-F5344CB8AC3E}">
        <p14:creationId xmlns:p14="http://schemas.microsoft.com/office/powerpoint/2010/main" val="234227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p:txBody>
          <a:bodyPr/>
          <a:lstStyle/>
          <a:p>
            <a:pPr>
              <a:defRPr/>
            </a:pPr>
            <a:fld id="{1E0096A8-BFBA-44C3-A19B-C3363CA00020}" type="slidenum">
              <a:rPr lang="pt-BR" smtClean="0"/>
              <a:pPr>
                <a:defRPr/>
              </a:pPr>
              <a:t>70</a:t>
            </a:fld>
            <a:endParaRPr lang="pt-BR"/>
          </a:p>
        </p:txBody>
      </p:sp>
      <p:pic>
        <p:nvPicPr>
          <p:cNvPr id="3" name="Imagem 2"/>
          <p:cNvPicPr>
            <a:picLocks noChangeAspect="1"/>
          </p:cNvPicPr>
          <p:nvPr/>
        </p:nvPicPr>
        <p:blipFill>
          <a:blip r:embed="rId2"/>
          <a:stretch>
            <a:fillRect/>
          </a:stretch>
        </p:blipFill>
        <p:spPr>
          <a:xfrm>
            <a:off x="323528" y="700087"/>
            <a:ext cx="2834460" cy="2224857"/>
          </a:xfrm>
          <a:prstGeom prst="rect">
            <a:avLst/>
          </a:prstGeom>
        </p:spPr>
      </p:pic>
      <p:sp>
        <p:nvSpPr>
          <p:cNvPr id="4" name="CaixaDeTexto 3">
            <a:extLst>
              <a:ext uri="{FF2B5EF4-FFF2-40B4-BE49-F238E27FC236}">
                <a16:creationId xmlns:a16="http://schemas.microsoft.com/office/drawing/2014/main" id="{E9CA49A2-DECC-4869-90A3-560754AC87C2}"/>
              </a:ext>
            </a:extLst>
          </p:cNvPr>
          <p:cNvSpPr txBox="1"/>
          <p:nvPr/>
        </p:nvSpPr>
        <p:spPr>
          <a:xfrm>
            <a:off x="3347864" y="260648"/>
            <a:ext cx="5472608" cy="6124754"/>
          </a:xfrm>
          <a:prstGeom prst="rect">
            <a:avLst/>
          </a:prstGeom>
          <a:noFill/>
        </p:spPr>
        <p:txBody>
          <a:bodyPr wrap="square" rtlCol="0">
            <a:spAutoFit/>
          </a:bodyPr>
          <a:lstStyle/>
          <a:p>
            <a:pPr marL="285750" indent="-285750">
              <a:buFont typeface="Arial" panose="020B0604020202020204" pitchFamily="34" charset="0"/>
              <a:buChar char="•"/>
            </a:pPr>
            <a:r>
              <a:rPr lang="pt-BR" sz="1400" dirty="0"/>
              <a:t>Mudanças Climáticas: o impacto mais pesado recai sobre os mais pobres.</a:t>
            </a:r>
          </a:p>
          <a:p>
            <a:pPr marL="285750" indent="-285750">
              <a:buFont typeface="Arial" panose="020B0604020202020204" pitchFamily="34" charset="0"/>
              <a:buChar char="•"/>
            </a:pPr>
            <a:r>
              <a:rPr lang="pt-BR" sz="1400" dirty="0"/>
              <a:t>Dívida Ecológica: sobretudo do Norte em relação ao Sul</a:t>
            </a:r>
          </a:p>
          <a:p>
            <a:pPr marL="285750" indent="-285750">
              <a:buFont typeface="Arial" panose="020B0604020202020204" pitchFamily="34" charset="0"/>
              <a:buChar char="•"/>
            </a:pPr>
            <a:r>
              <a:rPr lang="pt-BR" sz="1400" dirty="0"/>
              <a:t>Fraqueza nas reações: falta predisposição para mudar estilos de vida, produção e consumo.</a:t>
            </a:r>
          </a:p>
          <a:p>
            <a:pPr marL="285750" indent="-285750">
              <a:buFont typeface="Arial" panose="020B0604020202020204" pitchFamily="34" charset="0"/>
              <a:buChar char="•"/>
            </a:pPr>
            <a:r>
              <a:rPr lang="pt-BR" sz="1400" dirty="0"/>
              <a:t>Existência Humana: se baseia em 3 relações – com o Criador, com o Próximo e com o Meio Ambiente.</a:t>
            </a:r>
          </a:p>
          <a:p>
            <a:pPr marL="285750" indent="-285750">
              <a:buFont typeface="Arial" panose="020B0604020202020204" pitchFamily="34" charset="0"/>
              <a:buChar char="•"/>
            </a:pPr>
            <a:r>
              <a:rPr lang="pt-BR" sz="1400" dirty="0"/>
              <a:t>O sentimento de harmonia com a natureza somente é autêntico se houver no coração ternura, compaixão e preocupação com os seres humanos.</a:t>
            </a:r>
          </a:p>
          <a:p>
            <a:pPr marL="285750" indent="-285750">
              <a:buFont typeface="Arial" panose="020B0604020202020204" pitchFamily="34" charset="0"/>
              <a:buChar char="•"/>
            </a:pPr>
            <a:r>
              <a:rPr lang="pt-BR" sz="1400" dirty="0"/>
              <a:t>Laços invisíveis nos une numa espécie de família universal e que nos impele a ter respeito sagrado, amoroso e humilde.</a:t>
            </a:r>
          </a:p>
          <a:p>
            <a:pPr marL="285750" indent="-285750">
              <a:buFont typeface="Arial" panose="020B0604020202020204" pitchFamily="34" charset="0"/>
              <a:buChar char="•"/>
            </a:pPr>
            <a:r>
              <a:rPr lang="pt-BR" sz="1400" dirty="0"/>
              <a:t>O sistema político e social fundado na supremacia dos tecnocratas e no antropocentrismo é a raiz dos problemas ambientais.</a:t>
            </a:r>
          </a:p>
          <a:p>
            <a:pPr marL="285750" indent="-285750">
              <a:buFont typeface="Arial" panose="020B0604020202020204" pitchFamily="34" charset="0"/>
              <a:buChar char="•"/>
            </a:pPr>
            <a:r>
              <a:rPr lang="pt-BR" sz="1400" dirty="0"/>
              <a:t>O valor inalienável do ser humano é independente do seu grau de desenvolvimento.</a:t>
            </a:r>
          </a:p>
          <a:p>
            <a:pPr marL="285750" indent="-285750">
              <a:buFont typeface="Arial" panose="020B0604020202020204" pitchFamily="34" charset="0"/>
              <a:buChar char="•"/>
            </a:pPr>
            <a:r>
              <a:rPr lang="pt-BR" sz="1400" dirty="0"/>
              <a:t>A natureza não é algo separado de nós.</a:t>
            </a:r>
          </a:p>
          <a:p>
            <a:pPr marL="285750" indent="-285750">
              <a:buFont typeface="Arial" panose="020B0604020202020204" pitchFamily="34" charset="0"/>
              <a:buChar char="•"/>
            </a:pPr>
            <a:r>
              <a:rPr lang="pt-BR" sz="1400" dirty="0"/>
              <a:t>Os espaços urbanos devem considerar também a qualidade de vida das pessoas, a sua harmonia com a natureza, o encontro e a ajuda mútua.</a:t>
            </a:r>
          </a:p>
          <a:p>
            <a:pPr marL="285750" indent="-285750">
              <a:buFont typeface="Arial" panose="020B0604020202020204" pitchFamily="34" charset="0"/>
              <a:buChar char="•"/>
            </a:pPr>
            <a:r>
              <a:rPr lang="pt-BR" sz="1400" dirty="0"/>
              <a:t>É indispensável incluir o valor do trabalho; o ser humano foi colocado no Éden, não só para cuidar, mas para trabalhar nele.</a:t>
            </a:r>
          </a:p>
          <a:p>
            <a:pPr marL="285750" indent="-285750">
              <a:buFont typeface="Arial" panose="020B0604020202020204" pitchFamily="34" charset="0"/>
              <a:buChar char="•"/>
            </a:pPr>
            <a:r>
              <a:rPr lang="pt-BR" sz="1400" dirty="0"/>
              <a:t>A Maximização dos lucros é uma distorção conceitual da economia, pois as organizações tendem a pagar uma parte ínfima dos custos.</a:t>
            </a:r>
          </a:p>
          <a:p>
            <a:pPr marL="285750" indent="-285750">
              <a:buFont typeface="Arial" panose="020B0604020202020204" pitchFamily="34" charset="0"/>
              <a:buChar char="•"/>
            </a:pPr>
            <a:r>
              <a:rPr lang="pt-BR" sz="1400" dirty="0"/>
              <a:t>A origem da humanidade é uma só e o futuro será compartilhado por todos.</a:t>
            </a:r>
          </a:p>
        </p:txBody>
      </p:sp>
    </p:spTree>
    <p:extLst>
      <p:ext uri="{BB962C8B-B14F-4D97-AF65-F5344CB8AC3E}">
        <p14:creationId xmlns:p14="http://schemas.microsoft.com/office/powerpoint/2010/main" val="16776659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71AD22FD-2AFA-4ADC-BD23-B13C446E5569}"/>
              </a:ext>
            </a:extLst>
          </p:cNvPr>
          <p:cNvSpPr>
            <a:spLocks noGrp="1"/>
          </p:cNvSpPr>
          <p:nvPr>
            <p:ph type="sldNum" sz="quarter" idx="10"/>
          </p:nvPr>
        </p:nvSpPr>
        <p:spPr/>
        <p:txBody>
          <a:bodyPr/>
          <a:lstStyle/>
          <a:p>
            <a:pPr>
              <a:defRPr/>
            </a:pPr>
            <a:fld id="{1E0096A8-BFBA-44C3-A19B-C3363CA00020}" type="slidenum">
              <a:rPr lang="pt-BR" smtClean="0"/>
              <a:pPr>
                <a:defRPr/>
              </a:pPr>
              <a:t>71</a:t>
            </a:fld>
            <a:endParaRPr lang="pt-BR"/>
          </a:p>
        </p:txBody>
      </p:sp>
      <p:sp>
        <p:nvSpPr>
          <p:cNvPr id="3" name="Retângulo 2">
            <a:extLst>
              <a:ext uri="{FF2B5EF4-FFF2-40B4-BE49-F238E27FC236}">
                <a16:creationId xmlns:a16="http://schemas.microsoft.com/office/drawing/2014/main" id="{F1A8C036-83E2-46EC-8E22-8A4EE504C7E9}"/>
              </a:ext>
            </a:extLst>
          </p:cNvPr>
          <p:cNvSpPr/>
          <p:nvPr/>
        </p:nvSpPr>
        <p:spPr>
          <a:xfrm>
            <a:off x="457200" y="582067"/>
            <a:ext cx="8219256" cy="5693866"/>
          </a:xfrm>
          <a:prstGeom prst="rect">
            <a:avLst/>
          </a:prstGeom>
        </p:spPr>
        <p:txBody>
          <a:bodyPr wrap="square">
            <a:spAutoFit/>
          </a:bodyPr>
          <a:lstStyle/>
          <a:p>
            <a:pPr marL="285750" indent="-285750">
              <a:buFont typeface="Arial" panose="020B0604020202020204" pitchFamily="34" charset="0"/>
              <a:buChar char="•"/>
            </a:pPr>
            <a:r>
              <a:rPr lang="pt-BR" sz="1300" b="1" dirty="0"/>
              <a:t>O mercado cria um mecanismo consumista compulsivo e gastos supérfluos que é reflexo de um paradigma que faz crer que todos são livres para consumir, quando na verdade é privilégio de uma minoria.</a:t>
            </a:r>
          </a:p>
          <a:p>
            <a:pPr marL="285750" indent="-285750">
              <a:buFont typeface="Arial" panose="020B0604020202020204" pitchFamily="34" charset="0"/>
              <a:buChar char="•"/>
            </a:pPr>
            <a:r>
              <a:rPr lang="pt-BR" sz="1300" dirty="0"/>
              <a:t>Quanto mais vazio está o coração da pessoa, tanto mais necessita de objetos para comprar, possuir e consumir.</a:t>
            </a:r>
          </a:p>
          <a:p>
            <a:pPr marL="285750" indent="-285750">
              <a:buFont typeface="Arial" panose="020B0604020202020204" pitchFamily="34" charset="0"/>
              <a:buChar char="•"/>
            </a:pPr>
            <a:r>
              <a:rPr lang="pt-BR" sz="1300" b="1" dirty="0"/>
              <a:t>Os seres humanos são capazes de olhar a si mesmo com honestidade, externar o próprio pesar e iniciar caminhos novos. Não há sistemas que anulem, por completo, a abertura ao bem, à verdade e à beleza, nem a capacidade de reagir que está no fundo dos nossos corações.</a:t>
            </a:r>
          </a:p>
          <a:p>
            <a:pPr marL="285750" indent="-285750">
              <a:buFont typeface="Arial" panose="020B0604020202020204" pitchFamily="34" charset="0"/>
              <a:buChar char="•"/>
            </a:pPr>
            <a:r>
              <a:rPr lang="pt-BR" sz="1300" dirty="0"/>
              <a:t>Muitos estão cientes de que não basta o progresso atual e a mera acumulação de objetos ou prazeres para dar sentido e alegria ao coração humano. Os jovens têm uma nova sensibilidade ecológica e um espírito generoso, mas cresceram num contexto de altíssimo consumo e bem-estar que torna difícil a maturação de outros hábitos.</a:t>
            </a:r>
          </a:p>
          <a:p>
            <a:pPr marL="285750" indent="-285750">
              <a:buFont typeface="Arial" panose="020B0604020202020204" pitchFamily="34" charset="0"/>
              <a:buChar char="•"/>
            </a:pPr>
            <a:r>
              <a:rPr lang="pt-BR" sz="1300" b="1" dirty="0"/>
              <a:t>É possível necessitar de pouco e viver muito, sobretudo quando se é capaz de dar espaço a outros prazeres e encontrar satisfação nas amizades, no trabalho, na frutificação dos próprios carismas, na música, na arte, no contato com a natureza, na reflexão e na disponibilidade para múltiplas possibilidades que a vida oferece.</a:t>
            </a:r>
          </a:p>
          <a:p>
            <a:pPr marL="285750" indent="-285750">
              <a:buFont typeface="Arial" panose="020B0604020202020204" pitchFamily="34" charset="0"/>
              <a:buChar char="•"/>
            </a:pPr>
            <a:r>
              <a:rPr lang="pt-BR" sz="1300" dirty="0"/>
              <a:t>A educação ambiental estava centrada na informação científica e na conscientização e prevenção de riscos ambientais, mas agora tende a incluir uma crítica aos “mitos” da modernidade: individualismo, progresso ilimitado, concorrência excessiva, consumismo, mercado sem regras. E agora tende a recuperar o equilíbrio ecológico: o interior consigo mesmo, o solidário com os outros, o natural com todos os seres vivos, a sintonia com o Universo, o crescimento na solidariedade, na responsabilidade e no cuidado atrelado à compaixão.</a:t>
            </a:r>
          </a:p>
          <a:p>
            <a:pPr marL="285750" indent="-285750">
              <a:buFont typeface="Arial" panose="020B0604020202020204" pitchFamily="34" charset="0"/>
              <a:buChar char="•"/>
            </a:pPr>
            <a:r>
              <a:rPr lang="pt-BR" sz="1300" b="1" dirty="0"/>
              <a:t>Os desertos exteriores se multiplicam no mundo porque os desertos interiores se tornaram tão amplos.</a:t>
            </a:r>
          </a:p>
          <a:p>
            <a:pPr marL="285750" indent="-285750">
              <a:buFont typeface="Arial" panose="020B0604020202020204" pitchFamily="34" charset="0"/>
              <a:buChar char="•"/>
            </a:pPr>
            <a:r>
              <a:rPr lang="pt-BR" sz="1300" dirty="0"/>
              <a:t>O amor fraterno só pode ser gratuito e nos leva a amar e aceitar o vento, o sol e as nuvens. É necessário voltar a sentir que precisamos uns dos outros, que vale a pena ser bons e honestos.</a:t>
            </a:r>
          </a:p>
          <a:p>
            <a:pPr marL="285750" indent="-285750">
              <a:buFont typeface="Arial" panose="020B0604020202020204" pitchFamily="34" charset="0"/>
              <a:buChar char="•"/>
            </a:pPr>
            <a:r>
              <a:rPr lang="pt-BR" sz="1300" b="1" dirty="0"/>
              <a:t>Não pensem que esses pequenos esforços são incapazes de mudar o mundo: essas ações se espalham na sociedade e provocam um bem que se difunde invisivelmente.</a:t>
            </a:r>
          </a:p>
        </p:txBody>
      </p:sp>
    </p:spTree>
    <p:extLst>
      <p:ext uri="{BB962C8B-B14F-4D97-AF65-F5344CB8AC3E}">
        <p14:creationId xmlns:p14="http://schemas.microsoft.com/office/powerpoint/2010/main" val="35772830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187DF93C-FDB7-4263-9FC1-B80980D434D1}"/>
              </a:ext>
            </a:extLst>
          </p:cNvPr>
          <p:cNvSpPr>
            <a:spLocks noGrp="1"/>
          </p:cNvSpPr>
          <p:nvPr>
            <p:ph type="sldNum" sz="quarter" idx="10"/>
          </p:nvPr>
        </p:nvSpPr>
        <p:spPr/>
        <p:txBody>
          <a:bodyPr/>
          <a:lstStyle/>
          <a:p>
            <a:pPr>
              <a:defRPr/>
            </a:pPr>
            <a:fld id="{1E0096A8-BFBA-44C3-A19B-C3363CA00020}" type="slidenum">
              <a:rPr lang="pt-BR" smtClean="0"/>
              <a:pPr>
                <a:defRPr/>
              </a:pPr>
              <a:t>72</a:t>
            </a:fld>
            <a:endParaRPr lang="pt-BR"/>
          </a:p>
        </p:txBody>
      </p:sp>
      <p:pic>
        <p:nvPicPr>
          <p:cNvPr id="26626" name="Picture 2" descr="A imagem pode conter: 2 pessoas, pessoas em pÃ©, casamento, terno e Ã¡rea interna">
            <a:extLst>
              <a:ext uri="{FF2B5EF4-FFF2-40B4-BE49-F238E27FC236}">
                <a16:creationId xmlns:a16="http://schemas.microsoft.com/office/drawing/2014/main" id="{8B328514-1512-4DA4-9B55-128F3C2D1B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740" y="4192683"/>
            <a:ext cx="2592288" cy="2592288"/>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A imagem pode conter: 2 pessoas, incluindo JosÃ© Roberto Kassai, pessoas sorrindo, Ã³culos">
            <a:extLst>
              <a:ext uri="{FF2B5EF4-FFF2-40B4-BE49-F238E27FC236}">
                <a16:creationId xmlns:a16="http://schemas.microsoft.com/office/drawing/2014/main" id="{2D89A4BC-E40F-44FE-9468-A41C74F3C5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4294" y="28593"/>
            <a:ext cx="2024259" cy="2021919"/>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A imagem pode conter: 1 pessoa, sentado e Ã¡rea interna">
            <a:extLst>
              <a:ext uri="{FF2B5EF4-FFF2-40B4-BE49-F238E27FC236}">
                <a16:creationId xmlns:a16="http://schemas.microsoft.com/office/drawing/2014/main" id="{943B2E5D-ADC2-4E9C-8D07-97F909E3ED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40" y="1851369"/>
            <a:ext cx="2292087" cy="2292087"/>
          </a:xfrm>
          <a:prstGeom prst="rect">
            <a:avLst/>
          </a:prstGeom>
          <a:noFill/>
          <a:extLst>
            <a:ext uri="{909E8E84-426E-40DD-AFC4-6F175D3DCCD1}">
              <a14:hiddenFill xmlns:a14="http://schemas.microsoft.com/office/drawing/2010/main">
                <a:solidFill>
                  <a:srgbClr val="FFFFFF"/>
                </a:solidFill>
              </a14:hiddenFill>
            </a:ext>
          </a:extLst>
        </p:spPr>
      </p:pic>
      <p:pic>
        <p:nvPicPr>
          <p:cNvPr id="26636" name="Picture 12" descr="A imagem pode conter: 15 pessoas, incluindo Luiz Cruz Villares, Francisco Fernandes, Efrem Maranhao, GisÃ©lle Lins MaranhÃ£o, AlÃ­ria Noronha, Marcia GÃ³es e JosÃ© Roberto Kassai, pessoas sorrindo, pessoas em pÃ© e Ã¡rea interna">
            <a:extLst>
              <a:ext uri="{FF2B5EF4-FFF2-40B4-BE49-F238E27FC236}">
                <a16:creationId xmlns:a16="http://schemas.microsoft.com/office/drawing/2014/main" id="{7B1E0AE8-7D2A-4609-88E0-5B829C8157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6954" y="102419"/>
            <a:ext cx="2123728" cy="159279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0AE2A176-BF34-4668-9FCF-F83EC242087B}"/>
              </a:ext>
            </a:extLst>
          </p:cNvPr>
          <p:cNvPicPr>
            <a:picLocks noChangeAspect="1"/>
          </p:cNvPicPr>
          <p:nvPr/>
        </p:nvPicPr>
        <p:blipFill>
          <a:blip r:embed="rId6"/>
          <a:stretch>
            <a:fillRect/>
          </a:stretch>
        </p:blipFill>
        <p:spPr>
          <a:xfrm>
            <a:off x="6717827" y="1726005"/>
            <a:ext cx="2305229" cy="2711107"/>
          </a:xfrm>
          <a:prstGeom prst="rect">
            <a:avLst/>
          </a:prstGeom>
        </p:spPr>
      </p:pic>
      <p:pic>
        <p:nvPicPr>
          <p:cNvPr id="5" name="Imagem 4">
            <a:extLst>
              <a:ext uri="{FF2B5EF4-FFF2-40B4-BE49-F238E27FC236}">
                <a16:creationId xmlns:a16="http://schemas.microsoft.com/office/drawing/2014/main" id="{F72228C2-4D9C-4F62-8AC1-50D2AEA7CC02}"/>
              </a:ext>
            </a:extLst>
          </p:cNvPr>
          <p:cNvPicPr>
            <a:picLocks noChangeAspect="1"/>
          </p:cNvPicPr>
          <p:nvPr/>
        </p:nvPicPr>
        <p:blipFill>
          <a:blip r:embed="rId7"/>
          <a:stretch>
            <a:fillRect/>
          </a:stretch>
        </p:blipFill>
        <p:spPr>
          <a:xfrm>
            <a:off x="6860389" y="160986"/>
            <a:ext cx="2252671" cy="1467814"/>
          </a:xfrm>
          <a:prstGeom prst="rect">
            <a:avLst/>
          </a:prstGeom>
        </p:spPr>
      </p:pic>
      <p:pic>
        <p:nvPicPr>
          <p:cNvPr id="6" name="Imagem 5">
            <a:extLst>
              <a:ext uri="{FF2B5EF4-FFF2-40B4-BE49-F238E27FC236}">
                <a16:creationId xmlns:a16="http://schemas.microsoft.com/office/drawing/2014/main" id="{23966689-226E-4BCA-A0D8-C36D48368DCF}"/>
              </a:ext>
            </a:extLst>
          </p:cNvPr>
          <p:cNvPicPr>
            <a:picLocks noChangeAspect="1"/>
          </p:cNvPicPr>
          <p:nvPr/>
        </p:nvPicPr>
        <p:blipFill>
          <a:blip r:embed="rId8"/>
          <a:stretch>
            <a:fillRect/>
          </a:stretch>
        </p:blipFill>
        <p:spPr>
          <a:xfrm>
            <a:off x="2771799" y="4706413"/>
            <a:ext cx="2892399" cy="1954864"/>
          </a:xfrm>
          <a:prstGeom prst="rect">
            <a:avLst/>
          </a:prstGeom>
        </p:spPr>
      </p:pic>
      <p:pic>
        <p:nvPicPr>
          <p:cNvPr id="7" name="Imagem 6">
            <a:extLst>
              <a:ext uri="{FF2B5EF4-FFF2-40B4-BE49-F238E27FC236}">
                <a16:creationId xmlns:a16="http://schemas.microsoft.com/office/drawing/2014/main" id="{00FF10F9-FF21-487E-935D-60FA09E05707}"/>
              </a:ext>
            </a:extLst>
          </p:cNvPr>
          <p:cNvPicPr>
            <a:picLocks noChangeAspect="1"/>
          </p:cNvPicPr>
          <p:nvPr/>
        </p:nvPicPr>
        <p:blipFill>
          <a:blip r:embed="rId9"/>
          <a:stretch>
            <a:fillRect/>
          </a:stretch>
        </p:blipFill>
        <p:spPr>
          <a:xfrm>
            <a:off x="5758818" y="4701435"/>
            <a:ext cx="3174185" cy="1959842"/>
          </a:xfrm>
          <a:prstGeom prst="rect">
            <a:avLst/>
          </a:prstGeom>
        </p:spPr>
      </p:pic>
      <p:pic>
        <p:nvPicPr>
          <p:cNvPr id="3" name="Imagem 2">
            <a:extLst>
              <a:ext uri="{FF2B5EF4-FFF2-40B4-BE49-F238E27FC236}">
                <a16:creationId xmlns:a16="http://schemas.microsoft.com/office/drawing/2014/main" id="{EDED6EA9-14DA-4A57-82B1-434342E6CB16}"/>
              </a:ext>
            </a:extLst>
          </p:cNvPr>
          <p:cNvPicPr>
            <a:picLocks noChangeAspect="1"/>
          </p:cNvPicPr>
          <p:nvPr/>
        </p:nvPicPr>
        <p:blipFill>
          <a:blip r:embed="rId10"/>
          <a:stretch>
            <a:fillRect/>
          </a:stretch>
        </p:blipFill>
        <p:spPr>
          <a:xfrm>
            <a:off x="2686028" y="2140091"/>
            <a:ext cx="3686172" cy="2432786"/>
          </a:xfrm>
          <a:prstGeom prst="rect">
            <a:avLst/>
          </a:prstGeom>
        </p:spPr>
      </p:pic>
      <p:pic>
        <p:nvPicPr>
          <p:cNvPr id="8" name="Imagem 7">
            <a:extLst>
              <a:ext uri="{FF2B5EF4-FFF2-40B4-BE49-F238E27FC236}">
                <a16:creationId xmlns:a16="http://schemas.microsoft.com/office/drawing/2014/main" id="{C9FC3D11-CB4F-45F8-8EC5-4DC931AB0C22}"/>
              </a:ext>
            </a:extLst>
          </p:cNvPr>
          <p:cNvPicPr>
            <a:picLocks noChangeAspect="1"/>
          </p:cNvPicPr>
          <p:nvPr/>
        </p:nvPicPr>
        <p:blipFill>
          <a:blip r:embed="rId11"/>
          <a:stretch>
            <a:fillRect/>
          </a:stretch>
        </p:blipFill>
        <p:spPr>
          <a:xfrm>
            <a:off x="182476" y="692697"/>
            <a:ext cx="2215802" cy="1080612"/>
          </a:xfrm>
          <a:prstGeom prst="rect">
            <a:avLst/>
          </a:prstGeom>
        </p:spPr>
      </p:pic>
    </p:spTree>
    <p:extLst>
      <p:ext uri="{BB962C8B-B14F-4D97-AF65-F5344CB8AC3E}">
        <p14:creationId xmlns:p14="http://schemas.microsoft.com/office/powerpoint/2010/main" val="8549386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Espaço Reservado para Número de Slide 1"/>
          <p:cNvSpPr>
            <a:spLocks noGrp="1"/>
          </p:cNvSpPr>
          <p:nvPr>
            <p:ph type="sldNum" sz="quarter" idx="10"/>
          </p:nvPr>
        </p:nvSpPr>
        <p:spPr>
          <a:noFill/>
        </p:spPr>
        <p:txBody>
          <a:bodyPr/>
          <a:lstStyle/>
          <a:p>
            <a:fld id="{0B928300-AA13-4ABF-88C2-202F8AD73CDF}" type="slidenum">
              <a:rPr lang="pt-BR" smtClean="0"/>
              <a:pPr/>
              <a:t>73</a:t>
            </a:fld>
            <a:endParaRPr lang="pt-BR"/>
          </a:p>
        </p:txBody>
      </p:sp>
      <p:pic>
        <p:nvPicPr>
          <p:cNvPr id="57347" name="Picture 4" descr="Captação de energia fotovoltaica"/>
          <p:cNvPicPr>
            <a:picLocks noChangeAspect="1" noChangeArrowheads="1"/>
          </p:cNvPicPr>
          <p:nvPr/>
        </p:nvPicPr>
        <p:blipFill>
          <a:blip r:embed="rId2"/>
          <a:srcRect/>
          <a:stretch>
            <a:fillRect/>
          </a:stretch>
        </p:blipFill>
        <p:spPr bwMode="auto">
          <a:xfrm>
            <a:off x="171871" y="49213"/>
            <a:ext cx="1739900" cy="1435100"/>
          </a:xfrm>
          <a:prstGeom prst="rect">
            <a:avLst/>
          </a:prstGeom>
          <a:noFill/>
          <a:ln w="9525">
            <a:noFill/>
            <a:miter lim="800000"/>
            <a:headEnd/>
            <a:tailEnd/>
          </a:ln>
        </p:spPr>
      </p:pic>
      <p:pic>
        <p:nvPicPr>
          <p:cNvPr id="57348" name="Picture 6" descr="Energia Eólica é outra alternaliva para poluir menos"/>
          <p:cNvPicPr>
            <a:picLocks noChangeAspect="1" noChangeArrowheads="1"/>
          </p:cNvPicPr>
          <p:nvPr/>
        </p:nvPicPr>
        <p:blipFill>
          <a:blip r:embed="rId3"/>
          <a:srcRect/>
          <a:stretch>
            <a:fillRect/>
          </a:stretch>
        </p:blipFill>
        <p:spPr bwMode="auto">
          <a:xfrm>
            <a:off x="6504219" y="4985708"/>
            <a:ext cx="2595692" cy="1731131"/>
          </a:xfrm>
          <a:prstGeom prst="rect">
            <a:avLst/>
          </a:prstGeom>
          <a:noFill/>
          <a:ln w="9525">
            <a:noFill/>
            <a:miter lim="800000"/>
            <a:headEnd/>
            <a:tailEnd/>
          </a:ln>
        </p:spPr>
      </p:pic>
      <p:pic>
        <p:nvPicPr>
          <p:cNvPr id="57349" name="Picture 8" descr="https://encrypted-tbn3.gstatic.com/images?q=tbn:ANd9GcRi1lJEGhqAtGCC-pVf3v-YpQckbB8_x_6t6MZOmLvX_JIUFhP-6w"/>
          <p:cNvPicPr>
            <a:picLocks noChangeAspect="1" noChangeArrowheads="1"/>
          </p:cNvPicPr>
          <p:nvPr/>
        </p:nvPicPr>
        <p:blipFill>
          <a:blip r:embed="rId4"/>
          <a:srcRect/>
          <a:stretch>
            <a:fillRect/>
          </a:stretch>
        </p:blipFill>
        <p:spPr bwMode="auto">
          <a:xfrm>
            <a:off x="5892290" y="2684858"/>
            <a:ext cx="851866" cy="638473"/>
          </a:xfrm>
          <a:prstGeom prst="rect">
            <a:avLst/>
          </a:prstGeom>
          <a:noFill/>
          <a:ln w="9525">
            <a:noFill/>
            <a:miter lim="800000"/>
            <a:headEnd/>
            <a:tailEnd/>
          </a:ln>
        </p:spPr>
      </p:pic>
      <p:pic>
        <p:nvPicPr>
          <p:cNvPr id="57350" name="Picture 10" descr="https://encrypted-tbn3.gstatic.com/images?q=tbn:ANd9GcRJoRdjMZKvN_YUrnNZnRaKWjUQus68joKGNbJEcusoh9n8WtDMAA"/>
          <p:cNvPicPr>
            <a:picLocks noChangeAspect="1" noChangeArrowheads="1"/>
          </p:cNvPicPr>
          <p:nvPr/>
        </p:nvPicPr>
        <p:blipFill>
          <a:blip r:embed="rId5"/>
          <a:srcRect/>
          <a:stretch>
            <a:fillRect/>
          </a:stretch>
        </p:blipFill>
        <p:spPr bwMode="auto">
          <a:xfrm>
            <a:off x="1992734" y="100013"/>
            <a:ext cx="1512887" cy="1163637"/>
          </a:xfrm>
          <a:prstGeom prst="rect">
            <a:avLst/>
          </a:prstGeom>
          <a:noFill/>
          <a:ln w="9525">
            <a:noFill/>
            <a:miter lim="800000"/>
            <a:headEnd/>
            <a:tailEnd/>
          </a:ln>
        </p:spPr>
      </p:pic>
      <p:pic>
        <p:nvPicPr>
          <p:cNvPr id="57351" name="Picture 12" descr="https://encrypted-tbn0.gstatic.com/images?q=tbn:ANd9GcQPw32oGLNTqCpLzf5MxNfHIrHu-I_hvF-wWkU2DvwNWcFH093a"/>
          <p:cNvPicPr>
            <a:picLocks noChangeAspect="1" noChangeArrowheads="1"/>
          </p:cNvPicPr>
          <p:nvPr/>
        </p:nvPicPr>
        <p:blipFill>
          <a:blip r:embed="rId6"/>
          <a:srcRect/>
          <a:stretch>
            <a:fillRect/>
          </a:stretch>
        </p:blipFill>
        <p:spPr bwMode="auto">
          <a:xfrm>
            <a:off x="4256632" y="3570684"/>
            <a:ext cx="1052933" cy="1054721"/>
          </a:xfrm>
          <a:prstGeom prst="rect">
            <a:avLst/>
          </a:prstGeom>
          <a:noFill/>
          <a:ln w="9525">
            <a:noFill/>
            <a:miter lim="800000"/>
            <a:headEnd/>
            <a:tailEnd/>
          </a:ln>
        </p:spPr>
      </p:pic>
      <p:pic>
        <p:nvPicPr>
          <p:cNvPr id="57352" name="Picture 14" descr="https://encrypted-tbn1.gstatic.com/images?q=tbn:ANd9GcSDffY-McWBwnxoYeAR3P88Qkd7Dr4r3ZcFqyFgR7qrAH6SoCh3Uw"/>
          <p:cNvPicPr>
            <a:picLocks noChangeAspect="1" noChangeArrowheads="1"/>
          </p:cNvPicPr>
          <p:nvPr/>
        </p:nvPicPr>
        <p:blipFill>
          <a:blip r:embed="rId7"/>
          <a:srcRect/>
          <a:stretch>
            <a:fillRect/>
          </a:stretch>
        </p:blipFill>
        <p:spPr bwMode="auto">
          <a:xfrm>
            <a:off x="5751416" y="1761727"/>
            <a:ext cx="1080294" cy="809625"/>
          </a:xfrm>
          <a:prstGeom prst="rect">
            <a:avLst/>
          </a:prstGeom>
          <a:noFill/>
          <a:ln w="9525">
            <a:noFill/>
            <a:miter lim="800000"/>
            <a:headEnd/>
            <a:tailEnd/>
          </a:ln>
        </p:spPr>
      </p:pic>
      <p:pic>
        <p:nvPicPr>
          <p:cNvPr id="57353" name="Picture 16" descr="https://encrypted-tbn2.gstatic.com/images?q=tbn:ANd9GcQXZyw-L_4kW3V-cIOMseWIz2xQoDjKrHcwNrvNpMWP1XG2itKFvQ"/>
          <p:cNvPicPr>
            <a:picLocks noChangeAspect="1" noChangeArrowheads="1"/>
          </p:cNvPicPr>
          <p:nvPr/>
        </p:nvPicPr>
        <p:blipFill>
          <a:blip r:embed="rId8"/>
          <a:srcRect/>
          <a:stretch>
            <a:fillRect/>
          </a:stretch>
        </p:blipFill>
        <p:spPr bwMode="auto">
          <a:xfrm>
            <a:off x="194469" y="1572021"/>
            <a:ext cx="2665412" cy="1998663"/>
          </a:xfrm>
          <a:prstGeom prst="rect">
            <a:avLst/>
          </a:prstGeom>
          <a:noFill/>
          <a:ln w="9525">
            <a:noFill/>
            <a:miter lim="800000"/>
            <a:headEnd/>
            <a:tailEnd/>
          </a:ln>
        </p:spPr>
      </p:pic>
      <p:sp>
        <p:nvSpPr>
          <p:cNvPr id="57354" name="AutoShape 18" descr="data:image/jpeg;base64,/9j/4AAQSkZJRgABAQAAAQABAAD/2wCEAAkGBhQQEBQQEBQVFBAPEBQPFBUVFRQQEBQNFBUVFBUQFRYXHCYeFxkjGRUSHy8gIycpLCwsFR4xNTAqNSYrLCkBCQoKDgwMDw0NDSkYFRgpKSkpKSkpKSkpKSkpKSkpKSkpKSkpKSkpKSkpKSkpKSkpKSkpKSkpKSkpKSkpKSkpKf/AABEIAMQBAQMBIgACEQEDEQH/xAAcAAEAAQUBAQAAAAAAAAAAAAAABQECAwQHBgj/xABIEAACAQICAwsHCQcCBwAAAAAAAQIDEQQhBRIxBgcTIkFRYXGBkbEjMjNyocHwQkNSYnOisrPRFCUmNpLC8SThNGN0goOTo//EABYBAQEBAAAAAAAAAAAAAAAAAAABAv/EABYRAQEBAAAAAAAAAAAAAAAAAAABEf/aAAwDAQACEQMRAD8A7gAAAAAAAAAAAAAAAAAAAAAAAAAAABS4FQUcrGKWLgvlLvv4AZgRuJ3QUKavKol1tR/FYhsbvk4On87Fv1k/w6wHqwc4xm/Nh4+Zd9UZS8XEg8Zv3P5uEvuR8VIDsZRyttOB4vfdxU/NVuTbPwTS9hB4vd5i5vOol1KN+9psD6OqaVpR86rTXXOK95swmmrrY1dPamuc+Va+nK9RWlVm08rOTt3HYd5LS050KuFm7xw+pUp3+TTqa6dNfVUoNpcms0B0sAAAAAAAAAAAAAAAAAAADxm+XvhR0Rh4yUVPEV5OFKD2cXzqkuhXjlytpc7A9lcpKoltduvI+fYb7+kZ3k1TinsWprNLtfuNXEb4OkKnzzj6ijDwRR9EyxUV8pdmfgaeJ0/Qp+fUjHrlGP4mj5wxOlMVV9JXqS65yfvNN4VvbJsD6Dxe+Pgqe2vB9Tcn91MhsZvzYSPma8+qNl3to4qsIukqqC5gOn4vfyXzVGX/AHSivBMhsVvzYufmQhH+qXvseK1FyFyot8j7giaxO+Jjqnzmr6sYx91yLxOn8VU8+vUfXOVvEsWBm+QyR0ZLlt4gaE9Z5yk2WOjzkxDQ/O32KxkjoddPay4IPg0XKHMegWjIrkRTE0lFWW1+AwecnTk3ZJ27i6OClzEvCkjKqXQMEFOnquzOvbyK42I+xofjrHKdILj9iOs7ySzxH2dBferEHUwARQAAAAAAAAAAAAAAAA4Vvm4X9r3Q0cPP0cMPFJcl3rTk+3WXcd1OK7rf5ppfYx/BEDzG6DBqlUcI7ItojKFFydoq5O7sV5eXWzW0NRTi30v2fD7yo14aNm+ZdpmWiHyvuRNQp8yMroN8j8CiEjodct37DLDRcVyLtzJdYV9AWG6QI2OBS5uxF0cOunwJF4ZFVRXMvECO4FcxfwL5EbxRoDUWHfsCw3SbRayjXqUoxV3fJEbKN23zs2cbX1nZbF4mBAIotrbC+KLK0cgILSD8p2I65vJx4uJf1aC/OOR6Q9J2I69vJriYn/wL2Vf1M0dNABFAAAAAAAAAAAAAAAADi263+aaP2MfwI7ScW3W/zTQ+xj+BAQO7D08vWfiY9CeZ2v3F267/AIifrPxKaE8ztZqIn8Ns7TMzDhtnaZ3EoxlljK4llviwFrRY/wBTI7Fl+oC1lHH42FzkyxhC3xtNXG11FWW19mRnqTUU2+RERVqazbfwgqnx4FVIpcAVuY6uz46C9GOtsAg8d6R9SOw7yi8liH9akvuzOO470j6l4HZd5VeQxD/5lNfcv7zNHSAARQAAAAAAAAAAAAAAAA4ruvf8U0PsY/gO1HE91/8ANVH7GP5YHn91L8vL1mX6DfE7X8fH+MW6b00vWZl0H5na/j4/zpHocM8i+Rjw2ztMrKLGWMvZZICjLf8Acqy0ItKMqzWxlVxVltYVq47EXeqti8TVZdwfPl2lHbn7gKMFXJc3eNfs6sgKqLMdeOW1eJcmY6xBB430j7Dte8vH/R1nz4heylTOJYz0kuzwO37zC/0NT/qX+VSIOgAAigAAAAAAAAAAAAAAABxHdc/4qpfZR/KR244huxf8U0vso/lIDz26J+Wl6z8TPoPzO1+41tPPysut+Jt6CS1M3yvk+Pj26iJ7CvIyNluHatsZe58ySKLdW5bKmXSm+cxMCrS5+5Fl1zd4kWXAVK9k3kkughq9dzld/CM+PxF3qrYtvWajAMtKlGwKsoGAKox1mZEvjYYsRsJRBYp+Ul1rwO57zMf9BPpxMvy6RwrFekl1neN5xfu59OIn+GmiK90ACAAAAAAAAAAAAAAAAAcN3ZfzTT+xj+UdyOF7tpfxRT6KEfygPO6al5WXWzc0J5na/E0NLS8pLrZIaF9H2vxZqInsK8vjoMjZjwzyXWXNlB/HtLJMq38d5YAkauLxGqul7P1Nio7XbySIevV1m2+zqAxMNDW+NpRyAWKFCjAuZTW+NgZQCpirl+ukYas77CUQeJflJesd73nV+7V9vU/tOA13x5esz6C3oYW0XB/Sq1X9+3uIr2oAIAAAAAAAAAAAAAAAABwjdw/4oj9hH8k7tc4Lu6f8ULooR/JA89pOXHfWyS0N6PtfiROkXx31kpod+TXb4/HtNRHoMOslsLm18ZGLDvJFzZRVy6iyUw2a2LxGqul7P1A1tI4i71VybevmNK5WcucxOqgLg2YZYgxzqvnA2XIxOqjA5mvUxsVta8SaN2VfmLJVeki6uleZd+RrVMfJ8tuoaJiVVLazXq6Rir2d+oiJTb2ss1iKzOd23zu59G71C/dNDpdV/wD1mfNsZH05vb4Z09FYSL2ugqn/ALJSqf3AelABAAAAAAAWzqJK7dlzvJEbiN0uHhk6sW1yR47+7cCUKXPN1t28Pm4Sl0yagvezTnuprT2asF0K773+gwewuYKmOgtsl2O79h42VaU851Ju+eck0uq+wx18TSpq9Spqr60lbsvkB6yppyC2Z/HRdmvPTrayVvb7f9jw+N3ZYelG8dep6ts+pvJ95Cy3zFNuNOGra/nfq3b2lkHSamkZy5cu3/HsOMbp6t90V738ivyjbxe6TFVGrVYNXzS225lqO75OU8xTruelYSle/AyvdNO6jLkeYRXHS476yX0O/Jr4zuQmLlxu0mdEPiLq95YJ/DvJCVZLl95pKfOWSrJbWijZqYqy/Uh8RinJ35OTqMOP0zBZJ3zvl4EVW0x9Fd5NElORhqYhR2tIhqukJy+V3ZGrKVyCYq6Vitl37EatXSsnssiP1ijqhWepiHLa2zHrmJybCptgXuoWuoZqWBlLYmb9DQcntyXSBFq7MkMM3yHq9z+5T9pxEMPTznUebtxYwXnTl0Je5cqOuaG3pMLRs6utWkuR+Th3Rz+8BwzRO5uriKsaVOLc6klFLr+U+ZLa3zH1LgMIqNKFKPm0qcaa9WEVFexFmB0VSoLVo04U1zQio367be02yAAALK1ZQi5SajGKbbbSSXO29h5/F7v8JT+c4R81OLn97KPtJXTWiY4qi6M21GTjLL6UJKcbrlV4q65Ucj3T1qmj6mpisHQlTndU6tOSpxna2Vmrxlmsm+VZvaB6zF76S2UaPbUl/bH9SGxW77E1Nk1Bc0IqPtd37TytDdNgprWlh61NZu6d1ZXulx82s+TkNinpPAVIvg6slLVduF14xX1m4xeztRpG9V0nKo71Jym/rScvFmF6bpQ86pBNcmsm+5Zo8+9C1qnmYzDVU87cLqXXJxWlYxS3D4158DCcOTg5U5O3S737rEVN4jdrCHo6cp25bxhH2u/sNKjvhVXLi0425rSkl1yjPb3EJW0Biabzwk4xtdy1HN63RZvvNOph7ZVKVRetCUfCKCJrSe7HFTllPg4vYoqEX1K0td/1ERPHqrdzctblctSGfPxrvtzMH7RTpptSlG3JFvW5tjd2XJRnZ52+vOT+7HIC6NTg804KN/k6s5tvp1Mjd4ZVI7I9U66j2NU1ZroZhw2JTTtUnNbOLqwguhSlbxZrV8aqUk4VI63RJV63q31P7gJLD4p02otzzWylJQpLp1pLwl2GnConpOLjs4GXy3Vd9SW2fL7i/EaTnJOHBV3Pl16jopPlWrTSfeRmDruONi5pJqlK6WSXFkWjdxUuN2m3hdKcHC1s+xLoIiribtm/oPGwhObqyUYyoVIp2cpa7tbV4slrbdqs1dXV01BvRxFerfUi7La0rJLVlPa8s4wk+m2Vy9aGnKVq1RKzipWvOUdbg75OyulVT5nbbZpmPFbro5qnBu8I005O1lByjFpLP0bUdvOROL3QVqi1bqMdWEdWC1UlTWVntSvnZO2SyySRW5pzRioU47dd1akJNvPitpxta2Vk77eP1EG5jg5Sd3te17X3mWngWwNd1ClmyXoaHb5Dcp6KivOfdmBARwzZtUNFylsR6fRuhZVnq4ajOq/qxckut7F2s9hozerxdW3DSp4ePNfhalvVhl3yA5vQ0F9JpG9hdFxclCnGVSb2RinJt9SzOz6M3p8JTzrOdeX13qQ/ohb2tnrcDo2lQjq0acKceaEVBdttoHF9F73GNrWfBRoRfLVeq7eory70j1ujN56krPE1p1X9GHkodTecn3o6ICCN0Pudw+ETjhqUaettau5yts1pO8n2skgAAAAAAAQG67cbS0lSjTrOUeDnrxcdVu9rNNSTTWzuJ8AcrxG8VDVUaeJa1ZOac6Sk9d3zerNcrZF4jeIrZyjiad4UlTpx1Jcayau5OXF5OR7DtAA4Dit6rSMYSUI1J3g4qLr0pwu7WfGatYiqm4TSOHleVGcZakbuEFiE2lbzoPLYtj5T6SsVsB8zVdMaRpTsniFCEY3epUdPWtn5yaWaZOvSNaPm4nENNXSdRVFmk1lUpyt1HfLHndKbhMNiJupNSjKTbepJJOT2u0k1cDjVTd9KE6lLEUKVZUZKHCNakpJ5xk4tNKW26St0I3VujwE4xnWw1KKqJ2TVHNp57Yxz7T2+J3ksHUlKUqmIevNVJLXprWaVkrqnklzI1NO7ylGcYxw1lCN7xrSqS4ztxozV2r22W5CiGwWiNGYmSp06cI1MrwvKlNRe2VlK0kk75NkfjtxlKl6K+GWs4rhEnT1voSrQV4T6JW6G1ZklR3j8ROs61TE06NtXUVOM6rTikk9ZuFtnJmewweiMVhqaeIqQnKnaPDQUuPRXya8Gti5JJtx2+bdAcnxehI01bE14QjJXtFucnHZrRayfWjwmMcFi5qhd043jFvJtWSu+250DfkrqVSi9XVqPXk1rQk3TagtZuDas2pWz+S3y5830TSdSt2NkG5GDMsMM2SkcLGPnNLo2vuM9PVuowi5SexLOTfRFZlEZT0c2blLRXPZdZ67RW4DSGItq0eBg/lVXwKtz6rvN9x6/Re8rHJ4vESm+WNJcHG/ryu33IDlMcPTjtd/YvaTuidzOKxFv2fDTcX8uS1KfXrzsn2XO16I3FYPC50cPTUl8uS4Spfn153a7Cb1SDlGjN56rOzxVeMFlxaS4SX9UrJdzPX6L3tsFQs+C4WS+VWfC/d832HqQBZSpKKUYpKKySSSSXQlsLwAAAAAAAAAAAAAAAAAAAAAAAAAAAAFGioA87pve+wOMlr18PFz+nFypyfW4Na3aeaxO8VgGnwMq9Fy+hUjNffi37To4A53ofeQwVF3qyrV3zTmqcOq1NJvvPbaL0HQw0dXD0adJbOJGMW+trN9pvAClioAAAAAAAAAAAAAAAAAAAAAAAAAAAAAAAAAAAAAAAAAAAAAAAAAAAAAAAAAAAAAAAAAAAA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57355" name="AutoShape 20" descr="data:image/jpeg;base64,/9j/4AAQSkZJRgABAQAAAQABAAD/2wCEAAkGBhQQEBQQEBQVFBAPEBQPFBUVFRQQEBQNFBUVFBUQFRYXHCYeFxkjGRUSHy8gIycpLCwsFR4xNTAqNSYrLCkBCQoKDgwMDw0NDSkYFRgpKSkpKSkpKSkpKSkpKSkpKSkpKSkpKSkpKSkpKSkpKSkpKSkpKSkpKSkpKSkpKSkpKf/AABEIAMQBAQMBIgACEQEDEQH/xAAcAAEAAQUBAQAAAAAAAAAAAAAABQECAwQHBgj/xABIEAACAQICAwsHCQcCBwAAAAAAAQIDEQQhBRIxBgcTIkFRYXGBkbEjMjNyocHwQkNSYnOisrPRFCUmNpLC8SThNGN0goOTo//EABYBAQEBAAAAAAAAAAAAAAAAAAABAv/EABYRAQEBAAAAAAAAAAAAAAAAAAABEf/aAAwDAQACEQMRAD8A7gAAAAAAAAAAAAAAAAAAAAAAAAAAABS4FQUcrGKWLgvlLvv4AZgRuJ3QUKavKol1tR/FYhsbvk4On87Fv1k/w6wHqwc4xm/Nh4+Zd9UZS8XEg8Zv3P5uEvuR8VIDsZRyttOB4vfdxU/NVuTbPwTS9hB4vd5i5vOol1KN+9psD6OqaVpR86rTXXOK95swmmrrY1dPamuc+Va+nK9RWlVm08rOTt3HYd5LS050KuFm7xw+pUp3+TTqa6dNfVUoNpcms0B0sAAAAAAAAAAAAAAAAAAADxm+XvhR0Rh4yUVPEV5OFKD2cXzqkuhXjlytpc7A9lcpKoltduvI+fYb7+kZ3k1TinsWprNLtfuNXEb4OkKnzzj6ijDwRR9EyxUV8pdmfgaeJ0/Qp+fUjHrlGP4mj5wxOlMVV9JXqS65yfvNN4VvbJsD6Dxe+Pgqe2vB9Tcn91MhsZvzYSPma8+qNl3to4qsIukqqC5gOn4vfyXzVGX/AHSivBMhsVvzYufmQhH+qXvseK1FyFyot8j7giaxO+Jjqnzmr6sYx91yLxOn8VU8+vUfXOVvEsWBm+QyR0ZLlt4gaE9Z5yk2WOjzkxDQ/O32KxkjoddPay4IPg0XKHMegWjIrkRTE0lFWW1+AwecnTk3ZJ27i6OClzEvCkjKqXQMEFOnquzOvbyK42I+xofjrHKdILj9iOs7ySzxH2dBferEHUwARQAAAAAAAAAAAAAAAA4Vvm4X9r3Q0cPP0cMPFJcl3rTk+3WXcd1OK7rf5ppfYx/BEDzG6DBqlUcI7ItojKFFydoq5O7sV5eXWzW0NRTi30v2fD7yo14aNm+ZdpmWiHyvuRNQp8yMroN8j8CiEjodct37DLDRcVyLtzJdYV9AWG6QI2OBS5uxF0cOunwJF4ZFVRXMvECO4FcxfwL5EbxRoDUWHfsCw3SbRayjXqUoxV3fJEbKN23zs2cbX1nZbF4mBAIotrbC+KLK0cgILSD8p2I65vJx4uJf1aC/OOR6Q9J2I69vJriYn/wL2Vf1M0dNABFAAAAAAAAAAAAAAAADi263+aaP2MfwI7ScW3W/zTQ+xj+BAQO7D08vWfiY9CeZ2v3F267/AIifrPxKaE8ztZqIn8Ns7TMzDhtnaZ3EoxlljK4llviwFrRY/wBTI7Fl+oC1lHH42FzkyxhC3xtNXG11FWW19mRnqTUU2+RERVqazbfwgqnx4FVIpcAVuY6uz46C9GOtsAg8d6R9SOw7yi8liH9akvuzOO470j6l4HZd5VeQxD/5lNfcv7zNHSAARQAAAAAAAAAAAAAAAA4ruvf8U0PsY/gO1HE91/8ANVH7GP5YHn91L8vL1mX6DfE7X8fH+MW6b00vWZl0H5na/j4/zpHocM8i+Rjw2ztMrKLGWMvZZICjLf8Acqy0ItKMqzWxlVxVltYVq47EXeqti8TVZdwfPl2lHbn7gKMFXJc3eNfs6sgKqLMdeOW1eJcmY6xBB430j7Dte8vH/R1nz4heylTOJYz0kuzwO37zC/0NT/qX+VSIOgAAigAAAAAAAAAAAAAAABxHdc/4qpfZR/KR244huxf8U0vso/lIDz26J+Wl6z8TPoPzO1+41tPPysut+Jt6CS1M3yvk+Pj26iJ7CvIyNluHatsZe58ySKLdW5bKmXSm+cxMCrS5+5Fl1zd4kWXAVK9k3kkughq9dzld/CM+PxF3qrYtvWajAMtKlGwKsoGAKox1mZEvjYYsRsJRBYp+Ul1rwO57zMf9BPpxMvy6RwrFekl1neN5xfu59OIn+GmiK90ACAAAAAAAAAAAAAAAAAcN3ZfzTT+xj+UdyOF7tpfxRT6KEfygPO6al5WXWzc0J5na/E0NLS8pLrZIaF9H2vxZqInsK8vjoMjZjwzyXWXNlB/HtLJMq38d5YAkauLxGqul7P1Nio7XbySIevV1m2+zqAxMNDW+NpRyAWKFCjAuZTW+NgZQCpirl+ukYas77CUQeJflJesd73nV+7V9vU/tOA13x5esz6C3oYW0XB/Sq1X9+3uIr2oAIAAAAAAAAAAAAAAAABwjdw/4oj9hH8k7tc4Lu6f8ULooR/JA89pOXHfWyS0N6PtfiROkXx31kpod+TXb4/HtNRHoMOslsLm18ZGLDvJFzZRVy6iyUw2a2LxGqul7P1A1tI4i71VybevmNK5WcucxOqgLg2YZYgxzqvnA2XIxOqjA5mvUxsVta8SaN2VfmLJVeki6uleZd+RrVMfJ8tuoaJiVVLazXq6Rir2d+oiJTb2ss1iKzOd23zu59G71C/dNDpdV/wD1mfNsZH05vb4Z09FYSL2ugqn/ALJSqf3AelABAAAAAAAWzqJK7dlzvJEbiN0uHhk6sW1yR47+7cCUKXPN1t28Pm4Sl0yagvezTnuprT2asF0K773+gwewuYKmOgtsl2O79h42VaU851Ju+eck0uq+wx18TSpq9Spqr60lbsvkB6yppyC2Z/HRdmvPTrayVvb7f9jw+N3ZYelG8dep6ts+pvJ95Cy3zFNuNOGra/nfq3b2lkHSamkZy5cu3/HsOMbp6t90V738ivyjbxe6TFVGrVYNXzS225lqO75OU8xTruelYSle/AyvdNO6jLkeYRXHS476yX0O/Jr4zuQmLlxu0mdEPiLq95YJ/DvJCVZLl95pKfOWSrJbWijZqYqy/Uh8RinJ35OTqMOP0zBZJ3zvl4EVW0x9Fd5NElORhqYhR2tIhqukJy+V3ZGrKVyCYq6Vitl37EatXSsnssiP1ijqhWepiHLa2zHrmJybCptgXuoWuoZqWBlLYmb9DQcntyXSBFq7MkMM3yHq9z+5T9pxEMPTznUebtxYwXnTl0Je5cqOuaG3pMLRs6utWkuR+Th3Rz+8BwzRO5uriKsaVOLc6klFLr+U+ZLa3zH1LgMIqNKFKPm0qcaa9WEVFexFmB0VSoLVo04U1zQio367be02yAAALK1ZQi5SajGKbbbSSXO29h5/F7v8JT+c4R81OLn97KPtJXTWiY4qi6M21GTjLL6UJKcbrlV4q65Ucj3T1qmj6mpisHQlTndU6tOSpxna2Vmrxlmsm+VZvaB6zF76S2UaPbUl/bH9SGxW77E1Nk1Bc0IqPtd37TytDdNgprWlh61NZu6d1ZXulx82s+TkNinpPAVIvg6slLVduF14xX1m4xeztRpG9V0nKo71Jym/rScvFmF6bpQ86pBNcmsm+5Zo8+9C1qnmYzDVU87cLqXXJxWlYxS3D4158DCcOTg5U5O3S737rEVN4jdrCHo6cp25bxhH2u/sNKjvhVXLi0425rSkl1yjPb3EJW0Biabzwk4xtdy1HN63RZvvNOph7ZVKVRetCUfCKCJrSe7HFTllPg4vYoqEX1K0td/1ERPHqrdzctblctSGfPxrvtzMH7RTpptSlG3JFvW5tjd2XJRnZ52+vOT+7HIC6NTg804KN/k6s5tvp1Mjd4ZVI7I9U66j2NU1ZroZhw2JTTtUnNbOLqwguhSlbxZrV8aqUk4VI63RJV63q31P7gJLD4p02otzzWylJQpLp1pLwl2GnConpOLjs4GXy3Vd9SW2fL7i/EaTnJOHBV3Pl16jopPlWrTSfeRmDruONi5pJqlK6WSXFkWjdxUuN2m3hdKcHC1s+xLoIiribtm/oPGwhObqyUYyoVIp2cpa7tbV4slrbdqs1dXV01BvRxFerfUi7La0rJLVlPa8s4wk+m2Vy9aGnKVq1RKzipWvOUdbg75OyulVT5nbbZpmPFbro5qnBu8I005O1lByjFpLP0bUdvOROL3QVqi1bqMdWEdWC1UlTWVntSvnZO2SyySRW5pzRioU47dd1akJNvPitpxta2Vk77eP1EG5jg5Sd3te17X3mWngWwNd1ClmyXoaHb5Dcp6KivOfdmBARwzZtUNFylsR6fRuhZVnq4ajOq/qxckut7F2s9hozerxdW3DSp4ePNfhalvVhl3yA5vQ0F9JpG9hdFxclCnGVSb2RinJt9SzOz6M3p8JTzrOdeX13qQ/ohb2tnrcDo2lQjq0acKceaEVBdttoHF9F73GNrWfBRoRfLVeq7eory70j1ujN56krPE1p1X9GHkodTecn3o6ICCN0Pudw+ETjhqUaettau5yts1pO8n2skgAAAAAAAQG67cbS0lSjTrOUeDnrxcdVu9rNNSTTWzuJ8AcrxG8VDVUaeJa1ZOac6Sk9d3zerNcrZF4jeIrZyjiad4UlTpx1Jcayau5OXF5OR7DtAA4Dit6rSMYSUI1J3g4qLr0pwu7WfGatYiqm4TSOHleVGcZakbuEFiE2lbzoPLYtj5T6SsVsB8zVdMaRpTsniFCEY3epUdPWtn5yaWaZOvSNaPm4nENNXSdRVFmk1lUpyt1HfLHndKbhMNiJupNSjKTbepJJOT2u0k1cDjVTd9KE6lLEUKVZUZKHCNakpJ5xk4tNKW26St0I3VujwE4xnWw1KKqJ2TVHNp57Yxz7T2+J3ksHUlKUqmIevNVJLXprWaVkrqnklzI1NO7ylGcYxw1lCN7xrSqS4ztxozV2r22W5CiGwWiNGYmSp06cI1MrwvKlNRe2VlK0kk75NkfjtxlKl6K+GWs4rhEnT1voSrQV4T6JW6G1ZklR3j8ROs61TE06NtXUVOM6rTikk9ZuFtnJmewweiMVhqaeIqQnKnaPDQUuPRXya8Gti5JJtx2+bdAcnxehI01bE14QjJXtFucnHZrRayfWjwmMcFi5qhd043jFvJtWSu+250DfkrqVSi9XVqPXk1rQk3TagtZuDas2pWz+S3y5830TSdSt2NkG5GDMsMM2SkcLGPnNLo2vuM9PVuowi5SexLOTfRFZlEZT0c2blLRXPZdZ67RW4DSGItq0eBg/lVXwKtz6rvN9x6/Re8rHJ4vESm+WNJcHG/ryu33IDlMcPTjtd/YvaTuidzOKxFv2fDTcX8uS1KfXrzsn2XO16I3FYPC50cPTUl8uS4Spfn153a7Cb1SDlGjN56rOzxVeMFlxaS4SX9UrJdzPX6L3tsFQs+C4WS+VWfC/d832HqQBZSpKKUYpKKySSSSXQlsLwAAAAAAAAAAAAAAAAAAAAAAAAAAAAFGioA87pve+wOMlr18PFz+nFypyfW4Na3aeaxO8VgGnwMq9Fy+hUjNffi37To4A53ofeQwVF3qyrV3zTmqcOq1NJvvPbaL0HQw0dXD0adJbOJGMW+trN9pvAClioAAAAAAAAAAAAAAAAAAAAAAAAAAAAAAAAAAAAAAAAAAAAAAAAAAAAAAAAAAAAAAAAAAAAf/2Q=="/>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en-US"/>
          </a:p>
        </p:txBody>
      </p:sp>
      <p:sp>
        <p:nvSpPr>
          <p:cNvPr id="57356" name="AutoShape 22" descr="data:image/jpeg;base64,/9j/4AAQSkZJRgABAQAAAQABAAD/2wCEAAkGBhQQEBQUEBQUFRQUEBcUFBUUFBQUFBUVFBQVFBQUFBQXHCYeFxkkGhQUHy8gJCcpLSwsFR4xNTAqNSYrLCkBCQoKDgwOFw8PFCkcFB8pLCksKSkpKSkpKSkpMSwpLCksLCkpLCkpKSkpKSkpLCksLCksKSwpKTUsKSkpKTApLP/AABEIAK8BIQMBIgACEQEDEQH/xAAcAAABBQEBAQAAAAAAAAAAAAAAAQIDBQYEBwj/xABAEAABAwIDBAcFBwMDBAMAAAABAAIDBBEFEiEGMUHwBxMiUXGBkTJCYaGxIzNScoLB0RRikqLh8SRDc5MVY9L/xAAaAQEBAQEBAQEAAAAAAAAAAAAAAQIDBAUG/8QAHxEBAAICAgIDAAAAAAAAAAAAAAERAgMSMQQFITJR/9oADAMBAAIRAxEAPwD2dKkSrIEqRKgEBCAgVCRKgEIQgEIQgEqFy1GJxR+3LG38z2j90HShUNVt7Qxe1UMP5bu+gVLV9MFCz2TI/wAGgD5lCm4QvLavp0jH3UBP5n/sAqar6bal33ccbf0lx/1FB7WkK+fKvpQxCT/vOb+UNZ9FS1W0dTL95M93i9xVqR9JVOLQx/eSxt/M9o+V1UVXSDQx76hp+DA530C+dnSuO9x58U23xPqrQ9yrOmGjZ7DZX+TWj1JVHWdOA/7UDf1vLvk0BeUZApWU7juaT4ApQ3FX0yVb/YyM/LGD83Eqqd0k15cHdfJpwuAP8QLKkjwqQ+7bxUr8DkAJ004K0W9m6PukAYgDHKA2dgvpoHt7wO9bNfM+z+LupKmOZm9jxcd43OBX0lRVjZo2SMN2vaHDwKzMUqZIlSKBEJUiBEJUiBEiUoRCIQlUEqAhKqoSpEqAQhCIbLK1jS55DWgXJcQAB3knQBZ2o6R8PZf/AKljrfgDnfMCy886eselbLDTAkROh611vfcXuaAe8AM+a8spG5zqeGqsQr3+r6ZqJns9Y/waGj5lUtX07sH3VOT+Z/7ABeTdU0cEot3BXiPQKrpvqnfdxxt/SXfUlVFV0o4jJ/3S38oDfoFlw5SNpnnc13p/KcS3ZVbR1cv3k8h8XuK4HyPPtPJ9V1swmQ8LeJXVFs687yB5K0in6v4lAYO5aKPZocSTz8F1R4DGOF/HVWhlQpGUznbmk+RWvjw5g3D6LobCBwShj48Jkd7vquqPZx53kDw1WpDEoagoItmR7zj8l1RbPRjeL+OqtsqSyDkjw1jdzQp2wAcFKkJVQgakey6XOi57kVkcYo+rkvwd9V6f0O7SZ43Ush7TO3Hfi33m+W/1WPxai6xhuNRu+CosCxZ9JURys0LH6jvHEFZmCH0uhc+H1zZ4mSxm7XtDh58PLd5LoWFIkSoQIkSoQIkSpEAhCFEShCAhUKhCEUqEIQebdN+zP9RRtqGDt0x7XxieQD/i7KfAuXhFJLYr67qqZsrHMkGZj2ljgeLXAhw9CV8p7U4G6hrJYH+48gH8Td7HebS0+a1AkV5hFBG9oJAJtrfXXnXyVHSHOy/EaFW+BTZX279R4jn5LaLyPDmjcB6c/wDKnbTgcOefmupkV+ef+bqQQ8887ytI5RHzzv8A5KcI+eeSV1CDnnninCBByiNOEa6MgSFvwUEHVpcilLU3IgjskupMqRQR6pMhUqSyCPq0uQKSyLIGWSEJ9klkDHi6yWN0fVyXG531WvIVfi9F1kZ7+H7IrUdDm0l2vpJDq274r93vt/f1Xp6+ZsGxN9LUMlbo6N4PodQvpDDMQbUQslZ7L2hw+HePI3C5yroQlSKBEJUiBEJUiBEqEKIelSJVQoQhCASpEqAXkPT1sxmZFWMGrbQy27jcxOPnmb+pq9eXDjeEsq6aWCT2ZYywnuv7Lh8QbHyQfK+CVFn5TucLfwrtrSx1xvB08lnsRoX0tQ+OQWfHI5rh3OYbG3wvr4ELSQzdZG1/eLHxXSBt8Nma9gLRvF/9ufiuu3wCzWzddYlh8R4cRz3lacnnnnctsoy3ncoy0KU8888Ew8886qhhCbZSX555um2UDCE0hSEJpCioyE1SEJpCBqLIsnWUCEIsnWRZAyyQhPskIVEdk1zVJZIQoMhj1FkfmG4/VehdDu0vtUkh73xX/wBTfTXyWdxWi6yMj4LL4bXvpp2SM0fG8H0OoWZhX04hceD4o2qgjmj9mRgPgeI8jcLsWFIhCECISpECWSoQoh6EqFQIQhAqEl0XQKhNui6DxHp22YyTsq2DszDJJbhLG3Q/qjHrEsNszUZrxH3hdviF9GbZYCK+ilg0zubmiJ92VnajPqLH4OK+X2PMEwIBaQ69jvGti0+BBb5LWMjVU8pjeD3H/kLcUcmZgN+Hy3jnwWRr4AQyRnsyNDh48QrrZip0ynh9D/H8LrCSu8nPPN0mUc886ldHU888700w8882VRz5Bzzzqkyqcs555smlqghypjmqZzEwhFQkJpClITCEDLIsnWS2QJZJZPsksgYQmkKQhNIUDCE1SJl0DCFlNoaHI/MNx3+PBasuXHiVKJGEEcFFXPQ5tLlc6kkOjrviv+Ie03zGvkvWV8w0dU+nma9hs+N4cD8WlfSGA4u2rp45mbntuR+F25zfI3XOYV3IS2RZQNSWTrIsiG2QnWSKB10XUWdJnWhLmRmUJkTTKgnzJM65zKmmVB0F6QyLmMqaZEHSZF4B0w7O9RWulYLMnvO3uzXDahv+RY/9bl7oZFlekjBP6uheWtzSQfbMHFwaCJWfqjLh4gIrzLY2f+ppZID7cX2jPyn2h6/VdGHzGKQHhex8DzfyWU2WxT+jrGOvdmazv7o38f8AEgreY/h/VTG3su7TTwIOq6x0y1cHaaDzz/BTjHzzzuVbs3W548p3jsn9j6fQq5LVplzOjUTo+eebrrc3nnm6icFFcrmqNzV0OaoiEEBamFqmcE0tRUdkWUhYksqhlkhT7JhCBEwqRmiR29QRZVG5uqmO9RSHvRQ8Jp3KOSsaBqVW1G0Mbdxv4a/7LKqvaGhyuzjcdD+x/ZbPob2lySupJD2ZO3Ffg8DtN8wPVqw2I411rS22h4k6777lxUdW6KRkjDZzHBzT3EG4WZgfUtkllwbN402tpY52e+3tD8Lxo9vkb/JWVlgMSWT0lkDbITrIQVxlSGVQkpuZUTGRNMiizJM6CUvTc6izJC9RUudJnUPWJM6CbMkMihukVR8+7fYF/R1sjGizL54v/FIS5o/S7OzyC3ODVH9dhTH75aU9W/vLPcPp9F2dLuBddStnaO1AbP8A/FIQCf0uyu9VkeiHGhDWmCU/Z1LTE6+4P9w+un6lvGUleYNV9XKO52h8eHz+q2rXXAI55/dY3GcMNPO+M+67Tw4LU4FN1sYPkfEb/wCfNdEl0W5553qJwXY5g8VA93cERzOYons71O8qEjnnm6ioXWUZKmITCEDSEhCedN6gkqWjiqFTXKuq8eYz3h4DU/JVFVtMT7I8z/AQaQzAbyuOpxVjN5A8T+yyc+JyP3ut4af7rkcVm1poaraYe7c+Gg9TqqqpxyR26zfDU+pXASonvUtUj5nO9ok+JURTc6YXKB7nJWNLtAorqwoJz1TmtGpeCSN5AHZHhck+IHcuezPhjb1eJojftjXM02nR7t3/APGskimY6Rj3BzQwtux1rO0d3gN9F6vs1tVDXscYrhzT2mOtcA7nacD8iPX59hhP4eebrW9HOIOp65mmkg6pw+D3sa0+RIPkvJhuynL56fb8n1mrHVOWv7RF9/j26yQhOQvW/NG2QnWSIKd8ahc1WT4lzyQoOEqIzi9r6hdE0dlS4049U8s0e1jnN7iQCQ1w4g28e5VViXJFhdmulCGoIZL9k+3vnsH8r+Hg75rYT4ixjC9xNgCdASSAL6Ab0R1XRdYar6SgRenjBadz5Xta3ya0kn1CzmJbZVkmrXuc2xzMgHUuHdlJu54t3O8kHqtZiMcIvNIyMd73BvpfeqV+3dNmswvf3ubG4MHm6xPkCvJXYnG65e5lzcOaRI+b4tJIzA8L/NFPG5+bIXENcG9XU5r63uRlNxbTR4ubixVHqGObWQdUGyOjyVDXsaAQ/OLZXi9w1p7VtTf0XiM7HU8+hIcx+h49k3a70sVo54ZGtzSOYWte0mEMYyN7Re4L5Cb7hobXudQqbHaeMW6uOSMjR7Hse3Kd7dXXHEjQ9yD2THpBXUNNXM3vjDZbcHjR3zBVVs7WZH5TudqPEf7fRc3QpiwniqMPlOj2mWK/4gLPA/0nyKiqInQSkHRzH/MFdYllu78886KJ4UNDWtdGDfQi4/jnuUdVibGDUgeJVQ96ge4DeqSs2obrlufDQeq44paqpNoYzuJJA0ABaHEudpYZm37rqKvJq9rebD1Kq6naRg3G5/t/kqtxjZ6eGJsspvmcQ4dsmMhz2APJGW+aN4sDoWqlUtVpU7Qvd7It46lVtRVPf7Tifp6KIuUb5kAmkqJ9QoHTKWrodIonTKAvTS5SxI6RML06OBzvZBPPerfD9kZpiLNOvwUsUl1JFTud7IJ571vafYCOAA1UjI/g89o+DNXH0XbHW0sOkELpT+J/2bPTVx+SgxuHbHzzEWaRf4K8h2JfGXhl3SRNa6VoFy1rr5Tb3tx7I1sD3K8hqKqqORhLGnTLC3I239zh2j5leg7KbMtpIzYdp7sz3He4gWHkB9T3rGccop207ctWcbMe4eLthObK3tn+y7vlbMPAgFehbA7DyMlZU1IyBozRxn2i4ggOePdABJA33Iva1l6QIxvsL+CdZcsNEYzfb3+R7TZuw4RHGJ7IhKhd3yiWSJ1kIIC1RujXRZIWoK+WnVNidLpotM5i5ailug8L2m2GBc5zAGEm92izSb31HDyVRhGO1eGENcc9ON4ddzRd3ucWaG3d8Cvca/CQb6LH41swCDZoIO8EXuqMrR4dQ4iQ+jcaSpOpjIGV19bCM2B8W23blTY1gj6WQtrjK9l+xIOzTu03FjPZN7iztUuKbIWN4iWEOvbhcaaHeN678I6QKinJjxCPrYtTewztaLWAcdJBv0d3DVUV3/zHWawskl3DOew2w0Azv1NgLbuCfFQ9b1slRZk3VfYmJzmuMg3CWU6FpGmre7ULQVOzkNcTUYZUBr39oxOvlNgNOrOrD4XHwsqCplkpnBlZG6Jx3O3xu/K4aKKrg6BhH9Q2QSi2kwMxJ72aFrh4KafPVOm7UjHOs4xzNuHZiDdjb5orCxHA8LblLJjcfsszSu7owXAeLjYBM6p9RIHTx5AGkNc2T/qAQOx2wCLDTsm+m6yCo2axh9BWxTDfFKC4d4vZ7fMXC9o6QKBpdHUxaxzsDgRuuQCD5gheKY9hpicHEudmFy51r3vre3kvXujjEhiWDSUrjeWl1ZffkN3M9O030WollnY6p7NGuIv3GwWgZsO9zntkkGcRNkjsHFshc7JkEjgBvLRcXH2jVl55Q0lOqdrZjG2IPysY0tAYGsuDlvmLQC72G7/whakbmehoaJscjCzNnvabtv6qRrQbx/jaXXGnB4sSFU1m3UcQDadrnGN2VkjjlBjyOZYgAOvlc1vD7mM2BFlgZq4m5J37+8rkfVKK0eLbXT1AeJHjK9we5jWhrS4Aa23i5aHEXtfW11RSVK43zFRmRLHS+oKhdKmxxOduBP0VnQ7Myy8D5D91mxVl6dHC53sgnnvW+oejfI0PqHNjZ+KRwaPLN+wXeyWgpvu2vqHj8IyR/wCbtfQIMRQbKTSkWade4fuVqaTo7bEA6qeyIf8A2OAJ8AdT5Bdku01Q/swhsDe6Jvbt8ZDd3pZclLhElQ/sh8rzvIu8/qcdB5lQdjayip9IY3zuHvH7OP1N3H0Cim2hqZAQxwhZ3QjJp8ZD2vmtHhnRvK6xlLYh3feP/wDyPmtXhuxFNDYlnWOHvSdr0G4eQSx5fhuzss5vHG+Qne73fOR2h8rrX4T0cuuHTva0fgYMx83u09At+2MDQCydZRXHh+FsgblYLD5rtCRKiBKhCBEJUIEQlQgYhKhAlk0tT0WQc0kF1XVWHg8FckJjo0GDxfZ0OvpqsXi2Bbw9ocPiLhezT0gKpcSwQOB0ViR4wzC+oB6oEdvNYHUGw9n0V5R7bwkMp8RYXtka49aWh4AabWkYdSNPa1Pw4q4xXZ9zL2FwsnimBMkN3g5suXMDY5Tw8FoW2NbA5wJ8MkZlc0ERixhcAN7S32T37/JYrFG1UMgjqC2nzi7cozFwuR7eo4cLrupK6qwyxpH3bnJcx3suGnZI3X3679V6JQ4rS4tC9ssbTIwAvidY+D2X3t+O8HQ8Cc0PGJWwG7WPfLIRYu7TtN5ud1viuvYbaV+H1Ye06EGN44Fp3g+YC9YpcOhhYWwxMYx12nK3KTwc119Q7gQdQvFsaojBUvYfdeR6G1/kD5pAvsTr80jiNxcSPNV7qhQMcXbgSV3UuCyScPTVascbpErGOd7IK2eD9HEsgzFvZ4udo0fEk2Cu2YXQUv3svWvHuQDPr3F5swfNQYGj2ekk4H6/PctXhfRs8tzyAMYN75CGtH6nWHorV+1jm6UkEcI4Pf8AayeRcMrfIKtqRLO4OqJHPJ3Z3E/4t/gKCxZFQUvvOqHjhEOx5yP0/wAQUkm1cx0po46cd7Rnl/zd+wC6cK2JnmtljLW/il+zHk32j8lr8M6N42azvL/7WfZs87do+ZSx5sKSSaTtl8kh780j/TUjzWmwro9nksXtbE3vk1d/62n6lel0OFxQNyxMawdzQAuqygy+HdH9PHYyXlP99gz/ANbbD1utHDTNYLMaGgbgAAPQKZCBLIslQgSyLJUIEQlQgEJUIEQhCAQhCBEIQgEISoERZKhAwtUT4bqeyLIKmrw0OG5ZLGdmN5aF6A5qhlpgUHi9Zh2W4cPVV9PT9Q/PCGsfffa+YcWu72kaWXrOL7OtkB71h8SwYxmxW4kXFDIyoYD7Li0XOhDg3QsfqO23QBw1sQddQcLi/RhUzSOe4gtMl2yFzG3ZwJDiBe1vRXdFKYiRqWnUhrnMII3FrmkEHh8QjE4BUyZywey1rW5hYNY0NaN3w+alIi2d2HiFU2nLmP8AsHTPdG9rw3K8MykC/aJcN/C6ttoK9lDL1NJFHmawF0kgzkOOtmtPZGlje3Hcqimw+vjDzQtZD1ga10gLHSZWlxDWl2jdXE7r7tdFeYN0eVUgDqqVgcdXOt1sjvjcnKD6rNrTL1tTPU6zyveB+J1ox4N0aPILrwvZqSf7qNzx+K2Vn+bt/kCvTsN2IpoSHFvWPHvSnOfIHRvkFftjA3BLGCwvo1OhnkDf7Yhr5yO19AFq8M2bp6f7qNoPFx7Tz4uOqtLIQIAlQlQIlshCAQhCAQhCAQhCAQhCAQhCASJUIEQhCD//2Q=="/>
          <p:cNvSpPr>
            <a:spLocks noChangeAspect="1" noChangeArrowheads="1"/>
          </p:cNvSpPr>
          <p:nvPr/>
        </p:nvSpPr>
        <p:spPr bwMode="auto">
          <a:xfrm>
            <a:off x="460375" y="160338"/>
            <a:ext cx="304800" cy="304800"/>
          </a:xfrm>
          <a:prstGeom prst="rect">
            <a:avLst/>
          </a:prstGeom>
          <a:noFill/>
          <a:ln w="9525">
            <a:noFill/>
            <a:miter lim="800000"/>
            <a:headEnd/>
            <a:tailEnd/>
          </a:ln>
        </p:spPr>
        <p:txBody>
          <a:bodyPr/>
          <a:lstStyle/>
          <a:p>
            <a:endParaRPr lang="en-US"/>
          </a:p>
        </p:txBody>
      </p:sp>
      <p:sp>
        <p:nvSpPr>
          <p:cNvPr id="57357" name="AutoShape 24" descr="data:image/jpeg;base64,/9j/4AAQSkZJRgABAQAAAQABAAD/2wCEAAkGBhQQEBQUEBQUFRQUEBcUFBUUFBQUFBUVFBQVFBQUFBQXHCYeFxkkGhQUHy8gJCcpLSwsFR4xNTAqNSYrLCkBCQoKDgwOFw8PFCkcFB8pLCksKSkpKSkpKSkpMSwpLCksLCkpLCkpKSkpKSkpLCksLCksKSwpKTUsKSkpKTApLP/AABEIAK8BIQMBIgACEQEDEQH/xAAcAAABBQEBAQAAAAAAAAAAAAAAAQIDBQYEBwj/xABAEAABAwIDBAcFBwMDBAMAAAABAAIDBBEFEiEGMUHwBxMiUXGBkTJCYaGxIzNScoLB0RRikqLh8SRDc5MVY9L/xAAaAQEBAQEBAQEAAAAAAAAAAAAAAQIDBAUG/8QAHxEBAAICAgIDAAAAAAAAAAAAAAERAgMSMQQFITJR/9oADAMBAAIRAxEAPwD2dKkSrIEqRKgEBCAgVCRKgEIQgEIQgEqFy1GJxR+3LG38z2j90HShUNVt7Qxe1UMP5bu+gVLV9MFCz2TI/wAGgD5lCm4QvLavp0jH3UBP5n/sAqar6bal33ccbf0lx/1FB7WkK+fKvpQxCT/vOb+UNZ9FS1W0dTL95M93i9xVqR9JVOLQx/eSxt/M9o+V1UVXSDQx76hp+DA530C+dnSuO9x58U23xPqrQ9yrOmGjZ7DZX+TWj1JVHWdOA/7UDf1vLvk0BeUZApWU7juaT4ApQ3FX0yVb/YyM/LGD83Eqqd0k15cHdfJpwuAP8QLKkjwqQ+7bxUr8DkAJ004K0W9m6PukAYgDHKA2dgvpoHt7wO9bNfM+z+LupKmOZm9jxcd43OBX0lRVjZo2SMN2vaHDwKzMUqZIlSKBEJUiBEJUiBEiUoRCIQlUEqAhKqoSpEqAQhCIbLK1jS55DWgXJcQAB3knQBZ2o6R8PZf/AKljrfgDnfMCy886eselbLDTAkROh611vfcXuaAe8AM+a8spG5zqeGqsQr3+r6ZqJns9Y/waGj5lUtX07sH3VOT+Z/7ABeTdU0cEot3BXiPQKrpvqnfdxxt/SXfUlVFV0o4jJ/3S38oDfoFlw5SNpnnc13p/KcS3ZVbR1cv3k8h8XuK4HyPPtPJ9V1swmQ8LeJXVFs687yB5K0in6v4lAYO5aKPZocSTz8F1R4DGOF/HVWhlQpGUznbmk+RWvjw5g3D6LobCBwShj48Jkd7vquqPZx53kDw1WpDEoagoItmR7zj8l1RbPRjeL+OqtsqSyDkjw1jdzQp2wAcFKkJVQgakey6XOi57kVkcYo+rkvwd9V6f0O7SZ43Ush7TO3Hfi33m+W/1WPxai6xhuNRu+CosCxZ9JURys0LH6jvHEFZmCH0uhc+H1zZ4mSxm7XtDh58PLd5LoWFIkSoQIkSoQIkSpEAhCFEShCAhUKhCEUqEIQebdN+zP9RRtqGDt0x7XxieQD/i7KfAuXhFJLYr67qqZsrHMkGZj2ljgeLXAhw9CV8p7U4G6hrJYH+48gH8Td7HebS0+a1AkV5hFBG9oJAJtrfXXnXyVHSHOy/EaFW+BTZX279R4jn5LaLyPDmjcB6c/wDKnbTgcOefmupkV+ef+bqQQ8887ytI5RHzzv8A5KcI+eeSV1CDnnninCBByiNOEa6MgSFvwUEHVpcilLU3IgjskupMqRQR6pMhUqSyCPq0uQKSyLIGWSEJ9klkDHi6yWN0fVyXG531WvIVfi9F1kZ7+H7IrUdDm0l2vpJDq274r93vt/f1Xp6+ZsGxN9LUMlbo6N4PodQvpDDMQbUQslZ7L2hw+HePI3C5yroQlSKBEJUiBEJUiBEqEKIelSJVQoQhCASpEqAXkPT1sxmZFWMGrbQy27jcxOPnmb+pq9eXDjeEsq6aWCT2ZYywnuv7Lh8QbHyQfK+CVFn5TucLfwrtrSx1xvB08lnsRoX0tQ+OQWfHI5rh3OYbG3wvr4ELSQzdZG1/eLHxXSBt8Nma9gLRvF/9ufiuu3wCzWzddYlh8R4cRz3lacnnnnctsoy3ncoy0KU8888Ew8886qhhCbZSX555um2UDCE0hSEJpCioyE1SEJpCBqLIsnWUCEIsnWRZAyyQhPskIVEdk1zVJZIQoMhj1FkfmG4/VehdDu0vtUkh73xX/wBTfTXyWdxWi6yMj4LL4bXvpp2SM0fG8H0OoWZhX04hceD4o2qgjmj9mRgPgeI8jcLsWFIhCECISpECWSoQoh6EqFQIQhAqEl0XQKhNui6DxHp22YyTsq2DszDJJbhLG3Q/qjHrEsNszUZrxH3hdviF9GbZYCK+ilg0zubmiJ92VnajPqLH4OK+X2PMEwIBaQ69jvGti0+BBb5LWMjVU8pjeD3H/kLcUcmZgN+Hy3jnwWRr4AQyRnsyNDh48QrrZip0ynh9D/H8LrCSu8nPPN0mUc886ldHU888700w8882VRz5Bzzzqkyqcs555smlqghypjmqZzEwhFQkJpClITCEDLIsnWS2QJZJZPsksgYQmkKQhNIUDCE1SJl0DCFlNoaHI/MNx3+PBasuXHiVKJGEEcFFXPQ5tLlc6kkOjrviv+Ie03zGvkvWV8w0dU+nma9hs+N4cD8WlfSGA4u2rp45mbntuR+F25zfI3XOYV3IS2RZQNSWTrIsiG2QnWSKB10XUWdJnWhLmRmUJkTTKgnzJM65zKmmVB0F6QyLmMqaZEHSZF4B0w7O9RWulYLMnvO3uzXDahv+RY/9bl7oZFlekjBP6uheWtzSQfbMHFwaCJWfqjLh4gIrzLY2f+ppZID7cX2jPyn2h6/VdGHzGKQHhex8DzfyWU2WxT+jrGOvdmazv7o38f8AEgreY/h/VTG3su7TTwIOq6x0y1cHaaDzz/BTjHzzzuVbs3W548p3jsn9j6fQq5LVplzOjUTo+eebrrc3nnm6icFFcrmqNzV0OaoiEEBamFqmcE0tRUdkWUhYksqhlkhT7JhCBEwqRmiR29QRZVG5uqmO9RSHvRQ8Jp3KOSsaBqVW1G0Mbdxv4a/7LKqvaGhyuzjcdD+x/ZbPob2lySupJD2ZO3Ffg8DtN8wPVqw2I411rS22h4k6777lxUdW6KRkjDZzHBzT3EG4WZgfUtkllwbN402tpY52e+3tD8Lxo9vkb/JWVlgMSWT0lkDbITrIQVxlSGVQkpuZUTGRNMiizJM6CUvTc6izJC9RUudJnUPWJM6CbMkMihukVR8+7fYF/R1sjGizL54v/FIS5o/S7OzyC3ODVH9dhTH75aU9W/vLPcPp9F2dLuBddStnaO1AbP8A/FIQCf0uyu9VkeiHGhDWmCU/Z1LTE6+4P9w+un6lvGUleYNV9XKO52h8eHz+q2rXXAI55/dY3GcMNPO+M+67Tw4LU4FN1sYPkfEb/wCfNdEl0W5553qJwXY5g8VA93cERzOYons71O8qEjnnm6ioXWUZKmITCEDSEhCedN6gkqWjiqFTXKuq8eYz3h4DU/JVFVtMT7I8z/AQaQzAbyuOpxVjN5A8T+yyc+JyP3ut4af7rkcVm1poaraYe7c+Gg9TqqqpxyR26zfDU+pXASonvUtUj5nO9ok+JURTc6YXKB7nJWNLtAorqwoJz1TmtGpeCSN5AHZHhck+IHcuezPhjb1eJojftjXM02nR7t3/APGskimY6Rj3BzQwtux1rO0d3gN9F6vs1tVDXscYrhzT2mOtcA7nacD8iPX59hhP4eebrW9HOIOp65mmkg6pw+D3sa0+RIPkvJhuynL56fb8n1mrHVOWv7RF9/j26yQhOQvW/NG2QnWSIKd8ahc1WT4lzyQoOEqIzi9r6hdE0dlS4049U8s0e1jnN7iQCQ1w4g28e5VViXJFhdmulCGoIZL9k+3vnsH8r+Hg75rYT4ixjC9xNgCdASSAL6Ab0R1XRdYar6SgRenjBadz5Xta3ya0kn1CzmJbZVkmrXuc2xzMgHUuHdlJu54t3O8kHqtZiMcIvNIyMd73BvpfeqV+3dNmswvf3ubG4MHm6xPkCvJXYnG65e5lzcOaRI+b4tJIzA8L/NFPG5+bIXENcG9XU5r63uRlNxbTR4ubixVHqGObWQdUGyOjyVDXsaAQ/OLZXi9w1p7VtTf0XiM7HU8+hIcx+h49k3a70sVo54ZGtzSOYWte0mEMYyN7Re4L5Cb7hobXudQqbHaeMW6uOSMjR7Hse3Kd7dXXHEjQ9yD2THpBXUNNXM3vjDZbcHjR3zBVVs7WZH5TudqPEf7fRc3QpiwniqMPlOj2mWK/4gLPA/0nyKiqInQSkHRzH/MFdYllu78886KJ4UNDWtdGDfQi4/jnuUdVibGDUgeJVQ96ge4DeqSs2obrlufDQeq44paqpNoYzuJJA0ABaHEudpYZm37rqKvJq9rebD1Kq6naRg3G5/t/kqtxjZ6eGJsspvmcQ4dsmMhz2APJGW+aN4sDoWqlUtVpU7Qvd7It46lVtRVPf7Tifp6KIuUb5kAmkqJ9QoHTKWrodIonTKAvTS5SxI6RML06OBzvZBPPerfD9kZpiLNOvwUsUl1JFTud7IJ571vafYCOAA1UjI/g89o+DNXH0XbHW0sOkELpT+J/2bPTVx+SgxuHbHzzEWaRf4K8h2JfGXhl3SRNa6VoFy1rr5Tb3tx7I1sD3K8hqKqqORhLGnTLC3I239zh2j5leg7KbMtpIzYdp7sz3He4gWHkB9T3rGccop207ctWcbMe4eLthObK3tn+y7vlbMPAgFehbA7DyMlZU1IyBozRxn2i4ggOePdABJA33Iva1l6QIxvsL+CdZcsNEYzfb3+R7TZuw4RHGJ7IhKhd3yiWSJ1kIIC1RujXRZIWoK+WnVNidLpotM5i5ailug8L2m2GBc5zAGEm92izSb31HDyVRhGO1eGENcc9ON4ddzRd3ucWaG3d8Cvca/CQb6LH41swCDZoIO8EXuqMrR4dQ4iQ+jcaSpOpjIGV19bCM2B8W23blTY1gj6WQtrjK9l+xIOzTu03FjPZN7iztUuKbIWN4iWEOvbhcaaHeN678I6QKinJjxCPrYtTewztaLWAcdJBv0d3DVUV3/zHWawskl3DOew2w0Azv1NgLbuCfFQ9b1slRZk3VfYmJzmuMg3CWU6FpGmre7ULQVOzkNcTUYZUBr39oxOvlNgNOrOrD4XHwsqCplkpnBlZG6Jx3O3xu/K4aKKrg6BhH9Q2QSi2kwMxJ72aFrh4KafPVOm7UjHOs4xzNuHZiDdjb5orCxHA8LblLJjcfsszSu7owXAeLjYBM6p9RIHTx5AGkNc2T/qAQOx2wCLDTsm+m6yCo2axh9BWxTDfFKC4d4vZ7fMXC9o6QKBpdHUxaxzsDgRuuQCD5gheKY9hpicHEudmFy51r3vre3kvXujjEhiWDSUrjeWl1ZffkN3M9O030WollnY6p7NGuIv3GwWgZsO9zntkkGcRNkjsHFshc7JkEjgBvLRcXH2jVl55Q0lOqdrZjG2IPysY0tAYGsuDlvmLQC72G7/whakbmehoaJscjCzNnvabtv6qRrQbx/jaXXGnB4sSFU1m3UcQDadrnGN2VkjjlBjyOZYgAOvlc1vD7mM2BFlgZq4m5J37+8rkfVKK0eLbXT1AeJHjK9we5jWhrS4Aa23i5aHEXtfW11RSVK43zFRmRLHS+oKhdKmxxOduBP0VnQ7Myy8D5D91mxVl6dHC53sgnnvW+oejfI0PqHNjZ+KRwaPLN+wXeyWgpvu2vqHj8IyR/wCbtfQIMRQbKTSkWade4fuVqaTo7bEA6qeyIf8A2OAJ8AdT5Bdku01Q/swhsDe6Jvbt8ZDd3pZclLhElQ/sh8rzvIu8/qcdB5lQdjayip9IY3zuHvH7OP1N3H0Cim2hqZAQxwhZ3QjJp8ZD2vmtHhnRvK6xlLYh3feP/wDyPmtXhuxFNDYlnWOHvSdr0G4eQSx5fhuzss5vHG+Qne73fOR2h8rrX4T0cuuHTva0fgYMx83u09At+2MDQCydZRXHh+FsgblYLD5rtCRKiBKhCBEJUIEQlQgYhKhAlk0tT0WQc0kF1XVWHg8FckJjo0GDxfZ0OvpqsXi2Bbw9ocPiLhezT0gKpcSwQOB0ViR4wzC+oB6oEdvNYHUGw9n0V5R7bwkMp8RYXtka49aWh4AabWkYdSNPa1Pw4q4xXZ9zL2FwsnimBMkN3g5suXMDY5Tw8FoW2NbA5wJ8MkZlc0ERixhcAN7S32T37/JYrFG1UMgjqC2nzi7cozFwuR7eo4cLrupK6qwyxpH3bnJcx3suGnZI3X3679V6JQ4rS4tC9ssbTIwAvidY+D2X3t+O8HQ8Cc0PGJWwG7WPfLIRYu7TtN5ud1viuvYbaV+H1Ye06EGN44Fp3g+YC9YpcOhhYWwxMYx12nK3KTwc119Q7gQdQvFsaojBUvYfdeR6G1/kD5pAvsTr80jiNxcSPNV7qhQMcXbgSV3UuCyScPTVascbpErGOd7IK2eD9HEsgzFvZ4udo0fEk2Cu2YXQUv3svWvHuQDPr3F5swfNQYGj2ekk4H6/PctXhfRs8tzyAMYN75CGtH6nWHorV+1jm6UkEcI4Pf8AayeRcMrfIKtqRLO4OqJHPJ3Z3E/4t/gKCxZFQUvvOqHjhEOx5yP0/wAQUkm1cx0po46cd7Rnl/zd+wC6cK2JnmtljLW/il+zHk32j8lr8M6N42azvL/7WfZs87do+ZSx5sKSSaTtl8kh780j/TUjzWmwro9nksXtbE3vk1d/62n6lel0OFxQNyxMawdzQAuqygy+HdH9PHYyXlP99gz/ANbbD1utHDTNYLMaGgbgAAPQKZCBLIslQgSyLJUIEQlQgEJUIEQhCAQhCBEIQgEISoERZKhAwtUT4bqeyLIKmrw0OG5ZLGdmN5aF6A5qhlpgUHi9Zh2W4cPVV9PT9Q/PCGsfffa+YcWu72kaWXrOL7OtkB71h8SwYxmxW4kXFDIyoYD7Li0XOhDg3QsfqO23QBw1sQddQcLi/RhUzSOe4gtMl2yFzG3ZwJDiBe1vRXdFKYiRqWnUhrnMII3FrmkEHh8QjE4BUyZywey1rW5hYNY0NaN3w+alIi2d2HiFU2nLmP8AsHTPdG9rw3K8MykC/aJcN/C6ttoK9lDL1NJFHmawF0kgzkOOtmtPZGlje3Hcqimw+vjDzQtZD1ga10gLHSZWlxDWl2jdXE7r7tdFeYN0eVUgDqqVgcdXOt1sjvjcnKD6rNrTL1tTPU6zyveB+J1ox4N0aPILrwvZqSf7qNzx+K2Vn+bt/kCvTsN2IpoSHFvWPHvSnOfIHRvkFftjA3BLGCwvo1OhnkDf7Yhr5yO19AFq8M2bp6f7qNoPFx7Tz4uOqtLIQIAlQlQIlshCAQhCAQhCAQhCAQhCAQhCASJUIEQhCD//2Q=="/>
          <p:cNvSpPr>
            <a:spLocks noChangeAspect="1" noChangeArrowheads="1"/>
          </p:cNvSpPr>
          <p:nvPr/>
        </p:nvSpPr>
        <p:spPr bwMode="auto">
          <a:xfrm>
            <a:off x="612775" y="312738"/>
            <a:ext cx="304800" cy="304800"/>
          </a:xfrm>
          <a:prstGeom prst="rect">
            <a:avLst/>
          </a:prstGeom>
          <a:noFill/>
          <a:ln w="9525">
            <a:noFill/>
            <a:miter lim="800000"/>
            <a:headEnd/>
            <a:tailEnd/>
          </a:ln>
        </p:spPr>
        <p:txBody>
          <a:bodyPr/>
          <a:lstStyle/>
          <a:p>
            <a:endParaRPr lang="en-US"/>
          </a:p>
        </p:txBody>
      </p:sp>
      <p:sp>
        <p:nvSpPr>
          <p:cNvPr id="57358" name="AutoShape 26" descr="data:image/jpeg;base64,/9j/4AAQSkZJRgABAQAAAQABAAD/2wCEAAkGBhQQEBQUEBQUFRQUEBcUFBUUFBQUFBUVFBQVFBQUFBQXHCYeFxkkGhQUHy8gJCcpLSwsFR4xNTAqNSYrLCkBCQoKDgwOFw8PFCkcFB8pLCksKSkpKSkpKSkpMSwpLCksLCkpLCkpKSkpKSkpLCksLCksKSwpKTUsKSkpKTApLP/AABEIAK8BIQMBIgACEQEDEQH/xAAcAAABBQEBAQAAAAAAAAAAAAAAAQIDBQYEBwj/xABAEAABAwIDBAcFBwMDBAMAAAABAAIDBBEFEiEGMUHwBxMiUXGBkTJCYaGxIzNScoLB0RRikqLh8SRDc5MVY9L/xAAaAQEBAQEBAQEAAAAAAAAAAAAAAQIDBAUG/8QAHxEBAAICAgIDAAAAAAAAAAAAAAERAgMSMQQFITJR/9oADAMBAAIRAxEAPwD2dKkSrIEqRKgEBCAgVCRKgEIQgEIQgEqFy1GJxR+3LG38z2j90HShUNVt7Qxe1UMP5bu+gVLV9MFCz2TI/wAGgD5lCm4QvLavp0jH3UBP5n/sAqar6bal33ccbf0lx/1FB7WkK+fKvpQxCT/vOb+UNZ9FS1W0dTL95M93i9xVqR9JVOLQx/eSxt/M9o+V1UVXSDQx76hp+DA530C+dnSuO9x58U23xPqrQ9yrOmGjZ7DZX+TWj1JVHWdOA/7UDf1vLvk0BeUZApWU7juaT4ApQ3FX0yVb/YyM/LGD83Eqqd0k15cHdfJpwuAP8QLKkjwqQ+7bxUr8DkAJ004K0W9m6PukAYgDHKA2dgvpoHt7wO9bNfM+z+LupKmOZm9jxcd43OBX0lRVjZo2SMN2vaHDwKzMUqZIlSKBEJUiBEJUiBEiUoRCIQlUEqAhKqoSpEqAQhCIbLK1jS55DWgXJcQAB3knQBZ2o6R8PZf/AKljrfgDnfMCy886eselbLDTAkROh611vfcXuaAe8AM+a8spG5zqeGqsQr3+r6ZqJns9Y/waGj5lUtX07sH3VOT+Z/7ABeTdU0cEot3BXiPQKrpvqnfdxxt/SXfUlVFV0o4jJ/3S38oDfoFlw5SNpnnc13p/KcS3ZVbR1cv3k8h8XuK4HyPPtPJ9V1swmQ8LeJXVFs687yB5K0in6v4lAYO5aKPZocSTz8F1R4DGOF/HVWhlQpGUznbmk+RWvjw5g3D6LobCBwShj48Jkd7vquqPZx53kDw1WpDEoagoItmR7zj8l1RbPRjeL+OqtsqSyDkjw1jdzQp2wAcFKkJVQgakey6XOi57kVkcYo+rkvwd9V6f0O7SZ43Ush7TO3Hfi33m+W/1WPxai6xhuNRu+CosCxZ9JURys0LH6jvHEFZmCH0uhc+H1zZ4mSxm7XtDh58PLd5LoWFIkSoQIkSoQIkSpEAhCFEShCAhUKhCEUqEIQebdN+zP9RRtqGDt0x7XxieQD/i7KfAuXhFJLYr67qqZsrHMkGZj2ljgeLXAhw9CV8p7U4G6hrJYH+48gH8Td7HebS0+a1AkV5hFBG9oJAJtrfXXnXyVHSHOy/EaFW+BTZX279R4jn5LaLyPDmjcB6c/wDKnbTgcOefmupkV+ef+bqQQ8887ytI5RHzzv8A5KcI+eeSV1CDnnninCBByiNOEa6MgSFvwUEHVpcilLU3IgjskupMqRQR6pMhUqSyCPq0uQKSyLIGWSEJ9klkDHi6yWN0fVyXG531WvIVfi9F1kZ7+H7IrUdDm0l2vpJDq274r93vt/f1Xp6+ZsGxN9LUMlbo6N4PodQvpDDMQbUQslZ7L2hw+HePI3C5yroQlSKBEJUiBEJUiBEqEKIelSJVQoQhCASpEqAXkPT1sxmZFWMGrbQy27jcxOPnmb+pq9eXDjeEsq6aWCT2ZYywnuv7Lh8QbHyQfK+CVFn5TucLfwrtrSx1xvB08lnsRoX0tQ+OQWfHI5rh3OYbG3wvr4ELSQzdZG1/eLHxXSBt8Nma9gLRvF/9ufiuu3wCzWzddYlh8R4cRz3lacnnnnctsoy3ncoy0KU8888Ew8886qhhCbZSX555um2UDCE0hSEJpCioyE1SEJpCBqLIsnWUCEIsnWRZAyyQhPskIVEdk1zVJZIQoMhj1FkfmG4/VehdDu0vtUkh73xX/wBTfTXyWdxWi6yMj4LL4bXvpp2SM0fG8H0OoWZhX04hceD4o2qgjmj9mRgPgeI8jcLsWFIhCECISpECWSoQoh6EqFQIQhAqEl0XQKhNui6DxHp22YyTsq2DszDJJbhLG3Q/qjHrEsNszUZrxH3hdviF9GbZYCK+ilg0zubmiJ92VnajPqLH4OK+X2PMEwIBaQ69jvGti0+BBb5LWMjVU8pjeD3H/kLcUcmZgN+Hy3jnwWRr4AQyRnsyNDh48QrrZip0ynh9D/H8LrCSu8nPPN0mUc886ldHU888700w8882VRz5Bzzzqkyqcs555smlqghypjmqZzEwhFQkJpClITCEDLIsnWS2QJZJZPsksgYQmkKQhNIUDCE1SJl0DCFlNoaHI/MNx3+PBasuXHiVKJGEEcFFXPQ5tLlc6kkOjrviv+Ie03zGvkvWV8w0dU+nma9hs+N4cD8WlfSGA4u2rp45mbntuR+F25zfI3XOYV3IS2RZQNSWTrIsiG2QnWSKB10XUWdJnWhLmRmUJkTTKgnzJM65zKmmVB0F6QyLmMqaZEHSZF4B0w7O9RWulYLMnvO3uzXDahv+RY/9bl7oZFlekjBP6uheWtzSQfbMHFwaCJWfqjLh4gIrzLY2f+ppZID7cX2jPyn2h6/VdGHzGKQHhex8DzfyWU2WxT+jrGOvdmazv7o38f8AEgreY/h/VTG3su7TTwIOq6x0y1cHaaDzz/BTjHzzzuVbs3W548p3jsn9j6fQq5LVplzOjUTo+eebrrc3nnm6icFFcrmqNzV0OaoiEEBamFqmcE0tRUdkWUhYksqhlkhT7JhCBEwqRmiR29QRZVG5uqmO9RSHvRQ8Jp3KOSsaBqVW1G0Mbdxv4a/7LKqvaGhyuzjcdD+x/ZbPob2lySupJD2ZO3Ffg8DtN8wPVqw2I411rS22h4k6777lxUdW6KRkjDZzHBzT3EG4WZgfUtkllwbN402tpY52e+3tD8Lxo9vkb/JWVlgMSWT0lkDbITrIQVxlSGVQkpuZUTGRNMiizJM6CUvTc6izJC9RUudJnUPWJM6CbMkMihukVR8+7fYF/R1sjGizL54v/FIS5o/S7OzyC3ODVH9dhTH75aU9W/vLPcPp9F2dLuBddStnaO1AbP8A/FIQCf0uyu9VkeiHGhDWmCU/Z1LTE6+4P9w+un6lvGUleYNV9XKO52h8eHz+q2rXXAI55/dY3GcMNPO+M+67Tw4LU4FN1sYPkfEb/wCfNdEl0W5553qJwXY5g8VA93cERzOYons71O8qEjnnm6ioXWUZKmITCEDSEhCedN6gkqWjiqFTXKuq8eYz3h4DU/JVFVtMT7I8z/AQaQzAbyuOpxVjN5A8T+yyc+JyP3ut4af7rkcVm1poaraYe7c+Gg9TqqqpxyR26zfDU+pXASonvUtUj5nO9ok+JURTc6YXKB7nJWNLtAorqwoJz1TmtGpeCSN5AHZHhck+IHcuezPhjb1eJojftjXM02nR7t3/APGskimY6Rj3BzQwtux1rO0d3gN9F6vs1tVDXscYrhzT2mOtcA7nacD8iPX59hhP4eebrW9HOIOp65mmkg6pw+D3sa0+RIPkvJhuynL56fb8n1mrHVOWv7RF9/j26yQhOQvW/NG2QnWSIKd8ahc1WT4lzyQoOEqIzi9r6hdE0dlS4049U8s0e1jnN7iQCQ1w4g28e5VViXJFhdmulCGoIZL9k+3vnsH8r+Hg75rYT4ixjC9xNgCdASSAL6Ab0R1XRdYar6SgRenjBadz5Xta3ya0kn1CzmJbZVkmrXuc2xzMgHUuHdlJu54t3O8kHqtZiMcIvNIyMd73BvpfeqV+3dNmswvf3ubG4MHm6xPkCvJXYnG65e5lzcOaRI+b4tJIzA8L/NFPG5+bIXENcG9XU5r63uRlNxbTR4ubixVHqGObWQdUGyOjyVDXsaAQ/OLZXi9w1p7VtTf0XiM7HU8+hIcx+h49k3a70sVo54ZGtzSOYWte0mEMYyN7Re4L5Cb7hobXudQqbHaeMW6uOSMjR7Hse3Kd7dXXHEjQ9yD2THpBXUNNXM3vjDZbcHjR3zBVVs7WZH5TudqPEf7fRc3QpiwniqMPlOj2mWK/4gLPA/0nyKiqInQSkHRzH/MFdYllu78886KJ4UNDWtdGDfQi4/jnuUdVibGDUgeJVQ96ge4DeqSs2obrlufDQeq44paqpNoYzuJJA0ABaHEudpYZm37rqKvJq9rebD1Kq6naRg3G5/t/kqtxjZ6eGJsspvmcQ4dsmMhz2APJGW+aN4sDoWqlUtVpU7Qvd7It46lVtRVPf7Tifp6KIuUb5kAmkqJ9QoHTKWrodIonTKAvTS5SxI6RML06OBzvZBPPerfD9kZpiLNOvwUsUl1JFTud7IJ571vafYCOAA1UjI/g89o+DNXH0XbHW0sOkELpT+J/2bPTVx+SgxuHbHzzEWaRf4K8h2JfGXhl3SRNa6VoFy1rr5Tb3tx7I1sD3K8hqKqqORhLGnTLC3I239zh2j5leg7KbMtpIzYdp7sz3He4gWHkB9T3rGccop207ctWcbMe4eLthObK3tn+y7vlbMPAgFehbA7DyMlZU1IyBozRxn2i4ggOePdABJA33Iva1l6QIxvsL+CdZcsNEYzfb3+R7TZuw4RHGJ7IhKhd3yiWSJ1kIIC1RujXRZIWoK+WnVNidLpotM5i5ailug8L2m2GBc5zAGEm92izSb31HDyVRhGO1eGENcc9ON4ddzRd3ucWaG3d8Cvca/CQb6LH41swCDZoIO8EXuqMrR4dQ4iQ+jcaSpOpjIGV19bCM2B8W23blTY1gj6WQtrjK9l+xIOzTu03FjPZN7iztUuKbIWN4iWEOvbhcaaHeN678I6QKinJjxCPrYtTewztaLWAcdJBv0d3DVUV3/zHWawskl3DOew2w0Azv1NgLbuCfFQ9b1slRZk3VfYmJzmuMg3CWU6FpGmre7ULQVOzkNcTUYZUBr39oxOvlNgNOrOrD4XHwsqCplkpnBlZG6Jx3O3xu/K4aKKrg6BhH9Q2QSi2kwMxJ72aFrh4KafPVOm7UjHOs4xzNuHZiDdjb5orCxHA8LblLJjcfsszSu7owXAeLjYBM6p9RIHTx5AGkNc2T/qAQOx2wCLDTsm+m6yCo2axh9BWxTDfFKC4d4vZ7fMXC9o6QKBpdHUxaxzsDgRuuQCD5gheKY9hpicHEudmFy51r3vre3kvXujjEhiWDSUrjeWl1ZffkN3M9O030WollnY6p7NGuIv3GwWgZsO9zntkkGcRNkjsHFshc7JkEjgBvLRcXH2jVl55Q0lOqdrZjG2IPysY0tAYGsuDlvmLQC72G7/whakbmehoaJscjCzNnvabtv6qRrQbx/jaXXGnB4sSFU1m3UcQDadrnGN2VkjjlBjyOZYgAOvlc1vD7mM2BFlgZq4m5J37+8rkfVKK0eLbXT1AeJHjK9we5jWhrS4Aa23i5aHEXtfW11RSVK43zFRmRLHS+oKhdKmxxOduBP0VnQ7Myy8D5D91mxVl6dHC53sgnnvW+oejfI0PqHNjZ+KRwaPLN+wXeyWgpvu2vqHj8IyR/wCbtfQIMRQbKTSkWade4fuVqaTo7bEA6qeyIf8A2OAJ8AdT5Bdku01Q/swhsDe6Jvbt8ZDd3pZclLhElQ/sh8rzvIu8/qcdB5lQdjayip9IY3zuHvH7OP1N3H0Cim2hqZAQxwhZ3QjJp8ZD2vmtHhnRvK6xlLYh3feP/wDyPmtXhuxFNDYlnWOHvSdr0G4eQSx5fhuzss5vHG+Qne73fOR2h8rrX4T0cuuHTva0fgYMx83u09At+2MDQCydZRXHh+FsgblYLD5rtCRKiBKhCBEJUIEQlQgYhKhAlk0tT0WQc0kF1XVWHg8FckJjo0GDxfZ0OvpqsXi2Bbw9ocPiLhezT0gKpcSwQOB0ViR4wzC+oB6oEdvNYHUGw9n0V5R7bwkMp8RYXtka49aWh4AabWkYdSNPa1Pw4q4xXZ9zL2FwsnimBMkN3g5suXMDY5Tw8FoW2NbA5wJ8MkZlc0ERixhcAN7S32T37/JYrFG1UMgjqC2nzi7cozFwuR7eo4cLrupK6qwyxpH3bnJcx3suGnZI3X3679V6JQ4rS4tC9ssbTIwAvidY+D2X3t+O8HQ8Cc0PGJWwG7WPfLIRYu7TtN5ud1viuvYbaV+H1Ye06EGN44Fp3g+YC9YpcOhhYWwxMYx12nK3KTwc119Q7gQdQvFsaojBUvYfdeR6G1/kD5pAvsTr80jiNxcSPNV7qhQMcXbgSV3UuCyScPTVascbpErGOd7IK2eD9HEsgzFvZ4udo0fEk2Cu2YXQUv3svWvHuQDPr3F5swfNQYGj2ekk4H6/PctXhfRs8tzyAMYN75CGtH6nWHorV+1jm6UkEcI4Pf8AayeRcMrfIKtqRLO4OqJHPJ3Z3E/4t/gKCxZFQUvvOqHjhEOx5yP0/wAQUkm1cx0po46cd7Rnl/zd+wC6cK2JnmtljLW/il+zHk32j8lr8M6N42azvL/7WfZs87do+ZSx5sKSSaTtl8kh780j/TUjzWmwro9nksXtbE3vk1d/62n6lel0OFxQNyxMawdzQAuqygy+HdH9PHYyXlP99gz/ANbbD1utHDTNYLMaGgbgAAPQKZCBLIslQgSyLJUIEQlQgEJUIEQhCAQhCBEIQgEISoERZKhAwtUT4bqeyLIKmrw0OG5ZLGdmN5aF6A5qhlpgUHi9Zh2W4cPVV9PT9Q/PCGsfffa+YcWu72kaWXrOL7OtkB71h8SwYxmxW4kXFDIyoYD7Li0XOhDg3QsfqO23QBw1sQddQcLi/RhUzSOe4gtMl2yFzG3ZwJDiBe1vRXdFKYiRqWnUhrnMII3FrmkEHh8QjE4BUyZywey1rW5hYNY0NaN3w+alIi2d2HiFU2nLmP8AsHTPdG9rw3K8MykC/aJcN/C6ttoK9lDL1NJFHmawF0kgzkOOtmtPZGlje3Hcqimw+vjDzQtZD1ga10gLHSZWlxDWl2jdXE7r7tdFeYN0eVUgDqqVgcdXOt1sjvjcnKD6rNrTL1tTPU6zyveB+J1ox4N0aPILrwvZqSf7qNzx+K2Vn+bt/kCvTsN2IpoSHFvWPHvSnOfIHRvkFftjA3BLGCwvo1OhnkDf7Yhr5yO19AFq8M2bp6f7qNoPFx7Tz4uOqtLIQIAlQlQIlshCAQhCAQhCAQhCAQhCAQhCASJUIEQhCD//2Q=="/>
          <p:cNvSpPr>
            <a:spLocks noChangeAspect="1" noChangeArrowheads="1"/>
          </p:cNvSpPr>
          <p:nvPr/>
        </p:nvSpPr>
        <p:spPr bwMode="auto">
          <a:xfrm>
            <a:off x="765175" y="465138"/>
            <a:ext cx="304800" cy="304800"/>
          </a:xfrm>
          <a:prstGeom prst="rect">
            <a:avLst/>
          </a:prstGeom>
          <a:noFill/>
          <a:ln w="9525">
            <a:noFill/>
            <a:miter lim="800000"/>
            <a:headEnd/>
            <a:tailEnd/>
          </a:ln>
        </p:spPr>
        <p:txBody>
          <a:bodyPr/>
          <a:lstStyle/>
          <a:p>
            <a:endParaRPr lang="en-US"/>
          </a:p>
        </p:txBody>
      </p:sp>
      <p:pic>
        <p:nvPicPr>
          <p:cNvPr id="57359" name="Picture 28" descr="http://supercarbonoativar.files.wordpress.com/2009/08/gestao_sustentabilidade1.jpg?w=570"/>
          <p:cNvPicPr>
            <a:picLocks noChangeAspect="1" noChangeArrowheads="1"/>
          </p:cNvPicPr>
          <p:nvPr/>
        </p:nvPicPr>
        <p:blipFill>
          <a:blip r:embed="rId9"/>
          <a:srcRect/>
          <a:stretch>
            <a:fillRect/>
          </a:stretch>
        </p:blipFill>
        <p:spPr bwMode="auto">
          <a:xfrm>
            <a:off x="6928271" y="116781"/>
            <a:ext cx="2061433" cy="3264197"/>
          </a:xfrm>
          <a:prstGeom prst="rect">
            <a:avLst/>
          </a:prstGeom>
          <a:noFill/>
          <a:ln w="9525">
            <a:noFill/>
            <a:miter lim="800000"/>
            <a:headEnd/>
            <a:tailEnd/>
          </a:ln>
        </p:spPr>
      </p:pic>
      <p:sp>
        <p:nvSpPr>
          <p:cNvPr id="57360" name="AutoShape 30" descr="data:image/jpeg;base64,/9j/4AAQSkZJRgABAQAAAQABAAD/2wCEAAkGBxQSEhQUEhQWFRUXGBcUGBUWFRcXFBgVFBQXFhQUFRYYHCggGBolHBQUITEhJSkrLi4uFx8zODMsNygtLisBCgoKDg0OFw8PFywcHBwsLCwsLCwsLCwsLCwsLCwsLCwsLCwsLCwsLCwsLCwsLCwsLCwsLCwsLCwsLCwsLCwrLP/AABEIAMIBAwMBIgACEQEDEQH/xAAbAAABBQEBAAAAAAAAAAAAAAAAAQIDBAUGB//EAD0QAAEDAgQDBQUHAwQDAQEAAAEAAhEDIQQSMUEFUWEGIjJxgRNSkaHRFEJikrHB4UNT8DNygvEWI6IVB//EABcBAQEBAQAAAAAAAAAAAAAAAAABAgP/xAAcEQEBAQACAwEAAAAAAAAAAAAAARESMQJBUSH/2gAMAwEAAhEDEQA/AIgE2sYFhKeELSqTqpFgJ+Q9OilpVCRNhfzVggHVMNMabaRsoIPtl4DSSpWneDfZSNb6JwCoZknVUOI0nmIiJGkz6nYLSQAiMr2dM91zpIvOn3ZN/mpabMpLWkxGadRrtzVutgmu1HqnMwwAA1jSdvJRdQNqE/dKbiKeYXHkJ1V32YSOpAoMmhm0Z3gCAZ25xzWiylEkgD6KPFYdsSZ8hv5wqlGg5098Eaak2GgIQWq9YN0InQDbzMKUSdCPOFAcKGNJjOfh8E8YloIbYHpoOlkCENYRMlzrdSkfQeZAgDnMmVYLATJOib7USRBMcrx0hBUo0GgxUidr6hWDTpgXAj/ITMZldDcpJN5G23xUX2VuhIBje9/KVFPfhwfDbeQbKP7PUnxRfnt5KxSpDY9eQ0iwCmA/n+EEHsXAXf6wJCaMO03ieV1NVkjTfztumMgWALesEj47BFMLC092dPCIiSpS1wiYj1+SfMQLnr9SlfTm8kfNUVcS152aYNufmps8C5aFIGAKGo5hJBHy58iopKoBjSdoMH4qZk7/ACVRuDDZ389I5DknNZllwPd5X1+iKkrvDWyWz+t1WY7PJtHqD/0pW1Jnci1jb4SlbSJme6edpI62U7DPs7Tf90Kw2mYvCExdTBBKUApcq05I5S5gnFJCoMyAE9rUuVA1oTwEQgKIIQke8DVNpVc2xHmqHoCUhCgSFFUozpHqLRup0QgptY4znte2XWNkopHOTH3Yzbz8FbQQiqFIPvNONNCJPqnCg1pJkydT+iuplRkxfS//AGgpZ2QAXA63Jv1lDmU3ToTvz6KauGtu4C5jTdL7MG4secCboKtTDNaC9xyDcT+p9VZpBsCIAIt1SurtJySCeRFud0NpEEEnaIj99kUjiQdRlj1lKKoP3kz2B3MjrGh2RQogtAaTA9PTyQSltrH1CZVdlaYEkDyT9LCJ5IAmRcf5sioG0S+C7LPQHXbfZK0bDQW80jC1pIadZcSN+agxDwWgscSdmiBJ5noFFXR0VKvSLiLkReNPJRHCvaCQ6DHPU/spW4mp/bmB6k9OiKSjW9nZzTrqBPqeSvseDpdZruIiIc2+kcz+EfurOEoDxNNjt9eqgtIS5ChVCgpUlMWH/fzTlWDITgEKOvMW+WqCRRPrwYF1FTzN2Jn4qRmYnwgIJHVLawoqVLeZKsZByTatZrBLiGjmSAFUGTnCfC5riXbahTtTmqfw2b+Y/suYx/bPEVPARTH4RLvzH6KD0mpUDRLiAOZMLKxXafDU9aoJ5N7x+S8xfUq1nd4vqHqS75LSwfZbE1PuZRzcY/lQdPiO3lIeCm93Uw0LNr9vap8NJg8yT9E/DdhHnx1QOjRP6rTw/YegPE57vWP0Qc3V7ZYo6Oa3yZ9VVqdpMUf6zvSB+y76j2Wwzf6QPmSVZHCcOz+lTH/EIPMjxnEn+tU/N9E3/wDTxH92p+Yr1OlhqX3WN/KFKcGz3G/lCK8pdxPEb1anxUjOPYkf1n+sH9l6icDT9xv5Qq+J4bh4l9OmB1ACDzqn2kxAc12YHLsRY+carWoduqk9+m0joSFqYzC8O+8WD/a4/ss2l2cw9a9KqWtkjvQSeUBBoN7cUnNgsc09YI+S08Fx6nWaC17G3gtce96ciuVxfYuq3/Tc1/S4KwsVwyrTu+m4dYt8UHp4ogXd33G3d2HIlKC5hc97u7sAOf7rzbh/Ha9HwVDHuuuPnda+J7Z1nNADWNO5jNJ2idEXXTnEQ5oDnGJJBMROmY/wtCmWwCYJ2jvG/LdeZYri9aoZc/cGwAEjTRdJ2Nx/tHFrnHPcyb5ptB8uSLrrozagRtP0Q8GLQo3UqueQ5uSPDF55yosQyq9sN7hnUkGw39UUVajZhwHObH+VFhA9j4a3/wBZvJMRPIQrX2EEhzu8RpI08lYIQKhJKEEX2oJftInpzVaH8gB5f5+qaHOjX/Olv2VZWRiDyssrtDxV1BntGiTOUA6SZ7xWqym7WfRc7214e+owFgMtuRzRHMO7S4kmfau+Aj9Fb4X2srMqA1HF7NHAgTHMdVzicojs+MduI7uHZP43i3o36rj8djqtYzVe53mbDyGgUcpMyApUZ1MD4/JW5pN8LS8836flCp5khcUG5he0lSkIYKYHRgW3wLtc+pVayo1sOtIkEHay4qlRLjDQSei3+E8Ee0h7rdN01ZNekUaoc0OGhVcVXPsBl/VQ8KnJAAICvtpTcEhCzDX1C0C0lQ02g3IJVtrOqkhURU45QnpYTS6FAlV0AmF5l2wxbnYl4JJaIDRNgIG3mvR62IHhg3CycfwWlW8Tb890qyPMpT2PIuCQell1WL7Gn+m/0Ky8V2brMMWd5KacaqM4vXGlV/xTavE6zhDqjiORNlIeDVvcKjPCq3uOTTKqJCVcHCax+4fVXsP2ZqHxODempTTjWEXLa7MYd3tBVd3abSCXGwhauD7P02Xd3o5qXtA+MO5rRrGg0aDc+Wia1x+uyp1cwBbcHcERCeKnQ/BeZdn+0L8OQCS6nu3l1avSMHi21WB7DIK0kp5rfhKiFc37ptbz8laSKKqmufdPoLIViEKiOrQzG5tySPAkGJHSIHVVsPDrEkE6GZEcgd1HncyeX/yfojDTDly3aLtQynUbSaA649o7Zo3A6qv2j4waLIae++fhu61iuGw9F1RwaLkn9VB3vEeC0qvejW+Zuv8AKxq3ZgjwvH/IfRdJw5rqdNtN9yAL9FM4go04yp2cqj3T6pG9nahHib8yuzGFf6JlNsKLxjlmdmDHef6ALQw3Z2kBJknqf2W6PJDWIskVaGCawd0Aeikc1WCEwtUVe4I7xDyK1gFh8IdFT4hbhK1GPLsJrnQJKY+tsBP6fFVnuBPvnkPCOvVGUjq5PgE/iPh/lQDX+47no0eXVTNw5d4z6Cw/n1VljANEED6diTr+nkomq3V0KqgIsBCiNIKZNKixC5o5KI0J0CsOCjweJyvIN7Sp+NxTr0SNUzZWeJVZeI5Ku4KXtudInuU/BqWbOSJBhvpuqr2q7wytBy/5Kvinl05ntR2ayTVpDu6uby6jos7szxt2HfBMscbjl1C9Kc2ddF532s4N7F+dg7jj8DyWnF6PTeHAEGQbhPXJ9heJZ2Gk43bcf7f4XWIsIlQhFY7wWT+o0v7w28wn0q7+Ujkb/B37FWsVUg2bO07z5clQxFd2VzgTYHw9Bu0/yqy877QYw1azidjlG1m2+q6jsVwkNaajhc6SuOwrM1QT5n9V6bg6uVjQ2YAEkQbxJJGqJE2MpzBgiN1WAlWcQYAgyXXM5gIPnoVEyDobo1EjcZlpGNQCPVYXAcY6owTqCWnzC1nUiJnQrD4fhn0q1QR3HQ4HruFmtR0IakIS0jIlPyqiNzUwhTEKtisS1glxAHVSrDXPyS4GCE/BY2o9wEiFjNrnFPyUw7Lz0nr5LqMBww0Gj753JgR5dEiWropg6mU9gAFgUmGrsJyiztS02McyFYKrGI56Jb8k+EuVDFWqTeQoArjnBwsQfVc/i6leiScvtafTxj6orUTXLNwvH6L7ZsrvddY/NX6ddrtCD6qKHOVSh/qOJ5BXXBUsTRMpWohxDpqW2CCCo6ZDSZMeZVXG8XYLMIe7pdZbWqlhJ0V7hmEtnOpuByCocMwNSuQ6qMrBfLoXcp6LpQyAtSMWoSFR4vgRWpOYRtbzGi0XBMhaZeZdn6xo4ls272Q+tv1XqAXnHaXD+zxRI3LX+sr0Sk6QPIKJDHUzOpQppQrqs9tBuhDiNp6+6dk4tJBAbAiIPiPrur5Khq4hrdflc/AIxryrB0MldzXWLSW/A/ReoYGi0AGLxrvdcf2ywQpV212+GpZ3RwGvqP0XScG4i00gdSIBgSeQsEVrVKYIIKy6vDnNPcd6H6rSo4hrhLSD5KZoQctWxtVn+pRcQPvNv5WVZ3FqG78vRwIP6Ls3MVSvwym/xMafMKYu1zH/AJPh2jxE+TSmntZS+617jyyrpqPBaLdKbPgFdZgaY0aB5AJhtcEMZjcQf/VSyDmf5V7BdjHvcH4moXHl/mi7Q0xaLeSemCtgMDTotysaB13U1aoAJOg6SmuqgaXPIapxbOqKiw9G5fJ72x29FPCGhLCKQKHG1g1pkxPdHmdAp4WVxBz5dewgjVu+79Pkgr4MHMznDtrz/wAe6PVTGsQ4i3ig30kbk6+QVU1AxzSSGgP3Ps23G39wrQJZnOYkk96CQYi0tbqPNEU6+AoYhsPa3M4GJEOtqQDeFkf+FBon2z2nmDA+C6GhhmF3cqeGczZl3e5uNx5KbEFsQS4fdDhzdy69UMcVieDV2WZiKh1gHpzOg9VC3AYr++YtebEnZpjvHyXY5qWgB94mYaYsc7hY+RUjqFNwlrsvdgOGkbZZsoOJZwBzr1XOJ1gm9tS4mwAW5wbgTQQW/nIuf9gMgDqtJ3DiJywQSHACWgncvI8XwWhg6BaLkmecW6CBoquJ2tgJrgnEppVVGVGVMQo3IjiO2VPNiKQGroH/ANLtKQgALlcez2vEKbfcbmPpp+y6toRPZ0pVRqtfJgOI5yEIqpVLibnMB94eICeX0CY73jp77bGfxDp1WvRgjMAL7qKqQQSSABeQf1Rhj8Qwwq03ZwDIs5uulp5c9lyXDcYcPUyuJy7OHykbhd/VDBBFsx1aJmef1Kxe0fBfajNTbJ1JmxA/dUXMLW0eHAjQPbcQLnOPC2VvUXktBNjyF/mvMuGcTdhXEEe0p6Fp28tl1/C+Mtq3pEEbsJhzeZk6+QUXXQ5kufosrBUnPhxuLmXCHA/hA0WswQEUNqGJj0Siob2+eqUJUMMa524A9U0UyfEeehjVSpYUXA2mB/l05CEChCEIolNcJ1SoQV8Rg2PjMwGDIkTB5hUsXg3TIgjK4EXzk3iKk91XsTimsF7mDDR4jHIbrPx2LIaHy5jczTDW5nEO2c2O6iJuGUXDvOhsgdyBba7h4kxuPAOV1pc5oBGUmPdG46qrg8SRnY8BwzQAwl5aDoXg+FWX4I3dTfcuBM98QBBDRPdsgYMNSL2tacrgC7ILN727m6G/NMfhHtLZhxu01PCQNsrBIKjqNNOJDmNzFoaJcHB2hcYlolT0MRUblDm3IIgSWCNMzolAcPxbQBmLmuJyj2kB7yN4WqCsrEZnuADQ2IcXEZgZ1a0zIPVScLLhLCwtAJiXZpE/JFXykTnJkqhHFQYioGtLnWABJPQKYrne0GK9o9uHbfR1SOWzPVEQ9mqBfUqV3avNhybsPgukUGCw2RoHx81YRAhKhFZJrPebWIEFp8BJ/FF/RTUsLHNosMtsvWAnnFNa3uguExIvEaknZUqtYkZnd9niDhts0Bou4qsp3VmsltOA4uvnkAneDuoK2LLpZoYM0zq4Gw733Ux8xJ77dyY9o2dT+EAKEEFpMh9P4ZQ3S+riouMrH8Dz3pAB2haTYEawT4r7rmcXSfQqXljxpz8wd16hhMC05Hu77gLOIvGvouQ//oODioypeHDL0BEmPWfklZsxiYHj1em/OKjiTrmMg+YXe8A7UU68NcMj+Wx8ivMXCFJh6pY4OBgggj0UWV7VKVYvCONtqtaTYkBbLTKNnhKE1KgdKJSBKUCoBQCkCB0ppSkprggzH5a1Wze9TMEuYdD7jlNiMMSC1pyAiMw8cg7SrjWQU8hDGceFNc2DIJguc05XOLd3Fuqjr4hshtLvFrw1+V0ZZGrhutSFUxeBY8XEd4OtYkjmQhikziJcJEFsOlwBDszdgw6pKHEyXMLnMaxwsHS2rOmh6qWlw0lxdUcHkOzMOWCwG0dVHU4c1oHtXe0ObuueASJvAgIjUQAqz5Lhkdpq0RHrum08URGcQSSLSRbmdlVWyUwpWvB0uq+NxTaTHPeYAv8AwEFbjPERQpk6uNmt3LtvRZXZ3AmTVfdziTPMnU/sqGGY/GVs77NGg91v1K7ClTAAA0FkQBKEsJUDUJQhBUoYZn3RAFo0HwUYYymXlnefqW5r9NbBS1WFwMuy32Oyjc5rWkvIMxePhfdVC+yc9mgaTqPEE6hgmg5tTGXpA6aBNY57nEFsM2dNz5BXGNgQgAFldpeHfaMO9g8UZm/7m3H0WskhQx405hggiHN1BTAvT+Ndm6de47r/AHhv581jcM7EkOms4Fo0A38+SiYqdksG+psQ0HVegUqcADkkw1BrGhrQABsFIAjZwShJCVVSpChDkAEoTSlCgUoCJRCABSkpEEICUICAgalcAU0hKCqM7EcKEO9kTSc4glzIk89VE+rUZmztzU2tkOBJeSI1bHmtZNc1Exl0y0tBY4tnvhohpjkQVyvF8e/FVsoBNNhsACZMwXFdjX4axzs8Q+C0O3AI/lUuB8H9g0hxDiTrEW5Ii3w3DNpsDW6781aXL8a4v9nxDQKUyB3tzeDtddPSfKByEsJIQJ6pEsIQZbKbqk5sr2uNotAHM7lWcPgg2ZOYTIB8LY0ACsMpxYCFIgAEICECoQnBFIEoCVKgAEsIQEUsoKRLKKUIKEhKBSkCSEgQPKEkolAJSmhOKiAoKESgaSlCRwQ0qgAQUqSUDT/CROKbKCOrRDtQDGizXcOcw1H0nEvcLB5JYDrYbLWSIjJHEnU/ZtrNJe+0sEsBnnstNlQGYIMaoc1V8NgWU3Oc0QXGSgtJESkVCpEqFEIQlCIQgVPCYE8FFBSppQilBShJCVqBwRKRARQhASoApoTpTQgVKAmlAKBUoKQpEDpRKSEpRASkQSglA6E1DSllAwpErimhUKU1KhRDSlSIQCEqFQ0pxSIUAkSIQPSoQinIQhFKU1KhCBKlQgAkOqVCBCgIQgEFCEA5CEIFQhCAOyQIQrA0JXJUIhrkIQgahIhVAUgQhT0AoQhGn//Z"/>
          <p:cNvSpPr>
            <a:spLocks noChangeAspect="1" noChangeArrowheads="1"/>
          </p:cNvSpPr>
          <p:nvPr/>
        </p:nvSpPr>
        <p:spPr bwMode="auto">
          <a:xfrm>
            <a:off x="917575" y="617538"/>
            <a:ext cx="304800" cy="304800"/>
          </a:xfrm>
          <a:prstGeom prst="rect">
            <a:avLst/>
          </a:prstGeom>
          <a:noFill/>
          <a:ln w="9525">
            <a:noFill/>
            <a:miter lim="800000"/>
            <a:headEnd/>
            <a:tailEnd/>
          </a:ln>
        </p:spPr>
        <p:txBody>
          <a:bodyPr/>
          <a:lstStyle/>
          <a:p>
            <a:endParaRPr lang="en-US"/>
          </a:p>
        </p:txBody>
      </p:sp>
      <p:sp>
        <p:nvSpPr>
          <p:cNvPr id="57361" name="AutoShape 32" descr="data:image/jpeg;base64,/9j/4AAQSkZJRgABAQAAAQABAAD/2wCEAAkGBxQSEhQUEhQWFRUXGBcUGBUWFRcXFBgVFBQXFhQUFRYYHCggGBolHBQUITEhJSkrLi4uFx8zODMsNygtLisBCgoKDg0OFw8PFywcHBwsLCwsLCwsLCwsLCwsLCwsLCwsLCwsLCwsLCwsLCwsLCwsLCwsLCwsLCwsLCwsLCwrLP/AABEIAMIBAwMBIgACEQEDEQH/xAAbAAABBQEBAAAAAAAAAAAAAAAAAQIDBAUGB//EAD0QAAEDAgQDBQUHAwQDAQEAAAEAAhEDIQQSMUEFUWEGIjJxgRNSkaHRFEJikrHB4UNT8DNygvEWI6IVB//EABcBAQEBAQAAAAAAAAAAAAAAAAABAgP/xAAcEQEBAQACAwEAAAAAAAAAAAAAARESMQJBUSH/2gAMAwEAAhEDEQA/AIgE2sYFhKeELSqTqpFgJ+Q9OilpVCRNhfzVggHVMNMabaRsoIPtl4DSSpWneDfZSNb6JwCoZknVUOI0nmIiJGkz6nYLSQAiMr2dM91zpIvOn3ZN/mpabMpLWkxGadRrtzVutgmu1HqnMwwAA1jSdvJRdQNqE/dKbiKeYXHkJ1V32YSOpAoMmhm0Z3gCAZ25xzWiylEkgD6KPFYdsSZ8hv5wqlGg5098Eaak2GgIQWq9YN0InQDbzMKUSdCPOFAcKGNJjOfh8E8YloIbYHpoOlkCENYRMlzrdSkfQeZAgDnMmVYLATJOib7USRBMcrx0hBUo0GgxUidr6hWDTpgXAj/ITMZldDcpJN5G23xUX2VuhIBje9/KVFPfhwfDbeQbKP7PUnxRfnt5KxSpDY9eQ0iwCmA/n+EEHsXAXf6wJCaMO03ieV1NVkjTfztumMgWALesEj47BFMLC092dPCIiSpS1wiYj1+SfMQLnr9SlfTm8kfNUVcS152aYNufmps8C5aFIGAKGo5hJBHy58iopKoBjSdoMH4qZk7/ACVRuDDZ389I5DknNZllwPd5X1+iKkrvDWyWz+t1WY7PJtHqD/0pW1Jnci1jb4SlbSJme6edpI62U7DPs7Tf90Kw2mYvCExdTBBKUApcq05I5S5gnFJCoMyAE9rUuVA1oTwEQgKIIQke8DVNpVc2xHmqHoCUhCgSFFUozpHqLRup0QgptY4znte2XWNkopHOTH3Yzbz8FbQQiqFIPvNONNCJPqnCg1pJkydT+iuplRkxfS//AGgpZ2QAXA63Jv1lDmU3ToTvz6KauGtu4C5jTdL7MG4secCboKtTDNaC9xyDcT+p9VZpBsCIAIt1SurtJySCeRFud0NpEEEnaIj99kUjiQdRlj1lKKoP3kz2B3MjrGh2RQogtAaTA9PTyQSltrH1CZVdlaYEkDyT9LCJ5IAmRcf5sioG0S+C7LPQHXbfZK0bDQW80jC1pIadZcSN+agxDwWgscSdmiBJ5noFFXR0VKvSLiLkReNPJRHCvaCQ6DHPU/spW4mp/bmB6k9OiKSjW9nZzTrqBPqeSvseDpdZruIiIc2+kcz+EfurOEoDxNNjt9eqgtIS5ChVCgpUlMWH/fzTlWDITgEKOvMW+WqCRRPrwYF1FTzN2Jn4qRmYnwgIJHVLawoqVLeZKsZByTatZrBLiGjmSAFUGTnCfC5riXbahTtTmqfw2b+Y/suYx/bPEVPARTH4RLvzH6KD0mpUDRLiAOZMLKxXafDU9aoJ5N7x+S8xfUq1nd4vqHqS75LSwfZbE1PuZRzcY/lQdPiO3lIeCm93Uw0LNr9vap8NJg8yT9E/DdhHnx1QOjRP6rTw/YegPE57vWP0Qc3V7ZYo6Oa3yZ9VVqdpMUf6zvSB+y76j2Wwzf6QPmSVZHCcOz+lTH/EIPMjxnEn+tU/N9E3/wDTxH92p+Yr1OlhqX3WN/KFKcGz3G/lCK8pdxPEb1anxUjOPYkf1n+sH9l6icDT9xv5Qq+J4bh4l9OmB1ACDzqn2kxAc12YHLsRY+carWoduqk9+m0joSFqYzC8O+8WD/a4/ss2l2cw9a9KqWtkjvQSeUBBoN7cUnNgsc09YI+S08Fx6nWaC17G3gtce96ciuVxfYuq3/Tc1/S4KwsVwyrTu+m4dYt8UHp4ogXd33G3d2HIlKC5hc97u7sAOf7rzbh/Ha9HwVDHuuuPnda+J7Z1nNADWNO5jNJ2idEXXTnEQ5oDnGJJBMROmY/wtCmWwCYJ2jvG/LdeZYri9aoZc/cGwAEjTRdJ2Nx/tHFrnHPcyb5ptB8uSLrrozagRtP0Q8GLQo3UqueQ5uSPDF55yosQyq9sN7hnUkGw39UUVajZhwHObH+VFhA9j4a3/wBZvJMRPIQrX2EEhzu8RpI08lYIQKhJKEEX2oJftInpzVaH8gB5f5+qaHOjX/Olv2VZWRiDyssrtDxV1BntGiTOUA6SZ7xWqym7WfRc7214e+owFgMtuRzRHMO7S4kmfau+Aj9Fb4X2srMqA1HF7NHAgTHMdVzicojs+MduI7uHZP43i3o36rj8djqtYzVe53mbDyGgUcpMyApUZ1MD4/JW5pN8LS8836flCp5khcUG5he0lSkIYKYHRgW3wLtc+pVayo1sOtIkEHay4qlRLjDQSei3+E8Ee0h7rdN01ZNekUaoc0OGhVcVXPsBl/VQ8KnJAAICvtpTcEhCzDX1C0C0lQ02g3IJVtrOqkhURU45QnpYTS6FAlV0AmF5l2wxbnYl4JJaIDRNgIG3mvR62IHhg3CycfwWlW8Tb890qyPMpT2PIuCQell1WL7Gn+m/0Ky8V2brMMWd5KacaqM4vXGlV/xTavE6zhDqjiORNlIeDVvcKjPCq3uOTTKqJCVcHCax+4fVXsP2ZqHxODempTTjWEXLa7MYd3tBVd3abSCXGwhauD7P02Xd3o5qXtA+MO5rRrGg0aDc+Wia1x+uyp1cwBbcHcERCeKnQ/BeZdn+0L8OQCS6nu3l1avSMHi21WB7DIK0kp5rfhKiFc37ptbz8laSKKqmufdPoLIViEKiOrQzG5tySPAkGJHSIHVVsPDrEkE6GZEcgd1HncyeX/yfojDTDly3aLtQynUbSaA649o7Zo3A6qv2j4waLIae++fhu61iuGw9F1RwaLkn9VB3vEeC0qvejW+Zuv8AKxq3ZgjwvH/IfRdJw5rqdNtN9yAL9FM4go04yp2cqj3T6pG9nahHib8yuzGFf6JlNsKLxjlmdmDHef6ALQw3Z2kBJknqf2W6PJDWIskVaGCawd0Aeikc1WCEwtUVe4I7xDyK1gFh8IdFT4hbhK1GPLsJrnQJKY+tsBP6fFVnuBPvnkPCOvVGUjq5PgE/iPh/lQDX+47no0eXVTNw5d4z6Cw/n1VljANEED6diTr+nkomq3V0KqgIsBCiNIKZNKixC5o5KI0J0CsOCjweJyvIN7Sp+NxTr0SNUzZWeJVZeI5Ku4KXtudInuU/BqWbOSJBhvpuqr2q7wytBy/5Kvinl05ntR2ayTVpDu6uby6jos7szxt2HfBMscbjl1C9Kc2ddF532s4N7F+dg7jj8DyWnF6PTeHAEGQbhPXJ9heJZ2Gk43bcf7f4XWIsIlQhFY7wWT+o0v7w28wn0q7+Ujkb/B37FWsVUg2bO07z5clQxFd2VzgTYHw9Bu0/yqy877QYw1azidjlG1m2+q6jsVwkNaajhc6SuOwrM1QT5n9V6bg6uVjQ2YAEkQbxJJGqJE2MpzBgiN1WAlWcQYAgyXXM5gIPnoVEyDobo1EjcZlpGNQCPVYXAcY6owTqCWnzC1nUiJnQrD4fhn0q1QR3HQ4HruFmtR0IakIS0jIlPyqiNzUwhTEKtisS1glxAHVSrDXPyS4GCE/BY2o9wEiFjNrnFPyUw7Lz0nr5LqMBww0Gj753JgR5dEiWropg6mU9gAFgUmGrsJyiztS02McyFYKrGI56Jb8k+EuVDFWqTeQoArjnBwsQfVc/i6leiScvtafTxj6orUTXLNwvH6L7ZsrvddY/NX6ddrtCD6qKHOVSh/qOJ5BXXBUsTRMpWohxDpqW2CCCo6ZDSZMeZVXG8XYLMIe7pdZbWqlhJ0V7hmEtnOpuByCocMwNSuQ6qMrBfLoXcp6LpQyAtSMWoSFR4vgRWpOYRtbzGi0XBMhaZeZdn6xo4ls272Q+tv1XqAXnHaXD+zxRI3LX+sr0Sk6QPIKJDHUzOpQppQrqs9tBuhDiNp6+6dk4tJBAbAiIPiPrur5Khq4hrdflc/AIxryrB0MldzXWLSW/A/ReoYGi0AGLxrvdcf2ywQpV212+GpZ3RwGvqP0XScG4i00gdSIBgSeQsEVrVKYIIKy6vDnNPcd6H6rSo4hrhLSD5KZoQctWxtVn+pRcQPvNv5WVZ3FqG78vRwIP6Ls3MVSvwym/xMafMKYu1zH/AJPh2jxE+TSmntZS+617jyyrpqPBaLdKbPgFdZgaY0aB5AJhtcEMZjcQf/VSyDmf5V7BdjHvcH4moXHl/mi7Q0xaLeSemCtgMDTotysaB13U1aoAJOg6SmuqgaXPIapxbOqKiw9G5fJ72x29FPCGhLCKQKHG1g1pkxPdHmdAp4WVxBz5dewgjVu+79Pkgr4MHMznDtrz/wAe6PVTGsQ4i3ig30kbk6+QVU1AxzSSGgP3Ps23G39wrQJZnOYkk96CQYi0tbqPNEU6+AoYhsPa3M4GJEOtqQDeFkf+FBon2z2nmDA+C6GhhmF3cqeGczZl3e5uNx5KbEFsQS4fdDhzdy69UMcVieDV2WZiKh1gHpzOg9VC3AYr++YtebEnZpjvHyXY5qWgB94mYaYsc7hY+RUjqFNwlrsvdgOGkbZZsoOJZwBzr1XOJ1gm9tS4mwAW5wbgTQQW/nIuf9gMgDqtJ3DiJywQSHACWgncvI8XwWhg6BaLkmecW6CBoquJ2tgJrgnEppVVGVGVMQo3IjiO2VPNiKQGroH/ANLtKQgALlcez2vEKbfcbmPpp+y6toRPZ0pVRqtfJgOI5yEIqpVLibnMB94eICeX0CY73jp77bGfxDp1WvRgjMAL7qKqQQSSABeQf1Rhj8Qwwq03ZwDIs5uulp5c9lyXDcYcPUyuJy7OHykbhd/VDBBFsx1aJmef1Kxe0fBfajNTbJ1JmxA/dUXMLW0eHAjQPbcQLnOPC2VvUXktBNjyF/mvMuGcTdhXEEe0p6Fp28tl1/C+Mtq3pEEbsJhzeZk6+QUXXQ5kufosrBUnPhxuLmXCHA/hA0WswQEUNqGJj0Siob2+eqUJUMMa524A9U0UyfEeehjVSpYUXA2mB/l05CEChCEIolNcJ1SoQV8Rg2PjMwGDIkTB5hUsXg3TIgjK4EXzk3iKk91XsTimsF7mDDR4jHIbrPx2LIaHy5jczTDW5nEO2c2O6iJuGUXDvOhsgdyBba7h4kxuPAOV1pc5oBGUmPdG46qrg8SRnY8BwzQAwl5aDoXg+FWX4I3dTfcuBM98QBBDRPdsgYMNSL2tacrgC7ILN727m6G/NMfhHtLZhxu01PCQNsrBIKjqNNOJDmNzFoaJcHB2hcYlolT0MRUblDm3IIgSWCNMzolAcPxbQBmLmuJyj2kB7yN4WqCsrEZnuADQ2IcXEZgZ1a0zIPVScLLhLCwtAJiXZpE/JFXykTnJkqhHFQYioGtLnWABJPQKYrne0GK9o9uHbfR1SOWzPVEQ9mqBfUqV3avNhybsPgukUGCw2RoHx81YRAhKhFZJrPebWIEFp8BJ/FF/RTUsLHNosMtsvWAnnFNa3uguExIvEaknZUqtYkZnd9niDhts0Bou4qsp3VmsltOA4uvnkAneDuoK2LLpZoYM0zq4Gw733Ux8xJ77dyY9o2dT+EAKEEFpMh9P4ZQ3S+riouMrH8Dz3pAB2haTYEawT4r7rmcXSfQqXljxpz8wd16hhMC05Hu77gLOIvGvouQ//oODioypeHDL0BEmPWfklZsxiYHj1em/OKjiTrmMg+YXe8A7UU68NcMj+Wx8ivMXCFJh6pY4OBgggj0UWV7VKVYvCONtqtaTYkBbLTKNnhKE1KgdKJSBKUCoBQCkCB0ppSkprggzH5a1Wze9TMEuYdD7jlNiMMSC1pyAiMw8cg7SrjWQU8hDGceFNc2DIJguc05XOLd3Fuqjr4hshtLvFrw1+V0ZZGrhutSFUxeBY8XEd4OtYkjmQhikziJcJEFsOlwBDszdgw6pKHEyXMLnMaxwsHS2rOmh6qWlw0lxdUcHkOzMOWCwG0dVHU4c1oHtXe0ObuueASJvAgIjUQAqz5Lhkdpq0RHrum08URGcQSSLSRbmdlVWyUwpWvB0uq+NxTaTHPeYAv8AwEFbjPERQpk6uNmt3LtvRZXZ3AmTVfdziTPMnU/sqGGY/GVs77NGg91v1K7ClTAAA0FkQBKEsJUDUJQhBUoYZn3RAFo0HwUYYymXlnefqW5r9NbBS1WFwMuy32Oyjc5rWkvIMxePhfdVC+yc9mgaTqPEE6hgmg5tTGXpA6aBNY57nEFsM2dNz5BXGNgQgAFldpeHfaMO9g8UZm/7m3H0WskhQx405hggiHN1BTAvT+Ndm6de47r/AHhv581jcM7EkOms4Fo0A38+SiYqdksG+psQ0HVegUqcADkkw1BrGhrQABsFIAjZwShJCVVSpChDkAEoTSlCgUoCJRCABSkpEEICUICAgalcAU0hKCqM7EcKEO9kTSc4glzIk89VE+rUZmztzU2tkOBJeSI1bHmtZNc1Exl0y0tBY4tnvhohpjkQVyvF8e/FVsoBNNhsACZMwXFdjX4axzs8Q+C0O3AI/lUuB8H9g0hxDiTrEW5Ii3w3DNpsDW6781aXL8a4v9nxDQKUyB3tzeDtddPSfKByEsJIQJ6pEsIQZbKbqk5sr2uNotAHM7lWcPgg2ZOYTIB8LY0ACsMpxYCFIgAEICECoQnBFIEoCVKgAEsIQEUsoKRLKKUIKEhKBSkCSEgQPKEkolAJSmhOKiAoKESgaSlCRwQ0qgAQUqSUDT/CROKbKCOrRDtQDGizXcOcw1H0nEvcLB5JYDrYbLWSIjJHEnU/ZtrNJe+0sEsBnnstNlQGYIMaoc1V8NgWU3Oc0QXGSgtJESkVCpEqFEIQlCIQgVPCYE8FFBSppQilBShJCVqBwRKRARQhASoApoTpTQgVKAmlAKBUoKQpEDpRKSEpRASkQSglA6E1DSllAwpErimhUKU1KhRDSlSIQCEqFQ0pxSIUAkSIQPSoQinIQhFKU1KhCBKlQgAkOqVCBCgIQgEFCEA5CEIFQhCAOyQIQrA0JXJUIhrkIQgahIhVAUgQhT0AoQhGn//Z"/>
          <p:cNvSpPr>
            <a:spLocks noChangeAspect="1" noChangeArrowheads="1"/>
          </p:cNvSpPr>
          <p:nvPr/>
        </p:nvSpPr>
        <p:spPr bwMode="auto">
          <a:xfrm>
            <a:off x="1069975" y="769938"/>
            <a:ext cx="304800" cy="304800"/>
          </a:xfrm>
          <a:prstGeom prst="rect">
            <a:avLst/>
          </a:prstGeom>
          <a:noFill/>
          <a:ln w="9525">
            <a:noFill/>
            <a:miter lim="800000"/>
            <a:headEnd/>
            <a:tailEnd/>
          </a:ln>
        </p:spPr>
        <p:txBody>
          <a:bodyPr/>
          <a:lstStyle/>
          <a:p>
            <a:endParaRPr lang="en-US"/>
          </a:p>
        </p:txBody>
      </p:sp>
      <p:sp>
        <p:nvSpPr>
          <p:cNvPr id="57364" name="AutoShape 38" descr="data:image/jpeg;base64,/9j/4AAQSkZJRgABAQAAAQABAAD/2wCEAAkGBhQQERUUEhAWFRUVFhkVGRUWGRsYHBUYGBwXFx4VGBoYHSYgGhwjGRYVHy8gJScpLi0sFR4yNTAqNSYrLSkBCQoKDgwOGg8PGiwlHyQqLywsLCwyNCw0LCowKSwsLSwsLCw0LCksLCwsKiovLCwsLywsKiwtLCwsLCwsLCwsLP/AABEIAKcBLQMBIgACEQEDEQH/xAAcAAACAwEBAQEAAAAAAAAAAAAABgQFBwMCAQj/xABXEAACAQIDAgYMCQcJBwMFAAABAgMAEQQSIQUxBhMiQVGRBxQWFzJUVWFxk9HTFSNScnSBsdThMzVCdaSysyQ0U2Jjc5KhwQglQ4KU4/AYRfGDhKLS4v/EABoBAQEBAQEBAQAAAAAAAAAAAAACAQMEBQb/xAA0EQACAQIEBAQDCAMBAQAAAAAAAQIDERITIVEEFDGxQWFx8IGh0QUVIjJCkcHhUmLxMwb/2gAMAwEAAhEDEQA/ANg29tyPBQmabNkUqDlFzdiFGnpIpZ77+B6JvV/jXbss/myT+8h/iJWIV7+H4eFSGKW56qNKM43ZtPffwPRN6v8AGjvv4Hom9X+NYtRXo5On5nbl4G0N2YsCN/HD0p+NfF7MmAO4yn0J/wD1Wedj3FpFjg0kiRrxMozOyoMxC2GZtAb+Y+inOfFYHFIkWKlhch5JeTiFIYgouYujRLfima27wTo1jfjOhThK1mc5UoRdrMsR2YsCf6X/AAfjQezBgf7b1f41UEbOlhjiaSFkAwwLNOFfKqSBEJVr+HZSBu41jpYGqjYeCwEe0pfjIxHEIpIs85WNZAUMlpSfjMnKIBJB1B3aYqVJ30loYqcNdGN47MGB/tvV/jR338D0Ter/ABpH4VYDACOOSGReMknGdklMhZWzGVmjuQmVrWIGum+9WkHB/ZhmkDthljCjJlxrOSCXAlN2UKxATk5n3jki9bk0bXtI3Lp2vZjJ338D0Ter/Gjvv4Hom9X+NUMHB/ZMhWNRHnJRRlxTksbwXAXjN54yQafINvNw2nsDZSLMA8auiG6jEsxiYK9uLBb41i4QFTe19wvrmXR2kZgp7MYz2ZMAN5l/wD/9q9d9/A9E3q/xqp4JbZwqbPhWWaJZVilWzOgI4xpCQQTf/hr/AIh014wPA/ZkjosapKcoDKmIkKC7xLnLI7FWKM2VSVzW3C1xjp0k2mmZggm7plwezBgR/Ter/GjvxYG9vjb9GT8apcHsrZcUkbK8ayx7h2wTmk4vNYh5QFIe/wCkvKFrjdXoPs4wrGJY0hOeNjxwzsO2o75jmuboC2e55JuDYCmXS8IyGCHgmXPffwPRN6v8aO+/geib1f40m4rY+zxBiWPEJMiEqseLeXI3F3TIGtxjNLoVOYDprxsrZGz3w2HaRo+PbNmRsQV42TLMVjcq/wASuYRAnKupUZmza3k0bXtIrLp2vZjoOzDgf7bT+p+Nfe+/geib1f41UHZ2yZIoo2mhaOKSRUJxBVgHmZmU2YEplDEOd4RSCb3Knt7C4HtCObDgJO+U5BKZChJkzxMrOWsgyWbix+jq2awyNGlJ2tIKnTbtZmh99/A9E3q/xo77+B6JvV/jVA/BzZNwOMh/JtcjFEqpBWz24+55Jvv/AOTopuCOA2e+GiOLVDKzNmLYhoioEsSC6BgByHdr2GkZ85DJotXtIZdO17Mdz2YcCN/Hf4PxoHZhwJ3cd/g/GqLDYHZmHRmjnjVmhmjL8fnZgyMH5BJCkOEC2Gt+evG1Nl7NctkeJ3SJERZMWY4xEpcB1dHkNwgQ5SNb3ygsanKo36SMwU9mMB7MOBH9N/g/GvvffwPRN6v8aooNn7OiRljngAnjCtfEE8gthjZruSh1mOmtvRpD2xsHZiwzmJ4hIsWZLYgvlks3JCiZiSWAFuXqbaVqpUW+kgoU9mNHfhwP9t/g/GvvffwPRN6v8aWtiYbAHARRySQ5peLkkVp8rPKol5DDNeJQ/FrcWvm66rCbLwJxeLS8TxoI+IWTEtFG18vG2mFy2TlW33tuNq1UaWuj0Nyoa6PQeu+/geib1f41878OB3fHX+Z+NLWE2LsjJGWeNjxeaxxLAyHKly4DLxbCQsoUAXF9NNLBcHssQzRCSFYnsxXtm7AxmcCRCWLM1ljOXdyh9cunS2kY4U9mW3ffwPRN6v8AGvI7MeAvb42/Rk/GqI8Hdk5rCSEhldr9tMQg+KsWHGg6Aud/Pubm6Yt8BNFDE7wpHJxIGSawiIgltIwDC2VwEIYW1F9TTKpeCkMFPZl03ZhwI38cP+T8a+99/A9E3q/xqiwUGy4SssEiIzLKAWmvvScGNlklJFvi7HKNSvKOasxhHJHoFdIcNSnfR/EqNGEtza++/geib1f40d9/A9E3q/xrFqK6cnT8y+XgbbhuyxgpHRF467sqC6aXYhRfXpIpzr81bH/nOH/v4f4iV+la8fE0Y02sJ5q1NQtYWeyHFBJgzHicWmFR3QCR7WzKeMygEjUhDz1mXc3szy/h+pfeVpHDlbzbMBF/5ev8DEUzdqJ8heoVyhWnBWiyI1JRVkzEe5vZnl/D9S+8o7m9meX8P1L7ytu7UT5C9Qo7UT5C9Qq+aq79is+e5iPc3szy/h+pfeUdzey/L+H6l95W1IkTEqAhK7wMpIv0jmrp2onyF6hTmqu/YZ89zEe5rZnl/D9S+8o7m9meX8P1L7ytrEURYqFTMACVsLgG9iR0Gx6jXvtRPkL1CnNVd+wz57mI9zezPL+H6l95R3NbL8v4fqX3lbY2HjG9UFzbUDf0V67UT5C9QpzVXfsM+e5icfB/ZqkMvCGFWBuGXKCCNxBElwfOK+Hg5swkk8IICSSSSFJJOpJJk1JPPW1RRRMLqqEAkaAHUGxHpBBFe+1U+QvUKzmqu/YZ89zEe5vZnl/D9S+8rthdkYCIkxcJY4yRYmNshI6CVlFx5q2jtRPkL1CjtRPkL1CnNVd+wzp7mIjgzsvy/h+pfeUdzezPL+H6l95W3dqJ8heoV4lijUXZUA6SAB/nW81V37DPnuYp3N7M8v4fqX3lHc1svy/h+pfeVshxOH+XD1pXw4zDf0kH+JKc1V37DPnuY53N7L8v4fqX3lHc3szy/h+pfeVsJ2hhP6WD/Entrwdq4P8Ap8P/AI4/bTmqu/YZ89zIe5rZfl/D9S+8o7m9meX8P1L7ytcO28D4xhvWR+2uZ4RbPG/F4T1sXtpzVXfsM+e5k/c3szy/h+pfeUdzezPL+H6l95WzYGbDzpnhaKVLkZoyrrcaEXW4uDUjtRPkL1CnNVd+wz57mI9zWzPL+H6l95R3NbL8v4fqX3lbd2onyF6hR2onyF6hTmqu/YZ89zEe5rZnl/D9S+8o7m9meX8P1L7ytu7UT5C9Qo7UT5C9QpzVXfsM+e5iPc3szy/h+pfeUdzWzPL+H6l95W3dqJ8heoUdqJ8heoU5qrv2GfPcxHua2X5fw/UvvKO5vZnl/D9S+8rbu1E+QvUKO1E+QvUKc1V37DPnuYj3NbM8v4fqX3lHc3szy/h+pfeVt3aifIXqFHaifIXqFOaq79hnz3MR7m9meX8P1L7yjub2Z5fw/UvvK27tRPkL1CjtRPkL1CnNVd+wz57mL4TYWzI5I3+HsOckiPay65GDW/KaXtW2K1xcbjrSx2RsMo2VjSEUfyeTmHyTTHhfAX5o+wVynVlU/MyJTlLqLXDf8tsz9YL/AAMRTVSrw3/LbM/WC/wMRTVXMgK+Nu0319ooBV2bjFTDYcRuiPIwSV+SWRrOzFr/AKRkUjlc5r7BtqeTiyJFXMILgKDrKJLsLn+qCP8AWmNsIhzXjU5vC5I5Vunpr3xK78o5ubo3dVzQCnhdqvxqSZ1zPHhVZbD4zPJKhI1uLAltK7Db0rISHXkxI7EBbj4yQNlDaZsiaA9Bq5xeMghdA4UNplshOW5yjVQcoJawvbeahQ7Whc6xqqFpM2ZGuWjkWMNbJYi7C5JuCR0GwENZ5DI2WTMWnYIWAOU9rZwVHNqR9V+k15bhDMwR1IAcO4ByjRDGmVixGhYudNdVq5bbOHDAZhmLWFkY8rNxWpC6XYFQTvsbVFO2YTKRyTHGua+Q6SZ8nI05Wugy3ud1AeIsS0eFndCAwmmsSL2+NYbqrdrbQYqRI0bGLj3BdFOZoiiqADoDZzqNd3nu1YaRJUulijXO62t9bgjQ3vcHW9enwqHeinUnUA6nefTQFRgdqu+IylgQWlXi7C6CMqA19/KvfX5S2895XhYVBLBRmOhNtTbpNe6Aj4/Hx4eJ5ZnCRoCzO2gAFfl3so9kt9rzZUumFiJ4uM/pHdxr/wBYi9h+iDbnJNh2ZeyJLjsVJhVvHh8PK0eS/wCUkQlTI9ua4Nhzb9+7NqA1zgT2OMFisHDNMkpZ1ZmKvlUFWPhaaAqOYipmJ4EbNlNyWJAylriIWUKBoAAbAjo89R+A/ZCweHwcEEszKyhldeLYg5i1rt5gak4nhfs1CMzSITfeHJ15J6GXQW1A0Ol9a+PJ1MUsWLq7WOGvjcUJeBCrrxbEEgCzXJzKXFgP6o18+lcu45LX4mW1r3s248+6pI4dKDpNuOnI3Wvb9HzmvknDhDltJly8+W5LWZcx5O/KxH+pr9Kr+KgfSVv9TkOBK2/IyeYa3PoG/nHXULanBlYoXfi3GVQQTe2psN459ato+HkY1L5je/g+YDnU9A9FQdvcLIsRAyXN7C2/muPkjmY08HdQ+Bjtb9J07FvZGfZOJs5LYWUgSpvy8wlQfKHP0jTmBH6mwmLSVFkjcOjqGVlNwynUEHotX4irW+wV2Q3w8y4CW7QzN8Ud/FSHWw/qMeYbib85rxHlP0DjMfHCuaWVI1vbM7BRc812Nq7g0u7bxMcWNw7zsqRCKYBpCAglJitq2gYoJLfXVRJwkmzTBZxmAxF4wqfybipkjiNrX5aMW5d77xYVydRJu57ocHKpGLj479OrX8a+qXq64nELGjO7BVUFmY7gBvJroDWfbZx03E4iOTEtIpgxq2ZYx+RKBXuirrZyDzbtL7+mJ4UyRxSlcUrKoxKxzHi/jWSKORLEKFJV2dbAa5Nb1mcl1Oq+zpySwtNtvf6evu4+14jlDXysDYlTY3sRvBtzjopNxuOkklaNsSwK4jDECMxFVR2y5TyCyvmDXVib2W2lxXrCbVnDRIraSmQgKiWHESymQE2/TUxr07yNSTW5iuc+Rlhvde1fbYbpcSqFQzAF2yqD+k1i1h57Kx+qutIuzNpvO+ELzLL/AChGuCpyl8LOxTkKAANCAbsAdTuqZtHbEnbvFDE8WDKsYhAjJeNoHkMwzKWFpBlve3ItbWiqq1/M2XAyUsF1dRcn8H4aDaGF7X16K+1nWzNqyYeBZc5cR4TByPyELushnUqWChiq3UjW/I5yWzTG29iI51ifEhpFYIYcsYMijCGYzWy5tZtLiw0A6b4qysi5fZ01KSTWl9/BJvw81+46piFZmUMCyWzDouLi/wBVdKzzC7aZbnt8ZZZIxJirRcj+TvJl8Hixd1VdRuNt+tO2xMU8uGhkkXK7xI7C1rMygkWO7UnSqhUUjhxHCSoK7emnbzS+u/UqOyR+acb9Gk/dNX+F8Bfmj7BVB2SPzTjfo0n7pq/wvgL80fYK6HjFrhv+W2Z+sF/gYimqlXhv+W2Z+sF/gYimqgCiil3h1wVfaWGWGPFNhiJFk4xVLEgBhl5LodcwO/m3UAxUVkPeKxPlyX1cn3muuzOxYImkSfHYidltZuMkiA0B0USE313lj6BQGh7U2M0smZZFUEIrAqTcRyCQZSCLX1HPzVzHB46guLFcQu7+nkEgO/8ARtbz+as2w/YXmmBdNtTopZrKyyOQASLFhOob02FQ37EmIubbYnZQbFgknN0DtnXrFROpGH5mXGEp/lNR7nGGTLKtgsIe6kljDJxuYHNpmJa9715Tg24/4q8nLxfIOmWXjRn5WvQbW6az+PsHYhgCNuykEXHxcm4//c19PYMxA/8AfZfVyfeau5FjVdmYMxR5S2YlmckCwzOxc2FzYXapVYvh+w9JI2VdvyE/3cov6L4jX6qkjsGYjy7L/gk+80Br9FYtjew7NFYHbk5J1yrHITbp1xIFdMJ2Fp5VzLt2boIMcgIPQf5TQGOcN/zljfpc/wDFenHgFwHwOLwDzYiQ587q7iRUGERVLK5U+HmPOdDuFiDTJP2DVDENtW5vym7VZtTvu3H6m+89dSf/AE531+EkPQe1f+/UqcZdGU4OOrRh+zYEkmjSR8iNIqu/yFLAF/qBJ+qnnsocDsJgY4GwxKOzMhiaQS8ZGu7EAjwbnToNxlAsbvP/AKdW8pr/ANN/36r8T2ChExUbQzEb8uFGnpviBrb7aokTexhwYw2NafthTIyGEJCJBGWSR8sk195Ea5T0crXSlXbuEjhxM0cMnGxJK6pJcHOgYgNcaG4tqNDzVs0X+z4JEDDaalTrrhd1t97z6W1rnD2CUdsq7VW/N/JSL+gmax+qpcknZspRb1SFnhNwJwEGyUxEMhMmSFlm4xSMS8htJGI965BmNt4ykNc0t9jvYUGNxoixLHLkZ1QMEMzra0QY7r6nTU5bDU1qY/2cjv8AhJf+l/79fT/s6E79pL/0v/fqiTKuyHsKDBY1osM5KZVYoWDmF21MJYeFl084uAbkE0djQ/72wX9+n21oknYRRGy/Ce7QkYTQW3/8e+h6BVlH/s8sLMu1ADvDLhyCPOCJ9PTQGyugOhAPpo4sa6DXfpv9NYzi+w7NGbHbkxPQI5NL6C98SOeu0HYSndQy7dlIP9nL1fzmpU4t2vqW4ySv4GwcWOgdXTXziltbKLXva3P01juM7DE8Qu23ZtdABHIST5v5TXjA9hyaYHLt2a43gxyX13H+c2I9FUTc2bix0DU33c/TQEHRWQy9g/EKCW27KANSeLk+81Fw3YfmkbKNuTg8145NefmxPRzGpc4p2bKUZNXRtAjA3Ab77ufpoMYvewv01kfeKxPlyX1cn3mq49imTNl+HZ7bs3FSZejxm9r89rVRNzbeLHQOjdzdFHFi97C/T/56TWR94vE+XJfVyfeah4nsPTRtlO3Jiee0cmnPz4no5qmUlFXZsVKTsjZ+JW1sot0WFe6U+x5wRbZ0MgbGtiuNYOGZWXKALZeU7nf5xTZWrXoY7+It9kj80436NJ+6av8AC+AvzR9gqg7JH5pxv0aT901f4XwF+aPsFaYLXDf8tsz9YL/AxFNVKvDf8tsz9YL/AAMRTVQBVdtnFMiqFOXM1i3QLE6ec+2rGuc0CuMrAEHmNALOM2m0QZGmumhLk2Ki9rA79SQKhnG4bPyZltkJPKtcgaDr0rrtJI41dSLMJora3041La+irPbUBZY1A1Mq/Ktls2/KQbbufornCpjudJwwWKqPhDFEFy4i5G9b8m3Ra/2V9xm24o7pHiI2Vtbg+CDzdBqRHtDEZyixrYORrG2gXjzlvmsSwiiIbcON3G4r1snasryqpyshjzXETLc5YzmDEkAZmkXLv5G/fUKhHz9/Up1peXv6EdOECQZcmJVwRbKzXC9B81q64RZ8TE5XF3Du6AMislg1gRkytu08K1V2BxuIhU8hmPFxWaRXYWbj3tZdcwbLGee2XnIqWduzqWsFuGOnFOcv5YBNG1vxa8vdqa6Wd7oi6tZnTFwYlQt8NfKfDhYE+kq+Uj0AtRh8fDnjEbZJS1srgxsdddHAJFr16i2hiVc6FruEuVawBlxChrXyjKFS5ABIIud1S9lTtikcYhFIuOSYyu9FYqc981mLLcaaVzq0lPVl0qjjoiZtPCNnEqFdFsQxsLC5vfdzmvexIwFY51Zma5yG4XmA/wAqp8fgcPEAoxDQkkBUV7g21AWFsyk+har0xkpcFQ3FE5Wm4toLDmBDMSxLAbgo/wBac5YlboSoxs79S9OEkTMgjzXJs1xax5zc6eeo8OMlVLq6gR8nKQNcumvPzcxFSdjyWlZVcsmW5ub2Nxbfuvrp5qgYsiRwyoFEhNrk62tyiL2ub7vtqYQjTlbfoXKcqkb7EPhVtaWTCTOjmMLksFNm8NB4Q16d1tKs58/JlS3xwF1PMbakG27T/OqvhHBmw+Jz6uqBsy6BrEeEBpfdqP8ASu06ZorrIwlPJW36J3AAbhY6WrpK+uHqeGGlaTeqwrvI6bM20kjTYIEZ0ViGvyWN7sn1E2P19FQ+EO0CcI+VWQhbhxpYjW4INxVbDwTjjmkQzOrwGAiRBynMiuXUAk6m3PoPOLg2W1g74SddAI4nax0YgA6gbubp0rz5eKLlMmnxFaVGamkutrfFfItH2+4eNBm1FhyGYckalmAsNfOLDfUrAcLYZcR2uDaQIG8xbe0YPOVFj19Brv8ABCyICGZSyDVTz2tmseelHCcCF7YaITMssUcEvHDeXLy5zYnnAFujKN+t9WZGWvv6HTiqskoKlH18PDp6vcup+CzcfnUnQMoPGOFAcg8qMHKSLdGu86gWZIIsiqo/RAHULVRY/bbrKqAsLsUFkLC6gm7HKQL5fNob1d4OfOisRa4rtGqpOyPTKm4q5Ube2AcQd7WLI3JkaMgoQRqhFxoPRvGtiLPZ2FMaWJuSbn2a792+q7hLtlsOvJvopckLmNhzAWP1m2lSdjY5pAwfUrbW2UkHpHMdKKmlLEHUbWENt7NMyjKdRfTMVuDa9mUgqdBqDXDg7sQ4dbEnRQgBZnNhzlmJ6tw5ugS9rY0xqMt7k7wMxAHQBvNROD+1mnVSb2ZA4zLlIvbQiwvv0NqOqlLCFTbjiLLG4fjEK3sTu9IN/wDSqfZPB4xSMxLcp85zSPJrYLZcxOUaf6bgLXOMn4uNmtfKCbeil7Z3CCRpSCSQHCEFCo5QU3U2F7ZhznQeekqak7sRqOKsMxFK54Kvxt7nwcmbjHy5eni75c1vNa+u/WmhjYUtLwhcyka6KHtkOWxLaZrb+Tvvv6qTqqHUQpufQZVWwtVDtbg+ZZVcFjZs4CyPHrbLyghAYfiNxN74Gl7bW3XjlCKWAzBbqhe5K5rnkmw5remtnBTMjNxLvBYbi0Ck3OpPpJvp113qJszFGWMM1r3INtxsbXFS6pJRVkS227sW+yR+acb9Gk/dNX+F8Bfmj7BVB2SPzTjfo0n7pq/wvgL80fYK0wWuG/5bZn6wX+BiKaqVeG/5bZn6wX+BiKaqAKjbRVjE4Twsptbf9XntUmigEvFxROqLqlmUsw0KlSG5wRe67iK8pK2flY3EBOb8kPtips2nhTJEyrv0I89iDY9VV2EwcjSIzR5AnnHK0IsLE9NZbW5t9LFPAkjXC4ycsWso+K3dOkXp1qWeDeIjusWMkyakXMYtckm/xJubk689M+Xnr7Uxi022ypSTSSQn9pTlmU42ZSg/sjfQH+irjsDa8UKOrMXl42TNkQFjyjZn4tQF05zbf56a8VsuOU3Zdd1wSLjoNjrXtsBGQFMakLuBANuurSsrEt3ZU4XEz4hcyRLEpuM0rZm00vxcZykf84rvJsXMCcRiJHFtQrcSgtzji7NbzFjVsq2FgLAc1RtqYYyRMq7zY+mxBt9dqGFTK0CRMMMFQ3BfIuVit9WvYFua51qLHOEcCEghhZg2qm/OR01OweFdpUJjKBL3J59CLDp31aYjAq65SLa3uuhB6R56md8LUepULYk5dCFs6UxvxZC2YEjKAuvnA03fZVNIhZSyj4oNcC/KA8x5tPN10x4TZqxnNmZmta7W0HQLAVHfYCEnlMFJuUBFvRuuBXKnB2/H18DpUmr/AIOniJfDJWgDNDIzxyRcXKja5c1ir6c+o9Hoau+xiUjEjyHj3fP/AHd7ALr5t9+k/Wz4rZkgdzGFZX3htLaAdG7Sq7tMoGjaFmcnQgEg35wf/LV1w6t3PBDh8NZ1bv09+1qVsSMcbNZszHiN/OSHGvRa9eeGOBxUcbTggoY3hkjGoCOLcZu5jb0WHNmpi2Pwc4mZ5mYEuka5bE5WUEMcxPPc81XbqCCCLg6EHnHRXKFOWFxkVUpZtNw6XctfWTaE3g9jcRHHx8z3ErBuKP6CgBQF5wcoGn+tzVthT/vKb6NF/k8ntqamw4w1+VYG4S/JB9G/6r18j2URi3xGfRoljyW3ZWLZr38+61dHHpYxU3GMYrWz/hn3FYeFn5TAMd4DWv6fPU9EAAAFgNAOilqfZ8nGnwiLMLAXDFipDXt5jvOl/TTHChCqCbkAAnpNaoRTukepybVmyNtCCJwOMIHQb2I9FdcHhUjWyDQ63ve/nvz1WbZwjs11LC5Q3UX0Ugldx3gH039NWGzoiqa6XJNuj/zf9dRGbcrWLcEo3PeMjQr8Za3STax8x6a8YCCNQTGb33m9z6PN6K4bZw7MFK30JvYXIvzgHf8AjXHYGEdBdyfBVSWFixHPaw6z01eCN8VtSMTta+hbMAQb7ue/RVdg8BAHumpGoGYm3nA/1qXjYyyEDf0dPmqq2bhJBISSxGa/KFsoygZRoOe9RKbUkki4wTi2y8qu7Vg4y1xmv4ObS/o/0qwNLJ2dLntyt1rW5N7+Fmt9d73q3GMuqIUnHoxnqvx+DhZgZDZrbw2Ukee1T1FUm08JIZAQWAzX5IvmGUjKdDz1NSTiroqEVJ6lxBEqqAoAUDS1dK4YGMqgB366dFze1d6uLurshqzsLfZI/NON+jSfumr/AAvgL80fYKoOyR+acb9Gk/dNX+F8Bfmj7BWmC1w3/LbM/WC/wMRTVSrw3/LbM/WC/wADEU1UAUu8OYMe+HUbMlWOfjFJLZLGOzXHxiMN+XmvpTFXlzYEjooDJPgzhT45D+z/AHej4M4U+OQ/s/3enfZ20mRUsXkeWOFzxjjITIbFltdk1J5NgOToN5qUeEDk5ViW5IAuxA1eZNbKf6G//NQGffBnCnxyH9n+70fBnCnxyH9n+70/JwlZhdYbgrcDMSbhY3NwF3BZOa5OXdqK67X2i1o1S3L4ty4Yiw4yJeTYcq+fzaemgM8+DOFPjkP7P93o+DOFPjkP7P8Ad60WHbrNDLLxVsiZ1BJGYWJF7jTdvsR0XrwNvvmCmJdHCPyzpeTiwU5PK6Te1AZ78GcKfHIf2f7vR8GcKfHIf2f7vT4u2ZHyllCq6wtZGNxxkmXwso5t4/z567RbeZgt4wM6xsLMTYS8ZbmGoCDroDPfgzhT45D+z/d6PgzhT45D+z/d6esFt2QIqiLPljAvmJZmEcUhNspuLSdJJtu1q/w8udFYEEMoNxqDcXuD0UB+acd2XdqwSyRSbQIeN2jYCHDkZkJU2PFai4OtXew+Fe38bA08GKvGCVXMmGVpWUZmWJTFyiB6BzC50rM+GP5wxn0qf+I1T9gdkXFYLDmCIxlbsyM6ZnhZhlLRm+l73sQRfW16Av8AD9mLasjqiY52dyFVRBBdmJsAPit5JAq64ScM9u7OCNicZZXuAyR4aRVdd8TlYuS46Nx1sTY2y/Z2BxIZJYYZSysHR1RjylIsRpY8oCmbhntbaONEcc2HARfjLYeJgrO4F2a17uNRbcNbCx1nHHpcXQzcHOHe29oF+18cLR5AzyJh0UNIcqJcwm7M2gFuY3tVZjey7taCR4pcc6SRsUdTDh7qymxGkVtCOalngxwjxWzy/FQq6yFC0csZZS0TZ0fSxBVr89tTcGqrHtPPK8squ0kjF2Yra7Mbk2AsNTuGlXhextmattLhVt/D4UYqXF2iIRiMmGLxrJojSJxV1DHdvIuLgVXbB7JW2cdMIcPjSz2LG8WHVUUb3djFoo+s9AJ0pZ2pw3x2JwgwsiDLlRGkEZ4yVYjdFkbnsbG4AJyi5NVfB7bOI2fNx0Sa5SjLIhKOjWurDTS4B3jUCmF7CzHrbvZL2zgZjDiMayuACLRYdldTqHRhFZlPtBAIIqLgOy7tWeWOKPaBLyusagw4cDM5Ci54rQXI1pK4R8I5cfOZpsubKECoMqoq7kUcw39ZrpwOP+8MH9Kg/iJWGG3fBnCnxyH9n+70fBnCnxyH9n+70+8KtovCYTGxHKfMB+kCvFKD5hLLGfqqDhOEsiRarxjLDxrZntpHBCxC2XeXkG8n9I33CubqJOzPXDhJzgpx8RQ+DOFPjkP7P93o+DOFPjkP7P8Ad6e5eEkqtkMMeckKPjGtmvCrXOS4AMwsba5ea+kdeGEjWyQJZwuS8hBzMcOLNZDYfyjeL+Du1rcyIXB1ZdF80JnwZwp8ch/Z/u9HwZwp8ch/Z/u9OmD2/KZArKrOzsg5RCBRJiLm2XVskFurdrfkOEzu8bhLHJlCZzlLS9qEFtP0TMRex0HnrMxG8nUxYRQ+DOFPjkP7P93o+DOFPjkP7P8Ad6f8PwlYxSyPEF4uBZgoYnOCpY2YqBbMCvTpcgXF+bcJJdRxMd1KofjDbO8xhFuR4OhYneN1jvrcaI5Wre1vmhE+DOFPjkP7P93o+DOFPjkP7P8Ad6bdlcKJBDGgizELAmd3blO/a4JLZSWHx97i/g62uK6Q8NXfLaBOUIwLyHSSQYU2PJ8EdtLrv5B01rMyJ0fA1rtJfNHvgFh9pJHINqSrI5ccWVyaJbUHi0XnvvFNNKOzuEsqxKOKD5IxmbOzMWCxOxsFJZQst7jlHIQBqKbI2uAdNRfTd9VVGSl0ONahKk/xC72SPzTjfo0n7pq/wvgL80fYKoOyR+acb9Gk/dNX+F8Bfmj7BVHAWuG/5bZn6wX+BiKaqVeG/wCW2Z+sF/gYimqgCiiigI8OzokvliRczZzZQLsNcxsNT56ibR2bAFu8agGRWYBV+MYnIM4tyhd6s6p9t4B5HjKrmUW/StlIkibMRfXkqw/+aAnSbMia94YzmAU3VTdRaynTUCw08wr3NgY3y5o0bJqt1By7vBuNNw3dFUUGyply3DFg4JLMpXcQ0lhrz3B1NxqAKMLseawuCtg9gXJs/FoofQ63cM3+ZsTQFoMHFIk0aKEDEo+VQpLMoJbdqbMNTXZdlwjLaGPkXy8heRc3OXTTXXSqKDY8oZCEZF4zNlDrddIeUTrfRJBpc8q24kjzLsWbi7BSbgXXjLXfJKua9+ZmjP1abqAvuLiDrHxa3y3XkiwWMrYDosWBAr6my4VIIhjBW9iEUZc1ybaaXub+k1SS7IlLschPSc4+MXjIWyDXTkIy62FTNjYKSNxnU24oKSzBrMD4Km97Wve/OBa9zQE5tkwnfBGbrk8BfBG5d27QaeapSqAAALAaADm81faKA/OfZo7Fz4SV8dhwXglcvIN5hdzck/1GY6HmJt0Xyiv2/PAsisjqGVgVZWFwwOhBB3gjmr859kXsJT4WfPs+F58PISQi3Z4TvyNzsvQ31HWxYBy7GkhGzcPZyORIMoP5TVjr6CPr3c1HwrOL3iOhbRVZRoFtcBbnW67j6TYmkzYbbdwkccUezXKR7rwkmxJJGbmvc1NxG0dvfobOlI6XhJP1am2nn1826vlPhZ3leKd3uccD10OT4CFrWnVSSM13HJGVs3P8sA+YECub7LRVUtPYuNCQLeCWzeFfLcZem7CqY8Hdsn/22X1RoPB3bJ37Om6PyTbujfX6FVrdKj/ZH0FVX+TL6PY8bbpb62JBWwtlOmvQTv320tVVwn2cIsNIQ5Y5VFraC9ybm+lrAelhUYcHtsjds6b1Te2ueK4L7YkQo2zp7Nv+Lamd/u38EY6q3YjVpnYd7GcuOnjxcl48NDIrq1tZnRgQqX/RDDlN9Q1vlk9jvsIT4mbjNoRPBBGdY25LzHflHOqdLb+Ya6r+icNhliRUjQIiAKqqAAqjQAAaAAV4zzBLhUcgsisRuJANtVbS+7VVPpUdFcX2RCQAYIyBqAUXS65Oj5HJ9GlS6KyyKU5Loyvx2wYZs2eJOWULnKt5BGQwV7jlLpaxrp8DwZ8/ER57KM2Rb2UgqL2vYFVI6Mo6KmVT7cwMkjwlL2VrtlYLY3QhzfmAVxoCeVbcSRjSWtjrTnKTUXKy/r+kTBgIWJHEoSrAm6DwgTIDqNTmctfpY8968HZWHUcX2vEA+cZeLWxzWLX0trZSb77Doqt2jsyZpyy3KmQEcu2TSH4y19wySi3Pn3WJqKNjTqhsmYlTyS9wXKBbm7fKAP1VDfkd4wTSeZ8/EYcPsqGPNxcMaZgFbKirmVRlCmw1AGgHMK4YTA4eSEBII+KdAMmRQClywUra1rkm3STS82wZw/JjfIFXRptWQdrfFHlWzWjmub25e/lGvEfB/EKmXi2uIQotICLhYQIiCwzKHRySbXDmxuTWYn/idMmLV83XTx/saU2PADcQRggIuiKNIyCg3blIBHRYWrydhYfX+TRaoIz8WusYtaPd4Og03aCpkY0F99hur1XWy2PDmTX6mQH2Bhm34WE8gR6xr4AIITd4IIGm7QVOAr7RRJImU5S6sW+yR+acb9Gk/dNX+F8Bfmj7BVB2SPzTjfo0n7pq/wAL4C/NH2CtJEzso4t4hgHiVWdccpVXJVSeJxG8gEjqqD3d7R8Twnr5fdVN7Kng4D6cv8HEVUV8rjeKqUZpQ2ONSbi9CV3d7R8Twnr5fdUd3e0fE8J6+X3VRaK8P3jW8jlmyJXd3tHxPCevl91R3d7R8Twnr5fdVFop941vIZsiV3d7R8Twnr5fdUd3e0fE8J6+X3VRat9m7GEuHlkN8y3y+fKLn09FdKfHcRUdo2NVST6ELu72j4nhPXy+6o7u9o+J4T18vuql4HZIlw0kgvnRtOggBSdOmxNenwkMYhLq5EkYY5SPCJGuvNqavm+Ism7Wtf52KxzIXd3tHxPCevl91R3d7R8Twnr5fdVbT7MgGIWALJfNqSRa2Utpz3vaowwcMsywxh1OcqzMQRZc17efStfE8Qna8b3t8fbGKZC7u9o+J4T18vuqO7vaPieE9fL7qum0eIFxEsgZWKnMQQQLgnpBuBUGuMvtCtF2uiXVkiV3d7R8Twnr5fdUd3e0fE8J6+X3VRaKn7xreRmbIld3e0fE8J6+X3VHd3tHxPCevl91UWin3jW8hmyOmO7I20IYnkbB4XLGjObTSXsoLG14t9hVYnZlxhAPaWH1AP5Z+f8A+nXjhN/MsT9Hl/cak3D+AvzR9gr7v2TN8UpOp4Ht4VZt8Q79+LGeJYf1z+7o78WM8Sw/rn93SZRX2uVpnsyIDn348Z4lh/XP7ujvxYzxLD+uf3dJlFOVpm5EBz78WM8Sw/rn93R34sZ4lh/XP7ulzg/gVnxUMT3yu4U2NjY9BpgxfBrCzHFR4UzpNhQxKSFGSVUNmKkcoHTnt4Q06IlQpRdnch0oJ2Z778WM8Sw/rn93R34sZ4lh/XP7uo0uBwOHwuElminkfERl/i3UAEZb6MR8obr10wmxMGuEwsk4nz4mRos0TLyDnKhiG0tu6fRWZNPZ+/8AgyobM69+LGeJYf1z+7o78WM8Sw/rn93XFeCkOGOLkxTO8WFkWJVjsrStIFYXPNZZEvYjW/MNfvctA2KwRjMna2MDHKxGeMqpJTMPPbp3NqdKZVLz9q/YZdP36XOvfixniWH9c/u6O/FjPEsP65/d1Hi2HhYIJcRiVmkQYqTDRxxECwRmAZ2NtbL0gbt99FrGcXxjcVn4u/Jz2zAdDZdL3vuqlw9N9LmqjBjb34sZ4lh/XP7ujvxYzxLD+uf3dJlFVytM3IgOffixniWH9c/u6O/FjPEsP65/d0mUU5WmMiBfcKuylisRgsRE+EgVZInUssrkgEHUAoLmttwvgJ80fYK/NG2f5vL8xvsr9L4XwF+aPsFePiKaptJHnrQUHoJfZU8HAfTl/g4iqirfsqeDgPpy/wAHEVUV+Z+1P/Ren8ngrdQooor5RwCiiigCm7ZqCNcMpkVbhmZGOrcZut9ZpRrrLi3ZgzMSwtY9FtRb0V6KFXKblbX+7/wXGWEvsHL2tC/QmJynzrYA/wD4mufCWEI0Cr4IWw9Fxb/KqeXHOwIZyQxzEHnIAFz9QFeZMSzZczE5RZb8w6BXSXEJwcEtNLfvftb9jXPSwwT/AJzX0j9yoG0cTM0ukWUrI2RkjKkkX5/0tBeq841y/GZzn+Vz7rfZXSXasrWzSscpuNdx3XH1E9dZKspKS1V5N9g5dyy2onG4cTvHxcufIdMvGaeFY8/sP1Udd8VjpJbcY5a26/N9W6uFcas1OV1/3zJk7sKKKK5EhRRRQFbwm/mWJ+jy/uNSbh/AX5o+wU5cJv5lifo8v7jUm4bwF+aPsFfqv/n/AMs/VH0+A/UdKKKK/TH0gooooC34H/z/AA396v8ArTVszCPDjdpYmRGSJI5xmZSocuwICkjleDzX3jppCw+IaN1dGKspuGG8HpFSdobcxGIAE2IkkA/RZjlv05RoT57VynByfwsRKLbG3F7Qnh2ds5YcMkoaAhi0DTZbZBoV8G9zv6PNXk7abCbLwLRxQu2eWzTJnMZDNyk1GVvPS3huFGKiRUjxMioosFBFgOgaVClx8jxrGzkohJVTuUtqSPTepy97db9/qZg33+o0YSWTF7LxvhSzdsxzMALsykRjNlHRlbQDctW+BUxtsWJ1KveaQqRYqCjWuDuPK3HoPRSFgNpy4ds8MrRta11O8dBB0I9Ir0215jMJzM5mG6Qm5GhFhzAWJ0Gmp6a1027rw17WDh7+Fhj2Njp48TNH2s0+FnxUsckfFllJMhBYMBZWAKnXeB6CKPhLsxcNi5oYySiMAtzcgFVbKTz2zWv5tda84PhFiYc/FYl0DsWYA+EzaltRoSecWNV5a5JJJJNySbkk6kknUknnq4xalcpLW4UUUVZQUUUUBD2z/N5fmN9lfpfC+AvzR9gr80bZ/m8vzG+yv0vhfAX5o+wV87i/zL0PHxHVETbXB/D41BHiYVlRWzhX1AYAi/Ux66pe9bsvydD1H20UV4zz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ppVbAAbhpRRQH//2Q=="/>
          <p:cNvSpPr>
            <a:spLocks noChangeAspect="1" noChangeArrowheads="1"/>
          </p:cNvSpPr>
          <p:nvPr/>
        </p:nvSpPr>
        <p:spPr bwMode="auto">
          <a:xfrm>
            <a:off x="1374775" y="1074738"/>
            <a:ext cx="304800" cy="304800"/>
          </a:xfrm>
          <a:prstGeom prst="rect">
            <a:avLst/>
          </a:prstGeom>
          <a:noFill/>
          <a:ln w="9525">
            <a:noFill/>
            <a:miter lim="800000"/>
            <a:headEnd/>
            <a:tailEnd/>
          </a:ln>
        </p:spPr>
        <p:txBody>
          <a:bodyPr/>
          <a:lstStyle/>
          <a:p>
            <a:endParaRPr lang="en-US"/>
          </a:p>
        </p:txBody>
      </p:sp>
      <p:sp>
        <p:nvSpPr>
          <p:cNvPr id="57365" name="AutoShape 40" descr="data:image/jpeg;base64,/9j/4AAQSkZJRgABAQAAAQABAAD/2wCEAAkGBhQQERUUEhAWFRUVFhkVGRUWGRsYHBUYGBwXFx4VGBoYHSYgGhwjGRYVHy8gJScpLi0sFR4yNTAqNSYrLSkBCQoKDgwOGg8PGiwlHyQqLywsLCwyNCw0LCowKSwsLSwsLCw0LCksLCwsKiovLCwsLywsKiwtLCwsLCwsLCwsLP/AABEIAKcBLQMBIgACEQEDEQH/xAAcAAACAwEBAQEAAAAAAAAAAAAABgQFBwMCAQj/xABXEAACAQIDAgYMCQcJBwMFAAABAgMAEQQSIQUxBhMiQVGRBxQWFzJUVWFxk9HTFSNScnSBsdThMzVCdaSysyQ0U2Jjc5KhwQglQ4KU4/AYRfGDhKLS4v/EABoBAQEBAQEBAQAAAAAAAAAAAAACAQMEBQb/xAA0EQACAQIEBAQDCAMBAQAAAAAAAQIDERITIVEEFDGxQWFx8IGh0QUVIjJCkcHhUmLxMwb/2gAMAwEAAhEDEQA/ANg29tyPBQmabNkUqDlFzdiFGnpIpZ77+B6JvV/jXbss/myT+8h/iJWIV7+H4eFSGKW56qNKM43ZtPffwPRN6v8AGjvv4Hom9X+NYtRXo5On5nbl4G0N2YsCN/HD0p+NfF7MmAO4yn0J/wD1Wedj3FpFjg0kiRrxMozOyoMxC2GZtAb+Y+inOfFYHFIkWKlhch5JeTiFIYgouYujRLfima27wTo1jfjOhThK1mc5UoRdrMsR2YsCf6X/AAfjQezBgf7b1f41UEbOlhjiaSFkAwwLNOFfKqSBEJVr+HZSBu41jpYGqjYeCwEe0pfjIxHEIpIs85WNZAUMlpSfjMnKIBJB1B3aYqVJ30loYqcNdGN47MGB/tvV/jR338D0Ter/ABpH4VYDACOOSGReMknGdklMhZWzGVmjuQmVrWIGum+9WkHB/ZhmkDthljCjJlxrOSCXAlN2UKxATk5n3jki9bk0bXtI3Lp2vZjJ338D0Ter/Gjvv4Hom9X+NUMHB/ZMhWNRHnJRRlxTksbwXAXjN54yQafINvNw2nsDZSLMA8auiG6jEsxiYK9uLBb41i4QFTe19wvrmXR2kZgp7MYz2ZMAN5l/wD/9q9d9/A9E3q/xqp4JbZwqbPhWWaJZVilWzOgI4xpCQQTf/hr/AIh014wPA/ZkjosapKcoDKmIkKC7xLnLI7FWKM2VSVzW3C1xjp0k2mmZggm7plwezBgR/Ter/GjvxYG9vjb9GT8apcHsrZcUkbK8ayx7h2wTmk4vNYh5QFIe/wCkvKFrjdXoPs4wrGJY0hOeNjxwzsO2o75jmuboC2e55JuDYCmXS8IyGCHgmXPffwPRN6v8aO+/geib1f40m4rY+zxBiWPEJMiEqseLeXI3F3TIGtxjNLoVOYDprxsrZGz3w2HaRo+PbNmRsQV42TLMVjcq/wASuYRAnKupUZmza3k0bXtIrLp2vZjoOzDgf7bT+p+Nfe+/geib1f41UHZ2yZIoo2mhaOKSRUJxBVgHmZmU2YEplDEOd4RSCb3Knt7C4HtCObDgJO+U5BKZChJkzxMrOWsgyWbix+jq2awyNGlJ2tIKnTbtZmh99/A9E3q/xo77+B6JvV/jVA/BzZNwOMh/JtcjFEqpBWz24+55Jvv/AOTopuCOA2e+GiOLVDKzNmLYhoioEsSC6BgByHdr2GkZ85DJotXtIZdO17Mdz2YcCN/Hf4PxoHZhwJ3cd/g/GqLDYHZmHRmjnjVmhmjL8fnZgyMH5BJCkOEC2Gt+evG1Nl7NctkeJ3SJERZMWY4xEpcB1dHkNwgQ5SNb3ygsanKo36SMwU9mMB7MOBH9N/g/GvvffwPRN6v8aooNn7OiRljngAnjCtfEE8gthjZruSh1mOmtvRpD2xsHZiwzmJ4hIsWZLYgvlks3JCiZiSWAFuXqbaVqpUW+kgoU9mNHfhwP9t/g/GvvffwPRN6v8aWtiYbAHARRySQ5peLkkVp8rPKol5DDNeJQ/FrcWvm66rCbLwJxeLS8TxoI+IWTEtFG18vG2mFy2TlW33tuNq1UaWuj0Nyoa6PQeu+/geib1f41878OB3fHX+Z+NLWE2LsjJGWeNjxeaxxLAyHKly4DLxbCQsoUAXF9NNLBcHssQzRCSFYnsxXtm7AxmcCRCWLM1ljOXdyh9cunS2kY4U9mW3ffwPRN6v8AGvI7MeAvb42/Rk/GqI8Hdk5rCSEhldr9tMQg+KsWHGg6Aud/Pubm6Yt8BNFDE7wpHJxIGSawiIgltIwDC2VwEIYW1F9TTKpeCkMFPZl03ZhwI38cP+T8a+99/A9E3q/xqiwUGy4SssEiIzLKAWmvvScGNlklJFvi7HKNSvKOasxhHJHoFdIcNSnfR/EqNGEtza++/geib1f40d9/A9E3q/xrFqK6cnT8y+XgbbhuyxgpHRF467sqC6aXYhRfXpIpzr81bH/nOH/v4f4iV+la8fE0Y02sJ5q1NQtYWeyHFBJgzHicWmFR3QCR7WzKeMygEjUhDz1mXc3szy/h+pfeVpHDlbzbMBF/5ev8DEUzdqJ8heoVyhWnBWiyI1JRVkzEe5vZnl/D9S+8o7m9meX8P1L7ytu7UT5C9Qo7UT5C9Qq+aq79is+e5iPc3szy/h+pfeUdzey/L+H6l95W1IkTEqAhK7wMpIv0jmrp2onyF6hTmqu/YZ89zEe5rZnl/D9S+8o7m9meX8P1L7ytrEURYqFTMACVsLgG9iR0Gx6jXvtRPkL1CnNVd+wz57mI9zezPL+H6l95R3NbL8v4fqX3lbY2HjG9UFzbUDf0V67UT5C9QpzVXfsM+e5icfB/ZqkMvCGFWBuGXKCCNxBElwfOK+Hg5swkk8IICSSSSFJJOpJJk1JPPW1RRRMLqqEAkaAHUGxHpBBFe+1U+QvUKzmqu/YZ89zEe5vZnl/D9S+8rthdkYCIkxcJY4yRYmNshI6CVlFx5q2jtRPkL1CjtRPkL1CnNVd+wzp7mIjgzsvy/h+pfeUdzezPL+H6l95W3dqJ8heoV4lijUXZUA6SAB/nW81V37DPnuYp3N7M8v4fqX3lHc1svy/h+pfeVshxOH+XD1pXw4zDf0kH+JKc1V37DPnuY53N7L8v4fqX3lHc3szy/h+pfeVsJ2hhP6WD/Entrwdq4P8Ap8P/AI4/bTmqu/YZ89zIe5rZfl/D9S+8o7m9meX8P1L7ytcO28D4xhvWR+2uZ4RbPG/F4T1sXtpzVXfsM+e5k/c3szy/h+pfeUdzezPL+H6l95WzYGbDzpnhaKVLkZoyrrcaEXW4uDUjtRPkL1CnNVd+wz57mI9zWzPL+H6l95R3NbL8v4fqX3lbd2onyF6hR2onyF6hTmqu/YZ89zEe5rZnl/D9S+8o7m9meX8P1L7ytu7UT5C9Qo7UT5C9QpzVXfsM+e5iPc3szy/h+pfeUdzWzPL+H6l95W3dqJ8heoUdqJ8heoU5qrv2GfPcxHua2X5fw/UvvKO5vZnl/D9S+8rbu1E+QvUKO1E+QvUKc1V37DPnuYj3NbM8v4fqX3lHc3szy/h+pfeVt3aifIXqFHaifIXqFOaq79hnz3MR7m9meX8P1L7yjub2Z5fw/UvvK27tRPkL1CjtRPkL1CnNVd+wz57mL4TYWzI5I3+HsOckiPay65GDW/KaXtW2K1xcbjrSx2RsMo2VjSEUfyeTmHyTTHhfAX5o+wVynVlU/MyJTlLqLXDf8tsz9YL/AAMRTVSrw3/LbM/WC/wMRTVXMgK+Nu0319ooBV2bjFTDYcRuiPIwSV+SWRrOzFr/AKRkUjlc5r7BtqeTiyJFXMILgKDrKJLsLn+qCP8AWmNsIhzXjU5vC5I5Vunpr3xK78o5ubo3dVzQCnhdqvxqSZ1zPHhVZbD4zPJKhI1uLAltK7Db0rISHXkxI7EBbj4yQNlDaZsiaA9Bq5xeMghdA4UNplshOW5yjVQcoJawvbeahQ7Whc6xqqFpM2ZGuWjkWMNbJYi7C5JuCR0GwENZ5DI2WTMWnYIWAOU9rZwVHNqR9V+k15bhDMwR1IAcO4ByjRDGmVixGhYudNdVq5bbOHDAZhmLWFkY8rNxWpC6XYFQTvsbVFO2YTKRyTHGua+Q6SZ8nI05Wugy3ud1AeIsS0eFndCAwmmsSL2+NYbqrdrbQYqRI0bGLj3BdFOZoiiqADoDZzqNd3nu1YaRJUulijXO62t9bgjQ3vcHW9enwqHeinUnUA6nefTQFRgdqu+IylgQWlXi7C6CMqA19/KvfX5S2895XhYVBLBRmOhNtTbpNe6Aj4/Hx4eJ5ZnCRoCzO2gAFfl3so9kt9rzZUumFiJ4uM/pHdxr/wBYi9h+iDbnJNh2ZeyJLjsVJhVvHh8PK0eS/wCUkQlTI9ua4Nhzb9+7NqA1zgT2OMFisHDNMkpZ1ZmKvlUFWPhaaAqOYipmJ4EbNlNyWJAylriIWUKBoAAbAjo89R+A/ZCweHwcEEszKyhldeLYg5i1rt5gak4nhfs1CMzSITfeHJ15J6GXQW1A0Ol9a+PJ1MUsWLq7WOGvjcUJeBCrrxbEEgCzXJzKXFgP6o18+lcu45LX4mW1r3s248+6pI4dKDpNuOnI3Wvb9HzmvknDhDltJly8+W5LWZcx5O/KxH+pr9Kr+KgfSVv9TkOBK2/IyeYa3PoG/nHXULanBlYoXfi3GVQQTe2psN459ato+HkY1L5je/g+YDnU9A9FQdvcLIsRAyXN7C2/muPkjmY08HdQ+Bjtb9J07FvZGfZOJs5LYWUgSpvy8wlQfKHP0jTmBH6mwmLSVFkjcOjqGVlNwynUEHotX4irW+wV2Q3w8y4CW7QzN8Ud/FSHWw/qMeYbib85rxHlP0DjMfHCuaWVI1vbM7BRc812Nq7g0u7bxMcWNw7zsqRCKYBpCAglJitq2gYoJLfXVRJwkmzTBZxmAxF4wqfybipkjiNrX5aMW5d77xYVydRJu57ocHKpGLj479OrX8a+qXq64nELGjO7BVUFmY7gBvJroDWfbZx03E4iOTEtIpgxq2ZYx+RKBXuirrZyDzbtL7+mJ4UyRxSlcUrKoxKxzHi/jWSKORLEKFJV2dbAa5Nb1mcl1Oq+zpySwtNtvf6evu4+14jlDXysDYlTY3sRvBtzjopNxuOkklaNsSwK4jDECMxFVR2y5TyCyvmDXVib2W2lxXrCbVnDRIraSmQgKiWHESymQE2/TUxr07yNSTW5iuc+Rlhvde1fbYbpcSqFQzAF2yqD+k1i1h57Kx+qutIuzNpvO+ELzLL/AChGuCpyl8LOxTkKAANCAbsAdTuqZtHbEnbvFDE8WDKsYhAjJeNoHkMwzKWFpBlve3ItbWiqq1/M2XAyUsF1dRcn8H4aDaGF7X16K+1nWzNqyYeBZc5cR4TByPyELushnUqWChiq3UjW/I5yWzTG29iI51ifEhpFYIYcsYMijCGYzWy5tZtLiw0A6b4qysi5fZ01KSTWl9/BJvw81+46piFZmUMCyWzDouLi/wBVdKzzC7aZbnt8ZZZIxJirRcj+TvJl8Hixd1VdRuNt+tO2xMU8uGhkkXK7xI7C1rMygkWO7UnSqhUUjhxHCSoK7emnbzS+u/UqOyR+acb9Gk/dNX+F8Bfmj7BVB2SPzTjfo0n7pq/wvgL80fYK6HjFrhv+W2Z+sF/gYimqlXhv+W2Z+sF/gYimqgCiil3h1wVfaWGWGPFNhiJFk4xVLEgBhl5LodcwO/m3UAxUVkPeKxPlyX1cn3muuzOxYImkSfHYidltZuMkiA0B0USE313lj6BQGh7U2M0smZZFUEIrAqTcRyCQZSCLX1HPzVzHB46guLFcQu7+nkEgO/8ARtbz+as2w/YXmmBdNtTopZrKyyOQASLFhOob02FQ37EmIubbYnZQbFgknN0DtnXrFROpGH5mXGEp/lNR7nGGTLKtgsIe6kljDJxuYHNpmJa9715Tg24/4q8nLxfIOmWXjRn5WvQbW6az+PsHYhgCNuykEXHxcm4//c19PYMxA/8AfZfVyfeau5FjVdmYMxR5S2YlmckCwzOxc2FzYXapVYvh+w9JI2VdvyE/3cov6L4jX6qkjsGYjy7L/gk+80Br9FYtjew7NFYHbk5J1yrHITbp1xIFdMJ2Fp5VzLt2boIMcgIPQf5TQGOcN/zljfpc/wDFenHgFwHwOLwDzYiQ587q7iRUGERVLK5U+HmPOdDuFiDTJP2DVDENtW5vym7VZtTvu3H6m+89dSf/AE531+EkPQe1f+/UqcZdGU4OOrRh+zYEkmjSR8iNIqu/yFLAF/qBJ+qnnsocDsJgY4GwxKOzMhiaQS8ZGu7EAjwbnToNxlAsbvP/AKdW8pr/ANN/36r8T2ChExUbQzEb8uFGnpviBrb7aokTexhwYw2NafthTIyGEJCJBGWSR8sk195Ea5T0crXSlXbuEjhxM0cMnGxJK6pJcHOgYgNcaG4tqNDzVs0X+z4JEDDaalTrrhd1t97z6W1rnD2CUdsq7VW/N/JSL+gmax+qpcknZspRb1SFnhNwJwEGyUxEMhMmSFlm4xSMS8htJGI965BmNt4ykNc0t9jvYUGNxoixLHLkZ1QMEMzra0QY7r6nTU5bDU1qY/2cjv8AhJf+l/79fT/s6E79pL/0v/fqiTKuyHsKDBY1osM5KZVYoWDmF21MJYeFl084uAbkE0djQ/72wX9+n21oknYRRGy/Ce7QkYTQW3/8e+h6BVlH/s8sLMu1ADvDLhyCPOCJ9PTQGyugOhAPpo4sa6DXfpv9NYzi+w7NGbHbkxPQI5NL6C98SOeu0HYSndQy7dlIP9nL1fzmpU4t2vqW4ySv4GwcWOgdXTXziltbKLXva3P01juM7DE8Qu23ZtdABHIST5v5TXjA9hyaYHLt2a43gxyX13H+c2I9FUTc2bix0DU33c/TQEHRWQy9g/EKCW27KANSeLk+81Fw3YfmkbKNuTg8145NefmxPRzGpc4p2bKUZNXRtAjA3Ab77ufpoMYvewv01kfeKxPlyX1cn3mq49imTNl+HZ7bs3FSZejxm9r89rVRNzbeLHQOjdzdFHFi97C/T/56TWR94vE+XJfVyfeah4nsPTRtlO3Jiee0cmnPz4no5qmUlFXZsVKTsjZ+JW1sot0WFe6U+x5wRbZ0MgbGtiuNYOGZWXKALZeU7nf5xTZWrXoY7+It9kj80436NJ+6av8AC+AvzR9gqg7JH5pxv0aT901f4XwF+aPsFaYLXDf8tsz9YL/AxFNVKvDf8tsz9YL/AAMRTVQBVdtnFMiqFOXM1i3QLE6ec+2rGuc0CuMrAEHmNALOM2m0QZGmumhLk2Ki9rA79SQKhnG4bPyZltkJPKtcgaDr0rrtJI41dSLMJora3041La+irPbUBZY1A1Mq/Ktls2/KQbbufornCpjudJwwWKqPhDFEFy4i5G9b8m3Ra/2V9xm24o7pHiI2Vtbg+CDzdBqRHtDEZyixrYORrG2gXjzlvmsSwiiIbcON3G4r1snasryqpyshjzXETLc5YzmDEkAZmkXLv5G/fUKhHz9/Up1peXv6EdOECQZcmJVwRbKzXC9B81q64RZ8TE5XF3Du6AMislg1gRkytu08K1V2BxuIhU8hmPFxWaRXYWbj3tZdcwbLGee2XnIqWduzqWsFuGOnFOcv5YBNG1vxa8vdqa6Wd7oi6tZnTFwYlQt8NfKfDhYE+kq+Uj0AtRh8fDnjEbZJS1srgxsdddHAJFr16i2hiVc6FruEuVawBlxChrXyjKFS5ABIIud1S9lTtikcYhFIuOSYyu9FYqc981mLLcaaVzq0lPVl0qjjoiZtPCNnEqFdFsQxsLC5vfdzmvexIwFY51Zma5yG4XmA/wAqp8fgcPEAoxDQkkBUV7g21AWFsyk+har0xkpcFQ3FE5Wm4toLDmBDMSxLAbgo/wBac5YlboSoxs79S9OEkTMgjzXJs1xax5zc6eeo8OMlVLq6gR8nKQNcumvPzcxFSdjyWlZVcsmW5ub2Nxbfuvrp5qgYsiRwyoFEhNrk62tyiL2ub7vtqYQjTlbfoXKcqkb7EPhVtaWTCTOjmMLksFNm8NB4Q16d1tKs58/JlS3xwF1PMbakG27T/OqvhHBmw+Jz6uqBsy6BrEeEBpfdqP8ASu06ZorrIwlPJW36J3AAbhY6WrpK+uHqeGGlaTeqwrvI6bM20kjTYIEZ0ViGvyWN7sn1E2P19FQ+EO0CcI+VWQhbhxpYjW4INxVbDwTjjmkQzOrwGAiRBynMiuXUAk6m3PoPOLg2W1g74SddAI4nax0YgA6gbubp0rz5eKLlMmnxFaVGamkutrfFfItH2+4eNBm1FhyGYckalmAsNfOLDfUrAcLYZcR2uDaQIG8xbe0YPOVFj19Brv8ABCyICGZSyDVTz2tmseelHCcCF7YaITMssUcEvHDeXLy5zYnnAFujKN+t9WZGWvv6HTiqskoKlH18PDp6vcup+CzcfnUnQMoPGOFAcg8qMHKSLdGu86gWZIIsiqo/RAHULVRY/bbrKqAsLsUFkLC6gm7HKQL5fNob1d4OfOisRa4rtGqpOyPTKm4q5Ube2AcQd7WLI3JkaMgoQRqhFxoPRvGtiLPZ2FMaWJuSbn2a792+q7hLtlsOvJvopckLmNhzAWP1m2lSdjY5pAwfUrbW2UkHpHMdKKmlLEHUbWENt7NMyjKdRfTMVuDa9mUgqdBqDXDg7sQ4dbEnRQgBZnNhzlmJ6tw5ugS9rY0xqMt7k7wMxAHQBvNROD+1mnVSb2ZA4zLlIvbQiwvv0NqOqlLCFTbjiLLG4fjEK3sTu9IN/wDSqfZPB4xSMxLcp85zSPJrYLZcxOUaf6bgLXOMn4uNmtfKCbeil7Z3CCRpSCSQHCEFCo5QU3U2F7ZhznQeekqak7sRqOKsMxFK54Kvxt7nwcmbjHy5eni75c1vNa+u/WmhjYUtLwhcyka6KHtkOWxLaZrb+Tvvv6qTqqHUQpufQZVWwtVDtbg+ZZVcFjZs4CyPHrbLyghAYfiNxN74Gl7bW3XjlCKWAzBbqhe5K5rnkmw5remtnBTMjNxLvBYbi0Ck3OpPpJvp113qJszFGWMM1r3INtxsbXFS6pJRVkS227sW+yR+acb9Gk/dNX+F8Bfmj7BVB2SPzTjfo0n7pq/wvgL80fYK0wWuG/5bZn6wX+BiKaqVeG/5bZn6wX+BiKaqAKjbRVjE4Twsptbf9XntUmigEvFxROqLqlmUsw0KlSG5wRe67iK8pK2flY3EBOb8kPtips2nhTJEyrv0I89iDY9VV2EwcjSIzR5AnnHK0IsLE9NZbW5t9LFPAkjXC4ycsWso+K3dOkXp1qWeDeIjusWMkyakXMYtckm/xJubk689M+Xnr7Uxi022ypSTSSQn9pTlmU42ZSg/sjfQH+irjsDa8UKOrMXl42TNkQFjyjZn4tQF05zbf56a8VsuOU3Zdd1wSLjoNjrXtsBGQFMakLuBANuurSsrEt3ZU4XEz4hcyRLEpuM0rZm00vxcZykf84rvJsXMCcRiJHFtQrcSgtzji7NbzFjVsq2FgLAc1RtqYYyRMq7zY+mxBt9dqGFTK0CRMMMFQ3BfIuVit9WvYFua51qLHOEcCEghhZg2qm/OR01OweFdpUJjKBL3J59CLDp31aYjAq65SLa3uuhB6R56md8LUepULYk5dCFs6UxvxZC2YEjKAuvnA03fZVNIhZSyj4oNcC/KA8x5tPN10x4TZqxnNmZmta7W0HQLAVHfYCEnlMFJuUBFvRuuBXKnB2/H18DpUmr/AIOniJfDJWgDNDIzxyRcXKja5c1ir6c+o9Hoau+xiUjEjyHj3fP/AHd7ALr5t9+k/Wz4rZkgdzGFZX3htLaAdG7Sq7tMoGjaFmcnQgEg35wf/LV1w6t3PBDh8NZ1bv09+1qVsSMcbNZszHiN/OSHGvRa9eeGOBxUcbTggoY3hkjGoCOLcZu5jb0WHNmpi2Pwc4mZ5mYEuka5bE5WUEMcxPPc81XbqCCCLg6EHnHRXKFOWFxkVUpZtNw6XctfWTaE3g9jcRHHx8z3ErBuKP6CgBQF5wcoGn+tzVthT/vKb6NF/k8ntqamw4w1+VYG4S/JB9G/6r18j2URi3xGfRoljyW3ZWLZr38+61dHHpYxU3GMYrWz/hn3FYeFn5TAMd4DWv6fPU9EAAAFgNAOilqfZ8nGnwiLMLAXDFipDXt5jvOl/TTHChCqCbkAAnpNaoRTukepybVmyNtCCJwOMIHQb2I9FdcHhUjWyDQ63ve/nvz1WbZwjs11LC5Q3UX0Ugldx3gH039NWGzoiqa6XJNuj/zf9dRGbcrWLcEo3PeMjQr8Za3STax8x6a8YCCNQTGb33m9z6PN6K4bZw7MFK30JvYXIvzgHf8AjXHYGEdBdyfBVSWFixHPaw6z01eCN8VtSMTta+hbMAQb7ue/RVdg8BAHumpGoGYm3nA/1qXjYyyEDf0dPmqq2bhJBISSxGa/KFsoygZRoOe9RKbUkki4wTi2y8qu7Vg4y1xmv4ObS/o/0qwNLJ2dLntyt1rW5N7+Fmt9d73q3GMuqIUnHoxnqvx+DhZgZDZrbw2Ukee1T1FUm08JIZAQWAzX5IvmGUjKdDz1NSTiroqEVJ6lxBEqqAoAUDS1dK4YGMqgB366dFze1d6uLurshqzsLfZI/NON+jSfumr/AAvgL80fYKoOyR+acb9Gk/dNX+F8Bfmj7BWmC1w3/LbM/WC/wMRTVSrw3/LbM/WC/wADEU1UAUu8OYMe+HUbMlWOfjFJLZLGOzXHxiMN+XmvpTFXlzYEjooDJPgzhT45D+z/AHej4M4U+OQ/s/3enfZ20mRUsXkeWOFzxjjITIbFltdk1J5NgOToN5qUeEDk5ViW5IAuxA1eZNbKf6G//NQGffBnCnxyH9n+70fBnCnxyH9n+70/JwlZhdYbgrcDMSbhY3NwF3BZOa5OXdqK67X2i1o1S3L4ty4Yiw4yJeTYcq+fzaemgM8+DOFPjkP7P93o+DOFPjkP7P8Ad60WHbrNDLLxVsiZ1BJGYWJF7jTdvsR0XrwNvvmCmJdHCPyzpeTiwU5PK6Te1AZ78GcKfHIf2f7vR8GcKfHIf2f7vT4u2ZHyllCq6wtZGNxxkmXwso5t4/z567RbeZgt4wM6xsLMTYS8ZbmGoCDroDPfgzhT45D+z/d6PgzhT45D+z/d6esFt2QIqiLPljAvmJZmEcUhNspuLSdJJtu1q/w8udFYEEMoNxqDcXuD0UB+acd2XdqwSyRSbQIeN2jYCHDkZkJU2PFai4OtXew+Fe38bA08GKvGCVXMmGVpWUZmWJTFyiB6BzC50rM+GP5wxn0qf+I1T9gdkXFYLDmCIxlbsyM6ZnhZhlLRm+l73sQRfW16Av8AD9mLasjqiY52dyFVRBBdmJsAPit5JAq64ScM9u7OCNicZZXuAyR4aRVdd8TlYuS46Nx1sTY2y/Z2BxIZJYYZSysHR1RjylIsRpY8oCmbhntbaONEcc2HARfjLYeJgrO4F2a17uNRbcNbCx1nHHpcXQzcHOHe29oF+18cLR5AzyJh0UNIcqJcwm7M2gFuY3tVZjey7taCR4pcc6SRsUdTDh7qymxGkVtCOalngxwjxWzy/FQq6yFC0csZZS0TZ0fSxBVr89tTcGqrHtPPK8squ0kjF2Yra7Mbk2AsNTuGlXhextmattLhVt/D4UYqXF2iIRiMmGLxrJojSJxV1DHdvIuLgVXbB7JW2cdMIcPjSz2LG8WHVUUb3djFoo+s9AJ0pZ2pw3x2JwgwsiDLlRGkEZ4yVYjdFkbnsbG4AJyi5NVfB7bOI2fNx0Sa5SjLIhKOjWurDTS4B3jUCmF7CzHrbvZL2zgZjDiMayuACLRYdldTqHRhFZlPtBAIIqLgOy7tWeWOKPaBLyusagw4cDM5Ci54rQXI1pK4R8I5cfOZpsubKECoMqoq7kUcw39ZrpwOP+8MH9Kg/iJWGG3fBnCnxyH9n+70fBnCnxyH9n+70+8KtovCYTGxHKfMB+kCvFKD5hLLGfqqDhOEsiRarxjLDxrZntpHBCxC2XeXkG8n9I33CubqJOzPXDhJzgpx8RQ+DOFPjkP7P93o+DOFPjkP7P8Ad6e5eEkqtkMMeckKPjGtmvCrXOS4AMwsba5ea+kdeGEjWyQJZwuS8hBzMcOLNZDYfyjeL+Du1rcyIXB1ZdF80JnwZwp8ch/Z/u9HwZwp8ch/Z/u9OmD2/KZArKrOzsg5RCBRJiLm2XVskFurdrfkOEzu8bhLHJlCZzlLS9qEFtP0TMRex0HnrMxG8nUxYRQ+DOFPjkP7P93o+DOFPjkP7P8Ad6f8PwlYxSyPEF4uBZgoYnOCpY2YqBbMCvTpcgXF+bcJJdRxMd1KofjDbO8xhFuR4OhYneN1jvrcaI5Wre1vmhE+DOFPjkP7P93o+DOFPjkP7P8Ad6bdlcKJBDGgizELAmd3blO/a4JLZSWHx97i/g62uK6Q8NXfLaBOUIwLyHSSQYU2PJ8EdtLrv5B01rMyJ0fA1rtJfNHvgFh9pJHINqSrI5ccWVyaJbUHi0XnvvFNNKOzuEsqxKOKD5IxmbOzMWCxOxsFJZQst7jlHIQBqKbI2uAdNRfTd9VVGSl0ONahKk/xC72SPzTjfo0n7pq/wvgL80fYKoOyR+acb9Gk/dNX+F8Bfmj7BVHAWuG/5bZn6wX+BiKaqVeG/wCW2Z+sF/gYimqgCiiigI8OzokvliRczZzZQLsNcxsNT56ibR2bAFu8agGRWYBV+MYnIM4tyhd6s6p9t4B5HjKrmUW/StlIkibMRfXkqw/+aAnSbMia94YzmAU3VTdRaynTUCw08wr3NgY3y5o0bJqt1By7vBuNNw3dFUUGyply3DFg4JLMpXcQ0lhrz3B1NxqAKMLseawuCtg9gXJs/FoofQ63cM3+ZsTQFoMHFIk0aKEDEo+VQpLMoJbdqbMNTXZdlwjLaGPkXy8heRc3OXTTXXSqKDY8oZCEZF4zNlDrddIeUTrfRJBpc8q24kjzLsWbi7BSbgXXjLXfJKua9+ZmjP1abqAvuLiDrHxa3y3XkiwWMrYDosWBAr6my4VIIhjBW9iEUZc1ybaaXub+k1SS7IlLschPSc4+MXjIWyDXTkIy62FTNjYKSNxnU24oKSzBrMD4Km97Wve/OBa9zQE5tkwnfBGbrk8BfBG5d27QaeapSqAAALAaADm81faKA/OfZo7Fz4SV8dhwXglcvIN5hdzck/1GY6HmJt0Xyiv2/PAsisjqGVgVZWFwwOhBB3gjmr859kXsJT4WfPs+F58PISQi3Z4TvyNzsvQ31HWxYBy7GkhGzcPZyORIMoP5TVjr6CPr3c1HwrOL3iOhbRVZRoFtcBbnW67j6TYmkzYbbdwkccUezXKR7rwkmxJJGbmvc1NxG0dvfobOlI6XhJP1am2nn1826vlPhZ3leKd3uccD10OT4CFrWnVSSM13HJGVs3P8sA+YECub7LRVUtPYuNCQLeCWzeFfLcZem7CqY8Hdsn/22X1RoPB3bJ37Om6PyTbujfX6FVrdKj/ZH0FVX+TL6PY8bbpb62JBWwtlOmvQTv320tVVwn2cIsNIQ5Y5VFraC9ybm+lrAelhUYcHtsjds6b1Te2ueK4L7YkQo2zp7Nv+Lamd/u38EY6q3YjVpnYd7GcuOnjxcl48NDIrq1tZnRgQqX/RDDlN9Q1vlk9jvsIT4mbjNoRPBBGdY25LzHflHOqdLb+Ya6r+icNhliRUjQIiAKqqAAqjQAAaAAV4zzBLhUcgsisRuJANtVbS+7VVPpUdFcX2RCQAYIyBqAUXS65Oj5HJ9GlS6KyyKU5Loyvx2wYZs2eJOWULnKt5BGQwV7jlLpaxrp8DwZ8/ER57KM2Rb2UgqL2vYFVI6Mo6KmVT7cwMkjwlL2VrtlYLY3QhzfmAVxoCeVbcSRjSWtjrTnKTUXKy/r+kTBgIWJHEoSrAm6DwgTIDqNTmctfpY8968HZWHUcX2vEA+cZeLWxzWLX0trZSb77Doqt2jsyZpyy3KmQEcu2TSH4y19wySi3Pn3WJqKNjTqhsmYlTyS9wXKBbm7fKAP1VDfkd4wTSeZ8/EYcPsqGPNxcMaZgFbKirmVRlCmw1AGgHMK4YTA4eSEBII+KdAMmRQClywUra1rkm3STS82wZw/JjfIFXRptWQdrfFHlWzWjmub25e/lGvEfB/EKmXi2uIQotICLhYQIiCwzKHRySbXDmxuTWYn/idMmLV83XTx/saU2PADcQRggIuiKNIyCg3blIBHRYWrydhYfX+TRaoIz8WusYtaPd4Og03aCpkY0F99hur1XWy2PDmTX6mQH2Bhm34WE8gR6xr4AIITd4IIGm7QVOAr7RRJImU5S6sW+yR+acb9Gk/dNX+F8Bfmj7BVB2SPzTjfo0n7pq/wAL4C/NH2CtJEzso4t4hgHiVWdccpVXJVSeJxG8gEjqqD3d7R8Twnr5fdVN7Kng4D6cv8HEVUV8rjeKqUZpQ2ONSbi9CV3d7R8Twnr5fdUd3e0fE8J6+X3VRaK8P3jW8jlmyJXd3tHxPCevl91R3d7R8Twnr5fdVFop941vIZsiV3d7R8Twnr5fdUd3e0fE8J6+X3VRat9m7GEuHlkN8y3y+fKLn09FdKfHcRUdo2NVST6ELu72j4nhPXy+6o7u9o+J4T18vuql4HZIlw0kgvnRtOggBSdOmxNenwkMYhLq5EkYY5SPCJGuvNqavm+Ism7Wtf52KxzIXd3tHxPCevl91R3d7R8Twnr5fdVbT7MgGIWALJfNqSRa2Utpz3vaowwcMsywxh1OcqzMQRZc17efStfE8Qna8b3t8fbGKZC7u9o+J4T18vuqO7vaPieE9fL7qum0eIFxEsgZWKnMQQQLgnpBuBUGuMvtCtF2uiXVkiV3d7R8Twnr5fdUd3e0fE8J6+X3VRaKn7xreRmbIld3e0fE8J6+X3VHd3tHxPCevl91UWin3jW8hmyOmO7I20IYnkbB4XLGjObTSXsoLG14t9hVYnZlxhAPaWH1AP5Z+f8A+nXjhN/MsT9Hl/cak3D+AvzR9gr7v2TN8UpOp4Ht4VZt8Q79+LGeJYf1z+7o78WM8Sw/rn93SZRX2uVpnsyIDn348Z4lh/XP7ujvxYzxLD+uf3dJlFOVpm5EBz78WM8Sw/rn93R34sZ4lh/XP7ulzg/gVnxUMT3yu4U2NjY9BpgxfBrCzHFR4UzpNhQxKSFGSVUNmKkcoHTnt4Q06IlQpRdnch0oJ2Z778WM8Sw/rn93R34sZ4lh/XP7uo0uBwOHwuElminkfERl/i3UAEZb6MR8obr10wmxMGuEwsk4nz4mRos0TLyDnKhiG0tu6fRWZNPZ+/8AgyobM69+LGeJYf1z+7o78WM8Sw/rn93XFeCkOGOLkxTO8WFkWJVjsrStIFYXPNZZEvYjW/MNfvctA2KwRjMna2MDHKxGeMqpJTMPPbp3NqdKZVLz9q/YZdP36XOvfixniWH9c/u6O/FjPEsP65/d1Hi2HhYIJcRiVmkQYqTDRxxECwRmAZ2NtbL0gbt99FrGcXxjcVn4u/Jz2zAdDZdL3vuqlw9N9LmqjBjb34sZ4lh/XP7ujvxYzxLD+uf3dJlFVytM3IgOffixniWH9c/u6O/FjPEsP65/d0mUU5WmMiBfcKuylisRgsRE+EgVZInUssrkgEHUAoLmttwvgJ80fYK/NG2f5vL8xvsr9L4XwF+aPsFePiKaptJHnrQUHoJfZU8HAfTl/g4iqirfsqeDgPpy/wAHEVUV+Z+1P/Ren8ngrdQooor5RwCiiigCm7ZqCNcMpkVbhmZGOrcZut9ZpRrrLi3ZgzMSwtY9FtRb0V6KFXKblbX+7/wXGWEvsHL2tC/QmJynzrYA/wD4mufCWEI0Cr4IWw9Fxb/KqeXHOwIZyQxzEHnIAFz9QFeZMSzZczE5RZb8w6BXSXEJwcEtNLfvftb9jXPSwwT/AJzX0j9yoG0cTM0ukWUrI2RkjKkkX5/0tBeq841y/GZzn+Vz7rfZXSXasrWzSscpuNdx3XH1E9dZKspKS1V5N9g5dyy2onG4cTvHxcufIdMvGaeFY8/sP1Udd8VjpJbcY5a26/N9W6uFcas1OV1/3zJk7sKKKK5EhRRRQFbwm/mWJ+jy/uNSbh/AX5o+wU5cJv5lifo8v7jUm4bwF+aPsFfqv/n/AMs/VH0+A/UdKKKK/TH0gooooC34H/z/AA396v8ArTVszCPDjdpYmRGSJI5xmZSocuwICkjleDzX3jppCw+IaN1dGKspuGG8HpFSdobcxGIAE2IkkA/RZjlv05RoT57VynByfwsRKLbG3F7Qnh2ds5YcMkoaAhi0DTZbZBoV8G9zv6PNXk7abCbLwLRxQu2eWzTJnMZDNyk1GVvPS3huFGKiRUjxMioosFBFgOgaVClx8jxrGzkohJVTuUtqSPTepy97db9/qZg33+o0YSWTF7LxvhSzdsxzMALsykRjNlHRlbQDctW+BUxtsWJ1KveaQqRYqCjWuDuPK3HoPRSFgNpy4ds8MrRta11O8dBB0I9Ir0215jMJzM5mG6Qm5GhFhzAWJ0Gmp6a1027rw17WDh7+Fhj2Njp48TNH2s0+FnxUsckfFllJMhBYMBZWAKnXeB6CKPhLsxcNi5oYySiMAtzcgFVbKTz2zWv5tda84PhFiYc/FYl0DsWYA+EzaltRoSecWNV5a5JJJJNySbkk6kknUknnq4xalcpLW4UUUVZQUUUUBD2z/N5fmN9lfpfC+AvzR9gr80bZ/m8vzG+yv0vhfAX5o+wV87i/zL0PHxHVETbXB/D41BHiYVlRWzhX1AYAi/Ux66pe9bsvydD1H20UV4zz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ppVbAAbhpRRQH//2Q=="/>
          <p:cNvSpPr>
            <a:spLocks noChangeAspect="1" noChangeArrowheads="1"/>
          </p:cNvSpPr>
          <p:nvPr/>
        </p:nvSpPr>
        <p:spPr bwMode="auto">
          <a:xfrm>
            <a:off x="1527175" y="1227138"/>
            <a:ext cx="304800" cy="304800"/>
          </a:xfrm>
          <a:prstGeom prst="rect">
            <a:avLst/>
          </a:prstGeom>
          <a:noFill/>
          <a:ln w="9525">
            <a:noFill/>
            <a:miter lim="800000"/>
            <a:headEnd/>
            <a:tailEnd/>
          </a:ln>
        </p:spPr>
        <p:txBody>
          <a:bodyPr/>
          <a:lstStyle/>
          <a:p>
            <a:endParaRPr lang="en-US"/>
          </a:p>
        </p:txBody>
      </p:sp>
      <p:sp>
        <p:nvSpPr>
          <p:cNvPr id="57366" name="AutoShape 42" descr="data:image/jpeg;base64,/9j/4AAQSkZJRgABAQAAAQABAAD/2wCEAAkGBhQQERUUEhAWFRUVFhkVGRUWGRsYHBUYGBwXFx4VGBoYHSYgGhwjGRYVHy8gJScpLi0sFR4yNTAqNSYrLSkBCQoKDgwOGg8PGiwlHyQqLywsLCwyNCw0LCowKSwsLSwsLCw0LCksLCwsKiovLCwsLywsKiwtLCwsLCwsLCwsLP/AABEIAKcBLQMBIgACEQEDEQH/xAAcAAACAwEBAQEAAAAAAAAAAAAABgQFBwMCAQj/xABXEAACAQIDAgYMCQcJBwMFAAABAgMAEQQSIQUxBhMiQVGRBxQWFzJUVWFxk9HTFSNScnSBsdThMzVCdaSysyQ0U2Jjc5KhwQglQ4KU4/AYRfGDhKLS4v/EABoBAQEBAQEBAQAAAAAAAAAAAAACAQMEBQb/xAA0EQACAQIEBAQDCAMBAQAAAAAAAQIDERITIVEEFDGxQWFx8IGh0QUVIjJCkcHhUmLxMwb/2gAMAwEAAhEDEQA/ANg29tyPBQmabNkUqDlFzdiFGnpIpZ77+B6JvV/jXbss/myT+8h/iJWIV7+H4eFSGKW56qNKM43ZtPffwPRN6v8AGjvv4Hom9X+NYtRXo5On5nbl4G0N2YsCN/HD0p+NfF7MmAO4yn0J/wD1Wedj3FpFjg0kiRrxMozOyoMxC2GZtAb+Y+inOfFYHFIkWKlhch5JeTiFIYgouYujRLfima27wTo1jfjOhThK1mc5UoRdrMsR2YsCf6X/AAfjQezBgf7b1f41UEbOlhjiaSFkAwwLNOFfKqSBEJVr+HZSBu41jpYGqjYeCwEe0pfjIxHEIpIs85WNZAUMlpSfjMnKIBJB1B3aYqVJ30loYqcNdGN47MGB/tvV/jR338D0Ter/ABpH4VYDACOOSGReMknGdklMhZWzGVmjuQmVrWIGum+9WkHB/ZhmkDthljCjJlxrOSCXAlN2UKxATk5n3jki9bk0bXtI3Lp2vZjJ338D0Ter/Gjvv4Hom9X+NUMHB/ZMhWNRHnJRRlxTksbwXAXjN54yQafINvNw2nsDZSLMA8auiG6jEsxiYK9uLBb41i4QFTe19wvrmXR2kZgp7MYz2ZMAN5l/wD/9q9d9/A9E3q/xqp4JbZwqbPhWWaJZVilWzOgI4xpCQQTf/hr/AIh014wPA/ZkjosapKcoDKmIkKC7xLnLI7FWKM2VSVzW3C1xjp0k2mmZggm7plwezBgR/Ter/GjvxYG9vjb9GT8apcHsrZcUkbK8ayx7h2wTmk4vNYh5QFIe/wCkvKFrjdXoPs4wrGJY0hOeNjxwzsO2o75jmuboC2e55JuDYCmXS8IyGCHgmXPffwPRN6v8aO+/geib1f40m4rY+zxBiWPEJMiEqseLeXI3F3TIGtxjNLoVOYDprxsrZGz3w2HaRo+PbNmRsQV42TLMVjcq/wASuYRAnKupUZmza3k0bXtIrLp2vZjoOzDgf7bT+p+Nfe+/geib1f41UHZ2yZIoo2mhaOKSRUJxBVgHmZmU2YEplDEOd4RSCb3Knt7C4HtCObDgJO+U5BKZChJkzxMrOWsgyWbix+jq2awyNGlJ2tIKnTbtZmh99/A9E3q/xo77+B6JvV/jVA/BzZNwOMh/JtcjFEqpBWz24+55Jvv/AOTopuCOA2e+GiOLVDKzNmLYhoioEsSC6BgByHdr2GkZ85DJotXtIZdO17Mdz2YcCN/Hf4PxoHZhwJ3cd/g/GqLDYHZmHRmjnjVmhmjL8fnZgyMH5BJCkOEC2Gt+evG1Nl7NctkeJ3SJERZMWY4xEpcB1dHkNwgQ5SNb3ygsanKo36SMwU9mMB7MOBH9N/g/GvvffwPRN6v8aooNn7OiRljngAnjCtfEE8gthjZruSh1mOmtvRpD2xsHZiwzmJ4hIsWZLYgvlks3JCiZiSWAFuXqbaVqpUW+kgoU9mNHfhwP9t/g/GvvffwPRN6v8aWtiYbAHARRySQ5peLkkVp8rPKol5DDNeJQ/FrcWvm66rCbLwJxeLS8TxoI+IWTEtFG18vG2mFy2TlW33tuNq1UaWuj0Nyoa6PQeu+/geib1f41878OB3fHX+Z+NLWE2LsjJGWeNjxeaxxLAyHKly4DLxbCQsoUAXF9NNLBcHssQzRCSFYnsxXtm7AxmcCRCWLM1ljOXdyh9cunS2kY4U9mW3ffwPRN6v8AGvI7MeAvb42/Rk/GqI8Hdk5rCSEhldr9tMQg+KsWHGg6Aud/Pubm6Yt8BNFDE7wpHJxIGSawiIgltIwDC2VwEIYW1F9TTKpeCkMFPZl03ZhwI38cP+T8a+99/A9E3q/xqiwUGy4SssEiIzLKAWmvvScGNlklJFvi7HKNSvKOasxhHJHoFdIcNSnfR/EqNGEtza++/geib1f40d9/A9E3q/xrFqK6cnT8y+XgbbhuyxgpHRF467sqC6aXYhRfXpIpzr81bH/nOH/v4f4iV+la8fE0Y02sJ5q1NQtYWeyHFBJgzHicWmFR3QCR7WzKeMygEjUhDz1mXc3szy/h+pfeVpHDlbzbMBF/5ev8DEUzdqJ8heoVyhWnBWiyI1JRVkzEe5vZnl/D9S+8o7m9meX8P1L7ytu7UT5C9Qo7UT5C9Qq+aq79is+e5iPc3szy/h+pfeUdzey/L+H6l95W1IkTEqAhK7wMpIv0jmrp2onyF6hTmqu/YZ89zEe5rZnl/D9S+8o7m9meX8P1L7ytrEURYqFTMACVsLgG9iR0Gx6jXvtRPkL1CnNVd+wz57mI9zezPL+H6l95R3NbL8v4fqX3lbY2HjG9UFzbUDf0V67UT5C9QpzVXfsM+e5icfB/ZqkMvCGFWBuGXKCCNxBElwfOK+Hg5swkk8IICSSSSFJJOpJJk1JPPW1RRRMLqqEAkaAHUGxHpBBFe+1U+QvUKzmqu/YZ89zEe5vZnl/D9S+8rthdkYCIkxcJY4yRYmNshI6CVlFx5q2jtRPkL1CjtRPkL1CnNVd+wzp7mIjgzsvy/h+pfeUdzezPL+H6l95W3dqJ8heoV4lijUXZUA6SAB/nW81V37DPnuYp3N7M8v4fqX3lHc1svy/h+pfeVshxOH+XD1pXw4zDf0kH+JKc1V37DPnuY53N7L8v4fqX3lHc3szy/h+pfeVsJ2hhP6WD/Entrwdq4P8Ap8P/AI4/bTmqu/YZ89zIe5rZfl/D9S+8o7m9meX8P1L7ytcO28D4xhvWR+2uZ4RbPG/F4T1sXtpzVXfsM+e5k/c3szy/h+pfeUdzezPL+H6l95WzYGbDzpnhaKVLkZoyrrcaEXW4uDUjtRPkL1CnNVd+wz57mI9zWzPL+H6l95R3NbL8v4fqX3lbd2onyF6hR2onyF6hTmqu/YZ89zEe5rZnl/D9S+8o7m9meX8P1L7ytu7UT5C9Qo7UT5C9QpzVXfsM+e5iPc3szy/h+pfeUdzWzPL+H6l95W3dqJ8heoUdqJ8heoU5qrv2GfPcxHua2X5fw/UvvKO5vZnl/D9S+8rbu1E+QvUKO1E+QvUKc1V37DPnuYj3NbM8v4fqX3lHc3szy/h+pfeVt3aifIXqFHaifIXqFOaq79hnz3MR7m9meX8P1L7yjub2Z5fw/UvvK27tRPkL1CjtRPkL1CnNVd+wz57mL4TYWzI5I3+HsOckiPay65GDW/KaXtW2K1xcbjrSx2RsMo2VjSEUfyeTmHyTTHhfAX5o+wVynVlU/MyJTlLqLXDf8tsz9YL/AAMRTVSrw3/LbM/WC/wMRTVXMgK+Nu0319ooBV2bjFTDYcRuiPIwSV+SWRrOzFr/AKRkUjlc5r7BtqeTiyJFXMILgKDrKJLsLn+qCP8AWmNsIhzXjU5vC5I5Vunpr3xK78o5ubo3dVzQCnhdqvxqSZ1zPHhVZbD4zPJKhI1uLAltK7Db0rISHXkxI7EBbj4yQNlDaZsiaA9Bq5xeMghdA4UNplshOW5yjVQcoJawvbeahQ7Whc6xqqFpM2ZGuWjkWMNbJYi7C5JuCR0GwENZ5DI2WTMWnYIWAOU9rZwVHNqR9V+k15bhDMwR1IAcO4ByjRDGmVixGhYudNdVq5bbOHDAZhmLWFkY8rNxWpC6XYFQTvsbVFO2YTKRyTHGua+Q6SZ8nI05Wugy3ud1AeIsS0eFndCAwmmsSL2+NYbqrdrbQYqRI0bGLj3BdFOZoiiqADoDZzqNd3nu1YaRJUulijXO62t9bgjQ3vcHW9enwqHeinUnUA6nefTQFRgdqu+IylgQWlXi7C6CMqA19/KvfX5S2895XhYVBLBRmOhNtTbpNe6Aj4/Hx4eJ5ZnCRoCzO2gAFfl3so9kt9rzZUumFiJ4uM/pHdxr/wBYi9h+iDbnJNh2ZeyJLjsVJhVvHh8PK0eS/wCUkQlTI9ua4Nhzb9+7NqA1zgT2OMFisHDNMkpZ1ZmKvlUFWPhaaAqOYipmJ4EbNlNyWJAylriIWUKBoAAbAjo89R+A/ZCweHwcEEszKyhldeLYg5i1rt5gak4nhfs1CMzSITfeHJ15J6GXQW1A0Ol9a+PJ1MUsWLq7WOGvjcUJeBCrrxbEEgCzXJzKXFgP6o18+lcu45LX4mW1r3s248+6pI4dKDpNuOnI3Wvb9HzmvknDhDltJly8+W5LWZcx5O/KxH+pr9Kr+KgfSVv9TkOBK2/IyeYa3PoG/nHXULanBlYoXfi3GVQQTe2psN459ato+HkY1L5je/g+YDnU9A9FQdvcLIsRAyXN7C2/muPkjmY08HdQ+Bjtb9J07FvZGfZOJs5LYWUgSpvy8wlQfKHP0jTmBH6mwmLSVFkjcOjqGVlNwynUEHotX4irW+wV2Q3w8y4CW7QzN8Ud/FSHWw/qMeYbib85rxHlP0DjMfHCuaWVI1vbM7BRc812Nq7g0u7bxMcWNw7zsqRCKYBpCAglJitq2gYoJLfXVRJwkmzTBZxmAxF4wqfybipkjiNrX5aMW5d77xYVydRJu57ocHKpGLj479OrX8a+qXq64nELGjO7BVUFmY7gBvJroDWfbZx03E4iOTEtIpgxq2ZYx+RKBXuirrZyDzbtL7+mJ4UyRxSlcUrKoxKxzHi/jWSKORLEKFJV2dbAa5Nb1mcl1Oq+zpySwtNtvf6evu4+14jlDXysDYlTY3sRvBtzjopNxuOkklaNsSwK4jDECMxFVR2y5TyCyvmDXVib2W2lxXrCbVnDRIraSmQgKiWHESymQE2/TUxr07yNSTW5iuc+Rlhvde1fbYbpcSqFQzAF2yqD+k1i1h57Kx+qutIuzNpvO+ELzLL/AChGuCpyl8LOxTkKAANCAbsAdTuqZtHbEnbvFDE8WDKsYhAjJeNoHkMwzKWFpBlve3ItbWiqq1/M2XAyUsF1dRcn8H4aDaGF7X16K+1nWzNqyYeBZc5cR4TByPyELushnUqWChiq3UjW/I5yWzTG29iI51ifEhpFYIYcsYMijCGYzWy5tZtLiw0A6b4qysi5fZ01KSTWl9/BJvw81+46piFZmUMCyWzDouLi/wBVdKzzC7aZbnt8ZZZIxJirRcj+TvJl8Hixd1VdRuNt+tO2xMU8uGhkkXK7xI7C1rMygkWO7UnSqhUUjhxHCSoK7emnbzS+u/UqOyR+acb9Gk/dNX+F8Bfmj7BVB2SPzTjfo0n7pq/wvgL80fYK6HjFrhv+W2Z+sF/gYimqlXhv+W2Z+sF/gYimqgCiil3h1wVfaWGWGPFNhiJFk4xVLEgBhl5LodcwO/m3UAxUVkPeKxPlyX1cn3muuzOxYImkSfHYidltZuMkiA0B0USE313lj6BQGh7U2M0smZZFUEIrAqTcRyCQZSCLX1HPzVzHB46guLFcQu7+nkEgO/8ARtbz+as2w/YXmmBdNtTopZrKyyOQASLFhOob02FQ37EmIubbYnZQbFgknN0DtnXrFROpGH5mXGEp/lNR7nGGTLKtgsIe6kljDJxuYHNpmJa9715Tg24/4q8nLxfIOmWXjRn5WvQbW6az+PsHYhgCNuykEXHxcm4//c19PYMxA/8AfZfVyfeau5FjVdmYMxR5S2YlmckCwzOxc2FzYXapVYvh+w9JI2VdvyE/3cov6L4jX6qkjsGYjy7L/gk+80Br9FYtjew7NFYHbk5J1yrHITbp1xIFdMJ2Fp5VzLt2boIMcgIPQf5TQGOcN/zljfpc/wDFenHgFwHwOLwDzYiQ587q7iRUGERVLK5U+HmPOdDuFiDTJP2DVDENtW5vym7VZtTvu3H6m+89dSf/AE531+EkPQe1f+/UqcZdGU4OOrRh+zYEkmjSR8iNIqu/yFLAF/qBJ+qnnsocDsJgY4GwxKOzMhiaQS8ZGu7EAjwbnToNxlAsbvP/AKdW8pr/ANN/36r8T2ChExUbQzEb8uFGnpviBrb7aokTexhwYw2NafthTIyGEJCJBGWSR8sk195Ea5T0crXSlXbuEjhxM0cMnGxJK6pJcHOgYgNcaG4tqNDzVs0X+z4JEDDaalTrrhd1t97z6W1rnD2CUdsq7VW/N/JSL+gmax+qpcknZspRb1SFnhNwJwEGyUxEMhMmSFlm4xSMS8htJGI965BmNt4ykNc0t9jvYUGNxoixLHLkZ1QMEMzra0QY7r6nTU5bDU1qY/2cjv8AhJf+l/79fT/s6E79pL/0v/fqiTKuyHsKDBY1osM5KZVYoWDmF21MJYeFl084uAbkE0djQ/72wX9+n21oknYRRGy/Ce7QkYTQW3/8e+h6BVlH/s8sLMu1ADvDLhyCPOCJ9PTQGyugOhAPpo4sa6DXfpv9NYzi+w7NGbHbkxPQI5NL6C98SOeu0HYSndQy7dlIP9nL1fzmpU4t2vqW4ySv4GwcWOgdXTXziltbKLXva3P01juM7DE8Qu23ZtdABHIST5v5TXjA9hyaYHLt2a43gxyX13H+c2I9FUTc2bix0DU33c/TQEHRWQy9g/EKCW27KANSeLk+81Fw3YfmkbKNuTg8145NefmxPRzGpc4p2bKUZNXRtAjA3Ab77ufpoMYvewv01kfeKxPlyX1cn3mq49imTNl+HZ7bs3FSZejxm9r89rVRNzbeLHQOjdzdFHFi97C/T/56TWR94vE+XJfVyfeah4nsPTRtlO3Jiee0cmnPz4no5qmUlFXZsVKTsjZ+JW1sot0WFe6U+x5wRbZ0MgbGtiuNYOGZWXKALZeU7nf5xTZWrXoY7+It9kj80436NJ+6av8AC+AvzR9gqg7JH5pxv0aT901f4XwF+aPsFaYLXDf8tsz9YL/AxFNVKvDf8tsz9YL/AAMRTVQBVdtnFMiqFOXM1i3QLE6ec+2rGuc0CuMrAEHmNALOM2m0QZGmumhLk2Ki9rA79SQKhnG4bPyZltkJPKtcgaDr0rrtJI41dSLMJora3041La+irPbUBZY1A1Mq/Ktls2/KQbbufornCpjudJwwWKqPhDFEFy4i5G9b8m3Ra/2V9xm24o7pHiI2Vtbg+CDzdBqRHtDEZyixrYORrG2gXjzlvmsSwiiIbcON3G4r1snasryqpyshjzXETLc5YzmDEkAZmkXLv5G/fUKhHz9/Up1peXv6EdOECQZcmJVwRbKzXC9B81q64RZ8TE5XF3Du6AMislg1gRkytu08K1V2BxuIhU8hmPFxWaRXYWbj3tZdcwbLGee2XnIqWduzqWsFuGOnFOcv5YBNG1vxa8vdqa6Wd7oi6tZnTFwYlQt8NfKfDhYE+kq+Uj0AtRh8fDnjEbZJS1srgxsdddHAJFr16i2hiVc6FruEuVawBlxChrXyjKFS5ABIIud1S9lTtikcYhFIuOSYyu9FYqc981mLLcaaVzq0lPVl0qjjoiZtPCNnEqFdFsQxsLC5vfdzmvexIwFY51Zma5yG4XmA/wAqp8fgcPEAoxDQkkBUV7g21AWFsyk+har0xkpcFQ3FE5Wm4toLDmBDMSxLAbgo/wBac5YlboSoxs79S9OEkTMgjzXJs1xax5zc6eeo8OMlVLq6gR8nKQNcumvPzcxFSdjyWlZVcsmW5ub2Nxbfuvrp5qgYsiRwyoFEhNrk62tyiL2ub7vtqYQjTlbfoXKcqkb7EPhVtaWTCTOjmMLksFNm8NB4Q16d1tKs58/JlS3xwF1PMbakG27T/OqvhHBmw+Jz6uqBsy6BrEeEBpfdqP8ASu06ZorrIwlPJW36J3AAbhY6WrpK+uHqeGGlaTeqwrvI6bM20kjTYIEZ0ViGvyWN7sn1E2P19FQ+EO0CcI+VWQhbhxpYjW4INxVbDwTjjmkQzOrwGAiRBynMiuXUAk6m3PoPOLg2W1g74SddAI4nax0YgA6gbubp0rz5eKLlMmnxFaVGamkutrfFfItH2+4eNBm1FhyGYckalmAsNfOLDfUrAcLYZcR2uDaQIG8xbe0YPOVFj19Brv8ABCyICGZSyDVTz2tmseelHCcCF7YaITMssUcEvHDeXLy5zYnnAFujKN+t9WZGWvv6HTiqskoKlH18PDp6vcup+CzcfnUnQMoPGOFAcg8qMHKSLdGu86gWZIIsiqo/RAHULVRY/bbrKqAsLsUFkLC6gm7HKQL5fNob1d4OfOisRa4rtGqpOyPTKm4q5Ube2AcQd7WLI3JkaMgoQRqhFxoPRvGtiLPZ2FMaWJuSbn2a792+q7hLtlsOvJvopckLmNhzAWP1m2lSdjY5pAwfUrbW2UkHpHMdKKmlLEHUbWENt7NMyjKdRfTMVuDa9mUgqdBqDXDg7sQ4dbEnRQgBZnNhzlmJ6tw5ugS9rY0xqMt7k7wMxAHQBvNROD+1mnVSb2ZA4zLlIvbQiwvv0NqOqlLCFTbjiLLG4fjEK3sTu9IN/wDSqfZPB4xSMxLcp85zSPJrYLZcxOUaf6bgLXOMn4uNmtfKCbeil7Z3CCRpSCSQHCEFCo5QU3U2F7ZhznQeekqak7sRqOKsMxFK54Kvxt7nwcmbjHy5eni75c1vNa+u/WmhjYUtLwhcyka6KHtkOWxLaZrb+Tvvv6qTqqHUQpufQZVWwtVDtbg+ZZVcFjZs4CyPHrbLyghAYfiNxN74Gl7bW3XjlCKWAzBbqhe5K5rnkmw5remtnBTMjNxLvBYbi0Ck3OpPpJvp113qJszFGWMM1r3INtxsbXFS6pJRVkS227sW+yR+acb9Gk/dNX+F8Bfmj7BVB2SPzTjfo0n7pq/wvgL80fYK0wWuG/5bZn6wX+BiKaqVeG/5bZn6wX+BiKaqAKjbRVjE4Twsptbf9XntUmigEvFxROqLqlmUsw0KlSG5wRe67iK8pK2flY3EBOb8kPtips2nhTJEyrv0I89iDY9VV2EwcjSIzR5AnnHK0IsLE9NZbW5t9LFPAkjXC4ycsWso+K3dOkXp1qWeDeIjusWMkyakXMYtckm/xJubk689M+Xnr7Uxi022ypSTSSQn9pTlmU42ZSg/sjfQH+irjsDa8UKOrMXl42TNkQFjyjZn4tQF05zbf56a8VsuOU3Zdd1wSLjoNjrXtsBGQFMakLuBANuurSsrEt3ZU4XEz4hcyRLEpuM0rZm00vxcZykf84rvJsXMCcRiJHFtQrcSgtzji7NbzFjVsq2FgLAc1RtqYYyRMq7zY+mxBt9dqGFTK0CRMMMFQ3BfIuVit9WvYFua51qLHOEcCEghhZg2qm/OR01OweFdpUJjKBL3J59CLDp31aYjAq65SLa3uuhB6R56md8LUepULYk5dCFs6UxvxZC2YEjKAuvnA03fZVNIhZSyj4oNcC/KA8x5tPN10x4TZqxnNmZmta7W0HQLAVHfYCEnlMFJuUBFvRuuBXKnB2/H18DpUmr/AIOniJfDJWgDNDIzxyRcXKja5c1ir6c+o9Hoau+xiUjEjyHj3fP/AHd7ALr5t9+k/Wz4rZkgdzGFZX3htLaAdG7Sq7tMoGjaFmcnQgEg35wf/LV1w6t3PBDh8NZ1bv09+1qVsSMcbNZszHiN/OSHGvRa9eeGOBxUcbTggoY3hkjGoCOLcZu5jb0WHNmpi2Pwc4mZ5mYEuka5bE5WUEMcxPPc81XbqCCCLg6EHnHRXKFOWFxkVUpZtNw6XctfWTaE3g9jcRHHx8z3ErBuKP6CgBQF5wcoGn+tzVthT/vKb6NF/k8ntqamw4w1+VYG4S/JB9G/6r18j2URi3xGfRoljyW3ZWLZr38+61dHHpYxU3GMYrWz/hn3FYeFn5TAMd4DWv6fPU9EAAAFgNAOilqfZ8nGnwiLMLAXDFipDXt5jvOl/TTHChCqCbkAAnpNaoRTukepybVmyNtCCJwOMIHQb2I9FdcHhUjWyDQ63ve/nvz1WbZwjs11LC5Q3UX0Ugldx3gH039NWGzoiqa6XJNuj/zf9dRGbcrWLcEo3PeMjQr8Za3STax8x6a8YCCNQTGb33m9z6PN6K4bZw7MFK30JvYXIvzgHf8AjXHYGEdBdyfBVSWFixHPaw6z01eCN8VtSMTta+hbMAQb7ue/RVdg8BAHumpGoGYm3nA/1qXjYyyEDf0dPmqq2bhJBISSxGa/KFsoygZRoOe9RKbUkki4wTi2y8qu7Vg4y1xmv4ObS/o/0qwNLJ2dLntyt1rW5N7+Fmt9d73q3GMuqIUnHoxnqvx+DhZgZDZrbw2Ukee1T1FUm08JIZAQWAzX5IvmGUjKdDz1NSTiroqEVJ6lxBEqqAoAUDS1dK4YGMqgB366dFze1d6uLurshqzsLfZI/NON+jSfumr/AAvgL80fYKoOyR+acb9Gk/dNX+F8Bfmj7BWmC1w3/LbM/WC/wMRTVSrw3/LbM/WC/wADEU1UAUu8OYMe+HUbMlWOfjFJLZLGOzXHxiMN+XmvpTFXlzYEjooDJPgzhT45D+z/AHej4M4U+OQ/s/3enfZ20mRUsXkeWOFzxjjITIbFltdk1J5NgOToN5qUeEDk5ViW5IAuxA1eZNbKf6G//NQGffBnCnxyH9n+70fBnCnxyH9n+70/JwlZhdYbgrcDMSbhY3NwF3BZOa5OXdqK67X2i1o1S3L4ty4Yiw4yJeTYcq+fzaemgM8+DOFPjkP7P93o+DOFPjkP7P8Ad60WHbrNDLLxVsiZ1BJGYWJF7jTdvsR0XrwNvvmCmJdHCPyzpeTiwU5PK6Te1AZ78GcKfHIf2f7vR8GcKfHIf2f7vT4u2ZHyllCq6wtZGNxxkmXwso5t4/z567RbeZgt4wM6xsLMTYS8ZbmGoCDroDPfgzhT45D+z/d6PgzhT45D+z/d6esFt2QIqiLPljAvmJZmEcUhNspuLSdJJtu1q/w8udFYEEMoNxqDcXuD0UB+acd2XdqwSyRSbQIeN2jYCHDkZkJU2PFai4OtXew+Fe38bA08GKvGCVXMmGVpWUZmWJTFyiB6BzC50rM+GP5wxn0qf+I1T9gdkXFYLDmCIxlbsyM6ZnhZhlLRm+l73sQRfW16Av8AD9mLasjqiY52dyFVRBBdmJsAPit5JAq64ScM9u7OCNicZZXuAyR4aRVdd8TlYuS46Nx1sTY2y/Z2BxIZJYYZSysHR1RjylIsRpY8oCmbhntbaONEcc2HARfjLYeJgrO4F2a17uNRbcNbCx1nHHpcXQzcHOHe29oF+18cLR5AzyJh0UNIcqJcwm7M2gFuY3tVZjey7taCR4pcc6SRsUdTDh7qymxGkVtCOalngxwjxWzy/FQq6yFC0csZZS0TZ0fSxBVr89tTcGqrHtPPK8squ0kjF2Yra7Mbk2AsNTuGlXhextmattLhVt/D4UYqXF2iIRiMmGLxrJojSJxV1DHdvIuLgVXbB7JW2cdMIcPjSz2LG8WHVUUb3djFoo+s9AJ0pZ2pw3x2JwgwsiDLlRGkEZ4yVYjdFkbnsbG4AJyi5NVfB7bOI2fNx0Sa5SjLIhKOjWurDTS4B3jUCmF7CzHrbvZL2zgZjDiMayuACLRYdldTqHRhFZlPtBAIIqLgOy7tWeWOKPaBLyusagw4cDM5Ci54rQXI1pK4R8I5cfOZpsubKECoMqoq7kUcw39ZrpwOP+8MH9Kg/iJWGG3fBnCnxyH9n+70fBnCnxyH9n+70+8KtovCYTGxHKfMB+kCvFKD5hLLGfqqDhOEsiRarxjLDxrZntpHBCxC2XeXkG8n9I33CubqJOzPXDhJzgpx8RQ+DOFPjkP7P93o+DOFPjkP7P8Ad6e5eEkqtkMMeckKPjGtmvCrXOS4AMwsba5ea+kdeGEjWyQJZwuS8hBzMcOLNZDYfyjeL+Du1rcyIXB1ZdF80JnwZwp8ch/Z/u9HwZwp8ch/Z/u9OmD2/KZArKrOzsg5RCBRJiLm2XVskFurdrfkOEzu8bhLHJlCZzlLS9qEFtP0TMRex0HnrMxG8nUxYRQ+DOFPjkP7P93o+DOFPjkP7P8Ad6f8PwlYxSyPEF4uBZgoYnOCpY2YqBbMCvTpcgXF+bcJJdRxMd1KofjDbO8xhFuR4OhYneN1jvrcaI5Wre1vmhE+DOFPjkP7P93o+DOFPjkP7P8Ad6bdlcKJBDGgizELAmd3blO/a4JLZSWHx97i/g62uK6Q8NXfLaBOUIwLyHSSQYU2PJ8EdtLrv5B01rMyJ0fA1rtJfNHvgFh9pJHINqSrI5ccWVyaJbUHi0XnvvFNNKOzuEsqxKOKD5IxmbOzMWCxOxsFJZQst7jlHIQBqKbI2uAdNRfTd9VVGSl0ONahKk/xC72SPzTjfo0n7pq/wvgL80fYKoOyR+acb9Gk/dNX+F8Bfmj7BVHAWuG/5bZn6wX+BiKaqVeG/wCW2Z+sF/gYimqgCiiigI8OzokvliRczZzZQLsNcxsNT56ibR2bAFu8agGRWYBV+MYnIM4tyhd6s6p9t4B5HjKrmUW/StlIkibMRfXkqw/+aAnSbMia94YzmAU3VTdRaynTUCw08wr3NgY3y5o0bJqt1By7vBuNNw3dFUUGyply3DFg4JLMpXcQ0lhrz3B1NxqAKMLseawuCtg9gXJs/FoofQ63cM3+ZsTQFoMHFIk0aKEDEo+VQpLMoJbdqbMNTXZdlwjLaGPkXy8heRc3OXTTXXSqKDY8oZCEZF4zNlDrddIeUTrfRJBpc8q24kjzLsWbi7BSbgXXjLXfJKua9+ZmjP1abqAvuLiDrHxa3y3XkiwWMrYDosWBAr6my4VIIhjBW9iEUZc1ybaaXub+k1SS7IlLschPSc4+MXjIWyDXTkIy62FTNjYKSNxnU24oKSzBrMD4Km97Wve/OBa9zQE5tkwnfBGbrk8BfBG5d27QaeapSqAAALAaADm81faKA/OfZo7Fz4SV8dhwXglcvIN5hdzck/1GY6HmJt0Xyiv2/PAsisjqGVgVZWFwwOhBB3gjmr859kXsJT4WfPs+F58PISQi3Z4TvyNzsvQ31HWxYBy7GkhGzcPZyORIMoP5TVjr6CPr3c1HwrOL3iOhbRVZRoFtcBbnW67j6TYmkzYbbdwkccUezXKR7rwkmxJJGbmvc1NxG0dvfobOlI6XhJP1am2nn1826vlPhZ3leKd3uccD10OT4CFrWnVSSM13HJGVs3P8sA+YECub7LRVUtPYuNCQLeCWzeFfLcZem7CqY8Hdsn/22X1RoPB3bJ37Om6PyTbujfX6FVrdKj/ZH0FVX+TL6PY8bbpb62JBWwtlOmvQTv320tVVwn2cIsNIQ5Y5VFraC9ybm+lrAelhUYcHtsjds6b1Te2ueK4L7YkQo2zp7Nv+Lamd/u38EY6q3YjVpnYd7GcuOnjxcl48NDIrq1tZnRgQqX/RDDlN9Q1vlk9jvsIT4mbjNoRPBBGdY25LzHflHOqdLb+Ya6r+icNhliRUjQIiAKqqAAqjQAAaAAV4zzBLhUcgsisRuJANtVbS+7VVPpUdFcX2RCQAYIyBqAUXS65Oj5HJ9GlS6KyyKU5Loyvx2wYZs2eJOWULnKt5BGQwV7jlLpaxrp8DwZ8/ER57KM2Rb2UgqL2vYFVI6Mo6KmVT7cwMkjwlL2VrtlYLY3QhzfmAVxoCeVbcSRjSWtjrTnKTUXKy/r+kTBgIWJHEoSrAm6DwgTIDqNTmctfpY8968HZWHUcX2vEA+cZeLWxzWLX0trZSb77Doqt2jsyZpyy3KmQEcu2TSH4y19wySi3Pn3WJqKNjTqhsmYlTyS9wXKBbm7fKAP1VDfkd4wTSeZ8/EYcPsqGPNxcMaZgFbKirmVRlCmw1AGgHMK4YTA4eSEBII+KdAMmRQClywUra1rkm3STS82wZw/JjfIFXRptWQdrfFHlWzWjmub25e/lGvEfB/EKmXi2uIQotICLhYQIiCwzKHRySbXDmxuTWYn/idMmLV83XTx/saU2PADcQRggIuiKNIyCg3blIBHRYWrydhYfX+TRaoIz8WusYtaPd4Og03aCpkY0F99hur1XWy2PDmTX6mQH2Bhm34WE8gR6xr4AIITd4IIGm7QVOAr7RRJImU5S6sW+yR+acb9Gk/dNX+F8Bfmj7BVB2SPzTjfo0n7pq/wAL4C/NH2CtJEzso4t4hgHiVWdccpVXJVSeJxG8gEjqqD3d7R8Twnr5fdVN7Kng4D6cv8HEVUV8rjeKqUZpQ2ONSbi9CV3d7R8Twnr5fdUd3e0fE8J6+X3VRaK8P3jW8jlmyJXd3tHxPCevl91R3d7R8Twnr5fdVFop941vIZsiV3d7R8Twnr5fdUd3e0fE8J6+X3VRat9m7GEuHlkN8y3y+fKLn09FdKfHcRUdo2NVST6ELu72j4nhPXy+6o7u9o+J4T18vuql4HZIlw0kgvnRtOggBSdOmxNenwkMYhLq5EkYY5SPCJGuvNqavm+Ism7Wtf52KxzIXd3tHxPCevl91R3d7R8Twnr5fdVbT7MgGIWALJfNqSRa2Utpz3vaowwcMsywxh1OcqzMQRZc17efStfE8Qna8b3t8fbGKZC7u9o+J4T18vuqO7vaPieE9fL7qum0eIFxEsgZWKnMQQQLgnpBuBUGuMvtCtF2uiXVkiV3d7R8Twnr5fdUd3e0fE8J6+X3VRaKn7xreRmbIld3e0fE8J6+X3VHd3tHxPCevl91UWin3jW8hmyOmO7I20IYnkbB4XLGjObTSXsoLG14t9hVYnZlxhAPaWH1AP5Z+f8A+nXjhN/MsT9Hl/cak3D+AvzR9gr7v2TN8UpOp4Ht4VZt8Q79+LGeJYf1z+7o78WM8Sw/rn93SZRX2uVpnsyIDn348Z4lh/XP7ujvxYzxLD+uf3dJlFOVpm5EBz78WM8Sw/rn93R34sZ4lh/XP7ulzg/gVnxUMT3yu4U2NjY9BpgxfBrCzHFR4UzpNhQxKSFGSVUNmKkcoHTnt4Q06IlQpRdnch0oJ2Z778WM8Sw/rn93R34sZ4lh/XP7uo0uBwOHwuElminkfERl/i3UAEZb6MR8obr10wmxMGuEwsk4nz4mRos0TLyDnKhiG0tu6fRWZNPZ+/8AgyobM69+LGeJYf1z+7o78WM8Sw/rn93XFeCkOGOLkxTO8WFkWJVjsrStIFYXPNZZEvYjW/MNfvctA2KwRjMna2MDHKxGeMqpJTMPPbp3NqdKZVLz9q/YZdP36XOvfixniWH9c/u6O/FjPEsP65/d1Hi2HhYIJcRiVmkQYqTDRxxECwRmAZ2NtbL0gbt99FrGcXxjcVn4u/Jz2zAdDZdL3vuqlw9N9LmqjBjb34sZ4lh/XP7ujvxYzxLD+uf3dJlFVytM3IgOffixniWH9c/u6O/FjPEsP65/d0mUU5WmMiBfcKuylisRgsRE+EgVZInUssrkgEHUAoLmttwvgJ80fYK/NG2f5vL8xvsr9L4XwF+aPsFePiKaptJHnrQUHoJfZU8HAfTl/g4iqirfsqeDgPpy/wAHEVUV+Z+1P/Ren8ngrdQooor5RwCiiigCm7ZqCNcMpkVbhmZGOrcZut9ZpRrrLi3ZgzMSwtY9FtRb0V6KFXKblbX+7/wXGWEvsHL2tC/QmJynzrYA/wD4mufCWEI0Cr4IWw9Fxb/KqeXHOwIZyQxzEHnIAFz9QFeZMSzZczE5RZb8w6BXSXEJwcEtNLfvftb9jXPSwwT/AJzX0j9yoG0cTM0ukWUrI2RkjKkkX5/0tBeq841y/GZzn+Vz7rfZXSXasrWzSscpuNdx3XH1E9dZKspKS1V5N9g5dyy2onG4cTvHxcufIdMvGaeFY8/sP1Udd8VjpJbcY5a26/N9W6uFcas1OV1/3zJk7sKKKK5EhRRRQFbwm/mWJ+jy/uNSbh/AX5o+wU5cJv5lifo8v7jUm4bwF+aPsFfqv/n/AMs/VH0+A/UdKKKK/TH0gooooC34H/z/AA396v8ArTVszCPDjdpYmRGSJI5xmZSocuwICkjleDzX3jppCw+IaN1dGKspuGG8HpFSdobcxGIAE2IkkA/RZjlv05RoT57VynByfwsRKLbG3F7Qnh2ds5YcMkoaAhi0DTZbZBoV8G9zv6PNXk7abCbLwLRxQu2eWzTJnMZDNyk1GVvPS3huFGKiRUjxMioosFBFgOgaVClx8jxrGzkohJVTuUtqSPTepy97db9/qZg33+o0YSWTF7LxvhSzdsxzMALsykRjNlHRlbQDctW+BUxtsWJ1KveaQqRYqCjWuDuPK3HoPRSFgNpy4ds8MrRta11O8dBB0I9Ir0215jMJzM5mG6Qm5GhFhzAWJ0Gmp6a1027rw17WDh7+Fhj2Njp48TNH2s0+FnxUsckfFllJMhBYMBZWAKnXeB6CKPhLsxcNi5oYySiMAtzcgFVbKTz2zWv5tda84PhFiYc/FYl0DsWYA+EzaltRoSecWNV5a5JJJJNySbkk6kknUknnq4xalcpLW4UUUVZQUUUUBD2z/N5fmN9lfpfC+AvzR9gr80bZ/m8vzG+yv0vhfAX5o+wV87i/zL0PHxHVETbXB/D41BHiYVlRWzhX1AYAi/Ux66pe9bsvydD1H20UV4zz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o71uy/J0PUfbRRQB3rdl+Toeo+2jvW7L8nQ9R9tFFAHet2X5Oh6j7aO9bsvydD1H20UUAd63Zfk6HqPtppVbAAbhpRRQH//2Q=="/>
          <p:cNvSpPr>
            <a:spLocks noChangeAspect="1" noChangeArrowheads="1"/>
          </p:cNvSpPr>
          <p:nvPr/>
        </p:nvSpPr>
        <p:spPr bwMode="auto">
          <a:xfrm>
            <a:off x="1679575" y="1379538"/>
            <a:ext cx="304800" cy="304800"/>
          </a:xfrm>
          <a:prstGeom prst="rect">
            <a:avLst/>
          </a:prstGeom>
          <a:noFill/>
          <a:ln w="9525">
            <a:noFill/>
            <a:miter lim="800000"/>
            <a:headEnd/>
            <a:tailEnd/>
          </a:ln>
        </p:spPr>
        <p:txBody>
          <a:bodyPr/>
          <a:lstStyle/>
          <a:p>
            <a:endParaRPr lang="en-US"/>
          </a:p>
        </p:txBody>
      </p:sp>
      <p:pic>
        <p:nvPicPr>
          <p:cNvPr id="57368" name="Picture 46" descr="https://encrypted-tbn3.gstatic.com/images?q=tbn:ANd9GcRXg_ANpreyR12mSwMkeauVcI1JsMY5LwREbiiyJaRfvqjITYvKMg"/>
          <p:cNvPicPr>
            <a:picLocks noChangeAspect="1" noChangeArrowheads="1"/>
          </p:cNvPicPr>
          <p:nvPr/>
        </p:nvPicPr>
        <p:blipFill>
          <a:blip r:embed="rId10"/>
          <a:srcRect/>
          <a:stretch>
            <a:fillRect/>
          </a:stretch>
        </p:blipFill>
        <p:spPr bwMode="auto">
          <a:xfrm>
            <a:off x="3000555" y="1619647"/>
            <a:ext cx="2654300" cy="1987550"/>
          </a:xfrm>
          <a:prstGeom prst="rect">
            <a:avLst/>
          </a:prstGeom>
          <a:noFill/>
          <a:ln w="9525">
            <a:noFill/>
            <a:miter lim="800000"/>
            <a:headEnd/>
            <a:tailEnd/>
          </a:ln>
        </p:spPr>
      </p:pic>
      <p:pic>
        <p:nvPicPr>
          <p:cNvPr id="57371" name="Picture 27" descr="BioMagnetizer">
            <a:hlinkClick r:id="rId11" tooltip="BioMagnetizer"/>
          </p:cNvPr>
          <p:cNvPicPr>
            <a:picLocks noChangeAspect="1" noChangeArrowheads="1"/>
          </p:cNvPicPr>
          <p:nvPr/>
        </p:nvPicPr>
        <p:blipFill>
          <a:blip r:embed="rId12"/>
          <a:srcRect/>
          <a:stretch>
            <a:fillRect/>
          </a:stretch>
        </p:blipFill>
        <p:spPr bwMode="auto">
          <a:xfrm>
            <a:off x="1628222" y="3783457"/>
            <a:ext cx="1449840" cy="792131"/>
          </a:xfrm>
          <a:prstGeom prst="rect">
            <a:avLst/>
          </a:prstGeom>
          <a:noFill/>
        </p:spPr>
      </p:pic>
      <p:pic>
        <p:nvPicPr>
          <p:cNvPr id="26626"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1871" y="3640562"/>
            <a:ext cx="1430472" cy="109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225" y="4718482"/>
            <a:ext cx="3029144" cy="213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61312" y="3443833"/>
            <a:ext cx="3528392" cy="119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94761" y="-3968"/>
            <a:ext cx="2693463" cy="156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descr="Resultado de imagem para carro a agu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25354" y="3752329"/>
            <a:ext cx="1080542" cy="810406"/>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m 27"/>
          <p:cNvPicPr>
            <a:picLocks noChangeAspect="1"/>
          </p:cNvPicPr>
          <p:nvPr/>
        </p:nvPicPr>
        <p:blipFill>
          <a:blip r:embed="rId18"/>
          <a:stretch>
            <a:fillRect/>
          </a:stretch>
        </p:blipFill>
        <p:spPr>
          <a:xfrm>
            <a:off x="3581919" y="4631205"/>
            <a:ext cx="2736304" cy="2254179"/>
          </a:xfrm>
          <a:prstGeom prst="rect">
            <a:avLst/>
          </a:prstGeom>
        </p:spPr>
      </p:pic>
    </p:spTree>
    <p:extLst>
      <p:ext uri="{BB962C8B-B14F-4D97-AF65-F5344CB8AC3E}">
        <p14:creationId xmlns:p14="http://schemas.microsoft.com/office/powerpoint/2010/main" val="15589516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Espaço Reservado para Número de Slide 3"/>
          <p:cNvSpPr>
            <a:spLocks noGrp="1"/>
          </p:cNvSpPr>
          <p:nvPr>
            <p:ph type="sldNum" sz="quarter" idx="10"/>
          </p:nvPr>
        </p:nvSpPr>
        <p:spPr>
          <a:noFill/>
        </p:spPr>
        <p:txBody>
          <a:bodyPr/>
          <a:lstStyle/>
          <a:p>
            <a:fld id="{7F388CF6-99ED-4DA9-A5E6-8F17A7C742BD}" type="slidenum">
              <a:rPr lang="pt-BR" smtClean="0"/>
              <a:pPr/>
              <a:t>74</a:t>
            </a:fld>
            <a:endParaRPr lang="pt-BR"/>
          </a:p>
        </p:txBody>
      </p:sp>
      <p:sp>
        <p:nvSpPr>
          <p:cNvPr id="147458" name="Line 9"/>
          <p:cNvSpPr>
            <a:spLocks noChangeShapeType="1"/>
          </p:cNvSpPr>
          <p:nvPr/>
        </p:nvSpPr>
        <p:spPr bwMode="auto">
          <a:xfrm>
            <a:off x="1476375" y="1484313"/>
            <a:ext cx="0" cy="4176712"/>
          </a:xfrm>
          <a:prstGeom prst="line">
            <a:avLst/>
          </a:prstGeom>
          <a:noFill/>
          <a:ln w="28575">
            <a:solidFill>
              <a:schemeClr val="tx1"/>
            </a:solidFill>
            <a:round/>
            <a:headEnd type="stealth" w="lg" len="lg"/>
            <a:tailEnd/>
          </a:ln>
        </p:spPr>
        <p:txBody>
          <a:bodyPr/>
          <a:lstStyle/>
          <a:p>
            <a:endParaRPr lang="pt-BR"/>
          </a:p>
        </p:txBody>
      </p:sp>
      <p:sp>
        <p:nvSpPr>
          <p:cNvPr id="147459" name="Line 11"/>
          <p:cNvSpPr>
            <a:spLocks noChangeShapeType="1"/>
          </p:cNvSpPr>
          <p:nvPr/>
        </p:nvSpPr>
        <p:spPr bwMode="auto">
          <a:xfrm flipH="1">
            <a:off x="1476375" y="5661025"/>
            <a:ext cx="6911975" cy="0"/>
          </a:xfrm>
          <a:prstGeom prst="line">
            <a:avLst/>
          </a:prstGeom>
          <a:noFill/>
          <a:ln w="28575">
            <a:solidFill>
              <a:schemeClr val="tx1"/>
            </a:solidFill>
            <a:round/>
            <a:headEnd type="stealth" w="lg" len="lg"/>
            <a:tailEnd/>
          </a:ln>
        </p:spPr>
        <p:txBody>
          <a:bodyPr/>
          <a:lstStyle/>
          <a:p>
            <a:endParaRPr lang="pt-BR"/>
          </a:p>
        </p:txBody>
      </p:sp>
      <p:sp>
        <p:nvSpPr>
          <p:cNvPr id="147460" name="Text Box 13"/>
          <p:cNvSpPr txBox="1">
            <a:spLocks noChangeArrowheads="1"/>
          </p:cNvSpPr>
          <p:nvPr/>
        </p:nvSpPr>
        <p:spPr bwMode="auto">
          <a:xfrm rot="-5400000">
            <a:off x="-1200150" y="1279525"/>
            <a:ext cx="3171825" cy="701675"/>
          </a:xfrm>
          <a:prstGeom prst="rect">
            <a:avLst/>
          </a:prstGeom>
          <a:noFill/>
          <a:ln w="9525">
            <a:noFill/>
            <a:miter lim="800000"/>
            <a:headEnd/>
            <a:tailEnd/>
          </a:ln>
        </p:spPr>
        <p:txBody>
          <a:bodyPr>
            <a:spAutoFit/>
          </a:bodyPr>
          <a:lstStyle/>
          <a:p>
            <a:pPr>
              <a:spcBef>
                <a:spcPct val="50000"/>
              </a:spcBef>
            </a:pPr>
            <a:r>
              <a:rPr lang="pt-BR" sz="4000">
                <a:solidFill>
                  <a:srgbClr val="FF0000"/>
                </a:solidFill>
              </a:rPr>
              <a:t>Felicidade</a:t>
            </a:r>
          </a:p>
        </p:txBody>
      </p:sp>
      <p:sp>
        <p:nvSpPr>
          <p:cNvPr id="147461" name="Text Box 14"/>
          <p:cNvSpPr txBox="1">
            <a:spLocks noChangeArrowheads="1"/>
          </p:cNvSpPr>
          <p:nvPr/>
        </p:nvSpPr>
        <p:spPr bwMode="auto">
          <a:xfrm>
            <a:off x="7164388" y="5903913"/>
            <a:ext cx="1079500" cy="549275"/>
          </a:xfrm>
          <a:prstGeom prst="rect">
            <a:avLst/>
          </a:prstGeom>
          <a:noFill/>
          <a:ln w="9525">
            <a:noFill/>
            <a:miter lim="800000"/>
            <a:headEnd/>
            <a:tailEnd/>
          </a:ln>
        </p:spPr>
        <p:txBody>
          <a:bodyPr tIns="0" bIns="0">
            <a:spAutoFit/>
          </a:bodyPr>
          <a:lstStyle/>
          <a:p>
            <a:pPr>
              <a:spcBef>
                <a:spcPct val="50000"/>
              </a:spcBef>
            </a:pPr>
            <a:r>
              <a:rPr lang="pt-BR">
                <a:solidFill>
                  <a:srgbClr val="FF0000"/>
                </a:solidFill>
              </a:rPr>
              <a:t>$$$</a:t>
            </a:r>
          </a:p>
        </p:txBody>
      </p:sp>
      <p:sp>
        <p:nvSpPr>
          <p:cNvPr id="147462" name="Text Box 15"/>
          <p:cNvSpPr txBox="1">
            <a:spLocks noChangeArrowheads="1"/>
          </p:cNvSpPr>
          <p:nvPr/>
        </p:nvSpPr>
        <p:spPr bwMode="auto">
          <a:xfrm>
            <a:off x="250825" y="5348288"/>
            <a:ext cx="1081088" cy="457200"/>
          </a:xfrm>
          <a:prstGeom prst="rect">
            <a:avLst/>
          </a:prstGeom>
          <a:noFill/>
          <a:ln w="9525">
            <a:noFill/>
            <a:miter lim="800000"/>
            <a:headEnd/>
            <a:tailEnd/>
          </a:ln>
        </p:spPr>
        <p:txBody>
          <a:bodyPr lIns="0" rIns="0">
            <a:spAutoFit/>
          </a:bodyPr>
          <a:lstStyle/>
          <a:p>
            <a:pPr>
              <a:spcBef>
                <a:spcPct val="50000"/>
              </a:spcBef>
            </a:pPr>
            <a:r>
              <a:rPr lang="pt-BR" sz="2400"/>
              <a:t>miséria</a:t>
            </a:r>
          </a:p>
        </p:txBody>
      </p:sp>
      <p:sp>
        <p:nvSpPr>
          <p:cNvPr id="147463" name="Text Box 16"/>
          <p:cNvSpPr txBox="1">
            <a:spLocks noChangeArrowheads="1"/>
          </p:cNvSpPr>
          <p:nvPr/>
        </p:nvSpPr>
        <p:spPr bwMode="auto">
          <a:xfrm>
            <a:off x="360363" y="4005263"/>
            <a:ext cx="971550" cy="457200"/>
          </a:xfrm>
          <a:prstGeom prst="rect">
            <a:avLst/>
          </a:prstGeom>
          <a:noFill/>
          <a:ln w="9525">
            <a:noFill/>
            <a:miter lim="800000"/>
            <a:headEnd/>
            <a:tailEnd/>
          </a:ln>
        </p:spPr>
        <p:txBody>
          <a:bodyPr lIns="0" rIns="0">
            <a:spAutoFit/>
          </a:bodyPr>
          <a:lstStyle/>
          <a:p>
            <a:pPr>
              <a:spcBef>
                <a:spcPct val="50000"/>
              </a:spcBef>
            </a:pPr>
            <a:r>
              <a:rPr lang="pt-BR" sz="2400"/>
              <a:t>sobrev</a:t>
            </a:r>
          </a:p>
        </p:txBody>
      </p:sp>
      <p:sp>
        <p:nvSpPr>
          <p:cNvPr id="147464" name="Text Box 17"/>
          <p:cNvSpPr txBox="1">
            <a:spLocks noChangeArrowheads="1"/>
          </p:cNvSpPr>
          <p:nvPr/>
        </p:nvSpPr>
        <p:spPr bwMode="auto">
          <a:xfrm>
            <a:off x="215900" y="2981325"/>
            <a:ext cx="1187450" cy="457200"/>
          </a:xfrm>
          <a:prstGeom prst="rect">
            <a:avLst/>
          </a:prstGeom>
          <a:noFill/>
          <a:ln w="9525">
            <a:noFill/>
            <a:miter lim="800000"/>
            <a:headEnd/>
            <a:tailEnd/>
          </a:ln>
        </p:spPr>
        <p:txBody>
          <a:bodyPr lIns="0" rIns="0">
            <a:spAutoFit/>
          </a:bodyPr>
          <a:lstStyle/>
          <a:p>
            <a:pPr>
              <a:spcBef>
                <a:spcPct val="50000"/>
              </a:spcBef>
            </a:pPr>
            <a:r>
              <a:rPr lang="pt-BR" sz="2400"/>
              <a:t>conforto</a:t>
            </a:r>
          </a:p>
        </p:txBody>
      </p:sp>
      <p:sp>
        <p:nvSpPr>
          <p:cNvPr id="147465" name="Text Box 18"/>
          <p:cNvSpPr txBox="1">
            <a:spLocks noChangeArrowheads="1"/>
          </p:cNvSpPr>
          <p:nvPr/>
        </p:nvSpPr>
        <p:spPr bwMode="auto">
          <a:xfrm>
            <a:off x="722313" y="2062163"/>
            <a:ext cx="609600" cy="457200"/>
          </a:xfrm>
          <a:prstGeom prst="rect">
            <a:avLst/>
          </a:prstGeom>
          <a:noFill/>
          <a:ln w="9525">
            <a:noFill/>
            <a:miter lim="800000"/>
            <a:headEnd/>
            <a:tailEnd/>
          </a:ln>
        </p:spPr>
        <p:txBody>
          <a:bodyPr lIns="0" rIns="0">
            <a:spAutoFit/>
          </a:bodyPr>
          <a:lstStyle/>
          <a:p>
            <a:pPr>
              <a:spcBef>
                <a:spcPct val="50000"/>
              </a:spcBef>
            </a:pPr>
            <a:r>
              <a:rPr lang="pt-BR" sz="2400"/>
              <a:t>luxo</a:t>
            </a:r>
          </a:p>
        </p:txBody>
      </p:sp>
      <p:sp>
        <p:nvSpPr>
          <p:cNvPr id="214035" name="Freeform 19"/>
          <p:cNvSpPr>
            <a:spLocks/>
          </p:cNvSpPr>
          <p:nvPr/>
        </p:nvSpPr>
        <p:spPr bwMode="auto">
          <a:xfrm>
            <a:off x="1504950" y="4249738"/>
            <a:ext cx="574675" cy="1368425"/>
          </a:xfrm>
          <a:custGeom>
            <a:avLst/>
            <a:gdLst>
              <a:gd name="T0" fmla="*/ 0 w 362"/>
              <a:gd name="T1" fmla="*/ 2147483647 h 862"/>
              <a:gd name="T2" fmla="*/ 2147483647 w 362"/>
              <a:gd name="T3" fmla="*/ 2147483647 h 862"/>
              <a:gd name="T4" fmla="*/ 2147483647 w 362"/>
              <a:gd name="T5" fmla="*/ 0 h 862"/>
              <a:gd name="T6" fmla="*/ 0 60000 65536"/>
              <a:gd name="T7" fmla="*/ 0 60000 65536"/>
              <a:gd name="T8" fmla="*/ 0 60000 65536"/>
              <a:gd name="T9" fmla="*/ 0 w 362"/>
              <a:gd name="T10" fmla="*/ 0 h 862"/>
              <a:gd name="T11" fmla="*/ 362 w 362"/>
              <a:gd name="T12" fmla="*/ 862 h 862"/>
            </a:gdLst>
            <a:ahLst/>
            <a:cxnLst>
              <a:cxn ang="T6">
                <a:pos x="T0" y="T1"/>
              </a:cxn>
              <a:cxn ang="T7">
                <a:pos x="T2" y="T3"/>
              </a:cxn>
              <a:cxn ang="T8">
                <a:pos x="T4" y="T5"/>
              </a:cxn>
            </a:cxnLst>
            <a:rect l="T9" t="T10" r="T11" b="T12"/>
            <a:pathLst>
              <a:path w="362" h="862">
                <a:moveTo>
                  <a:pt x="0" y="862"/>
                </a:moveTo>
                <a:lnTo>
                  <a:pt x="170" y="409"/>
                </a:lnTo>
                <a:lnTo>
                  <a:pt x="362" y="0"/>
                </a:lnTo>
              </a:path>
            </a:pathLst>
          </a:custGeom>
          <a:noFill/>
          <a:ln w="38100">
            <a:solidFill>
              <a:srgbClr val="0000FF"/>
            </a:solidFill>
            <a:round/>
            <a:headEnd type="none" w="med" len="med"/>
            <a:tailEnd type="oval" w="med" len="med"/>
          </a:ln>
        </p:spPr>
        <p:txBody>
          <a:bodyPr/>
          <a:lstStyle/>
          <a:p>
            <a:endParaRPr lang="pt-BR"/>
          </a:p>
        </p:txBody>
      </p:sp>
      <p:sp>
        <p:nvSpPr>
          <p:cNvPr id="214037" name="Freeform 21"/>
          <p:cNvSpPr>
            <a:spLocks/>
          </p:cNvSpPr>
          <p:nvPr/>
        </p:nvSpPr>
        <p:spPr bwMode="auto">
          <a:xfrm>
            <a:off x="2081213" y="3043238"/>
            <a:ext cx="1166812" cy="1220787"/>
          </a:xfrm>
          <a:custGeom>
            <a:avLst/>
            <a:gdLst>
              <a:gd name="T0" fmla="*/ 0 w 735"/>
              <a:gd name="T1" fmla="*/ 2147483647 h 769"/>
              <a:gd name="T2" fmla="*/ 2147483647 w 735"/>
              <a:gd name="T3" fmla="*/ 2147483647 h 769"/>
              <a:gd name="T4" fmla="*/ 2147483647 w 735"/>
              <a:gd name="T5" fmla="*/ 0 h 769"/>
              <a:gd name="T6" fmla="*/ 0 60000 65536"/>
              <a:gd name="T7" fmla="*/ 0 60000 65536"/>
              <a:gd name="T8" fmla="*/ 0 60000 65536"/>
              <a:gd name="T9" fmla="*/ 0 w 735"/>
              <a:gd name="T10" fmla="*/ 0 h 769"/>
              <a:gd name="T11" fmla="*/ 735 w 735"/>
              <a:gd name="T12" fmla="*/ 769 h 769"/>
            </a:gdLst>
            <a:ahLst/>
            <a:cxnLst>
              <a:cxn ang="T6">
                <a:pos x="T0" y="T1"/>
              </a:cxn>
              <a:cxn ang="T7">
                <a:pos x="T2" y="T3"/>
              </a:cxn>
              <a:cxn ang="T8">
                <a:pos x="T4" y="T5"/>
              </a:cxn>
            </a:cxnLst>
            <a:rect l="T9" t="T10" r="T11" b="T12"/>
            <a:pathLst>
              <a:path w="735" h="769">
                <a:moveTo>
                  <a:pt x="0" y="769"/>
                </a:moveTo>
                <a:lnTo>
                  <a:pt x="365" y="310"/>
                </a:lnTo>
                <a:lnTo>
                  <a:pt x="735" y="0"/>
                </a:lnTo>
              </a:path>
            </a:pathLst>
          </a:custGeom>
          <a:noFill/>
          <a:ln w="38100">
            <a:solidFill>
              <a:srgbClr val="0000FF"/>
            </a:solidFill>
            <a:round/>
            <a:headEnd type="none" w="med" len="med"/>
            <a:tailEnd type="oval" w="med" len="med"/>
          </a:ln>
        </p:spPr>
        <p:txBody>
          <a:bodyPr/>
          <a:lstStyle/>
          <a:p>
            <a:endParaRPr lang="pt-BR"/>
          </a:p>
        </p:txBody>
      </p:sp>
      <p:sp>
        <p:nvSpPr>
          <p:cNvPr id="214038" name="Freeform 22"/>
          <p:cNvSpPr>
            <a:spLocks/>
          </p:cNvSpPr>
          <p:nvPr/>
        </p:nvSpPr>
        <p:spPr bwMode="auto">
          <a:xfrm>
            <a:off x="3262313" y="2349500"/>
            <a:ext cx="1525587" cy="666750"/>
          </a:xfrm>
          <a:custGeom>
            <a:avLst/>
            <a:gdLst>
              <a:gd name="T0" fmla="*/ 0 w 1024"/>
              <a:gd name="T1" fmla="*/ 2147483647 h 401"/>
              <a:gd name="T2" fmla="*/ 2147483647 w 1024"/>
              <a:gd name="T3" fmla="*/ 2147483647 h 401"/>
              <a:gd name="T4" fmla="*/ 2147483647 w 1024"/>
              <a:gd name="T5" fmla="*/ 2147483647 h 401"/>
              <a:gd name="T6" fmla="*/ 2147483647 w 1024"/>
              <a:gd name="T7" fmla="*/ 2147483647 h 401"/>
              <a:gd name="T8" fmla="*/ 2147483647 w 1024"/>
              <a:gd name="T9" fmla="*/ 0 h 401"/>
              <a:gd name="T10" fmla="*/ 0 60000 65536"/>
              <a:gd name="T11" fmla="*/ 0 60000 65536"/>
              <a:gd name="T12" fmla="*/ 0 60000 65536"/>
              <a:gd name="T13" fmla="*/ 0 60000 65536"/>
              <a:gd name="T14" fmla="*/ 0 60000 65536"/>
              <a:gd name="T15" fmla="*/ 0 w 1024"/>
              <a:gd name="T16" fmla="*/ 0 h 401"/>
              <a:gd name="T17" fmla="*/ 1024 w 1024"/>
              <a:gd name="T18" fmla="*/ 401 h 401"/>
            </a:gdLst>
            <a:ahLst/>
            <a:cxnLst>
              <a:cxn ang="T10">
                <a:pos x="T0" y="T1"/>
              </a:cxn>
              <a:cxn ang="T11">
                <a:pos x="T2" y="T3"/>
              </a:cxn>
              <a:cxn ang="T12">
                <a:pos x="T4" y="T5"/>
              </a:cxn>
              <a:cxn ang="T13">
                <a:pos x="T6" y="T7"/>
              </a:cxn>
              <a:cxn ang="T14">
                <a:pos x="T8" y="T9"/>
              </a:cxn>
            </a:cxnLst>
            <a:rect l="T15" t="T16" r="T17" b="T18"/>
            <a:pathLst>
              <a:path w="1024" h="401">
                <a:moveTo>
                  <a:pt x="0" y="401"/>
                </a:moveTo>
                <a:lnTo>
                  <a:pt x="249" y="255"/>
                </a:lnTo>
                <a:lnTo>
                  <a:pt x="473" y="134"/>
                </a:lnTo>
                <a:lnTo>
                  <a:pt x="756" y="40"/>
                </a:lnTo>
                <a:lnTo>
                  <a:pt x="1024" y="0"/>
                </a:lnTo>
              </a:path>
            </a:pathLst>
          </a:custGeom>
          <a:noFill/>
          <a:ln w="38100">
            <a:solidFill>
              <a:srgbClr val="0000FF"/>
            </a:solidFill>
            <a:round/>
            <a:headEnd type="none" w="med" len="med"/>
            <a:tailEnd type="oval" w="med" len="med"/>
          </a:ln>
        </p:spPr>
        <p:txBody>
          <a:bodyPr/>
          <a:lstStyle/>
          <a:p>
            <a:endParaRPr lang="pt-BR"/>
          </a:p>
        </p:txBody>
      </p:sp>
      <p:grpSp>
        <p:nvGrpSpPr>
          <p:cNvPr id="2" name="Group 43"/>
          <p:cNvGrpSpPr>
            <a:grpSpLocks/>
          </p:cNvGrpSpPr>
          <p:nvPr/>
        </p:nvGrpSpPr>
        <p:grpSpPr bwMode="auto">
          <a:xfrm>
            <a:off x="4859338" y="2349500"/>
            <a:ext cx="3313112" cy="3240088"/>
            <a:chOff x="3061" y="1480"/>
            <a:chExt cx="2087" cy="2041"/>
          </a:xfrm>
        </p:grpSpPr>
        <p:sp>
          <p:nvSpPr>
            <p:cNvPr id="147486" name="Freeform 25"/>
            <p:cNvSpPr>
              <a:spLocks/>
            </p:cNvSpPr>
            <p:nvPr/>
          </p:nvSpPr>
          <p:spPr bwMode="auto">
            <a:xfrm>
              <a:off x="3061" y="1480"/>
              <a:ext cx="1180" cy="453"/>
            </a:xfrm>
            <a:custGeom>
              <a:avLst/>
              <a:gdLst>
                <a:gd name="T0" fmla="*/ 0 w 1152"/>
                <a:gd name="T1" fmla="*/ 0 h 435"/>
                <a:gd name="T2" fmla="*/ 477 w 1152"/>
                <a:gd name="T3" fmla="*/ 76 h 435"/>
                <a:gd name="T4" fmla="*/ 841 w 1152"/>
                <a:gd name="T5" fmla="*/ 204 h 435"/>
                <a:gd name="T6" fmla="*/ 1190 w 1152"/>
                <a:gd name="T7" fmla="*/ 394 h 435"/>
                <a:gd name="T8" fmla="*/ 1528 w 1152"/>
                <a:gd name="T9" fmla="*/ 627 h 435"/>
                <a:gd name="T10" fmla="*/ 1952 w 1152"/>
                <a:gd name="T11" fmla="*/ 1060 h 435"/>
                <a:gd name="T12" fmla="*/ 0 60000 65536"/>
                <a:gd name="T13" fmla="*/ 0 60000 65536"/>
                <a:gd name="T14" fmla="*/ 0 60000 65536"/>
                <a:gd name="T15" fmla="*/ 0 60000 65536"/>
                <a:gd name="T16" fmla="*/ 0 60000 65536"/>
                <a:gd name="T17" fmla="*/ 0 60000 65536"/>
                <a:gd name="T18" fmla="*/ 0 w 1152"/>
                <a:gd name="T19" fmla="*/ 0 h 435"/>
                <a:gd name="T20" fmla="*/ 1152 w 1152"/>
                <a:gd name="T21" fmla="*/ 435 h 435"/>
              </a:gdLst>
              <a:ahLst/>
              <a:cxnLst>
                <a:cxn ang="T12">
                  <a:pos x="T0" y="T1"/>
                </a:cxn>
                <a:cxn ang="T13">
                  <a:pos x="T2" y="T3"/>
                </a:cxn>
                <a:cxn ang="T14">
                  <a:pos x="T4" y="T5"/>
                </a:cxn>
                <a:cxn ang="T15">
                  <a:pos x="T6" y="T7"/>
                </a:cxn>
                <a:cxn ang="T16">
                  <a:pos x="T8" y="T9"/>
                </a:cxn>
                <a:cxn ang="T17">
                  <a:pos x="T10" y="T11"/>
                </a:cxn>
              </a:cxnLst>
              <a:rect l="T18" t="T19" r="T20" b="T21"/>
              <a:pathLst>
                <a:path w="1152" h="435">
                  <a:moveTo>
                    <a:pt x="0" y="0"/>
                  </a:moveTo>
                  <a:lnTo>
                    <a:pt x="281" y="32"/>
                  </a:lnTo>
                  <a:lnTo>
                    <a:pt x="496" y="84"/>
                  </a:lnTo>
                  <a:lnTo>
                    <a:pt x="702" y="161"/>
                  </a:lnTo>
                  <a:lnTo>
                    <a:pt x="900" y="256"/>
                  </a:lnTo>
                  <a:lnTo>
                    <a:pt x="1152" y="435"/>
                  </a:lnTo>
                </a:path>
              </a:pathLst>
            </a:custGeom>
            <a:noFill/>
            <a:ln w="38100" cap="flat">
              <a:solidFill>
                <a:srgbClr val="0000FF"/>
              </a:solidFill>
              <a:prstDash val="dash"/>
              <a:round/>
              <a:headEnd type="none" w="med" len="med"/>
              <a:tailEnd type="oval" w="med" len="med"/>
            </a:ln>
          </p:spPr>
          <p:txBody>
            <a:bodyPr/>
            <a:lstStyle/>
            <a:p>
              <a:endParaRPr lang="pt-BR"/>
            </a:p>
          </p:txBody>
        </p:sp>
        <p:sp>
          <p:nvSpPr>
            <p:cNvPr id="147487" name="Freeform 27"/>
            <p:cNvSpPr>
              <a:spLocks/>
            </p:cNvSpPr>
            <p:nvPr/>
          </p:nvSpPr>
          <p:spPr bwMode="auto">
            <a:xfrm>
              <a:off x="4241" y="1943"/>
              <a:ext cx="544" cy="761"/>
            </a:xfrm>
            <a:custGeom>
              <a:avLst/>
              <a:gdLst>
                <a:gd name="T0" fmla="*/ 0 w 544"/>
                <a:gd name="T1" fmla="*/ 0 h 761"/>
                <a:gd name="T2" fmla="*/ 307 w 544"/>
                <a:gd name="T3" fmla="*/ 361 h 761"/>
                <a:gd name="T4" fmla="*/ 544 w 544"/>
                <a:gd name="T5" fmla="*/ 761 h 761"/>
                <a:gd name="T6" fmla="*/ 0 60000 65536"/>
                <a:gd name="T7" fmla="*/ 0 60000 65536"/>
                <a:gd name="T8" fmla="*/ 0 60000 65536"/>
                <a:gd name="T9" fmla="*/ 0 w 544"/>
                <a:gd name="T10" fmla="*/ 0 h 761"/>
                <a:gd name="T11" fmla="*/ 544 w 544"/>
                <a:gd name="T12" fmla="*/ 761 h 761"/>
              </a:gdLst>
              <a:ahLst/>
              <a:cxnLst>
                <a:cxn ang="T6">
                  <a:pos x="T0" y="T1"/>
                </a:cxn>
                <a:cxn ang="T7">
                  <a:pos x="T2" y="T3"/>
                </a:cxn>
                <a:cxn ang="T8">
                  <a:pos x="T4" y="T5"/>
                </a:cxn>
              </a:cxnLst>
              <a:rect l="T9" t="T10" r="T11" b="T12"/>
              <a:pathLst>
                <a:path w="544" h="761">
                  <a:moveTo>
                    <a:pt x="0" y="0"/>
                  </a:moveTo>
                  <a:lnTo>
                    <a:pt x="307" y="361"/>
                  </a:lnTo>
                  <a:lnTo>
                    <a:pt x="544" y="761"/>
                  </a:lnTo>
                </a:path>
              </a:pathLst>
            </a:custGeom>
            <a:noFill/>
            <a:ln w="38100" cap="flat">
              <a:solidFill>
                <a:srgbClr val="0000FF"/>
              </a:solidFill>
              <a:prstDash val="dash"/>
              <a:round/>
              <a:headEnd type="none" w="med" len="med"/>
              <a:tailEnd type="oval" w="med" len="med"/>
            </a:ln>
          </p:spPr>
          <p:txBody>
            <a:bodyPr/>
            <a:lstStyle/>
            <a:p>
              <a:endParaRPr lang="pt-BR"/>
            </a:p>
          </p:txBody>
        </p:sp>
        <p:sp>
          <p:nvSpPr>
            <p:cNvPr id="147488" name="Line 28"/>
            <p:cNvSpPr>
              <a:spLocks noChangeShapeType="1"/>
            </p:cNvSpPr>
            <p:nvPr/>
          </p:nvSpPr>
          <p:spPr bwMode="auto">
            <a:xfrm>
              <a:off x="4785" y="2704"/>
              <a:ext cx="363" cy="817"/>
            </a:xfrm>
            <a:prstGeom prst="line">
              <a:avLst/>
            </a:prstGeom>
            <a:noFill/>
            <a:ln w="38100">
              <a:solidFill>
                <a:srgbClr val="0000FF"/>
              </a:solidFill>
              <a:prstDash val="dash"/>
              <a:round/>
              <a:headEnd/>
              <a:tailEnd type="stealth" w="lg" len="lg"/>
            </a:ln>
          </p:spPr>
          <p:txBody>
            <a:bodyPr/>
            <a:lstStyle/>
            <a:p>
              <a:endParaRPr lang="pt-BR"/>
            </a:p>
          </p:txBody>
        </p:sp>
      </p:grpSp>
      <p:grpSp>
        <p:nvGrpSpPr>
          <p:cNvPr id="3" name="Group 41"/>
          <p:cNvGrpSpPr>
            <a:grpSpLocks/>
          </p:cNvGrpSpPr>
          <p:nvPr/>
        </p:nvGrpSpPr>
        <p:grpSpPr bwMode="auto">
          <a:xfrm rot="446203">
            <a:off x="4859338" y="1581150"/>
            <a:ext cx="3903662" cy="1023938"/>
            <a:chOff x="3061" y="817"/>
            <a:chExt cx="2459" cy="627"/>
          </a:xfrm>
        </p:grpSpPr>
        <p:sp>
          <p:nvSpPr>
            <p:cNvPr id="147483" name="Line 29"/>
            <p:cNvSpPr>
              <a:spLocks noChangeShapeType="1"/>
            </p:cNvSpPr>
            <p:nvPr/>
          </p:nvSpPr>
          <p:spPr bwMode="auto">
            <a:xfrm flipV="1">
              <a:off x="3061" y="1108"/>
              <a:ext cx="935" cy="336"/>
            </a:xfrm>
            <a:prstGeom prst="line">
              <a:avLst/>
            </a:prstGeom>
            <a:noFill/>
            <a:ln w="38100">
              <a:solidFill>
                <a:srgbClr val="FF0000"/>
              </a:solidFill>
              <a:prstDash val="dash"/>
              <a:round/>
              <a:headEnd/>
              <a:tailEnd type="oval" w="med" len="med"/>
            </a:ln>
          </p:spPr>
          <p:txBody>
            <a:bodyPr/>
            <a:lstStyle/>
            <a:p>
              <a:endParaRPr lang="pt-BR"/>
            </a:p>
          </p:txBody>
        </p:sp>
        <p:sp>
          <p:nvSpPr>
            <p:cNvPr id="147484" name="Line 30"/>
            <p:cNvSpPr>
              <a:spLocks noChangeShapeType="1"/>
            </p:cNvSpPr>
            <p:nvPr/>
          </p:nvSpPr>
          <p:spPr bwMode="auto">
            <a:xfrm flipV="1">
              <a:off x="4015" y="917"/>
              <a:ext cx="770" cy="181"/>
            </a:xfrm>
            <a:prstGeom prst="line">
              <a:avLst/>
            </a:prstGeom>
            <a:noFill/>
            <a:ln w="38100">
              <a:solidFill>
                <a:srgbClr val="FF0000"/>
              </a:solidFill>
              <a:prstDash val="dash"/>
              <a:round/>
              <a:headEnd/>
              <a:tailEnd type="oval" w="med" len="med"/>
            </a:ln>
          </p:spPr>
          <p:txBody>
            <a:bodyPr/>
            <a:lstStyle/>
            <a:p>
              <a:endParaRPr lang="pt-BR"/>
            </a:p>
          </p:txBody>
        </p:sp>
        <p:sp>
          <p:nvSpPr>
            <p:cNvPr id="147485" name="Line 31"/>
            <p:cNvSpPr>
              <a:spLocks noChangeShapeType="1"/>
            </p:cNvSpPr>
            <p:nvPr/>
          </p:nvSpPr>
          <p:spPr bwMode="auto">
            <a:xfrm flipV="1">
              <a:off x="4794" y="817"/>
              <a:ext cx="726" cy="91"/>
            </a:xfrm>
            <a:prstGeom prst="line">
              <a:avLst/>
            </a:prstGeom>
            <a:noFill/>
            <a:ln w="38100">
              <a:solidFill>
                <a:srgbClr val="FF0000"/>
              </a:solidFill>
              <a:prstDash val="dash"/>
              <a:round/>
              <a:headEnd/>
              <a:tailEnd type="stealth" w="lg" len="lg"/>
            </a:ln>
          </p:spPr>
          <p:txBody>
            <a:bodyPr/>
            <a:lstStyle/>
            <a:p>
              <a:endParaRPr lang="pt-BR"/>
            </a:p>
          </p:txBody>
        </p:sp>
      </p:grpSp>
      <p:grpSp>
        <p:nvGrpSpPr>
          <p:cNvPr id="4" name="Group 42"/>
          <p:cNvGrpSpPr>
            <a:grpSpLocks/>
          </p:cNvGrpSpPr>
          <p:nvPr/>
        </p:nvGrpSpPr>
        <p:grpSpPr bwMode="auto">
          <a:xfrm>
            <a:off x="4903788" y="2292350"/>
            <a:ext cx="4003675" cy="373063"/>
            <a:chOff x="3089" y="1444"/>
            <a:chExt cx="2522" cy="235"/>
          </a:xfrm>
        </p:grpSpPr>
        <p:sp>
          <p:nvSpPr>
            <p:cNvPr id="147480" name="Line 32"/>
            <p:cNvSpPr>
              <a:spLocks noChangeShapeType="1"/>
            </p:cNvSpPr>
            <p:nvPr/>
          </p:nvSpPr>
          <p:spPr bwMode="auto">
            <a:xfrm flipV="1">
              <a:off x="3089" y="1444"/>
              <a:ext cx="799" cy="18"/>
            </a:xfrm>
            <a:prstGeom prst="line">
              <a:avLst/>
            </a:prstGeom>
            <a:noFill/>
            <a:ln w="38100">
              <a:solidFill>
                <a:srgbClr val="CC3300"/>
              </a:solidFill>
              <a:prstDash val="dash"/>
              <a:round/>
              <a:headEnd/>
              <a:tailEnd type="oval" w="med" len="med"/>
            </a:ln>
          </p:spPr>
          <p:txBody>
            <a:bodyPr/>
            <a:lstStyle/>
            <a:p>
              <a:endParaRPr lang="pt-BR"/>
            </a:p>
          </p:txBody>
        </p:sp>
        <p:sp>
          <p:nvSpPr>
            <p:cNvPr id="147481" name="Line 33"/>
            <p:cNvSpPr>
              <a:spLocks noChangeShapeType="1"/>
            </p:cNvSpPr>
            <p:nvPr/>
          </p:nvSpPr>
          <p:spPr bwMode="auto">
            <a:xfrm>
              <a:off x="3923" y="1444"/>
              <a:ext cx="726" cy="90"/>
            </a:xfrm>
            <a:prstGeom prst="line">
              <a:avLst/>
            </a:prstGeom>
            <a:noFill/>
            <a:ln w="38100">
              <a:solidFill>
                <a:srgbClr val="CC3300"/>
              </a:solidFill>
              <a:prstDash val="dash"/>
              <a:round/>
              <a:headEnd/>
              <a:tailEnd type="oval" w="med" len="med"/>
            </a:ln>
          </p:spPr>
          <p:txBody>
            <a:bodyPr/>
            <a:lstStyle/>
            <a:p>
              <a:endParaRPr lang="pt-BR"/>
            </a:p>
          </p:txBody>
        </p:sp>
        <p:sp>
          <p:nvSpPr>
            <p:cNvPr id="147482" name="Line 34"/>
            <p:cNvSpPr>
              <a:spLocks noChangeShapeType="1"/>
            </p:cNvSpPr>
            <p:nvPr/>
          </p:nvSpPr>
          <p:spPr bwMode="auto">
            <a:xfrm>
              <a:off x="4658" y="1543"/>
              <a:ext cx="953" cy="136"/>
            </a:xfrm>
            <a:prstGeom prst="line">
              <a:avLst/>
            </a:prstGeom>
            <a:noFill/>
            <a:ln w="38100">
              <a:solidFill>
                <a:srgbClr val="CC3300"/>
              </a:solidFill>
              <a:prstDash val="dash"/>
              <a:round/>
              <a:headEnd/>
              <a:tailEnd type="stealth" w="lg" len="lg"/>
            </a:ln>
          </p:spPr>
          <p:txBody>
            <a:bodyPr/>
            <a:lstStyle/>
            <a:p>
              <a:endParaRPr lang="pt-BR"/>
            </a:p>
          </p:txBody>
        </p:sp>
      </p:grpSp>
      <p:sp>
        <p:nvSpPr>
          <p:cNvPr id="214051" name="Text Box 35"/>
          <p:cNvSpPr txBox="1">
            <a:spLocks noChangeArrowheads="1"/>
          </p:cNvSpPr>
          <p:nvPr/>
        </p:nvSpPr>
        <p:spPr bwMode="auto">
          <a:xfrm rot="-2296273">
            <a:off x="1906588" y="3343275"/>
            <a:ext cx="2857500" cy="396875"/>
          </a:xfrm>
          <a:prstGeom prst="rect">
            <a:avLst/>
          </a:prstGeom>
          <a:solidFill>
            <a:schemeClr val="bg1"/>
          </a:solidFill>
          <a:ln w="9525">
            <a:noFill/>
            <a:miter lim="800000"/>
            <a:headEnd/>
            <a:tailEnd/>
          </a:ln>
        </p:spPr>
        <p:txBody>
          <a:bodyPr>
            <a:spAutoFit/>
          </a:bodyPr>
          <a:lstStyle/>
          <a:p>
            <a:pPr>
              <a:spcBef>
                <a:spcPct val="50000"/>
              </a:spcBef>
            </a:pPr>
            <a:r>
              <a:rPr lang="pt-BR" sz="2000">
                <a:solidFill>
                  <a:schemeClr val="accent2"/>
                </a:solidFill>
              </a:rPr>
              <a:t>Individual - egoísmo</a:t>
            </a:r>
          </a:p>
        </p:txBody>
      </p:sp>
      <p:sp>
        <p:nvSpPr>
          <p:cNvPr id="214052" name="Text Box 36"/>
          <p:cNvSpPr txBox="1">
            <a:spLocks noChangeArrowheads="1"/>
          </p:cNvSpPr>
          <p:nvPr/>
        </p:nvSpPr>
        <p:spPr bwMode="auto">
          <a:xfrm rot="-662169">
            <a:off x="5954713" y="1314450"/>
            <a:ext cx="2555875" cy="396875"/>
          </a:xfrm>
          <a:prstGeom prst="rect">
            <a:avLst/>
          </a:prstGeom>
          <a:solidFill>
            <a:schemeClr val="bg1"/>
          </a:solidFill>
          <a:ln w="9525">
            <a:noFill/>
            <a:miter lim="800000"/>
            <a:headEnd/>
            <a:tailEnd/>
          </a:ln>
        </p:spPr>
        <p:txBody>
          <a:bodyPr>
            <a:spAutoFit/>
          </a:bodyPr>
          <a:lstStyle/>
          <a:p>
            <a:pPr>
              <a:spcBef>
                <a:spcPct val="50000"/>
              </a:spcBef>
            </a:pPr>
            <a:r>
              <a:rPr lang="pt-BR" sz="2000">
                <a:solidFill>
                  <a:srgbClr val="FF0000"/>
                </a:solidFill>
              </a:rPr>
              <a:t>Coletivo - altruísmo</a:t>
            </a:r>
          </a:p>
        </p:txBody>
      </p:sp>
      <p:sp>
        <p:nvSpPr>
          <p:cNvPr id="147474" name="Line 37"/>
          <p:cNvSpPr>
            <a:spLocks noChangeShapeType="1"/>
          </p:cNvSpPr>
          <p:nvPr/>
        </p:nvSpPr>
        <p:spPr bwMode="auto">
          <a:xfrm>
            <a:off x="4830763" y="2406650"/>
            <a:ext cx="28575" cy="3254375"/>
          </a:xfrm>
          <a:prstGeom prst="line">
            <a:avLst/>
          </a:prstGeom>
          <a:noFill/>
          <a:ln w="3175">
            <a:solidFill>
              <a:schemeClr val="tx1"/>
            </a:solidFill>
            <a:prstDash val="dash"/>
            <a:round/>
            <a:headEnd/>
            <a:tailEnd/>
          </a:ln>
        </p:spPr>
        <p:txBody>
          <a:bodyPr/>
          <a:lstStyle/>
          <a:p>
            <a:endParaRPr lang="pt-BR"/>
          </a:p>
        </p:txBody>
      </p:sp>
      <p:sp>
        <p:nvSpPr>
          <p:cNvPr id="147475" name="Line 38"/>
          <p:cNvSpPr>
            <a:spLocks noChangeShapeType="1"/>
          </p:cNvSpPr>
          <p:nvPr/>
        </p:nvSpPr>
        <p:spPr bwMode="auto">
          <a:xfrm flipH="1">
            <a:off x="1547813" y="2333625"/>
            <a:ext cx="3297237" cy="15875"/>
          </a:xfrm>
          <a:prstGeom prst="line">
            <a:avLst/>
          </a:prstGeom>
          <a:noFill/>
          <a:ln w="3175">
            <a:solidFill>
              <a:schemeClr val="tx1"/>
            </a:solidFill>
            <a:prstDash val="dash"/>
            <a:round/>
            <a:headEnd/>
            <a:tailEnd/>
          </a:ln>
        </p:spPr>
        <p:txBody>
          <a:bodyPr/>
          <a:lstStyle/>
          <a:p>
            <a:endParaRPr lang="pt-BR"/>
          </a:p>
        </p:txBody>
      </p:sp>
      <p:sp>
        <p:nvSpPr>
          <p:cNvPr id="214060" name="Text Box 44"/>
          <p:cNvSpPr txBox="1">
            <a:spLocks noChangeArrowheads="1"/>
          </p:cNvSpPr>
          <p:nvPr/>
        </p:nvSpPr>
        <p:spPr bwMode="auto">
          <a:xfrm rot="-2296273">
            <a:off x="2122488" y="3751263"/>
            <a:ext cx="2857500" cy="400050"/>
          </a:xfrm>
          <a:prstGeom prst="rect">
            <a:avLst/>
          </a:prstGeom>
          <a:solidFill>
            <a:schemeClr val="bg1"/>
          </a:solidFill>
          <a:ln w="9525">
            <a:noFill/>
            <a:miter lim="800000"/>
            <a:headEnd/>
            <a:tailEnd/>
          </a:ln>
        </p:spPr>
        <p:txBody>
          <a:bodyPr>
            <a:spAutoFit/>
          </a:bodyPr>
          <a:lstStyle/>
          <a:p>
            <a:pPr algn="ctr">
              <a:spcBef>
                <a:spcPct val="50000"/>
              </a:spcBef>
            </a:pPr>
            <a:r>
              <a:rPr lang="pt-BR" sz="2000">
                <a:solidFill>
                  <a:schemeClr val="accent2"/>
                </a:solidFill>
              </a:rPr>
              <a:t>Valor para o Acionista</a:t>
            </a:r>
          </a:p>
        </p:txBody>
      </p:sp>
      <p:sp>
        <p:nvSpPr>
          <p:cNvPr id="214061" name="Text Box 45"/>
          <p:cNvSpPr txBox="1">
            <a:spLocks noChangeArrowheads="1"/>
          </p:cNvSpPr>
          <p:nvPr/>
        </p:nvSpPr>
        <p:spPr bwMode="auto">
          <a:xfrm rot="-662169">
            <a:off x="6543675" y="2120900"/>
            <a:ext cx="2555875" cy="400050"/>
          </a:xfrm>
          <a:prstGeom prst="rect">
            <a:avLst/>
          </a:prstGeom>
          <a:solidFill>
            <a:schemeClr val="bg1"/>
          </a:solidFill>
          <a:ln w="9525">
            <a:noFill/>
            <a:miter lim="800000"/>
            <a:headEnd/>
            <a:tailEnd/>
          </a:ln>
        </p:spPr>
        <p:txBody>
          <a:bodyPr>
            <a:spAutoFit/>
          </a:bodyPr>
          <a:lstStyle/>
          <a:p>
            <a:pPr algn="ctr">
              <a:spcBef>
                <a:spcPct val="50000"/>
              </a:spcBef>
            </a:pPr>
            <a:r>
              <a:rPr lang="pt-BR" sz="2000">
                <a:solidFill>
                  <a:srgbClr val="FF0000"/>
                </a:solidFill>
              </a:rPr>
              <a:t>Valor para o Planeta</a:t>
            </a:r>
          </a:p>
        </p:txBody>
      </p:sp>
      <p:sp>
        <p:nvSpPr>
          <p:cNvPr id="147478" name="Retângulo 4"/>
          <p:cNvSpPr>
            <a:spLocks noChangeArrowheads="1"/>
          </p:cNvSpPr>
          <p:nvPr/>
        </p:nvSpPr>
        <p:spPr bwMode="auto">
          <a:xfrm>
            <a:off x="2752725" y="306388"/>
            <a:ext cx="4543425" cy="369887"/>
          </a:xfrm>
          <a:prstGeom prst="rect">
            <a:avLst/>
          </a:prstGeom>
          <a:noFill/>
          <a:ln w="9525">
            <a:noFill/>
            <a:miter lim="800000"/>
            <a:headEnd/>
            <a:tailEnd/>
          </a:ln>
        </p:spPr>
        <p:txBody>
          <a:bodyPr wrap="none">
            <a:spAutoFit/>
          </a:bodyPr>
          <a:lstStyle/>
          <a:p>
            <a:r>
              <a:rPr lang="pt-BR" sz="1800"/>
              <a:t>Daniel Kahneman – Nobel Economia 2002</a:t>
            </a:r>
          </a:p>
        </p:txBody>
      </p:sp>
      <p:pic>
        <p:nvPicPr>
          <p:cNvPr id="147479" name="Picture 36" descr="Daniel Kahneman">
            <a:hlinkClick r:id="rId3"/>
          </p:cNvPr>
          <p:cNvPicPr>
            <a:picLocks noChangeAspect="1" noChangeArrowheads="1"/>
          </p:cNvPicPr>
          <p:nvPr/>
        </p:nvPicPr>
        <p:blipFill>
          <a:blip r:embed="rId4"/>
          <a:srcRect/>
          <a:stretch>
            <a:fillRect/>
          </a:stretch>
        </p:blipFill>
        <p:spPr bwMode="auto">
          <a:xfrm>
            <a:off x="1636713" y="36513"/>
            <a:ext cx="1206500" cy="1520825"/>
          </a:xfrm>
          <a:prstGeom prst="rect">
            <a:avLst/>
          </a:prstGeom>
          <a:noFill/>
          <a:ln w="9525">
            <a:noFill/>
            <a:miter lim="800000"/>
            <a:headEnd/>
            <a:tailEnd/>
          </a:ln>
        </p:spPr>
      </p:pic>
    </p:spTree>
    <p:extLst>
      <p:ext uri="{BB962C8B-B14F-4D97-AF65-F5344CB8AC3E}">
        <p14:creationId xmlns:p14="http://schemas.microsoft.com/office/powerpoint/2010/main" val="2983036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40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40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40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140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1405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1406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14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35" grpId="0" animBg="1"/>
      <p:bldP spid="214037" grpId="0" animBg="1"/>
      <p:bldP spid="214038" grpId="0" animBg="1"/>
      <p:bldP spid="214051" grpId="0" animBg="1" autoUpdateAnimBg="0"/>
      <p:bldP spid="214052" grpId="0" animBg="1" autoUpdateAnimBg="0"/>
      <p:bldP spid="214060" grpId="0" animBg="1" autoUpdateAnimBg="0"/>
      <p:bldP spid="214061"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BBBAF74-AC59-4043-BF80-BB5BFB1BB3A0}"/>
              </a:ext>
            </a:extLst>
          </p:cNvPr>
          <p:cNvSpPr>
            <a:spLocks noGrp="1"/>
          </p:cNvSpPr>
          <p:nvPr>
            <p:ph type="sldNum" sz="quarter" idx="10"/>
          </p:nvPr>
        </p:nvSpPr>
        <p:spPr/>
        <p:txBody>
          <a:bodyPr/>
          <a:lstStyle/>
          <a:p>
            <a:pPr>
              <a:defRPr/>
            </a:pPr>
            <a:fld id="{1E0096A8-BFBA-44C3-A19B-C3363CA00020}" type="slidenum">
              <a:rPr lang="pt-BR" smtClean="0"/>
              <a:pPr>
                <a:defRPr/>
              </a:pPr>
              <a:t>75</a:t>
            </a:fld>
            <a:endParaRPr lang="pt-BR" dirty="0"/>
          </a:p>
        </p:txBody>
      </p:sp>
      <p:pic>
        <p:nvPicPr>
          <p:cNvPr id="26636" name="Picture 12" descr="Resultado de imagem para accountant save de planet">
            <a:extLst>
              <a:ext uri="{FF2B5EF4-FFF2-40B4-BE49-F238E27FC236}">
                <a16:creationId xmlns:a16="http://schemas.microsoft.com/office/drawing/2014/main" id="{BEA4392C-0251-4589-8F5C-3636E77C9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884" y="163983"/>
            <a:ext cx="6557492" cy="65574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1">
            <a:extLst>
              <a:ext uri="{FF2B5EF4-FFF2-40B4-BE49-F238E27FC236}">
                <a16:creationId xmlns:a16="http://schemas.microsoft.com/office/drawing/2014/main" id="{913B0081-3C8A-450E-ADE8-A9D4F32F4FC1}"/>
              </a:ext>
            </a:extLst>
          </p:cNvPr>
          <p:cNvSpPr txBox="1">
            <a:spLocks noChangeArrowheads="1"/>
          </p:cNvSpPr>
          <p:nvPr/>
        </p:nvSpPr>
        <p:spPr bwMode="auto">
          <a:xfrm>
            <a:off x="1115616" y="4149080"/>
            <a:ext cx="7200900" cy="707886"/>
          </a:xfrm>
          <a:prstGeom prst="rect">
            <a:avLst/>
          </a:prstGeom>
          <a:solidFill>
            <a:srgbClr val="FFFF99"/>
          </a:solidFill>
          <a:ln w="9525">
            <a:noFill/>
            <a:miter lim="800000"/>
            <a:headEnd/>
            <a:tailEnd/>
          </a:ln>
        </p:spPr>
        <p:txBody>
          <a:bodyPr>
            <a:spAutoFit/>
          </a:bodyPr>
          <a:lstStyle/>
          <a:p>
            <a:pPr algn="ctr">
              <a:spcBef>
                <a:spcPct val="50000"/>
              </a:spcBef>
            </a:pPr>
            <a:r>
              <a:rPr lang="pt-BR" sz="4000" b="1" i="1" dirty="0">
                <a:solidFill>
                  <a:srgbClr val="FF0000"/>
                </a:solidFill>
              </a:rPr>
              <a:t>OBRIGADO - </a:t>
            </a:r>
            <a:r>
              <a:rPr lang="pt-BR" sz="3200" b="1" i="1" dirty="0">
                <a:solidFill>
                  <a:srgbClr val="FF0000"/>
                </a:solidFill>
                <a:hlinkClick r:id="rId3"/>
              </a:rPr>
              <a:t>jrkassai@usp.br</a:t>
            </a:r>
            <a:endParaRPr lang="pt-BR" sz="3200" b="1" i="1" dirty="0">
              <a:solidFill>
                <a:srgbClr val="FF0000"/>
              </a:solidFill>
            </a:endParaRPr>
          </a:p>
        </p:txBody>
      </p:sp>
    </p:spTree>
    <p:extLst>
      <p:ext uri="{BB962C8B-B14F-4D97-AF65-F5344CB8AC3E}">
        <p14:creationId xmlns:p14="http://schemas.microsoft.com/office/powerpoint/2010/main" val="214922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0" fill="hold"/>
                                        <p:tgtEl>
                                          <p:spTgt spid="14"/>
                                        </p:tgtEl>
                                        <p:attrNameLst>
                                          <p:attrName>ppt_x</p:attrName>
                                        </p:attrNameLst>
                                      </p:cBhvr>
                                      <p:tavLst>
                                        <p:tav tm="0">
                                          <p:val>
                                            <p:strVal val="#ppt_x"/>
                                          </p:val>
                                        </p:tav>
                                        <p:tav tm="100000">
                                          <p:val>
                                            <p:strVal val="#ppt_x"/>
                                          </p:val>
                                        </p:tav>
                                      </p:tavLst>
                                    </p:anim>
                                    <p:anim calcmode="lin" valueType="num">
                                      <p:cBhvr additive="base">
                                        <p:cTn id="8" dur="5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Espaço Reservado para Número de Slide 2"/>
          <p:cNvSpPr>
            <a:spLocks noGrp="1"/>
          </p:cNvSpPr>
          <p:nvPr>
            <p:ph type="sldNum" sz="quarter" idx="10"/>
          </p:nvPr>
        </p:nvSpPr>
        <p:spPr>
          <a:noFill/>
        </p:spPr>
        <p:txBody>
          <a:bodyPr/>
          <a:lstStyle/>
          <a:p>
            <a:fld id="{3168E824-357B-4A83-9F7B-2606D256794F}" type="slidenum">
              <a:rPr lang="pt-BR" smtClean="0"/>
              <a:pPr/>
              <a:t>76</a:t>
            </a:fld>
            <a:endParaRPr lang="pt-BR"/>
          </a:p>
        </p:txBody>
      </p:sp>
      <p:pic>
        <p:nvPicPr>
          <p:cNvPr id="151554" name="Picture 10"/>
          <p:cNvPicPr>
            <a:picLocks noChangeAspect="1" noChangeArrowheads="1"/>
          </p:cNvPicPr>
          <p:nvPr/>
        </p:nvPicPr>
        <p:blipFill>
          <a:blip r:embed="rId3"/>
          <a:srcRect/>
          <a:stretch>
            <a:fillRect/>
          </a:stretch>
        </p:blipFill>
        <p:spPr bwMode="auto">
          <a:xfrm>
            <a:off x="827088" y="26988"/>
            <a:ext cx="7489825" cy="6804025"/>
          </a:xfrm>
          <a:prstGeom prst="rect">
            <a:avLst/>
          </a:prstGeom>
          <a:noFill/>
          <a:ln w="9525">
            <a:noFill/>
            <a:miter lim="800000"/>
            <a:headEnd/>
            <a:tailEnd/>
          </a:ln>
        </p:spPr>
      </p:pic>
      <p:sp>
        <p:nvSpPr>
          <p:cNvPr id="177163" name="Text Box 11"/>
          <p:cNvSpPr txBox="1">
            <a:spLocks noChangeArrowheads="1"/>
          </p:cNvSpPr>
          <p:nvPr/>
        </p:nvSpPr>
        <p:spPr bwMode="auto">
          <a:xfrm>
            <a:off x="977900" y="3429000"/>
            <a:ext cx="7200900" cy="3200876"/>
          </a:xfrm>
          <a:prstGeom prst="rect">
            <a:avLst/>
          </a:prstGeom>
          <a:solidFill>
            <a:srgbClr val="FFFF99"/>
          </a:solidFill>
          <a:ln w="9525">
            <a:noFill/>
            <a:miter lim="800000"/>
            <a:headEnd/>
            <a:tailEnd/>
          </a:ln>
        </p:spPr>
        <p:txBody>
          <a:bodyPr>
            <a:spAutoFit/>
          </a:bodyPr>
          <a:lstStyle/>
          <a:p>
            <a:pPr algn="ctr">
              <a:spcBef>
                <a:spcPct val="50000"/>
              </a:spcBef>
            </a:pPr>
            <a:r>
              <a:rPr lang="pt-BR" sz="4000" b="1" i="1" dirty="0">
                <a:solidFill>
                  <a:srgbClr val="FF0000"/>
                </a:solidFill>
              </a:rPr>
              <a:t>OBRIGADO - </a:t>
            </a:r>
            <a:r>
              <a:rPr lang="pt-BR" sz="3200" b="1" i="1" dirty="0">
                <a:solidFill>
                  <a:srgbClr val="FF0000"/>
                </a:solidFill>
                <a:hlinkClick r:id="rId4"/>
              </a:rPr>
              <a:t>jrkassai@usp.br</a:t>
            </a:r>
            <a:endParaRPr lang="pt-BR" sz="3200" b="1" i="1" dirty="0">
              <a:solidFill>
                <a:srgbClr val="FF0000"/>
              </a:solidFill>
            </a:endParaRPr>
          </a:p>
          <a:p>
            <a:pPr algn="ctr">
              <a:spcBef>
                <a:spcPct val="50000"/>
              </a:spcBef>
            </a:pPr>
            <a:r>
              <a:rPr lang="pt-BR" sz="3200" b="1" i="1" dirty="0">
                <a:solidFill>
                  <a:srgbClr val="FF0000"/>
                </a:solidFill>
              </a:rPr>
              <a:t>Consulte:</a:t>
            </a:r>
          </a:p>
          <a:p>
            <a:pPr algn="ctr">
              <a:spcBef>
                <a:spcPct val="50000"/>
              </a:spcBef>
            </a:pPr>
            <a:r>
              <a:rPr lang="pt-BR" sz="3200" b="1" i="1" dirty="0">
                <a:solidFill>
                  <a:srgbClr val="0000FF"/>
                </a:solidFill>
              </a:rPr>
              <a:t>Biblioteca online do NECMA/USP</a:t>
            </a:r>
          </a:p>
          <a:p>
            <a:pPr algn="ctr">
              <a:spcBef>
                <a:spcPct val="50000"/>
              </a:spcBef>
            </a:pPr>
            <a:r>
              <a:rPr lang="pt-BR" sz="2000" b="1" i="1" dirty="0">
                <a:solidFill>
                  <a:srgbClr val="C00000"/>
                </a:solidFill>
              </a:rPr>
              <a:t>Acesso pela internet (conteúdo aberto)</a:t>
            </a:r>
          </a:p>
          <a:p>
            <a:pPr algn="ctr">
              <a:spcBef>
                <a:spcPct val="50000"/>
              </a:spcBef>
            </a:pPr>
            <a:r>
              <a:rPr lang="pt-BR" sz="2400" b="1" i="1" dirty="0">
                <a:solidFill>
                  <a:srgbClr val="0000FF"/>
                </a:solidFill>
                <a:hlinkClick r:id="rId5"/>
              </a:rPr>
              <a:t>www.erudito.fea.usp.br</a:t>
            </a:r>
            <a:r>
              <a:rPr lang="pt-BR" sz="2400" b="1" i="1" dirty="0">
                <a:solidFill>
                  <a:srgbClr val="0000FF"/>
                </a:solidFill>
              </a:rPr>
              <a:t> </a:t>
            </a:r>
            <a:r>
              <a:rPr lang="pt-BR" sz="2400" dirty="0">
                <a:solidFill>
                  <a:srgbClr val="0000FF"/>
                </a:solidFill>
              </a:rPr>
              <a:t>Ou no </a:t>
            </a:r>
            <a:r>
              <a:rPr lang="pt-BR" sz="2400" b="1" i="1" dirty="0" err="1">
                <a:solidFill>
                  <a:srgbClr val="0000FF"/>
                </a:solidFill>
              </a:rPr>
              <a:t>Moodle</a:t>
            </a:r>
            <a:endParaRPr lang="pt-BR" sz="2400" b="1" i="1" dirty="0">
              <a:solidFill>
                <a:srgbClr val="0000FF"/>
              </a:solidFill>
            </a:endParaRPr>
          </a:p>
        </p:txBody>
      </p:sp>
      <p:pic>
        <p:nvPicPr>
          <p:cNvPr id="4"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2120" y="2249361"/>
            <a:ext cx="2526680" cy="1180332"/>
          </a:xfrm>
          <a:prstGeom prst="rect">
            <a:avLst/>
          </a:prstGeom>
        </p:spPr>
      </p:pic>
      <p:pic>
        <p:nvPicPr>
          <p:cNvPr id="5" name="Imagem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753" y="2316622"/>
            <a:ext cx="3116175" cy="1120146"/>
          </a:xfrm>
          <a:prstGeom prst="rect">
            <a:avLst/>
          </a:prstGeom>
        </p:spPr>
      </p:pic>
      <p:pic>
        <p:nvPicPr>
          <p:cNvPr id="12" name="Imagem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9812" y="369648"/>
            <a:ext cx="3744416" cy="2074609"/>
          </a:xfrm>
          <a:prstGeom prst="rect">
            <a:avLst/>
          </a:prstGeom>
        </p:spPr>
      </p:pic>
    </p:spTree>
    <p:extLst>
      <p:ext uri="{BB962C8B-B14F-4D97-AF65-F5344CB8AC3E}">
        <p14:creationId xmlns:p14="http://schemas.microsoft.com/office/powerpoint/2010/main" val="146538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177163"/>
                                        </p:tgtEl>
                                        <p:attrNameLst>
                                          <p:attrName>style.visibility</p:attrName>
                                        </p:attrNameLst>
                                      </p:cBhvr>
                                      <p:to>
                                        <p:strVal val="visible"/>
                                      </p:to>
                                    </p:set>
                                    <p:anim calcmode="lin" valueType="num">
                                      <p:cBhvr additive="base">
                                        <p:cTn id="7" dur="5000" fill="hold"/>
                                        <p:tgtEl>
                                          <p:spTgt spid="177163"/>
                                        </p:tgtEl>
                                        <p:attrNameLst>
                                          <p:attrName>ppt_x</p:attrName>
                                        </p:attrNameLst>
                                      </p:cBhvr>
                                      <p:tavLst>
                                        <p:tav tm="0">
                                          <p:val>
                                            <p:strVal val="#ppt_x"/>
                                          </p:val>
                                        </p:tav>
                                        <p:tav tm="100000">
                                          <p:val>
                                            <p:strVal val="#ppt_x"/>
                                          </p:val>
                                        </p:tav>
                                      </p:tavLst>
                                    </p:anim>
                                    <p:anim calcmode="lin" valueType="num">
                                      <p:cBhvr additive="base">
                                        <p:cTn id="8" dur="5000" fill="hold"/>
                                        <p:tgtEl>
                                          <p:spTgt spid="177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02" name="Picture 10" descr="Site - FEA Junior"/>
          <p:cNvPicPr>
            <a:picLocks noChangeAspect="1" noChangeArrowheads="1"/>
          </p:cNvPicPr>
          <p:nvPr/>
        </p:nvPicPr>
        <p:blipFill>
          <a:blip r:embed="rId3"/>
          <a:srcRect/>
          <a:stretch>
            <a:fillRect/>
          </a:stretch>
        </p:blipFill>
        <p:spPr bwMode="auto">
          <a:xfrm>
            <a:off x="4567238" y="3424238"/>
            <a:ext cx="9525" cy="9525"/>
          </a:xfrm>
          <a:prstGeom prst="rect">
            <a:avLst/>
          </a:prstGeom>
          <a:noFill/>
        </p:spPr>
      </p:pic>
      <p:pic>
        <p:nvPicPr>
          <p:cNvPr id="59404" name="Picture 12" descr="Site - FEA Junior"/>
          <p:cNvPicPr>
            <a:picLocks noChangeAspect="1" noChangeArrowheads="1"/>
          </p:cNvPicPr>
          <p:nvPr/>
        </p:nvPicPr>
        <p:blipFill>
          <a:blip r:embed="rId3"/>
          <a:srcRect/>
          <a:stretch>
            <a:fillRect/>
          </a:stretch>
        </p:blipFill>
        <p:spPr bwMode="auto">
          <a:xfrm>
            <a:off x="4567238" y="3424238"/>
            <a:ext cx="9525" cy="9525"/>
          </a:xfrm>
          <a:prstGeom prst="rect">
            <a:avLst/>
          </a:prstGeom>
          <a:noFill/>
        </p:spPr>
      </p:pic>
      <p:sp>
        <p:nvSpPr>
          <p:cNvPr id="3" name="AutoShape 4" descr="http://www.esamc.br/imagens/template/header/logo.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4" descr="Resultado de imagem para shurenkai mahikari"/>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 name="Imagem 5">
            <a:extLst>
              <a:ext uri="{FF2B5EF4-FFF2-40B4-BE49-F238E27FC236}">
                <a16:creationId xmlns:a16="http://schemas.microsoft.com/office/drawing/2014/main" id="{C3A0CC1D-8E90-443C-8684-5B617398C79A}"/>
              </a:ext>
            </a:extLst>
          </p:cNvPr>
          <p:cNvPicPr>
            <a:picLocks noChangeAspect="1"/>
          </p:cNvPicPr>
          <p:nvPr/>
        </p:nvPicPr>
        <p:blipFill>
          <a:blip r:embed="rId4"/>
          <a:stretch>
            <a:fillRect/>
          </a:stretch>
        </p:blipFill>
        <p:spPr>
          <a:xfrm>
            <a:off x="122068" y="5277536"/>
            <a:ext cx="2073577" cy="1469465"/>
          </a:xfrm>
          <a:prstGeom prst="rect">
            <a:avLst/>
          </a:prstGeom>
        </p:spPr>
      </p:pic>
      <p:pic>
        <p:nvPicPr>
          <p:cNvPr id="7" name="Imagem 6">
            <a:extLst>
              <a:ext uri="{FF2B5EF4-FFF2-40B4-BE49-F238E27FC236}">
                <a16:creationId xmlns:a16="http://schemas.microsoft.com/office/drawing/2014/main" id="{3D0C4084-7C36-49A1-AFB5-CEAF57A2B1E4}"/>
              </a:ext>
            </a:extLst>
          </p:cNvPr>
          <p:cNvPicPr>
            <a:picLocks noChangeAspect="1"/>
          </p:cNvPicPr>
          <p:nvPr/>
        </p:nvPicPr>
        <p:blipFill>
          <a:blip r:embed="rId5"/>
          <a:stretch>
            <a:fillRect/>
          </a:stretch>
        </p:blipFill>
        <p:spPr>
          <a:xfrm>
            <a:off x="52274" y="548680"/>
            <a:ext cx="9022283" cy="4399185"/>
          </a:xfrm>
          <a:prstGeom prst="rect">
            <a:avLst/>
          </a:prstGeom>
        </p:spPr>
      </p:pic>
      <p:pic>
        <p:nvPicPr>
          <p:cNvPr id="12" name="Imagem 11">
            <a:extLst>
              <a:ext uri="{FF2B5EF4-FFF2-40B4-BE49-F238E27FC236}">
                <a16:creationId xmlns:a16="http://schemas.microsoft.com/office/drawing/2014/main" id="{00D9E962-1237-48A2-B613-9C294B9A5610}"/>
              </a:ext>
            </a:extLst>
          </p:cNvPr>
          <p:cNvPicPr>
            <a:picLocks noChangeAspect="1"/>
          </p:cNvPicPr>
          <p:nvPr/>
        </p:nvPicPr>
        <p:blipFill>
          <a:blip r:embed="rId6"/>
          <a:stretch>
            <a:fillRect/>
          </a:stretch>
        </p:blipFill>
        <p:spPr>
          <a:xfrm>
            <a:off x="6301674" y="5304983"/>
            <a:ext cx="2592288" cy="1414572"/>
          </a:xfrm>
          <a:prstGeom prst="rect">
            <a:avLst/>
          </a:prstGeom>
        </p:spPr>
      </p:pic>
      <p:pic>
        <p:nvPicPr>
          <p:cNvPr id="13" name="Imagem 12">
            <a:extLst>
              <a:ext uri="{FF2B5EF4-FFF2-40B4-BE49-F238E27FC236}">
                <a16:creationId xmlns:a16="http://schemas.microsoft.com/office/drawing/2014/main" id="{6C0D3036-3CA4-4959-A513-1FC6A369D2CF}"/>
              </a:ext>
            </a:extLst>
          </p:cNvPr>
          <p:cNvPicPr>
            <a:picLocks noChangeAspect="1"/>
          </p:cNvPicPr>
          <p:nvPr/>
        </p:nvPicPr>
        <p:blipFill>
          <a:blip r:embed="rId7"/>
          <a:stretch>
            <a:fillRect/>
          </a:stretch>
        </p:blipFill>
        <p:spPr>
          <a:xfrm>
            <a:off x="2322811" y="5150055"/>
            <a:ext cx="1097061" cy="1630494"/>
          </a:xfrm>
          <a:prstGeom prst="rect">
            <a:avLst/>
          </a:prstGeom>
        </p:spPr>
      </p:pic>
      <p:pic>
        <p:nvPicPr>
          <p:cNvPr id="14" name="Imagem 13">
            <a:extLst>
              <a:ext uri="{FF2B5EF4-FFF2-40B4-BE49-F238E27FC236}">
                <a16:creationId xmlns:a16="http://schemas.microsoft.com/office/drawing/2014/main" id="{055ED331-A6D5-4F22-83DC-B93DC16F71EA}"/>
              </a:ext>
            </a:extLst>
          </p:cNvPr>
          <p:cNvPicPr>
            <a:picLocks noChangeAspect="1"/>
          </p:cNvPicPr>
          <p:nvPr/>
        </p:nvPicPr>
        <p:blipFill>
          <a:blip r:embed="rId8"/>
          <a:stretch>
            <a:fillRect/>
          </a:stretch>
        </p:blipFill>
        <p:spPr>
          <a:xfrm>
            <a:off x="3651075" y="5183808"/>
            <a:ext cx="2485535" cy="1543576"/>
          </a:xfrm>
          <a:prstGeom prst="rect">
            <a:avLst/>
          </a:prstGeom>
        </p:spPr>
      </p:pic>
    </p:spTree>
    <p:extLst>
      <p:ext uri="{BB962C8B-B14F-4D97-AF65-F5344CB8AC3E}">
        <p14:creationId xmlns:p14="http://schemas.microsoft.com/office/powerpoint/2010/main" val="37788124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CA74EC4-E717-4652-981D-E4290B63093F}"/>
              </a:ext>
            </a:extLst>
          </p:cNvPr>
          <p:cNvSpPr>
            <a:spLocks noGrp="1"/>
          </p:cNvSpPr>
          <p:nvPr>
            <p:ph type="sldNum" sz="quarter" idx="10"/>
          </p:nvPr>
        </p:nvSpPr>
        <p:spPr/>
        <p:txBody>
          <a:bodyPr/>
          <a:lstStyle/>
          <a:p>
            <a:pPr>
              <a:defRPr/>
            </a:pPr>
            <a:fld id="{1E0096A8-BFBA-44C3-A19B-C3363CA00020}" type="slidenum">
              <a:rPr lang="pt-BR" smtClean="0"/>
              <a:pPr>
                <a:defRPr/>
              </a:pPr>
              <a:t>78</a:t>
            </a:fld>
            <a:endParaRPr lang="pt-BR"/>
          </a:p>
        </p:txBody>
      </p:sp>
      <p:pic>
        <p:nvPicPr>
          <p:cNvPr id="3" name="Imagem 2">
            <a:extLst>
              <a:ext uri="{FF2B5EF4-FFF2-40B4-BE49-F238E27FC236}">
                <a16:creationId xmlns:a16="http://schemas.microsoft.com/office/drawing/2014/main" id="{1EB5F5CB-55B7-4464-9695-D12B3E7A6C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1" y="422188"/>
            <a:ext cx="8480350" cy="6360265"/>
          </a:xfrm>
          <a:prstGeom prst="rect">
            <a:avLst/>
          </a:prstGeom>
        </p:spPr>
      </p:pic>
    </p:spTree>
    <p:extLst>
      <p:ext uri="{BB962C8B-B14F-4D97-AF65-F5344CB8AC3E}">
        <p14:creationId xmlns:p14="http://schemas.microsoft.com/office/powerpoint/2010/main" val="8533523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02" name="Picture 10" descr="Site - FEA Junior"/>
          <p:cNvPicPr>
            <a:picLocks noChangeAspect="1" noChangeArrowheads="1"/>
          </p:cNvPicPr>
          <p:nvPr/>
        </p:nvPicPr>
        <p:blipFill>
          <a:blip r:embed="rId3"/>
          <a:srcRect/>
          <a:stretch>
            <a:fillRect/>
          </a:stretch>
        </p:blipFill>
        <p:spPr bwMode="auto">
          <a:xfrm>
            <a:off x="4567238" y="3424238"/>
            <a:ext cx="9525" cy="9525"/>
          </a:xfrm>
          <a:prstGeom prst="rect">
            <a:avLst/>
          </a:prstGeom>
          <a:noFill/>
        </p:spPr>
      </p:pic>
      <p:pic>
        <p:nvPicPr>
          <p:cNvPr id="59404" name="Picture 12" descr="Site - FEA Junior"/>
          <p:cNvPicPr>
            <a:picLocks noChangeAspect="1" noChangeArrowheads="1"/>
          </p:cNvPicPr>
          <p:nvPr/>
        </p:nvPicPr>
        <p:blipFill>
          <a:blip r:embed="rId3"/>
          <a:srcRect/>
          <a:stretch>
            <a:fillRect/>
          </a:stretch>
        </p:blipFill>
        <p:spPr bwMode="auto">
          <a:xfrm>
            <a:off x="4567238" y="3424238"/>
            <a:ext cx="9525" cy="9525"/>
          </a:xfrm>
          <a:prstGeom prst="rect">
            <a:avLst/>
          </a:prstGeom>
          <a:noFill/>
        </p:spPr>
      </p:pic>
      <p:sp>
        <p:nvSpPr>
          <p:cNvPr id="3" name="AutoShape 4" descr="http://www.esamc.br/imagens/template/header/logo.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4" descr="Resultado de imagem para shurenkai mahikari"/>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4" name="Imagem 3">
            <a:extLst>
              <a:ext uri="{FF2B5EF4-FFF2-40B4-BE49-F238E27FC236}">
                <a16:creationId xmlns:a16="http://schemas.microsoft.com/office/drawing/2014/main" id="{4D07BE48-3960-41B7-96A5-1953C2B49103}"/>
              </a:ext>
            </a:extLst>
          </p:cNvPr>
          <p:cNvPicPr>
            <a:picLocks noChangeAspect="1"/>
          </p:cNvPicPr>
          <p:nvPr/>
        </p:nvPicPr>
        <p:blipFill>
          <a:blip r:embed="rId4"/>
          <a:stretch>
            <a:fillRect/>
          </a:stretch>
        </p:blipFill>
        <p:spPr>
          <a:xfrm>
            <a:off x="395537" y="139342"/>
            <a:ext cx="8678848" cy="4735918"/>
          </a:xfrm>
          <a:prstGeom prst="rect">
            <a:avLst/>
          </a:prstGeom>
        </p:spPr>
      </p:pic>
      <p:pic>
        <p:nvPicPr>
          <p:cNvPr id="6" name="Imagem 5">
            <a:extLst>
              <a:ext uri="{FF2B5EF4-FFF2-40B4-BE49-F238E27FC236}">
                <a16:creationId xmlns:a16="http://schemas.microsoft.com/office/drawing/2014/main" id="{C3A0CC1D-8E90-443C-8684-5B617398C79A}"/>
              </a:ext>
            </a:extLst>
          </p:cNvPr>
          <p:cNvPicPr>
            <a:picLocks noChangeAspect="1"/>
          </p:cNvPicPr>
          <p:nvPr/>
        </p:nvPicPr>
        <p:blipFill>
          <a:blip r:embed="rId5"/>
          <a:stretch>
            <a:fillRect/>
          </a:stretch>
        </p:blipFill>
        <p:spPr>
          <a:xfrm>
            <a:off x="428970" y="5013176"/>
            <a:ext cx="2198814" cy="1558216"/>
          </a:xfrm>
          <a:prstGeom prst="rect">
            <a:avLst/>
          </a:prstGeom>
        </p:spPr>
      </p:pic>
      <p:pic>
        <p:nvPicPr>
          <p:cNvPr id="10" name="Imagem 9">
            <a:extLst>
              <a:ext uri="{FF2B5EF4-FFF2-40B4-BE49-F238E27FC236}">
                <a16:creationId xmlns:a16="http://schemas.microsoft.com/office/drawing/2014/main" id="{C079BC2F-C916-4896-9A8E-AB047625E858}"/>
              </a:ext>
            </a:extLst>
          </p:cNvPr>
          <p:cNvPicPr>
            <a:picLocks noChangeAspect="1"/>
          </p:cNvPicPr>
          <p:nvPr/>
        </p:nvPicPr>
        <p:blipFill>
          <a:blip r:embed="rId6"/>
          <a:stretch>
            <a:fillRect/>
          </a:stretch>
        </p:blipFill>
        <p:spPr>
          <a:xfrm rot="10800000" flipV="1">
            <a:off x="5508104" y="4902548"/>
            <a:ext cx="3566281" cy="1926845"/>
          </a:xfrm>
          <a:prstGeom prst="rect">
            <a:avLst/>
          </a:prstGeom>
        </p:spPr>
      </p:pic>
    </p:spTree>
    <p:extLst>
      <p:ext uri="{BB962C8B-B14F-4D97-AF65-F5344CB8AC3E}">
        <p14:creationId xmlns:p14="http://schemas.microsoft.com/office/powerpoint/2010/main" val="2727839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F0B701D0-4924-4B98-96CD-4B33ED107420}"/>
              </a:ext>
            </a:extLst>
          </p:cNvPr>
          <p:cNvSpPr>
            <a:spLocks noGrp="1"/>
          </p:cNvSpPr>
          <p:nvPr>
            <p:ph type="sldNum" sz="quarter" idx="10"/>
          </p:nvPr>
        </p:nvSpPr>
        <p:spPr/>
        <p:txBody>
          <a:bodyPr/>
          <a:lstStyle/>
          <a:p>
            <a:pPr>
              <a:defRPr/>
            </a:pPr>
            <a:fld id="{1E0096A8-BFBA-44C3-A19B-C3363CA00020}" type="slidenum">
              <a:rPr lang="pt-BR" smtClean="0"/>
              <a:pPr>
                <a:defRPr/>
              </a:pPr>
              <a:t>8</a:t>
            </a:fld>
            <a:endParaRPr lang="pt-BR" dirty="0"/>
          </a:p>
        </p:txBody>
      </p:sp>
      <p:sp>
        <p:nvSpPr>
          <p:cNvPr id="3" name="Retângulo 2">
            <a:extLst>
              <a:ext uri="{FF2B5EF4-FFF2-40B4-BE49-F238E27FC236}">
                <a16:creationId xmlns:a16="http://schemas.microsoft.com/office/drawing/2014/main" id="{56109985-D012-4221-B79D-EE29CDD23367}"/>
              </a:ext>
            </a:extLst>
          </p:cNvPr>
          <p:cNvSpPr/>
          <p:nvPr/>
        </p:nvSpPr>
        <p:spPr>
          <a:xfrm>
            <a:off x="323528" y="1196752"/>
            <a:ext cx="8496944" cy="2554545"/>
          </a:xfrm>
          <a:prstGeom prst="rect">
            <a:avLst/>
          </a:prstGeom>
          <a:solidFill>
            <a:schemeClr val="accent1"/>
          </a:solidFill>
        </p:spPr>
        <p:txBody>
          <a:bodyPr wrap="square" lIns="91440" tIns="45720" rIns="91440" bIns="45720">
            <a:spAutoFit/>
          </a:bodyPr>
          <a:lstStyle/>
          <a:p>
            <a:pPr algn="ctr"/>
            <a:endParaRPr lang="pt-BR" sz="2000" b="1" cap="none" spc="0" dirty="0">
              <a:ln w="22225">
                <a:solidFill>
                  <a:schemeClr val="accent2"/>
                </a:solidFill>
                <a:prstDash val="solid"/>
              </a:ln>
              <a:solidFill>
                <a:schemeClr val="accent2">
                  <a:lumMod val="40000"/>
                  <a:lumOff val="60000"/>
                </a:schemeClr>
              </a:solidFill>
              <a:effectLst/>
            </a:endParaRPr>
          </a:p>
          <a:p>
            <a:pPr algn="ctr"/>
            <a:r>
              <a:rPr lang="en-US" b="1" dirty="0">
                <a:ln w="22225">
                  <a:solidFill>
                    <a:schemeClr val="accent2"/>
                  </a:solidFill>
                  <a:prstDash val="solid"/>
                </a:ln>
                <a:solidFill>
                  <a:schemeClr val="accent2">
                    <a:lumMod val="75000"/>
                  </a:schemeClr>
                </a:solidFill>
              </a:rPr>
              <a:t>Uma revolução do século 21</a:t>
            </a:r>
          </a:p>
          <a:p>
            <a:pPr algn="ctr"/>
            <a:r>
              <a:rPr lang="en-US" b="1" dirty="0">
                <a:ln w="22225">
                  <a:solidFill>
                    <a:schemeClr val="accent2"/>
                  </a:solidFill>
                  <a:prstDash val="solid"/>
                </a:ln>
                <a:solidFill>
                  <a:schemeClr val="accent2">
                    <a:lumMod val="75000"/>
                  </a:schemeClr>
                </a:solidFill>
              </a:rPr>
              <a:t>sendo liderada pelo </a:t>
            </a:r>
            <a:r>
              <a:rPr lang="en-US" b="1" dirty="0">
                <a:ln w="22225">
                  <a:solidFill>
                    <a:schemeClr val="accent2"/>
                  </a:solidFill>
                  <a:prstDash val="solid"/>
                </a:ln>
                <a:solidFill>
                  <a:schemeClr val="accent2">
                    <a:lumMod val="75000"/>
                  </a:schemeClr>
                </a:solidFill>
                <a:highlight>
                  <a:srgbClr val="FFFF00"/>
                </a:highlight>
              </a:rPr>
              <a:t>m</a:t>
            </a:r>
            <a:r>
              <a:rPr lang="en-US" b="1" cap="none" spc="0" dirty="0">
                <a:ln w="22225">
                  <a:solidFill>
                    <a:schemeClr val="accent2"/>
                  </a:solidFill>
                  <a:prstDash val="solid"/>
                </a:ln>
                <a:solidFill>
                  <a:schemeClr val="accent2">
                    <a:lumMod val="75000"/>
                  </a:schemeClr>
                </a:solidFill>
                <a:effectLst/>
                <a:highlight>
                  <a:srgbClr val="FFFF00"/>
                </a:highlight>
              </a:rPr>
              <a:t>ais improvável</a:t>
            </a:r>
            <a:r>
              <a:rPr lang="en-US" b="1" cap="none" spc="0" dirty="0">
                <a:ln w="22225">
                  <a:solidFill>
                    <a:schemeClr val="accent2"/>
                  </a:solidFill>
                  <a:prstDash val="solid"/>
                </a:ln>
                <a:solidFill>
                  <a:schemeClr val="accent2">
                    <a:lumMod val="75000"/>
                  </a:schemeClr>
                </a:solidFill>
                <a:effectLst/>
              </a:rPr>
              <a:t> dos </a:t>
            </a:r>
            <a:r>
              <a:rPr lang="en-US" b="1" dirty="0">
                <a:ln w="22225">
                  <a:solidFill>
                    <a:schemeClr val="accent2"/>
                  </a:solidFill>
                  <a:prstDash val="solid"/>
                </a:ln>
                <a:solidFill>
                  <a:schemeClr val="accent2">
                    <a:lumMod val="75000"/>
                  </a:schemeClr>
                </a:solidFill>
              </a:rPr>
              <a:t>rebeldes: </a:t>
            </a:r>
            <a:r>
              <a:rPr lang="en-US" sz="4400" b="1" dirty="0">
                <a:ln w="22225">
                  <a:solidFill>
                    <a:schemeClr val="accent2"/>
                  </a:solidFill>
                  <a:prstDash val="solid"/>
                </a:ln>
                <a:solidFill>
                  <a:srgbClr val="C00000"/>
                </a:solidFill>
              </a:rPr>
              <a:t>os Contadores</a:t>
            </a:r>
          </a:p>
          <a:p>
            <a:pPr algn="ctr"/>
            <a:endParaRPr lang="pt-BR" sz="2400" b="1" cap="none" spc="0" dirty="0">
              <a:ln w="22225">
                <a:solidFill>
                  <a:schemeClr val="accent2"/>
                </a:solidFill>
                <a:prstDash val="solid"/>
              </a:ln>
              <a:solidFill>
                <a:schemeClr val="accent2">
                  <a:lumMod val="40000"/>
                  <a:lumOff val="60000"/>
                </a:schemeClr>
              </a:solidFill>
              <a:effectLst/>
            </a:endParaRPr>
          </a:p>
        </p:txBody>
      </p:sp>
      <p:sp>
        <p:nvSpPr>
          <p:cNvPr id="4" name="Retângulo 3">
            <a:extLst>
              <a:ext uri="{FF2B5EF4-FFF2-40B4-BE49-F238E27FC236}">
                <a16:creationId xmlns:a16="http://schemas.microsoft.com/office/drawing/2014/main" id="{1FC62F64-D80F-44D0-883B-6A43DB8D4BC7}"/>
              </a:ext>
            </a:extLst>
          </p:cNvPr>
          <p:cNvSpPr/>
          <p:nvPr/>
        </p:nvSpPr>
        <p:spPr>
          <a:xfrm>
            <a:off x="3275856" y="4077072"/>
            <a:ext cx="3096344" cy="1446550"/>
          </a:xfrm>
          <a:prstGeom prst="rect">
            <a:avLst/>
          </a:prstGeom>
          <a:solidFill>
            <a:schemeClr val="accent1"/>
          </a:solidFill>
        </p:spPr>
        <p:txBody>
          <a:bodyPr wrap="square" lIns="91440" tIns="45720" rIns="91440" bIns="45720">
            <a:spAutoFit/>
          </a:bodyPr>
          <a:lstStyle/>
          <a:p>
            <a:pPr algn="ctr"/>
            <a:endParaRPr lang="pt-BR" sz="2000" b="1" cap="none" spc="0" dirty="0">
              <a:ln w="22225">
                <a:solidFill>
                  <a:schemeClr val="accent2"/>
                </a:solidFill>
                <a:prstDash val="solid"/>
              </a:ln>
              <a:solidFill>
                <a:schemeClr val="accent2">
                  <a:lumMod val="40000"/>
                  <a:lumOff val="60000"/>
                </a:schemeClr>
              </a:solidFill>
              <a:effectLst/>
            </a:endParaRPr>
          </a:p>
          <a:p>
            <a:pPr algn="ctr"/>
            <a:r>
              <a:rPr lang="en-US" sz="4400" b="1" dirty="0">
                <a:ln w="22225">
                  <a:solidFill>
                    <a:schemeClr val="accent2"/>
                  </a:solidFill>
                  <a:prstDash val="solid"/>
                </a:ln>
                <a:solidFill>
                  <a:srgbClr val="C00000"/>
                </a:solidFill>
              </a:rPr>
              <a:t>Por Que?</a:t>
            </a:r>
          </a:p>
          <a:p>
            <a:pPr algn="ctr"/>
            <a:endParaRPr lang="pt-BR" sz="2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12871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C713DFA-196C-4130-9111-2015CF1554AA}"/>
              </a:ext>
            </a:extLst>
          </p:cNvPr>
          <p:cNvSpPr>
            <a:spLocks noGrp="1"/>
          </p:cNvSpPr>
          <p:nvPr>
            <p:ph type="sldNum" sz="quarter" idx="10"/>
          </p:nvPr>
        </p:nvSpPr>
        <p:spPr/>
        <p:txBody>
          <a:bodyPr/>
          <a:lstStyle/>
          <a:p>
            <a:pPr>
              <a:defRPr/>
            </a:pPr>
            <a:fld id="{1E0096A8-BFBA-44C3-A19B-C3363CA00020}" type="slidenum">
              <a:rPr lang="pt-BR" smtClean="0"/>
              <a:pPr>
                <a:defRPr/>
              </a:pPr>
              <a:t>80</a:t>
            </a:fld>
            <a:endParaRPr lang="pt-BR"/>
          </a:p>
        </p:txBody>
      </p:sp>
      <p:pic>
        <p:nvPicPr>
          <p:cNvPr id="3" name="Imagem 2">
            <a:extLst>
              <a:ext uri="{FF2B5EF4-FFF2-40B4-BE49-F238E27FC236}">
                <a16:creationId xmlns:a16="http://schemas.microsoft.com/office/drawing/2014/main" id="{27873CA1-556A-4A76-9692-539BDC907B8E}"/>
              </a:ext>
            </a:extLst>
          </p:cNvPr>
          <p:cNvPicPr>
            <a:picLocks noChangeAspect="1"/>
          </p:cNvPicPr>
          <p:nvPr/>
        </p:nvPicPr>
        <p:blipFill>
          <a:blip r:embed="rId2"/>
          <a:stretch>
            <a:fillRect/>
          </a:stretch>
        </p:blipFill>
        <p:spPr>
          <a:xfrm>
            <a:off x="85830" y="764704"/>
            <a:ext cx="9010808" cy="2468714"/>
          </a:xfrm>
          <a:prstGeom prst="rect">
            <a:avLst/>
          </a:prstGeom>
        </p:spPr>
      </p:pic>
      <p:pic>
        <p:nvPicPr>
          <p:cNvPr id="4" name="Imagem 3">
            <a:extLst>
              <a:ext uri="{FF2B5EF4-FFF2-40B4-BE49-F238E27FC236}">
                <a16:creationId xmlns:a16="http://schemas.microsoft.com/office/drawing/2014/main" id="{17D49DEB-1366-4DE0-A4E9-46C77361E287}"/>
              </a:ext>
            </a:extLst>
          </p:cNvPr>
          <p:cNvPicPr>
            <a:picLocks noChangeAspect="1"/>
          </p:cNvPicPr>
          <p:nvPr/>
        </p:nvPicPr>
        <p:blipFill>
          <a:blip r:embed="rId3"/>
          <a:stretch>
            <a:fillRect/>
          </a:stretch>
        </p:blipFill>
        <p:spPr>
          <a:xfrm>
            <a:off x="1547664" y="3278478"/>
            <a:ext cx="5616624" cy="3488057"/>
          </a:xfrm>
          <a:prstGeom prst="rect">
            <a:avLst/>
          </a:prstGeom>
        </p:spPr>
      </p:pic>
    </p:spTree>
    <p:extLst>
      <p:ext uri="{BB962C8B-B14F-4D97-AF65-F5344CB8AC3E}">
        <p14:creationId xmlns:p14="http://schemas.microsoft.com/office/powerpoint/2010/main" val="41768400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0"/>
          </p:nvPr>
        </p:nvSpPr>
        <p:spPr>
          <a:xfrm>
            <a:off x="6553200" y="6306202"/>
            <a:ext cx="2133600" cy="476250"/>
          </a:xfrm>
        </p:spPr>
        <p:txBody>
          <a:bodyPr/>
          <a:lstStyle/>
          <a:p>
            <a:pPr>
              <a:defRPr/>
            </a:pPr>
            <a:fld id="{1E0096A8-BFBA-44C3-A19B-C3363CA00020}" type="slidenum">
              <a:rPr lang="pt-BR" smtClean="0"/>
              <a:pPr>
                <a:defRPr/>
              </a:pPr>
              <a:t>81</a:t>
            </a:fld>
            <a:endParaRPr lang="pt-BR"/>
          </a:p>
        </p:txBody>
      </p:sp>
      <p:pic>
        <p:nvPicPr>
          <p:cNvPr id="7" name="Imagem 6">
            <a:extLst>
              <a:ext uri="{FF2B5EF4-FFF2-40B4-BE49-F238E27FC236}">
                <a16:creationId xmlns:a16="http://schemas.microsoft.com/office/drawing/2014/main" id="{14031B5A-A313-47A6-889F-05322A15FF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8357" y="3933057"/>
            <a:ext cx="3799193" cy="2849396"/>
          </a:xfrm>
          <a:prstGeom prst="rect">
            <a:avLst/>
          </a:prstGeom>
        </p:spPr>
      </p:pic>
      <p:pic>
        <p:nvPicPr>
          <p:cNvPr id="10" name="Imagem 9">
            <a:extLst>
              <a:ext uri="{FF2B5EF4-FFF2-40B4-BE49-F238E27FC236}">
                <a16:creationId xmlns:a16="http://schemas.microsoft.com/office/drawing/2014/main" id="{980DA9F9-D579-4ACC-9B57-902817A855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9612" y="4661074"/>
            <a:ext cx="2754436" cy="2065827"/>
          </a:xfrm>
          <a:prstGeom prst="rect">
            <a:avLst/>
          </a:prstGeom>
        </p:spPr>
      </p:pic>
      <p:pic>
        <p:nvPicPr>
          <p:cNvPr id="11" name="Imagem 10">
            <a:extLst>
              <a:ext uri="{FF2B5EF4-FFF2-40B4-BE49-F238E27FC236}">
                <a16:creationId xmlns:a16="http://schemas.microsoft.com/office/drawing/2014/main" id="{AE27BEA6-81C7-460C-9BDA-F98E9FF57093}"/>
              </a:ext>
            </a:extLst>
          </p:cNvPr>
          <p:cNvPicPr>
            <a:picLocks noChangeAspect="1"/>
          </p:cNvPicPr>
          <p:nvPr/>
        </p:nvPicPr>
        <p:blipFill>
          <a:blip r:embed="rId4"/>
          <a:stretch>
            <a:fillRect/>
          </a:stretch>
        </p:blipFill>
        <p:spPr>
          <a:xfrm>
            <a:off x="6643291" y="451474"/>
            <a:ext cx="2294259" cy="3409815"/>
          </a:xfrm>
          <a:prstGeom prst="rect">
            <a:avLst/>
          </a:prstGeom>
        </p:spPr>
      </p:pic>
      <p:pic>
        <p:nvPicPr>
          <p:cNvPr id="5" name="Imagem 4">
            <a:extLst>
              <a:ext uri="{FF2B5EF4-FFF2-40B4-BE49-F238E27FC236}">
                <a16:creationId xmlns:a16="http://schemas.microsoft.com/office/drawing/2014/main" id="{5A584A35-89A7-412B-881F-4A02D3DC88A2}"/>
              </a:ext>
            </a:extLst>
          </p:cNvPr>
          <p:cNvPicPr>
            <a:picLocks noChangeAspect="1"/>
          </p:cNvPicPr>
          <p:nvPr/>
        </p:nvPicPr>
        <p:blipFill>
          <a:blip r:embed="rId5"/>
          <a:stretch>
            <a:fillRect/>
          </a:stretch>
        </p:blipFill>
        <p:spPr>
          <a:xfrm>
            <a:off x="155741" y="3137919"/>
            <a:ext cx="4848307" cy="1328303"/>
          </a:xfrm>
          <a:prstGeom prst="rect">
            <a:avLst/>
          </a:prstGeom>
        </p:spPr>
      </p:pic>
      <p:pic>
        <p:nvPicPr>
          <p:cNvPr id="8" name="Imagem 7">
            <a:extLst>
              <a:ext uri="{FF2B5EF4-FFF2-40B4-BE49-F238E27FC236}">
                <a16:creationId xmlns:a16="http://schemas.microsoft.com/office/drawing/2014/main" id="{6A32809D-0649-4154-9800-B6328F55AB2F}"/>
              </a:ext>
            </a:extLst>
          </p:cNvPr>
          <p:cNvPicPr>
            <a:picLocks noChangeAspect="1"/>
          </p:cNvPicPr>
          <p:nvPr/>
        </p:nvPicPr>
        <p:blipFill>
          <a:blip r:embed="rId6"/>
          <a:stretch>
            <a:fillRect/>
          </a:stretch>
        </p:blipFill>
        <p:spPr>
          <a:xfrm>
            <a:off x="73128" y="980728"/>
            <a:ext cx="3358041" cy="2085423"/>
          </a:xfrm>
          <a:prstGeom prst="rect">
            <a:avLst/>
          </a:prstGeom>
        </p:spPr>
      </p:pic>
      <p:pic>
        <p:nvPicPr>
          <p:cNvPr id="4" name="Imagem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5384" y="962682"/>
            <a:ext cx="3063691" cy="1746452"/>
          </a:xfrm>
          <a:prstGeom prst="rect">
            <a:avLst/>
          </a:prstGeom>
        </p:spPr>
      </p:pic>
      <p:sp>
        <p:nvSpPr>
          <p:cNvPr id="3" name="CaixaDeTexto 2">
            <a:extLst>
              <a:ext uri="{FF2B5EF4-FFF2-40B4-BE49-F238E27FC236}">
                <a16:creationId xmlns:a16="http://schemas.microsoft.com/office/drawing/2014/main" id="{04480757-5A62-4762-9BFD-CD1C6E6488D0}"/>
              </a:ext>
            </a:extLst>
          </p:cNvPr>
          <p:cNvSpPr txBox="1"/>
          <p:nvPr/>
        </p:nvSpPr>
        <p:spPr>
          <a:xfrm>
            <a:off x="1583668" y="169354"/>
            <a:ext cx="5976664" cy="707886"/>
          </a:xfrm>
          <a:prstGeom prst="rect">
            <a:avLst/>
          </a:prstGeom>
          <a:noFill/>
        </p:spPr>
        <p:txBody>
          <a:bodyPr wrap="square" rtlCol="0">
            <a:spAutoFit/>
          </a:bodyPr>
          <a:lstStyle/>
          <a:p>
            <a:r>
              <a:rPr lang="pt-BR" sz="2000" dirty="0"/>
              <a:t>Disciplina: “JORNADA NA AMAZONIA (10 dias)”</a:t>
            </a:r>
          </a:p>
          <a:p>
            <a:r>
              <a:rPr lang="pt-BR" sz="2000" dirty="0"/>
              <a:t>FEA/USP – NECMA/USP – IPCY</a:t>
            </a:r>
          </a:p>
        </p:txBody>
      </p:sp>
      <p:pic>
        <p:nvPicPr>
          <p:cNvPr id="12" name="Imagem 11">
            <a:extLst>
              <a:ext uri="{FF2B5EF4-FFF2-40B4-BE49-F238E27FC236}">
                <a16:creationId xmlns:a16="http://schemas.microsoft.com/office/drawing/2014/main" id="{15E62809-DCB4-4EAB-9E22-22A7E35C098C}"/>
              </a:ext>
            </a:extLst>
          </p:cNvPr>
          <p:cNvPicPr>
            <a:picLocks noChangeAspect="1"/>
          </p:cNvPicPr>
          <p:nvPr/>
        </p:nvPicPr>
        <p:blipFill>
          <a:blip r:embed="rId8"/>
          <a:stretch>
            <a:fillRect/>
          </a:stretch>
        </p:blipFill>
        <p:spPr>
          <a:xfrm>
            <a:off x="121379" y="5674890"/>
            <a:ext cx="1987139" cy="1084352"/>
          </a:xfrm>
          <a:prstGeom prst="rect">
            <a:avLst/>
          </a:prstGeom>
        </p:spPr>
      </p:pic>
      <p:pic>
        <p:nvPicPr>
          <p:cNvPr id="13" name="Imagem 12">
            <a:extLst>
              <a:ext uri="{FF2B5EF4-FFF2-40B4-BE49-F238E27FC236}">
                <a16:creationId xmlns:a16="http://schemas.microsoft.com/office/drawing/2014/main" id="{E011A088-4A5E-4E49-A3A5-E925FE3CBED9}"/>
              </a:ext>
            </a:extLst>
          </p:cNvPr>
          <p:cNvPicPr>
            <a:picLocks noChangeAspect="1"/>
          </p:cNvPicPr>
          <p:nvPr/>
        </p:nvPicPr>
        <p:blipFill>
          <a:blip r:embed="rId9"/>
          <a:stretch>
            <a:fillRect/>
          </a:stretch>
        </p:blipFill>
        <p:spPr>
          <a:xfrm>
            <a:off x="121379" y="4595302"/>
            <a:ext cx="2038464" cy="993937"/>
          </a:xfrm>
          <a:prstGeom prst="rect">
            <a:avLst/>
          </a:prstGeom>
        </p:spPr>
      </p:pic>
      <p:pic>
        <p:nvPicPr>
          <p:cNvPr id="14" name="Imagem 13">
            <a:extLst>
              <a:ext uri="{FF2B5EF4-FFF2-40B4-BE49-F238E27FC236}">
                <a16:creationId xmlns:a16="http://schemas.microsoft.com/office/drawing/2014/main" id="{4ECC93C8-7ABD-4BFD-B929-54DE76949EFF}"/>
              </a:ext>
            </a:extLst>
          </p:cNvPr>
          <p:cNvPicPr>
            <a:picLocks noChangeAspect="1"/>
          </p:cNvPicPr>
          <p:nvPr/>
        </p:nvPicPr>
        <p:blipFill>
          <a:blip r:embed="rId10"/>
          <a:stretch>
            <a:fillRect/>
          </a:stretch>
        </p:blipFill>
        <p:spPr>
          <a:xfrm>
            <a:off x="5142788" y="5739069"/>
            <a:ext cx="2067718" cy="1031863"/>
          </a:xfrm>
          <a:prstGeom prst="rect">
            <a:avLst/>
          </a:prstGeom>
        </p:spPr>
      </p:pic>
      <p:pic>
        <p:nvPicPr>
          <p:cNvPr id="15" name="Imagem 14">
            <a:extLst>
              <a:ext uri="{FF2B5EF4-FFF2-40B4-BE49-F238E27FC236}">
                <a16:creationId xmlns:a16="http://schemas.microsoft.com/office/drawing/2014/main" id="{9B4E5F13-5174-492D-8388-D5C6FCAA4AD2}"/>
              </a:ext>
            </a:extLst>
          </p:cNvPr>
          <p:cNvPicPr>
            <a:picLocks noChangeAspect="1"/>
          </p:cNvPicPr>
          <p:nvPr/>
        </p:nvPicPr>
        <p:blipFill>
          <a:blip r:embed="rId11"/>
          <a:stretch>
            <a:fillRect/>
          </a:stretch>
        </p:blipFill>
        <p:spPr>
          <a:xfrm>
            <a:off x="5070412" y="2780902"/>
            <a:ext cx="1521359" cy="1078129"/>
          </a:xfrm>
          <a:prstGeom prst="rect">
            <a:avLst/>
          </a:prstGeom>
        </p:spPr>
      </p:pic>
    </p:spTree>
    <p:extLst>
      <p:ext uri="{BB962C8B-B14F-4D97-AF65-F5344CB8AC3E}">
        <p14:creationId xmlns:p14="http://schemas.microsoft.com/office/powerpoint/2010/main" val="3028933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F0B701D0-4924-4B98-96CD-4B33ED107420}"/>
              </a:ext>
            </a:extLst>
          </p:cNvPr>
          <p:cNvSpPr>
            <a:spLocks noGrp="1"/>
          </p:cNvSpPr>
          <p:nvPr>
            <p:ph type="sldNum" sz="quarter" idx="10"/>
          </p:nvPr>
        </p:nvSpPr>
        <p:spPr/>
        <p:txBody>
          <a:bodyPr/>
          <a:lstStyle/>
          <a:p>
            <a:pPr>
              <a:defRPr/>
            </a:pPr>
            <a:fld id="{1E0096A8-BFBA-44C3-A19B-C3363CA00020}" type="slidenum">
              <a:rPr lang="pt-BR" smtClean="0"/>
              <a:pPr>
                <a:defRPr/>
              </a:pPr>
              <a:t>9</a:t>
            </a:fld>
            <a:endParaRPr lang="pt-BR" dirty="0"/>
          </a:p>
        </p:txBody>
      </p:sp>
      <p:sp>
        <p:nvSpPr>
          <p:cNvPr id="3" name="Retângulo 2">
            <a:extLst>
              <a:ext uri="{FF2B5EF4-FFF2-40B4-BE49-F238E27FC236}">
                <a16:creationId xmlns:a16="http://schemas.microsoft.com/office/drawing/2014/main" id="{56109985-D012-4221-B79D-EE29CDD23367}"/>
              </a:ext>
            </a:extLst>
          </p:cNvPr>
          <p:cNvSpPr/>
          <p:nvPr/>
        </p:nvSpPr>
        <p:spPr>
          <a:xfrm>
            <a:off x="561153" y="1988840"/>
            <a:ext cx="8021694" cy="3170099"/>
          </a:xfrm>
          <a:prstGeom prst="rect">
            <a:avLst/>
          </a:prstGeom>
          <a:solidFill>
            <a:schemeClr val="accent1"/>
          </a:solidFill>
        </p:spPr>
        <p:txBody>
          <a:bodyPr wrap="square" lIns="91440" tIns="45720" rIns="91440" bIns="45720">
            <a:spAutoFit/>
          </a:bodyPr>
          <a:lstStyle/>
          <a:p>
            <a:pPr algn="ctr"/>
            <a:endParaRPr lang="pt-BR" sz="2000" b="1" cap="none" spc="0" dirty="0">
              <a:ln w="22225">
                <a:solidFill>
                  <a:schemeClr val="accent2"/>
                </a:solidFill>
                <a:prstDash val="solid"/>
              </a:ln>
              <a:solidFill>
                <a:schemeClr val="accent2">
                  <a:lumMod val="40000"/>
                  <a:lumOff val="60000"/>
                </a:schemeClr>
              </a:solidFill>
              <a:effectLst/>
            </a:endParaRPr>
          </a:p>
          <a:p>
            <a:pPr algn="ctr"/>
            <a:r>
              <a:rPr lang="en-US" sz="2800" b="1" dirty="0" err="1">
                <a:ln w="22225">
                  <a:solidFill>
                    <a:schemeClr val="accent2"/>
                  </a:solidFill>
                  <a:prstDash val="solid"/>
                </a:ln>
                <a:solidFill>
                  <a:srgbClr val="C00000"/>
                </a:solidFill>
              </a:rPr>
              <a:t>Megamudanças</a:t>
            </a:r>
            <a:r>
              <a:rPr lang="en-US" sz="2800" b="1" dirty="0">
                <a:ln w="22225">
                  <a:solidFill>
                    <a:schemeClr val="accent2"/>
                  </a:solidFill>
                  <a:prstDash val="solid"/>
                </a:ln>
                <a:solidFill>
                  <a:srgbClr val="C00000"/>
                </a:solidFill>
              </a:rPr>
              <a:t> nos últimos 20 anos:</a:t>
            </a:r>
          </a:p>
          <a:p>
            <a:pPr algn="ctr"/>
            <a:endParaRPr lang="en-US" sz="3200" b="1" dirty="0">
              <a:ln w="22225">
                <a:solidFill>
                  <a:schemeClr val="accent2"/>
                </a:solidFill>
                <a:prstDash val="solid"/>
              </a:ln>
              <a:solidFill>
                <a:schemeClr val="accent2">
                  <a:lumMod val="40000"/>
                  <a:lumOff val="60000"/>
                </a:schemeClr>
              </a:solidFill>
            </a:endParaRPr>
          </a:p>
          <a:p>
            <a:pPr marL="2743200" lvl="5" indent="-457200">
              <a:buFont typeface="+mj-lt"/>
              <a:buAutoNum type="arabicPeriod"/>
            </a:pPr>
            <a:r>
              <a:rPr lang="en-US" sz="2400" b="1" dirty="0">
                <a:ln w="22225">
                  <a:solidFill>
                    <a:schemeClr val="accent2"/>
                  </a:solidFill>
                  <a:prstDash val="solid"/>
                </a:ln>
                <a:solidFill>
                  <a:schemeClr val="accent2">
                    <a:lumMod val="75000"/>
                  </a:schemeClr>
                </a:solidFill>
              </a:rPr>
              <a:t>Globalização</a:t>
            </a:r>
          </a:p>
          <a:p>
            <a:pPr marL="2743200" lvl="5" indent="-457200">
              <a:buFont typeface="+mj-lt"/>
              <a:buAutoNum type="arabicPeriod"/>
            </a:pPr>
            <a:r>
              <a:rPr lang="en-US" sz="2400" b="1" dirty="0" err="1">
                <a:ln w="22225">
                  <a:solidFill>
                    <a:schemeClr val="accent2"/>
                  </a:solidFill>
                  <a:prstDash val="solid"/>
                </a:ln>
                <a:solidFill>
                  <a:schemeClr val="accent2">
                    <a:lumMod val="75000"/>
                  </a:schemeClr>
                </a:solidFill>
              </a:rPr>
              <a:t>Crise</a:t>
            </a:r>
            <a:r>
              <a:rPr lang="en-US" sz="2400" b="1" dirty="0">
                <a:ln w="22225">
                  <a:solidFill>
                    <a:schemeClr val="accent2"/>
                  </a:solidFill>
                  <a:prstDash val="solid"/>
                </a:ln>
                <a:solidFill>
                  <a:schemeClr val="accent2">
                    <a:lumMod val="75000"/>
                  </a:schemeClr>
                </a:solidFill>
              </a:rPr>
              <a:t> de 2008</a:t>
            </a:r>
          </a:p>
          <a:p>
            <a:pPr marL="2743200" lvl="5" indent="-457200">
              <a:buFont typeface="+mj-lt"/>
              <a:buAutoNum type="arabicPeriod"/>
            </a:pPr>
            <a:r>
              <a:rPr lang="en-US" sz="2400" b="1" dirty="0" err="1">
                <a:ln w="22225">
                  <a:solidFill>
                    <a:schemeClr val="accent2"/>
                  </a:solidFill>
                  <a:prstDash val="solid"/>
                </a:ln>
                <a:solidFill>
                  <a:schemeClr val="accent2">
                    <a:lumMod val="75000"/>
                  </a:schemeClr>
                </a:solidFill>
              </a:rPr>
              <a:t>Tecnologia</a:t>
            </a:r>
            <a:r>
              <a:rPr lang="en-US" sz="2400" b="1" dirty="0">
                <a:ln w="22225">
                  <a:solidFill>
                    <a:schemeClr val="accent2"/>
                  </a:solidFill>
                  <a:prstDash val="solid"/>
                </a:ln>
                <a:solidFill>
                  <a:schemeClr val="accent2">
                    <a:lumMod val="75000"/>
                  </a:schemeClr>
                </a:solidFill>
              </a:rPr>
              <a:t> e </a:t>
            </a:r>
            <a:r>
              <a:rPr lang="en-US" sz="2400" b="1" dirty="0" err="1">
                <a:ln w="22225">
                  <a:solidFill>
                    <a:schemeClr val="accent2"/>
                  </a:solidFill>
                  <a:prstDash val="solid"/>
                </a:ln>
                <a:solidFill>
                  <a:schemeClr val="accent2">
                    <a:lumMod val="75000"/>
                  </a:schemeClr>
                </a:solidFill>
              </a:rPr>
              <a:t>Informática</a:t>
            </a:r>
            <a:endParaRPr lang="en-US" sz="2400" b="1" dirty="0">
              <a:ln w="22225">
                <a:solidFill>
                  <a:schemeClr val="accent2"/>
                </a:solidFill>
                <a:prstDash val="solid"/>
              </a:ln>
              <a:solidFill>
                <a:schemeClr val="accent2">
                  <a:lumMod val="75000"/>
                </a:schemeClr>
              </a:solidFill>
            </a:endParaRPr>
          </a:p>
          <a:p>
            <a:pPr marL="2743200" lvl="5" indent="-457200">
              <a:buFont typeface="+mj-lt"/>
              <a:buAutoNum type="arabicPeriod"/>
            </a:pPr>
            <a:r>
              <a:rPr lang="en-US" sz="2400" b="1" dirty="0" err="1">
                <a:ln w="22225">
                  <a:solidFill>
                    <a:schemeClr val="accent2"/>
                  </a:solidFill>
                  <a:prstDash val="solid"/>
                </a:ln>
                <a:solidFill>
                  <a:srgbClr val="FF0000"/>
                </a:solidFill>
              </a:rPr>
              <a:t>Pandemia</a:t>
            </a:r>
            <a:r>
              <a:rPr lang="en-US" sz="2400" b="1" dirty="0">
                <a:ln w="22225">
                  <a:solidFill>
                    <a:schemeClr val="accent2"/>
                  </a:solidFill>
                  <a:prstDash val="solid"/>
                </a:ln>
                <a:solidFill>
                  <a:srgbClr val="FF0000"/>
                </a:solidFill>
              </a:rPr>
              <a:t> 2020/2022</a:t>
            </a:r>
          </a:p>
          <a:p>
            <a:pPr marL="1371600" lvl="2" indent="-457200">
              <a:buFont typeface="+mj-lt"/>
              <a:buAutoNum type="arabicPeriod"/>
            </a:pPr>
            <a:endParaRPr lang="pt-BR" sz="2400" b="1" cap="none" spc="0" dirty="0">
              <a:ln w="22225">
                <a:solidFill>
                  <a:schemeClr val="accent2"/>
                </a:solidFill>
                <a:prstDash val="solid"/>
              </a:ln>
              <a:solidFill>
                <a:schemeClr val="accent2">
                  <a:lumMod val="40000"/>
                  <a:lumOff val="60000"/>
                </a:schemeClr>
              </a:solidFill>
              <a:effectLst/>
            </a:endParaRPr>
          </a:p>
        </p:txBody>
      </p:sp>
      <p:sp>
        <p:nvSpPr>
          <p:cNvPr id="4" name="CaixaDeTexto 3">
            <a:extLst>
              <a:ext uri="{FF2B5EF4-FFF2-40B4-BE49-F238E27FC236}">
                <a16:creationId xmlns:a16="http://schemas.microsoft.com/office/drawing/2014/main" id="{B8D6C285-3410-4D05-873E-2E1311788BB9}"/>
              </a:ext>
            </a:extLst>
          </p:cNvPr>
          <p:cNvSpPr txBox="1"/>
          <p:nvPr/>
        </p:nvSpPr>
        <p:spPr>
          <a:xfrm>
            <a:off x="2843808" y="550421"/>
            <a:ext cx="3240360" cy="646331"/>
          </a:xfrm>
          <a:prstGeom prst="rect">
            <a:avLst/>
          </a:prstGeom>
          <a:noFill/>
        </p:spPr>
        <p:txBody>
          <a:bodyPr wrap="square" rtlCol="0">
            <a:spAutoFit/>
          </a:bodyPr>
          <a:lstStyle/>
          <a:p>
            <a:r>
              <a:rPr lang="pt-BR" dirty="0"/>
              <a:t>Por que </a:t>
            </a:r>
            <a:r>
              <a:rPr lang="en-US" dirty="0"/>
              <a:t>?</a:t>
            </a:r>
            <a:endParaRPr lang="pt-BR" dirty="0"/>
          </a:p>
        </p:txBody>
      </p:sp>
      <p:pic>
        <p:nvPicPr>
          <p:cNvPr id="5" name="Imagem 4">
            <a:extLst>
              <a:ext uri="{FF2B5EF4-FFF2-40B4-BE49-F238E27FC236}">
                <a16:creationId xmlns:a16="http://schemas.microsoft.com/office/drawing/2014/main" id="{6D7E0919-F768-4913-A79D-DAB7F7A01BC9}"/>
              </a:ext>
            </a:extLst>
          </p:cNvPr>
          <p:cNvPicPr>
            <a:picLocks noChangeAspect="1"/>
          </p:cNvPicPr>
          <p:nvPr/>
        </p:nvPicPr>
        <p:blipFill>
          <a:blip r:embed="rId2"/>
          <a:stretch>
            <a:fillRect/>
          </a:stretch>
        </p:blipFill>
        <p:spPr>
          <a:xfrm>
            <a:off x="6732240" y="168215"/>
            <a:ext cx="2186385" cy="1497097"/>
          </a:xfrm>
          <a:prstGeom prst="rect">
            <a:avLst/>
          </a:prstGeom>
        </p:spPr>
      </p:pic>
    </p:spTree>
    <p:extLst>
      <p:ext uri="{BB962C8B-B14F-4D97-AF65-F5344CB8AC3E}">
        <p14:creationId xmlns:p14="http://schemas.microsoft.com/office/powerpoint/2010/main" val="2455356708"/>
      </p:ext>
    </p:extLst>
  </p:cSld>
  <p:clrMapOvr>
    <a:masterClrMapping/>
  </p:clrMapOvr>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ersonalizar design">
  <a:themeElements>
    <a:clrScheme name="Personaliza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ersonalizar desig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ersonaliza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rsonalizar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rsonalizar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rsonalizar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rsonalizar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rsonalizar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rsonalizar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rsonalizar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rsonalizar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rsonalizar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rsonalizar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rsonalizar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15898</TotalTime>
  <Words>3332</Words>
  <Application>Microsoft Office PowerPoint</Application>
  <PresentationFormat>Apresentação na tela (4:3)</PresentationFormat>
  <Paragraphs>439</Paragraphs>
  <Slides>81</Slides>
  <Notes>41</Notes>
  <HiddenSlides>0</HiddenSlides>
  <MMClips>0</MMClips>
  <ScaleCrop>false</ScaleCrop>
  <HeadingPairs>
    <vt:vector size="8" baseType="variant">
      <vt:variant>
        <vt:lpstr>Fontes usadas</vt:lpstr>
      </vt:variant>
      <vt:variant>
        <vt:i4>5</vt:i4>
      </vt:variant>
      <vt:variant>
        <vt:lpstr>Tema</vt:lpstr>
      </vt:variant>
      <vt:variant>
        <vt:i4>2</vt:i4>
      </vt:variant>
      <vt:variant>
        <vt:lpstr>Servidores OLE inseridos</vt:lpstr>
      </vt:variant>
      <vt:variant>
        <vt:i4>1</vt:i4>
      </vt:variant>
      <vt:variant>
        <vt:lpstr>Títulos de slides</vt:lpstr>
      </vt:variant>
      <vt:variant>
        <vt:i4>81</vt:i4>
      </vt:variant>
    </vt:vector>
  </HeadingPairs>
  <TitlesOfParts>
    <vt:vector size="89" baseType="lpstr">
      <vt:lpstr>Arial</vt:lpstr>
      <vt:lpstr>Arial Narrow</vt:lpstr>
      <vt:lpstr>Calibri</vt:lpstr>
      <vt:lpstr>Roboto</vt:lpstr>
      <vt:lpstr>Times</vt:lpstr>
      <vt:lpstr>Design padrão</vt:lpstr>
      <vt:lpstr>Personalizar design</vt:lpstr>
      <vt:lpstr>Planilha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Agendas Mundiais – Século XXI</vt:lpstr>
      <vt:lpstr>Apresentação do PowerPoint</vt:lpstr>
      <vt:lpstr>Apresentação do PowerPoint</vt:lpstr>
      <vt:lpstr>Apresentação do PowerPoint</vt:lpstr>
      <vt:lpstr>PROJETO MILLENNIUM – O ESTADO DO FUTURO 2050 (1300 páginas)</vt:lpstr>
      <vt:lpstr>PROJETO MILLENNIUM – O ESTADO DO FUTURO 2050 (1300 páginas)</vt:lpstr>
      <vt:lpstr>PROJETO MILLENNIUM – O ESTADO DO FUTURO 2050 (1300 páginas)</vt:lpstr>
      <vt:lpstr>Apresentação do PowerPoint</vt:lpstr>
      <vt:lpstr>Apresentação do PowerPoint</vt:lpstr>
      <vt:lpstr>Relatório Final da RIO+20 The Future We Want</vt:lpstr>
      <vt:lpstr>Relatório Final da RIO+20 The Future is Now Fórum Político de Alto Nível sobre Desenvolvimento Sustentável (HLPF) NW:15h05 25/09/19</vt:lpstr>
      <vt:lpstr>Apresentação do PowerPoint</vt:lpstr>
      <vt:lpstr>Os 17 ODS - Objetivos do Desenvolvimento Sustentável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Kassai Consultores Associados S/C Ltda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Balanço das Nações</dc:title>
  <dc:creator>Kassai Consultores Associados S/C Ltda</dc:creator>
  <cp:lastModifiedBy>Jose Roberto Kassai</cp:lastModifiedBy>
  <cp:revision>847</cp:revision>
  <dcterms:created xsi:type="dcterms:W3CDTF">2008-05-02T01:57:58Z</dcterms:created>
  <dcterms:modified xsi:type="dcterms:W3CDTF">2020-08-27T17:47:58Z</dcterms:modified>
</cp:coreProperties>
</file>