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3"/>
  </p:handoutMasterIdLst>
  <p:sldIdLst>
    <p:sldId id="256" r:id="rId2"/>
    <p:sldId id="336" r:id="rId3"/>
    <p:sldId id="342" r:id="rId4"/>
    <p:sldId id="365" r:id="rId5"/>
    <p:sldId id="338" r:id="rId6"/>
    <p:sldId id="337" r:id="rId7"/>
    <p:sldId id="339" r:id="rId8"/>
    <p:sldId id="340" r:id="rId9"/>
    <p:sldId id="341" r:id="rId10"/>
    <p:sldId id="344" r:id="rId11"/>
    <p:sldId id="345" r:id="rId12"/>
    <p:sldId id="347" r:id="rId13"/>
    <p:sldId id="348" r:id="rId14"/>
    <p:sldId id="313" r:id="rId15"/>
    <p:sldId id="363" r:id="rId16"/>
    <p:sldId id="364" r:id="rId17"/>
    <p:sldId id="334" r:id="rId18"/>
    <p:sldId id="351" r:id="rId19"/>
    <p:sldId id="355" r:id="rId20"/>
    <p:sldId id="350" r:id="rId21"/>
    <p:sldId id="356" r:id="rId22"/>
    <p:sldId id="359" r:id="rId23"/>
    <p:sldId id="360" r:id="rId24"/>
    <p:sldId id="352" r:id="rId25"/>
    <p:sldId id="358" r:id="rId26"/>
    <p:sldId id="353" r:id="rId27"/>
    <p:sldId id="357" r:id="rId28"/>
    <p:sldId id="354" r:id="rId29"/>
    <p:sldId id="361" r:id="rId30"/>
    <p:sldId id="349" r:id="rId31"/>
    <p:sldId id="366" r:id="rId32"/>
    <p:sldId id="343" r:id="rId33"/>
    <p:sldId id="368" r:id="rId34"/>
    <p:sldId id="369" r:id="rId35"/>
    <p:sldId id="370" r:id="rId36"/>
    <p:sldId id="371" r:id="rId37"/>
    <p:sldId id="372" r:id="rId38"/>
    <p:sldId id="374" r:id="rId39"/>
    <p:sldId id="373" r:id="rId40"/>
    <p:sldId id="367" r:id="rId41"/>
    <p:sldId id="375" r:id="rId42"/>
    <p:sldId id="268" r:id="rId43"/>
    <p:sldId id="269" r:id="rId44"/>
    <p:sldId id="270" r:id="rId45"/>
    <p:sldId id="271" r:id="rId46"/>
    <p:sldId id="272" r:id="rId47"/>
    <p:sldId id="273" r:id="rId48"/>
    <p:sldId id="274" r:id="rId49"/>
    <p:sldId id="275" r:id="rId50"/>
    <p:sldId id="276" r:id="rId51"/>
    <p:sldId id="277" r:id="rId52"/>
    <p:sldId id="278" r:id="rId53"/>
    <p:sldId id="279" r:id="rId54"/>
    <p:sldId id="280" r:id="rId55"/>
    <p:sldId id="281" r:id="rId56"/>
    <p:sldId id="282" r:id="rId57"/>
    <p:sldId id="310" r:id="rId58"/>
    <p:sldId id="311" r:id="rId59"/>
    <p:sldId id="320" r:id="rId60"/>
    <p:sldId id="321" r:id="rId61"/>
    <p:sldId id="329" r:id="rId6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765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IPCA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Plan1!$A$2:$A$200</c:f>
              <c:numCache>
                <c:formatCode>mmm\-yy</c:formatCode>
                <c:ptCount val="199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</c:numCache>
            </c:numRef>
          </c:cat>
          <c:val>
            <c:numRef>
              <c:f>Plan1!$B$2:$B$200</c:f>
              <c:numCache>
                <c:formatCode>General</c:formatCode>
                <c:ptCount val="199"/>
                <c:pt idx="0">
                  <c:v>0.56999999999999995</c:v>
                </c:pt>
                <c:pt idx="1">
                  <c:v>0.46</c:v>
                </c:pt>
                <c:pt idx="2">
                  <c:v>0.38</c:v>
                </c:pt>
                <c:pt idx="3">
                  <c:v>0.57999999999999996</c:v>
                </c:pt>
                <c:pt idx="4">
                  <c:v>0.41</c:v>
                </c:pt>
                <c:pt idx="5">
                  <c:v>0.52</c:v>
                </c:pt>
                <c:pt idx="6">
                  <c:v>1.33</c:v>
                </c:pt>
                <c:pt idx="7">
                  <c:v>0.7</c:v>
                </c:pt>
                <c:pt idx="8">
                  <c:v>0.28000000000000003</c:v>
                </c:pt>
                <c:pt idx="9">
                  <c:v>0.83</c:v>
                </c:pt>
                <c:pt idx="10">
                  <c:v>0.71</c:v>
                </c:pt>
                <c:pt idx="11">
                  <c:v>0.65</c:v>
                </c:pt>
                <c:pt idx="12">
                  <c:v>0.52</c:v>
                </c:pt>
                <c:pt idx="13">
                  <c:v>0.36</c:v>
                </c:pt>
                <c:pt idx="14">
                  <c:v>0.6</c:v>
                </c:pt>
                <c:pt idx="15">
                  <c:v>0.8</c:v>
                </c:pt>
                <c:pt idx="16">
                  <c:v>0.21</c:v>
                </c:pt>
                <c:pt idx="17">
                  <c:v>0.42</c:v>
                </c:pt>
                <c:pt idx="18">
                  <c:v>1.19</c:v>
                </c:pt>
                <c:pt idx="19">
                  <c:v>0.65</c:v>
                </c:pt>
                <c:pt idx="20">
                  <c:v>0.72</c:v>
                </c:pt>
                <c:pt idx="21">
                  <c:v>1.31</c:v>
                </c:pt>
                <c:pt idx="22">
                  <c:v>3.02</c:v>
                </c:pt>
                <c:pt idx="23">
                  <c:v>2.1</c:v>
                </c:pt>
                <c:pt idx="24">
                  <c:v>2.25</c:v>
                </c:pt>
                <c:pt idx="25">
                  <c:v>1.57</c:v>
                </c:pt>
                <c:pt idx="26">
                  <c:v>1.23</c:v>
                </c:pt>
                <c:pt idx="27">
                  <c:v>0.97</c:v>
                </c:pt>
                <c:pt idx="28">
                  <c:v>0.61</c:v>
                </c:pt>
                <c:pt idx="29">
                  <c:v>-0.15</c:v>
                </c:pt>
                <c:pt idx="30">
                  <c:v>0.2</c:v>
                </c:pt>
                <c:pt idx="31">
                  <c:v>0.34</c:v>
                </c:pt>
                <c:pt idx="32">
                  <c:v>0.78</c:v>
                </c:pt>
                <c:pt idx="33">
                  <c:v>0.28999999999999998</c:v>
                </c:pt>
                <c:pt idx="34">
                  <c:v>0.34</c:v>
                </c:pt>
                <c:pt idx="35">
                  <c:v>0.52</c:v>
                </c:pt>
                <c:pt idx="36">
                  <c:v>0.76</c:v>
                </c:pt>
                <c:pt idx="37">
                  <c:v>0.61</c:v>
                </c:pt>
                <c:pt idx="38">
                  <c:v>0.47</c:v>
                </c:pt>
                <c:pt idx="39">
                  <c:v>0.37</c:v>
                </c:pt>
                <c:pt idx="40">
                  <c:v>0.51</c:v>
                </c:pt>
                <c:pt idx="41">
                  <c:v>0.71</c:v>
                </c:pt>
                <c:pt idx="42">
                  <c:v>0.91</c:v>
                </c:pt>
                <c:pt idx="43">
                  <c:v>0.69</c:v>
                </c:pt>
                <c:pt idx="44">
                  <c:v>0.33</c:v>
                </c:pt>
                <c:pt idx="45">
                  <c:v>0.44</c:v>
                </c:pt>
                <c:pt idx="46">
                  <c:v>0.69</c:v>
                </c:pt>
                <c:pt idx="47">
                  <c:v>0.86</c:v>
                </c:pt>
                <c:pt idx="48">
                  <c:v>0.57999999999999996</c:v>
                </c:pt>
                <c:pt idx="49">
                  <c:v>0.59</c:v>
                </c:pt>
                <c:pt idx="50">
                  <c:v>0.61</c:v>
                </c:pt>
                <c:pt idx="51">
                  <c:v>0.87</c:v>
                </c:pt>
                <c:pt idx="52">
                  <c:v>0.49</c:v>
                </c:pt>
                <c:pt idx="53">
                  <c:v>-0.02</c:v>
                </c:pt>
                <c:pt idx="54">
                  <c:v>0.25</c:v>
                </c:pt>
                <c:pt idx="55">
                  <c:v>0.17</c:v>
                </c:pt>
                <c:pt idx="56">
                  <c:v>0.35</c:v>
                </c:pt>
                <c:pt idx="57">
                  <c:v>0.75</c:v>
                </c:pt>
                <c:pt idx="58">
                  <c:v>0.55000000000000004</c:v>
                </c:pt>
                <c:pt idx="59">
                  <c:v>0.36</c:v>
                </c:pt>
                <c:pt idx="60">
                  <c:v>0.59</c:v>
                </c:pt>
                <c:pt idx="61">
                  <c:v>0.41</c:v>
                </c:pt>
                <c:pt idx="62">
                  <c:v>0.43</c:v>
                </c:pt>
                <c:pt idx="63">
                  <c:v>0.21</c:v>
                </c:pt>
                <c:pt idx="64">
                  <c:v>0.1</c:v>
                </c:pt>
                <c:pt idx="65">
                  <c:v>-0.21</c:v>
                </c:pt>
                <c:pt idx="66">
                  <c:v>0.19</c:v>
                </c:pt>
                <c:pt idx="67">
                  <c:v>0.05</c:v>
                </c:pt>
                <c:pt idx="68">
                  <c:v>0.21</c:v>
                </c:pt>
                <c:pt idx="69">
                  <c:v>0.33</c:v>
                </c:pt>
                <c:pt idx="70">
                  <c:v>0.31</c:v>
                </c:pt>
                <c:pt idx="71">
                  <c:v>0.48</c:v>
                </c:pt>
                <c:pt idx="72">
                  <c:v>0.44</c:v>
                </c:pt>
                <c:pt idx="73">
                  <c:v>0.44</c:v>
                </c:pt>
                <c:pt idx="74">
                  <c:v>0.37</c:v>
                </c:pt>
                <c:pt idx="75">
                  <c:v>0.25</c:v>
                </c:pt>
                <c:pt idx="76">
                  <c:v>0.28000000000000003</c:v>
                </c:pt>
                <c:pt idx="77">
                  <c:v>0.28000000000000003</c:v>
                </c:pt>
                <c:pt idx="78">
                  <c:v>0.24</c:v>
                </c:pt>
                <c:pt idx="79">
                  <c:v>0.47</c:v>
                </c:pt>
                <c:pt idx="80">
                  <c:v>0.18</c:v>
                </c:pt>
                <c:pt idx="81">
                  <c:v>0.3</c:v>
                </c:pt>
                <c:pt idx="82">
                  <c:v>0.38</c:v>
                </c:pt>
                <c:pt idx="83">
                  <c:v>0.74</c:v>
                </c:pt>
                <c:pt idx="84">
                  <c:v>0.54</c:v>
                </c:pt>
                <c:pt idx="85">
                  <c:v>0.49</c:v>
                </c:pt>
                <c:pt idx="86">
                  <c:v>0.48</c:v>
                </c:pt>
                <c:pt idx="87">
                  <c:v>0.55000000000000004</c:v>
                </c:pt>
                <c:pt idx="88">
                  <c:v>0.79</c:v>
                </c:pt>
                <c:pt idx="89">
                  <c:v>0.74</c:v>
                </c:pt>
                <c:pt idx="90">
                  <c:v>0.53</c:v>
                </c:pt>
                <c:pt idx="91">
                  <c:v>0.28000000000000003</c:v>
                </c:pt>
                <c:pt idx="92">
                  <c:v>0.26</c:v>
                </c:pt>
                <c:pt idx="93">
                  <c:v>0.45</c:v>
                </c:pt>
                <c:pt idx="94">
                  <c:v>0.36</c:v>
                </c:pt>
                <c:pt idx="95">
                  <c:v>0.28000000000000003</c:v>
                </c:pt>
                <c:pt idx="96">
                  <c:v>0.48</c:v>
                </c:pt>
                <c:pt idx="97">
                  <c:v>0.55000000000000004</c:v>
                </c:pt>
                <c:pt idx="98">
                  <c:v>0.2</c:v>
                </c:pt>
                <c:pt idx="99">
                  <c:v>0.48</c:v>
                </c:pt>
                <c:pt idx="100">
                  <c:v>0.47</c:v>
                </c:pt>
                <c:pt idx="101">
                  <c:v>0.36</c:v>
                </c:pt>
                <c:pt idx="102">
                  <c:v>0.24</c:v>
                </c:pt>
                <c:pt idx="103">
                  <c:v>0.15</c:v>
                </c:pt>
                <c:pt idx="104">
                  <c:v>0.24</c:v>
                </c:pt>
                <c:pt idx="105">
                  <c:v>0.28000000000000003</c:v>
                </c:pt>
                <c:pt idx="106">
                  <c:v>0.41</c:v>
                </c:pt>
                <c:pt idx="107">
                  <c:v>0.37</c:v>
                </c:pt>
                <c:pt idx="108">
                  <c:v>0.75</c:v>
                </c:pt>
                <c:pt idx="109">
                  <c:v>0.78</c:v>
                </c:pt>
                <c:pt idx="110">
                  <c:v>0.52</c:v>
                </c:pt>
                <c:pt idx="111">
                  <c:v>0.56999999999999995</c:v>
                </c:pt>
                <c:pt idx="112">
                  <c:v>0.43</c:v>
                </c:pt>
                <c:pt idx="113">
                  <c:v>0</c:v>
                </c:pt>
                <c:pt idx="114">
                  <c:v>0.01</c:v>
                </c:pt>
                <c:pt idx="115">
                  <c:v>0.04</c:v>
                </c:pt>
                <c:pt idx="116">
                  <c:v>0.45</c:v>
                </c:pt>
                <c:pt idx="117">
                  <c:v>0.75</c:v>
                </c:pt>
                <c:pt idx="118">
                  <c:v>0.83</c:v>
                </c:pt>
                <c:pt idx="119">
                  <c:v>0.63</c:v>
                </c:pt>
                <c:pt idx="120">
                  <c:v>0.83</c:v>
                </c:pt>
                <c:pt idx="121">
                  <c:v>0.8</c:v>
                </c:pt>
                <c:pt idx="122">
                  <c:v>0.79</c:v>
                </c:pt>
                <c:pt idx="123">
                  <c:v>0.77</c:v>
                </c:pt>
                <c:pt idx="124">
                  <c:v>0.47</c:v>
                </c:pt>
                <c:pt idx="125">
                  <c:v>0.15</c:v>
                </c:pt>
                <c:pt idx="126">
                  <c:v>0.16</c:v>
                </c:pt>
                <c:pt idx="127">
                  <c:v>0.37</c:v>
                </c:pt>
                <c:pt idx="128">
                  <c:v>0.53</c:v>
                </c:pt>
                <c:pt idx="129">
                  <c:v>0.43</c:v>
                </c:pt>
                <c:pt idx="130">
                  <c:v>0.52</c:v>
                </c:pt>
                <c:pt idx="131">
                  <c:v>0.5</c:v>
                </c:pt>
                <c:pt idx="132">
                  <c:v>0.56000000000000005</c:v>
                </c:pt>
                <c:pt idx="133">
                  <c:v>0.45</c:v>
                </c:pt>
                <c:pt idx="134">
                  <c:v>0.21</c:v>
                </c:pt>
                <c:pt idx="135">
                  <c:v>0.64</c:v>
                </c:pt>
                <c:pt idx="136">
                  <c:v>0.36</c:v>
                </c:pt>
                <c:pt idx="137">
                  <c:v>0.08</c:v>
                </c:pt>
                <c:pt idx="138">
                  <c:v>0.43</c:v>
                </c:pt>
                <c:pt idx="139">
                  <c:v>0.41</c:v>
                </c:pt>
                <c:pt idx="140">
                  <c:v>0.56999999999999995</c:v>
                </c:pt>
                <c:pt idx="141">
                  <c:v>0.59</c:v>
                </c:pt>
                <c:pt idx="142">
                  <c:v>0.6</c:v>
                </c:pt>
                <c:pt idx="143">
                  <c:v>0.79</c:v>
                </c:pt>
                <c:pt idx="144">
                  <c:v>0.86</c:v>
                </c:pt>
                <c:pt idx="145">
                  <c:v>0.6</c:v>
                </c:pt>
                <c:pt idx="146">
                  <c:v>0.47</c:v>
                </c:pt>
                <c:pt idx="147">
                  <c:v>0.55000000000000004</c:v>
                </c:pt>
                <c:pt idx="148">
                  <c:v>0.37</c:v>
                </c:pt>
                <c:pt idx="149">
                  <c:v>0.26</c:v>
                </c:pt>
                <c:pt idx="150">
                  <c:v>0.03</c:v>
                </c:pt>
                <c:pt idx="151">
                  <c:v>0.24</c:v>
                </c:pt>
                <c:pt idx="152">
                  <c:v>0.35</c:v>
                </c:pt>
                <c:pt idx="153">
                  <c:v>0.56999999999999995</c:v>
                </c:pt>
                <c:pt idx="154">
                  <c:v>0.54</c:v>
                </c:pt>
                <c:pt idx="155">
                  <c:v>0.92</c:v>
                </c:pt>
                <c:pt idx="156">
                  <c:v>0.55000000000000004</c:v>
                </c:pt>
                <c:pt idx="157">
                  <c:v>0.69</c:v>
                </c:pt>
                <c:pt idx="158">
                  <c:v>0.92</c:v>
                </c:pt>
                <c:pt idx="159">
                  <c:v>0.67</c:v>
                </c:pt>
                <c:pt idx="160">
                  <c:v>0.46</c:v>
                </c:pt>
                <c:pt idx="161">
                  <c:v>0.4</c:v>
                </c:pt>
                <c:pt idx="162">
                  <c:v>0.01</c:v>
                </c:pt>
                <c:pt idx="163">
                  <c:v>0.25</c:v>
                </c:pt>
                <c:pt idx="164">
                  <c:v>0.56999999999999995</c:v>
                </c:pt>
                <c:pt idx="165">
                  <c:v>0.42</c:v>
                </c:pt>
                <c:pt idx="166">
                  <c:v>0.51</c:v>
                </c:pt>
                <c:pt idx="167">
                  <c:v>0.78</c:v>
                </c:pt>
                <c:pt idx="168">
                  <c:v>1.24</c:v>
                </c:pt>
                <c:pt idx="169">
                  <c:v>1.22</c:v>
                </c:pt>
                <c:pt idx="170">
                  <c:v>1.32</c:v>
                </c:pt>
                <c:pt idx="171">
                  <c:v>0.71</c:v>
                </c:pt>
                <c:pt idx="172">
                  <c:v>0.74</c:v>
                </c:pt>
                <c:pt idx="173">
                  <c:v>0.79</c:v>
                </c:pt>
                <c:pt idx="174">
                  <c:v>0.62</c:v>
                </c:pt>
                <c:pt idx="175">
                  <c:v>0.22</c:v>
                </c:pt>
                <c:pt idx="176">
                  <c:v>0.54</c:v>
                </c:pt>
                <c:pt idx="177">
                  <c:v>0.82</c:v>
                </c:pt>
                <c:pt idx="178">
                  <c:v>1.01</c:v>
                </c:pt>
                <c:pt idx="179">
                  <c:v>0.96</c:v>
                </c:pt>
                <c:pt idx="180">
                  <c:v>1.27</c:v>
                </c:pt>
                <c:pt idx="181">
                  <c:v>0.9</c:v>
                </c:pt>
                <c:pt idx="182">
                  <c:v>0.43</c:v>
                </c:pt>
                <c:pt idx="183">
                  <c:v>0.61</c:v>
                </c:pt>
                <c:pt idx="184">
                  <c:v>0.78</c:v>
                </c:pt>
                <c:pt idx="185">
                  <c:v>0.35</c:v>
                </c:pt>
                <c:pt idx="186">
                  <c:v>0.52</c:v>
                </c:pt>
                <c:pt idx="187">
                  <c:v>0.44</c:v>
                </c:pt>
                <c:pt idx="188">
                  <c:v>0.08</c:v>
                </c:pt>
                <c:pt idx="189">
                  <c:v>0.26</c:v>
                </c:pt>
                <c:pt idx="190">
                  <c:v>0.18</c:v>
                </c:pt>
                <c:pt idx="191">
                  <c:v>0.3</c:v>
                </c:pt>
                <c:pt idx="192">
                  <c:v>0.38</c:v>
                </c:pt>
                <c:pt idx="193">
                  <c:v>0.33</c:v>
                </c:pt>
                <c:pt idx="194">
                  <c:v>0.25</c:v>
                </c:pt>
                <c:pt idx="195">
                  <c:v>0.14000000000000001</c:v>
                </c:pt>
                <c:pt idx="196">
                  <c:v>0.31</c:v>
                </c:pt>
                <c:pt idx="197">
                  <c:v>-0.23</c:v>
                </c:pt>
                <c:pt idx="198">
                  <c:v>0.24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Núcleo médias aparadas com suavização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Plan1!$A$2:$A$200</c:f>
              <c:numCache>
                <c:formatCode>mmm\-yy</c:formatCode>
                <c:ptCount val="199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</c:numCache>
            </c:numRef>
          </c:cat>
          <c:val>
            <c:numRef>
              <c:f>Plan1!$C$2:$C$200</c:f>
              <c:numCache>
                <c:formatCode>General</c:formatCode>
                <c:ptCount val="199"/>
                <c:pt idx="0">
                  <c:v>0.41</c:v>
                </c:pt>
                <c:pt idx="1">
                  <c:v>0.52</c:v>
                </c:pt>
                <c:pt idx="2">
                  <c:v>0.56999999999999995</c:v>
                </c:pt>
                <c:pt idx="3">
                  <c:v>0.46</c:v>
                </c:pt>
                <c:pt idx="4">
                  <c:v>0.6</c:v>
                </c:pt>
                <c:pt idx="5">
                  <c:v>0.73</c:v>
                </c:pt>
                <c:pt idx="6">
                  <c:v>0.65</c:v>
                </c:pt>
                <c:pt idx="7">
                  <c:v>0.56000000000000005</c:v>
                </c:pt>
                <c:pt idx="8">
                  <c:v>0.56999999999999995</c:v>
                </c:pt>
                <c:pt idx="9">
                  <c:v>0.56999999999999995</c:v>
                </c:pt>
                <c:pt idx="10">
                  <c:v>0.77</c:v>
                </c:pt>
                <c:pt idx="11">
                  <c:v>0.78</c:v>
                </c:pt>
                <c:pt idx="12">
                  <c:v>0.52</c:v>
                </c:pt>
                <c:pt idx="13">
                  <c:v>0.54</c:v>
                </c:pt>
                <c:pt idx="14">
                  <c:v>0.57999999999999996</c:v>
                </c:pt>
                <c:pt idx="15">
                  <c:v>0.56000000000000005</c:v>
                </c:pt>
                <c:pt idx="16">
                  <c:v>0.51</c:v>
                </c:pt>
                <c:pt idx="17">
                  <c:v>0.4</c:v>
                </c:pt>
                <c:pt idx="18">
                  <c:v>0.51</c:v>
                </c:pt>
                <c:pt idx="19">
                  <c:v>0.65</c:v>
                </c:pt>
                <c:pt idx="20">
                  <c:v>0.78</c:v>
                </c:pt>
                <c:pt idx="21">
                  <c:v>0.78</c:v>
                </c:pt>
                <c:pt idx="22">
                  <c:v>1.32</c:v>
                </c:pt>
                <c:pt idx="23">
                  <c:v>1.36</c:v>
                </c:pt>
                <c:pt idx="24">
                  <c:v>1.32</c:v>
                </c:pt>
                <c:pt idx="25">
                  <c:v>0.93</c:v>
                </c:pt>
                <c:pt idx="26">
                  <c:v>1.23</c:v>
                </c:pt>
                <c:pt idx="27">
                  <c:v>1.1000000000000001</c:v>
                </c:pt>
                <c:pt idx="28">
                  <c:v>1</c:v>
                </c:pt>
                <c:pt idx="29">
                  <c:v>0.87</c:v>
                </c:pt>
                <c:pt idx="30">
                  <c:v>0.65</c:v>
                </c:pt>
                <c:pt idx="31">
                  <c:v>0.57999999999999996</c:v>
                </c:pt>
                <c:pt idx="32">
                  <c:v>0.86</c:v>
                </c:pt>
                <c:pt idx="33">
                  <c:v>0.77</c:v>
                </c:pt>
                <c:pt idx="34">
                  <c:v>0.56000000000000005</c:v>
                </c:pt>
                <c:pt idx="35">
                  <c:v>0.72</c:v>
                </c:pt>
                <c:pt idx="36">
                  <c:v>0.73</c:v>
                </c:pt>
                <c:pt idx="37">
                  <c:v>0.48</c:v>
                </c:pt>
                <c:pt idx="38">
                  <c:v>0.76</c:v>
                </c:pt>
                <c:pt idx="39">
                  <c:v>0.56999999999999995</c:v>
                </c:pt>
                <c:pt idx="40">
                  <c:v>0.59</c:v>
                </c:pt>
                <c:pt idx="41">
                  <c:v>0.6</c:v>
                </c:pt>
                <c:pt idx="42">
                  <c:v>0.55000000000000004</c:v>
                </c:pt>
                <c:pt idx="43">
                  <c:v>0.55000000000000004</c:v>
                </c:pt>
                <c:pt idx="44">
                  <c:v>0.56000000000000005</c:v>
                </c:pt>
                <c:pt idx="45">
                  <c:v>0.6</c:v>
                </c:pt>
                <c:pt idx="46">
                  <c:v>0.62</c:v>
                </c:pt>
                <c:pt idx="47">
                  <c:v>0.67</c:v>
                </c:pt>
                <c:pt idx="48">
                  <c:v>0.66</c:v>
                </c:pt>
                <c:pt idx="49">
                  <c:v>0.6</c:v>
                </c:pt>
                <c:pt idx="50">
                  <c:v>0.62</c:v>
                </c:pt>
                <c:pt idx="51">
                  <c:v>0.7</c:v>
                </c:pt>
                <c:pt idx="52">
                  <c:v>0.65</c:v>
                </c:pt>
                <c:pt idx="53">
                  <c:v>0.49</c:v>
                </c:pt>
                <c:pt idx="54">
                  <c:v>0.45</c:v>
                </c:pt>
                <c:pt idx="55">
                  <c:v>0.36</c:v>
                </c:pt>
                <c:pt idx="56">
                  <c:v>0.51</c:v>
                </c:pt>
                <c:pt idx="57">
                  <c:v>0.57999999999999996</c:v>
                </c:pt>
                <c:pt idx="58">
                  <c:v>0.51</c:v>
                </c:pt>
                <c:pt idx="59">
                  <c:v>0.43</c:v>
                </c:pt>
                <c:pt idx="60">
                  <c:v>0.61</c:v>
                </c:pt>
                <c:pt idx="61">
                  <c:v>0.49</c:v>
                </c:pt>
                <c:pt idx="62">
                  <c:v>0.45</c:v>
                </c:pt>
                <c:pt idx="63">
                  <c:v>0.41</c:v>
                </c:pt>
                <c:pt idx="64">
                  <c:v>0.47</c:v>
                </c:pt>
                <c:pt idx="65">
                  <c:v>0.3</c:v>
                </c:pt>
                <c:pt idx="66">
                  <c:v>0.28999999999999998</c:v>
                </c:pt>
                <c:pt idx="67">
                  <c:v>0.23</c:v>
                </c:pt>
                <c:pt idx="68">
                  <c:v>0.32</c:v>
                </c:pt>
                <c:pt idx="69">
                  <c:v>0.32</c:v>
                </c:pt>
                <c:pt idx="70">
                  <c:v>0.27</c:v>
                </c:pt>
                <c:pt idx="71">
                  <c:v>0.38</c:v>
                </c:pt>
                <c:pt idx="72">
                  <c:v>0.39</c:v>
                </c:pt>
                <c:pt idx="73">
                  <c:v>0.24</c:v>
                </c:pt>
                <c:pt idx="74">
                  <c:v>0.28999999999999998</c:v>
                </c:pt>
                <c:pt idx="75">
                  <c:v>0.28999999999999998</c:v>
                </c:pt>
                <c:pt idx="76">
                  <c:v>0.3</c:v>
                </c:pt>
                <c:pt idx="77">
                  <c:v>0.34</c:v>
                </c:pt>
                <c:pt idx="78">
                  <c:v>0.2</c:v>
                </c:pt>
                <c:pt idx="79">
                  <c:v>0.4</c:v>
                </c:pt>
                <c:pt idx="80">
                  <c:v>0.34</c:v>
                </c:pt>
                <c:pt idx="81">
                  <c:v>0.43</c:v>
                </c:pt>
                <c:pt idx="82">
                  <c:v>0.36</c:v>
                </c:pt>
                <c:pt idx="83">
                  <c:v>0.4</c:v>
                </c:pt>
                <c:pt idx="84">
                  <c:v>0.37</c:v>
                </c:pt>
                <c:pt idx="85">
                  <c:v>0.27</c:v>
                </c:pt>
                <c:pt idx="86">
                  <c:v>0.39</c:v>
                </c:pt>
                <c:pt idx="87">
                  <c:v>0.48</c:v>
                </c:pt>
                <c:pt idx="88">
                  <c:v>0.5</c:v>
                </c:pt>
                <c:pt idx="89">
                  <c:v>0.49</c:v>
                </c:pt>
                <c:pt idx="90">
                  <c:v>0.36</c:v>
                </c:pt>
                <c:pt idx="91">
                  <c:v>0.36</c:v>
                </c:pt>
                <c:pt idx="92">
                  <c:v>0.45</c:v>
                </c:pt>
                <c:pt idx="93">
                  <c:v>0.37</c:v>
                </c:pt>
                <c:pt idx="94">
                  <c:v>0.35</c:v>
                </c:pt>
                <c:pt idx="95">
                  <c:v>0.33</c:v>
                </c:pt>
                <c:pt idx="96">
                  <c:v>0.42</c:v>
                </c:pt>
                <c:pt idx="97">
                  <c:v>0.28999999999999998</c:v>
                </c:pt>
                <c:pt idx="98">
                  <c:v>0.35</c:v>
                </c:pt>
                <c:pt idx="99">
                  <c:v>0.35</c:v>
                </c:pt>
                <c:pt idx="100">
                  <c:v>0.44</c:v>
                </c:pt>
                <c:pt idx="101">
                  <c:v>0.39</c:v>
                </c:pt>
                <c:pt idx="102">
                  <c:v>0.3</c:v>
                </c:pt>
                <c:pt idx="103">
                  <c:v>0.25</c:v>
                </c:pt>
                <c:pt idx="104">
                  <c:v>0.39</c:v>
                </c:pt>
                <c:pt idx="105">
                  <c:v>0.31</c:v>
                </c:pt>
                <c:pt idx="106">
                  <c:v>0.37</c:v>
                </c:pt>
                <c:pt idx="107">
                  <c:v>0.41</c:v>
                </c:pt>
                <c:pt idx="108">
                  <c:v>0.48</c:v>
                </c:pt>
                <c:pt idx="109">
                  <c:v>0.39</c:v>
                </c:pt>
                <c:pt idx="110">
                  <c:v>0.46</c:v>
                </c:pt>
                <c:pt idx="111">
                  <c:v>0.5</c:v>
                </c:pt>
                <c:pt idx="112">
                  <c:v>0.62</c:v>
                </c:pt>
                <c:pt idx="113">
                  <c:v>0.4</c:v>
                </c:pt>
                <c:pt idx="114">
                  <c:v>0.25</c:v>
                </c:pt>
                <c:pt idx="115">
                  <c:v>0.33</c:v>
                </c:pt>
                <c:pt idx="116">
                  <c:v>0.43</c:v>
                </c:pt>
                <c:pt idx="117">
                  <c:v>0.55000000000000004</c:v>
                </c:pt>
                <c:pt idx="118">
                  <c:v>0.56000000000000005</c:v>
                </c:pt>
                <c:pt idx="119">
                  <c:v>0.52</c:v>
                </c:pt>
                <c:pt idx="120">
                  <c:v>0.54</c:v>
                </c:pt>
                <c:pt idx="121">
                  <c:v>0.4</c:v>
                </c:pt>
                <c:pt idx="122">
                  <c:v>0.49</c:v>
                </c:pt>
                <c:pt idx="123">
                  <c:v>0.6</c:v>
                </c:pt>
                <c:pt idx="124">
                  <c:v>0.64</c:v>
                </c:pt>
                <c:pt idx="125">
                  <c:v>0.54</c:v>
                </c:pt>
                <c:pt idx="126">
                  <c:v>0.41</c:v>
                </c:pt>
                <c:pt idx="127">
                  <c:v>0.55000000000000004</c:v>
                </c:pt>
                <c:pt idx="128">
                  <c:v>0.57999999999999996</c:v>
                </c:pt>
                <c:pt idx="129">
                  <c:v>0.59</c:v>
                </c:pt>
                <c:pt idx="130">
                  <c:v>0.55000000000000004</c:v>
                </c:pt>
                <c:pt idx="131">
                  <c:v>0.57999999999999996</c:v>
                </c:pt>
                <c:pt idx="132">
                  <c:v>0.47</c:v>
                </c:pt>
                <c:pt idx="133">
                  <c:v>0.41</c:v>
                </c:pt>
                <c:pt idx="134">
                  <c:v>0.28000000000000003</c:v>
                </c:pt>
                <c:pt idx="135">
                  <c:v>0.51</c:v>
                </c:pt>
                <c:pt idx="136">
                  <c:v>0.45</c:v>
                </c:pt>
                <c:pt idx="137">
                  <c:v>0.39</c:v>
                </c:pt>
                <c:pt idx="138">
                  <c:v>0.4</c:v>
                </c:pt>
                <c:pt idx="139">
                  <c:v>0.5</c:v>
                </c:pt>
                <c:pt idx="140">
                  <c:v>0.49</c:v>
                </c:pt>
                <c:pt idx="141">
                  <c:v>0.54</c:v>
                </c:pt>
                <c:pt idx="142">
                  <c:v>0.49</c:v>
                </c:pt>
                <c:pt idx="143">
                  <c:v>0.56000000000000005</c:v>
                </c:pt>
                <c:pt idx="144">
                  <c:v>0.73</c:v>
                </c:pt>
                <c:pt idx="145">
                  <c:v>0.53</c:v>
                </c:pt>
                <c:pt idx="146">
                  <c:v>0.47</c:v>
                </c:pt>
                <c:pt idx="147">
                  <c:v>0.53</c:v>
                </c:pt>
                <c:pt idx="148">
                  <c:v>0.52</c:v>
                </c:pt>
                <c:pt idx="149">
                  <c:v>0.36</c:v>
                </c:pt>
                <c:pt idx="150">
                  <c:v>0.28999999999999998</c:v>
                </c:pt>
                <c:pt idx="151">
                  <c:v>0.42</c:v>
                </c:pt>
                <c:pt idx="152">
                  <c:v>0.43</c:v>
                </c:pt>
                <c:pt idx="153">
                  <c:v>0.57999999999999996</c:v>
                </c:pt>
                <c:pt idx="154">
                  <c:v>0.45</c:v>
                </c:pt>
                <c:pt idx="155">
                  <c:v>0.57999999999999996</c:v>
                </c:pt>
                <c:pt idx="156">
                  <c:v>0.55000000000000004</c:v>
                </c:pt>
                <c:pt idx="157">
                  <c:v>0.51</c:v>
                </c:pt>
                <c:pt idx="158">
                  <c:v>0.59</c:v>
                </c:pt>
                <c:pt idx="159">
                  <c:v>0.56000000000000005</c:v>
                </c:pt>
                <c:pt idx="160">
                  <c:v>0.64</c:v>
                </c:pt>
                <c:pt idx="161">
                  <c:v>0.56000000000000005</c:v>
                </c:pt>
                <c:pt idx="162">
                  <c:v>0.35</c:v>
                </c:pt>
                <c:pt idx="163">
                  <c:v>0.4</c:v>
                </c:pt>
                <c:pt idx="164">
                  <c:v>0.54</c:v>
                </c:pt>
                <c:pt idx="165">
                  <c:v>0.51</c:v>
                </c:pt>
                <c:pt idx="166">
                  <c:v>0.38</c:v>
                </c:pt>
                <c:pt idx="167">
                  <c:v>0.49</c:v>
                </c:pt>
                <c:pt idx="168">
                  <c:v>0.74</c:v>
                </c:pt>
                <c:pt idx="169">
                  <c:v>0.77</c:v>
                </c:pt>
                <c:pt idx="170">
                  <c:v>0.76</c:v>
                </c:pt>
                <c:pt idx="171">
                  <c:v>0.72</c:v>
                </c:pt>
                <c:pt idx="172">
                  <c:v>0.75</c:v>
                </c:pt>
                <c:pt idx="173">
                  <c:v>0.72</c:v>
                </c:pt>
                <c:pt idx="174">
                  <c:v>0.67</c:v>
                </c:pt>
                <c:pt idx="175">
                  <c:v>0.56000000000000005</c:v>
                </c:pt>
                <c:pt idx="176">
                  <c:v>0.64</c:v>
                </c:pt>
                <c:pt idx="177">
                  <c:v>0.66</c:v>
                </c:pt>
                <c:pt idx="178">
                  <c:v>0.75</c:v>
                </c:pt>
                <c:pt idx="179">
                  <c:v>0.79</c:v>
                </c:pt>
                <c:pt idx="180">
                  <c:v>0.84</c:v>
                </c:pt>
                <c:pt idx="181">
                  <c:v>0.73</c:v>
                </c:pt>
                <c:pt idx="182">
                  <c:v>0.61</c:v>
                </c:pt>
                <c:pt idx="183">
                  <c:v>0.67</c:v>
                </c:pt>
                <c:pt idx="184">
                  <c:v>0.73</c:v>
                </c:pt>
                <c:pt idx="185">
                  <c:v>0.59</c:v>
                </c:pt>
                <c:pt idx="186">
                  <c:v>0.51</c:v>
                </c:pt>
                <c:pt idx="187">
                  <c:v>0.55000000000000004</c:v>
                </c:pt>
                <c:pt idx="188">
                  <c:v>0.34</c:v>
                </c:pt>
                <c:pt idx="189">
                  <c:v>0.4</c:v>
                </c:pt>
                <c:pt idx="190">
                  <c:v>0.39</c:v>
                </c:pt>
                <c:pt idx="191">
                  <c:v>0.37</c:v>
                </c:pt>
                <c:pt idx="192">
                  <c:v>0.38</c:v>
                </c:pt>
                <c:pt idx="193">
                  <c:v>0.26</c:v>
                </c:pt>
                <c:pt idx="194">
                  <c:v>0.28000000000000003</c:v>
                </c:pt>
                <c:pt idx="195">
                  <c:v>0.34</c:v>
                </c:pt>
                <c:pt idx="196">
                  <c:v>0.23</c:v>
                </c:pt>
                <c:pt idx="197">
                  <c:v>0.28000000000000003</c:v>
                </c:pt>
                <c:pt idx="198">
                  <c:v>0.15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581504"/>
        <c:axId val="172001280"/>
      </c:lineChart>
      <c:dateAx>
        <c:axId val="17258150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2001280"/>
        <c:crosses val="autoZero"/>
        <c:auto val="1"/>
        <c:lblOffset val="100"/>
        <c:baseTimeUnit val="months"/>
      </c:dateAx>
      <c:valAx>
        <c:axId val="17200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% a.m.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258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9.4067700468855764E-2"/>
          <c:y val="0.18686057399618655"/>
          <c:w val="0.89425429566062153"/>
          <c:h val="0.71067582225710868"/>
        </c:manualLayout>
      </c:layout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IPCA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Plan1!$A$2:$A$68</c:f>
              <c:numCache>
                <c:formatCode>mmm\-yy</c:formatCode>
                <c:ptCount val="67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</c:numCache>
            </c:numRef>
          </c:cat>
          <c:val>
            <c:numRef>
              <c:f>Plan1!$B$2:$B$68</c:f>
              <c:numCache>
                <c:formatCode>General</c:formatCode>
                <c:ptCount val="67"/>
                <c:pt idx="0">
                  <c:v>0.56000000000000005</c:v>
                </c:pt>
                <c:pt idx="1">
                  <c:v>0.45</c:v>
                </c:pt>
                <c:pt idx="2">
                  <c:v>0.21</c:v>
                </c:pt>
                <c:pt idx="3">
                  <c:v>0.64</c:v>
                </c:pt>
                <c:pt idx="4">
                  <c:v>0.36</c:v>
                </c:pt>
                <c:pt idx="5">
                  <c:v>0.08</c:v>
                </c:pt>
                <c:pt idx="6">
                  <c:v>0.43</c:v>
                </c:pt>
                <c:pt idx="7">
                  <c:v>0.41</c:v>
                </c:pt>
                <c:pt idx="8">
                  <c:v>0.56999999999999995</c:v>
                </c:pt>
                <c:pt idx="9">
                  <c:v>0.59</c:v>
                </c:pt>
                <c:pt idx="10">
                  <c:v>0.6</c:v>
                </c:pt>
                <c:pt idx="11">
                  <c:v>0.79</c:v>
                </c:pt>
                <c:pt idx="12">
                  <c:v>0.86</c:v>
                </c:pt>
                <c:pt idx="13">
                  <c:v>0.6</c:v>
                </c:pt>
                <c:pt idx="14">
                  <c:v>0.47</c:v>
                </c:pt>
                <c:pt idx="15">
                  <c:v>0.55000000000000004</c:v>
                </c:pt>
                <c:pt idx="16">
                  <c:v>0.37</c:v>
                </c:pt>
                <c:pt idx="17">
                  <c:v>0.26</c:v>
                </c:pt>
                <c:pt idx="18">
                  <c:v>0.03</c:v>
                </c:pt>
                <c:pt idx="19">
                  <c:v>0.24</c:v>
                </c:pt>
                <c:pt idx="20">
                  <c:v>0.35</c:v>
                </c:pt>
                <c:pt idx="21">
                  <c:v>0.56999999999999995</c:v>
                </c:pt>
                <c:pt idx="22">
                  <c:v>0.54</c:v>
                </c:pt>
                <c:pt idx="23">
                  <c:v>0.92</c:v>
                </c:pt>
                <c:pt idx="24">
                  <c:v>0.55000000000000004</c:v>
                </c:pt>
                <c:pt idx="25">
                  <c:v>0.69</c:v>
                </c:pt>
                <c:pt idx="26">
                  <c:v>0.92</c:v>
                </c:pt>
                <c:pt idx="27">
                  <c:v>0.67</c:v>
                </c:pt>
                <c:pt idx="28">
                  <c:v>0.46</c:v>
                </c:pt>
                <c:pt idx="29">
                  <c:v>0.4</c:v>
                </c:pt>
                <c:pt idx="30">
                  <c:v>0.01</c:v>
                </c:pt>
                <c:pt idx="31">
                  <c:v>0.25</c:v>
                </c:pt>
                <c:pt idx="32">
                  <c:v>0.56999999999999995</c:v>
                </c:pt>
                <c:pt idx="33">
                  <c:v>0.42</c:v>
                </c:pt>
                <c:pt idx="34">
                  <c:v>0.51</c:v>
                </c:pt>
                <c:pt idx="35">
                  <c:v>0.78</c:v>
                </c:pt>
                <c:pt idx="36">
                  <c:v>1.24</c:v>
                </c:pt>
                <c:pt idx="37">
                  <c:v>1.22</c:v>
                </c:pt>
                <c:pt idx="38">
                  <c:v>1.32</c:v>
                </c:pt>
                <c:pt idx="39">
                  <c:v>0.71</c:v>
                </c:pt>
                <c:pt idx="40">
                  <c:v>0.74</c:v>
                </c:pt>
                <c:pt idx="41">
                  <c:v>0.79</c:v>
                </c:pt>
                <c:pt idx="42">
                  <c:v>0.62</c:v>
                </c:pt>
                <c:pt idx="43">
                  <c:v>0.22</c:v>
                </c:pt>
                <c:pt idx="44">
                  <c:v>0.54</c:v>
                </c:pt>
                <c:pt idx="45">
                  <c:v>0.82</c:v>
                </c:pt>
                <c:pt idx="46">
                  <c:v>1.01</c:v>
                </c:pt>
                <c:pt idx="47">
                  <c:v>0.96</c:v>
                </c:pt>
                <c:pt idx="48">
                  <c:v>1.27</c:v>
                </c:pt>
                <c:pt idx="49">
                  <c:v>0.9</c:v>
                </c:pt>
                <c:pt idx="50">
                  <c:v>0.43</c:v>
                </c:pt>
                <c:pt idx="51">
                  <c:v>0.61</c:v>
                </c:pt>
                <c:pt idx="52">
                  <c:v>0.78</c:v>
                </c:pt>
                <c:pt idx="53">
                  <c:v>0.35</c:v>
                </c:pt>
                <c:pt idx="54">
                  <c:v>0.52</c:v>
                </c:pt>
                <c:pt idx="55">
                  <c:v>0.44</c:v>
                </c:pt>
                <c:pt idx="56">
                  <c:v>0.08</c:v>
                </c:pt>
                <c:pt idx="57">
                  <c:v>0.26</c:v>
                </c:pt>
                <c:pt idx="58">
                  <c:v>0.18</c:v>
                </c:pt>
                <c:pt idx="59">
                  <c:v>0.3</c:v>
                </c:pt>
                <c:pt idx="60">
                  <c:v>0.38</c:v>
                </c:pt>
                <c:pt idx="61">
                  <c:v>0.33</c:v>
                </c:pt>
                <c:pt idx="62">
                  <c:v>0.25</c:v>
                </c:pt>
                <c:pt idx="63">
                  <c:v>0.14000000000000001</c:v>
                </c:pt>
                <c:pt idx="64">
                  <c:v>0.31</c:v>
                </c:pt>
                <c:pt idx="65">
                  <c:v>-0.23</c:v>
                </c:pt>
                <c:pt idx="66">
                  <c:v>0.24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Preços Monitorados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Plan1!$A$2:$A$68</c:f>
              <c:numCache>
                <c:formatCode>mmm\-yy</c:formatCode>
                <c:ptCount val="67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</c:numCache>
            </c:numRef>
          </c:cat>
          <c:val>
            <c:numRef>
              <c:f>Plan1!$C$2:$C$68</c:f>
              <c:numCache>
                <c:formatCode>General</c:formatCode>
                <c:ptCount val="67"/>
                <c:pt idx="0">
                  <c:v>0.47</c:v>
                </c:pt>
                <c:pt idx="1">
                  <c:v>0.26</c:v>
                </c:pt>
                <c:pt idx="2">
                  <c:v>0.18</c:v>
                </c:pt>
                <c:pt idx="3">
                  <c:v>0.47</c:v>
                </c:pt>
                <c:pt idx="4">
                  <c:v>0.32</c:v>
                </c:pt>
                <c:pt idx="5">
                  <c:v>0.15</c:v>
                </c:pt>
                <c:pt idx="6">
                  <c:v>0.19</c:v>
                </c:pt>
                <c:pt idx="7">
                  <c:v>0.13</c:v>
                </c:pt>
                <c:pt idx="8">
                  <c:v>0.3</c:v>
                </c:pt>
                <c:pt idx="9">
                  <c:v>0.25</c:v>
                </c:pt>
                <c:pt idx="10">
                  <c:v>0.54</c:v>
                </c:pt>
                <c:pt idx="11">
                  <c:v>0.33</c:v>
                </c:pt>
                <c:pt idx="12">
                  <c:v>-0.22</c:v>
                </c:pt>
                <c:pt idx="13">
                  <c:v>-1.1100000000000001</c:v>
                </c:pt>
                <c:pt idx="14">
                  <c:v>0.26</c:v>
                </c:pt>
                <c:pt idx="15">
                  <c:v>0.41</c:v>
                </c:pt>
                <c:pt idx="16">
                  <c:v>0.31</c:v>
                </c:pt>
                <c:pt idx="17">
                  <c:v>0.38</c:v>
                </c:pt>
                <c:pt idx="18">
                  <c:v>-0.27</c:v>
                </c:pt>
                <c:pt idx="19">
                  <c:v>0.09</c:v>
                </c:pt>
                <c:pt idx="20">
                  <c:v>0.16</c:v>
                </c:pt>
                <c:pt idx="21">
                  <c:v>0.14000000000000001</c:v>
                </c:pt>
                <c:pt idx="22">
                  <c:v>0.48</c:v>
                </c:pt>
                <c:pt idx="23">
                  <c:v>0.91</c:v>
                </c:pt>
                <c:pt idx="24">
                  <c:v>0.38</c:v>
                </c:pt>
                <c:pt idx="25">
                  <c:v>0.4</c:v>
                </c:pt>
                <c:pt idx="26">
                  <c:v>-0.02</c:v>
                </c:pt>
                <c:pt idx="27">
                  <c:v>0.77</c:v>
                </c:pt>
                <c:pt idx="28">
                  <c:v>0.59</c:v>
                </c:pt>
                <c:pt idx="29">
                  <c:v>0.25</c:v>
                </c:pt>
                <c:pt idx="30">
                  <c:v>0.39</c:v>
                </c:pt>
                <c:pt idx="31">
                  <c:v>0.51</c:v>
                </c:pt>
                <c:pt idx="32">
                  <c:v>0.4</c:v>
                </c:pt>
                <c:pt idx="33">
                  <c:v>0.38</c:v>
                </c:pt>
                <c:pt idx="34">
                  <c:v>0.72</c:v>
                </c:pt>
                <c:pt idx="35">
                  <c:v>0.43</c:v>
                </c:pt>
                <c:pt idx="36">
                  <c:v>2.5</c:v>
                </c:pt>
                <c:pt idx="37">
                  <c:v>2.37</c:v>
                </c:pt>
                <c:pt idx="38">
                  <c:v>3.36</c:v>
                </c:pt>
                <c:pt idx="39">
                  <c:v>0.78</c:v>
                </c:pt>
                <c:pt idx="40">
                  <c:v>1.22</c:v>
                </c:pt>
                <c:pt idx="41">
                  <c:v>1.1200000000000001</c:v>
                </c:pt>
                <c:pt idx="42">
                  <c:v>1.17</c:v>
                </c:pt>
                <c:pt idx="43">
                  <c:v>0.32</c:v>
                </c:pt>
                <c:pt idx="44">
                  <c:v>0.92</c:v>
                </c:pt>
                <c:pt idx="45">
                  <c:v>1.39</c:v>
                </c:pt>
                <c:pt idx="46">
                  <c:v>1.0900000000000001</c:v>
                </c:pt>
                <c:pt idx="47">
                  <c:v>0.53</c:v>
                </c:pt>
                <c:pt idx="48">
                  <c:v>1.75</c:v>
                </c:pt>
                <c:pt idx="49">
                  <c:v>0.39</c:v>
                </c:pt>
                <c:pt idx="50">
                  <c:v>-0.36</c:v>
                </c:pt>
                <c:pt idx="51">
                  <c:v>0.69</c:v>
                </c:pt>
                <c:pt idx="52">
                  <c:v>1.4</c:v>
                </c:pt>
                <c:pt idx="53">
                  <c:v>0.24</c:v>
                </c:pt>
                <c:pt idx="54">
                  <c:v>-0.1</c:v>
                </c:pt>
                <c:pt idx="55">
                  <c:v>0.26</c:v>
                </c:pt>
                <c:pt idx="56">
                  <c:v>0.37</c:v>
                </c:pt>
                <c:pt idx="57">
                  <c:v>0.54</c:v>
                </c:pt>
                <c:pt idx="58">
                  <c:v>0.22</c:v>
                </c:pt>
                <c:pt idx="59">
                  <c:v>-0.01</c:v>
                </c:pt>
                <c:pt idx="60">
                  <c:v>0.8</c:v>
                </c:pt>
                <c:pt idx="61">
                  <c:v>0.57999999999999996</c:v>
                </c:pt>
                <c:pt idx="62">
                  <c:v>0.48</c:v>
                </c:pt>
                <c:pt idx="63">
                  <c:v>-0.6</c:v>
                </c:pt>
                <c:pt idx="64">
                  <c:v>1.56</c:v>
                </c:pt>
                <c:pt idx="65">
                  <c:v>-0.83</c:v>
                </c:pt>
                <c:pt idx="66">
                  <c:v>1.28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Itens livres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Plan1!$A$2:$A$68</c:f>
              <c:numCache>
                <c:formatCode>mmm\-yy</c:formatCode>
                <c:ptCount val="67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</c:numCache>
            </c:numRef>
          </c:cat>
          <c:val>
            <c:numRef>
              <c:f>Plan1!$D$2:$D$68</c:f>
              <c:numCache>
                <c:formatCode>General</c:formatCode>
                <c:ptCount val="67"/>
                <c:pt idx="0">
                  <c:v>0.59</c:v>
                </c:pt>
                <c:pt idx="1">
                  <c:v>0.51</c:v>
                </c:pt>
                <c:pt idx="2">
                  <c:v>0.22</c:v>
                </c:pt>
                <c:pt idx="3">
                  <c:v>0.69</c:v>
                </c:pt>
                <c:pt idx="4">
                  <c:v>0.37</c:v>
                </c:pt>
                <c:pt idx="5">
                  <c:v>0.06</c:v>
                </c:pt>
                <c:pt idx="6">
                  <c:v>0.51</c:v>
                </c:pt>
                <c:pt idx="7">
                  <c:v>0.5</c:v>
                </c:pt>
                <c:pt idx="8">
                  <c:v>0.66</c:v>
                </c:pt>
                <c:pt idx="9">
                  <c:v>0.7</c:v>
                </c:pt>
                <c:pt idx="10">
                  <c:v>0.62</c:v>
                </c:pt>
                <c:pt idx="11">
                  <c:v>0.94</c:v>
                </c:pt>
                <c:pt idx="12">
                  <c:v>1.2</c:v>
                </c:pt>
                <c:pt idx="13">
                  <c:v>1.1299999999999999</c:v>
                </c:pt>
                <c:pt idx="14">
                  <c:v>0.53</c:v>
                </c:pt>
                <c:pt idx="15">
                  <c:v>0.59</c:v>
                </c:pt>
                <c:pt idx="16">
                  <c:v>0.39</c:v>
                </c:pt>
                <c:pt idx="17">
                  <c:v>0.22</c:v>
                </c:pt>
                <c:pt idx="18">
                  <c:v>0.12</c:v>
                </c:pt>
                <c:pt idx="19">
                  <c:v>0.28999999999999998</c:v>
                </c:pt>
                <c:pt idx="20">
                  <c:v>0.41</c:v>
                </c:pt>
                <c:pt idx="21">
                  <c:v>0.7</c:v>
                </c:pt>
                <c:pt idx="22">
                  <c:v>0.56000000000000005</c:v>
                </c:pt>
                <c:pt idx="23">
                  <c:v>0.92</c:v>
                </c:pt>
                <c:pt idx="24">
                  <c:v>0.6</c:v>
                </c:pt>
                <c:pt idx="25">
                  <c:v>0.78</c:v>
                </c:pt>
                <c:pt idx="26">
                  <c:v>1.2</c:v>
                </c:pt>
                <c:pt idx="27">
                  <c:v>0.64</c:v>
                </c:pt>
                <c:pt idx="28">
                  <c:v>0.42</c:v>
                </c:pt>
                <c:pt idx="29">
                  <c:v>0.44</c:v>
                </c:pt>
                <c:pt idx="30">
                  <c:v>-0.1</c:v>
                </c:pt>
                <c:pt idx="31">
                  <c:v>0.17</c:v>
                </c:pt>
                <c:pt idx="32">
                  <c:v>0.62</c:v>
                </c:pt>
                <c:pt idx="33">
                  <c:v>0.43</c:v>
                </c:pt>
                <c:pt idx="34">
                  <c:v>0.45</c:v>
                </c:pt>
                <c:pt idx="35">
                  <c:v>0.88</c:v>
                </c:pt>
                <c:pt idx="36">
                  <c:v>0.87</c:v>
                </c:pt>
                <c:pt idx="37">
                  <c:v>0.88</c:v>
                </c:pt>
                <c:pt idx="38">
                  <c:v>0.7</c:v>
                </c:pt>
                <c:pt idx="39">
                  <c:v>0.69</c:v>
                </c:pt>
                <c:pt idx="40">
                  <c:v>0.59</c:v>
                </c:pt>
                <c:pt idx="41">
                  <c:v>0.69</c:v>
                </c:pt>
                <c:pt idx="42">
                  <c:v>0.45</c:v>
                </c:pt>
                <c:pt idx="43">
                  <c:v>0.19</c:v>
                </c:pt>
                <c:pt idx="44">
                  <c:v>0.42</c:v>
                </c:pt>
                <c:pt idx="45">
                  <c:v>0.64</c:v>
                </c:pt>
                <c:pt idx="46">
                  <c:v>0.98</c:v>
                </c:pt>
                <c:pt idx="47">
                  <c:v>1.1000000000000001</c:v>
                </c:pt>
                <c:pt idx="48">
                  <c:v>1.1200000000000001</c:v>
                </c:pt>
                <c:pt idx="49">
                  <c:v>1.06</c:v>
                </c:pt>
                <c:pt idx="50">
                  <c:v>0.68</c:v>
                </c:pt>
                <c:pt idx="51">
                  <c:v>0.57999999999999996</c:v>
                </c:pt>
                <c:pt idx="52">
                  <c:v>0.57999999999999996</c:v>
                </c:pt>
                <c:pt idx="53">
                  <c:v>0.39</c:v>
                </c:pt>
                <c:pt idx="54">
                  <c:v>0.72</c:v>
                </c:pt>
                <c:pt idx="55">
                  <c:v>0.5</c:v>
                </c:pt>
                <c:pt idx="56">
                  <c:v>-0.01</c:v>
                </c:pt>
                <c:pt idx="57">
                  <c:v>0.17</c:v>
                </c:pt>
                <c:pt idx="58">
                  <c:v>0.17</c:v>
                </c:pt>
                <c:pt idx="59">
                  <c:v>0.4</c:v>
                </c:pt>
                <c:pt idx="60">
                  <c:v>0.25</c:v>
                </c:pt>
                <c:pt idx="61">
                  <c:v>0.25</c:v>
                </c:pt>
                <c:pt idx="62">
                  <c:v>0.18</c:v>
                </c:pt>
                <c:pt idx="63">
                  <c:v>0.38</c:v>
                </c:pt>
                <c:pt idx="64">
                  <c:v>-0.09</c:v>
                </c:pt>
                <c:pt idx="65">
                  <c:v>-0.04</c:v>
                </c:pt>
                <c:pt idx="66">
                  <c:v>-0.09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1561488"/>
        <c:axId val="241562048"/>
      </c:lineChart>
      <c:dateAx>
        <c:axId val="24156148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1562048"/>
        <c:crosses val="autoZero"/>
        <c:auto val="1"/>
        <c:lblOffset val="100"/>
        <c:baseTimeUnit val="months"/>
      </c:dateAx>
      <c:valAx>
        <c:axId val="241562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2000" dirty="0" smtClean="0"/>
                  <a:t>% a.m.</a:t>
                </a:r>
                <a:endParaRPr lang="pt-BR" sz="20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156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546567707077837E-3"/>
          <c:y val="0.88093333868988943"/>
          <c:w val="0.9843918190985248"/>
          <c:h val="0.107292539038477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IPCA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Plan1!$A$2:$A$200</c:f>
              <c:numCache>
                <c:formatCode>mmm\-yy</c:formatCode>
                <c:ptCount val="199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</c:numCache>
            </c:numRef>
          </c:cat>
          <c:val>
            <c:numRef>
              <c:f>Plan1!$B$2:$B$200</c:f>
              <c:numCache>
                <c:formatCode>General</c:formatCode>
                <c:ptCount val="199"/>
                <c:pt idx="0">
                  <c:v>0.56999999999999995</c:v>
                </c:pt>
                <c:pt idx="1">
                  <c:v>0.46</c:v>
                </c:pt>
                <c:pt idx="2">
                  <c:v>0.38</c:v>
                </c:pt>
                <c:pt idx="3">
                  <c:v>0.57999999999999996</c:v>
                </c:pt>
                <c:pt idx="4">
                  <c:v>0.41</c:v>
                </c:pt>
                <c:pt idx="5">
                  <c:v>0.52</c:v>
                </c:pt>
                <c:pt idx="6">
                  <c:v>1.33</c:v>
                </c:pt>
                <c:pt idx="7">
                  <c:v>0.7</c:v>
                </c:pt>
                <c:pt idx="8">
                  <c:v>0.28000000000000003</c:v>
                </c:pt>
                <c:pt idx="9">
                  <c:v>0.83</c:v>
                </c:pt>
                <c:pt idx="10">
                  <c:v>0.71</c:v>
                </c:pt>
                <c:pt idx="11">
                  <c:v>0.65</c:v>
                </c:pt>
                <c:pt idx="12">
                  <c:v>0.52</c:v>
                </c:pt>
                <c:pt idx="13">
                  <c:v>0.36</c:v>
                </c:pt>
                <c:pt idx="14">
                  <c:v>0.6</c:v>
                </c:pt>
                <c:pt idx="15">
                  <c:v>0.8</c:v>
                </c:pt>
                <c:pt idx="16">
                  <c:v>0.21</c:v>
                </c:pt>
                <c:pt idx="17">
                  <c:v>0.42</c:v>
                </c:pt>
                <c:pt idx="18">
                  <c:v>1.19</c:v>
                </c:pt>
                <c:pt idx="19">
                  <c:v>0.65</c:v>
                </c:pt>
                <c:pt idx="20">
                  <c:v>0.72</c:v>
                </c:pt>
                <c:pt idx="21">
                  <c:v>1.31</c:v>
                </c:pt>
                <c:pt idx="22">
                  <c:v>3.02</c:v>
                </c:pt>
                <c:pt idx="23">
                  <c:v>2.1</c:v>
                </c:pt>
                <c:pt idx="24">
                  <c:v>2.25</c:v>
                </c:pt>
                <c:pt idx="25">
                  <c:v>1.57</c:v>
                </c:pt>
                <c:pt idx="26">
                  <c:v>1.23</c:v>
                </c:pt>
                <c:pt idx="27">
                  <c:v>0.97</c:v>
                </c:pt>
                <c:pt idx="28">
                  <c:v>0.61</c:v>
                </c:pt>
                <c:pt idx="29">
                  <c:v>-0.15</c:v>
                </c:pt>
                <c:pt idx="30">
                  <c:v>0.2</c:v>
                </c:pt>
                <c:pt idx="31">
                  <c:v>0.34</c:v>
                </c:pt>
                <c:pt idx="32">
                  <c:v>0.78</c:v>
                </c:pt>
                <c:pt idx="33">
                  <c:v>0.28999999999999998</c:v>
                </c:pt>
                <c:pt idx="34">
                  <c:v>0.34</c:v>
                </c:pt>
                <c:pt idx="35">
                  <c:v>0.52</c:v>
                </c:pt>
                <c:pt idx="36">
                  <c:v>0.76</c:v>
                </c:pt>
                <c:pt idx="37">
                  <c:v>0.61</c:v>
                </c:pt>
                <c:pt idx="38">
                  <c:v>0.47</c:v>
                </c:pt>
                <c:pt idx="39">
                  <c:v>0.37</c:v>
                </c:pt>
                <c:pt idx="40">
                  <c:v>0.51</c:v>
                </c:pt>
                <c:pt idx="41">
                  <c:v>0.71</c:v>
                </c:pt>
                <c:pt idx="42">
                  <c:v>0.91</c:v>
                </c:pt>
                <c:pt idx="43">
                  <c:v>0.69</c:v>
                </c:pt>
                <c:pt idx="44">
                  <c:v>0.33</c:v>
                </c:pt>
                <c:pt idx="45">
                  <c:v>0.44</c:v>
                </c:pt>
                <c:pt idx="46">
                  <c:v>0.69</c:v>
                </c:pt>
                <c:pt idx="47">
                  <c:v>0.86</c:v>
                </c:pt>
                <c:pt idx="48">
                  <c:v>0.57999999999999996</c:v>
                </c:pt>
                <c:pt idx="49">
                  <c:v>0.59</c:v>
                </c:pt>
                <c:pt idx="50">
                  <c:v>0.61</c:v>
                </c:pt>
                <c:pt idx="51">
                  <c:v>0.87</c:v>
                </c:pt>
                <c:pt idx="52">
                  <c:v>0.49</c:v>
                </c:pt>
                <c:pt idx="53">
                  <c:v>-0.02</c:v>
                </c:pt>
                <c:pt idx="54">
                  <c:v>0.25</c:v>
                </c:pt>
                <c:pt idx="55">
                  <c:v>0.17</c:v>
                </c:pt>
                <c:pt idx="56">
                  <c:v>0.35</c:v>
                </c:pt>
                <c:pt idx="57">
                  <c:v>0.75</c:v>
                </c:pt>
                <c:pt idx="58">
                  <c:v>0.55000000000000004</c:v>
                </c:pt>
                <c:pt idx="59">
                  <c:v>0.36</c:v>
                </c:pt>
                <c:pt idx="60">
                  <c:v>0.59</c:v>
                </c:pt>
                <c:pt idx="61">
                  <c:v>0.41</c:v>
                </c:pt>
                <c:pt idx="62">
                  <c:v>0.43</c:v>
                </c:pt>
                <c:pt idx="63">
                  <c:v>0.21</c:v>
                </c:pt>
                <c:pt idx="64">
                  <c:v>0.1</c:v>
                </c:pt>
                <c:pt idx="65">
                  <c:v>-0.21</c:v>
                </c:pt>
                <c:pt idx="66">
                  <c:v>0.19</c:v>
                </c:pt>
                <c:pt idx="67">
                  <c:v>0.05</c:v>
                </c:pt>
                <c:pt idx="68">
                  <c:v>0.21</c:v>
                </c:pt>
                <c:pt idx="69">
                  <c:v>0.33</c:v>
                </c:pt>
                <c:pt idx="70">
                  <c:v>0.31</c:v>
                </c:pt>
                <c:pt idx="71">
                  <c:v>0.48</c:v>
                </c:pt>
                <c:pt idx="72">
                  <c:v>0.44</c:v>
                </c:pt>
                <c:pt idx="73">
                  <c:v>0.44</c:v>
                </c:pt>
                <c:pt idx="74">
                  <c:v>0.37</c:v>
                </c:pt>
                <c:pt idx="75">
                  <c:v>0.25</c:v>
                </c:pt>
                <c:pt idx="76">
                  <c:v>0.28000000000000003</c:v>
                </c:pt>
                <c:pt idx="77">
                  <c:v>0.28000000000000003</c:v>
                </c:pt>
                <c:pt idx="78">
                  <c:v>0.24</c:v>
                </c:pt>
                <c:pt idx="79">
                  <c:v>0.47</c:v>
                </c:pt>
                <c:pt idx="80">
                  <c:v>0.18</c:v>
                </c:pt>
                <c:pt idx="81">
                  <c:v>0.3</c:v>
                </c:pt>
                <c:pt idx="82">
                  <c:v>0.38</c:v>
                </c:pt>
                <c:pt idx="83">
                  <c:v>0.74</c:v>
                </c:pt>
                <c:pt idx="84">
                  <c:v>0.54</c:v>
                </c:pt>
                <c:pt idx="85">
                  <c:v>0.49</c:v>
                </c:pt>
                <c:pt idx="86">
                  <c:v>0.48</c:v>
                </c:pt>
                <c:pt idx="87">
                  <c:v>0.55000000000000004</c:v>
                </c:pt>
                <c:pt idx="88">
                  <c:v>0.79</c:v>
                </c:pt>
                <c:pt idx="89">
                  <c:v>0.74</c:v>
                </c:pt>
                <c:pt idx="90">
                  <c:v>0.53</c:v>
                </c:pt>
                <c:pt idx="91">
                  <c:v>0.28000000000000003</c:v>
                </c:pt>
                <c:pt idx="92">
                  <c:v>0.26</c:v>
                </c:pt>
                <c:pt idx="93">
                  <c:v>0.45</c:v>
                </c:pt>
                <c:pt idx="94">
                  <c:v>0.36</c:v>
                </c:pt>
                <c:pt idx="95">
                  <c:v>0.28000000000000003</c:v>
                </c:pt>
                <c:pt idx="96">
                  <c:v>0.48</c:v>
                </c:pt>
                <c:pt idx="97">
                  <c:v>0.55000000000000004</c:v>
                </c:pt>
                <c:pt idx="98">
                  <c:v>0.2</c:v>
                </c:pt>
                <c:pt idx="99">
                  <c:v>0.48</c:v>
                </c:pt>
                <c:pt idx="100">
                  <c:v>0.47</c:v>
                </c:pt>
                <c:pt idx="101">
                  <c:v>0.36</c:v>
                </c:pt>
                <c:pt idx="102">
                  <c:v>0.24</c:v>
                </c:pt>
                <c:pt idx="103">
                  <c:v>0.15</c:v>
                </c:pt>
                <c:pt idx="104">
                  <c:v>0.24</c:v>
                </c:pt>
                <c:pt idx="105">
                  <c:v>0.28000000000000003</c:v>
                </c:pt>
                <c:pt idx="106">
                  <c:v>0.41</c:v>
                </c:pt>
                <c:pt idx="107">
                  <c:v>0.37</c:v>
                </c:pt>
                <c:pt idx="108">
                  <c:v>0.75</c:v>
                </c:pt>
                <c:pt idx="109">
                  <c:v>0.78</c:v>
                </c:pt>
                <c:pt idx="110">
                  <c:v>0.52</c:v>
                </c:pt>
                <c:pt idx="111">
                  <c:v>0.56999999999999995</c:v>
                </c:pt>
                <c:pt idx="112">
                  <c:v>0.43</c:v>
                </c:pt>
                <c:pt idx="113">
                  <c:v>0</c:v>
                </c:pt>
                <c:pt idx="114">
                  <c:v>0.01</c:v>
                </c:pt>
                <c:pt idx="115">
                  <c:v>0.04</c:v>
                </c:pt>
                <c:pt idx="116">
                  <c:v>0.45</c:v>
                </c:pt>
                <c:pt idx="117">
                  <c:v>0.75</c:v>
                </c:pt>
                <c:pt idx="118">
                  <c:v>0.83</c:v>
                </c:pt>
                <c:pt idx="119">
                  <c:v>0.63</c:v>
                </c:pt>
                <c:pt idx="120">
                  <c:v>0.83</c:v>
                </c:pt>
                <c:pt idx="121">
                  <c:v>0.8</c:v>
                </c:pt>
                <c:pt idx="122">
                  <c:v>0.79</c:v>
                </c:pt>
                <c:pt idx="123">
                  <c:v>0.77</c:v>
                </c:pt>
                <c:pt idx="124">
                  <c:v>0.47</c:v>
                </c:pt>
                <c:pt idx="125">
                  <c:v>0.15</c:v>
                </c:pt>
                <c:pt idx="126">
                  <c:v>0.16</c:v>
                </c:pt>
                <c:pt idx="127">
                  <c:v>0.37</c:v>
                </c:pt>
                <c:pt idx="128">
                  <c:v>0.53</c:v>
                </c:pt>
                <c:pt idx="129">
                  <c:v>0.43</c:v>
                </c:pt>
                <c:pt idx="130">
                  <c:v>0.52</c:v>
                </c:pt>
                <c:pt idx="131">
                  <c:v>0.5</c:v>
                </c:pt>
                <c:pt idx="132">
                  <c:v>0.56000000000000005</c:v>
                </c:pt>
                <c:pt idx="133">
                  <c:v>0.45</c:v>
                </c:pt>
                <c:pt idx="134">
                  <c:v>0.21</c:v>
                </c:pt>
                <c:pt idx="135">
                  <c:v>0.64</c:v>
                </c:pt>
                <c:pt idx="136">
                  <c:v>0.36</c:v>
                </c:pt>
                <c:pt idx="137">
                  <c:v>0.08</c:v>
                </c:pt>
                <c:pt idx="138">
                  <c:v>0.43</c:v>
                </c:pt>
                <c:pt idx="139">
                  <c:v>0.41</c:v>
                </c:pt>
                <c:pt idx="140">
                  <c:v>0.56999999999999995</c:v>
                </c:pt>
                <c:pt idx="141">
                  <c:v>0.59</c:v>
                </c:pt>
                <c:pt idx="142">
                  <c:v>0.6</c:v>
                </c:pt>
                <c:pt idx="143">
                  <c:v>0.79</c:v>
                </c:pt>
                <c:pt idx="144">
                  <c:v>0.86</c:v>
                </c:pt>
                <c:pt idx="145">
                  <c:v>0.6</c:v>
                </c:pt>
                <c:pt idx="146">
                  <c:v>0.47</c:v>
                </c:pt>
                <c:pt idx="147">
                  <c:v>0.55000000000000004</c:v>
                </c:pt>
                <c:pt idx="148">
                  <c:v>0.37</c:v>
                </c:pt>
                <c:pt idx="149">
                  <c:v>0.26</c:v>
                </c:pt>
                <c:pt idx="150">
                  <c:v>0.03</c:v>
                </c:pt>
                <c:pt idx="151">
                  <c:v>0.24</c:v>
                </c:pt>
                <c:pt idx="152">
                  <c:v>0.35</c:v>
                </c:pt>
                <c:pt idx="153">
                  <c:v>0.56999999999999995</c:v>
                </c:pt>
                <c:pt idx="154">
                  <c:v>0.54</c:v>
                </c:pt>
                <c:pt idx="155">
                  <c:v>0.92</c:v>
                </c:pt>
                <c:pt idx="156">
                  <c:v>0.55000000000000004</c:v>
                </c:pt>
                <c:pt idx="157">
                  <c:v>0.69</c:v>
                </c:pt>
                <c:pt idx="158">
                  <c:v>0.92</c:v>
                </c:pt>
                <c:pt idx="159">
                  <c:v>0.67</c:v>
                </c:pt>
                <c:pt idx="160">
                  <c:v>0.46</c:v>
                </c:pt>
                <c:pt idx="161">
                  <c:v>0.4</c:v>
                </c:pt>
                <c:pt idx="162">
                  <c:v>0.01</c:v>
                </c:pt>
                <c:pt idx="163">
                  <c:v>0.25</c:v>
                </c:pt>
                <c:pt idx="164">
                  <c:v>0.56999999999999995</c:v>
                </c:pt>
                <c:pt idx="165">
                  <c:v>0.42</c:v>
                </c:pt>
                <c:pt idx="166">
                  <c:v>0.51</c:v>
                </c:pt>
                <c:pt idx="167">
                  <c:v>0.78</c:v>
                </c:pt>
                <c:pt idx="168">
                  <c:v>1.24</c:v>
                </c:pt>
                <c:pt idx="169">
                  <c:v>1.22</c:v>
                </c:pt>
                <c:pt idx="170">
                  <c:v>1.32</c:v>
                </c:pt>
                <c:pt idx="171">
                  <c:v>0.71</c:v>
                </c:pt>
                <c:pt idx="172">
                  <c:v>0.74</c:v>
                </c:pt>
                <c:pt idx="173">
                  <c:v>0.79</c:v>
                </c:pt>
                <c:pt idx="174">
                  <c:v>0.62</c:v>
                </c:pt>
                <c:pt idx="175">
                  <c:v>0.22</c:v>
                </c:pt>
                <c:pt idx="176">
                  <c:v>0.54</c:v>
                </c:pt>
                <c:pt idx="177">
                  <c:v>0.82</c:v>
                </c:pt>
                <c:pt idx="178">
                  <c:v>1.01</c:v>
                </c:pt>
                <c:pt idx="179">
                  <c:v>0.96</c:v>
                </c:pt>
                <c:pt idx="180">
                  <c:v>1.27</c:v>
                </c:pt>
                <c:pt idx="181">
                  <c:v>0.9</c:v>
                </c:pt>
                <c:pt idx="182">
                  <c:v>0.43</c:v>
                </c:pt>
                <c:pt idx="183">
                  <c:v>0.61</c:v>
                </c:pt>
                <c:pt idx="184">
                  <c:v>0.78</c:v>
                </c:pt>
                <c:pt idx="185">
                  <c:v>0.35</c:v>
                </c:pt>
                <c:pt idx="186">
                  <c:v>0.52</c:v>
                </c:pt>
                <c:pt idx="187">
                  <c:v>0.44</c:v>
                </c:pt>
                <c:pt idx="188">
                  <c:v>0.08</c:v>
                </c:pt>
                <c:pt idx="189">
                  <c:v>0.26</c:v>
                </c:pt>
                <c:pt idx="190">
                  <c:v>0.18</c:v>
                </c:pt>
                <c:pt idx="191">
                  <c:v>0.3</c:v>
                </c:pt>
                <c:pt idx="192">
                  <c:v>0.38</c:v>
                </c:pt>
                <c:pt idx="193">
                  <c:v>0.33</c:v>
                </c:pt>
                <c:pt idx="194">
                  <c:v>0.25</c:v>
                </c:pt>
                <c:pt idx="195">
                  <c:v>0.14000000000000001</c:v>
                </c:pt>
                <c:pt idx="196">
                  <c:v>0.31</c:v>
                </c:pt>
                <c:pt idx="197">
                  <c:v>-0.23</c:v>
                </c:pt>
                <c:pt idx="198">
                  <c:v>0.24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Núcleo por exclusão - Sem monitorados e alimentos no domicílio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Plan1!$A$2:$A$200</c:f>
              <c:numCache>
                <c:formatCode>mmm\-yy</c:formatCode>
                <c:ptCount val="199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</c:numCache>
            </c:numRef>
          </c:cat>
          <c:val>
            <c:numRef>
              <c:f>Plan1!$C$2:$C$200</c:f>
              <c:numCache>
                <c:formatCode>General</c:formatCode>
                <c:ptCount val="199"/>
                <c:pt idx="0">
                  <c:v>0.37</c:v>
                </c:pt>
                <c:pt idx="1">
                  <c:v>0.57999999999999996</c:v>
                </c:pt>
                <c:pt idx="2">
                  <c:v>0.28000000000000003</c:v>
                </c:pt>
                <c:pt idx="3">
                  <c:v>0.4</c:v>
                </c:pt>
                <c:pt idx="4">
                  <c:v>0.38</c:v>
                </c:pt>
                <c:pt idx="5">
                  <c:v>0.27</c:v>
                </c:pt>
                <c:pt idx="6">
                  <c:v>0.6</c:v>
                </c:pt>
                <c:pt idx="7">
                  <c:v>0.52</c:v>
                </c:pt>
                <c:pt idx="8">
                  <c:v>0.23</c:v>
                </c:pt>
                <c:pt idx="9">
                  <c:v>0.5</c:v>
                </c:pt>
                <c:pt idx="10">
                  <c:v>0.6</c:v>
                </c:pt>
                <c:pt idx="11">
                  <c:v>0.77</c:v>
                </c:pt>
                <c:pt idx="12">
                  <c:v>0.49</c:v>
                </c:pt>
                <c:pt idx="13">
                  <c:v>0.83</c:v>
                </c:pt>
                <c:pt idx="14">
                  <c:v>0.43</c:v>
                </c:pt>
                <c:pt idx="15">
                  <c:v>0.51</c:v>
                </c:pt>
                <c:pt idx="16">
                  <c:v>0.52</c:v>
                </c:pt>
                <c:pt idx="17">
                  <c:v>0.16</c:v>
                </c:pt>
                <c:pt idx="18">
                  <c:v>0.49</c:v>
                </c:pt>
                <c:pt idx="19">
                  <c:v>0.4</c:v>
                </c:pt>
                <c:pt idx="20">
                  <c:v>0.61</c:v>
                </c:pt>
                <c:pt idx="21">
                  <c:v>0.74</c:v>
                </c:pt>
                <c:pt idx="22">
                  <c:v>1.17</c:v>
                </c:pt>
                <c:pt idx="23">
                  <c:v>1.66</c:v>
                </c:pt>
                <c:pt idx="24">
                  <c:v>1.38</c:v>
                </c:pt>
                <c:pt idx="25">
                  <c:v>0.99</c:v>
                </c:pt>
                <c:pt idx="26">
                  <c:v>1.1299999999999999</c:v>
                </c:pt>
                <c:pt idx="27">
                  <c:v>0.81</c:v>
                </c:pt>
                <c:pt idx="28">
                  <c:v>0.56000000000000005</c:v>
                </c:pt>
                <c:pt idx="29">
                  <c:v>0.52</c:v>
                </c:pt>
                <c:pt idx="30">
                  <c:v>0.37</c:v>
                </c:pt>
                <c:pt idx="31">
                  <c:v>0.37</c:v>
                </c:pt>
                <c:pt idx="32">
                  <c:v>0.37</c:v>
                </c:pt>
                <c:pt idx="33">
                  <c:v>0.37</c:v>
                </c:pt>
                <c:pt idx="34">
                  <c:v>0.38</c:v>
                </c:pt>
                <c:pt idx="35">
                  <c:v>0.63</c:v>
                </c:pt>
                <c:pt idx="36">
                  <c:v>0.64</c:v>
                </c:pt>
                <c:pt idx="37">
                  <c:v>1</c:v>
                </c:pt>
                <c:pt idx="38">
                  <c:v>0.85</c:v>
                </c:pt>
                <c:pt idx="39">
                  <c:v>0.72</c:v>
                </c:pt>
                <c:pt idx="40">
                  <c:v>0.7</c:v>
                </c:pt>
                <c:pt idx="41">
                  <c:v>0.53</c:v>
                </c:pt>
                <c:pt idx="42">
                  <c:v>0.46</c:v>
                </c:pt>
                <c:pt idx="43">
                  <c:v>0.56000000000000005</c:v>
                </c:pt>
                <c:pt idx="44">
                  <c:v>0.41</c:v>
                </c:pt>
                <c:pt idx="45">
                  <c:v>0.55000000000000004</c:v>
                </c:pt>
                <c:pt idx="46">
                  <c:v>0.56999999999999995</c:v>
                </c:pt>
                <c:pt idx="47">
                  <c:v>0.67</c:v>
                </c:pt>
                <c:pt idx="48">
                  <c:v>0.56000000000000005</c:v>
                </c:pt>
                <c:pt idx="49">
                  <c:v>0.93</c:v>
                </c:pt>
                <c:pt idx="50">
                  <c:v>0.41</c:v>
                </c:pt>
                <c:pt idx="51">
                  <c:v>0.71</c:v>
                </c:pt>
                <c:pt idx="52">
                  <c:v>0.56999999999999995</c:v>
                </c:pt>
                <c:pt idx="53">
                  <c:v>0.36</c:v>
                </c:pt>
                <c:pt idx="54">
                  <c:v>0.37</c:v>
                </c:pt>
                <c:pt idx="55">
                  <c:v>0.26</c:v>
                </c:pt>
                <c:pt idx="56">
                  <c:v>0.3</c:v>
                </c:pt>
                <c:pt idx="57">
                  <c:v>0.38</c:v>
                </c:pt>
                <c:pt idx="58">
                  <c:v>0.27</c:v>
                </c:pt>
                <c:pt idx="59">
                  <c:v>0.3</c:v>
                </c:pt>
                <c:pt idx="60">
                  <c:v>0.87</c:v>
                </c:pt>
                <c:pt idx="61">
                  <c:v>0.71</c:v>
                </c:pt>
                <c:pt idx="62">
                  <c:v>0.53</c:v>
                </c:pt>
                <c:pt idx="63">
                  <c:v>0.22</c:v>
                </c:pt>
                <c:pt idx="64">
                  <c:v>-0.03</c:v>
                </c:pt>
                <c:pt idx="65">
                  <c:v>-0.16</c:v>
                </c:pt>
                <c:pt idx="66">
                  <c:v>0.14000000000000001</c:v>
                </c:pt>
                <c:pt idx="67">
                  <c:v>0.13</c:v>
                </c:pt>
                <c:pt idx="68">
                  <c:v>0.23</c:v>
                </c:pt>
                <c:pt idx="69">
                  <c:v>0.28999999999999998</c:v>
                </c:pt>
                <c:pt idx="70">
                  <c:v>0.23</c:v>
                </c:pt>
                <c:pt idx="71">
                  <c:v>0.35</c:v>
                </c:pt>
                <c:pt idx="72">
                  <c:v>0.42</c:v>
                </c:pt>
                <c:pt idx="73">
                  <c:v>0.52</c:v>
                </c:pt>
                <c:pt idx="74">
                  <c:v>0.23</c:v>
                </c:pt>
                <c:pt idx="75">
                  <c:v>0.28999999999999998</c:v>
                </c:pt>
                <c:pt idx="76">
                  <c:v>0.33</c:v>
                </c:pt>
                <c:pt idx="77">
                  <c:v>0.22</c:v>
                </c:pt>
                <c:pt idx="78">
                  <c:v>0.08</c:v>
                </c:pt>
                <c:pt idx="79">
                  <c:v>0.35</c:v>
                </c:pt>
                <c:pt idx="80">
                  <c:v>0.25</c:v>
                </c:pt>
                <c:pt idx="81">
                  <c:v>0.4</c:v>
                </c:pt>
                <c:pt idx="82">
                  <c:v>0.37</c:v>
                </c:pt>
                <c:pt idx="83">
                  <c:v>0.59</c:v>
                </c:pt>
                <c:pt idx="84">
                  <c:v>0.4</c:v>
                </c:pt>
                <c:pt idx="85">
                  <c:v>0.69</c:v>
                </c:pt>
                <c:pt idx="86">
                  <c:v>0.36</c:v>
                </c:pt>
                <c:pt idx="87">
                  <c:v>0.53</c:v>
                </c:pt>
                <c:pt idx="88">
                  <c:v>0.68</c:v>
                </c:pt>
                <c:pt idx="89">
                  <c:v>0.55000000000000004</c:v>
                </c:pt>
                <c:pt idx="90">
                  <c:v>0.39</c:v>
                </c:pt>
                <c:pt idx="91">
                  <c:v>0.5</c:v>
                </c:pt>
                <c:pt idx="92">
                  <c:v>0.62</c:v>
                </c:pt>
                <c:pt idx="93">
                  <c:v>0.51</c:v>
                </c:pt>
                <c:pt idx="94">
                  <c:v>0.36</c:v>
                </c:pt>
                <c:pt idx="95">
                  <c:v>0.33</c:v>
                </c:pt>
                <c:pt idx="96">
                  <c:v>0.27</c:v>
                </c:pt>
                <c:pt idx="97">
                  <c:v>0.88</c:v>
                </c:pt>
                <c:pt idx="98">
                  <c:v>0.25</c:v>
                </c:pt>
                <c:pt idx="99">
                  <c:v>0.57999999999999996</c:v>
                </c:pt>
                <c:pt idx="100">
                  <c:v>0.56000000000000005</c:v>
                </c:pt>
                <c:pt idx="101">
                  <c:v>0.32</c:v>
                </c:pt>
                <c:pt idx="102">
                  <c:v>0.23</c:v>
                </c:pt>
                <c:pt idx="103">
                  <c:v>0.28999999999999998</c:v>
                </c:pt>
                <c:pt idx="104">
                  <c:v>0.35</c:v>
                </c:pt>
                <c:pt idx="105">
                  <c:v>0.33</c:v>
                </c:pt>
                <c:pt idx="106">
                  <c:v>0.42</c:v>
                </c:pt>
                <c:pt idx="107">
                  <c:v>0.44</c:v>
                </c:pt>
                <c:pt idx="108">
                  <c:v>0.57999999999999996</c:v>
                </c:pt>
                <c:pt idx="109">
                  <c:v>0.86</c:v>
                </c:pt>
                <c:pt idx="110">
                  <c:v>0.46</c:v>
                </c:pt>
                <c:pt idx="111">
                  <c:v>0.43</c:v>
                </c:pt>
                <c:pt idx="112">
                  <c:v>0.62</c:v>
                </c:pt>
                <c:pt idx="113">
                  <c:v>0.4</c:v>
                </c:pt>
                <c:pt idx="114">
                  <c:v>0.2</c:v>
                </c:pt>
                <c:pt idx="115">
                  <c:v>0.24</c:v>
                </c:pt>
                <c:pt idx="116">
                  <c:v>0.34</c:v>
                </c:pt>
                <c:pt idx="117">
                  <c:v>0.55000000000000004</c:v>
                </c:pt>
                <c:pt idx="118">
                  <c:v>0.56999999999999995</c:v>
                </c:pt>
                <c:pt idx="119">
                  <c:v>0.71</c:v>
                </c:pt>
                <c:pt idx="120">
                  <c:v>0.66</c:v>
                </c:pt>
                <c:pt idx="121">
                  <c:v>1.23</c:v>
                </c:pt>
                <c:pt idx="122">
                  <c:v>0.69</c:v>
                </c:pt>
                <c:pt idx="123">
                  <c:v>0.57999999999999996</c:v>
                </c:pt>
                <c:pt idx="124">
                  <c:v>0.43</c:v>
                </c:pt>
                <c:pt idx="125">
                  <c:v>0.5</c:v>
                </c:pt>
                <c:pt idx="126">
                  <c:v>0.4</c:v>
                </c:pt>
                <c:pt idx="127">
                  <c:v>0.45</c:v>
                </c:pt>
                <c:pt idx="128">
                  <c:v>0.44</c:v>
                </c:pt>
                <c:pt idx="129">
                  <c:v>0.43</c:v>
                </c:pt>
                <c:pt idx="130">
                  <c:v>0.45</c:v>
                </c:pt>
                <c:pt idx="131">
                  <c:v>0.49</c:v>
                </c:pt>
                <c:pt idx="132">
                  <c:v>0.56999999999999995</c:v>
                </c:pt>
                <c:pt idx="133">
                  <c:v>0.65</c:v>
                </c:pt>
                <c:pt idx="134">
                  <c:v>0.22</c:v>
                </c:pt>
                <c:pt idx="135">
                  <c:v>0.71</c:v>
                </c:pt>
                <c:pt idx="136">
                  <c:v>0.26</c:v>
                </c:pt>
                <c:pt idx="137">
                  <c:v>-0.09</c:v>
                </c:pt>
                <c:pt idx="138">
                  <c:v>0.43</c:v>
                </c:pt>
                <c:pt idx="139">
                  <c:v>0.4</c:v>
                </c:pt>
                <c:pt idx="140">
                  <c:v>0.39</c:v>
                </c:pt>
                <c:pt idx="141">
                  <c:v>0.48</c:v>
                </c:pt>
                <c:pt idx="142">
                  <c:v>0.64</c:v>
                </c:pt>
                <c:pt idx="143">
                  <c:v>0.88</c:v>
                </c:pt>
                <c:pt idx="144">
                  <c:v>0.87</c:v>
                </c:pt>
                <c:pt idx="145">
                  <c:v>1</c:v>
                </c:pt>
                <c:pt idx="146">
                  <c:v>0.31</c:v>
                </c:pt>
                <c:pt idx="147">
                  <c:v>0.45</c:v>
                </c:pt>
                <c:pt idx="148">
                  <c:v>0.48</c:v>
                </c:pt>
                <c:pt idx="149">
                  <c:v>0.38</c:v>
                </c:pt>
                <c:pt idx="150">
                  <c:v>0.35</c:v>
                </c:pt>
                <c:pt idx="151">
                  <c:v>0.45</c:v>
                </c:pt>
                <c:pt idx="152">
                  <c:v>0.52</c:v>
                </c:pt>
                <c:pt idx="153">
                  <c:v>0.6</c:v>
                </c:pt>
                <c:pt idx="154">
                  <c:v>0.6</c:v>
                </c:pt>
                <c:pt idx="155">
                  <c:v>0.96</c:v>
                </c:pt>
                <c:pt idx="156">
                  <c:v>0.52</c:v>
                </c:pt>
                <c:pt idx="157">
                  <c:v>0.92</c:v>
                </c:pt>
                <c:pt idx="158">
                  <c:v>0.88</c:v>
                </c:pt>
                <c:pt idx="159">
                  <c:v>0.41</c:v>
                </c:pt>
                <c:pt idx="160">
                  <c:v>0.42</c:v>
                </c:pt>
                <c:pt idx="161">
                  <c:v>0.73</c:v>
                </c:pt>
                <c:pt idx="162">
                  <c:v>0.01</c:v>
                </c:pt>
                <c:pt idx="163">
                  <c:v>0.38</c:v>
                </c:pt>
                <c:pt idx="164">
                  <c:v>0.57999999999999996</c:v>
                </c:pt>
                <c:pt idx="165">
                  <c:v>0.42</c:v>
                </c:pt>
                <c:pt idx="166">
                  <c:v>0.31</c:v>
                </c:pt>
                <c:pt idx="167">
                  <c:v>0.87</c:v>
                </c:pt>
                <c:pt idx="168">
                  <c:v>0.64</c:v>
                </c:pt>
                <c:pt idx="169">
                  <c:v>0.91</c:v>
                </c:pt>
                <c:pt idx="170">
                  <c:v>0.56999999999999995</c:v>
                </c:pt>
                <c:pt idx="171">
                  <c:v>0.61</c:v>
                </c:pt>
                <c:pt idx="172">
                  <c:v>0.31</c:v>
                </c:pt>
                <c:pt idx="173">
                  <c:v>0.68</c:v>
                </c:pt>
                <c:pt idx="174">
                  <c:v>0.41</c:v>
                </c:pt>
                <c:pt idx="175">
                  <c:v>0.33</c:v>
                </c:pt>
                <c:pt idx="176">
                  <c:v>0.55000000000000004</c:v>
                </c:pt>
                <c:pt idx="177">
                  <c:v>0.63</c:v>
                </c:pt>
                <c:pt idx="178">
                  <c:v>0.59</c:v>
                </c:pt>
                <c:pt idx="179">
                  <c:v>0.86</c:v>
                </c:pt>
                <c:pt idx="180">
                  <c:v>0.62</c:v>
                </c:pt>
                <c:pt idx="181">
                  <c:v>1</c:v>
                </c:pt>
                <c:pt idx="182">
                  <c:v>0.42</c:v>
                </c:pt>
                <c:pt idx="183">
                  <c:v>0.43</c:v>
                </c:pt>
                <c:pt idx="184">
                  <c:v>0.5</c:v>
                </c:pt>
                <c:pt idx="185">
                  <c:v>0.28999999999999998</c:v>
                </c:pt>
                <c:pt idx="186">
                  <c:v>0.41</c:v>
                </c:pt>
                <c:pt idx="187">
                  <c:v>0.54</c:v>
                </c:pt>
                <c:pt idx="188">
                  <c:v>0.16</c:v>
                </c:pt>
                <c:pt idx="189">
                  <c:v>0.35</c:v>
                </c:pt>
                <c:pt idx="190">
                  <c:v>0.35</c:v>
                </c:pt>
                <c:pt idx="191">
                  <c:v>0.53</c:v>
                </c:pt>
                <c:pt idx="192">
                  <c:v>0.27</c:v>
                </c:pt>
                <c:pt idx="193">
                  <c:v>0.54</c:v>
                </c:pt>
                <c:pt idx="194">
                  <c:v>0.14000000000000001</c:v>
                </c:pt>
                <c:pt idx="195">
                  <c:v>0.28999999999999998</c:v>
                </c:pt>
                <c:pt idx="196">
                  <c:v>0.05</c:v>
                </c:pt>
                <c:pt idx="197">
                  <c:v>0.22</c:v>
                </c:pt>
                <c:pt idx="198">
                  <c:v>0.11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1564848"/>
        <c:axId val="244603104"/>
      </c:lineChart>
      <c:dateAx>
        <c:axId val="24156484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4603104"/>
        <c:crosses val="autoZero"/>
        <c:auto val="1"/>
        <c:lblOffset val="100"/>
        <c:baseTimeUnit val="months"/>
      </c:dateAx>
      <c:valAx>
        <c:axId val="244603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% a.m.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1564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IPCA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Plan1!$A$2:$A$200</c:f>
              <c:numCache>
                <c:formatCode>mmm\-yy</c:formatCode>
                <c:ptCount val="199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</c:numCache>
            </c:numRef>
          </c:cat>
          <c:val>
            <c:numRef>
              <c:f>Plan1!$B$2:$B$200</c:f>
              <c:numCache>
                <c:formatCode>General</c:formatCode>
                <c:ptCount val="199"/>
                <c:pt idx="0">
                  <c:v>0.56999999999999995</c:v>
                </c:pt>
                <c:pt idx="1">
                  <c:v>0.46</c:v>
                </c:pt>
                <c:pt idx="2">
                  <c:v>0.38</c:v>
                </c:pt>
                <c:pt idx="3">
                  <c:v>0.57999999999999996</c:v>
                </c:pt>
                <c:pt idx="4">
                  <c:v>0.41</c:v>
                </c:pt>
                <c:pt idx="5">
                  <c:v>0.52</c:v>
                </c:pt>
                <c:pt idx="6">
                  <c:v>1.33</c:v>
                </c:pt>
                <c:pt idx="7">
                  <c:v>0.7</c:v>
                </c:pt>
                <c:pt idx="8">
                  <c:v>0.28000000000000003</c:v>
                </c:pt>
                <c:pt idx="9">
                  <c:v>0.83</c:v>
                </c:pt>
                <c:pt idx="10">
                  <c:v>0.71</c:v>
                </c:pt>
                <c:pt idx="11">
                  <c:v>0.65</c:v>
                </c:pt>
                <c:pt idx="12">
                  <c:v>0.52</c:v>
                </c:pt>
                <c:pt idx="13">
                  <c:v>0.36</c:v>
                </c:pt>
                <c:pt idx="14">
                  <c:v>0.6</c:v>
                </c:pt>
                <c:pt idx="15">
                  <c:v>0.8</c:v>
                </c:pt>
                <c:pt idx="16">
                  <c:v>0.21</c:v>
                </c:pt>
                <c:pt idx="17">
                  <c:v>0.42</c:v>
                </c:pt>
                <c:pt idx="18">
                  <c:v>1.19</c:v>
                </c:pt>
                <c:pt idx="19">
                  <c:v>0.65</c:v>
                </c:pt>
                <c:pt idx="20">
                  <c:v>0.72</c:v>
                </c:pt>
                <c:pt idx="21">
                  <c:v>1.31</c:v>
                </c:pt>
                <c:pt idx="22">
                  <c:v>3.02</c:v>
                </c:pt>
                <c:pt idx="23">
                  <c:v>2.1</c:v>
                </c:pt>
                <c:pt idx="24">
                  <c:v>2.25</c:v>
                </c:pt>
                <c:pt idx="25">
                  <c:v>1.57</c:v>
                </c:pt>
                <c:pt idx="26">
                  <c:v>1.23</c:v>
                </c:pt>
                <c:pt idx="27">
                  <c:v>0.97</c:v>
                </c:pt>
                <c:pt idx="28">
                  <c:v>0.61</c:v>
                </c:pt>
                <c:pt idx="29">
                  <c:v>-0.15</c:v>
                </c:pt>
                <c:pt idx="30">
                  <c:v>0.2</c:v>
                </c:pt>
                <c:pt idx="31">
                  <c:v>0.34</c:v>
                </c:pt>
                <c:pt idx="32">
                  <c:v>0.78</c:v>
                </c:pt>
                <c:pt idx="33">
                  <c:v>0.28999999999999998</c:v>
                </c:pt>
                <c:pt idx="34">
                  <c:v>0.34</c:v>
                </c:pt>
                <c:pt idx="35">
                  <c:v>0.52</c:v>
                </c:pt>
                <c:pt idx="36">
                  <c:v>0.76</c:v>
                </c:pt>
                <c:pt idx="37">
                  <c:v>0.61</c:v>
                </c:pt>
                <c:pt idx="38">
                  <c:v>0.47</c:v>
                </c:pt>
                <c:pt idx="39">
                  <c:v>0.37</c:v>
                </c:pt>
                <c:pt idx="40">
                  <c:v>0.51</c:v>
                </c:pt>
                <c:pt idx="41">
                  <c:v>0.71</c:v>
                </c:pt>
                <c:pt idx="42">
                  <c:v>0.91</c:v>
                </c:pt>
                <c:pt idx="43">
                  <c:v>0.69</c:v>
                </c:pt>
                <c:pt idx="44">
                  <c:v>0.33</c:v>
                </c:pt>
                <c:pt idx="45">
                  <c:v>0.44</c:v>
                </c:pt>
                <c:pt idx="46">
                  <c:v>0.69</c:v>
                </c:pt>
                <c:pt idx="47">
                  <c:v>0.86</c:v>
                </c:pt>
                <c:pt idx="48">
                  <c:v>0.57999999999999996</c:v>
                </c:pt>
                <c:pt idx="49">
                  <c:v>0.59</c:v>
                </c:pt>
                <c:pt idx="50">
                  <c:v>0.61</c:v>
                </c:pt>
                <c:pt idx="51">
                  <c:v>0.87</c:v>
                </c:pt>
                <c:pt idx="52">
                  <c:v>0.49</c:v>
                </c:pt>
                <c:pt idx="53">
                  <c:v>-0.02</c:v>
                </c:pt>
                <c:pt idx="54">
                  <c:v>0.25</c:v>
                </c:pt>
                <c:pt idx="55">
                  <c:v>0.17</c:v>
                </c:pt>
                <c:pt idx="56">
                  <c:v>0.35</c:v>
                </c:pt>
                <c:pt idx="57">
                  <c:v>0.75</c:v>
                </c:pt>
                <c:pt idx="58">
                  <c:v>0.55000000000000004</c:v>
                </c:pt>
                <c:pt idx="59">
                  <c:v>0.36</c:v>
                </c:pt>
                <c:pt idx="60">
                  <c:v>0.59</c:v>
                </c:pt>
                <c:pt idx="61">
                  <c:v>0.41</c:v>
                </c:pt>
                <c:pt idx="62">
                  <c:v>0.43</c:v>
                </c:pt>
                <c:pt idx="63">
                  <c:v>0.21</c:v>
                </c:pt>
                <c:pt idx="64">
                  <c:v>0.1</c:v>
                </c:pt>
                <c:pt idx="65">
                  <c:v>-0.21</c:v>
                </c:pt>
                <c:pt idx="66">
                  <c:v>0.19</c:v>
                </c:pt>
                <c:pt idx="67">
                  <c:v>0.05</c:v>
                </c:pt>
                <c:pt idx="68">
                  <c:v>0.21</c:v>
                </c:pt>
                <c:pt idx="69">
                  <c:v>0.33</c:v>
                </c:pt>
                <c:pt idx="70">
                  <c:v>0.31</c:v>
                </c:pt>
                <c:pt idx="71">
                  <c:v>0.48</c:v>
                </c:pt>
                <c:pt idx="72">
                  <c:v>0.44</c:v>
                </c:pt>
                <c:pt idx="73">
                  <c:v>0.44</c:v>
                </c:pt>
                <c:pt idx="74">
                  <c:v>0.37</c:v>
                </c:pt>
                <c:pt idx="75">
                  <c:v>0.25</c:v>
                </c:pt>
                <c:pt idx="76">
                  <c:v>0.28000000000000003</c:v>
                </c:pt>
                <c:pt idx="77">
                  <c:v>0.28000000000000003</c:v>
                </c:pt>
                <c:pt idx="78">
                  <c:v>0.24</c:v>
                </c:pt>
                <c:pt idx="79">
                  <c:v>0.47</c:v>
                </c:pt>
                <c:pt idx="80">
                  <c:v>0.18</c:v>
                </c:pt>
                <c:pt idx="81">
                  <c:v>0.3</c:v>
                </c:pt>
                <c:pt idx="82">
                  <c:v>0.38</c:v>
                </c:pt>
                <c:pt idx="83">
                  <c:v>0.74</c:v>
                </c:pt>
                <c:pt idx="84">
                  <c:v>0.54</c:v>
                </c:pt>
                <c:pt idx="85">
                  <c:v>0.49</c:v>
                </c:pt>
                <c:pt idx="86">
                  <c:v>0.48</c:v>
                </c:pt>
                <c:pt idx="87">
                  <c:v>0.55000000000000004</c:v>
                </c:pt>
                <c:pt idx="88">
                  <c:v>0.79</c:v>
                </c:pt>
                <c:pt idx="89">
                  <c:v>0.74</c:v>
                </c:pt>
                <c:pt idx="90">
                  <c:v>0.53</c:v>
                </c:pt>
                <c:pt idx="91">
                  <c:v>0.28000000000000003</c:v>
                </c:pt>
                <c:pt idx="92">
                  <c:v>0.26</c:v>
                </c:pt>
                <c:pt idx="93">
                  <c:v>0.45</c:v>
                </c:pt>
                <c:pt idx="94">
                  <c:v>0.36</c:v>
                </c:pt>
                <c:pt idx="95">
                  <c:v>0.28000000000000003</c:v>
                </c:pt>
                <c:pt idx="96">
                  <c:v>0.48</c:v>
                </c:pt>
                <c:pt idx="97">
                  <c:v>0.55000000000000004</c:v>
                </c:pt>
                <c:pt idx="98">
                  <c:v>0.2</c:v>
                </c:pt>
                <c:pt idx="99">
                  <c:v>0.48</c:v>
                </c:pt>
                <c:pt idx="100">
                  <c:v>0.47</c:v>
                </c:pt>
                <c:pt idx="101">
                  <c:v>0.36</c:v>
                </c:pt>
                <c:pt idx="102">
                  <c:v>0.24</c:v>
                </c:pt>
                <c:pt idx="103">
                  <c:v>0.15</c:v>
                </c:pt>
                <c:pt idx="104">
                  <c:v>0.24</c:v>
                </c:pt>
                <c:pt idx="105">
                  <c:v>0.28000000000000003</c:v>
                </c:pt>
                <c:pt idx="106">
                  <c:v>0.41</c:v>
                </c:pt>
                <c:pt idx="107">
                  <c:v>0.37</c:v>
                </c:pt>
                <c:pt idx="108">
                  <c:v>0.75</c:v>
                </c:pt>
                <c:pt idx="109">
                  <c:v>0.78</c:v>
                </c:pt>
                <c:pt idx="110">
                  <c:v>0.52</c:v>
                </c:pt>
                <c:pt idx="111">
                  <c:v>0.56999999999999995</c:v>
                </c:pt>
                <c:pt idx="112">
                  <c:v>0.43</c:v>
                </c:pt>
                <c:pt idx="113">
                  <c:v>0</c:v>
                </c:pt>
                <c:pt idx="114">
                  <c:v>0.01</c:v>
                </c:pt>
                <c:pt idx="115">
                  <c:v>0.04</c:v>
                </c:pt>
                <c:pt idx="116">
                  <c:v>0.45</c:v>
                </c:pt>
                <c:pt idx="117">
                  <c:v>0.75</c:v>
                </c:pt>
                <c:pt idx="118">
                  <c:v>0.83</c:v>
                </c:pt>
                <c:pt idx="119">
                  <c:v>0.63</c:v>
                </c:pt>
                <c:pt idx="120">
                  <c:v>0.83</c:v>
                </c:pt>
                <c:pt idx="121">
                  <c:v>0.8</c:v>
                </c:pt>
                <c:pt idx="122">
                  <c:v>0.79</c:v>
                </c:pt>
                <c:pt idx="123">
                  <c:v>0.77</c:v>
                </c:pt>
                <c:pt idx="124">
                  <c:v>0.47</c:v>
                </c:pt>
                <c:pt idx="125">
                  <c:v>0.15</c:v>
                </c:pt>
                <c:pt idx="126">
                  <c:v>0.16</c:v>
                </c:pt>
                <c:pt idx="127">
                  <c:v>0.37</c:v>
                </c:pt>
                <c:pt idx="128">
                  <c:v>0.53</c:v>
                </c:pt>
                <c:pt idx="129">
                  <c:v>0.43</c:v>
                </c:pt>
                <c:pt idx="130">
                  <c:v>0.52</c:v>
                </c:pt>
                <c:pt idx="131">
                  <c:v>0.5</c:v>
                </c:pt>
                <c:pt idx="132">
                  <c:v>0.56000000000000005</c:v>
                </c:pt>
                <c:pt idx="133">
                  <c:v>0.45</c:v>
                </c:pt>
                <c:pt idx="134">
                  <c:v>0.21</c:v>
                </c:pt>
                <c:pt idx="135">
                  <c:v>0.64</c:v>
                </c:pt>
                <c:pt idx="136">
                  <c:v>0.36</c:v>
                </c:pt>
                <c:pt idx="137">
                  <c:v>0.08</c:v>
                </c:pt>
                <c:pt idx="138">
                  <c:v>0.43</c:v>
                </c:pt>
                <c:pt idx="139">
                  <c:v>0.41</c:v>
                </c:pt>
                <c:pt idx="140">
                  <c:v>0.56999999999999995</c:v>
                </c:pt>
                <c:pt idx="141">
                  <c:v>0.59</c:v>
                </c:pt>
                <c:pt idx="142">
                  <c:v>0.6</c:v>
                </c:pt>
                <c:pt idx="143">
                  <c:v>0.79</c:v>
                </c:pt>
                <c:pt idx="144">
                  <c:v>0.86</c:v>
                </c:pt>
                <c:pt idx="145">
                  <c:v>0.6</c:v>
                </c:pt>
                <c:pt idx="146">
                  <c:v>0.47</c:v>
                </c:pt>
                <c:pt idx="147">
                  <c:v>0.55000000000000004</c:v>
                </c:pt>
                <c:pt idx="148">
                  <c:v>0.37</c:v>
                </c:pt>
                <c:pt idx="149">
                  <c:v>0.26</c:v>
                </c:pt>
                <c:pt idx="150">
                  <c:v>0.03</c:v>
                </c:pt>
                <c:pt idx="151">
                  <c:v>0.24</c:v>
                </c:pt>
                <c:pt idx="152">
                  <c:v>0.35</c:v>
                </c:pt>
                <c:pt idx="153">
                  <c:v>0.56999999999999995</c:v>
                </c:pt>
                <c:pt idx="154">
                  <c:v>0.54</c:v>
                </c:pt>
                <c:pt idx="155">
                  <c:v>0.92</c:v>
                </c:pt>
                <c:pt idx="156">
                  <c:v>0.55000000000000004</c:v>
                </c:pt>
                <c:pt idx="157">
                  <c:v>0.69</c:v>
                </c:pt>
                <c:pt idx="158">
                  <c:v>0.92</c:v>
                </c:pt>
                <c:pt idx="159">
                  <c:v>0.67</c:v>
                </c:pt>
                <c:pt idx="160">
                  <c:v>0.46</c:v>
                </c:pt>
                <c:pt idx="161">
                  <c:v>0.4</c:v>
                </c:pt>
                <c:pt idx="162">
                  <c:v>0.01</c:v>
                </c:pt>
                <c:pt idx="163">
                  <c:v>0.25</c:v>
                </c:pt>
                <c:pt idx="164">
                  <c:v>0.56999999999999995</c:v>
                </c:pt>
                <c:pt idx="165">
                  <c:v>0.42</c:v>
                </c:pt>
                <c:pt idx="166">
                  <c:v>0.51</c:v>
                </c:pt>
                <c:pt idx="167">
                  <c:v>0.78</c:v>
                </c:pt>
                <c:pt idx="168">
                  <c:v>1.24</c:v>
                </c:pt>
                <c:pt idx="169">
                  <c:v>1.22</c:v>
                </c:pt>
                <c:pt idx="170">
                  <c:v>1.32</c:v>
                </c:pt>
                <c:pt idx="171">
                  <c:v>0.71</c:v>
                </c:pt>
                <c:pt idx="172">
                  <c:v>0.74</c:v>
                </c:pt>
                <c:pt idx="173">
                  <c:v>0.79</c:v>
                </c:pt>
                <c:pt idx="174">
                  <c:v>0.62</c:v>
                </c:pt>
                <c:pt idx="175">
                  <c:v>0.22</c:v>
                </c:pt>
                <c:pt idx="176">
                  <c:v>0.54</c:v>
                </c:pt>
                <c:pt idx="177">
                  <c:v>0.82</c:v>
                </c:pt>
                <c:pt idx="178">
                  <c:v>1.01</c:v>
                </c:pt>
                <c:pt idx="179">
                  <c:v>0.96</c:v>
                </c:pt>
                <c:pt idx="180">
                  <c:v>1.27</c:v>
                </c:pt>
                <c:pt idx="181">
                  <c:v>0.9</c:v>
                </c:pt>
                <c:pt idx="182">
                  <c:v>0.43</c:v>
                </c:pt>
                <c:pt idx="183">
                  <c:v>0.61</c:v>
                </c:pt>
                <c:pt idx="184">
                  <c:v>0.78</c:v>
                </c:pt>
                <c:pt idx="185">
                  <c:v>0.35</c:v>
                </c:pt>
                <c:pt idx="186">
                  <c:v>0.52</c:v>
                </c:pt>
                <c:pt idx="187">
                  <c:v>0.44</c:v>
                </c:pt>
                <c:pt idx="188">
                  <c:v>0.08</c:v>
                </c:pt>
                <c:pt idx="189">
                  <c:v>0.26</c:v>
                </c:pt>
                <c:pt idx="190">
                  <c:v>0.18</c:v>
                </c:pt>
                <c:pt idx="191">
                  <c:v>0.3</c:v>
                </c:pt>
                <c:pt idx="192">
                  <c:v>0.38</c:v>
                </c:pt>
                <c:pt idx="193">
                  <c:v>0.33</c:v>
                </c:pt>
                <c:pt idx="194">
                  <c:v>0.25</c:v>
                </c:pt>
                <c:pt idx="195">
                  <c:v>0.14000000000000001</c:v>
                </c:pt>
                <c:pt idx="196">
                  <c:v>0.31</c:v>
                </c:pt>
                <c:pt idx="197">
                  <c:v>-0.23</c:v>
                </c:pt>
                <c:pt idx="198">
                  <c:v>0.24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Núcleo médias aparadas sem suavização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Plan1!$A$2:$A$200</c:f>
              <c:numCache>
                <c:formatCode>mmm\-yy</c:formatCode>
                <c:ptCount val="199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</c:numCache>
            </c:numRef>
          </c:cat>
          <c:val>
            <c:numRef>
              <c:f>Plan1!$C$2:$C$200</c:f>
              <c:numCache>
                <c:formatCode>General</c:formatCode>
                <c:ptCount val="199"/>
                <c:pt idx="0">
                  <c:v>0.35</c:v>
                </c:pt>
                <c:pt idx="1">
                  <c:v>0.35</c:v>
                </c:pt>
                <c:pt idx="2">
                  <c:v>0.28999999999999998</c:v>
                </c:pt>
                <c:pt idx="3">
                  <c:v>0.32</c:v>
                </c:pt>
                <c:pt idx="4">
                  <c:v>0.48</c:v>
                </c:pt>
                <c:pt idx="5">
                  <c:v>0.54</c:v>
                </c:pt>
                <c:pt idx="6">
                  <c:v>0.87</c:v>
                </c:pt>
                <c:pt idx="7">
                  <c:v>0.6</c:v>
                </c:pt>
                <c:pt idx="8">
                  <c:v>0.3</c:v>
                </c:pt>
                <c:pt idx="9">
                  <c:v>0.43</c:v>
                </c:pt>
                <c:pt idx="10">
                  <c:v>0.54</c:v>
                </c:pt>
                <c:pt idx="11">
                  <c:v>0.56999999999999995</c:v>
                </c:pt>
                <c:pt idx="12">
                  <c:v>0.48</c:v>
                </c:pt>
                <c:pt idx="13">
                  <c:v>0.44</c:v>
                </c:pt>
                <c:pt idx="14">
                  <c:v>0.47</c:v>
                </c:pt>
                <c:pt idx="15">
                  <c:v>0.49</c:v>
                </c:pt>
                <c:pt idx="16">
                  <c:v>0.35</c:v>
                </c:pt>
                <c:pt idx="17">
                  <c:v>0.2</c:v>
                </c:pt>
                <c:pt idx="18">
                  <c:v>0.57999999999999996</c:v>
                </c:pt>
                <c:pt idx="19">
                  <c:v>0.56999999999999995</c:v>
                </c:pt>
                <c:pt idx="20">
                  <c:v>0.56999999999999995</c:v>
                </c:pt>
                <c:pt idx="21">
                  <c:v>0.87</c:v>
                </c:pt>
                <c:pt idx="22">
                  <c:v>1.7</c:v>
                </c:pt>
                <c:pt idx="23">
                  <c:v>1.48</c:v>
                </c:pt>
                <c:pt idx="24">
                  <c:v>1.69</c:v>
                </c:pt>
                <c:pt idx="25">
                  <c:v>1</c:v>
                </c:pt>
                <c:pt idx="26">
                  <c:v>0.97</c:v>
                </c:pt>
                <c:pt idx="27">
                  <c:v>0.86</c:v>
                </c:pt>
                <c:pt idx="28">
                  <c:v>0.64</c:v>
                </c:pt>
                <c:pt idx="29">
                  <c:v>0.39</c:v>
                </c:pt>
                <c:pt idx="30">
                  <c:v>0.4</c:v>
                </c:pt>
                <c:pt idx="31">
                  <c:v>0.35</c:v>
                </c:pt>
                <c:pt idx="32">
                  <c:v>0.6</c:v>
                </c:pt>
                <c:pt idx="33">
                  <c:v>0.28999999999999998</c:v>
                </c:pt>
                <c:pt idx="34">
                  <c:v>0.31</c:v>
                </c:pt>
                <c:pt idx="35">
                  <c:v>0.54</c:v>
                </c:pt>
                <c:pt idx="36">
                  <c:v>0.63</c:v>
                </c:pt>
                <c:pt idx="37">
                  <c:v>0.28000000000000003</c:v>
                </c:pt>
                <c:pt idx="38">
                  <c:v>0.65</c:v>
                </c:pt>
                <c:pt idx="39">
                  <c:v>0.45</c:v>
                </c:pt>
                <c:pt idx="40">
                  <c:v>0.43</c:v>
                </c:pt>
                <c:pt idx="41">
                  <c:v>0.48</c:v>
                </c:pt>
                <c:pt idx="42">
                  <c:v>0.59</c:v>
                </c:pt>
                <c:pt idx="43">
                  <c:v>0.53</c:v>
                </c:pt>
                <c:pt idx="44">
                  <c:v>0.38</c:v>
                </c:pt>
                <c:pt idx="45">
                  <c:v>0.55000000000000004</c:v>
                </c:pt>
                <c:pt idx="46">
                  <c:v>0.56999999999999995</c:v>
                </c:pt>
                <c:pt idx="47">
                  <c:v>0.66</c:v>
                </c:pt>
                <c:pt idx="48">
                  <c:v>0.59</c:v>
                </c:pt>
                <c:pt idx="49">
                  <c:v>0.43</c:v>
                </c:pt>
                <c:pt idx="50">
                  <c:v>0.49</c:v>
                </c:pt>
                <c:pt idx="51">
                  <c:v>0.7</c:v>
                </c:pt>
                <c:pt idx="52">
                  <c:v>0.46</c:v>
                </c:pt>
                <c:pt idx="53">
                  <c:v>0.26</c:v>
                </c:pt>
                <c:pt idx="54">
                  <c:v>0.31</c:v>
                </c:pt>
                <c:pt idx="55">
                  <c:v>0.28000000000000003</c:v>
                </c:pt>
                <c:pt idx="56">
                  <c:v>0.34</c:v>
                </c:pt>
                <c:pt idx="57">
                  <c:v>0.5</c:v>
                </c:pt>
                <c:pt idx="58">
                  <c:v>0.49</c:v>
                </c:pt>
                <c:pt idx="59">
                  <c:v>0.33</c:v>
                </c:pt>
                <c:pt idx="60">
                  <c:v>0.61</c:v>
                </c:pt>
                <c:pt idx="61">
                  <c:v>0.42</c:v>
                </c:pt>
                <c:pt idx="62">
                  <c:v>0.3</c:v>
                </c:pt>
                <c:pt idx="63">
                  <c:v>0.19</c:v>
                </c:pt>
                <c:pt idx="64">
                  <c:v>0.24</c:v>
                </c:pt>
                <c:pt idx="65">
                  <c:v>7.0000000000000007E-2</c:v>
                </c:pt>
                <c:pt idx="66">
                  <c:v>0.2</c:v>
                </c:pt>
                <c:pt idx="67">
                  <c:v>0</c:v>
                </c:pt>
                <c:pt idx="68">
                  <c:v>0.13</c:v>
                </c:pt>
                <c:pt idx="69">
                  <c:v>0.19</c:v>
                </c:pt>
                <c:pt idx="70">
                  <c:v>0.12</c:v>
                </c:pt>
                <c:pt idx="71">
                  <c:v>0.27</c:v>
                </c:pt>
                <c:pt idx="72">
                  <c:v>0.35</c:v>
                </c:pt>
                <c:pt idx="73">
                  <c:v>0.22</c:v>
                </c:pt>
                <c:pt idx="74">
                  <c:v>0.24</c:v>
                </c:pt>
                <c:pt idx="75">
                  <c:v>0.28000000000000003</c:v>
                </c:pt>
                <c:pt idx="76">
                  <c:v>0.3</c:v>
                </c:pt>
                <c:pt idx="77">
                  <c:v>0.23</c:v>
                </c:pt>
                <c:pt idx="78">
                  <c:v>0.17</c:v>
                </c:pt>
                <c:pt idx="79">
                  <c:v>0.43</c:v>
                </c:pt>
                <c:pt idx="80">
                  <c:v>0.19</c:v>
                </c:pt>
                <c:pt idx="81">
                  <c:v>0.35</c:v>
                </c:pt>
                <c:pt idx="82">
                  <c:v>0.35</c:v>
                </c:pt>
                <c:pt idx="83">
                  <c:v>0.45</c:v>
                </c:pt>
                <c:pt idx="84">
                  <c:v>0.41</c:v>
                </c:pt>
                <c:pt idx="85">
                  <c:v>0.36</c:v>
                </c:pt>
                <c:pt idx="86">
                  <c:v>0.41</c:v>
                </c:pt>
                <c:pt idx="87">
                  <c:v>0.41</c:v>
                </c:pt>
                <c:pt idx="88">
                  <c:v>0.55000000000000004</c:v>
                </c:pt>
                <c:pt idx="89">
                  <c:v>0.48</c:v>
                </c:pt>
                <c:pt idx="90">
                  <c:v>0.43</c:v>
                </c:pt>
                <c:pt idx="91">
                  <c:v>0.42</c:v>
                </c:pt>
                <c:pt idx="92">
                  <c:v>0.41</c:v>
                </c:pt>
                <c:pt idx="93">
                  <c:v>0.32</c:v>
                </c:pt>
                <c:pt idx="94">
                  <c:v>0.28000000000000003</c:v>
                </c:pt>
                <c:pt idx="95">
                  <c:v>0.33</c:v>
                </c:pt>
                <c:pt idx="96">
                  <c:v>0.44</c:v>
                </c:pt>
                <c:pt idx="97">
                  <c:v>0.27</c:v>
                </c:pt>
                <c:pt idx="98">
                  <c:v>0.21</c:v>
                </c:pt>
                <c:pt idx="99">
                  <c:v>0.27</c:v>
                </c:pt>
                <c:pt idx="100">
                  <c:v>0.39</c:v>
                </c:pt>
                <c:pt idx="101">
                  <c:v>0.28000000000000003</c:v>
                </c:pt>
                <c:pt idx="102">
                  <c:v>0.21</c:v>
                </c:pt>
                <c:pt idx="103">
                  <c:v>0.18</c:v>
                </c:pt>
                <c:pt idx="104">
                  <c:v>0.31</c:v>
                </c:pt>
                <c:pt idx="105">
                  <c:v>0.28000000000000003</c:v>
                </c:pt>
                <c:pt idx="106">
                  <c:v>0.36</c:v>
                </c:pt>
                <c:pt idx="107">
                  <c:v>0.34</c:v>
                </c:pt>
                <c:pt idx="108">
                  <c:v>0.52</c:v>
                </c:pt>
                <c:pt idx="109">
                  <c:v>0.45</c:v>
                </c:pt>
                <c:pt idx="110">
                  <c:v>0.35</c:v>
                </c:pt>
                <c:pt idx="111">
                  <c:v>0.34</c:v>
                </c:pt>
                <c:pt idx="112">
                  <c:v>0.53</c:v>
                </c:pt>
                <c:pt idx="113">
                  <c:v>0.26</c:v>
                </c:pt>
                <c:pt idx="114">
                  <c:v>0.16</c:v>
                </c:pt>
                <c:pt idx="115">
                  <c:v>0.2</c:v>
                </c:pt>
                <c:pt idx="116">
                  <c:v>0.33</c:v>
                </c:pt>
                <c:pt idx="117">
                  <c:v>0.54</c:v>
                </c:pt>
                <c:pt idx="118">
                  <c:v>0.59</c:v>
                </c:pt>
                <c:pt idx="119">
                  <c:v>0.51</c:v>
                </c:pt>
                <c:pt idx="120">
                  <c:v>0.63</c:v>
                </c:pt>
                <c:pt idx="121">
                  <c:v>0.51</c:v>
                </c:pt>
                <c:pt idx="122">
                  <c:v>0.6</c:v>
                </c:pt>
                <c:pt idx="123">
                  <c:v>0.49</c:v>
                </c:pt>
                <c:pt idx="124">
                  <c:v>0.45</c:v>
                </c:pt>
                <c:pt idx="125">
                  <c:v>0.44</c:v>
                </c:pt>
                <c:pt idx="126">
                  <c:v>0.28000000000000003</c:v>
                </c:pt>
                <c:pt idx="127">
                  <c:v>0.33</c:v>
                </c:pt>
                <c:pt idx="128">
                  <c:v>0.55000000000000004</c:v>
                </c:pt>
                <c:pt idx="129">
                  <c:v>0.44</c:v>
                </c:pt>
                <c:pt idx="130">
                  <c:v>0.42</c:v>
                </c:pt>
                <c:pt idx="131">
                  <c:v>0.39</c:v>
                </c:pt>
                <c:pt idx="132">
                  <c:v>0.36</c:v>
                </c:pt>
                <c:pt idx="133">
                  <c:v>0.28000000000000003</c:v>
                </c:pt>
                <c:pt idx="134">
                  <c:v>0.27</c:v>
                </c:pt>
                <c:pt idx="135">
                  <c:v>0.5</c:v>
                </c:pt>
                <c:pt idx="136">
                  <c:v>0.31</c:v>
                </c:pt>
                <c:pt idx="137">
                  <c:v>0.3</c:v>
                </c:pt>
                <c:pt idx="138">
                  <c:v>0.35</c:v>
                </c:pt>
                <c:pt idx="139">
                  <c:v>0.42</c:v>
                </c:pt>
                <c:pt idx="140">
                  <c:v>0.49</c:v>
                </c:pt>
                <c:pt idx="141">
                  <c:v>0.46</c:v>
                </c:pt>
                <c:pt idx="142">
                  <c:v>0.61</c:v>
                </c:pt>
                <c:pt idx="143">
                  <c:v>0.64</c:v>
                </c:pt>
                <c:pt idx="144">
                  <c:v>0.77</c:v>
                </c:pt>
                <c:pt idx="145">
                  <c:v>0.61</c:v>
                </c:pt>
                <c:pt idx="146">
                  <c:v>0.48</c:v>
                </c:pt>
                <c:pt idx="147">
                  <c:v>0.45</c:v>
                </c:pt>
                <c:pt idx="148">
                  <c:v>0.41</c:v>
                </c:pt>
                <c:pt idx="149">
                  <c:v>0.31</c:v>
                </c:pt>
                <c:pt idx="150">
                  <c:v>0.21</c:v>
                </c:pt>
                <c:pt idx="151">
                  <c:v>0.34</c:v>
                </c:pt>
                <c:pt idx="152">
                  <c:v>0.4</c:v>
                </c:pt>
                <c:pt idx="153">
                  <c:v>0.52</c:v>
                </c:pt>
                <c:pt idx="154">
                  <c:v>0.55000000000000004</c:v>
                </c:pt>
                <c:pt idx="155">
                  <c:v>0.72</c:v>
                </c:pt>
                <c:pt idx="156">
                  <c:v>0.54</c:v>
                </c:pt>
                <c:pt idx="157">
                  <c:v>0.56999999999999995</c:v>
                </c:pt>
                <c:pt idx="158">
                  <c:v>0.7</c:v>
                </c:pt>
                <c:pt idx="159">
                  <c:v>0.5</c:v>
                </c:pt>
                <c:pt idx="160">
                  <c:v>0.57999999999999996</c:v>
                </c:pt>
                <c:pt idx="161">
                  <c:v>0.47</c:v>
                </c:pt>
                <c:pt idx="162">
                  <c:v>0.17</c:v>
                </c:pt>
                <c:pt idx="163">
                  <c:v>0.41</c:v>
                </c:pt>
                <c:pt idx="164">
                  <c:v>0.51</c:v>
                </c:pt>
                <c:pt idx="165">
                  <c:v>0.41</c:v>
                </c:pt>
                <c:pt idx="166">
                  <c:v>0.32</c:v>
                </c:pt>
                <c:pt idx="167">
                  <c:v>0.53</c:v>
                </c:pt>
                <c:pt idx="168">
                  <c:v>0.79</c:v>
                </c:pt>
                <c:pt idx="169">
                  <c:v>0.73</c:v>
                </c:pt>
                <c:pt idx="170">
                  <c:v>0.73</c:v>
                </c:pt>
                <c:pt idx="171">
                  <c:v>0.7</c:v>
                </c:pt>
                <c:pt idx="172">
                  <c:v>0.62</c:v>
                </c:pt>
                <c:pt idx="173">
                  <c:v>0.62</c:v>
                </c:pt>
                <c:pt idx="174">
                  <c:v>0.55000000000000004</c:v>
                </c:pt>
                <c:pt idx="175">
                  <c:v>0.42</c:v>
                </c:pt>
                <c:pt idx="176">
                  <c:v>0.48</c:v>
                </c:pt>
                <c:pt idx="177">
                  <c:v>0.61</c:v>
                </c:pt>
                <c:pt idx="178">
                  <c:v>0.65</c:v>
                </c:pt>
                <c:pt idx="179">
                  <c:v>0.7</c:v>
                </c:pt>
                <c:pt idx="180">
                  <c:v>0.87</c:v>
                </c:pt>
                <c:pt idx="181">
                  <c:v>0.69</c:v>
                </c:pt>
                <c:pt idx="182">
                  <c:v>0.48</c:v>
                </c:pt>
                <c:pt idx="183">
                  <c:v>0.54</c:v>
                </c:pt>
                <c:pt idx="184">
                  <c:v>0.62</c:v>
                </c:pt>
                <c:pt idx="185">
                  <c:v>0.31</c:v>
                </c:pt>
                <c:pt idx="186">
                  <c:v>0.39</c:v>
                </c:pt>
                <c:pt idx="187">
                  <c:v>0.42</c:v>
                </c:pt>
                <c:pt idx="188">
                  <c:v>0.18</c:v>
                </c:pt>
                <c:pt idx="189">
                  <c:v>0.34</c:v>
                </c:pt>
                <c:pt idx="190">
                  <c:v>0.35</c:v>
                </c:pt>
                <c:pt idx="191">
                  <c:v>0.38</c:v>
                </c:pt>
                <c:pt idx="192">
                  <c:v>0.4</c:v>
                </c:pt>
                <c:pt idx="193">
                  <c:v>0.28000000000000003</c:v>
                </c:pt>
                <c:pt idx="194">
                  <c:v>0.24</c:v>
                </c:pt>
                <c:pt idx="195">
                  <c:v>0.3</c:v>
                </c:pt>
                <c:pt idx="196">
                  <c:v>0.12</c:v>
                </c:pt>
                <c:pt idx="197">
                  <c:v>0.22</c:v>
                </c:pt>
                <c:pt idx="198">
                  <c:v>0.17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4610944"/>
        <c:axId val="244611504"/>
      </c:lineChart>
      <c:dateAx>
        <c:axId val="24461094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4611504"/>
        <c:crosses val="autoZero"/>
        <c:auto val="1"/>
        <c:lblOffset val="100"/>
        <c:baseTimeUnit val="months"/>
      </c:dateAx>
      <c:valAx>
        <c:axId val="24461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% a.m.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4610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IPCA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Plan1!$A$2:$A$200</c:f>
              <c:numCache>
                <c:formatCode>mmm\-yy</c:formatCode>
                <c:ptCount val="199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</c:numCache>
            </c:numRef>
          </c:cat>
          <c:val>
            <c:numRef>
              <c:f>Plan1!$B$2:$B$200</c:f>
              <c:numCache>
                <c:formatCode>General</c:formatCode>
                <c:ptCount val="199"/>
                <c:pt idx="0">
                  <c:v>0.56999999999999995</c:v>
                </c:pt>
                <c:pt idx="1">
                  <c:v>0.46</c:v>
                </c:pt>
                <c:pt idx="2">
                  <c:v>0.38</c:v>
                </c:pt>
                <c:pt idx="3">
                  <c:v>0.57999999999999996</c:v>
                </c:pt>
                <c:pt idx="4">
                  <c:v>0.41</c:v>
                </c:pt>
                <c:pt idx="5">
                  <c:v>0.52</c:v>
                </c:pt>
                <c:pt idx="6">
                  <c:v>1.33</c:v>
                </c:pt>
                <c:pt idx="7">
                  <c:v>0.7</c:v>
                </c:pt>
                <c:pt idx="8">
                  <c:v>0.28000000000000003</c:v>
                </c:pt>
                <c:pt idx="9">
                  <c:v>0.83</c:v>
                </c:pt>
                <c:pt idx="10">
                  <c:v>0.71</c:v>
                </c:pt>
                <c:pt idx="11">
                  <c:v>0.65</c:v>
                </c:pt>
                <c:pt idx="12">
                  <c:v>0.52</c:v>
                </c:pt>
                <c:pt idx="13">
                  <c:v>0.36</c:v>
                </c:pt>
                <c:pt idx="14">
                  <c:v>0.6</c:v>
                </c:pt>
                <c:pt idx="15">
                  <c:v>0.8</c:v>
                </c:pt>
                <c:pt idx="16">
                  <c:v>0.21</c:v>
                </c:pt>
                <c:pt idx="17">
                  <c:v>0.42</c:v>
                </c:pt>
                <c:pt idx="18">
                  <c:v>1.19</c:v>
                </c:pt>
                <c:pt idx="19">
                  <c:v>0.65</c:v>
                </c:pt>
                <c:pt idx="20">
                  <c:v>0.72</c:v>
                </c:pt>
                <c:pt idx="21">
                  <c:v>1.31</c:v>
                </c:pt>
                <c:pt idx="22">
                  <c:v>3.02</c:v>
                </c:pt>
                <c:pt idx="23">
                  <c:v>2.1</c:v>
                </c:pt>
                <c:pt idx="24">
                  <c:v>2.25</c:v>
                </c:pt>
                <c:pt idx="25">
                  <c:v>1.57</c:v>
                </c:pt>
                <c:pt idx="26">
                  <c:v>1.23</c:v>
                </c:pt>
                <c:pt idx="27">
                  <c:v>0.97</c:v>
                </c:pt>
                <c:pt idx="28">
                  <c:v>0.61</c:v>
                </c:pt>
                <c:pt idx="29">
                  <c:v>-0.15</c:v>
                </c:pt>
                <c:pt idx="30">
                  <c:v>0.2</c:v>
                </c:pt>
                <c:pt idx="31">
                  <c:v>0.34</c:v>
                </c:pt>
                <c:pt idx="32">
                  <c:v>0.78</c:v>
                </c:pt>
                <c:pt idx="33">
                  <c:v>0.28999999999999998</c:v>
                </c:pt>
                <c:pt idx="34">
                  <c:v>0.34</c:v>
                </c:pt>
                <c:pt idx="35">
                  <c:v>0.52</c:v>
                </c:pt>
                <c:pt idx="36">
                  <c:v>0.76</c:v>
                </c:pt>
                <c:pt idx="37">
                  <c:v>0.61</c:v>
                </c:pt>
                <c:pt idx="38">
                  <c:v>0.47</c:v>
                </c:pt>
                <c:pt idx="39">
                  <c:v>0.37</c:v>
                </c:pt>
                <c:pt idx="40">
                  <c:v>0.51</c:v>
                </c:pt>
                <c:pt idx="41">
                  <c:v>0.71</c:v>
                </c:pt>
                <c:pt idx="42">
                  <c:v>0.91</c:v>
                </c:pt>
                <c:pt idx="43">
                  <c:v>0.69</c:v>
                </c:pt>
                <c:pt idx="44">
                  <c:v>0.33</c:v>
                </c:pt>
                <c:pt idx="45">
                  <c:v>0.44</c:v>
                </c:pt>
                <c:pt idx="46">
                  <c:v>0.69</c:v>
                </c:pt>
                <c:pt idx="47">
                  <c:v>0.86</c:v>
                </c:pt>
                <c:pt idx="48">
                  <c:v>0.57999999999999996</c:v>
                </c:pt>
                <c:pt idx="49">
                  <c:v>0.59</c:v>
                </c:pt>
                <c:pt idx="50">
                  <c:v>0.61</c:v>
                </c:pt>
                <c:pt idx="51">
                  <c:v>0.87</c:v>
                </c:pt>
                <c:pt idx="52">
                  <c:v>0.49</c:v>
                </c:pt>
                <c:pt idx="53">
                  <c:v>-0.02</c:v>
                </c:pt>
                <c:pt idx="54">
                  <c:v>0.25</c:v>
                </c:pt>
                <c:pt idx="55">
                  <c:v>0.17</c:v>
                </c:pt>
                <c:pt idx="56">
                  <c:v>0.35</c:v>
                </c:pt>
                <c:pt idx="57">
                  <c:v>0.75</c:v>
                </c:pt>
                <c:pt idx="58">
                  <c:v>0.55000000000000004</c:v>
                </c:pt>
                <c:pt idx="59">
                  <c:v>0.36</c:v>
                </c:pt>
                <c:pt idx="60">
                  <c:v>0.59</c:v>
                </c:pt>
                <c:pt idx="61">
                  <c:v>0.41</c:v>
                </c:pt>
                <c:pt idx="62">
                  <c:v>0.43</c:v>
                </c:pt>
                <c:pt idx="63">
                  <c:v>0.21</c:v>
                </c:pt>
                <c:pt idx="64">
                  <c:v>0.1</c:v>
                </c:pt>
                <c:pt idx="65">
                  <c:v>-0.21</c:v>
                </c:pt>
                <c:pt idx="66">
                  <c:v>0.19</c:v>
                </c:pt>
                <c:pt idx="67">
                  <c:v>0.05</c:v>
                </c:pt>
                <c:pt idx="68">
                  <c:v>0.21</c:v>
                </c:pt>
                <c:pt idx="69">
                  <c:v>0.33</c:v>
                </c:pt>
                <c:pt idx="70">
                  <c:v>0.31</c:v>
                </c:pt>
                <c:pt idx="71">
                  <c:v>0.48</c:v>
                </c:pt>
                <c:pt idx="72">
                  <c:v>0.44</c:v>
                </c:pt>
                <c:pt idx="73">
                  <c:v>0.44</c:v>
                </c:pt>
                <c:pt idx="74">
                  <c:v>0.37</c:v>
                </c:pt>
                <c:pt idx="75">
                  <c:v>0.25</c:v>
                </c:pt>
                <c:pt idx="76">
                  <c:v>0.28000000000000003</c:v>
                </c:pt>
                <c:pt idx="77">
                  <c:v>0.28000000000000003</c:v>
                </c:pt>
                <c:pt idx="78">
                  <c:v>0.24</c:v>
                </c:pt>
                <c:pt idx="79">
                  <c:v>0.47</c:v>
                </c:pt>
                <c:pt idx="80">
                  <c:v>0.18</c:v>
                </c:pt>
                <c:pt idx="81">
                  <c:v>0.3</c:v>
                </c:pt>
                <c:pt idx="82">
                  <c:v>0.38</c:v>
                </c:pt>
                <c:pt idx="83">
                  <c:v>0.74</c:v>
                </c:pt>
                <c:pt idx="84">
                  <c:v>0.54</c:v>
                </c:pt>
                <c:pt idx="85">
                  <c:v>0.49</c:v>
                </c:pt>
                <c:pt idx="86">
                  <c:v>0.48</c:v>
                </c:pt>
                <c:pt idx="87">
                  <c:v>0.55000000000000004</c:v>
                </c:pt>
                <c:pt idx="88">
                  <c:v>0.79</c:v>
                </c:pt>
                <c:pt idx="89">
                  <c:v>0.74</c:v>
                </c:pt>
                <c:pt idx="90">
                  <c:v>0.53</c:v>
                </c:pt>
                <c:pt idx="91">
                  <c:v>0.28000000000000003</c:v>
                </c:pt>
                <c:pt idx="92">
                  <c:v>0.26</c:v>
                </c:pt>
                <c:pt idx="93">
                  <c:v>0.45</c:v>
                </c:pt>
                <c:pt idx="94">
                  <c:v>0.36</c:v>
                </c:pt>
                <c:pt idx="95">
                  <c:v>0.28000000000000003</c:v>
                </c:pt>
                <c:pt idx="96">
                  <c:v>0.48</c:v>
                </c:pt>
                <c:pt idx="97">
                  <c:v>0.55000000000000004</c:v>
                </c:pt>
                <c:pt idx="98">
                  <c:v>0.2</c:v>
                </c:pt>
                <c:pt idx="99">
                  <c:v>0.48</c:v>
                </c:pt>
                <c:pt idx="100">
                  <c:v>0.47</c:v>
                </c:pt>
                <c:pt idx="101">
                  <c:v>0.36</c:v>
                </c:pt>
                <c:pt idx="102">
                  <c:v>0.24</c:v>
                </c:pt>
                <c:pt idx="103">
                  <c:v>0.15</c:v>
                </c:pt>
                <c:pt idx="104">
                  <c:v>0.24</c:v>
                </c:pt>
                <c:pt idx="105">
                  <c:v>0.28000000000000003</c:v>
                </c:pt>
                <c:pt idx="106">
                  <c:v>0.41</c:v>
                </c:pt>
                <c:pt idx="107">
                  <c:v>0.37</c:v>
                </c:pt>
                <c:pt idx="108">
                  <c:v>0.75</c:v>
                </c:pt>
                <c:pt idx="109">
                  <c:v>0.78</c:v>
                </c:pt>
                <c:pt idx="110">
                  <c:v>0.52</c:v>
                </c:pt>
                <c:pt idx="111">
                  <c:v>0.56999999999999995</c:v>
                </c:pt>
                <c:pt idx="112">
                  <c:v>0.43</c:v>
                </c:pt>
                <c:pt idx="113">
                  <c:v>0</c:v>
                </c:pt>
                <c:pt idx="114">
                  <c:v>0.01</c:v>
                </c:pt>
                <c:pt idx="115">
                  <c:v>0.04</c:v>
                </c:pt>
                <c:pt idx="116">
                  <c:v>0.45</c:v>
                </c:pt>
                <c:pt idx="117">
                  <c:v>0.75</c:v>
                </c:pt>
                <c:pt idx="118">
                  <c:v>0.83</c:v>
                </c:pt>
                <c:pt idx="119">
                  <c:v>0.63</c:v>
                </c:pt>
                <c:pt idx="120">
                  <c:v>0.83</c:v>
                </c:pt>
                <c:pt idx="121">
                  <c:v>0.8</c:v>
                </c:pt>
                <c:pt idx="122">
                  <c:v>0.79</c:v>
                </c:pt>
                <c:pt idx="123">
                  <c:v>0.77</c:v>
                </c:pt>
                <c:pt idx="124">
                  <c:v>0.47</c:v>
                </c:pt>
                <c:pt idx="125">
                  <c:v>0.15</c:v>
                </c:pt>
                <c:pt idx="126">
                  <c:v>0.16</c:v>
                </c:pt>
                <c:pt idx="127">
                  <c:v>0.37</c:v>
                </c:pt>
                <c:pt idx="128">
                  <c:v>0.53</c:v>
                </c:pt>
                <c:pt idx="129">
                  <c:v>0.43</c:v>
                </c:pt>
                <c:pt idx="130">
                  <c:v>0.52</c:v>
                </c:pt>
                <c:pt idx="131">
                  <c:v>0.5</c:v>
                </c:pt>
                <c:pt idx="132">
                  <c:v>0.56000000000000005</c:v>
                </c:pt>
                <c:pt idx="133">
                  <c:v>0.45</c:v>
                </c:pt>
                <c:pt idx="134">
                  <c:v>0.21</c:v>
                </c:pt>
                <c:pt idx="135">
                  <c:v>0.64</c:v>
                </c:pt>
                <c:pt idx="136">
                  <c:v>0.36</c:v>
                </c:pt>
                <c:pt idx="137">
                  <c:v>0.08</c:v>
                </c:pt>
                <c:pt idx="138">
                  <c:v>0.43</c:v>
                </c:pt>
                <c:pt idx="139">
                  <c:v>0.41</c:v>
                </c:pt>
                <c:pt idx="140">
                  <c:v>0.56999999999999995</c:v>
                </c:pt>
                <c:pt idx="141">
                  <c:v>0.59</c:v>
                </c:pt>
                <c:pt idx="142">
                  <c:v>0.6</c:v>
                </c:pt>
                <c:pt idx="143">
                  <c:v>0.79</c:v>
                </c:pt>
                <c:pt idx="144">
                  <c:v>0.86</c:v>
                </c:pt>
                <c:pt idx="145">
                  <c:v>0.6</c:v>
                </c:pt>
                <c:pt idx="146">
                  <c:v>0.47</c:v>
                </c:pt>
                <c:pt idx="147">
                  <c:v>0.55000000000000004</c:v>
                </c:pt>
                <c:pt idx="148">
                  <c:v>0.37</c:v>
                </c:pt>
                <c:pt idx="149">
                  <c:v>0.26</c:v>
                </c:pt>
                <c:pt idx="150">
                  <c:v>0.03</c:v>
                </c:pt>
                <c:pt idx="151">
                  <c:v>0.24</c:v>
                </c:pt>
                <c:pt idx="152">
                  <c:v>0.35</c:v>
                </c:pt>
                <c:pt idx="153">
                  <c:v>0.56999999999999995</c:v>
                </c:pt>
                <c:pt idx="154">
                  <c:v>0.54</c:v>
                </c:pt>
                <c:pt idx="155">
                  <c:v>0.92</c:v>
                </c:pt>
                <c:pt idx="156">
                  <c:v>0.55000000000000004</c:v>
                </c:pt>
                <c:pt idx="157">
                  <c:v>0.69</c:v>
                </c:pt>
                <c:pt idx="158">
                  <c:v>0.92</c:v>
                </c:pt>
                <c:pt idx="159">
                  <c:v>0.67</c:v>
                </c:pt>
                <c:pt idx="160">
                  <c:v>0.46</c:v>
                </c:pt>
                <c:pt idx="161">
                  <c:v>0.4</c:v>
                </c:pt>
                <c:pt idx="162">
                  <c:v>0.01</c:v>
                </c:pt>
                <c:pt idx="163">
                  <c:v>0.25</c:v>
                </c:pt>
                <c:pt idx="164">
                  <c:v>0.56999999999999995</c:v>
                </c:pt>
                <c:pt idx="165">
                  <c:v>0.42</c:v>
                </c:pt>
                <c:pt idx="166">
                  <c:v>0.51</c:v>
                </c:pt>
                <c:pt idx="167">
                  <c:v>0.78</c:v>
                </c:pt>
                <c:pt idx="168">
                  <c:v>1.24</c:v>
                </c:pt>
                <c:pt idx="169">
                  <c:v>1.22</c:v>
                </c:pt>
                <c:pt idx="170">
                  <c:v>1.32</c:v>
                </c:pt>
                <c:pt idx="171">
                  <c:v>0.71</c:v>
                </c:pt>
                <c:pt idx="172">
                  <c:v>0.74</c:v>
                </c:pt>
                <c:pt idx="173">
                  <c:v>0.79</c:v>
                </c:pt>
                <c:pt idx="174">
                  <c:v>0.62</c:v>
                </c:pt>
                <c:pt idx="175">
                  <c:v>0.22</c:v>
                </c:pt>
                <c:pt idx="176">
                  <c:v>0.54</c:v>
                </c:pt>
                <c:pt idx="177">
                  <c:v>0.82</c:v>
                </c:pt>
                <c:pt idx="178">
                  <c:v>1.01</c:v>
                </c:pt>
                <c:pt idx="179">
                  <c:v>0.96</c:v>
                </c:pt>
                <c:pt idx="180">
                  <c:v>1.27</c:v>
                </c:pt>
                <c:pt idx="181">
                  <c:v>0.9</c:v>
                </c:pt>
                <c:pt idx="182">
                  <c:v>0.43</c:v>
                </c:pt>
                <c:pt idx="183">
                  <c:v>0.61</c:v>
                </c:pt>
                <c:pt idx="184">
                  <c:v>0.78</c:v>
                </c:pt>
                <c:pt idx="185">
                  <c:v>0.35</c:v>
                </c:pt>
                <c:pt idx="186">
                  <c:v>0.52</c:v>
                </c:pt>
                <c:pt idx="187">
                  <c:v>0.44</c:v>
                </c:pt>
                <c:pt idx="188">
                  <c:v>0.08</c:v>
                </c:pt>
                <c:pt idx="189">
                  <c:v>0.26</c:v>
                </c:pt>
                <c:pt idx="190">
                  <c:v>0.18</c:v>
                </c:pt>
                <c:pt idx="191">
                  <c:v>0.3</c:v>
                </c:pt>
                <c:pt idx="192">
                  <c:v>0.38</c:v>
                </c:pt>
                <c:pt idx="193">
                  <c:v>0.33</c:v>
                </c:pt>
                <c:pt idx="194">
                  <c:v>0.25</c:v>
                </c:pt>
                <c:pt idx="195">
                  <c:v>0.14000000000000001</c:v>
                </c:pt>
                <c:pt idx="196">
                  <c:v>0.31</c:v>
                </c:pt>
                <c:pt idx="197">
                  <c:v>-0.23</c:v>
                </c:pt>
                <c:pt idx="198">
                  <c:v>0.24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Núcleo por exclusão - ex1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Plan1!$A$2:$A$200</c:f>
              <c:numCache>
                <c:formatCode>mmm\-yy</c:formatCode>
                <c:ptCount val="199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</c:numCache>
            </c:numRef>
          </c:cat>
          <c:val>
            <c:numRef>
              <c:f>Plan1!$C$2:$C$200</c:f>
              <c:numCache>
                <c:formatCode>General</c:formatCode>
                <c:ptCount val="199"/>
                <c:pt idx="0">
                  <c:v>0.52</c:v>
                </c:pt>
                <c:pt idx="1">
                  <c:v>0.63</c:v>
                </c:pt>
                <c:pt idx="2">
                  <c:v>0.27</c:v>
                </c:pt>
                <c:pt idx="3">
                  <c:v>0.44</c:v>
                </c:pt>
                <c:pt idx="4">
                  <c:v>0.5</c:v>
                </c:pt>
                <c:pt idx="5">
                  <c:v>0.74</c:v>
                </c:pt>
                <c:pt idx="6">
                  <c:v>1.21</c:v>
                </c:pt>
                <c:pt idx="7">
                  <c:v>0.72</c:v>
                </c:pt>
                <c:pt idx="8">
                  <c:v>0.39</c:v>
                </c:pt>
                <c:pt idx="9">
                  <c:v>0.48</c:v>
                </c:pt>
                <c:pt idx="10">
                  <c:v>0.67</c:v>
                </c:pt>
                <c:pt idx="11">
                  <c:v>0.77</c:v>
                </c:pt>
                <c:pt idx="12">
                  <c:v>0.74</c:v>
                </c:pt>
                <c:pt idx="13">
                  <c:v>0.73</c:v>
                </c:pt>
                <c:pt idx="14">
                  <c:v>0.52</c:v>
                </c:pt>
                <c:pt idx="15">
                  <c:v>0.5</c:v>
                </c:pt>
                <c:pt idx="16">
                  <c:v>0.47</c:v>
                </c:pt>
                <c:pt idx="17">
                  <c:v>0.37</c:v>
                </c:pt>
                <c:pt idx="18">
                  <c:v>1.1299999999999999</c:v>
                </c:pt>
                <c:pt idx="19">
                  <c:v>0.73</c:v>
                </c:pt>
                <c:pt idx="20">
                  <c:v>0.67</c:v>
                </c:pt>
                <c:pt idx="21">
                  <c:v>0.95</c:v>
                </c:pt>
                <c:pt idx="22">
                  <c:v>1.57</c:v>
                </c:pt>
                <c:pt idx="23">
                  <c:v>1.65</c:v>
                </c:pt>
                <c:pt idx="24">
                  <c:v>1.71</c:v>
                </c:pt>
                <c:pt idx="25">
                  <c:v>1.47</c:v>
                </c:pt>
                <c:pt idx="26">
                  <c:v>1.22</c:v>
                </c:pt>
                <c:pt idx="27">
                  <c:v>1.06</c:v>
                </c:pt>
                <c:pt idx="28">
                  <c:v>0.99</c:v>
                </c:pt>
                <c:pt idx="29">
                  <c:v>0.47</c:v>
                </c:pt>
                <c:pt idx="30">
                  <c:v>0.75</c:v>
                </c:pt>
                <c:pt idx="31">
                  <c:v>0.49</c:v>
                </c:pt>
                <c:pt idx="32">
                  <c:v>0.67</c:v>
                </c:pt>
                <c:pt idx="33">
                  <c:v>0.34</c:v>
                </c:pt>
                <c:pt idx="34">
                  <c:v>0.45</c:v>
                </c:pt>
                <c:pt idx="35">
                  <c:v>0.6</c:v>
                </c:pt>
                <c:pt idx="36">
                  <c:v>0.7</c:v>
                </c:pt>
                <c:pt idx="37">
                  <c:v>0.77</c:v>
                </c:pt>
                <c:pt idx="38">
                  <c:v>0.8</c:v>
                </c:pt>
                <c:pt idx="39">
                  <c:v>0.59</c:v>
                </c:pt>
                <c:pt idx="40">
                  <c:v>0.55000000000000004</c:v>
                </c:pt>
                <c:pt idx="41">
                  <c:v>0.49</c:v>
                </c:pt>
                <c:pt idx="42">
                  <c:v>0.85</c:v>
                </c:pt>
                <c:pt idx="43">
                  <c:v>0.52</c:v>
                </c:pt>
                <c:pt idx="44">
                  <c:v>0.53</c:v>
                </c:pt>
                <c:pt idx="45">
                  <c:v>0.51</c:v>
                </c:pt>
                <c:pt idx="46">
                  <c:v>0.56000000000000005</c:v>
                </c:pt>
                <c:pt idx="47">
                  <c:v>0.62</c:v>
                </c:pt>
                <c:pt idx="48">
                  <c:v>0.62</c:v>
                </c:pt>
                <c:pt idx="49">
                  <c:v>0.8</c:v>
                </c:pt>
                <c:pt idx="50">
                  <c:v>0.7</c:v>
                </c:pt>
                <c:pt idx="51">
                  <c:v>0.92</c:v>
                </c:pt>
                <c:pt idx="52">
                  <c:v>0.68</c:v>
                </c:pt>
                <c:pt idx="53">
                  <c:v>0.34</c:v>
                </c:pt>
                <c:pt idx="54">
                  <c:v>0.47</c:v>
                </c:pt>
                <c:pt idx="55">
                  <c:v>0.37</c:v>
                </c:pt>
                <c:pt idx="56">
                  <c:v>0.3</c:v>
                </c:pt>
                <c:pt idx="57">
                  <c:v>0.47</c:v>
                </c:pt>
                <c:pt idx="58">
                  <c:v>0.41</c:v>
                </c:pt>
                <c:pt idx="59">
                  <c:v>0.31</c:v>
                </c:pt>
                <c:pt idx="60">
                  <c:v>0.54</c:v>
                </c:pt>
                <c:pt idx="61">
                  <c:v>0.52</c:v>
                </c:pt>
                <c:pt idx="62">
                  <c:v>0.23</c:v>
                </c:pt>
                <c:pt idx="63">
                  <c:v>0.3</c:v>
                </c:pt>
                <c:pt idx="64">
                  <c:v>0.3</c:v>
                </c:pt>
                <c:pt idx="65">
                  <c:v>0.11</c:v>
                </c:pt>
                <c:pt idx="66">
                  <c:v>0.16</c:v>
                </c:pt>
                <c:pt idx="67">
                  <c:v>0.08</c:v>
                </c:pt>
                <c:pt idx="68">
                  <c:v>0.24</c:v>
                </c:pt>
                <c:pt idx="69">
                  <c:v>0.26</c:v>
                </c:pt>
                <c:pt idx="70">
                  <c:v>0.19</c:v>
                </c:pt>
                <c:pt idx="71">
                  <c:v>0.56999999999999995</c:v>
                </c:pt>
                <c:pt idx="72">
                  <c:v>0.41</c:v>
                </c:pt>
                <c:pt idx="73">
                  <c:v>0.48</c:v>
                </c:pt>
                <c:pt idx="74">
                  <c:v>0.25</c:v>
                </c:pt>
                <c:pt idx="75">
                  <c:v>0.28000000000000003</c:v>
                </c:pt>
                <c:pt idx="76">
                  <c:v>0.33</c:v>
                </c:pt>
                <c:pt idx="77">
                  <c:v>0.25</c:v>
                </c:pt>
                <c:pt idx="78">
                  <c:v>0.06</c:v>
                </c:pt>
                <c:pt idx="79">
                  <c:v>0.37</c:v>
                </c:pt>
                <c:pt idx="80">
                  <c:v>0.21</c:v>
                </c:pt>
                <c:pt idx="81">
                  <c:v>0.28000000000000003</c:v>
                </c:pt>
                <c:pt idx="82">
                  <c:v>0.3</c:v>
                </c:pt>
                <c:pt idx="83">
                  <c:v>0.39</c:v>
                </c:pt>
                <c:pt idx="84">
                  <c:v>0.41</c:v>
                </c:pt>
                <c:pt idx="85">
                  <c:v>0.6</c:v>
                </c:pt>
                <c:pt idx="86">
                  <c:v>0.46</c:v>
                </c:pt>
                <c:pt idx="87">
                  <c:v>0.56999999999999995</c:v>
                </c:pt>
                <c:pt idx="88">
                  <c:v>0.64</c:v>
                </c:pt>
                <c:pt idx="89">
                  <c:v>0.5</c:v>
                </c:pt>
                <c:pt idx="90">
                  <c:v>0.44</c:v>
                </c:pt>
                <c:pt idx="91">
                  <c:v>0.46</c:v>
                </c:pt>
                <c:pt idx="92">
                  <c:v>0.42</c:v>
                </c:pt>
                <c:pt idx="93">
                  <c:v>0.42</c:v>
                </c:pt>
                <c:pt idx="94">
                  <c:v>0.31</c:v>
                </c:pt>
                <c:pt idx="95">
                  <c:v>0.34</c:v>
                </c:pt>
                <c:pt idx="96">
                  <c:v>0.45</c:v>
                </c:pt>
                <c:pt idx="97">
                  <c:v>0.7</c:v>
                </c:pt>
                <c:pt idx="98">
                  <c:v>0.23</c:v>
                </c:pt>
                <c:pt idx="99">
                  <c:v>0.56000000000000005</c:v>
                </c:pt>
                <c:pt idx="100">
                  <c:v>0.54</c:v>
                </c:pt>
                <c:pt idx="101">
                  <c:v>0.27</c:v>
                </c:pt>
                <c:pt idx="102">
                  <c:v>0.28999999999999998</c:v>
                </c:pt>
                <c:pt idx="103">
                  <c:v>0.21</c:v>
                </c:pt>
                <c:pt idx="104">
                  <c:v>0.31</c:v>
                </c:pt>
                <c:pt idx="105">
                  <c:v>0.24</c:v>
                </c:pt>
                <c:pt idx="106">
                  <c:v>0.37</c:v>
                </c:pt>
                <c:pt idx="107">
                  <c:v>0.46</c:v>
                </c:pt>
                <c:pt idx="108">
                  <c:v>0.59</c:v>
                </c:pt>
                <c:pt idx="109">
                  <c:v>0.68</c:v>
                </c:pt>
                <c:pt idx="110">
                  <c:v>0.42</c:v>
                </c:pt>
                <c:pt idx="111">
                  <c:v>0.42</c:v>
                </c:pt>
                <c:pt idx="112">
                  <c:v>0.56000000000000005</c:v>
                </c:pt>
                <c:pt idx="113">
                  <c:v>0.36</c:v>
                </c:pt>
                <c:pt idx="114">
                  <c:v>0.24</c:v>
                </c:pt>
                <c:pt idx="115">
                  <c:v>0.12</c:v>
                </c:pt>
                <c:pt idx="116">
                  <c:v>0.37</c:v>
                </c:pt>
                <c:pt idx="117">
                  <c:v>0.44</c:v>
                </c:pt>
                <c:pt idx="118">
                  <c:v>0.52</c:v>
                </c:pt>
                <c:pt idx="119">
                  <c:v>0.6</c:v>
                </c:pt>
                <c:pt idx="120">
                  <c:v>0.76</c:v>
                </c:pt>
                <c:pt idx="121">
                  <c:v>0.96</c:v>
                </c:pt>
                <c:pt idx="122">
                  <c:v>0.7</c:v>
                </c:pt>
                <c:pt idx="123">
                  <c:v>0.52</c:v>
                </c:pt>
                <c:pt idx="124">
                  <c:v>0.54</c:v>
                </c:pt>
                <c:pt idx="125">
                  <c:v>0.56000000000000005</c:v>
                </c:pt>
                <c:pt idx="126">
                  <c:v>0.33</c:v>
                </c:pt>
                <c:pt idx="127">
                  <c:v>0.32</c:v>
                </c:pt>
                <c:pt idx="128">
                  <c:v>0.45</c:v>
                </c:pt>
                <c:pt idx="129">
                  <c:v>0.47</c:v>
                </c:pt>
                <c:pt idx="130">
                  <c:v>0.47</c:v>
                </c:pt>
                <c:pt idx="131">
                  <c:v>0.41</c:v>
                </c:pt>
                <c:pt idx="132">
                  <c:v>0.59</c:v>
                </c:pt>
                <c:pt idx="133">
                  <c:v>0.6</c:v>
                </c:pt>
                <c:pt idx="134">
                  <c:v>0.21</c:v>
                </c:pt>
                <c:pt idx="135">
                  <c:v>0.69</c:v>
                </c:pt>
                <c:pt idx="136">
                  <c:v>0.36</c:v>
                </c:pt>
                <c:pt idx="137">
                  <c:v>0.05</c:v>
                </c:pt>
                <c:pt idx="138">
                  <c:v>0.46</c:v>
                </c:pt>
                <c:pt idx="139">
                  <c:v>0.4</c:v>
                </c:pt>
                <c:pt idx="140">
                  <c:v>0.47</c:v>
                </c:pt>
                <c:pt idx="141">
                  <c:v>0.51</c:v>
                </c:pt>
                <c:pt idx="142">
                  <c:v>0.63</c:v>
                </c:pt>
                <c:pt idx="143">
                  <c:v>0.76</c:v>
                </c:pt>
                <c:pt idx="144">
                  <c:v>0.63</c:v>
                </c:pt>
                <c:pt idx="145">
                  <c:v>0.28000000000000003</c:v>
                </c:pt>
                <c:pt idx="146">
                  <c:v>0.35</c:v>
                </c:pt>
                <c:pt idx="147">
                  <c:v>0.52</c:v>
                </c:pt>
                <c:pt idx="148">
                  <c:v>0.49</c:v>
                </c:pt>
                <c:pt idx="149">
                  <c:v>0.46</c:v>
                </c:pt>
                <c:pt idx="150">
                  <c:v>0.2</c:v>
                </c:pt>
                <c:pt idx="151">
                  <c:v>0.41</c:v>
                </c:pt>
                <c:pt idx="152">
                  <c:v>0.48</c:v>
                </c:pt>
                <c:pt idx="153">
                  <c:v>0.51</c:v>
                </c:pt>
                <c:pt idx="154">
                  <c:v>0.56999999999999995</c:v>
                </c:pt>
                <c:pt idx="155">
                  <c:v>0.74</c:v>
                </c:pt>
                <c:pt idx="156">
                  <c:v>0.5</c:v>
                </c:pt>
                <c:pt idx="157">
                  <c:v>0.79</c:v>
                </c:pt>
                <c:pt idx="158">
                  <c:v>0.57999999999999996</c:v>
                </c:pt>
                <c:pt idx="159">
                  <c:v>0.52</c:v>
                </c:pt>
                <c:pt idx="160">
                  <c:v>0.54</c:v>
                </c:pt>
                <c:pt idx="161">
                  <c:v>0.71</c:v>
                </c:pt>
                <c:pt idx="162">
                  <c:v>0.19</c:v>
                </c:pt>
                <c:pt idx="163">
                  <c:v>0.42</c:v>
                </c:pt>
                <c:pt idx="164">
                  <c:v>0.55000000000000004</c:v>
                </c:pt>
                <c:pt idx="165">
                  <c:v>0.41</c:v>
                </c:pt>
                <c:pt idx="166">
                  <c:v>0.33</c:v>
                </c:pt>
                <c:pt idx="167">
                  <c:v>0.73</c:v>
                </c:pt>
                <c:pt idx="168">
                  <c:v>1.1599999999999999</c:v>
                </c:pt>
                <c:pt idx="169">
                  <c:v>0.9</c:v>
                </c:pt>
                <c:pt idx="170">
                  <c:v>1.34</c:v>
                </c:pt>
                <c:pt idx="171">
                  <c:v>0.75</c:v>
                </c:pt>
                <c:pt idx="172">
                  <c:v>0.62</c:v>
                </c:pt>
                <c:pt idx="173">
                  <c:v>0.89</c:v>
                </c:pt>
                <c:pt idx="174">
                  <c:v>0.71</c:v>
                </c:pt>
                <c:pt idx="175">
                  <c:v>0.32</c:v>
                </c:pt>
                <c:pt idx="176">
                  <c:v>0.55000000000000004</c:v>
                </c:pt>
                <c:pt idx="177">
                  <c:v>0.53</c:v>
                </c:pt>
                <c:pt idx="178">
                  <c:v>0.53</c:v>
                </c:pt>
                <c:pt idx="179">
                  <c:v>0.76</c:v>
                </c:pt>
                <c:pt idx="180">
                  <c:v>0.93</c:v>
                </c:pt>
                <c:pt idx="181">
                  <c:v>0.86</c:v>
                </c:pt>
                <c:pt idx="182">
                  <c:v>0.23</c:v>
                </c:pt>
                <c:pt idx="183">
                  <c:v>0.65</c:v>
                </c:pt>
                <c:pt idx="184">
                  <c:v>0.98</c:v>
                </c:pt>
                <c:pt idx="185">
                  <c:v>0.39</c:v>
                </c:pt>
                <c:pt idx="186">
                  <c:v>0.36</c:v>
                </c:pt>
                <c:pt idx="187">
                  <c:v>0.47</c:v>
                </c:pt>
                <c:pt idx="188">
                  <c:v>0.19</c:v>
                </c:pt>
                <c:pt idx="189">
                  <c:v>0.3</c:v>
                </c:pt>
                <c:pt idx="190">
                  <c:v>0.33</c:v>
                </c:pt>
                <c:pt idx="191">
                  <c:v>0.31</c:v>
                </c:pt>
                <c:pt idx="192">
                  <c:v>0.39</c:v>
                </c:pt>
                <c:pt idx="193">
                  <c:v>0.59</c:v>
                </c:pt>
                <c:pt idx="194">
                  <c:v>0.42</c:v>
                </c:pt>
                <c:pt idx="195">
                  <c:v>0.15</c:v>
                </c:pt>
                <c:pt idx="196">
                  <c:v>0.51</c:v>
                </c:pt>
                <c:pt idx="197">
                  <c:v>0.08</c:v>
                </c:pt>
                <c:pt idx="198">
                  <c:v>0.4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4613744"/>
        <c:axId val="244614304"/>
      </c:lineChart>
      <c:dateAx>
        <c:axId val="24461374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4614304"/>
        <c:crosses val="autoZero"/>
        <c:auto val="1"/>
        <c:lblOffset val="100"/>
        <c:baseTimeUnit val="months"/>
      </c:dateAx>
      <c:valAx>
        <c:axId val="24461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% a.m.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461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IPCA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Plan1!$A$2:$A$200</c:f>
              <c:numCache>
                <c:formatCode>mmm\-yy</c:formatCode>
                <c:ptCount val="199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</c:numCache>
            </c:numRef>
          </c:cat>
          <c:val>
            <c:numRef>
              <c:f>Plan1!$B$2:$B$200</c:f>
              <c:numCache>
                <c:formatCode>General</c:formatCode>
                <c:ptCount val="199"/>
                <c:pt idx="0">
                  <c:v>0.56999999999999995</c:v>
                </c:pt>
                <c:pt idx="1">
                  <c:v>0.46</c:v>
                </c:pt>
                <c:pt idx="2">
                  <c:v>0.38</c:v>
                </c:pt>
                <c:pt idx="3">
                  <c:v>0.57999999999999996</c:v>
                </c:pt>
                <c:pt idx="4">
                  <c:v>0.41</c:v>
                </c:pt>
                <c:pt idx="5">
                  <c:v>0.52</c:v>
                </c:pt>
                <c:pt idx="6">
                  <c:v>1.33</c:v>
                </c:pt>
                <c:pt idx="7">
                  <c:v>0.7</c:v>
                </c:pt>
                <c:pt idx="8">
                  <c:v>0.28000000000000003</c:v>
                </c:pt>
                <c:pt idx="9">
                  <c:v>0.83</c:v>
                </c:pt>
                <c:pt idx="10">
                  <c:v>0.71</c:v>
                </c:pt>
                <c:pt idx="11">
                  <c:v>0.65</c:v>
                </c:pt>
                <c:pt idx="12">
                  <c:v>0.52</c:v>
                </c:pt>
                <c:pt idx="13">
                  <c:v>0.36</c:v>
                </c:pt>
                <c:pt idx="14">
                  <c:v>0.6</c:v>
                </c:pt>
                <c:pt idx="15">
                  <c:v>0.8</c:v>
                </c:pt>
                <c:pt idx="16">
                  <c:v>0.21</c:v>
                </c:pt>
                <c:pt idx="17">
                  <c:v>0.42</c:v>
                </c:pt>
                <c:pt idx="18">
                  <c:v>1.19</c:v>
                </c:pt>
                <c:pt idx="19">
                  <c:v>0.65</c:v>
                </c:pt>
                <c:pt idx="20">
                  <c:v>0.72</c:v>
                </c:pt>
                <c:pt idx="21">
                  <c:v>1.31</c:v>
                </c:pt>
                <c:pt idx="22">
                  <c:v>3.02</c:v>
                </c:pt>
                <c:pt idx="23">
                  <c:v>2.1</c:v>
                </c:pt>
                <c:pt idx="24">
                  <c:v>2.25</c:v>
                </c:pt>
                <c:pt idx="25">
                  <c:v>1.57</c:v>
                </c:pt>
                <c:pt idx="26">
                  <c:v>1.23</c:v>
                </c:pt>
                <c:pt idx="27">
                  <c:v>0.97</c:v>
                </c:pt>
                <c:pt idx="28">
                  <c:v>0.61</c:v>
                </c:pt>
                <c:pt idx="29">
                  <c:v>-0.15</c:v>
                </c:pt>
                <c:pt idx="30">
                  <c:v>0.2</c:v>
                </c:pt>
                <c:pt idx="31">
                  <c:v>0.34</c:v>
                </c:pt>
                <c:pt idx="32">
                  <c:v>0.78</c:v>
                </c:pt>
                <c:pt idx="33">
                  <c:v>0.28999999999999998</c:v>
                </c:pt>
                <c:pt idx="34">
                  <c:v>0.34</c:v>
                </c:pt>
                <c:pt idx="35">
                  <c:v>0.52</c:v>
                </c:pt>
                <c:pt idx="36">
                  <c:v>0.76</c:v>
                </c:pt>
                <c:pt idx="37">
                  <c:v>0.61</c:v>
                </c:pt>
                <c:pt idx="38">
                  <c:v>0.47</c:v>
                </c:pt>
                <c:pt idx="39">
                  <c:v>0.37</c:v>
                </c:pt>
                <c:pt idx="40">
                  <c:v>0.51</c:v>
                </c:pt>
                <c:pt idx="41">
                  <c:v>0.71</c:v>
                </c:pt>
                <c:pt idx="42">
                  <c:v>0.91</c:v>
                </c:pt>
                <c:pt idx="43">
                  <c:v>0.69</c:v>
                </c:pt>
                <c:pt idx="44">
                  <c:v>0.33</c:v>
                </c:pt>
                <c:pt idx="45">
                  <c:v>0.44</c:v>
                </c:pt>
                <c:pt idx="46">
                  <c:v>0.69</c:v>
                </c:pt>
                <c:pt idx="47">
                  <c:v>0.86</c:v>
                </c:pt>
                <c:pt idx="48">
                  <c:v>0.57999999999999996</c:v>
                </c:pt>
                <c:pt idx="49">
                  <c:v>0.59</c:v>
                </c:pt>
                <c:pt idx="50">
                  <c:v>0.61</c:v>
                </c:pt>
                <c:pt idx="51">
                  <c:v>0.87</c:v>
                </c:pt>
                <c:pt idx="52">
                  <c:v>0.49</c:v>
                </c:pt>
                <c:pt idx="53">
                  <c:v>-0.02</c:v>
                </c:pt>
                <c:pt idx="54">
                  <c:v>0.25</c:v>
                </c:pt>
                <c:pt idx="55">
                  <c:v>0.17</c:v>
                </c:pt>
                <c:pt idx="56">
                  <c:v>0.35</c:v>
                </c:pt>
                <c:pt idx="57">
                  <c:v>0.75</c:v>
                </c:pt>
                <c:pt idx="58">
                  <c:v>0.55000000000000004</c:v>
                </c:pt>
                <c:pt idx="59">
                  <c:v>0.36</c:v>
                </c:pt>
                <c:pt idx="60">
                  <c:v>0.59</c:v>
                </c:pt>
                <c:pt idx="61">
                  <c:v>0.41</c:v>
                </c:pt>
                <c:pt idx="62">
                  <c:v>0.43</c:v>
                </c:pt>
                <c:pt idx="63">
                  <c:v>0.21</c:v>
                </c:pt>
                <c:pt idx="64">
                  <c:v>0.1</c:v>
                </c:pt>
                <c:pt idx="65">
                  <c:v>-0.21</c:v>
                </c:pt>
                <c:pt idx="66">
                  <c:v>0.19</c:v>
                </c:pt>
                <c:pt idx="67">
                  <c:v>0.05</c:v>
                </c:pt>
                <c:pt idx="68">
                  <c:v>0.21</c:v>
                </c:pt>
                <c:pt idx="69">
                  <c:v>0.33</c:v>
                </c:pt>
                <c:pt idx="70">
                  <c:v>0.31</c:v>
                </c:pt>
                <c:pt idx="71">
                  <c:v>0.48</c:v>
                </c:pt>
                <c:pt idx="72">
                  <c:v>0.44</c:v>
                </c:pt>
                <c:pt idx="73">
                  <c:v>0.44</c:v>
                </c:pt>
                <c:pt idx="74">
                  <c:v>0.37</c:v>
                </c:pt>
                <c:pt idx="75">
                  <c:v>0.25</c:v>
                </c:pt>
                <c:pt idx="76">
                  <c:v>0.28000000000000003</c:v>
                </c:pt>
                <c:pt idx="77">
                  <c:v>0.28000000000000003</c:v>
                </c:pt>
                <c:pt idx="78">
                  <c:v>0.24</c:v>
                </c:pt>
                <c:pt idx="79">
                  <c:v>0.47</c:v>
                </c:pt>
                <c:pt idx="80">
                  <c:v>0.18</c:v>
                </c:pt>
                <c:pt idx="81">
                  <c:v>0.3</c:v>
                </c:pt>
                <c:pt idx="82">
                  <c:v>0.38</c:v>
                </c:pt>
                <c:pt idx="83">
                  <c:v>0.74</c:v>
                </c:pt>
                <c:pt idx="84">
                  <c:v>0.54</c:v>
                </c:pt>
                <c:pt idx="85">
                  <c:v>0.49</c:v>
                </c:pt>
                <c:pt idx="86">
                  <c:v>0.48</c:v>
                </c:pt>
                <c:pt idx="87">
                  <c:v>0.55000000000000004</c:v>
                </c:pt>
                <c:pt idx="88">
                  <c:v>0.79</c:v>
                </c:pt>
                <c:pt idx="89">
                  <c:v>0.74</c:v>
                </c:pt>
                <c:pt idx="90">
                  <c:v>0.53</c:v>
                </c:pt>
                <c:pt idx="91">
                  <c:v>0.28000000000000003</c:v>
                </c:pt>
                <c:pt idx="92">
                  <c:v>0.26</c:v>
                </c:pt>
                <c:pt idx="93">
                  <c:v>0.45</c:v>
                </c:pt>
                <c:pt idx="94">
                  <c:v>0.36</c:v>
                </c:pt>
                <c:pt idx="95">
                  <c:v>0.28000000000000003</c:v>
                </c:pt>
                <c:pt idx="96">
                  <c:v>0.48</c:v>
                </c:pt>
                <c:pt idx="97">
                  <c:v>0.55000000000000004</c:v>
                </c:pt>
                <c:pt idx="98">
                  <c:v>0.2</c:v>
                </c:pt>
                <c:pt idx="99">
                  <c:v>0.48</c:v>
                </c:pt>
                <c:pt idx="100">
                  <c:v>0.47</c:v>
                </c:pt>
                <c:pt idx="101">
                  <c:v>0.36</c:v>
                </c:pt>
                <c:pt idx="102">
                  <c:v>0.24</c:v>
                </c:pt>
                <c:pt idx="103">
                  <c:v>0.15</c:v>
                </c:pt>
                <c:pt idx="104">
                  <c:v>0.24</c:v>
                </c:pt>
                <c:pt idx="105">
                  <c:v>0.28000000000000003</c:v>
                </c:pt>
                <c:pt idx="106">
                  <c:v>0.41</c:v>
                </c:pt>
                <c:pt idx="107">
                  <c:v>0.37</c:v>
                </c:pt>
                <c:pt idx="108">
                  <c:v>0.75</c:v>
                </c:pt>
                <c:pt idx="109">
                  <c:v>0.78</c:v>
                </c:pt>
                <c:pt idx="110">
                  <c:v>0.52</c:v>
                </c:pt>
                <c:pt idx="111">
                  <c:v>0.56999999999999995</c:v>
                </c:pt>
                <c:pt idx="112">
                  <c:v>0.43</c:v>
                </c:pt>
                <c:pt idx="113">
                  <c:v>0</c:v>
                </c:pt>
                <c:pt idx="114">
                  <c:v>0.01</c:v>
                </c:pt>
                <c:pt idx="115">
                  <c:v>0.04</c:v>
                </c:pt>
                <c:pt idx="116">
                  <c:v>0.45</c:v>
                </c:pt>
                <c:pt idx="117">
                  <c:v>0.75</c:v>
                </c:pt>
                <c:pt idx="118">
                  <c:v>0.83</c:v>
                </c:pt>
                <c:pt idx="119">
                  <c:v>0.63</c:v>
                </c:pt>
                <c:pt idx="120">
                  <c:v>0.83</c:v>
                </c:pt>
                <c:pt idx="121">
                  <c:v>0.8</c:v>
                </c:pt>
                <c:pt idx="122">
                  <c:v>0.79</c:v>
                </c:pt>
                <c:pt idx="123">
                  <c:v>0.77</c:v>
                </c:pt>
                <c:pt idx="124">
                  <c:v>0.47</c:v>
                </c:pt>
                <c:pt idx="125">
                  <c:v>0.15</c:v>
                </c:pt>
                <c:pt idx="126">
                  <c:v>0.16</c:v>
                </c:pt>
                <c:pt idx="127">
                  <c:v>0.37</c:v>
                </c:pt>
                <c:pt idx="128">
                  <c:v>0.53</c:v>
                </c:pt>
                <c:pt idx="129">
                  <c:v>0.43</c:v>
                </c:pt>
                <c:pt idx="130">
                  <c:v>0.52</c:v>
                </c:pt>
                <c:pt idx="131">
                  <c:v>0.5</c:v>
                </c:pt>
                <c:pt idx="132">
                  <c:v>0.56000000000000005</c:v>
                </c:pt>
                <c:pt idx="133">
                  <c:v>0.45</c:v>
                </c:pt>
                <c:pt idx="134">
                  <c:v>0.21</c:v>
                </c:pt>
                <c:pt idx="135">
                  <c:v>0.64</c:v>
                </c:pt>
                <c:pt idx="136">
                  <c:v>0.36</c:v>
                </c:pt>
                <c:pt idx="137">
                  <c:v>0.08</c:v>
                </c:pt>
                <c:pt idx="138">
                  <c:v>0.43</c:v>
                </c:pt>
                <c:pt idx="139">
                  <c:v>0.41</c:v>
                </c:pt>
                <c:pt idx="140">
                  <c:v>0.56999999999999995</c:v>
                </c:pt>
                <c:pt idx="141">
                  <c:v>0.59</c:v>
                </c:pt>
                <c:pt idx="142">
                  <c:v>0.6</c:v>
                </c:pt>
                <c:pt idx="143">
                  <c:v>0.79</c:v>
                </c:pt>
                <c:pt idx="144">
                  <c:v>0.86</c:v>
                </c:pt>
                <c:pt idx="145">
                  <c:v>0.6</c:v>
                </c:pt>
                <c:pt idx="146">
                  <c:v>0.47</c:v>
                </c:pt>
                <c:pt idx="147">
                  <c:v>0.55000000000000004</c:v>
                </c:pt>
                <c:pt idx="148">
                  <c:v>0.37</c:v>
                </c:pt>
                <c:pt idx="149">
                  <c:v>0.26</c:v>
                </c:pt>
                <c:pt idx="150">
                  <c:v>0.03</c:v>
                </c:pt>
                <c:pt idx="151">
                  <c:v>0.24</c:v>
                </c:pt>
                <c:pt idx="152">
                  <c:v>0.35</c:v>
                </c:pt>
                <c:pt idx="153">
                  <c:v>0.56999999999999995</c:v>
                </c:pt>
                <c:pt idx="154">
                  <c:v>0.54</c:v>
                </c:pt>
                <c:pt idx="155">
                  <c:v>0.92</c:v>
                </c:pt>
                <c:pt idx="156">
                  <c:v>0.55000000000000004</c:v>
                </c:pt>
                <c:pt idx="157">
                  <c:v>0.69</c:v>
                </c:pt>
                <c:pt idx="158">
                  <c:v>0.92</c:v>
                </c:pt>
                <c:pt idx="159">
                  <c:v>0.67</c:v>
                </c:pt>
                <c:pt idx="160">
                  <c:v>0.46</c:v>
                </c:pt>
                <c:pt idx="161">
                  <c:v>0.4</c:v>
                </c:pt>
                <c:pt idx="162">
                  <c:v>0.01</c:v>
                </c:pt>
                <c:pt idx="163">
                  <c:v>0.25</c:v>
                </c:pt>
                <c:pt idx="164">
                  <c:v>0.56999999999999995</c:v>
                </c:pt>
                <c:pt idx="165">
                  <c:v>0.42</c:v>
                </c:pt>
                <c:pt idx="166">
                  <c:v>0.51</c:v>
                </c:pt>
                <c:pt idx="167">
                  <c:v>0.78</c:v>
                </c:pt>
                <c:pt idx="168">
                  <c:v>1.24</c:v>
                </c:pt>
                <c:pt idx="169">
                  <c:v>1.22</c:v>
                </c:pt>
                <c:pt idx="170">
                  <c:v>1.32</c:v>
                </c:pt>
                <c:pt idx="171">
                  <c:v>0.71</c:v>
                </c:pt>
                <c:pt idx="172">
                  <c:v>0.74</c:v>
                </c:pt>
                <c:pt idx="173">
                  <c:v>0.79</c:v>
                </c:pt>
                <c:pt idx="174">
                  <c:v>0.62</c:v>
                </c:pt>
                <c:pt idx="175">
                  <c:v>0.22</c:v>
                </c:pt>
                <c:pt idx="176">
                  <c:v>0.54</c:v>
                </c:pt>
                <c:pt idx="177">
                  <c:v>0.82</c:v>
                </c:pt>
                <c:pt idx="178">
                  <c:v>1.01</c:v>
                </c:pt>
                <c:pt idx="179">
                  <c:v>0.96</c:v>
                </c:pt>
                <c:pt idx="180">
                  <c:v>1.27</c:v>
                </c:pt>
                <c:pt idx="181">
                  <c:v>0.9</c:v>
                </c:pt>
                <c:pt idx="182">
                  <c:v>0.43</c:v>
                </c:pt>
                <c:pt idx="183">
                  <c:v>0.61</c:v>
                </c:pt>
                <c:pt idx="184">
                  <c:v>0.78</c:v>
                </c:pt>
                <c:pt idx="185">
                  <c:v>0.35</c:v>
                </c:pt>
                <c:pt idx="186">
                  <c:v>0.52</c:v>
                </c:pt>
                <c:pt idx="187">
                  <c:v>0.44</c:v>
                </c:pt>
                <c:pt idx="188">
                  <c:v>0.08</c:v>
                </c:pt>
                <c:pt idx="189">
                  <c:v>0.26</c:v>
                </c:pt>
                <c:pt idx="190">
                  <c:v>0.18</c:v>
                </c:pt>
                <c:pt idx="191">
                  <c:v>0.3</c:v>
                </c:pt>
                <c:pt idx="192">
                  <c:v>0.38</c:v>
                </c:pt>
                <c:pt idx="193">
                  <c:v>0.33</c:v>
                </c:pt>
                <c:pt idx="194">
                  <c:v>0.25</c:v>
                </c:pt>
                <c:pt idx="195">
                  <c:v>0.14000000000000001</c:v>
                </c:pt>
                <c:pt idx="196">
                  <c:v>0.31</c:v>
                </c:pt>
                <c:pt idx="197">
                  <c:v>-0.23</c:v>
                </c:pt>
                <c:pt idx="198">
                  <c:v>0.24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Núcleo de dupla ponderação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Plan1!$A$2:$A$200</c:f>
              <c:numCache>
                <c:formatCode>mmm\-yy</c:formatCode>
                <c:ptCount val="199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</c:numCache>
            </c:numRef>
          </c:cat>
          <c:val>
            <c:numRef>
              <c:f>Plan1!$C$2:$C$200</c:f>
              <c:numCache>
                <c:formatCode>General</c:formatCode>
                <c:ptCount val="199"/>
                <c:pt idx="0">
                  <c:v>0.47</c:v>
                </c:pt>
                <c:pt idx="1">
                  <c:v>0.55000000000000004</c:v>
                </c:pt>
                <c:pt idx="2">
                  <c:v>0.36</c:v>
                </c:pt>
                <c:pt idx="3">
                  <c:v>0.44</c:v>
                </c:pt>
                <c:pt idx="4">
                  <c:v>0.51</c:v>
                </c:pt>
                <c:pt idx="5">
                  <c:v>0.79</c:v>
                </c:pt>
                <c:pt idx="6">
                  <c:v>1.08</c:v>
                </c:pt>
                <c:pt idx="7">
                  <c:v>0.7</c:v>
                </c:pt>
                <c:pt idx="8">
                  <c:v>0.4</c:v>
                </c:pt>
                <c:pt idx="9">
                  <c:v>0.56000000000000005</c:v>
                </c:pt>
                <c:pt idx="10">
                  <c:v>0.63</c:v>
                </c:pt>
                <c:pt idx="11">
                  <c:v>0.72</c:v>
                </c:pt>
                <c:pt idx="12">
                  <c:v>0.56999999999999995</c:v>
                </c:pt>
                <c:pt idx="13">
                  <c:v>0.52</c:v>
                </c:pt>
                <c:pt idx="14">
                  <c:v>0.53</c:v>
                </c:pt>
                <c:pt idx="15">
                  <c:v>0.52</c:v>
                </c:pt>
                <c:pt idx="16">
                  <c:v>0.4</c:v>
                </c:pt>
                <c:pt idx="17">
                  <c:v>0.38</c:v>
                </c:pt>
                <c:pt idx="18">
                  <c:v>0.86</c:v>
                </c:pt>
                <c:pt idx="19">
                  <c:v>0.7</c:v>
                </c:pt>
                <c:pt idx="20">
                  <c:v>0.66</c:v>
                </c:pt>
                <c:pt idx="21">
                  <c:v>0.97</c:v>
                </c:pt>
                <c:pt idx="22">
                  <c:v>1.95</c:v>
                </c:pt>
                <c:pt idx="23">
                  <c:v>1.75</c:v>
                </c:pt>
                <c:pt idx="24">
                  <c:v>1.84</c:v>
                </c:pt>
                <c:pt idx="25">
                  <c:v>1.35</c:v>
                </c:pt>
                <c:pt idx="26">
                  <c:v>1.2</c:v>
                </c:pt>
                <c:pt idx="27">
                  <c:v>0.98</c:v>
                </c:pt>
                <c:pt idx="28">
                  <c:v>0.85</c:v>
                </c:pt>
                <c:pt idx="29">
                  <c:v>0.4</c:v>
                </c:pt>
                <c:pt idx="30">
                  <c:v>0.47</c:v>
                </c:pt>
                <c:pt idx="31">
                  <c:v>0.44</c:v>
                </c:pt>
                <c:pt idx="32">
                  <c:v>0.71</c:v>
                </c:pt>
                <c:pt idx="33">
                  <c:v>0.38</c:v>
                </c:pt>
                <c:pt idx="34">
                  <c:v>0.47</c:v>
                </c:pt>
                <c:pt idx="35">
                  <c:v>0.57999999999999996</c:v>
                </c:pt>
                <c:pt idx="36">
                  <c:v>0.7</c:v>
                </c:pt>
                <c:pt idx="37">
                  <c:v>0.62</c:v>
                </c:pt>
                <c:pt idx="38">
                  <c:v>0.71</c:v>
                </c:pt>
                <c:pt idx="39">
                  <c:v>0.52</c:v>
                </c:pt>
                <c:pt idx="40">
                  <c:v>0.53</c:v>
                </c:pt>
                <c:pt idx="41">
                  <c:v>0.6</c:v>
                </c:pt>
                <c:pt idx="42">
                  <c:v>0.73</c:v>
                </c:pt>
                <c:pt idx="43">
                  <c:v>0.61</c:v>
                </c:pt>
                <c:pt idx="44">
                  <c:v>0.48</c:v>
                </c:pt>
                <c:pt idx="45">
                  <c:v>0.55000000000000004</c:v>
                </c:pt>
                <c:pt idx="46">
                  <c:v>0.6</c:v>
                </c:pt>
                <c:pt idx="47">
                  <c:v>0.79</c:v>
                </c:pt>
                <c:pt idx="48">
                  <c:v>0.65</c:v>
                </c:pt>
                <c:pt idx="49">
                  <c:v>0.65</c:v>
                </c:pt>
                <c:pt idx="50">
                  <c:v>0.76</c:v>
                </c:pt>
                <c:pt idx="51">
                  <c:v>0.79</c:v>
                </c:pt>
                <c:pt idx="52">
                  <c:v>0.56000000000000005</c:v>
                </c:pt>
                <c:pt idx="53">
                  <c:v>0.3</c:v>
                </c:pt>
                <c:pt idx="54">
                  <c:v>0.36</c:v>
                </c:pt>
                <c:pt idx="55">
                  <c:v>0.32</c:v>
                </c:pt>
                <c:pt idx="56">
                  <c:v>0.39</c:v>
                </c:pt>
                <c:pt idx="57">
                  <c:v>0.6</c:v>
                </c:pt>
                <c:pt idx="58">
                  <c:v>0.47</c:v>
                </c:pt>
                <c:pt idx="59">
                  <c:v>0.32</c:v>
                </c:pt>
                <c:pt idx="60">
                  <c:v>0.65</c:v>
                </c:pt>
                <c:pt idx="61">
                  <c:v>0.39</c:v>
                </c:pt>
                <c:pt idx="62">
                  <c:v>0.28999999999999998</c:v>
                </c:pt>
                <c:pt idx="63">
                  <c:v>0.24</c:v>
                </c:pt>
                <c:pt idx="64">
                  <c:v>0.26</c:v>
                </c:pt>
                <c:pt idx="65">
                  <c:v>0.01</c:v>
                </c:pt>
                <c:pt idx="66">
                  <c:v>0.22</c:v>
                </c:pt>
                <c:pt idx="67">
                  <c:v>0.15</c:v>
                </c:pt>
                <c:pt idx="68">
                  <c:v>0.25</c:v>
                </c:pt>
                <c:pt idx="69">
                  <c:v>0.31</c:v>
                </c:pt>
                <c:pt idx="70">
                  <c:v>0.23</c:v>
                </c:pt>
                <c:pt idx="71">
                  <c:v>0.55000000000000004</c:v>
                </c:pt>
                <c:pt idx="72">
                  <c:v>0.48</c:v>
                </c:pt>
                <c:pt idx="73">
                  <c:v>0.36</c:v>
                </c:pt>
                <c:pt idx="74">
                  <c:v>0.33</c:v>
                </c:pt>
                <c:pt idx="75">
                  <c:v>0.33</c:v>
                </c:pt>
                <c:pt idx="76">
                  <c:v>0.36</c:v>
                </c:pt>
                <c:pt idx="77">
                  <c:v>0.36</c:v>
                </c:pt>
                <c:pt idx="78">
                  <c:v>0.2</c:v>
                </c:pt>
                <c:pt idx="79">
                  <c:v>0.44</c:v>
                </c:pt>
                <c:pt idx="80">
                  <c:v>0.3</c:v>
                </c:pt>
                <c:pt idx="81">
                  <c:v>0.37</c:v>
                </c:pt>
                <c:pt idx="82">
                  <c:v>0.4</c:v>
                </c:pt>
                <c:pt idx="83">
                  <c:v>0.56999999999999995</c:v>
                </c:pt>
                <c:pt idx="84">
                  <c:v>0.51</c:v>
                </c:pt>
                <c:pt idx="85">
                  <c:v>0.46</c:v>
                </c:pt>
                <c:pt idx="86">
                  <c:v>0.47</c:v>
                </c:pt>
                <c:pt idx="87">
                  <c:v>0.55000000000000004</c:v>
                </c:pt>
                <c:pt idx="88">
                  <c:v>0.7</c:v>
                </c:pt>
                <c:pt idx="89">
                  <c:v>0.64</c:v>
                </c:pt>
                <c:pt idx="90">
                  <c:v>0.54</c:v>
                </c:pt>
                <c:pt idx="91">
                  <c:v>0.48</c:v>
                </c:pt>
                <c:pt idx="92">
                  <c:v>0.51</c:v>
                </c:pt>
                <c:pt idx="93">
                  <c:v>0.45</c:v>
                </c:pt>
                <c:pt idx="94">
                  <c:v>0.31</c:v>
                </c:pt>
                <c:pt idx="95">
                  <c:v>0.3</c:v>
                </c:pt>
                <c:pt idx="96">
                  <c:v>0.4</c:v>
                </c:pt>
                <c:pt idx="97">
                  <c:v>0.5</c:v>
                </c:pt>
                <c:pt idx="98">
                  <c:v>0.28000000000000003</c:v>
                </c:pt>
                <c:pt idx="99">
                  <c:v>0.49</c:v>
                </c:pt>
                <c:pt idx="100">
                  <c:v>0.48</c:v>
                </c:pt>
                <c:pt idx="101">
                  <c:v>0.37</c:v>
                </c:pt>
                <c:pt idx="102">
                  <c:v>0.28999999999999998</c:v>
                </c:pt>
                <c:pt idx="103">
                  <c:v>0.23</c:v>
                </c:pt>
                <c:pt idx="104">
                  <c:v>0.39</c:v>
                </c:pt>
                <c:pt idx="105">
                  <c:v>0.33</c:v>
                </c:pt>
                <c:pt idx="106">
                  <c:v>0.4</c:v>
                </c:pt>
                <c:pt idx="107">
                  <c:v>0.47</c:v>
                </c:pt>
                <c:pt idx="108">
                  <c:v>0.6</c:v>
                </c:pt>
                <c:pt idx="109">
                  <c:v>0.47</c:v>
                </c:pt>
                <c:pt idx="110">
                  <c:v>0.4</c:v>
                </c:pt>
                <c:pt idx="111">
                  <c:v>0.42</c:v>
                </c:pt>
                <c:pt idx="112">
                  <c:v>0.56999999999999995</c:v>
                </c:pt>
                <c:pt idx="113">
                  <c:v>0.28999999999999998</c:v>
                </c:pt>
                <c:pt idx="114">
                  <c:v>0.2</c:v>
                </c:pt>
                <c:pt idx="115">
                  <c:v>0.19</c:v>
                </c:pt>
                <c:pt idx="116">
                  <c:v>0.39</c:v>
                </c:pt>
                <c:pt idx="117">
                  <c:v>0.57999999999999996</c:v>
                </c:pt>
                <c:pt idx="118">
                  <c:v>0.66</c:v>
                </c:pt>
                <c:pt idx="119">
                  <c:v>0.71</c:v>
                </c:pt>
                <c:pt idx="120">
                  <c:v>0.8</c:v>
                </c:pt>
                <c:pt idx="121">
                  <c:v>0.7</c:v>
                </c:pt>
                <c:pt idx="122">
                  <c:v>0.7</c:v>
                </c:pt>
                <c:pt idx="123">
                  <c:v>0.68</c:v>
                </c:pt>
                <c:pt idx="124">
                  <c:v>0.59</c:v>
                </c:pt>
                <c:pt idx="125">
                  <c:v>0.42</c:v>
                </c:pt>
                <c:pt idx="126">
                  <c:v>0.38</c:v>
                </c:pt>
                <c:pt idx="127">
                  <c:v>0.39</c:v>
                </c:pt>
                <c:pt idx="128">
                  <c:v>0.51</c:v>
                </c:pt>
                <c:pt idx="129">
                  <c:v>0.5</c:v>
                </c:pt>
                <c:pt idx="130">
                  <c:v>0.53</c:v>
                </c:pt>
                <c:pt idx="131">
                  <c:v>0.54</c:v>
                </c:pt>
                <c:pt idx="132">
                  <c:v>0.59</c:v>
                </c:pt>
                <c:pt idx="133">
                  <c:v>0.47</c:v>
                </c:pt>
                <c:pt idx="134">
                  <c:v>0.26</c:v>
                </c:pt>
                <c:pt idx="135">
                  <c:v>0.61</c:v>
                </c:pt>
                <c:pt idx="136">
                  <c:v>0.34</c:v>
                </c:pt>
                <c:pt idx="137">
                  <c:v>7.0000000000000007E-2</c:v>
                </c:pt>
                <c:pt idx="138">
                  <c:v>0.53</c:v>
                </c:pt>
                <c:pt idx="139">
                  <c:v>0.45</c:v>
                </c:pt>
                <c:pt idx="140">
                  <c:v>0.51</c:v>
                </c:pt>
                <c:pt idx="141">
                  <c:v>0.55000000000000004</c:v>
                </c:pt>
                <c:pt idx="142">
                  <c:v>0.62</c:v>
                </c:pt>
                <c:pt idx="143">
                  <c:v>0.67</c:v>
                </c:pt>
                <c:pt idx="144">
                  <c:v>0.65</c:v>
                </c:pt>
                <c:pt idx="145">
                  <c:v>0.55000000000000004</c:v>
                </c:pt>
                <c:pt idx="146">
                  <c:v>0.46</c:v>
                </c:pt>
                <c:pt idx="147">
                  <c:v>0.53</c:v>
                </c:pt>
                <c:pt idx="148">
                  <c:v>0.5</c:v>
                </c:pt>
                <c:pt idx="149">
                  <c:v>0.43</c:v>
                </c:pt>
                <c:pt idx="150">
                  <c:v>0.34</c:v>
                </c:pt>
                <c:pt idx="151">
                  <c:v>0.42</c:v>
                </c:pt>
                <c:pt idx="152">
                  <c:v>0.46</c:v>
                </c:pt>
                <c:pt idx="153">
                  <c:v>0.61</c:v>
                </c:pt>
                <c:pt idx="154">
                  <c:v>0.52</c:v>
                </c:pt>
                <c:pt idx="155">
                  <c:v>0.79</c:v>
                </c:pt>
                <c:pt idx="156">
                  <c:v>0.55000000000000004</c:v>
                </c:pt>
                <c:pt idx="157">
                  <c:v>0.69</c:v>
                </c:pt>
                <c:pt idx="158">
                  <c:v>0.59</c:v>
                </c:pt>
                <c:pt idx="159">
                  <c:v>0.56000000000000005</c:v>
                </c:pt>
                <c:pt idx="160">
                  <c:v>0.5</c:v>
                </c:pt>
                <c:pt idx="161">
                  <c:v>0.61</c:v>
                </c:pt>
                <c:pt idx="162">
                  <c:v>0.21</c:v>
                </c:pt>
                <c:pt idx="163">
                  <c:v>0.44</c:v>
                </c:pt>
                <c:pt idx="164">
                  <c:v>0.56999999999999995</c:v>
                </c:pt>
                <c:pt idx="165">
                  <c:v>0.44</c:v>
                </c:pt>
                <c:pt idx="166">
                  <c:v>0.38</c:v>
                </c:pt>
                <c:pt idx="167">
                  <c:v>0.68</c:v>
                </c:pt>
                <c:pt idx="168">
                  <c:v>0.83</c:v>
                </c:pt>
                <c:pt idx="169">
                  <c:v>0.83</c:v>
                </c:pt>
                <c:pt idx="170">
                  <c:v>0.78</c:v>
                </c:pt>
                <c:pt idx="171">
                  <c:v>0.74</c:v>
                </c:pt>
                <c:pt idx="172">
                  <c:v>0.66</c:v>
                </c:pt>
                <c:pt idx="173">
                  <c:v>0.77</c:v>
                </c:pt>
                <c:pt idx="174">
                  <c:v>0.63</c:v>
                </c:pt>
                <c:pt idx="175">
                  <c:v>0.43</c:v>
                </c:pt>
                <c:pt idx="176">
                  <c:v>0.69</c:v>
                </c:pt>
                <c:pt idx="177">
                  <c:v>0.73</c:v>
                </c:pt>
                <c:pt idx="178">
                  <c:v>0.71</c:v>
                </c:pt>
                <c:pt idx="179">
                  <c:v>0.73</c:v>
                </c:pt>
                <c:pt idx="180">
                  <c:v>0.86</c:v>
                </c:pt>
                <c:pt idx="181">
                  <c:v>0.78</c:v>
                </c:pt>
                <c:pt idx="182">
                  <c:v>0.48</c:v>
                </c:pt>
                <c:pt idx="183">
                  <c:v>0.78</c:v>
                </c:pt>
                <c:pt idx="184">
                  <c:v>0.81</c:v>
                </c:pt>
                <c:pt idx="185">
                  <c:v>0.49</c:v>
                </c:pt>
                <c:pt idx="186">
                  <c:v>0.53</c:v>
                </c:pt>
                <c:pt idx="187">
                  <c:v>0.49</c:v>
                </c:pt>
                <c:pt idx="188">
                  <c:v>0.3</c:v>
                </c:pt>
                <c:pt idx="189">
                  <c:v>0.4</c:v>
                </c:pt>
                <c:pt idx="190">
                  <c:v>0.38</c:v>
                </c:pt>
                <c:pt idx="191">
                  <c:v>0.4</c:v>
                </c:pt>
                <c:pt idx="192">
                  <c:v>0.43</c:v>
                </c:pt>
                <c:pt idx="193">
                  <c:v>0.33</c:v>
                </c:pt>
                <c:pt idx="194">
                  <c:v>0.25</c:v>
                </c:pt>
                <c:pt idx="195">
                  <c:v>0.31</c:v>
                </c:pt>
                <c:pt idx="196">
                  <c:v>0.18</c:v>
                </c:pt>
                <c:pt idx="197">
                  <c:v>0.24</c:v>
                </c:pt>
                <c:pt idx="198">
                  <c:v>0.19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4617104"/>
        <c:axId val="244617664"/>
      </c:lineChart>
      <c:dateAx>
        <c:axId val="24461710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4617664"/>
        <c:crosses val="autoZero"/>
        <c:auto val="1"/>
        <c:lblOffset val="100"/>
        <c:baseTimeUnit val="months"/>
      </c:dateAx>
      <c:valAx>
        <c:axId val="24461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% a.m.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461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IPCA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Plan1!$A$2:$A$13</c:f>
              <c:numCache>
                <c:formatCode>mmm\-yy</c:formatCode>
                <c:ptCount val="12"/>
                <c:pt idx="0">
                  <c:v>42583</c:v>
                </c:pt>
                <c:pt idx="1">
                  <c:v>42614</c:v>
                </c:pt>
                <c:pt idx="2">
                  <c:v>42644</c:v>
                </c:pt>
                <c:pt idx="3">
                  <c:v>42675</c:v>
                </c:pt>
                <c:pt idx="4">
                  <c:v>42705</c:v>
                </c:pt>
                <c:pt idx="5">
                  <c:v>42736</c:v>
                </c:pt>
                <c:pt idx="6">
                  <c:v>42767</c:v>
                </c:pt>
                <c:pt idx="7">
                  <c:v>42795</c:v>
                </c:pt>
                <c:pt idx="8">
                  <c:v>42826</c:v>
                </c:pt>
                <c:pt idx="9">
                  <c:v>42856</c:v>
                </c:pt>
                <c:pt idx="10">
                  <c:v>42887</c:v>
                </c:pt>
                <c:pt idx="11">
                  <c:v>42917</c:v>
                </c:pt>
              </c:numCache>
            </c:numRef>
          </c:cat>
          <c:val>
            <c:numRef>
              <c:f>Plan1!$B$2:$B$13</c:f>
              <c:numCache>
                <c:formatCode>General</c:formatCode>
                <c:ptCount val="12"/>
                <c:pt idx="0">
                  <c:v>0.44</c:v>
                </c:pt>
                <c:pt idx="1">
                  <c:v>0.08</c:v>
                </c:pt>
                <c:pt idx="2">
                  <c:v>0.26</c:v>
                </c:pt>
                <c:pt idx="3">
                  <c:v>0.18</c:v>
                </c:pt>
                <c:pt idx="4">
                  <c:v>0.3</c:v>
                </c:pt>
                <c:pt idx="5">
                  <c:v>0.38</c:v>
                </c:pt>
                <c:pt idx="6">
                  <c:v>0.33</c:v>
                </c:pt>
                <c:pt idx="7">
                  <c:v>0.25</c:v>
                </c:pt>
                <c:pt idx="8">
                  <c:v>0.14000000000000001</c:v>
                </c:pt>
                <c:pt idx="9">
                  <c:v>0.31</c:v>
                </c:pt>
                <c:pt idx="10">
                  <c:v>-0.23</c:v>
                </c:pt>
                <c:pt idx="11">
                  <c:v>0.24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Núcleo médias aparadas com suavização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Plan1!$A$2:$A$13</c:f>
              <c:numCache>
                <c:formatCode>mmm\-yy</c:formatCode>
                <c:ptCount val="12"/>
                <c:pt idx="0">
                  <c:v>42583</c:v>
                </c:pt>
                <c:pt idx="1">
                  <c:v>42614</c:v>
                </c:pt>
                <c:pt idx="2">
                  <c:v>42644</c:v>
                </c:pt>
                <c:pt idx="3">
                  <c:v>42675</c:v>
                </c:pt>
                <c:pt idx="4">
                  <c:v>42705</c:v>
                </c:pt>
                <c:pt idx="5">
                  <c:v>42736</c:v>
                </c:pt>
                <c:pt idx="6">
                  <c:v>42767</c:v>
                </c:pt>
                <c:pt idx="7">
                  <c:v>42795</c:v>
                </c:pt>
                <c:pt idx="8">
                  <c:v>42826</c:v>
                </c:pt>
                <c:pt idx="9">
                  <c:v>42856</c:v>
                </c:pt>
                <c:pt idx="10">
                  <c:v>42887</c:v>
                </c:pt>
                <c:pt idx="11">
                  <c:v>42917</c:v>
                </c:pt>
              </c:numCache>
            </c:numRef>
          </c:cat>
          <c:val>
            <c:numRef>
              <c:f>Plan1!$C$2:$C$13</c:f>
              <c:numCache>
                <c:formatCode>General</c:formatCode>
                <c:ptCount val="12"/>
                <c:pt idx="0">
                  <c:v>0.55000000000000004</c:v>
                </c:pt>
                <c:pt idx="1">
                  <c:v>0.34</c:v>
                </c:pt>
                <c:pt idx="2">
                  <c:v>0.4</c:v>
                </c:pt>
                <c:pt idx="3">
                  <c:v>0.39</c:v>
                </c:pt>
                <c:pt idx="4">
                  <c:v>0.37</c:v>
                </c:pt>
                <c:pt idx="5">
                  <c:v>0.38</c:v>
                </c:pt>
                <c:pt idx="6">
                  <c:v>0.26</c:v>
                </c:pt>
                <c:pt idx="7">
                  <c:v>0.28000000000000003</c:v>
                </c:pt>
                <c:pt idx="8">
                  <c:v>0.34</c:v>
                </c:pt>
                <c:pt idx="9">
                  <c:v>0.23</c:v>
                </c:pt>
                <c:pt idx="10">
                  <c:v>0.28000000000000003</c:v>
                </c:pt>
                <c:pt idx="11">
                  <c:v>0.15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Núcleo médias aparadas sem suavização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Plan1!$A$2:$A$13</c:f>
              <c:numCache>
                <c:formatCode>mmm\-yy</c:formatCode>
                <c:ptCount val="12"/>
                <c:pt idx="0">
                  <c:v>42583</c:v>
                </c:pt>
                <c:pt idx="1">
                  <c:v>42614</c:v>
                </c:pt>
                <c:pt idx="2">
                  <c:v>42644</c:v>
                </c:pt>
                <c:pt idx="3">
                  <c:v>42675</c:v>
                </c:pt>
                <c:pt idx="4">
                  <c:v>42705</c:v>
                </c:pt>
                <c:pt idx="5">
                  <c:v>42736</c:v>
                </c:pt>
                <c:pt idx="6">
                  <c:v>42767</c:v>
                </c:pt>
                <c:pt idx="7">
                  <c:v>42795</c:v>
                </c:pt>
                <c:pt idx="8">
                  <c:v>42826</c:v>
                </c:pt>
                <c:pt idx="9">
                  <c:v>42856</c:v>
                </c:pt>
                <c:pt idx="10">
                  <c:v>42887</c:v>
                </c:pt>
                <c:pt idx="11">
                  <c:v>42917</c:v>
                </c:pt>
              </c:numCache>
            </c:numRef>
          </c:cat>
          <c:val>
            <c:numRef>
              <c:f>Plan1!$D$2:$D$13</c:f>
              <c:numCache>
                <c:formatCode>General</c:formatCode>
                <c:ptCount val="12"/>
                <c:pt idx="0">
                  <c:v>0.42</c:v>
                </c:pt>
                <c:pt idx="1">
                  <c:v>0.18</c:v>
                </c:pt>
                <c:pt idx="2">
                  <c:v>0.34</c:v>
                </c:pt>
                <c:pt idx="3">
                  <c:v>0.35</c:v>
                </c:pt>
                <c:pt idx="4">
                  <c:v>0.38</c:v>
                </c:pt>
                <c:pt idx="5">
                  <c:v>0.4</c:v>
                </c:pt>
                <c:pt idx="6">
                  <c:v>0.28000000000000003</c:v>
                </c:pt>
                <c:pt idx="7">
                  <c:v>0.24</c:v>
                </c:pt>
                <c:pt idx="8">
                  <c:v>0.3</c:v>
                </c:pt>
                <c:pt idx="9">
                  <c:v>0.12</c:v>
                </c:pt>
                <c:pt idx="10">
                  <c:v>0.22</c:v>
                </c:pt>
                <c:pt idx="11">
                  <c:v>0.17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Núcleo por exclusão - Sem monitorados e alimentos no domicílio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Plan1!$A$2:$A$13</c:f>
              <c:numCache>
                <c:formatCode>mmm\-yy</c:formatCode>
                <c:ptCount val="12"/>
                <c:pt idx="0">
                  <c:v>42583</c:v>
                </c:pt>
                <c:pt idx="1">
                  <c:v>42614</c:v>
                </c:pt>
                <c:pt idx="2">
                  <c:v>42644</c:v>
                </c:pt>
                <c:pt idx="3">
                  <c:v>42675</c:v>
                </c:pt>
                <c:pt idx="4">
                  <c:v>42705</c:v>
                </c:pt>
                <c:pt idx="5">
                  <c:v>42736</c:v>
                </c:pt>
                <c:pt idx="6">
                  <c:v>42767</c:v>
                </c:pt>
                <c:pt idx="7">
                  <c:v>42795</c:v>
                </c:pt>
                <c:pt idx="8">
                  <c:v>42826</c:v>
                </c:pt>
                <c:pt idx="9">
                  <c:v>42856</c:v>
                </c:pt>
                <c:pt idx="10">
                  <c:v>42887</c:v>
                </c:pt>
                <c:pt idx="11">
                  <c:v>42917</c:v>
                </c:pt>
              </c:numCache>
            </c:numRef>
          </c:cat>
          <c:val>
            <c:numRef>
              <c:f>Plan1!$E$2:$E$13</c:f>
              <c:numCache>
                <c:formatCode>General</c:formatCode>
                <c:ptCount val="12"/>
                <c:pt idx="0">
                  <c:v>0.54</c:v>
                </c:pt>
                <c:pt idx="1">
                  <c:v>0.16</c:v>
                </c:pt>
                <c:pt idx="2">
                  <c:v>0.35</c:v>
                </c:pt>
                <c:pt idx="3">
                  <c:v>0.35</c:v>
                </c:pt>
                <c:pt idx="4">
                  <c:v>0.53</c:v>
                </c:pt>
                <c:pt idx="5">
                  <c:v>0.27</c:v>
                </c:pt>
                <c:pt idx="6">
                  <c:v>0.54</c:v>
                </c:pt>
                <c:pt idx="7">
                  <c:v>0.14000000000000001</c:v>
                </c:pt>
                <c:pt idx="8">
                  <c:v>0.28999999999999998</c:v>
                </c:pt>
                <c:pt idx="9">
                  <c:v>0.05</c:v>
                </c:pt>
                <c:pt idx="10">
                  <c:v>0.22</c:v>
                </c:pt>
                <c:pt idx="11">
                  <c:v>0.11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Núcleo por exclusão - ex2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Plan1!$A$2:$A$13</c:f>
              <c:numCache>
                <c:formatCode>mmm\-yy</c:formatCode>
                <c:ptCount val="12"/>
                <c:pt idx="0">
                  <c:v>42583</c:v>
                </c:pt>
                <c:pt idx="1">
                  <c:v>42614</c:v>
                </c:pt>
                <c:pt idx="2">
                  <c:v>42644</c:v>
                </c:pt>
                <c:pt idx="3">
                  <c:v>42675</c:v>
                </c:pt>
                <c:pt idx="4">
                  <c:v>42705</c:v>
                </c:pt>
                <c:pt idx="5">
                  <c:v>42736</c:v>
                </c:pt>
                <c:pt idx="6">
                  <c:v>42767</c:v>
                </c:pt>
                <c:pt idx="7">
                  <c:v>42795</c:v>
                </c:pt>
                <c:pt idx="8">
                  <c:v>42826</c:v>
                </c:pt>
                <c:pt idx="9">
                  <c:v>42856</c:v>
                </c:pt>
                <c:pt idx="10">
                  <c:v>42887</c:v>
                </c:pt>
                <c:pt idx="11">
                  <c:v>42917</c:v>
                </c:pt>
              </c:numCache>
            </c:numRef>
          </c:cat>
          <c:val>
            <c:numRef>
              <c:f>Plan1!$F$2:$F$13</c:f>
              <c:numCache>
                <c:formatCode>General</c:formatCode>
                <c:ptCount val="12"/>
                <c:pt idx="0">
                  <c:v>0.47</c:v>
                </c:pt>
                <c:pt idx="1">
                  <c:v>0.19</c:v>
                </c:pt>
                <c:pt idx="2">
                  <c:v>0.3</c:v>
                </c:pt>
                <c:pt idx="3">
                  <c:v>0.33</c:v>
                </c:pt>
                <c:pt idx="4">
                  <c:v>0.31</c:v>
                </c:pt>
                <c:pt idx="5">
                  <c:v>0.39</c:v>
                </c:pt>
                <c:pt idx="6">
                  <c:v>0.59</c:v>
                </c:pt>
                <c:pt idx="7">
                  <c:v>0.42</c:v>
                </c:pt>
                <c:pt idx="8">
                  <c:v>0.15</c:v>
                </c:pt>
                <c:pt idx="9">
                  <c:v>0.51</c:v>
                </c:pt>
                <c:pt idx="10">
                  <c:v>0.08</c:v>
                </c:pt>
                <c:pt idx="11">
                  <c:v>0.4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Núcleo de dupla ponderação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Plan1!$A$2:$A$13</c:f>
              <c:numCache>
                <c:formatCode>mmm\-yy</c:formatCode>
                <c:ptCount val="12"/>
                <c:pt idx="0">
                  <c:v>42583</c:v>
                </c:pt>
                <c:pt idx="1">
                  <c:v>42614</c:v>
                </c:pt>
                <c:pt idx="2">
                  <c:v>42644</c:v>
                </c:pt>
                <c:pt idx="3">
                  <c:v>42675</c:v>
                </c:pt>
                <c:pt idx="4">
                  <c:v>42705</c:v>
                </c:pt>
                <c:pt idx="5">
                  <c:v>42736</c:v>
                </c:pt>
                <c:pt idx="6">
                  <c:v>42767</c:v>
                </c:pt>
                <c:pt idx="7">
                  <c:v>42795</c:v>
                </c:pt>
                <c:pt idx="8">
                  <c:v>42826</c:v>
                </c:pt>
                <c:pt idx="9">
                  <c:v>42856</c:v>
                </c:pt>
                <c:pt idx="10">
                  <c:v>42887</c:v>
                </c:pt>
                <c:pt idx="11">
                  <c:v>42917</c:v>
                </c:pt>
              </c:numCache>
            </c:numRef>
          </c:cat>
          <c:val>
            <c:numRef>
              <c:f>Plan1!$G$2:$G$13</c:f>
              <c:numCache>
                <c:formatCode>General</c:formatCode>
                <c:ptCount val="12"/>
                <c:pt idx="0">
                  <c:v>0.49</c:v>
                </c:pt>
                <c:pt idx="1">
                  <c:v>0.3</c:v>
                </c:pt>
                <c:pt idx="2">
                  <c:v>0.4</c:v>
                </c:pt>
                <c:pt idx="3">
                  <c:v>0.38</c:v>
                </c:pt>
                <c:pt idx="4">
                  <c:v>0.4</c:v>
                </c:pt>
                <c:pt idx="5">
                  <c:v>0.43</c:v>
                </c:pt>
                <c:pt idx="6">
                  <c:v>0.33</c:v>
                </c:pt>
                <c:pt idx="7">
                  <c:v>0.25</c:v>
                </c:pt>
                <c:pt idx="8">
                  <c:v>0.31</c:v>
                </c:pt>
                <c:pt idx="9">
                  <c:v>0.18</c:v>
                </c:pt>
                <c:pt idx="10">
                  <c:v>0.24</c:v>
                </c:pt>
                <c:pt idx="11">
                  <c:v>0.19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5039744"/>
        <c:axId val="245040304"/>
      </c:lineChart>
      <c:dateAx>
        <c:axId val="24503974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5040304"/>
        <c:crosses val="autoZero"/>
        <c:auto val="1"/>
        <c:lblOffset val="100"/>
        <c:baseTimeUnit val="months"/>
      </c:dateAx>
      <c:valAx>
        <c:axId val="24504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% a.m.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5039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IPCA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Plan1!$A$2:$A$200</c:f>
              <c:numCache>
                <c:formatCode>mmm\-yy</c:formatCode>
                <c:ptCount val="199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</c:numCache>
            </c:numRef>
          </c:cat>
          <c:val>
            <c:numRef>
              <c:f>Plan1!$B$2:$B$200</c:f>
              <c:numCache>
                <c:formatCode>General</c:formatCode>
                <c:ptCount val="199"/>
                <c:pt idx="0">
                  <c:v>0.56999999999999995</c:v>
                </c:pt>
                <c:pt idx="1">
                  <c:v>0.46</c:v>
                </c:pt>
                <c:pt idx="2">
                  <c:v>0.38</c:v>
                </c:pt>
                <c:pt idx="3">
                  <c:v>0.57999999999999996</c:v>
                </c:pt>
                <c:pt idx="4">
                  <c:v>0.41</c:v>
                </c:pt>
                <c:pt idx="5">
                  <c:v>0.52</c:v>
                </c:pt>
                <c:pt idx="6">
                  <c:v>1.33</c:v>
                </c:pt>
                <c:pt idx="7">
                  <c:v>0.7</c:v>
                </c:pt>
                <c:pt idx="8">
                  <c:v>0.28000000000000003</c:v>
                </c:pt>
                <c:pt idx="9">
                  <c:v>0.83</c:v>
                </c:pt>
                <c:pt idx="10">
                  <c:v>0.71</c:v>
                </c:pt>
                <c:pt idx="11">
                  <c:v>0.65</c:v>
                </c:pt>
                <c:pt idx="12">
                  <c:v>0.52</c:v>
                </c:pt>
                <c:pt idx="13">
                  <c:v>0.36</c:v>
                </c:pt>
                <c:pt idx="14">
                  <c:v>0.6</c:v>
                </c:pt>
                <c:pt idx="15">
                  <c:v>0.8</c:v>
                </c:pt>
                <c:pt idx="16">
                  <c:v>0.21</c:v>
                </c:pt>
                <c:pt idx="17">
                  <c:v>0.42</c:v>
                </c:pt>
                <c:pt idx="18">
                  <c:v>1.19</c:v>
                </c:pt>
                <c:pt idx="19">
                  <c:v>0.65</c:v>
                </c:pt>
                <c:pt idx="20">
                  <c:v>0.72</c:v>
                </c:pt>
                <c:pt idx="21">
                  <c:v>1.31</c:v>
                </c:pt>
                <c:pt idx="22">
                  <c:v>3.02</c:v>
                </c:pt>
                <c:pt idx="23">
                  <c:v>2.1</c:v>
                </c:pt>
                <c:pt idx="24">
                  <c:v>2.25</c:v>
                </c:pt>
                <c:pt idx="25">
                  <c:v>1.57</c:v>
                </c:pt>
                <c:pt idx="26">
                  <c:v>1.23</c:v>
                </c:pt>
                <c:pt idx="27">
                  <c:v>0.97</c:v>
                </c:pt>
                <c:pt idx="28">
                  <c:v>0.61</c:v>
                </c:pt>
                <c:pt idx="29">
                  <c:v>-0.15</c:v>
                </c:pt>
                <c:pt idx="30">
                  <c:v>0.2</c:v>
                </c:pt>
                <c:pt idx="31">
                  <c:v>0.34</c:v>
                </c:pt>
                <c:pt idx="32">
                  <c:v>0.78</c:v>
                </c:pt>
                <c:pt idx="33">
                  <c:v>0.28999999999999998</c:v>
                </c:pt>
                <c:pt idx="34">
                  <c:v>0.34</c:v>
                </c:pt>
                <c:pt idx="35">
                  <c:v>0.52</c:v>
                </c:pt>
                <c:pt idx="36">
                  <c:v>0.76</c:v>
                </c:pt>
                <c:pt idx="37">
                  <c:v>0.61</c:v>
                </c:pt>
                <c:pt idx="38">
                  <c:v>0.47</c:v>
                </c:pt>
                <c:pt idx="39">
                  <c:v>0.37</c:v>
                </c:pt>
                <c:pt idx="40">
                  <c:v>0.51</c:v>
                </c:pt>
                <c:pt idx="41">
                  <c:v>0.71</c:v>
                </c:pt>
                <c:pt idx="42">
                  <c:v>0.91</c:v>
                </c:pt>
                <c:pt idx="43">
                  <c:v>0.69</c:v>
                </c:pt>
                <c:pt idx="44">
                  <c:v>0.33</c:v>
                </c:pt>
                <c:pt idx="45">
                  <c:v>0.44</c:v>
                </c:pt>
                <c:pt idx="46">
                  <c:v>0.69</c:v>
                </c:pt>
                <c:pt idx="47">
                  <c:v>0.86</c:v>
                </c:pt>
                <c:pt idx="48">
                  <c:v>0.57999999999999996</c:v>
                </c:pt>
                <c:pt idx="49">
                  <c:v>0.59</c:v>
                </c:pt>
                <c:pt idx="50">
                  <c:v>0.61</c:v>
                </c:pt>
                <c:pt idx="51">
                  <c:v>0.87</c:v>
                </c:pt>
                <c:pt idx="52">
                  <c:v>0.49</c:v>
                </c:pt>
                <c:pt idx="53">
                  <c:v>-0.02</c:v>
                </c:pt>
                <c:pt idx="54">
                  <c:v>0.25</c:v>
                </c:pt>
                <c:pt idx="55">
                  <c:v>0.17</c:v>
                </c:pt>
                <c:pt idx="56">
                  <c:v>0.35</c:v>
                </c:pt>
                <c:pt idx="57">
                  <c:v>0.75</c:v>
                </c:pt>
                <c:pt idx="58">
                  <c:v>0.55000000000000004</c:v>
                </c:pt>
                <c:pt idx="59">
                  <c:v>0.36</c:v>
                </c:pt>
                <c:pt idx="60">
                  <c:v>0.59</c:v>
                </c:pt>
                <c:pt idx="61">
                  <c:v>0.41</c:v>
                </c:pt>
                <c:pt idx="62">
                  <c:v>0.43</c:v>
                </c:pt>
                <c:pt idx="63">
                  <c:v>0.21</c:v>
                </c:pt>
                <c:pt idx="64">
                  <c:v>0.1</c:v>
                </c:pt>
                <c:pt idx="65">
                  <c:v>-0.21</c:v>
                </c:pt>
                <c:pt idx="66">
                  <c:v>0.19</c:v>
                </c:pt>
                <c:pt idx="67">
                  <c:v>0.05</c:v>
                </c:pt>
                <c:pt idx="68">
                  <c:v>0.21</c:v>
                </c:pt>
                <c:pt idx="69">
                  <c:v>0.33</c:v>
                </c:pt>
                <c:pt idx="70">
                  <c:v>0.31</c:v>
                </c:pt>
                <c:pt idx="71">
                  <c:v>0.48</c:v>
                </c:pt>
                <c:pt idx="72">
                  <c:v>0.44</c:v>
                </c:pt>
                <c:pt idx="73">
                  <c:v>0.44</c:v>
                </c:pt>
                <c:pt idx="74">
                  <c:v>0.37</c:v>
                </c:pt>
                <c:pt idx="75">
                  <c:v>0.25</c:v>
                </c:pt>
                <c:pt idx="76">
                  <c:v>0.28000000000000003</c:v>
                </c:pt>
                <c:pt idx="77">
                  <c:v>0.28000000000000003</c:v>
                </c:pt>
                <c:pt idx="78">
                  <c:v>0.24</c:v>
                </c:pt>
                <c:pt idx="79">
                  <c:v>0.47</c:v>
                </c:pt>
                <c:pt idx="80">
                  <c:v>0.18</c:v>
                </c:pt>
                <c:pt idx="81">
                  <c:v>0.3</c:v>
                </c:pt>
                <c:pt idx="82">
                  <c:v>0.38</c:v>
                </c:pt>
                <c:pt idx="83">
                  <c:v>0.74</c:v>
                </c:pt>
                <c:pt idx="84">
                  <c:v>0.54</c:v>
                </c:pt>
                <c:pt idx="85">
                  <c:v>0.49</c:v>
                </c:pt>
                <c:pt idx="86">
                  <c:v>0.48</c:v>
                </c:pt>
                <c:pt idx="87">
                  <c:v>0.55000000000000004</c:v>
                </c:pt>
                <c:pt idx="88">
                  <c:v>0.79</c:v>
                </c:pt>
                <c:pt idx="89">
                  <c:v>0.74</c:v>
                </c:pt>
                <c:pt idx="90">
                  <c:v>0.53</c:v>
                </c:pt>
                <c:pt idx="91">
                  <c:v>0.28000000000000003</c:v>
                </c:pt>
                <c:pt idx="92">
                  <c:v>0.26</c:v>
                </c:pt>
                <c:pt idx="93">
                  <c:v>0.45</c:v>
                </c:pt>
                <c:pt idx="94">
                  <c:v>0.36</c:v>
                </c:pt>
                <c:pt idx="95">
                  <c:v>0.28000000000000003</c:v>
                </c:pt>
                <c:pt idx="96">
                  <c:v>0.48</c:v>
                </c:pt>
                <c:pt idx="97">
                  <c:v>0.55000000000000004</c:v>
                </c:pt>
                <c:pt idx="98">
                  <c:v>0.2</c:v>
                </c:pt>
                <c:pt idx="99">
                  <c:v>0.48</c:v>
                </c:pt>
                <c:pt idx="100">
                  <c:v>0.47</c:v>
                </c:pt>
                <c:pt idx="101">
                  <c:v>0.36</c:v>
                </c:pt>
                <c:pt idx="102">
                  <c:v>0.24</c:v>
                </c:pt>
                <c:pt idx="103">
                  <c:v>0.15</c:v>
                </c:pt>
                <c:pt idx="104">
                  <c:v>0.24</c:v>
                </c:pt>
                <c:pt idx="105">
                  <c:v>0.28000000000000003</c:v>
                </c:pt>
                <c:pt idx="106">
                  <c:v>0.41</c:v>
                </c:pt>
                <c:pt idx="107">
                  <c:v>0.37</c:v>
                </c:pt>
                <c:pt idx="108">
                  <c:v>0.75</c:v>
                </c:pt>
                <c:pt idx="109">
                  <c:v>0.78</c:v>
                </c:pt>
                <c:pt idx="110">
                  <c:v>0.52</c:v>
                </c:pt>
                <c:pt idx="111">
                  <c:v>0.56999999999999995</c:v>
                </c:pt>
                <c:pt idx="112">
                  <c:v>0.43</c:v>
                </c:pt>
                <c:pt idx="113">
                  <c:v>0</c:v>
                </c:pt>
                <c:pt idx="114">
                  <c:v>0.01</c:v>
                </c:pt>
                <c:pt idx="115">
                  <c:v>0.04</c:v>
                </c:pt>
                <c:pt idx="116">
                  <c:v>0.45</c:v>
                </c:pt>
                <c:pt idx="117">
                  <c:v>0.75</c:v>
                </c:pt>
                <c:pt idx="118">
                  <c:v>0.83</c:v>
                </c:pt>
                <c:pt idx="119">
                  <c:v>0.63</c:v>
                </c:pt>
                <c:pt idx="120">
                  <c:v>0.83</c:v>
                </c:pt>
                <c:pt idx="121">
                  <c:v>0.8</c:v>
                </c:pt>
                <c:pt idx="122">
                  <c:v>0.79</c:v>
                </c:pt>
                <c:pt idx="123">
                  <c:v>0.77</c:v>
                </c:pt>
                <c:pt idx="124">
                  <c:v>0.47</c:v>
                </c:pt>
                <c:pt idx="125">
                  <c:v>0.15</c:v>
                </c:pt>
                <c:pt idx="126">
                  <c:v>0.16</c:v>
                </c:pt>
                <c:pt idx="127">
                  <c:v>0.37</c:v>
                </c:pt>
                <c:pt idx="128">
                  <c:v>0.53</c:v>
                </c:pt>
                <c:pt idx="129">
                  <c:v>0.43</c:v>
                </c:pt>
                <c:pt idx="130">
                  <c:v>0.52</c:v>
                </c:pt>
                <c:pt idx="131">
                  <c:v>0.5</c:v>
                </c:pt>
                <c:pt idx="132">
                  <c:v>0.56000000000000005</c:v>
                </c:pt>
                <c:pt idx="133">
                  <c:v>0.45</c:v>
                </c:pt>
                <c:pt idx="134">
                  <c:v>0.21</c:v>
                </c:pt>
                <c:pt idx="135">
                  <c:v>0.64</c:v>
                </c:pt>
                <c:pt idx="136">
                  <c:v>0.36</c:v>
                </c:pt>
                <c:pt idx="137">
                  <c:v>0.08</c:v>
                </c:pt>
                <c:pt idx="138">
                  <c:v>0.43</c:v>
                </c:pt>
                <c:pt idx="139">
                  <c:v>0.41</c:v>
                </c:pt>
                <c:pt idx="140">
                  <c:v>0.56999999999999995</c:v>
                </c:pt>
                <c:pt idx="141">
                  <c:v>0.59</c:v>
                </c:pt>
                <c:pt idx="142">
                  <c:v>0.6</c:v>
                </c:pt>
                <c:pt idx="143">
                  <c:v>0.79</c:v>
                </c:pt>
                <c:pt idx="144">
                  <c:v>0.86</c:v>
                </c:pt>
                <c:pt idx="145">
                  <c:v>0.6</c:v>
                </c:pt>
                <c:pt idx="146">
                  <c:v>0.47</c:v>
                </c:pt>
                <c:pt idx="147">
                  <c:v>0.55000000000000004</c:v>
                </c:pt>
                <c:pt idx="148">
                  <c:v>0.37</c:v>
                </c:pt>
                <c:pt idx="149">
                  <c:v>0.26</c:v>
                </c:pt>
                <c:pt idx="150">
                  <c:v>0.03</c:v>
                </c:pt>
                <c:pt idx="151">
                  <c:v>0.24</c:v>
                </c:pt>
                <c:pt idx="152">
                  <c:v>0.35</c:v>
                </c:pt>
                <c:pt idx="153">
                  <c:v>0.56999999999999995</c:v>
                </c:pt>
                <c:pt idx="154">
                  <c:v>0.54</c:v>
                </c:pt>
                <c:pt idx="155">
                  <c:v>0.92</c:v>
                </c:pt>
                <c:pt idx="156">
                  <c:v>0.55000000000000004</c:v>
                </c:pt>
                <c:pt idx="157">
                  <c:v>0.69</c:v>
                </c:pt>
                <c:pt idx="158">
                  <c:v>0.92</c:v>
                </c:pt>
                <c:pt idx="159">
                  <c:v>0.67</c:v>
                </c:pt>
                <c:pt idx="160">
                  <c:v>0.46</c:v>
                </c:pt>
                <c:pt idx="161">
                  <c:v>0.4</c:v>
                </c:pt>
                <c:pt idx="162">
                  <c:v>0.01</c:v>
                </c:pt>
                <c:pt idx="163">
                  <c:v>0.25</c:v>
                </c:pt>
                <c:pt idx="164">
                  <c:v>0.56999999999999995</c:v>
                </c:pt>
                <c:pt idx="165">
                  <c:v>0.42</c:v>
                </c:pt>
                <c:pt idx="166">
                  <c:v>0.51</c:v>
                </c:pt>
                <c:pt idx="167">
                  <c:v>0.78</c:v>
                </c:pt>
                <c:pt idx="168">
                  <c:v>1.24</c:v>
                </c:pt>
                <c:pt idx="169">
                  <c:v>1.22</c:v>
                </c:pt>
                <c:pt idx="170">
                  <c:v>1.32</c:v>
                </c:pt>
                <c:pt idx="171">
                  <c:v>0.71</c:v>
                </c:pt>
                <c:pt idx="172">
                  <c:v>0.74</c:v>
                </c:pt>
                <c:pt idx="173">
                  <c:v>0.79</c:v>
                </c:pt>
                <c:pt idx="174">
                  <c:v>0.62</c:v>
                </c:pt>
                <c:pt idx="175">
                  <c:v>0.22</c:v>
                </c:pt>
                <c:pt idx="176">
                  <c:v>0.54</c:v>
                </c:pt>
                <c:pt idx="177">
                  <c:v>0.82</c:v>
                </c:pt>
                <c:pt idx="178">
                  <c:v>1.01</c:v>
                </c:pt>
                <c:pt idx="179">
                  <c:v>0.96</c:v>
                </c:pt>
                <c:pt idx="180">
                  <c:v>1.27</c:v>
                </c:pt>
                <c:pt idx="181">
                  <c:v>0.9</c:v>
                </c:pt>
                <c:pt idx="182">
                  <c:v>0.43</c:v>
                </c:pt>
                <c:pt idx="183">
                  <c:v>0.61</c:v>
                </c:pt>
                <c:pt idx="184">
                  <c:v>0.78</c:v>
                </c:pt>
                <c:pt idx="185">
                  <c:v>0.35</c:v>
                </c:pt>
                <c:pt idx="186">
                  <c:v>0.52</c:v>
                </c:pt>
                <c:pt idx="187">
                  <c:v>0.44</c:v>
                </c:pt>
                <c:pt idx="188">
                  <c:v>0.08</c:v>
                </c:pt>
                <c:pt idx="189">
                  <c:v>0.26</c:v>
                </c:pt>
                <c:pt idx="190">
                  <c:v>0.18</c:v>
                </c:pt>
                <c:pt idx="191">
                  <c:v>0.3</c:v>
                </c:pt>
                <c:pt idx="192">
                  <c:v>0.38</c:v>
                </c:pt>
                <c:pt idx="193">
                  <c:v>0.33</c:v>
                </c:pt>
                <c:pt idx="194">
                  <c:v>0.25</c:v>
                </c:pt>
                <c:pt idx="195">
                  <c:v>0.14000000000000001</c:v>
                </c:pt>
                <c:pt idx="196">
                  <c:v>0.31</c:v>
                </c:pt>
                <c:pt idx="197">
                  <c:v>-0.23</c:v>
                </c:pt>
                <c:pt idx="198">
                  <c:v>0.24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Núcleo médias aparadas com suavização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Plan1!$A$2:$A$200</c:f>
              <c:numCache>
                <c:formatCode>mmm\-yy</c:formatCode>
                <c:ptCount val="199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</c:numCache>
            </c:numRef>
          </c:cat>
          <c:val>
            <c:numRef>
              <c:f>Plan1!$C$2:$C$200</c:f>
              <c:numCache>
                <c:formatCode>General</c:formatCode>
                <c:ptCount val="199"/>
                <c:pt idx="0">
                  <c:v>0.41</c:v>
                </c:pt>
                <c:pt idx="1">
                  <c:v>0.52</c:v>
                </c:pt>
                <c:pt idx="2">
                  <c:v>0.56999999999999995</c:v>
                </c:pt>
                <c:pt idx="3">
                  <c:v>0.46</c:v>
                </c:pt>
                <c:pt idx="4">
                  <c:v>0.6</c:v>
                </c:pt>
                <c:pt idx="5">
                  <c:v>0.73</c:v>
                </c:pt>
                <c:pt idx="6">
                  <c:v>0.65</c:v>
                </c:pt>
                <c:pt idx="7">
                  <c:v>0.56000000000000005</c:v>
                </c:pt>
                <c:pt idx="8">
                  <c:v>0.56999999999999995</c:v>
                </c:pt>
                <c:pt idx="9">
                  <c:v>0.56999999999999995</c:v>
                </c:pt>
                <c:pt idx="10">
                  <c:v>0.77</c:v>
                </c:pt>
                <c:pt idx="11">
                  <c:v>0.78</c:v>
                </c:pt>
                <c:pt idx="12">
                  <c:v>0.52</c:v>
                </c:pt>
                <c:pt idx="13">
                  <c:v>0.54</c:v>
                </c:pt>
                <c:pt idx="14">
                  <c:v>0.57999999999999996</c:v>
                </c:pt>
                <c:pt idx="15">
                  <c:v>0.56000000000000005</c:v>
                </c:pt>
                <c:pt idx="16">
                  <c:v>0.51</c:v>
                </c:pt>
                <c:pt idx="17">
                  <c:v>0.4</c:v>
                </c:pt>
                <c:pt idx="18">
                  <c:v>0.51</c:v>
                </c:pt>
                <c:pt idx="19">
                  <c:v>0.65</c:v>
                </c:pt>
                <c:pt idx="20">
                  <c:v>0.78</c:v>
                </c:pt>
                <c:pt idx="21">
                  <c:v>0.78</c:v>
                </c:pt>
                <c:pt idx="22">
                  <c:v>1.32</c:v>
                </c:pt>
                <c:pt idx="23">
                  <c:v>1.36</c:v>
                </c:pt>
                <c:pt idx="24">
                  <c:v>1.32</c:v>
                </c:pt>
                <c:pt idx="25">
                  <c:v>0.93</c:v>
                </c:pt>
                <c:pt idx="26">
                  <c:v>1.23</c:v>
                </c:pt>
                <c:pt idx="27">
                  <c:v>1.1000000000000001</c:v>
                </c:pt>
                <c:pt idx="28">
                  <c:v>1</c:v>
                </c:pt>
                <c:pt idx="29">
                  <c:v>0.87</c:v>
                </c:pt>
                <c:pt idx="30">
                  <c:v>0.65</c:v>
                </c:pt>
                <c:pt idx="31">
                  <c:v>0.57999999999999996</c:v>
                </c:pt>
                <c:pt idx="32">
                  <c:v>0.86</c:v>
                </c:pt>
                <c:pt idx="33">
                  <c:v>0.77</c:v>
                </c:pt>
                <c:pt idx="34">
                  <c:v>0.56000000000000005</c:v>
                </c:pt>
                <c:pt idx="35">
                  <c:v>0.72</c:v>
                </c:pt>
                <c:pt idx="36">
                  <c:v>0.73</c:v>
                </c:pt>
                <c:pt idx="37">
                  <c:v>0.48</c:v>
                </c:pt>
                <c:pt idx="38">
                  <c:v>0.76</c:v>
                </c:pt>
                <c:pt idx="39">
                  <c:v>0.56999999999999995</c:v>
                </c:pt>
                <c:pt idx="40">
                  <c:v>0.59</c:v>
                </c:pt>
                <c:pt idx="41">
                  <c:v>0.6</c:v>
                </c:pt>
                <c:pt idx="42">
                  <c:v>0.55000000000000004</c:v>
                </c:pt>
                <c:pt idx="43">
                  <c:v>0.55000000000000004</c:v>
                </c:pt>
                <c:pt idx="44">
                  <c:v>0.56000000000000005</c:v>
                </c:pt>
                <c:pt idx="45">
                  <c:v>0.6</c:v>
                </c:pt>
                <c:pt idx="46">
                  <c:v>0.62</c:v>
                </c:pt>
                <c:pt idx="47">
                  <c:v>0.67</c:v>
                </c:pt>
                <c:pt idx="48">
                  <c:v>0.66</c:v>
                </c:pt>
                <c:pt idx="49">
                  <c:v>0.6</c:v>
                </c:pt>
                <c:pt idx="50">
                  <c:v>0.62</c:v>
                </c:pt>
                <c:pt idx="51">
                  <c:v>0.7</c:v>
                </c:pt>
                <c:pt idx="52">
                  <c:v>0.65</c:v>
                </c:pt>
                <c:pt idx="53">
                  <c:v>0.49</c:v>
                </c:pt>
                <c:pt idx="54">
                  <c:v>0.45</c:v>
                </c:pt>
                <c:pt idx="55">
                  <c:v>0.36</c:v>
                </c:pt>
                <c:pt idx="56">
                  <c:v>0.51</c:v>
                </c:pt>
                <c:pt idx="57">
                  <c:v>0.57999999999999996</c:v>
                </c:pt>
                <c:pt idx="58">
                  <c:v>0.51</c:v>
                </c:pt>
                <c:pt idx="59">
                  <c:v>0.43</c:v>
                </c:pt>
                <c:pt idx="60">
                  <c:v>0.61</c:v>
                </c:pt>
                <c:pt idx="61">
                  <c:v>0.49</c:v>
                </c:pt>
                <c:pt idx="62">
                  <c:v>0.45</c:v>
                </c:pt>
                <c:pt idx="63">
                  <c:v>0.41</c:v>
                </c:pt>
                <c:pt idx="64">
                  <c:v>0.47</c:v>
                </c:pt>
                <c:pt idx="65">
                  <c:v>0.3</c:v>
                </c:pt>
                <c:pt idx="66">
                  <c:v>0.28999999999999998</c:v>
                </c:pt>
                <c:pt idx="67">
                  <c:v>0.23</c:v>
                </c:pt>
                <c:pt idx="68">
                  <c:v>0.32</c:v>
                </c:pt>
                <c:pt idx="69">
                  <c:v>0.32</c:v>
                </c:pt>
                <c:pt idx="70">
                  <c:v>0.27</c:v>
                </c:pt>
                <c:pt idx="71">
                  <c:v>0.38</c:v>
                </c:pt>
                <c:pt idx="72">
                  <c:v>0.39</c:v>
                </c:pt>
                <c:pt idx="73">
                  <c:v>0.24</c:v>
                </c:pt>
                <c:pt idx="74">
                  <c:v>0.28999999999999998</c:v>
                </c:pt>
                <c:pt idx="75">
                  <c:v>0.28999999999999998</c:v>
                </c:pt>
                <c:pt idx="76">
                  <c:v>0.3</c:v>
                </c:pt>
                <c:pt idx="77">
                  <c:v>0.34</c:v>
                </c:pt>
                <c:pt idx="78">
                  <c:v>0.2</c:v>
                </c:pt>
                <c:pt idx="79">
                  <c:v>0.4</c:v>
                </c:pt>
                <c:pt idx="80">
                  <c:v>0.34</c:v>
                </c:pt>
                <c:pt idx="81">
                  <c:v>0.43</c:v>
                </c:pt>
                <c:pt idx="82">
                  <c:v>0.36</c:v>
                </c:pt>
                <c:pt idx="83">
                  <c:v>0.4</c:v>
                </c:pt>
                <c:pt idx="84">
                  <c:v>0.37</c:v>
                </c:pt>
                <c:pt idx="85">
                  <c:v>0.27</c:v>
                </c:pt>
                <c:pt idx="86">
                  <c:v>0.39</c:v>
                </c:pt>
                <c:pt idx="87">
                  <c:v>0.48</c:v>
                </c:pt>
                <c:pt idx="88">
                  <c:v>0.5</c:v>
                </c:pt>
                <c:pt idx="89">
                  <c:v>0.49</c:v>
                </c:pt>
                <c:pt idx="90">
                  <c:v>0.36</c:v>
                </c:pt>
                <c:pt idx="91">
                  <c:v>0.36</c:v>
                </c:pt>
                <c:pt idx="92">
                  <c:v>0.45</c:v>
                </c:pt>
                <c:pt idx="93">
                  <c:v>0.37</c:v>
                </c:pt>
                <c:pt idx="94">
                  <c:v>0.35</c:v>
                </c:pt>
                <c:pt idx="95">
                  <c:v>0.33</c:v>
                </c:pt>
                <c:pt idx="96">
                  <c:v>0.42</c:v>
                </c:pt>
                <c:pt idx="97">
                  <c:v>0.28999999999999998</c:v>
                </c:pt>
                <c:pt idx="98">
                  <c:v>0.35</c:v>
                </c:pt>
                <c:pt idx="99">
                  <c:v>0.35</c:v>
                </c:pt>
                <c:pt idx="100">
                  <c:v>0.44</c:v>
                </c:pt>
                <c:pt idx="101">
                  <c:v>0.39</c:v>
                </c:pt>
                <c:pt idx="102">
                  <c:v>0.3</c:v>
                </c:pt>
                <c:pt idx="103">
                  <c:v>0.25</c:v>
                </c:pt>
                <c:pt idx="104">
                  <c:v>0.39</c:v>
                </c:pt>
                <c:pt idx="105">
                  <c:v>0.31</c:v>
                </c:pt>
                <c:pt idx="106">
                  <c:v>0.37</c:v>
                </c:pt>
                <c:pt idx="107">
                  <c:v>0.41</c:v>
                </c:pt>
                <c:pt idx="108">
                  <c:v>0.48</c:v>
                </c:pt>
                <c:pt idx="109">
                  <c:v>0.39</c:v>
                </c:pt>
                <c:pt idx="110">
                  <c:v>0.46</c:v>
                </c:pt>
                <c:pt idx="111">
                  <c:v>0.5</c:v>
                </c:pt>
                <c:pt idx="112">
                  <c:v>0.62</c:v>
                </c:pt>
                <c:pt idx="113">
                  <c:v>0.4</c:v>
                </c:pt>
                <c:pt idx="114">
                  <c:v>0.25</c:v>
                </c:pt>
                <c:pt idx="115">
                  <c:v>0.33</c:v>
                </c:pt>
                <c:pt idx="116">
                  <c:v>0.43</c:v>
                </c:pt>
                <c:pt idx="117">
                  <c:v>0.55000000000000004</c:v>
                </c:pt>
                <c:pt idx="118">
                  <c:v>0.56000000000000005</c:v>
                </c:pt>
                <c:pt idx="119">
                  <c:v>0.52</c:v>
                </c:pt>
                <c:pt idx="120">
                  <c:v>0.54</c:v>
                </c:pt>
                <c:pt idx="121">
                  <c:v>0.4</c:v>
                </c:pt>
                <c:pt idx="122">
                  <c:v>0.49</c:v>
                </c:pt>
                <c:pt idx="123">
                  <c:v>0.6</c:v>
                </c:pt>
                <c:pt idx="124">
                  <c:v>0.64</c:v>
                </c:pt>
                <c:pt idx="125">
                  <c:v>0.54</c:v>
                </c:pt>
                <c:pt idx="126">
                  <c:v>0.41</c:v>
                </c:pt>
                <c:pt idx="127">
                  <c:v>0.55000000000000004</c:v>
                </c:pt>
                <c:pt idx="128">
                  <c:v>0.57999999999999996</c:v>
                </c:pt>
                <c:pt idx="129">
                  <c:v>0.59</c:v>
                </c:pt>
                <c:pt idx="130">
                  <c:v>0.55000000000000004</c:v>
                </c:pt>
                <c:pt idx="131">
                  <c:v>0.57999999999999996</c:v>
                </c:pt>
                <c:pt idx="132">
                  <c:v>0.47</c:v>
                </c:pt>
                <c:pt idx="133">
                  <c:v>0.41</c:v>
                </c:pt>
                <c:pt idx="134">
                  <c:v>0.28000000000000003</c:v>
                </c:pt>
                <c:pt idx="135">
                  <c:v>0.51</c:v>
                </c:pt>
                <c:pt idx="136">
                  <c:v>0.45</c:v>
                </c:pt>
                <c:pt idx="137">
                  <c:v>0.39</c:v>
                </c:pt>
                <c:pt idx="138">
                  <c:v>0.4</c:v>
                </c:pt>
                <c:pt idx="139">
                  <c:v>0.5</c:v>
                </c:pt>
                <c:pt idx="140">
                  <c:v>0.49</c:v>
                </c:pt>
                <c:pt idx="141">
                  <c:v>0.54</c:v>
                </c:pt>
                <c:pt idx="142">
                  <c:v>0.49</c:v>
                </c:pt>
                <c:pt idx="143">
                  <c:v>0.56000000000000005</c:v>
                </c:pt>
                <c:pt idx="144">
                  <c:v>0.73</c:v>
                </c:pt>
                <c:pt idx="145">
                  <c:v>0.53</c:v>
                </c:pt>
                <c:pt idx="146">
                  <c:v>0.47</c:v>
                </c:pt>
                <c:pt idx="147">
                  <c:v>0.53</c:v>
                </c:pt>
                <c:pt idx="148">
                  <c:v>0.52</c:v>
                </c:pt>
                <c:pt idx="149">
                  <c:v>0.36</c:v>
                </c:pt>
                <c:pt idx="150">
                  <c:v>0.28999999999999998</c:v>
                </c:pt>
                <c:pt idx="151">
                  <c:v>0.42</c:v>
                </c:pt>
                <c:pt idx="152">
                  <c:v>0.43</c:v>
                </c:pt>
                <c:pt idx="153">
                  <c:v>0.57999999999999996</c:v>
                </c:pt>
                <c:pt idx="154">
                  <c:v>0.45</c:v>
                </c:pt>
                <c:pt idx="155">
                  <c:v>0.57999999999999996</c:v>
                </c:pt>
                <c:pt idx="156">
                  <c:v>0.55000000000000004</c:v>
                </c:pt>
                <c:pt idx="157">
                  <c:v>0.51</c:v>
                </c:pt>
                <c:pt idx="158">
                  <c:v>0.59</c:v>
                </c:pt>
                <c:pt idx="159">
                  <c:v>0.56000000000000005</c:v>
                </c:pt>
                <c:pt idx="160">
                  <c:v>0.64</c:v>
                </c:pt>
                <c:pt idx="161">
                  <c:v>0.56000000000000005</c:v>
                </c:pt>
                <c:pt idx="162">
                  <c:v>0.35</c:v>
                </c:pt>
                <c:pt idx="163">
                  <c:v>0.4</c:v>
                </c:pt>
                <c:pt idx="164">
                  <c:v>0.54</c:v>
                </c:pt>
                <c:pt idx="165">
                  <c:v>0.51</c:v>
                </c:pt>
                <c:pt idx="166">
                  <c:v>0.38</c:v>
                </c:pt>
                <c:pt idx="167">
                  <c:v>0.49</c:v>
                </c:pt>
                <c:pt idx="168">
                  <c:v>0.74</c:v>
                </c:pt>
                <c:pt idx="169">
                  <c:v>0.77</c:v>
                </c:pt>
                <c:pt idx="170">
                  <c:v>0.76</c:v>
                </c:pt>
                <c:pt idx="171">
                  <c:v>0.72</c:v>
                </c:pt>
                <c:pt idx="172">
                  <c:v>0.75</c:v>
                </c:pt>
                <c:pt idx="173">
                  <c:v>0.72</c:v>
                </c:pt>
                <c:pt idx="174">
                  <c:v>0.67</c:v>
                </c:pt>
                <c:pt idx="175">
                  <c:v>0.56000000000000005</c:v>
                </c:pt>
                <c:pt idx="176">
                  <c:v>0.64</c:v>
                </c:pt>
                <c:pt idx="177">
                  <c:v>0.66</c:v>
                </c:pt>
                <c:pt idx="178">
                  <c:v>0.75</c:v>
                </c:pt>
                <c:pt idx="179">
                  <c:v>0.79</c:v>
                </c:pt>
                <c:pt idx="180">
                  <c:v>0.84</c:v>
                </c:pt>
                <c:pt idx="181">
                  <c:v>0.73</c:v>
                </c:pt>
                <c:pt idx="182">
                  <c:v>0.61</c:v>
                </c:pt>
                <c:pt idx="183">
                  <c:v>0.67</c:v>
                </c:pt>
                <c:pt idx="184">
                  <c:v>0.73</c:v>
                </c:pt>
                <c:pt idx="185">
                  <c:v>0.59</c:v>
                </c:pt>
                <c:pt idx="186">
                  <c:v>0.51</c:v>
                </c:pt>
                <c:pt idx="187">
                  <c:v>0.55000000000000004</c:v>
                </c:pt>
                <c:pt idx="188">
                  <c:v>0.34</c:v>
                </c:pt>
                <c:pt idx="189">
                  <c:v>0.4</c:v>
                </c:pt>
                <c:pt idx="190">
                  <c:v>0.39</c:v>
                </c:pt>
                <c:pt idx="191">
                  <c:v>0.37</c:v>
                </c:pt>
                <c:pt idx="192">
                  <c:v>0.38</c:v>
                </c:pt>
                <c:pt idx="193">
                  <c:v>0.26</c:v>
                </c:pt>
                <c:pt idx="194">
                  <c:v>0.28000000000000003</c:v>
                </c:pt>
                <c:pt idx="195">
                  <c:v>0.34</c:v>
                </c:pt>
                <c:pt idx="196">
                  <c:v>0.23</c:v>
                </c:pt>
                <c:pt idx="197">
                  <c:v>0.28000000000000003</c:v>
                </c:pt>
                <c:pt idx="198">
                  <c:v>0.15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Núcleo médias aparadas sem suavização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Plan1!$A$2:$A$200</c:f>
              <c:numCache>
                <c:formatCode>mmm\-yy</c:formatCode>
                <c:ptCount val="199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</c:numCache>
            </c:numRef>
          </c:cat>
          <c:val>
            <c:numRef>
              <c:f>Plan1!$D$2:$D$200</c:f>
              <c:numCache>
                <c:formatCode>General</c:formatCode>
                <c:ptCount val="199"/>
                <c:pt idx="0">
                  <c:v>0.35</c:v>
                </c:pt>
                <c:pt idx="1">
                  <c:v>0.35</c:v>
                </c:pt>
                <c:pt idx="2">
                  <c:v>0.28999999999999998</c:v>
                </c:pt>
                <c:pt idx="3">
                  <c:v>0.32</c:v>
                </c:pt>
                <c:pt idx="4">
                  <c:v>0.48</c:v>
                </c:pt>
                <c:pt idx="5">
                  <c:v>0.54</c:v>
                </c:pt>
                <c:pt idx="6">
                  <c:v>0.87</c:v>
                </c:pt>
                <c:pt idx="7">
                  <c:v>0.6</c:v>
                </c:pt>
                <c:pt idx="8">
                  <c:v>0.3</c:v>
                </c:pt>
                <c:pt idx="9">
                  <c:v>0.43</c:v>
                </c:pt>
                <c:pt idx="10">
                  <c:v>0.54</c:v>
                </c:pt>
                <c:pt idx="11">
                  <c:v>0.56999999999999995</c:v>
                </c:pt>
                <c:pt idx="12">
                  <c:v>0.48</c:v>
                </c:pt>
                <c:pt idx="13">
                  <c:v>0.44</c:v>
                </c:pt>
                <c:pt idx="14">
                  <c:v>0.47</c:v>
                </c:pt>
                <c:pt idx="15">
                  <c:v>0.49</c:v>
                </c:pt>
                <c:pt idx="16">
                  <c:v>0.35</c:v>
                </c:pt>
                <c:pt idx="17">
                  <c:v>0.2</c:v>
                </c:pt>
                <c:pt idx="18">
                  <c:v>0.57999999999999996</c:v>
                </c:pt>
                <c:pt idx="19">
                  <c:v>0.56999999999999995</c:v>
                </c:pt>
                <c:pt idx="20">
                  <c:v>0.56999999999999995</c:v>
                </c:pt>
                <c:pt idx="21">
                  <c:v>0.87</c:v>
                </c:pt>
                <c:pt idx="22">
                  <c:v>1.7</c:v>
                </c:pt>
                <c:pt idx="23">
                  <c:v>1.48</c:v>
                </c:pt>
                <c:pt idx="24">
                  <c:v>1.69</c:v>
                </c:pt>
                <c:pt idx="25">
                  <c:v>1</c:v>
                </c:pt>
                <c:pt idx="26">
                  <c:v>0.97</c:v>
                </c:pt>
                <c:pt idx="27">
                  <c:v>0.86</c:v>
                </c:pt>
                <c:pt idx="28">
                  <c:v>0.64</c:v>
                </c:pt>
                <c:pt idx="29">
                  <c:v>0.39</c:v>
                </c:pt>
                <c:pt idx="30">
                  <c:v>0.4</c:v>
                </c:pt>
                <c:pt idx="31">
                  <c:v>0.35</c:v>
                </c:pt>
                <c:pt idx="32">
                  <c:v>0.6</c:v>
                </c:pt>
                <c:pt idx="33">
                  <c:v>0.28999999999999998</c:v>
                </c:pt>
                <c:pt idx="34">
                  <c:v>0.31</c:v>
                </c:pt>
                <c:pt idx="35">
                  <c:v>0.54</c:v>
                </c:pt>
                <c:pt idx="36">
                  <c:v>0.63</c:v>
                </c:pt>
                <c:pt idx="37">
                  <c:v>0.28000000000000003</c:v>
                </c:pt>
                <c:pt idx="38">
                  <c:v>0.65</c:v>
                </c:pt>
                <c:pt idx="39">
                  <c:v>0.45</c:v>
                </c:pt>
                <c:pt idx="40">
                  <c:v>0.43</c:v>
                </c:pt>
                <c:pt idx="41">
                  <c:v>0.48</c:v>
                </c:pt>
                <c:pt idx="42">
                  <c:v>0.59</c:v>
                </c:pt>
                <c:pt idx="43">
                  <c:v>0.53</c:v>
                </c:pt>
                <c:pt idx="44">
                  <c:v>0.38</c:v>
                </c:pt>
                <c:pt idx="45">
                  <c:v>0.55000000000000004</c:v>
                </c:pt>
                <c:pt idx="46">
                  <c:v>0.56999999999999995</c:v>
                </c:pt>
                <c:pt idx="47">
                  <c:v>0.66</c:v>
                </c:pt>
                <c:pt idx="48">
                  <c:v>0.59</c:v>
                </c:pt>
                <c:pt idx="49">
                  <c:v>0.43</c:v>
                </c:pt>
                <c:pt idx="50">
                  <c:v>0.49</c:v>
                </c:pt>
                <c:pt idx="51">
                  <c:v>0.7</c:v>
                </c:pt>
                <c:pt idx="52">
                  <c:v>0.46</c:v>
                </c:pt>
                <c:pt idx="53">
                  <c:v>0.26</c:v>
                </c:pt>
                <c:pt idx="54">
                  <c:v>0.31</c:v>
                </c:pt>
                <c:pt idx="55">
                  <c:v>0.28000000000000003</c:v>
                </c:pt>
                <c:pt idx="56">
                  <c:v>0.34</c:v>
                </c:pt>
                <c:pt idx="57">
                  <c:v>0.5</c:v>
                </c:pt>
                <c:pt idx="58">
                  <c:v>0.49</c:v>
                </c:pt>
                <c:pt idx="59">
                  <c:v>0.33</c:v>
                </c:pt>
                <c:pt idx="60">
                  <c:v>0.61</c:v>
                </c:pt>
                <c:pt idx="61">
                  <c:v>0.42</c:v>
                </c:pt>
                <c:pt idx="62">
                  <c:v>0.3</c:v>
                </c:pt>
                <c:pt idx="63">
                  <c:v>0.19</c:v>
                </c:pt>
                <c:pt idx="64">
                  <c:v>0.24</c:v>
                </c:pt>
                <c:pt idx="65">
                  <c:v>7.0000000000000007E-2</c:v>
                </c:pt>
                <c:pt idx="66">
                  <c:v>0.2</c:v>
                </c:pt>
                <c:pt idx="67">
                  <c:v>0</c:v>
                </c:pt>
                <c:pt idx="68">
                  <c:v>0.13</c:v>
                </c:pt>
                <c:pt idx="69">
                  <c:v>0.19</c:v>
                </c:pt>
                <c:pt idx="70">
                  <c:v>0.12</c:v>
                </c:pt>
                <c:pt idx="71">
                  <c:v>0.27</c:v>
                </c:pt>
                <c:pt idx="72">
                  <c:v>0.35</c:v>
                </c:pt>
                <c:pt idx="73">
                  <c:v>0.22</c:v>
                </c:pt>
                <c:pt idx="74">
                  <c:v>0.24</c:v>
                </c:pt>
                <c:pt idx="75">
                  <c:v>0.28000000000000003</c:v>
                </c:pt>
                <c:pt idx="76">
                  <c:v>0.3</c:v>
                </c:pt>
                <c:pt idx="77">
                  <c:v>0.23</c:v>
                </c:pt>
                <c:pt idx="78">
                  <c:v>0.17</c:v>
                </c:pt>
                <c:pt idx="79">
                  <c:v>0.43</c:v>
                </c:pt>
                <c:pt idx="80">
                  <c:v>0.19</c:v>
                </c:pt>
                <c:pt idx="81">
                  <c:v>0.35</c:v>
                </c:pt>
                <c:pt idx="82">
                  <c:v>0.35</c:v>
                </c:pt>
                <c:pt idx="83">
                  <c:v>0.45</c:v>
                </c:pt>
                <c:pt idx="84">
                  <c:v>0.41</c:v>
                </c:pt>
                <c:pt idx="85">
                  <c:v>0.36</c:v>
                </c:pt>
                <c:pt idx="86">
                  <c:v>0.41</c:v>
                </c:pt>
                <c:pt idx="87">
                  <c:v>0.41</c:v>
                </c:pt>
                <c:pt idx="88">
                  <c:v>0.55000000000000004</c:v>
                </c:pt>
                <c:pt idx="89">
                  <c:v>0.48</c:v>
                </c:pt>
                <c:pt idx="90">
                  <c:v>0.43</c:v>
                </c:pt>
                <c:pt idx="91">
                  <c:v>0.42</c:v>
                </c:pt>
                <c:pt idx="92">
                  <c:v>0.41</c:v>
                </c:pt>
                <c:pt idx="93">
                  <c:v>0.32</c:v>
                </c:pt>
                <c:pt idx="94">
                  <c:v>0.28000000000000003</c:v>
                </c:pt>
                <c:pt idx="95">
                  <c:v>0.33</c:v>
                </c:pt>
                <c:pt idx="96">
                  <c:v>0.44</c:v>
                </c:pt>
                <c:pt idx="97">
                  <c:v>0.27</c:v>
                </c:pt>
                <c:pt idx="98">
                  <c:v>0.21</c:v>
                </c:pt>
                <c:pt idx="99">
                  <c:v>0.27</c:v>
                </c:pt>
                <c:pt idx="100">
                  <c:v>0.39</c:v>
                </c:pt>
                <c:pt idx="101">
                  <c:v>0.28000000000000003</c:v>
                </c:pt>
                <c:pt idx="102">
                  <c:v>0.21</c:v>
                </c:pt>
                <c:pt idx="103">
                  <c:v>0.18</c:v>
                </c:pt>
                <c:pt idx="104">
                  <c:v>0.31</c:v>
                </c:pt>
                <c:pt idx="105">
                  <c:v>0.28000000000000003</c:v>
                </c:pt>
                <c:pt idx="106">
                  <c:v>0.36</c:v>
                </c:pt>
                <c:pt idx="107">
                  <c:v>0.34</c:v>
                </c:pt>
                <c:pt idx="108">
                  <c:v>0.52</c:v>
                </c:pt>
                <c:pt idx="109">
                  <c:v>0.45</c:v>
                </c:pt>
                <c:pt idx="110">
                  <c:v>0.35</c:v>
                </c:pt>
                <c:pt idx="111">
                  <c:v>0.34</c:v>
                </c:pt>
                <c:pt idx="112">
                  <c:v>0.53</c:v>
                </c:pt>
                <c:pt idx="113">
                  <c:v>0.26</c:v>
                </c:pt>
                <c:pt idx="114">
                  <c:v>0.16</c:v>
                </c:pt>
                <c:pt idx="115">
                  <c:v>0.2</c:v>
                </c:pt>
                <c:pt idx="116">
                  <c:v>0.33</c:v>
                </c:pt>
                <c:pt idx="117">
                  <c:v>0.54</c:v>
                </c:pt>
                <c:pt idx="118">
                  <c:v>0.59</c:v>
                </c:pt>
                <c:pt idx="119">
                  <c:v>0.51</c:v>
                </c:pt>
                <c:pt idx="120">
                  <c:v>0.63</c:v>
                </c:pt>
                <c:pt idx="121">
                  <c:v>0.51</c:v>
                </c:pt>
                <c:pt idx="122">
                  <c:v>0.6</c:v>
                </c:pt>
                <c:pt idx="123">
                  <c:v>0.49</c:v>
                </c:pt>
                <c:pt idx="124">
                  <c:v>0.45</c:v>
                </c:pt>
                <c:pt idx="125">
                  <c:v>0.44</c:v>
                </c:pt>
                <c:pt idx="126">
                  <c:v>0.28000000000000003</c:v>
                </c:pt>
                <c:pt idx="127">
                  <c:v>0.33</c:v>
                </c:pt>
                <c:pt idx="128">
                  <c:v>0.55000000000000004</c:v>
                </c:pt>
                <c:pt idx="129">
                  <c:v>0.44</c:v>
                </c:pt>
                <c:pt idx="130">
                  <c:v>0.42</c:v>
                </c:pt>
                <c:pt idx="131">
                  <c:v>0.39</c:v>
                </c:pt>
                <c:pt idx="132">
                  <c:v>0.36</c:v>
                </c:pt>
                <c:pt idx="133">
                  <c:v>0.28000000000000003</c:v>
                </c:pt>
                <c:pt idx="134">
                  <c:v>0.27</c:v>
                </c:pt>
                <c:pt idx="135">
                  <c:v>0.5</c:v>
                </c:pt>
                <c:pt idx="136">
                  <c:v>0.31</c:v>
                </c:pt>
                <c:pt idx="137">
                  <c:v>0.3</c:v>
                </c:pt>
                <c:pt idx="138">
                  <c:v>0.35</c:v>
                </c:pt>
                <c:pt idx="139">
                  <c:v>0.42</c:v>
                </c:pt>
                <c:pt idx="140">
                  <c:v>0.49</c:v>
                </c:pt>
                <c:pt idx="141">
                  <c:v>0.46</c:v>
                </c:pt>
                <c:pt idx="142">
                  <c:v>0.61</c:v>
                </c:pt>
                <c:pt idx="143">
                  <c:v>0.64</c:v>
                </c:pt>
                <c:pt idx="144">
                  <c:v>0.77</c:v>
                </c:pt>
                <c:pt idx="145">
                  <c:v>0.61</c:v>
                </c:pt>
                <c:pt idx="146">
                  <c:v>0.48</c:v>
                </c:pt>
                <c:pt idx="147">
                  <c:v>0.45</c:v>
                </c:pt>
                <c:pt idx="148">
                  <c:v>0.41</c:v>
                </c:pt>
                <c:pt idx="149">
                  <c:v>0.31</c:v>
                </c:pt>
                <c:pt idx="150">
                  <c:v>0.21</c:v>
                </c:pt>
                <c:pt idx="151">
                  <c:v>0.34</c:v>
                </c:pt>
                <c:pt idx="152">
                  <c:v>0.4</c:v>
                </c:pt>
                <c:pt idx="153">
                  <c:v>0.52</c:v>
                </c:pt>
                <c:pt idx="154">
                  <c:v>0.55000000000000004</c:v>
                </c:pt>
                <c:pt idx="155">
                  <c:v>0.72</c:v>
                </c:pt>
                <c:pt idx="156">
                  <c:v>0.54</c:v>
                </c:pt>
                <c:pt idx="157">
                  <c:v>0.56999999999999995</c:v>
                </c:pt>
                <c:pt idx="158">
                  <c:v>0.7</c:v>
                </c:pt>
                <c:pt idx="159">
                  <c:v>0.5</c:v>
                </c:pt>
                <c:pt idx="160">
                  <c:v>0.57999999999999996</c:v>
                </c:pt>
                <c:pt idx="161">
                  <c:v>0.47</c:v>
                </c:pt>
                <c:pt idx="162">
                  <c:v>0.17</c:v>
                </c:pt>
                <c:pt idx="163">
                  <c:v>0.41</c:v>
                </c:pt>
                <c:pt idx="164">
                  <c:v>0.51</c:v>
                </c:pt>
                <c:pt idx="165">
                  <c:v>0.41</c:v>
                </c:pt>
                <c:pt idx="166">
                  <c:v>0.32</c:v>
                </c:pt>
                <c:pt idx="167">
                  <c:v>0.53</c:v>
                </c:pt>
                <c:pt idx="168">
                  <c:v>0.79</c:v>
                </c:pt>
                <c:pt idx="169">
                  <c:v>0.73</c:v>
                </c:pt>
                <c:pt idx="170">
                  <c:v>0.73</c:v>
                </c:pt>
                <c:pt idx="171">
                  <c:v>0.7</c:v>
                </c:pt>
                <c:pt idx="172">
                  <c:v>0.62</c:v>
                </c:pt>
                <c:pt idx="173">
                  <c:v>0.62</c:v>
                </c:pt>
                <c:pt idx="174">
                  <c:v>0.55000000000000004</c:v>
                </c:pt>
                <c:pt idx="175">
                  <c:v>0.42</c:v>
                </c:pt>
                <c:pt idx="176">
                  <c:v>0.48</c:v>
                </c:pt>
                <c:pt idx="177">
                  <c:v>0.61</c:v>
                </c:pt>
                <c:pt idx="178">
                  <c:v>0.65</c:v>
                </c:pt>
                <c:pt idx="179">
                  <c:v>0.7</c:v>
                </c:pt>
                <c:pt idx="180">
                  <c:v>0.87</c:v>
                </c:pt>
                <c:pt idx="181">
                  <c:v>0.69</c:v>
                </c:pt>
                <c:pt idx="182">
                  <c:v>0.48</c:v>
                </c:pt>
                <c:pt idx="183">
                  <c:v>0.54</c:v>
                </c:pt>
                <c:pt idx="184">
                  <c:v>0.62</c:v>
                </c:pt>
                <c:pt idx="185">
                  <c:v>0.31</c:v>
                </c:pt>
                <c:pt idx="186">
                  <c:v>0.39</c:v>
                </c:pt>
                <c:pt idx="187">
                  <c:v>0.42</c:v>
                </c:pt>
                <c:pt idx="188">
                  <c:v>0.18</c:v>
                </c:pt>
                <c:pt idx="189">
                  <c:v>0.34</c:v>
                </c:pt>
                <c:pt idx="190">
                  <c:v>0.35</c:v>
                </c:pt>
                <c:pt idx="191">
                  <c:v>0.38</c:v>
                </c:pt>
                <c:pt idx="192">
                  <c:v>0.4</c:v>
                </c:pt>
                <c:pt idx="193">
                  <c:v>0.28000000000000003</c:v>
                </c:pt>
                <c:pt idx="194">
                  <c:v>0.24</c:v>
                </c:pt>
                <c:pt idx="195">
                  <c:v>0.3</c:v>
                </c:pt>
                <c:pt idx="196">
                  <c:v>0.12</c:v>
                </c:pt>
                <c:pt idx="197">
                  <c:v>0.22</c:v>
                </c:pt>
                <c:pt idx="198">
                  <c:v>0.17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Núcleo por exclusão - Sem monitorados e alimentos no domicílio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Plan1!$A$2:$A$200</c:f>
              <c:numCache>
                <c:formatCode>mmm\-yy</c:formatCode>
                <c:ptCount val="199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</c:numCache>
            </c:numRef>
          </c:cat>
          <c:val>
            <c:numRef>
              <c:f>Plan1!$E$2:$E$200</c:f>
              <c:numCache>
                <c:formatCode>General</c:formatCode>
                <c:ptCount val="199"/>
                <c:pt idx="0">
                  <c:v>0.37</c:v>
                </c:pt>
                <c:pt idx="1">
                  <c:v>0.57999999999999996</c:v>
                </c:pt>
                <c:pt idx="2">
                  <c:v>0.28000000000000003</c:v>
                </c:pt>
                <c:pt idx="3">
                  <c:v>0.4</c:v>
                </c:pt>
                <c:pt idx="4">
                  <c:v>0.38</c:v>
                </c:pt>
                <c:pt idx="5">
                  <c:v>0.27</c:v>
                </c:pt>
                <c:pt idx="6">
                  <c:v>0.6</c:v>
                </c:pt>
                <c:pt idx="7">
                  <c:v>0.52</c:v>
                </c:pt>
                <c:pt idx="8">
                  <c:v>0.23</c:v>
                </c:pt>
                <c:pt idx="9">
                  <c:v>0.5</c:v>
                </c:pt>
                <c:pt idx="10">
                  <c:v>0.6</c:v>
                </c:pt>
                <c:pt idx="11">
                  <c:v>0.77</c:v>
                </c:pt>
                <c:pt idx="12">
                  <c:v>0.49</c:v>
                </c:pt>
                <c:pt idx="13">
                  <c:v>0.83</c:v>
                </c:pt>
                <c:pt idx="14">
                  <c:v>0.43</c:v>
                </c:pt>
                <c:pt idx="15">
                  <c:v>0.51</c:v>
                </c:pt>
                <c:pt idx="16">
                  <c:v>0.52</c:v>
                </c:pt>
                <c:pt idx="17">
                  <c:v>0.16</c:v>
                </c:pt>
                <c:pt idx="18">
                  <c:v>0.49</c:v>
                </c:pt>
                <c:pt idx="19">
                  <c:v>0.4</c:v>
                </c:pt>
                <c:pt idx="20">
                  <c:v>0.61</c:v>
                </c:pt>
                <c:pt idx="21">
                  <c:v>0.74</c:v>
                </c:pt>
                <c:pt idx="22">
                  <c:v>1.17</c:v>
                </c:pt>
                <c:pt idx="23">
                  <c:v>1.66</c:v>
                </c:pt>
                <c:pt idx="24">
                  <c:v>1.38</c:v>
                </c:pt>
                <c:pt idx="25">
                  <c:v>0.99</c:v>
                </c:pt>
                <c:pt idx="26">
                  <c:v>1.1299999999999999</c:v>
                </c:pt>
                <c:pt idx="27">
                  <c:v>0.81</c:v>
                </c:pt>
                <c:pt idx="28">
                  <c:v>0.56000000000000005</c:v>
                </c:pt>
                <c:pt idx="29">
                  <c:v>0.52</c:v>
                </c:pt>
                <c:pt idx="30">
                  <c:v>0.37</c:v>
                </c:pt>
                <c:pt idx="31">
                  <c:v>0.37</c:v>
                </c:pt>
                <c:pt idx="32">
                  <c:v>0.37</c:v>
                </c:pt>
                <c:pt idx="33">
                  <c:v>0.37</c:v>
                </c:pt>
                <c:pt idx="34">
                  <c:v>0.38</c:v>
                </c:pt>
                <c:pt idx="35">
                  <c:v>0.63</c:v>
                </c:pt>
                <c:pt idx="36">
                  <c:v>0.64</c:v>
                </c:pt>
                <c:pt idx="37">
                  <c:v>1</c:v>
                </c:pt>
                <c:pt idx="38">
                  <c:v>0.85</c:v>
                </c:pt>
                <c:pt idx="39">
                  <c:v>0.72</c:v>
                </c:pt>
                <c:pt idx="40">
                  <c:v>0.7</c:v>
                </c:pt>
                <c:pt idx="41">
                  <c:v>0.53</c:v>
                </c:pt>
                <c:pt idx="42">
                  <c:v>0.46</c:v>
                </c:pt>
                <c:pt idx="43">
                  <c:v>0.56000000000000005</c:v>
                </c:pt>
                <c:pt idx="44">
                  <c:v>0.41</c:v>
                </c:pt>
                <c:pt idx="45">
                  <c:v>0.55000000000000004</c:v>
                </c:pt>
                <c:pt idx="46">
                  <c:v>0.56999999999999995</c:v>
                </c:pt>
                <c:pt idx="47">
                  <c:v>0.67</c:v>
                </c:pt>
                <c:pt idx="48">
                  <c:v>0.56000000000000005</c:v>
                </c:pt>
                <c:pt idx="49">
                  <c:v>0.93</c:v>
                </c:pt>
                <c:pt idx="50">
                  <c:v>0.41</c:v>
                </c:pt>
                <c:pt idx="51">
                  <c:v>0.71</c:v>
                </c:pt>
                <c:pt idx="52">
                  <c:v>0.56999999999999995</c:v>
                </c:pt>
                <c:pt idx="53">
                  <c:v>0.36</c:v>
                </c:pt>
                <c:pt idx="54">
                  <c:v>0.37</c:v>
                </c:pt>
                <c:pt idx="55">
                  <c:v>0.26</c:v>
                </c:pt>
                <c:pt idx="56">
                  <c:v>0.3</c:v>
                </c:pt>
                <c:pt idx="57">
                  <c:v>0.38</c:v>
                </c:pt>
                <c:pt idx="58">
                  <c:v>0.27</c:v>
                </c:pt>
                <c:pt idx="59">
                  <c:v>0.3</c:v>
                </c:pt>
                <c:pt idx="60">
                  <c:v>0.87</c:v>
                </c:pt>
                <c:pt idx="61">
                  <c:v>0.71</c:v>
                </c:pt>
                <c:pt idx="62">
                  <c:v>0.53</c:v>
                </c:pt>
                <c:pt idx="63">
                  <c:v>0.22</c:v>
                </c:pt>
                <c:pt idx="64">
                  <c:v>-0.03</c:v>
                </c:pt>
                <c:pt idx="65">
                  <c:v>-0.16</c:v>
                </c:pt>
                <c:pt idx="66">
                  <c:v>0.14000000000000001</c:v>
                </c:pt>
                <c:pt idx="67">
                  <c:v>0.13</c:v>
                </c:pt>
                <c:pt idx="68">
                  <c:v>0.23</c:v>
                </c:pt>
                <c:pt idx="69">
                  <c:v>0.28999999999999998</c:v>
                </c:pt>
                <c:pt idx="70">
                  <c:v>0.23</c:v>
                </c:pt>
                <c:pt idx="71">
                  <c:v>0.35</c:v>
                </c:pt>
                <c:pt idx="72">
                  <c:v>0.42</c:v>
                </c:pt>
                <c:pt idx="73">
                  <c:v>0.52</c:v>
                </c:pt>
                <c:pt idx="74">
                  <c:v>0.23</c:v>
                </c:pt>
                <c:pt idx="75">
                  <c:v>0.28999999999999998</c:v>
                </c:pt>
                <c:pt idx="76">
                  <c:v>0.33</c:v>
                </c:pt>
                <c:pt idx="77">
                  <c:v>0.22</c:v>
                </c:pt>
                <c:pt idx="78">
                  <c:v>0.08</c:v>
                </c:pt>
                <c:pt idx="79">
                  <c:v>0.35</c:v>
                </c:pt>
                <c:pt idx="80">
                  <c:v>0.25</c:v>
                </c:pt>
                <c:pt idx="81">
                  <c:v>0.4</c:v>
                </c:pt>
                <c:pt idx="82">
                  <c:v>0.37</c:v>
                </c:pt>
                <c:pt idx="83">
                  <c:v>0.59</c:v>
                </c:pt>
                <c:pt idx="84">
                  <c:v>0.4</c:v>
                </c:pt>
                <c:pt idx="85">
                  <c:v>0.69</c:v>
                </c:pt>
                <c:pt idx="86">
                  <c:v>0.36</c:v>
                </c:pt>
                <c:pt idx="87">
                  <c:v>0.53</c:v>
                </c:pt>
                <c:pt idx="88">
                  <c:v>0.68</c:v>
                </c:pt>
                <c:pt idx="89">
                  <c:v>0.55000000000000004</c:v>
                </c:pt>
                <c:pt idx="90">
                  <c:v>0.39</c:v>
                </c:pt>
                <c:pt idx="91">
                  <c:v>0.5</c:v>
                </c:pt>
                <c:pt idx="92">
                  <c:v>0.62</c:v>
                </c:pt>
                <c:pt idx="93">
                  <c:v>0.51</c:v>
                </c:pt>
                <c:pt idx="94">
                  <c:v>0.36</c:v>
                </c:pt>
                <c:pt idx="95">
                  <c:v>0.33</c:v>
                </c:pt>
                <c:pt idx="96">
                  <c:v>0.27</c:v>
                </c:pt>
                <c:pt idx="97">
                  <c:v>0.88</c:v>
                </c:pt>
                <c:pt idx="98">
                  <c:v>0.25</c:v>
                </c:pt>
                <c:pt idx="99">
                  <c:v>0.57999999999999996</c:v>
                </c:pt>
                <c:pt idx="100">
                  <c:v>0.56000000000000005</c:v>
                </c:pt>
                <c:pt idx="101">
                  <c:v>0.32</c:v>
                </c:pt>
                <c:pt idx="102">
                  <c:v>0.23</c:v>
                </c:pt>
                <c:pt idx="103">
                  <c:v>0.28999999999999998</c:v>
                </c:pt>
                <c:pt idx="104">
                  <c:v>0.35</c:v>
                </c:pt>
                <c:pt idx="105">
                  <c:v>0.33</c:v>
                </c:pt>
                <c:pt idx="106">
                  <c:v>0.42</c:v>
                </c:pt>
                <c:pt idx="107">
                  <c:v>0.44</c:v>
                </c:pt>
                <c:pt idx="108">
                  <c:v>0.57999999999999996</c:v>
                </c:pt>
                <c:pt idx="109">
                  <c:v>0.86</c:v>
                </c:pt>
                <c:pt idx="110">
                  <c:v>0.46</c:v>
                </c:pt>
                <c:pt idx="111">
                  <c:v>0.43</c:v>
                </c:pt>
                <c:pt idx="112">
                  <c:v>0.62</c:v>
                </c:pt>
                <c:pt idx="113">
                  <c:v>0.4</c:v>
                </c:pt>
                <c:pt idx="114">
                  <c:v>0.2</c:v>
                </c:pt>
                <c:pt idx="115">
                  <c:v>0.24</c:v>
                </c:pt>
                <c:pt idx="116">
                  <c:v>0.34</c:v>
                </c:pt>
                <c:pt idx="117">
                  <c:v>0.55000000000000004</c:v>
                </c:pt>
                <c:pt idx="118">
                  <c:v>0.56999999999999995</c:v>
                </c:pt>
                <c:pt idx="119">
                  <c:v>0.71</c:v>
                </c:pt>
                <c:pt idx="120">
                  <c:v>0.66</c:v>
                </c:pt>
                <c:pt idx="121">
                  <c:v>1.23</c:v>
                </c:pt>
                <c:pt idx="122">
                  <c:v>0.69</c:v>
                </c:pt>
                <c:pt idx="123">
                  <c:v>0.57999999999999996</c:v>
                </c:pt>
                <c:pt idx="124">
                  <c:v>0.43</c:v>
                </c:pt>
                <c:pt idx="125">
                  <c:v>0.5</c:v>
                </c:pt>
                <c:pt idx="126">
                  <c:v>0.4</c:v>
                </c:pt>
                <c:pt idx="127">
                  <c:v>0.45</c:v>
                </c:pt>
                <c:pt idx="128">
                  <c:v>0.44</c:v>
                </c:pt>
                <c:pt idx="129">
                  <c:v>0.43</c:v>
                </c:pt>
                <c:pt idx="130">
                  <c:v>0.45</c:v>
                </c:pt>
                <c:pt idx="131">
                  <c:v>0.49</c:v>
                </c:pt>
                <c:pt idx="132">
                  <c:v>0.56999999999999995</c:v>
                </c:pt>
                <c:pt idx="133">
                  <c:v>0.65</c:v>
                </c:pt>
                <c:pt idx="134">
                  <c:v>0.22</c:v>
                </c:pt>
                <c:pt idx="135">
                  <c:v>0.71</c:v>
                </c:pt>
                <c:pt idx="136">
                  <c:v>0.26</c:v>
                </c:pt>
                <c:pt idx="137">
                  <c:v>-0.09</c:v>
                </c:pt>
                <c:pt idx="138">
                  <c:v>0.43</c:v>
                </c:pt>
                <c:pt idx="139">
                  <c:v>0.4</c:v>
                </c:pt>
                <c:pt idx="140">
                  <c:v>0.39</c:v>
                </c:pt>
                <c:pt idx="141">
                  <c:v>0.48</c:v>
                </c:pt>
                <c:pt idx="142">
                  <c:v>0.64</c:v>
                </c:pt>
                <c:pt idx="143">
                  <c:v>0.88</c:v>
                </c:pt>
                <c:pt idx="144">
                  <c:v>0.87</c:v>
                </c:pt>
                <c:pt idx="145">
                  <c:v>1</c:v>
                </c:pt>
                <c:pt idx="146">
                  <c:v>0.31</c:v>
                </c:pt>
                <c:pt idx="147">
                  <c:v>0.45</c:v>
                </c:pt>
                <c:pt idx="148">
                  <c:v>0.48</c:v>
                </c:pt>
                <c:pt idx="149">
                  <c:v>0.38</c:v>
                </c:pt>
                <c:pt idx="150">
                  <c:v>0.35</c:v>
                </c:pt>
                <c:pt idx="151">
                  <c:v>0.45</c:v>
                </c:pt>
                <c:pt idx="152">
                  <c:v>0.52</c:v>
                </c:pt>
                <c:pt idx="153">
                  <c:v>0.6</c:v>
                </c:pt>
                <c:pt idx="154">
                  <c:v>0.6</c:v>
                </c:pt>
                <c:pt idx="155">
                  <c:v>0.96</c:v>
                </c:pt>
                <c:pt idx="156">
                  <c:v>0.52</c:v>
                </c:pt>
                <c:pt idx="157">
                  <c:v>0.92</c:v>
                </c:pt>
                <c:pt idx="158">
                  <c:v>0.88</c:v>
                </c:pt>
                <c:pt idx="159">
                  <c:v>0.41</c:v>
                </c:pt>
                <c:pt idx="160">
                  <c:v>0.42</c:v>
                </c:pt>
                <c:pt idx="161">
                  <c:v>0.73</c:v>
                </c:pt>
                <c:pt idx="162">
                  <c:v>0.01</c:v>
                </c:pt>
                <c:pt idx="163">
                  <c:v>0.38</c:v>
                </c:pt>
                <c:pt idx="164">
                  <c:v>0.57999999999999996</c:v>
                </c:pt>
                <c:pt idx="165">
                  <c:v>0.42</c:v>
                </c:pt>
                <c:pt idx="166">
                  <c:v>0.31</c:v>
                </c:pt>
                <c:pt idx="167">
                  <c:v>0.87</c:v>
                </c:pt>
                <c:pt idx="168">
                  <c:v>0.64</c:v>
                </c:pt>
                <c:pt idx="169">
                  <c:v>0.91</c:v>
                </c:pt>
                <c:pt idx="170">
                  <c:v>0.56999999999999995</c:v>
                </c:pt>
                <c:pt idx="171">
                  <c:v>0.61</c:v>
                </c:pt>
                <c:pt idx="172">
                  <c:v>0.31</c:v>
                </c:pt>
                <c:pt idx="173">
                  <c:v>0.68</c:v>
                </c:pt>
                <c:pt idx="174">
                  <c:v>0.41</c:v>
                </c:pt>
                <c:pt idx="175">
                  <c:v>0.33</c:v>
                </c:pt>
                <c:pt idx="176">
                  <c:v>0.55000000000000004</c:v>
                </c:pt>
                <c:pt idx="177">
                  <c:v>0.63</c:v>
                </c:pt>
                <c:pt idx="178">
                  <c:v>0.59</c:v>
                </c:pt>
                <c:pt idx="179">
                  <c:v>0.86</c:v>
                </c:pt>
                <c:pt idx="180">
                  <c:v>0.62</c:v>
                </c:pt>
                <c:pt idx="181">
                  <c:v>1</c:v>
                </c:pt>
                <c:pt idx="182">
                  <c:v>0.42</c:v>
                </c:pt>
                <c:pt idx="183">
                  <c:v>0.43</c:v>
                </c:pt>
                <c:pt idx="184">
                  <c:v>0.5</c:v>
                </c:pt>
                <c:pt idx="185">
                  <c:v>0.28999999999999998</c:v>
                </c:pt>
                <c:pt idx="186">
                  <c:v>0.41</c:v>
                </c:pt>
                <c:pt idx="187">
                  <c:v>0.54</c:v>
                </c:pt>
                <c:pt idx="188">
                  <c:v>0.16</c:v>
                </c:pt>
                <c:pt idx="189">
                  <c:v>0.35</c:v>
                </c:pt>
                <c:pt idx="190">
                  <c:v>0.35</c:v>
                </c:pt>
                <c:pt idx="191">
                  <c:v>0.53</c:v>
                </c:pt>
                <c:pt idx="192">
                  <c:v>0.27</c:v>
                </c:pt>
                <c:pt idx="193">
                  <c:v>0.54</c:v>
                </c:pt>
                <c:pt idx="194">
                  <c:v>0.14000000000000001</c:v>
                </c:pt>
                <c:pt idx="195">
                  <c:v>0.28999999999999998</c:v>
                </c:pt>
                <c:pt idx="196">
                  <c:v>0.05</c:v>
                </c:pt>
                <c:pt idx="197">
                  <c:v>0.22</c:v>
                </c:pt>
                <c:pt idx="198">
                  <c:v>0.11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Núcleo por exclusão - ex2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Plan1!$A$2:$A$200</c:f>
              <c:numCache>
                <c:formatCode>mmm\-yy</c:formatCode>
                <c:ptCount val="199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</c:numCache>
            </c:numRef>
          </c:cat>
          <c:val>
            <c:numRef>
              <c:f>Plan1!$F$2:$F$200</c:f>
              <c:numCache>
                <c:formatCode>General</c:formatCode>
                <c:ptCount val="199"/>
                <c:pt idx="0">
                  <c:v>0.52</c:v>
                </c:pt>
                <c:pt idx="1">
                  <c:v>0.63</c:v>
                </c:pt>
                <c:pt idx="2">
                  <c:v>0.27</c:v>
                </c:pt>
                <c:pt idx="3">
                  <c:v>0.44</c:v>
                </c:pt>
                <c:pt idx="4">
                  <c:v>0.5</c:v>
                </c:pt>
                <c:pt idx="5">
                  <c:v>0.74</c:v>
                </c:pt>
                <c:pt idx="6">
                  <c:v>1.21</c:v>
                </c:pt>
                <c:pt idx="7">
                  <c:v>0.72</c:v>
                </c:pt>
                <c:pt idx="8">
                  <c:v>0.39</c:v>
                </c:pt>
                <c:pt idx="9">
                  <c:v>0.48</c:v>
                </c:pt>
                <c:pt idx="10">
                  <c:v>0.67</c:v>
                </c:pt>
                <c:pt idx="11">
                  <c:v>0.77</c:v>
                </c:pt>
                <c:pt idx="12">
                  <c:v>0.74</c:v>
                </c:pt>
                <c:pt idx="13">
                  <c:v>0.73</c:v>
                </c:pt>
                <c:pt idx="14">
                  <c:v>0.52</c:v>
                </c:pt>
                <c:pt idx="15">
                  <c:v>0.5</c:v>
                </c:pt>
                <c:pt idx="16">
                  <c:v>0.47</c:v>
                </c:pt>
                <c:pt idx="17">
                  <c:v>0.37</c:v>
                </c:pt>
                <c:pt idx="18">
                  <c:v>1.1299999999999999</c:v>
                </c:pt>
                <c:pt idx="19">
                  <c:v>0.73</c:v>
                </c:pt>
                <c:pt idx="20">
                  <c:v>0.67</c:v>
                </c:pt>
                <c:pt idx="21">
                  <c:v>0.95</c:v>
                </c:pt>
                <c:pt idx="22">
                  <c:v>1.57</c:v>
                </c:pt>
                <c:pt idx="23">
                  <c:v>1.65</c:v>
                </c:pt>
                <c:pt idx="24">
                  <c:v>1.71</c:v>
                </c:pt>
                <c:pt idx="25">
                  <c:v>1.47</c:v>
                </c:pt>
                <c:pt idx="26">
                  <c:v>1.22</c:v>
                </c:pt>
                <c:pt idx="27">
                  <c:v>1.06</c:v>
                </c:pt>
                <c:pt idx="28">
                  <c:v>0.99</c:v>
                </c:pt>
                <c:pt idx="29">
                  <c:v>0.47</c:v>
                </c:pt>
                <c:pt idx="30">
                  <c:v>0.75</c:v>
                </c:pt>
                <c:pt idx="31">
                  <c:v>0.49</c:v>
                </c:pt>
                <c:pt idx="32">
                  <c:v>0.67</c:v>
                </c:pt>
                <c:pt idx="33">
                  <c:v>0.34</c:v>
                </c:pt>
                <c:pt idx="34">
                  <c:v>0.45</c:v>
                </c:pt>
                <c:pt idx="35">
                  <c:v>0.6</c:v>
                </c:pt>
                <c:pt idx="36">
                  <c:v>0.7</c:v>
                </c:pt>
                <c:pt idx="37">
                  <c:v>0.77</c:v>
                </c:pt>
                <c:pt idx="38">
                  <c:v>0.8</c:v>
                </c:pt>
                <c:pt idx="39">
                  <c:v>0.59</c:v>
                </c:pt>
                <c:pt idx="40">
                  <c:v>0.55000000000000004</c:v>
                </c:pt>
                <c:pt idx="41">
                  <c:v>0.49</c:v>
                </c:pt>
                <c:pt idx="42">
                  <c:v>0.85</c:v>
                </c:pt>
                <c:pt idx="43">
                  <c:v>0.52</c:v>
                </c:pt>
                <c:pt idx="44">
                  <c:v>0.53</c:v>
                </c:pt>
                <c:pt idx="45">
                  <c:v>0.51</c:v>
                </c:pt>
                <c:pt idx="46">
                  <c:v>0.56000000000000005</c:v>
                </c:pt>
                <c:pt idx="47">
                  <c:v>0.62</c:v>
                </c:pt>
                <c:pt idx="48">
                  <c:v>0.62</c:v>
                </c:pt>
                <c:pt idx="49">
                  <c:v>0.8</c:v>
                </c:pt>
                <c:pt idx="50">
                  <c:v>0.7</c:v>
                </c:pt>
                <c:pt idx="51">
                  <c:v>0.92</c:v>
                </c:pt>
                <c:pt idx="52">
                  <c:v>0.68</c:v>
                </c:pt>
                <c:pt idx="53">
                  <c:v>0.34</c:v>
                </c:pt>
                <c:pt idx="54">
                  <c:v>0.47</c:v>
                </c:pt>
                <c:pt idx="55">
                  <c:v>0.37</c:v>
                </c:pt>
                <c:pt idx="56">
                  <c:v>0.3</c:v>
                </c:pt>
                <c:pt idx="57">
                  <c:v>0.47</c:v>
                </c:pt>
                <c:pt idx="58">
                  <c:v>0.41</c:v>
                </c:pt>
                <c:pt idx="59">
                  <c:v>0.31</c:v>
                </c:pt>
                <c:pt idx="60">
                  <c:v>0.54</c:v>
                </c:pt>
                <c:pt idx="61">
                  <c:v>0.52</c:v>
                </c:pt>
                <c:pt idx="62">
                  <c:v>0.23</c:v>
                </c:pt>
                <c:pt idx="63">
                  <c:v>0.3</c:v>
                </c:pt>
                <c:pt idx="64">
                  <c:v>0.3</c:v>
                </c:pt>
                <c:pt idx="65">
                  <c:v>0.11</c:v>
                </c:pt>
                <c:pt idx="66">
                  <c:v>0.16</c:v>
                </c:pt>
                <c:pt idx="67">
                  <c:v>0.08</c:v>
                </c:pt>
                <c:pt idx="68">
                  <c:v>0.24</c:v>
                </c:pt>
                <c:pt idx="69">
                  <c:v>0.26</c:v>
                </c:pt>
                <c:pt idx="70">
                  <c:v>0.19</c:v>
                </c:pt>
                <c:pt idx="71">
                  <c:v>0.56999999999999995</c:v>
                </c:pt>
                <c:pt idx="72">
                  <c:v>0.41</c:v>
                </c:pt>
                <c:pt idx="73">
                  <c:v>0.48</c:v>
                </c:pt>
                <c:pt idx="74">
                  <c:v>0.25</c:v>
                </c:pt>
                <c:pt idx="75">
                  <c:v>0.28000000000000003</c:v>
                </c:pt>
                <c:pt idx="76">
                  <c:v>0.33</c:v>
                </c:pt>
                <c:pt idx="77">
                  <c:v>0.25</c:v>
                </c:pt>
                <c:pt idx="78">
                  <c:v>0.06</c:v>
                </c:pt>
                <c:pt idx="79">
                  <c:v>0.37</c:v>
                </c:pt>
                <c:pt idx="80">
                  <c:v>0.21</c:v>
                </c:pt>
                <c:pt idx="81">
                  <c:v>0.28000000000000003</c:v>
                </c:pt>
                <c:pt idx="82">
                  <c:v>0.3</c:v>
                </c:pt>
                <c:pt idx="83">
                  <c:v>0.39</c:v>
                </c:pt>
                <c:pt idx="84">
                  <c:v>0.41</c:v>
                </c:pt>
                <c:pt idx="85">
                  <c:v>0.6</c:v>
                </c:pt>
                <c:pt idx="86">
                  <c:v>0.46</c:v>
                </c:pt>
                <c:pt idx="87">
                  <c:v>0.56999999999999995</c:v>
                </c:pt>
                <c:pt idx="88">
                  <c:v>0.64</c:v>
                </c:pt>
                <c:pt idx="89">
                  <c:v>0.5</c:v>
                </c:pt>
                <c:pt idx="90">
                  <c:v>0.44</c:v>
                </c:pt>
                <c:pt idx="91">
                  <c:v>0.46</c:v>
                </c:pt>
                <c:pt idx="92">
                  <c:v>0.42</c:v>
                </c:pt>
                <c:pt idx="93">
                  <c:v>0.42</c:v>
                </c:pt>
                <c:pt idx="94">
                  <c:v>0.31</c:v>
                </c:pt>
                <c:pt idx="95">
                  <c:v>0.34</c:v>
                </c:pt>
                <c:pt idx="96">
                  <c:v>0.45</c:v>
                </c:pt>
                <c:pt idx="97">
                  <c:v>0.7</c:v>
                </c:pt>
                <c:pt idx="98">
                  <c:v>0.23</c:v>
                </c:pt>
                <c:pt idx="99">
                  <c:v>0.56000000000000005</c:v>
                </c:pt>
                <c:pt idx="100">
                  <c:v>0.54</c:v>
                </c:pt>
                <c:pt idx="101">
                  <c:v>0.27</c:v>
                </c:pt>
                <c:pt idx="102">
                  <c:v>0.28999999999999998</c:v>
                </c:pt>
                <c:pt idx="103">
                  <c:v>0.21</c:v>
                </c:pt>
                <c:pt idx="104">
                  <c:v>0.31</c:v>
                </c:pt>
                <c:pt idx="105">
                  <c:v>0.24</c:v>
                </c:pt>
                <c:pt idx="106">
                  <c:v>0.37</c:v>
                </c:pt>
                <c:pt idx="107">
                  <c:v>0.46</c:v>
                </c:pt>
                <c:pt idx="108">
                  <c:v>0.59</c:v>
                </c:pt>
                <c:pt idx="109">
                  <c:v>0.68</c:v>
                </c:pt>
                <c:pt idx="110">
                  <c:v>0.42</c:v>
                </c:pt>
                <c:pt idx="111">
                  <c:v>0.42</c:v>
                </c:pt>
                <c:pt idx="112">
                  <c:v>0.56000000000000005</c:v>
                </c:pt>
                <c:pt idx="113">
                  <c:v>0.36</c:v>
                </c:pt>
                <c:pt idx="114">
                  <c:v>0.24</c:v>
                </c:pt>
                <c:pt idx="115">
                  <c:v>0.12</c:v>
                </c:pt>
                <c:pt idx="116">
                  <c:v>0.37</c:v>
                </c:pt>
                <c:pt idx="117">
                  <c:v>0.44</c:v>
                </c:pt>
                <c:pt idx="118">
                  <c:v>0.52</c:v>
                </c:pt>
                <c:pt idx="119">
                  <c:v>0.6</c:v>
                </c:pt>
                <c:pt idx="120">
                  <c:v>0.76</c:v>
                </c:pt>
                <c:pt idx="121">
                  <c:v>0.96</c:v>
                </c:pt>
                <c:pt idx="122">
                  <c:v>0.7</c:v>
                </c:pt>
                <c:pt idx="123">
                  <c:v>0.52</c:v>
                </c:pt>
                <c:pt idx="124">
                  <c:v>0.54</c:v>
                </c:pt>
                <c:pt idx="125">
                  <c:v>0.56000000000000005</c:v>
                </c:pt>
                <c:pt idx="126">
                  <c:v>0.33</c:v>
                </c:pt>
                <c:pt idx="127">
                  <c:v>0.32</c:v>
                </c:pt>
                <c:pt idx="128">
                  <c:v>0.45</c:v>
                </c:pt>
                <c:pt idx="129">
                  <c:v>0.47</c:v>
                </c:pt>
                <c:pt idx="130">
                  <c:v>0.47</c:v>
                </c:pt>
                <c:pt idx="131">
                  <c:v>0.41</c:v>
                </c:pt>
                <c:pt idx="132">
                  <c:v>0.59</c:v>
                </c:pt>
                <c:pt idx="133">
                  <c:v>0.6</c:v>
                </c:pt>
                <c:pt idx="134">
                  <c:v>0.21</c:v>
                </c:pt>
                <c:pt idx="135">
                  <c:v>0.69</c:v>
                </c:pt>
                <c:pt idx="136">
                  <c:v>0.36</c:v>
                </c:pt>
                <c:pt idx="137">
                  <c:v>0.05</c:v>
                </c:pt>
                <c:pt idx="138">
                  <c:v>0.46</c:v>
                </c:pt>
                <c:pt idx="139">
                  <c:v>0.4</c:v>
                </c:pt>
                <c:pt idx="140">
                  <c:v>0.47</c:v>
                </c:pt>
                <c:pt idx="141">
                  <c:v>0.51</c:v>
                </c:pt>
                <c:pt idx="142">
                  <c:v>0.63</c:v>
                </c:pt>
                <c:pt idx="143">
                  <c:v>0.76</c:v>
                </c:pt>
                <c:pt idx="144">
                  <c:v>0.63</c:v>
                </c:pt>
                <c:pt idx="145">
                  <c:v>0.28000000000000003</c:v>
                </c:pt>
                <c:pt idx="146">
                  <c:v>0.35</c:v>
                </c:pt>
                <c:pt idx="147">
                  <c:v>0.52</c:v>
                </c:pt>
                <c:pt idx="148">
                  <c:v>0.49</c:v>
                </c:pt>
                <c:pt idx="149">
                  <c:v>0.46</c:v>
                </c:pt>
                <c:pt idx="150">
                  <c:v>0.2</c:v>
                </c:pt>
                <c:pt idx="151">
                  <c:v>0.41</c:v>
                </c:pt>
                <c:pt idx="152">
                  <c:v>0.48</c:v>
                </c:pt>
                <c:pt idx="153">
                  <c:v>0.51</c:v>
                </c:pt>
                <c:pt idx="154">
                  <c:v>0.56999999999999995</c:v>
                </c:pt>
                <c:pt idx="155">
                  <c:v>0.74</c:v>
                </c:pt>
                <c:pt idx="156">
                  <c:v>0.5</c:v>
                </c:pt>
                <c:pt idx="157">
                  <c:v>0.79</c:v>
                </c:pt>
                <c:pt idx="158">
                  <c:v>0.57999999999999996</c:v>
                </c:pt>
                <c:pt idx="159">
                  <c:v>0.52</c:v>
                </c:pt>
                <c:pt idx="160">
                  <c:v>0.54</c:v>
                </c:pt>
                <c:pt idx="161">
                  <c:v>0.71</c:v>
                </c:pt>
                <c:pt idx="162">
                  <c:v>0.19</c:v>
                </c:pt>
                <c:pt idx="163">
                  <c:v>0.42</c:v>
                </c:pt>
                <c:pt idx="164">
                  <c:v>0.55000000000000004</c:v>
                </c:pt>
                <c:pt idx="165">
                  <c:v>0.41</c:v>
                </c:pt>
                <c:pt idx="166">
                  <c:v>0.33</c:v>
                </c:pt>
                <c:pt idx="167">
                  <c:v>0.73</c:v>
                </c:pt>
                <c:pt idx="168">
                  <c:v>1.1599999999999999</c:v>
                </c:pt>
                <c:pt idx="169">
                  <c:v>0.9</c:v>
                </c:pt>
                <c:pt idx="170">
                  <c:v>1.34</c:v>
                </c:pt>
                <c:pt idx="171">
                  <c:v>0.75</c:v>
                </c:pt>
                <c:pt idx="172">
                  <c:v>0.62</c:v>
                </c:pt>
                <c:pt idx="173">
                  <c:v>0.89</c:v>
                </c:pt>
                <c:pt idx="174">
                  <c:v>0.71</c:v>
                </c:pt>
                <c:pt idx="175">
                  <c:v>0.32</c:v>
                </c:pt>
                <c:pt idx="176">
                  <c:v>0.55000000000000004</c:v>
                </c:pt>
                <c:pt idx="177">
                  <c:v>0.53</c:v>
                </c:pt>
                <c:pt idx="178">
                  <c:v>0.53</c:v>
                </c:pt>
                <c:pt idx="179">
                  <c:v>0.76</c:v>
                </c:pt>
                <c:pt idx="180">
                  <c:v>0.93</c:v>
                </c:pt>
                <c:pt idx="181">
                  <c:v>0.86</c:v>
                </c:pt>
                <c:pt idx="182">
                  <c:v>0.23</c:v>
                </c:pt>
                <c:pt idx="183">
                  <c:v>0.65</c:v>
                </c:pt>
                <c:pt idx="184">
                  <c:v>0.98</c:v>
                </c:pt>
                <c:pt idx="185">
                  <c:v>0.39</c:v>
                </c:pt>
                <c:pt idx="186">
                  <c:v>0.36</c:v>
                </c:pt>
                <c:pt idx="187">
                  <c:v>0.47</c:v>
                </c:pt>
                <c:pt idx="188">
                  <c:v>0.19</c:v>
                </c:pt>
                <c:pt idx="189">
                  <c:v>0.3</c:v>
                </c:pt>
                <c:pt idx="190">
                  <c:v>0.33</c:v>
                </c:pt>
                <c:pt idx="191">
                  <c:v>0.31</c:v>
                </c:pt>
                <c:pt idx="192">
                  <c:v>0.39</c:v>
                </c:pt>
                <c:pt idx="193">
                  <c:v>0.59</c:v>
                </c:pt>
                <c:pt idx="194">
                  <c:v>0.42</c:v>
                </c:pt>
                <c:pt idx="195">
                  <c:v>0.15</c:v>
                </c:pt>
                <c:pt idx="196">
                  <c:v>0.51</c:v>
                </c:pt>
                <c:pt idx="197">
                  <c:v>0.08</c:v>
                </c:pt>
                <c:pt idx="198">
                  <c:v>0.4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Núcleo de dupla ponderação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Plan1!$A$2:$A$200</c:f>
              <c:numCache>
                <c:formatCode>mmm\-yy</c:formatCode>
                <c:ptCount val="199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</c:numCache>
            </c:numRef>
          </c:cat>
          <c:val>
            <c:numRef>
              <c:f>Plan1!$G$2:$G$200</c:f>
              <c:numCache>
                <c:formatCode>General</c:formatCode>
                <c:ptCount val="199"/>
                <c:pt idx="0">
                  <c:v>0.47</c:v>
                </c:pt>
                <c:pt idx="1">
                  <c:v>0.55000000000000004</c:v>
                </c:pt>
                <c:pt idx="2">
                  <c:v>0.36</c:v>
                </c:pt>
                <c:pt idx="3">
                  <c:v>0.44</c:v>
                </c:pt>
                <c:pt idx="4">
                  <c:v>0.51</c:v>
                </c:pt>
                <c:pt idx="5">
                  <c:v>0.79</c:v>
                </c:pt>
                <c:pt idx="6">
                  <c:v>1.08</c:v>
                </c:pt>
                <c:pt idx="7">
                  <c:v>0.7</c:v>
                </c:pt>
                <c:pt idx="8">
                  <c:v>0.4</c:v>
                </c:pt>
                <c:pt idx="9">
                  <c:v>0.56000000000000005</c:v>
                </c:pt>
                <c:pt idx="10">
                  <c:v>0.63</c:v>
                </c:pt>
                <c:pt idx="11">
                  <c:v>0.72</c:v>
                </c:pt>
                <c:pt idx="12">
                  <c:v>0.56999999999999995</c:v>
                </c:pt>
                <c:pt idx="13">
                  <c:v>0.52</c:v>
                </c:pt>
                <c:pt idx="14">
                  <c:v>0.53</c:v>
                </c:pt>
                <c:pt idx="15">
                  <c:v>0.52</c:v>
                </c:pt>
                <c:pt idx="16">
                  <c:v>0.4</c:v>
                </c:pt>
                <c:pt idx="17">
                  <c:v>0.38</c:v>
                </c:pt>
                <c:pt idx="18">
                  <c:v>0.86</c:v>
                </c:pt>
                <c:pt idx="19">
                  <c:v>0.7</c:v>
                </c:pt>
                <c:pt idx="20">
                  <c:v>0.66</c:v>
                </c:pt>
                <c:pt idx="21">
                  <c:v>0.97</c:v>
                </c:pt>
                <c:pt idx="22">
                  <c:v>1.95</c:v>
                </c:pt>
                <c:pt idx="23">
                  <c:v>1.75</c:v>
                </c:pt>
                <c:pt idx="24">
                  <c:v>1.84</c:v>
                </c:pt>
                <c:pt idx="25">
                  <c:v>1.35</c:v>
                </c:pt>
                <c:pt idx="26">
                  <c:v>1.2</c:v>
                </c:pt>
                <c:pt idx="27">
                  <c:v>0.98</c:v>
                </c:pt>
                <c:pt idx="28">
                  <c:v>0.85</c:v>
                </c:pt>
                <c:pt idx="29">
                  <c:v>0.4</c:v>
                </c:pt>
                <c:pt idx="30">
                  <c:v>0.47</c:v>
                </c:pt>
                <c:pt idx="31">
                  <c:v>0.44</c:v>
                </c:pt>
                <c:pt idx="32">
                  <c:v>0.71</c:v>
                </c:pt>
                <c:pt idx="33">
                  <c:v>0.38</c:v>
                </c:pt>
                <c:pt idx="34">
                  <c:v>0.47</c:v>
                </c:pt>
                <c:pt idx="35">
                  <c:v>0.57999999999999996</c:v>
                </c:pt>
                <c:pt idx="36">
                  <c:v>0.7</c:v>
                </c:pt>
                <c:pt idx="37">
                  <c:v>0.62</c:v>
                </c:pt>
                <c:pt idx="38">
                  <c:v>0.71</c:v>
                </c:pt>
                <c:pt idx="39">
                  <c:v>0.52</c:v>
                </c:pt>
                <c:pt idx="40">
                  <c:v>0.53</c:v>
                </c:pt>
                <c:pt idx="41">
                  <c:v>0.6</c:v>
                </c:pt>
                <c:pt idx="42">
                  <c:v>0.73</c:v>
                </c:pt>
                <c:pt idx="43">
                  <c:v>0.61</c:v>
                </c:pt>
                <c:pt idx="44">
                  <c:v>0.48</c:v>
                </c:pt>
                <c:pt idx="45">
                  <c:v>0.55000000000000004</c:v>
                </c:pt>
                <c:pt idx="46">
                  <c:v>0.6</c:v>
                </c:pt>
                <c:pt idx="47">
                  <c:v>0.79</c:v>
                </c:pt>
                <c:pt idx="48">
                  <c:v>0.65</c:v>
                </c:pt>
                <c:pt idx="49">
                  <c:v>0.65</c:v>
                </c:pt>
                <c:pt idx="50">
                  <c:v>0.76</c:v>
                </c:pt>
                <c:pt idx="51">
                  <c:v>0.79</c:v>
                </c:pt>
                <c:pt idx="52">
                  <c:v>0.56000000000000005</c:v>
                </c:pt>
                <c:pt idx="53">
                  <c:v>0.3</c:v>
                </c:pt>
                <c:pt idx="54">
                  <c:v>0.36</c:v>
                </c:pt>
                <c:pt idx="55">
                  <c:v>0.32</c:v>
                </c:pt>
                <c:pt idx="56">
                  <c:v>0.39</c:v>
                </c:pt>
                <c:pt idx="57">
                  <c:v>0.6</c:v>
                </c:pt>
                <c:pt idx="58">
                  <c:v>0.47</c:v>
                </c:pt>
                <c:pt idx="59">
                  <c:v>0.32</c:v>
                </c:pt>
                <c:pt idx="60">
                  <c:v>0.65</c:v>
                </c:pt>
                <c:pt idx="61">
                  <c:v>0.39</c:v>
                </c:pt>
                <c:pt idx="62">
                  <c:v>0.28999999999999998</c:v>
                </c:pt>
                <c:pt idx="63">
                  <c:v>0.24</c:v>
                </c:pt>
                <c:pt idx="64">
                  <c:v>0.26</c:v>
                </c:pt>
                <c:pt idx="65">
                  <c:v>0.01</c:v>
                </c:pt>
                <c:pt idx="66">
                  <c:v>0.22</c:v>
                </c:pt>
                <c:pt idx="67">
                  <c:v>0.15</c:v>
                </c:pt>
                <c:pt idx="68">
                  <c:v>0.25</c:v>
                </c:pt>
                <c:pt idx="69">
                  <c:v>0.31</c:v>
                </c:pt>
                <c:pt idx="70">
                  <c:v>0.23</c:v>
                </c:pt>
                <c:pt idx="71">
                  <c:v>0.55000000000000004</c:v>
                </c:pt>
                <c:pt idx="72">
                  <c:v>0.48</c:v>
                </c:pt>
                <c:pt idx="73">
                  <c:v>0.36</c:v>
                </c:pt>
                <c:pt idx="74">
                  <c:v>0.33</c:v>
                </c:pt>
                <c:pt idx="75">
                  <c:v>0.33</c:v>
                </c:pt>
                <c:pt idx="76">
                  <c:v>0.36</c:v>
                </c:pt>
                <c:pt idx="77">
                  <c:v>0.36</c:v>
                </c:pt>
                <c:pt idx="78">
                  <c:v>0.2</c:v>
                </c:pt>
                <c:pt idx="79">
                  <c:v>0.44</c:v>
                </c:pt>
                <c:pt idx="80">
                  <c:v>0.3</c:v>
                </c:pt>
                <c:pt idx="81">
                  <c:v>0.37</c:v>
                </c:pt>
                <c:pt idx="82">
                  <c:v>0.4</c:v>
                </c:pt>
                <c:pt idx="83">
                  <c:v>0.56999999999999995</c:v>
                </c:pt>
                <c:pt idx="84">
                  <c:v>0.51</c:v>
                </c:pt>
                <c:pt idx="85">
                  <c:v>0.46</c:v>
                </c:pt>
                <c:pt idx="86">
                  <c:v>0.47</c:v>
                </c:pt>
                <c:pt idx="87">
                  <c:v>0.55000000000000004</c:v>
                </c:pt>
                <c:pt idx="88">
                  <c:v>0.7</c:v>
                </c:pt>
                <c:pt idx="89">
                  <c:v>0.64</c:v>
                </c:pt>
                <c:pt idx="90">
                  <c:v>0.54</c:v>
                </c:pt>
                <c:pt idx="91">
                  <c:v>0.48</c:v>
                </c:pt>
                <c:pt idx="92">
                  <c:v>0.51</c:v>
                </c:pt>
                <c:pt idx="93">
                  <c:v>0.45</c:v>
                </c:pt>
                <c:pt idx="94">
                  <c:v>0.31</c:v>
                </c:pt>
                <c:pt idx="95">
                  <c:v>0.3</c:v>
                </c:pt>
                <c:pt idx="96">
                  <c:v>0.4</c:v>
                </c:pt>
                <c:pt idx="97">
                  <c:v>0.5</c:v>
                </c:pt>
                <c:pt idx="98">
                  <c:v>0.28000000000000003</c:v>
                </c:pt>
                <c:pt idx="99">
                  <c:v>0.49</c:v>
                </c:pt>
                <c:pt idx="100">
                  <c:v>0.48</c:v>
                </c:pt>
                <c:pt idx="101">
                  <c:v>0.37</c:v>
                </c:pt>
                <c:pt idx="102">
                  <c:v>0.28999999999999998</c:v>
                </c:pt>
                <c:pt idx="103">
                  <c:v>0.23</c:v>
                </c:pt>
                <c:pt idx="104">
                  <c:v>0.39</c:v>
                </c:pt>
                <c:pt idx="105">
                  <c:v>0.33</c:v>
                </c:pt>
                <c:pt idx="106">
                  <c:v>0.4</c:v>
                </c:pt>
                <c:pt idx="107">
                  <c:v>0.47</c:v>
                </c:pt>
                <c:pt idx="108">
                  <c:v>0.6</c:v>
                </c:pt>
                <c:pt idx="109">
                  <c:v>0.47</c:v>
                </c:pt>
                <c:pt idx="110">
                  <c:v>0.4</c:v>
                </c:pt>
                <c:pt idx="111">
                  <c:v>0.42</c:v>
                </c:pt>
                <c:pt idx="112">
                  <c:v>0.56999999999999995</c:v>
                </c:pt>
                <c:pt idx="113">
                  <c:v>0.28999999999999998</c:v>
                </c:pt>
                <c:pt idx="114">
                  <c:v>0.2</c:v>
                </c:pt>
                <c:pt idx="115">
                  <c:v>0.19</c:v>
                </c:pt>
                <c:pt idx="116">
                  <c:v>0.39</c:v>
                </c:pt>
                <c:pt idx="117">
                  <c:v>0.57999999999999996</c:v>
                </c:pt>
                <c:pt idx="118">
                  <c:v>0.66</c:v>
                </c:pt>
                <c:pt idx="119">
                  <c:v>0.71</c:v>
                </c:pt>
                <c:pt idx="120">
                  <c:v>0.8</c:v>
                </c:pt>
                <c:pt idx="121">
                  <c:v>0.7</c:v>
                </c:pt>
                <c:pt idx="122">
                  <c:v>0.7</c:v>
                </c:pt>
                <c:pt idx="123">
                  <c:v>0.68</c:v>
                </c:pt>
                <c:pt idx="124">
                  <c:v>0.59</c:v>
                </c:pt>
                <c:pt idx="125">
                  <c:v>0.42</c:v>
                </c:pt>
                <c:pt idx="126">
                  <c:v>0.38</c:v>
                </c:pt>
                <c:pt idx="127">
                  <c:v>0.39</c:v>
                </c:pt>
                <c:pt idx="128">
                  <c:v>0.51</c:v>
                </c:pt>
                <c:pt idx="129">
                  <c:v>0.5</c:v>
                </c:pt>
                <c:pt idx="130">
                  <c:v>0.53</c:v>
                </c:pt>
                <c:pt idx="131">
                  <c:v>0.54</c:v>
                </c:pt>
                <c:pt idx="132">
                  <c:v>0.59</c:v>
                </c:pt>
                <c:pt idx="133">
                  <c:v>0.47</c:v>
                </c:pt>
                <c:pt idx="134">
                  <c:v>0.26</c:v>
                </c:pt>
                <c:pt idx="135">
                  <c:v>0.61</c:v>
                </c:pt>
                <c:pt idx="136">
                  <c:v>0.34</c:v>
                </c:pt>
                <c:pt idx="137">
                  <c:v>7.0000000000000007E-2</c:v>
                </c:pt>
                <c:pt idx="138">
                  <c:v>0.53</c:v>
                </c:pt>
                <c:pt idx="139">
                  <c:v>0.45</c:v>
                </c:pt>
                <c:pt idx="140">
                  <c:v>0.51</c:v>
                </c:pt>
                <c:pt idx="141">
                  <c:v>0.55000000000000004</c:v>
                </c:pt>
                <c:pt idx="142">
                  <c:v>0.62</c:v>
                </c:pt>
                <c:pt idx="143">
                  <c:v>0.67</c:v>
                </c:pt>
                <c:pt idx="144">
                  <c:v>0.65</c:v>
                </c:pt>
                <c:pt idx="145">
                  <c:v>0.55000000000000004</c:v>
                </c:pt>
                <c:pt idx="146">
                  <c:v>0.46</c:v>
                </c:pt>
                <c:pt idx="147">
                  <c:v>0.53</c:v>
                </c:pt>
                <c:pt idx="148">
                  <c:v>0.5</c:v>
                </c:pt>
                <c:pt idx="149">
                  <c:v>0.43</c:v>
                </c:pt>
                <c:pt idx="150">
                  <c:v>0.34</c:v>
                </c:pt>
                <c:pt idx="151">
                  <c:v>0.42</c:v>
                </c:pt>
                <c:pt idx="152">
                  <c:v>0.46</c:v>
                </c:pt>
                <c:pt idx="153">
                  <c:v>0.61</c:v>
                </c:pt>
                <c:pt idx="154">
                  <c:v>0.52</c:v>
                </c:pt>
                <c:pt idx="155">
                  <c:v>0.79</c:v>
                </c:pt>
                <c:pt idx="156">
                  <c:v>0.55000000000000004</c:v>
                </c:pt>
                <c:pt idx="157">
                  <c:v>0.69</c:v>
                </c:pt>
                <c:pt idx="158">
                  <c:v>0.59</c:v>
                </c:pt>
                <c:pt idx="159">
                  <c:v>0.56000000000000005</c:v>
                </c:pt>
                <c:pt idx="160">
                  <c:v>0.5</c:v>
                </c:pt>
                <c:pt idx="161">
                  <c:v>0.61</c:v>
                </c:pt>
                <c:pt idx="162">
                  <c:v>0.21</c:v>
                </c:pt>
                <c:pt idx="163">
                  <c:v>0.44</c:v>
                </c:pt>
                <c:pt idx="164">
                  <c:v>0.56999999999999995</c:v>
                </c:pt>
                <c:pt idx="165">
                  <c:v>0.44</c:v>
                </c:pt>
                <c:pt idx="166">
                  <c:v>0.38</c:v>
                </c:pt>
                <c:pt idx="167">
                  <c:v>0.68</c:v>
                </c:pt>
                <c:pt idx="168">
                  <c:v>0.83</c:v>
                </c:pt>
                <c:pt idx="169">
                  <c:v>0.83</c:v>
                </c:pt>
                <c:pt idx="170">
                  <c:v>0.78</c:v>
                </c:pt>
                <c:pt idx="171">
                  <c:v>0.74</c:v>
                </c:pt>
                <c:pt idx="172">
                  <c:v>0.66</c:v>
                </c:pt>
                <c:pt idx="173">
                  <c:v>0.77</c:v>
                </c:pt>
                <c:pt idx="174">
                  <c:v>0.63</c:v>
                </c:pt>
                <c:pt idx="175">
                  <c:v>0.43</c:v>
                </c:pt>
                <c:pt idx="176">
                  <c:v>0.69</c:v>
                </c:pt>
                <c:pt idx="177">
                  <c:v>0.73</c:v>
                </c:pt>
                <c:pt idx="178">
                  <c:v>0.71</c:v>
                </c:pt>
                <c:pt idx="179">
                  <c:v>0.73</c:v>
                </c:pt>
                <c:pt idx="180">
                  <c:v>0.86</c:v>
                </c:pt>
                <c:pt idx="181">
                  <c:v>0.78</c:v>
                </c:pt>
                <c:pt idx="182">
                  <c:v>0.48</c:v>
                </c:pt>
                <c:pt idx="183">
                  <c:v>0.78</c:v>
                </c:pt>
                <c:pt idx="184">
                  <c:v>0.81</c:v>
                </c:pt>
                <c:pt idx="185">
                  <c:v>0.49</c:v>
                </c:pt>
                <c:pt idx="186">
                  <c:v>0.53</c:v>
                </c:pt>
                <c:pt idx="187">
                  <c:v>0.49</c:v>
                </c:pt>
                <c:pt idx="188">
                  <c:v>0.3</c:v>
                </c:pt>
                <c:pt idx="189">
                  <c:v>0.4</c:v>
                </c:pt>
                <c:pt idx="190">
                  <c:v>0.38</c:v>
                </c:pt>
                <c:pt idx="191">
                  <c:v>0.4</c:v>
                </c:pt>
                <c:pt idx="192">
                  <c:v>0.43</c:v>
                </c:pt>
                <c:pt idx="193">
                  <c:v>0.33</c:v>
                </c:pt>
                <c:pt idx="194">
                  <c:v>0.25</c:v>
                </c:pt>
                <c:pt idx="195">
                  <c:v>0.31</c:v>
                </c:pt>
                <c:pt idx="196">
                  <c:v>0.18</c:v>
                </c:pt>
                <c:pt idx="197">
                  <c:v>0.24</c:v>
                </c:pt>
                <c:pt idx="198">
                  <c:v>0.19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5045344"/>
        <c:axId val="245045904"/>
      </c:lineChart>
      <c:dateAx>
        <c:axId val="24504534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5045904"/>
        <c:crosses val="autoZero"/>
        <c:auto val="1"/>
        <c:lblOffset val="100"/>
        <c:baseTimeUnit val="months"/>
      </c:dateAx>
      <c:valAx>
        <c:axId val="245045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% a.m.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504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IPCA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Plan1!$A$2:$A$200</c:f>
              <c:numCache>
                <c:formatCode>mmm\-yy</c:formatCode>
                <c:ptCount val="199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</c:numCache>
            </c:numRef>
          </c:cat>
          <c:val>
            <c:numRef>
              <c:f>Plan1!$B$2:$B$200</c:f>
              <c:numCache>
                <c:formatCode>General</c:formatCode>
                <c:ptCount val="199"/>
                <c:pt idx="0">
                  <c:v>0.56999999999999995</c:v>
                </c:pt>
                <c:pt idx="1">
                  <c:v>0.46</c:v>
                </c:pt>
                <c:pt idx="2">
                  <c:v>0.38</c:v>
                </c:pt>
                <c:pt idx="3">
                  <c:v>0.57999999999999996</c:v>
                </c:pt>
                <c:pt idx="4">
                  <c:v>0.41</c:v>
                </c:pt>
                <c:pt idx="5">
                  <c:v>0.52</c:v>
                </c:pt>
                <c:pt idx="6">
                  <c:v>1.33</c:v>
                </c:pt>
                <c:pt idx="7">
                  <c:v>0.7</c:v>
                </c:pt>
                <c:pt idx="8">
                  <c:v>0.28000000000000003</c:v>
                </c:pt>
                <c:pt idx="9">
                  <c:v>0.83</c:v>
                </c:pt>
                <c:pt idx="10">
                  <c:v>0.71</c:v>
                </c:pt>
                <c:pt idx="11">
                  <c:v>0.65</c:v>
                </c:pt>
                <c:pt idx="12">
                  <c:v>0.52</c:v>
                </c:pt>
                <c:pt idx="13">
                  <c:v>0.36</c:v>
                </c:pt>
                <c:pt idx="14">
                  <c:v>0.6</c:v>
                </c:pt>
                <c:pt idx="15">
                  <c:v>0.8</c:v>
                </c:pt>
                <c:pt idx="16">
                  <c:v>0.21</c:v>
                </c:pt>
                <c:pt idx="17">
                  <c:v>0.42</c:v>
                </c:pt>
                <c:pt idx="18">
                  <c:v>1.19</c:v>
                </c:pt>
                <c:pt idx="19">
                  <c:v>0.65</c:v>
                </c:pt>
                <c:pt idx="20">
                  <c:v>0.72</c:v>
                </c:pt>
                <c:pt idx="21">
                  <c:v>1.31</c:v>
                </c:pt>
                <c:pt idx="22">
                  <c:v>3.02</c:v>
                </c:pt>
                <c:pt idx="23">
                  <c:v>2.1</c:v>
                </c:pt>
                <c:pt idx="24">
                  <c:v>2.25</c:v>
                </c:pt>
                <c:pt idx="25">
                  <c:v>1.57</c:v>
                </c:pt>
                <c:pt idx="26">
                  <c:v>1.23</c:v>
                </c:pt>
                <c:pt idx="27">
                  <c:v>0.97</c:v>
                </c:pt>
                <c:pt idx="28">
                  <c:v>0.61</c:v>
                </c:pt>
                <c:pt idx="29">
                  <c:v>-0.15</c:v>
                </c:pt>
                <c:pt idx="30">
                  <c:v>0.2</c:v>
                </c:pt>
                <c:pt idx="31">
                  <c:v>0.34</c:v>
                </c:pt>
                <c:pt idx="32">
                  <c:v>0.78</c:v>
                </c:pt>
                <c:pt idx="33">
                  <c:v>0.28999999999999998</c:v>
                </c:pt>
                <c:pt idx="34">
                  <c:v>0.34</c:v>
                </c:pt>
                <c:pt idx="35">
                  <c:v>0.52</c:v>
                </c:pt>
                <c:pt idx="36">
                  <c:v>0.76</c:v>
                </c:pt>
                <c:pt idx="37">
                  <c:v>0.61</c:v>
                </c:pt>
                <c:pt idx="38">
                  <c:v>0.47</c:v>
                </c:pt>
                <c:pt idx="39">
                  <c:v>0.37</c:v>
                </c:pt>
                <c:pt idx="40">
                  <c:v>0.51</c:v>
                </c:pt>
                <c:pt idx="41">
                  <c:v>0.71</c:v>
                </c:pt>
                <c:pt idx="42">
                  <c:v>0.91</c:v>
                </c:pt>
                <c:pt idx="43">
                  <c:v>0.69</c:v>
                </c:pt>
                <c:pt idx="44">
                  <c:v>0.33</c:v>
                </c:pt>
                <c:pt idx="45">
                  <c:v>0.44</c:v>
                </c:pt>
                <c:pt idx="46">
                  <c:v>0.69</c:v>
                </c:pt>
                <c:pt idx="47">
                  <c:v>0.86</c:v>
                </c:pt>
                <c:pt idx="48">
                  <c:v>0.57999999999999996</c:v>
                </c:pt>
                <c:pt idx="49">
                  <c:v>0.59</c:v>
                </c:pt>
                <c:pt idx="50">
                  <c:v>0.61</c:v>
                </c:pt>
                <c:pt idx="51">
                  <c:v>0.87</c:v>
                </c:pt>
                <c:pt idx="52">
                  <c:v>0.49</c:v>
                </c:pt>
                <c:pt idx="53">
                  <c:v>-0.02</c:v>
                </c:pt>
                <c:pt idx="54">
                  <c:v>0.25</c:v>
                </c:pt>
                <c:pt idx="55">
                  <c:v>0.17</c:v>
                </c:pt>
                <c:pt idx="56">
                  <c:v>0.35</c:v>
                </c:pt>
                <c:pt idx="57">
                  <c:v>0.75</c:v>
                </c:pt>
                <c:pt idx="58">
                  <c:v>0.55000000000000004</c:v>
                </c:pt>
                <c:pt idx="59">
                  <c:v>0.36</c:v>
                </c:pt>
                <c:pt idx="60">
                  <c:v>0.59</c:v>
                </c:pt>
                <c:pt idx="61">
                  <c:v>0.41</c:v>
                </c:pt>
                <c:pt idx="62">
                  <c:v>0.43</c:v>
                </c:pt>
                <c:pt idx="63">
                  <c:v>0.21</c:v>
                </c:pt>
                <c:pt idx="64">
                  <c:v>0.1</c:v>
                </c:pt>
                <c:pt idx="65">
                  <c:v>-0.21</c:v>
                </c:pt>
                <c:pt idx="66">
                  <c:v>0.19</c:v>
                </c:pt>
                <c:pt idx="67">
                  <c:v>0.05</c:v>
                </c:pt>
                <c:pt idx="68">
                  <c:v>0.21</c:v>
                </c:pt>
                <c:pt idx="69">
                  <c:v>0.33</c:v>
                </c:pt>
                <c:pt idx="70">
                  <c:v>0.31</c:v>
                </c:pt>
                <c:pt idx="71">
                  <c:v>0.48</c:v>
                </c:pt>
                <c:pt idx="72">
                  <c:v>0.44</c:v>
                </c:pt>
                <c:pt idx="73">
                  <c:v>0.44</c:v>
                </c:pt>
                <c:pt idx="74">
                  <c:v>0.37</c:v>
                </c:pt>
                <c:pt idx="75">
                  <c:v>0.25</c:v>
                </c:pt>
                <c:pt idx="76">
                  <c:v>0.28000000000000003</c:v>
                </c:pt>
                <c:pt idx="77">
                  <c:v>0.28000000000000003</c:v>
                </c:pt>
                <c:pt idx="78">
                  <c:v>0.24</c:v>
                </c:pt>
                <c:pt idx="79">
                  <c:v>0.47</c:v>
                </c:pt>
                <c:pt idx="80">
                  <c:v>0.18</c:v>
                </c:pt>
                <c:pt idx="81">
                  <c:v>0.3</c:v>
                </c:pt>
                <c:pt idx="82">
                  <c:v>0.38</c:v>
                </c:pt>
                <c:pt idx="83">
                  <c:v>0.74</c:v>
                </c:pt>
                <c:pt idx="84">
                  <c:v>0.54</c:v>
                </c:pt>
                <c:pt idx="85">
                  <c:v>0.49</c:v>
                </c:pt>
                <c:pt idx="86">
                  <c:v>0.48</c:v>
                </c:pt>
                <c:pt idx="87">
                  <c:v>0.55000000000000004</c:v>
                </c:pt>
                <c:pt idx="88">
                  <c:v>0.79</c:v>
                </c:pt>
                <c:pt idx="89">
                  <c:v>0.74</c:v>
                </c:pt>
                <c:pt idx="90">
                  <c:v>0.53</c:v>
                </c:pt>
                <c:pt idx="91">
                  <c:v>0.28000000000000003</c:v>
                </c:pt>
                <c:pt idx="92">
                  <c:v>0.26</c:v>
                </c:pt>
                <c:pt idx="93">
                  <c:v>0.45</c:v>
                </c:pt>
                <c:pt idx="94">
                  <c:v>0.36</c:v>
                </c:pt>
                <c:pt idx="95">
                  <c:v>0.28000000000000003</c:v>
                </c:pt>
                <c:pt idx="96">
                  <c:v>0.48</c:v>
                </c:pt>
                <c:pt idx="97">
                  <c:v>0.55000000000000004</c:v>
                </c:pt>
                <c:pt idx="98">
                  <c:v>0.2</c:v>
                </c:pt>
                <c:pt idx="99">
                  <c:v>0.48</c:v>
                </c:pt>
                <c:pt idx="100">
                  <c:v>0.47</c:v>
                </c:pt>
                <c:pt idx="101">
                  <c:v>0.36</c:v>
                </c:pt>
                <c:pt idx="102">
                  <c:v>0.24</c:v>
                </c:pt>
                <c:pt idx="103">
                  <c:v>0.15</c:v>
                </c:pt>
                <c:pt idx="104">
                  <c:v>0.24</c:v>
                </c:pt>
                <c:pt idx="105">
                  <c:v>0.28000000000000003</c:v>
                </c:pt>
                <c:pt idx="106">
                  <c:v>0.41</c:v>
                </c:pt>
                <c:pt idx="107">
                  <c:v>0.37</c:v>
                </c:pt>
                <c:pt idx="108">
                  <c:v>0.75</c:v>
                </c:pt>
                <c:pt idx="109">
                  <c:v>0.78</c:v>
                </c:pt>
                <c:pt idx="110">
                  <c:v>0.52</c:v>
                </c:pt>
                <c:pt idx="111">
                  <c:v>0.56999999999999995</c:v>
                </c:pt>
                <c:pt idx="112">
                  <c:v>0.43</c:v>
                </c:pt>
                <c:pt idx="113">
                  <c:v>0</c:v>
                </c:pt>
                <c:pt idx="114">
                  <c:v>0.01</c:v>
                </c:pt>
                <c:pt idx="115">
                  <c:v>0.04</c:v>
                </c:pt>
                <c:pt idx="116">
                  <c:v>0.45</c:v>
                </c:pt>
                <c:pt idx="117">
                  <c:v>0.75</c:v>
                </c:pt>
                <c:pt idx="118">
                  <c:v>0.83</c:v>
                </c:pt>
                <c:pt idx="119">
                  <c:v>0.63</c:v>
                </c:pt>
                <c:pt idx="120">
                  <c:v>0.83</c:v>
                </c:pt>
                <c:pt idx="121">
                  <c:v>0.8</c:v>
                </c:pt>
                <c:pt idx="122">
                  <c:v>0.79</c:v>
                </c:pt>
                <c:pt idx="123">
                  <c:v>0.77</c:v>
                </c:pt>
                <c:pt idx="124">
                  <c:v>0.47</c:v>
                </c:pt>
                <c:pt idx="125">
                  <c:v>0.15</c:v>
                </c:pt>
                <c:pt idx="126">
                  <c:v>0.16</c:v>
                </c:pt>
                <c:pt idx="127">
                  <c:v>0.37</c:v>
                </c:pt>
                <c:pt idx="128">
                  <c:v>0.53</c:v>
                </c:pt>
                <c:pt idx="129">
                  <c:v>0.43</c:v>
                </c:pt>
                <c:pt idx="130">
                  <c:v>0.52</c:v>
                </c:pt>
                <c:pt idx="131">
                  <c:v>0.5</c:v>
                </c:pt>
                <c:pt idx="132">
                  <c:v>0.56000000000000005</c:v>
                </c:pt>
                <c:pt idx="133">
                  <c:v>0.45</c:v>
                </c:pt>
                <c:pt idx="134">
                  <c:v>0.21</c:v>
                </c:pt>
                <c:pt idx="135">
                  <c:v>0.64</c:v>
                </c:pt>
                <c:pt idx="136">
                  <c:v>0.36</c:v>
                </c:pt>
                <c:pt idx="137">
                  <c:v>0.08</c:v>
                </c:pt>
                <c:pt idx="138">
                  <c:v>0.43</c:v>
                </c:pt>
                <c:pt idx="139">
                  <c:v>0.41</c:v>
                </c:pt>
                <c:pt idx="140">
                  <c:v>0.56999999999999995</c:v>
                </c:pt>
                <c:pt idx="141">
                  <c:v>0.59</c:v>
                </c:pt>
                <c:pt idx="142">
                  <c:v>0.6</c:v>
                </c:pt>
                <c:pt idx="143">
                  <c:v>0.79</c:v>
                </c:pt>
                <c:pt idx="144">
                  <c:v>0.86</c:v>
                </c:pt>
                <c:pt idx="145">
                  <c:v>0.6</c:v>
                </c:pt>
                <c:pt idx="146">
                  <c:v>0.47</c:v>
                </c:pt>
                <c:pt idx="147">
                  <c:v>0.55000000000000004</c:v>
                </c:pt>
                <c:pt idx="148">
                  <c:v>0.37</c:v>
                </c:pt>
                <c:pt idx="149">
                  <c:v>0.26</c:v>
                </c:pt>
                <c:pt idx="150">
                  <c:v>0.03</c:v>
                </c:pt>
                <c:pt idx="151">
                  <c:v>0.24</c:v>
                </c:pt>
                <c:pt idx="152">
                  <c:v>0.35</c:v>
                </c:pt>
                <c:pt idx="153">
                  <c:v>0.56999999999999995</c:v>
                </c:pt>
                <c:pt idx="154">
                  <c:v>0.54</c:v>
                </c:pt>
                <c:pt idx="155">
                  <c:v>0.92</c:v>
                </c:pt>
                <c:pt idx="156">
                  <c:v>0.55000000000000004</c:v>
                </c:pt>
                <c:pt idx="157">
                  <c:v>0.69</c:v>
                </c:pt>
                <c:pt idx="158">
                  <c:v>0.92</c:v>
                </c:pt>
                <c:pt idx="159">
                  <c:v>0.67</c:v>
                </c:pt>
                <c:pt idx="160">
                  <c:v>0.46</c:v>
                </c:pt>
                <c:pt idx="161">
                  <c:v>0.4</c:v>
                </c:pt>
                <c:pt idx="162">
                  <c:v>0.01</c:v>
                </c:pt>
                <c:pt idx="163">
                  <c:v>0.25</c:v>
                </c:pt>
                <c:pt idx="164">
                  <c:v>0.56999999999999995</c:v>
                </c:pt>
                <c:pt idx="165">
                  <c:v>0.42</c:v>
                </c:pt>
                <c:pt idx="166">
                  <c:v>0.51</c:v>
                </c:pt>
                <c:pt idx="167">
                  <c:v>0.78</c:v>
                </c:pt>
                <c:pt idx="168">
                  <c:v>1.24</c:v>
                </c:pt>
                <c:pt idx="169">
                  <c:v>1.22</c:v>
                </c:pt>
                <c:pt idx="170">
                  <c:v>1.32</c:v>
                </c:pt>
                <c:pt idx="171">
                  <c:v>0.71</c:v>
                </c:pt>
                <c:pt idx="172">
                  <c:v>0.74</c:v>
                </c:pt>
                <c:pt idx="173">
                  <c:v>0.79</c:v>
                </c:pt>
                <c:pt idx="174">
                  <c:v>0.62</c:v>
                </c:pt>
                <c:pt idx="175">
                  <c:v>0.22</c:v>
                </c:pt>
                <c:pt idx="176">
                  <c:v>0.54</c:v>
                </c:pt>
                <c:pt idx="177">
                  <c:v>0.82</c:v>
                </c:pt>
                <c:pt idx="178">
                  <c:v>1.01</c:v>
                </c:pt>
                <c:pt idx="179">
                  <c:v>0.96</c:v>
                </c:pt>
                <c:pt idx="180">
                  <c:v>1.27</c:v>
                </c:pt>
                <c:pt idx="181">
                  <c:v>0.9</c:v>
                </c:pt>
                <c:pt idx="182">
                  <c:v>0.43</c:v>
                </c:pt>
                <c:pt idx="183">
                  <c:v>0.61</c:v>
                </c:pt>
                <c:pt idx="184">
                  <c:v>0.78</c:v>
                </c:pt>
                <c:pt idx="185">
                  <c:v>0.35</c:v>
                </c:pt>
                <c:pt idx="186">
                  <c:v>0.52</c:v>
                </c:pt>
                <c:pt idx="187">
                  <c:v>0.44</c:v>
                </c:pt>
                <c:pt idx="188">
                  <c:v>0.08</c:v>
                </c:pt>
                <c:pt idx="189">
                  <c:v>0.26</c:v>
                </c:pt>
                <c:pt idx="190">
                  <c:v>0.18</c:v>
                </c:pt>
                <c:pt idx="191">
                  <c:v>0.3</c:v>
                </c:pt>
                <c:pt idx="192">
                  <c:v>0.38</c:v>
                </c:pt>
                <c:pt idx="193">
                  <c:v>0.33</c:v>
                </c:pt>
                <c:pt idx="194">
                  <c:v>0.25</c:v>
                </c:pt>
                <c:pt idx="195">
                  <c:v>0.14000000000000001</c:v>
                </c:pt>
                <c:pt idx="196">
                  <c:v>0.31</c:v>
                </c:pt>
                <c:pt idx="197">
                  <c:v>-0.23</c:v>
                </c:pt>
                <c:pt idx="198">
                  <c:v>0.24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Núcleo médias aparadas com suavização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Plan1!$A$2:$A$200</c:f>
              <c:numCache>
                <c:formatCode>mmm\-yy</c:formatCode>
                <c:ptCount val="199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</c:numCache>
            </c:numRef>
          </c:cat>
          <c:val>
            <c:numRef>
              <c:f>Plan1!$C$2:$C$200</c:f>
              <c:numCache>
                <c:formatCode>General</c:formatCode>
                <c:ptCount val="199"/>
                <c:pt idx="0">
                  <c:v>0.41</c:v>
                </c:pt>
                <c:pt idx="1">
                  <c:v>0.52</c:v>
                </c:pt>
                <c:pt idx="2">
                  <c:v>0.56999999999999995</c:v>
                </c:pt>
                <c:pt idx="3">
                  <c:v>0.46</c:v>
                </c:pt>
                <c:pt idx="4">
                  <c:v>0.6</c:v>
                </c:pt>
                <c:pt idx="5">
                  <c:v>0.73</c:v>
                </c:pt>
                <c:pt idx="6">
                  <c:v>0.65</c:v>
                </c:pt>
                <c:pt idx="7">
                  <c:v>0.56000000000000005</c:v>
                </c:pt>
                <c:pt idx="8">
                  <c:v>0.56999999999999995</c:v>
                </c:pt>
                <c:pt idx="9">
                  <c:v>0.56999999999999995</c:v>
                </c:pt>
                <c:pt idx="10">
                  <c:v>0.77</c:v>
                </c:pt>
                <c:pt idx="11">
                  <c:v>0.78</c:v>
                </c:pt>
                <c:pt idx="12">
                  <c:v>0.52</c:v>
                </c:pt>
                <c:pt idx="13">
                  <c:v>0.54</c:v>
                </c:pt>
                <c:pt idx="14">
                  <c:v>0.57999999999999996</c:v>
                </c:pt>
                <c:pt idx="15">
                  <c:v>0.56000000000000005</c:v>
                </c:pt>
                <c:pt idx="16">
                  <c:v>0.51</c:v>
                </c:pt>
                <c:pt idx="17">
                  <c:v>0.4</c:v>
                </c:pt>
                <c:pt idx="18">
                  <c:v>0.51</c:v>
                </c:pt>
                <c:pt idx="19">
                  <c:v>0.65</c:v>
                </c:pt>
                <c:pt idx="20">
                  <c:v>0.78</c:v>
                </c:pt>
                <c:pt idx="21">
                  <c:v>0.78</c:v>
                </c:pt>
                <c:pt idx="22">
                  <c:v>1.32</c:v>
                </c:pt>
                <c:pt idx="23">
                  <c:v>1.36</c:v>
                </c:pt>
                <c:pt idx="24">
                  <c:v>1.32</c:v>
                </c:pt>
                <c:pt idx="25">
                  <c:v>0.93</c:v>
                </c:pt>
                <c:pt idx="26">
                  <c:v>1.23</c:v>
                </c:pt>
                <c:pt idx="27">
                  <c:v>1.1000000000000001</c:v>
                </c:pt>
                <c:pt idx="28">
                  <c:v>1</c:v>
                </c:pt>
                <c:pt idx="29">
                  <c:v>0.87</c:v>
                </c:pt>
                <c:pt idx="30">
                  <c:v>0.65</c:v>
                </c:pt>
                <c:pt idx="31">
                  <c:v>0.57999999999999996</c:v>
                </c:pt>
                <c:pt idx="32">
                  <c:v>0.86</c:v>
                </c:pt>
                <c:pt idx="33">
                  <c:v>0.77</c:v>
                </c:pt>
                <c:pt idx="34">
                  <c:v>0.56000000000000005</c:v>
                </c:pt>
                <c:pt idx="35">
                  <c:v>0.72</c:v>
                </c:pt>
                <c:pt idx="36">
                  <c:v>0.73</c:v>
                </c:pt>
                <c:pt idx="37">
                  <c:v>0.48</c:v>
                </c:pt>
                <c:pt idx="38">
                  <c:v>0.76</c:v>
                </c:pt>
                <c:pt idx="39">
                  <c:v>0.56999999999999995</c:v>
                </c:pt>
                <c:pt idx="40">
                  <c:v>0.59</c:v>
                </c:pt>
                <c:pt idx="41">
                  <c:v>0.6</c:v>
                </c:pt>
                <c:pt idx="42">
                  <c:v>0.55000000000000004</c:v>
                </c:pt>
                <c:pt idx="43">
                  <c:v>0.55000000000000004</c:v>
                </c:pt>
                <c:pt idx="44">
                  <c:v>0.56000000000000005</c:v>
                </c:pt>
                <c:pt idx="45">
                  <c:v>0.6</c:v>
                </c:pt>
                <c:pt idx="46">
                  <c:v>0.62</c:v>
                </c:pt>
                <c:pt idx="47">
                  <c:v>0.67</c:v>
                </c:pt>
                <c:pt idx="48">
                  <c:v>0.66</c:v>
                </c:pt>
                <c:pt idx="49">
                  <c:v>0.6</c:v>
                </c:pt>
                <c:pt idx="50">
                  <c:v>0.62</c:v>
                </c:pt>
                <c:pt idx="51">
                  <c:v>0.7</c:v>
                </c:pt>
                <c:pt idx="52">
                  <c:v>0.65</c:v>
                </c:pt>
                <c:pt idx="53">
                  <c:v>0.49</c:v>
                </c:pt>
                <c:pt idx="54">
                  <c:v>0.45</c:v>
                </c:pt>
                <c:pt idx="55">
                  <c:v>0.36</c:v>
                </c:pt>
                <c:pt idx="56">
                  <c:v>0.51</c:v>
                </c:pt>
                <c:pt idx="57">
                  <c:v>0.57999999999999996</c:v>
                </c:pt>
                <c:pt idx="58">
                  <c:v>0.51</c:v>
                </c:pt>
                <c:pt idx="59">
                  <c:v>0.43</c:v>
                </c:pt>
                <c:pt idx="60">
                  <c:v>0.61</c:v>
                </c:pt>
                <c:pt idx="61">
                  <c:v>0.49</c:v>
                </c:pt>
                <c:pt idx="62">
                  <c:v>0.45</c:v>
                </c:pt>
                <c:pt idx="63">
                  <c:v>0.41</c:v>
                </c:pt>
                <c:pt idx="64">
                  <c:v>0.47</c:v>
                </c:pt>
                <c:pt idx="65">
                  <c:v>0.3</c:v>
                </c:pt>
                <c:pt idx="66">
                  <c:v>0.28999999999999998</c:v>
                </c:pt>
                <c:pt idx="67">
                  <c:v>0.23</c:v>
                </c:pt>
                <c:pt idx="68">
                  <c:v>0.32</c:v>
                </c:pt>
                <c:pt idx="69">
                  <c:v>0.32</c:v>
                </c:pt>
                <c:pt idx="70">
                  <c:v>0.27</c:v>
                </c:pt>
                <c:pt idx="71">
                  <c:v>0.38</c:v>
                </c:pt>
                <c:pt idx="72">
                  <c:v>0.39</c:v>
                </c:pt>
                <c:pt idx="73">
                  <c:v>0.24</c:v>
                </c:pt>
                <c:pt idx="74">
                  <c:v>0.28999999999999998</c:v>
                </c:pt>
                <c:pt idx="75">
                  <c:v>0.28999999999999998</c:v>
                </c:pt>
                <c:pt idx="76">
                  <c:v>0.3</c:v>
                </c:pt>
                <c:pt idx="77">
                  <c:v>0.34</c:v>
                </c:pt>
                <c:pt idx="78">
                  <c:v>0.2</c:v>
                </c:pt>
                <c:pt idx="79">
                  <c:v>0.4</c:v>
                </c:pt>
                <c:pt idx="80">
                  <c:v>0.34</c:v>
                </c:pt>
                <c:pt idx="81">
                  <c:v>0.43</c:v>
                </c:pt>
                <c:pt idx="82">
                  <c:v>0.36</c:v>
                </c:pt>
                <c:pt idx="83">
                  <c:v>0.4</c:v>
                </c:pt>
                <c:pt idx="84">
                  <c:v>0.37</c:v>
                </c:pt>
                <c:pt idx="85">
                  <c:v>0.27</c:v>
                </c:pt>
                <c:pt idx="86">
                  <c:v>0.39</c:v>
                </c:pt>
                <c:pt idx="87">
                  <c:v>0.48</c:v>
                </c:pt>
                <c:pt idx="88">
                  <c:v>0.5</c:v>
                </c:pt>
                <c:pt idx="89">
                  <c:v>0.49</c:v>
                </c:pt>
                <c:pt idx="90">
                  <c:v>0.36</c:v>
                </c:pt>
                <c:pt idx="91">
                  <c:v>0.36</c:v>
                </c:pt>
                <c:pt idx="92">
                  <c:v>0.45</c:v>
                </c:pt>
                <c:pt idx="93">
                  <c:v>0.37</c:v>
                </c:pt>
                <c:pt idx="94">
                  <c:v>0.35</c:v>
                </c:pt>
                <c:pt idx="95">
                  <c:v>0.33</c:v>
                </c:pt>
                <c:pt idx="96">
                  <c:v>0.42</c:v>
                </c:pt>
                <c:pt idx="97">
                  <c:v>0.28999999999999998</c:v>
                </c:pt>
                <c:pt idx="98">
                  <c:v>0.35</c:v>
                </c:pt>
                <c:pt idx="99">
                  <c:v>0.35</c:v>
                </c:pt>
                <c:pt idx="100">
                  <c:v>0.44</c:v>
                </c:pt>
                <c:pt idx="101">
                  <c:v>0.39</c:v>
                </c:pt>
                <c:pt idx="102">
                  <c:v>0.3</c:v>
                </c:pt>
                <c:pt idx="103">
                  <c:v>0.25</c:v>
                </c:pt>
                <c:pt idx="104">
                  <c:v>0.39</c:v>
                </c:pt>
                <c:pt idx="105">
                  <c:v>0.31</c:v>
                </c:pt>
                <c:pt idx="106">
                  <c:v>0.37</c:v>
                </c:pt>
                <c:pt idx="107">
                  <c:v>0.41</c:v>
                </c:pt>
                <c:pt idx="108">
                  <c:v>0.48</c:v>
                </c:pt>
                <c:pt idx="109">
                  <c:v>0.39</c:v>
                </c:pt>
                <c:pt idx="110">
                  <c:v>0.46</c:v>
                </c:pt>
                <c:pt idx="111">
                  <c:v>0.5</c:v>
                </c:pt>
                <c:pt idx="112">
                  <c:v>0.62</c:v>
                </c:pt>
                <c:pt idx="113">
                  <c:v>0.4</c:v>
                </c:pt>
                <c:pt idx="114">
                  <c:v>0.25</c:v>
                </c:pt>
                <c:pt idx="115">
                  <c:v>0.33</c:v>
                </c:pt>
                <c:pt idx="116">
                  <c:v>0.43</c:v>
                </c:pt>
                <c:pt idx="117">
                  <c:v>0.55000000000000004</c:v>
                </c:pt>
                <c:pt idx="118">
                  <c:v>0.56000000000000005</c:v>
                </c:pt>
                <c:pt idx="119">
                  <c:v>0.52</c:v>
                </c:pt>
                <c:pt idx="120">
                  <c:v>0.54</c:v>
                </c:pt>
                <c:pt idx="121">
                  <c:v>0.4</c:v>
                </c:pt>
                <c:pt idx="122">
                  <c:v>0.49</c:v>
                </c:pt>
                <c:pt idx="123">
                  <c:v>0.6</c:v>
                </c:pt>
                <c:pt idx="124">
                  <c:v>0.64</c:v>
                </c:pt>
                <c:pt idx="125">
                  <c:v>0.54</c:v>
                </c:pt>
                <c:pt idx="126">
                  <c:v>0.41</c:v>
                </c:pt>
                <c:pt idx="127">
                  <c:v>0.55000000000000004</c:v>
                </c:pt>
                <c:pt idx="128">
                  <c:v>0.57999999999999996</c:v>
                </c:pt>
                <c:pt idx="129">
                  <c:v>0.59</c:v>
                </c:pt>
                <c:pt idx="130">
                  <c:v>0.55000000000000004</c:v>
                </c:pt>
                <c:pt idx="131">
                  <c:v>0.57999999999999996</c:v>
                </c:pt>
                <c:pt idx="132">
                  <c:v>0.47</c:v>
                </c:pt>
                <c:pt idx="133">
                  <c:v>0.41</c:v>
                </c:pt>
                <c:pt idx="134">
                  <c:v>0.28000000000000003</c:v>
                </c:pt>
                <c:pt idx="135">
                  <c:v>0.51</c:v>
                </c:pt>
                <c:pt idx="136">
                  <c:v>0.45</c:v>
                </c:pt>
                <c:pt idx="137">
                  <c:v>0.39</c:v>
                </c:pt>
                <c:pt idx="138">
                  <c:v>0.4</c:v>
                </c:pt>
                <c:pt idx="139">
                  <c:v>0.5</c:v>
                </c:pt>
                <c:pt idx="140">
                  <c:v>0.49</c:v>
                </c:pt>
                <c:pt idx="141">
                  <c:v>0.54</c:v>
                </c:pt>
                <c:pt idx="142">
                  <c:v>0.49</c:v>
                </c:pt>
                <c:pt idx="143">
                  <c:v>0.56000000000000005</c:v>
                </c:pt>
                <c:pt idx="144">
                  <c:v>0.73</c:v>
                </c:pt>
                <c:pt idx="145">
                  <c:v>0.53</c:v>
                </c:pt>
                <c:pt idx="146">
                  <c:v>0.47</c:v>
                </c:pt>
                <c:pt idx="147">
                  <c:v>0.53</c:v>
                </c:pt>
                <c:pt idx="148">
                  <c:v>0.52</c:v>
                </c:pt>
                <c:pt idx="149">
                  <c:v>0.36</c:v>
                </c:pt>
                <c:pt idx="150">
                  <c:v>0.28999999999999998</c:v>
                </c:pt>
                <c:pt idx="151">
                  <c:v>0.42</c:v>
                </c:pt>
                <c:pt idx="152">
                  <c:v>0.43</c:v>
                </c:pt>
                <c:pt idx="153">
                  <c:v>0.57999999999999996</c:v>
                </c:pt>
                <c:pt idx="154">
                  <c:v>0.45</c:v>
                </c:pt>
                <c:pt idx="155">
                  <c:v>0.57999999999999996</c:v>
                </c:pt>
                <c:pt idx="156">
                  <c:v>0.55000000000000004</c:v>
                </c:pt>
                <c:pt idx="157">
                  <c:v>0.51</c:v>
                </c:pt>
                <c:pt idx="158">
                  <c:v>0.59</c:v>
                </c:pt>
                <c:pt idx="159">
                  <c:v>0.56000000000000005</c:v>
                </c:pt>
                <c:pt idx="160">
                  <c:v>0.64</c:v>
                </c:pt>
                <c:pt idx="161">
                  <c:v>0.56000000000000005</c:v>
                </c:pt>
                <c:pt idx="162">
                  <c:v>0.35</c:v>
                </c:pt>
                <c:pt idx="163">
                  <c:v>0.4</c:v>
                </c:pt>
                <c:pt idx="164">
                  <c:v>0.54</c:v>
                </c:pt>
                <c:pt idx="165">
                  <c:v>0.51</c:v>
                </c:pt>
                <c:pt idx="166">
                  <c:v>0.38</c:v>
                </c:pt>
                <c:pt idx="167">
                  <c:v>0.49</c:v>
                </c:pt>
                <c:pt idx="168">
                  <c:v>0.74</c:v>
                </c:pt>
                <c:pt idx="169">
                  <c:v>0.77</c:v>
                </c:pt>
                <c:pt idx="170">
                  <c:v>0.76</c:v>
                </c:pt>
                <c:pt idx="171">
                  <c:v>0.72</c:v>
                </c:pt>
                <c:pt idx="172">
                  <c:v>0.75</c:v>
                </c:pt>
                <c:pt idx="173">
                  <c:v>0.72</c:v>
                </c:pt>
                <c:pt idx="174">
                  <c:v>0.67</c:v>
                </c:pt>
                <c:pt idx="175">
                  <c:v>0.56000000000000005</c:v>
                </c:pt>
                <c:pt idx="176">
                  <c:v>0.64</c:v>
                </c:pt>
                <c:pt idx="177">
                  <c:v>0.66</c:v>
                </c:pt>
                <c:pt idx="178">
                  <c:v>0.75</c:v>
                </c:pt>
                <c:pt idx="179">
                  <c:v>0.79</c:v>
                </c:pt>
                <c:pt idx="180">
                  <c:v>0.84</c:v>
                </c:pt>
                <c:pt idx="181">
                  <c:v>0.73</c:v>
                </c:pt>
                <c:pt idx="182">
                  <c:v>0.61</c:v>
                </c:pt>
                <c:pt idx="183">
                  <c:v>0.67</c:v>
                </c:pt>
                <c:pt idx="184">
                  <c:v>0.73</c:v>
                </c:pt>
                <c:pt idx="185">
                  <c:v>0.59</c:v>
                </c:pt>
                <c:pt idx="186">
                  <c:v>0.51</c:v>
                </c:pt>
                <c:pt idx="187">
                  <c:v>0.55000000000000004</c:v>
                </c:pt>
                <c:pt idx="188">
                  <c:v>0.34</c:v>
                </c:pt>
                <c:pt idx="189">
                  <c:v>0.4</c:v>
                </c:pt>
                <c:pt idx="190">
                  <c:v>0.39</c:v>
                </c:pt>
                <c:pt idx="191">
                  <c:v>0.37</c:v>
                </c:pt>
                <c:pt idx="192">
                  <c:v>0.38</c:v>
                </c:pt>
                <c:pt idx="193">
                  <c:v>0.26</c:v>
                </c:pt>
                <c:pt idx="194">
                  <c:v>0.28000000000000003</c:v>
                </c:pt>
                <c:pt idx="195">
                  <c:v>0.34</c:v>
                </c:pt>
                <c:pt idx="196">
                  <c:v>0.23</c:v>
                </c:pt>
                <c:pt idx="197">
                  <c:v>0.28000000000000003</c:v>
                </c:pt>
                <c:pt idx="198">
                  <c:v>0.15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Núcleo médias aparadas sem suavização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Plan1!$A$2:$A$200</c:f>
              <c:numCache>
                <c:formatCode>mmm\-yy</c:formatCode>
                <c:ptCount val="199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</c:numCache>
            </c:numRef>
          </c:cat>
          <c:val>
            <c:numRef>
              <c:f>Plan1!$D$2:$D$200</c:f>
              <c:numCache>
                <c:formatCode>General</c:formatCode>
                <c:ptCount val="199"/>
                <c:pt idx="0">
                  <c:v>0.35</c:v>
                </c:pt>
                <c:pt idx="1">
                  <c:v>0.35</c:v>
                </c:pt>
                <c:pt idx="2">
                  <c:v>0.28999999999999998</c:v>
                </c:pt>
                <c:pt idx="3">
                  <c:v>0.32</c:v>
                </c:pt>
                <c:pt idx="4">
                  <c:v>0.48</c:v>
                </c:pt>
                <c:pt idx="5">
                  <c:v>0.54</c:v>
                </c:pt>
                <c:pt idx="6">
                  <c:v>0.87</c:v>
                </c:pt>
                <c:pt idx="7">
                  <c:v>0.6</c:v>
                </c:pt>
                <c:pt idx="8">
                  <c:v>0.3</c:v>
                </c:pt>
                <c:pt idx="9">
                  <c:v>0.43</c:v>
                </c:pt>
                <c:pt idx="10">
                  <c:v>0.54</c:v>
                </c:pt>
                <c:pt idx="11">
                  <c:v>0.56999999999999995</c:v>
                </c:pt>
                <c:pt idx="12">
                  <c:v>0.48</c:v>
                </c:pt>
                <c:pt idx="13">
                  <c:v>0.44</c:v>
                </c:pt>
                <c:pt idx="14">
                  <c:v>0.47</c:v>
                </c:pt>
                <c:pt idx="15">
                  <c:v>0.49</c:v>
                </c:pt>
                <c:pt idx="16">
                  <c:v>0.35</c:v>
                </c:pt>
                <c:pt idx="17">
                  <c:v>0.2</c:v>
                </c:pt>
                <c:pt idx="18">
                  <c:v>0.57999999999999996</c:v>
                </c:pt>
                <c:pt idx="19">
                  <c:v>0.56999999999999995</c:v>
                </c:pt>
                <c:pt idx="20">
                  <c:v>0.56999999999999995</c:v>
                </c:pt>
                <c:pt idx="21">
                  <c:v>0.87</c:v>
                </c:pt>
                <c:pt idx="22">
                  <c:v>1.7</c:v>
                </c:pt>
                <c:pt idx="23">
                  <c:v>1.48</c:v>
                </c:pt>
                <c:pt idx="24">
                  <c:v>1.69</c:v>
                </c:pt>
                <c:pt idx="25">
                  <c:v>1</c:v>
                </c:pt>
                <c:pt idx="26">
                  <c:v>0.97</c:v>
                </c:pt>
                <c:pt idx="27">
                  <c:v>0.86</c:v>
                </c:pt>
                <c:pt idx="28">
                  <c:v>0.64</c:v>
                </c:pt>
                <c:pt idx="29">
                  <c:v>0.39</c:v>
                </c:pt>
                <c:pt idx="30">
                  <c:v>0.4</c:v>
                </c:pt>
                <c:pt idx="31">
                  <c:v>0.35</c:v>
                </c:pt>
                <c:pt idx="32">
                  <c:v>0.6</c:v>
                </c:pt>
                <c:pt idx="33">
                  <c:v>0.28999999999999998</c:v>
                </c:pt>
                <c:pt idx="34">
                  <c:v>0.31</c:v>
                </c:pt>
                <c:pt idx="35">
                  <c:v>0.54</c:v>
                </c:pt>
                <c:pt idx="36">
                  <c:v>0.63</c:v>
                </c:pt>
                <c:pt idx="37">
                  <c:v>0.28000000000000003</c:v>
                </c:pt>
                <c:pt idx="38">
                  <c:v>0.65</c:v>
                </c:pt>
                <c:pt idx="39">
                  <c:v>0.45</c:v>
                </c:pt>
                <c:pt idx="40">
                  <c:v>0.43</c:v>
                </c:pt>
                <c:pt idx="41">
                  <c:v>0.48</c:v>
                </c:pt>
                <c:pt idx="42">
                  <c:v>0.59</c:v>
                </c:pt>
                <c:pt idx="43">
                  <c:v>0.53</c:v>
                </c:pt>
                <c:pt idx="44">
                  <c:v>0.38</c:v>
                </c:pt>
                <c:pt idx="45">
                  <c:v>0.55000000000000004</c:v>
                </c:pt>
                <c:pt idx="46">
                  <c:v>0.56999999999999995</c:v>
                </c:pt>
                <c:pt idx="47">
                  <c:v>0.66</c:v>
                </c:pt>
                <c:pt idx="48">
                  <c:v>0.59</c:v>
                </c:pt>
                <c:pt idx="49">
                  <c:v>0.43</c:v>
                </c:pt>
                <c:pt idx="50">
                  <c:v>0.49</c:v>
                </c:pt>
                <c:pt idx="51">
                  <c:v>0.7</c:v>
                </c:pt>
                <c:pt idx="52">
                  <c:v>0.46</c:v>
                </c:pt>
                <c:pt idx="53">
                  <c:v>0.26</c:v>
                </c:pt>
                <c:pt idx="54">
                  <c:v>0.31</c:v>
                </c:pt>
                <c:pt idx="55">
                  <c:v>0.28000000000000003</c:v>
                </c:pt>
                <c:pt idx="56">
                  <c:v>0.34</c:v>
                </c:pt>
                <c:pt idx="57">
                  <c:v>0.5</c:v>
                </c:pt>
                <c:pt idx="58">
                  <c:v>0.49</c:v>
                </c:pt>
                <c:pt idx="59">
                  <c:v>0.33</c:v>
                </c:pt>
                <c:pt idx="60">
                  <c:v>0.61</c:v>
                </c:pt>
                <c:pt idx="61">
                  <c:v>0.42</c:v>
                </c:pt>
                <c:pt idx="62">
                  <c:v>0.3</c:v>
                </c:pt>
                <c:pt idx="63">
                  <c:v>0.19</c:v>
                </c:pt>
                <c:pt idx="64">
                  <c:v>0.24</c:v>
                </c:pt>
                <c:pt idx="65">
                  <c:v>7.0000000000000007E-2</c:v>
                </c:pt>
                <c:pt idx="66">
                  <c:v>0.2</c:v>
                </c:pt>
                <c:pt idx="67">
                  <c:v>0</c:v>
                </c:pt>
                <c:pt idx="68">
                  <c:v>0.13</c:v>
                </c:pt>
                <c:pt idx="69">
                  <c:v>0.19</c:v>
                </c:pt>
                <c:pt idx="70">
                  <c:v>0.12</c:v>
                </c:pt>
                <c:pt idx="71">
                  <c:v>0.27</c:v>
                </c:pt>
                <c:pt idx="72">
                  <c:v>0.35</c:v>
                </c:pt>
                <c:pt idx="73">
                  <c:v>0.22</c:v>
                </c:pt>
                <c:pt idx="74">
                  <c:v>0.24</c:v>
                </c:pt>
                <c:pt idx="75">
                  <c:v>0.28000000000000003</c:v>
                </c:pt>
                <c:pt idx="76">
                  <c:v>0.3</c:v>
                </c:pt>
                <c:pt idx="77">
                  <c:v>0.23</c:v>
                </c:pt>
                <c:pt idx="78">
                  <c:v>0.17</c:v>
                </c:pt>
                <c:pt idx="79">
                  <c:v>0.43</c:v>
                </c:pt>
                <c:pt idx="80">
                  <c:v>0.19</c:v>
                </c:pt>
                <c:pt idx="81">
                  <c:v>0.35</c:v>
                </c:pt>
                <c:pt idx="82">
                  <c:v>0.35</c:v>
                </c:pt>
                <c:pt idx="83">
                  <c:v>0.45</c:v>
                </c:pt>
                <c:pt idx="84">
                  <c:v>0.41</c:v>
                </c:pt>
                <c:pt idx="85">
                  <c:v>0.36</c:v>
                </c:pt>
                <c:pt idx="86">
                  <c:v>0.41</c:v>
                </c:pt>
                <c:pt idx="87">
                  <c:v>0.41</c:v>
                </c:pt>
                <c:pt idx="88">
                  <c:v>0.55000000000000004</c:v>
                </c:pt>
                <c:pt idx="89">
                  <c:v>0.48</c:v>
                </c:pt>
                <c:pt idx="90">
                  <c:v>0.43</c:v>
                </c:pt>
                <c:pt idx="91">
                  <c:v>0.42</c:v>
                </c:pt>
                <c:pt idx="92">
                  <c:v>0.41</c:v>
                </c:pt>
                <c:pt idx="93">
                  <c:v>0.32</c:v>
                </c:pt>
                <c:pt idx="94">
                  <c:v>0.28000000000000003</c:v>
                </c:pt>
                <c:pt idx="95">
                  <c:v>0.33</c:v>
                </c:pt>
                <c:pt idx="96">
                  <c:v>0.44</c:v>
                </c:pt>
                <c:pt idx="97">
                  <c:v>0.27</c:v>
                </c:pt>
                <c:pt idx="98">
                  <c:v>0.21</c:v>
                </c:pt>
                <c:pt idx="99">
                  <c:v>0.27</c:v>
                </c:pt>
                <c:pt idx="100">
                  <c:v>0.39</c:v>
                </c:pt>
                <c:pt idx="101">
                  <c:v>0.28000000000000003</c:v>
                </c:pt>
                <c:pt idx="102">
                  <c:v>0.21</c:v>
                </c:pt>
                <c:pt idx="103">
                  <c:v>0.18</c:v>
                </c:pt>
                <c:pt idx="104">
                  <c:v>0.31</c:v>
                </c:pt>
                <c:pt idx="105">
                  <c:v>0.28000000000000003</c:v>
                </c:pt>
                <c:pt idx="106">
                  <c:v>0.36</c:v>
                </c:pt>
                <c:pt idx="107">
                  <c:v>0.34</c:v>
                </c:pt>
                <c:pt idx="108">
                  <c:v>0.52</c:v>
                </c:pt>
                <c:pt idx="109">
                  <c:v>0.45</c:v>
                </c:pt>
                <c:pt idx="110">
                  <c:v>0.35</c:v>
                </c:pt>
                <c:pt idx="111">
                  <c:v>0.34</c:v>
                </c:pt>
                <c:pt idx="112">
                  <c:v>0.53</c:v>
                </c:pt>
                <c:pt idx="113">
                  <c:v>0.26</c:v>
                </c:pt>
                <c:pt idx="114">
                  <c:v>0.16</c:v>
                </c:pt>
                <c:pt idx="115">
                  <c:v>0.2</c:v>
                </c:pt>
                <c:pt idx="116">
                  <c:v>0.33</c:v>
                </c:pt>
                <c:pt idx="117">
                  <c:v>0.54</c:v>
                </c:pt>
                <c:pt idx="118">
                  <c:v>0.59</c:v>
                </c:pt>
                <c:pt idx="119">
                  <c:v>0.51</c:v>
                </c:pt>
                <c:pt idx="120">
                  <c:v>0.63</c:v>
                </c:pt>
                <c:pt idx="121">
                  <c:v>0.51</c:v>
                </c:pt>
                <c:pt idx="122">
                  <c:v>0.6</c:v>
                </c:pt>
                <c:pt idx="123">
                  <c:v>0.49</c:v>
                </c:pt>
                <c:pt idx="124">
                  <c:v>0.45</c:v>
                </c:pt>
                <c:pt idx="125">
                  <c:v>0.44</c:v>
                </c:pt>
                <c:pt idx="126">
                  <c:v>0.28000000000000003</c:v>
                </c:pt>
                <c:pt idx="127">
                  <c:v>0.33</c:v>
                </c:pt>
                <c:pt idx="128">
                  <c:v>0.55000000000000004</c:v>
                </c:pt>
                <c:pt idx="129">
                  <c:v>0.44</c:v>
                </c:pt>
                <c:pt idx="130">
                  <c:v>0.42</c:v>
                </c:pt>
                <c:pt idx="131">
                  <c:v>0.39</c:v>
                </c:pt>
                <c:pt idx="132">
                  <c:v>0.36</c:v>
                </c:pt>
                <c:pt idx="133">
                  <c:v>0.28000000000000003</c:v>
                </c:pt>
                <c:pt idx="134">
                  <c:v>0.27</c:v>
                </c:pt>
                <c:pt idx="135">
                  <c:v>0.5</c:v>
                </c:pt>
                <c:pt idx="136">
                  <c:v>0.31</c:v>
                </c:pt>
                <c:pt idx="137">
                  <c:v>0.3</c:v>
                </c:pt>
                <c:pt idx="138">
                  <c:v>0.35</c:v>
                </c:pt>
                <c:pt idx="139">
                  <c:v>0.42</c:v>
                </c:pt>
                <c:pt idx="140">
                  <c:v>0.49</c:v>
                </c:pt>
                <c:pt idx="141">
                  <c:v>0.46</c:v>
                </c:pt>
                <c:pt idx="142">
                  <c:v>0.61</c:v>
                </c:pt>
                <c:pt idx="143">
                  <c:v>0.64</c:v>
                </c:pt>
                <c:pt idx="144">
                  <c:v>0.77</c:v>
                </c:pt>
                <c:pt idx="145">
                  <c:v>0.61</c:v>
                </c:pt>
                <c:pt idx="146">
                  <c:v>0.48</c:v>
                </c:pt>
                <c:pt idx="147">
                  <c:v>0.45</c:v>
                </c:pt>
                <c:pt idx="148">
                  <c:v>0.41</c:v>
                </c:pt>
                <c:pt idx="149">
                  <c:v>0.31</c:v>
                </c:pt>
                <c:pt idx="150">
                  <c:v>0.21</c:v>
                </c:pt>
                <c:pt idx="151">
                  <c:v>0.34</c:v>
                </c:pt>
                <c:pt idx="152">
                  <c:v>0.4</c:v>
                </c:pt>
                <c:pt idx="153">
                  <c:v>0.52</c:v>
                </c:pt>
                <c:pt idx="154">
                  <c:v>0.55000000000000004</c:v>
                </c:pt>
                <c:pt idx="155">
                  <c:v>0.72</c:v>
                </c:pt>
                <c:pt idx="156">
                  <c:v>0.54</c:v>
                </c:pt>
                <c:pt idx="157">
                  <c:v>0.56999999999999995</c:v>
                </c:pt>
                <c:pt idx="158">
                  <c:v>0.7</c:v>
                </c:pt>
                <c:pt idx="159">
                  <c:v>0.5</c:v>
                </c:pt>
                <c:pt idx="160">
                  <c:v>0.57999999999999996</c:v>
                </c:pt>
                <c:pt idx="161">
                  <c:v>0.47</c:v>
                </c:pt>
                <c:pt idx="162">
                  <c:v>0.17</c:v>
                </c:pt>
                <c:pt idx="163">
                  <c:v>0.41</c:v>
                </c:pt>
                <c:pt idx="164">
                  <c:v>0.51</c:v>
                </c:pt>
                <c:pt idx="165">
                  <c:v>0.41</c:v>
                </c:pt>
                <c:pt idx="166">
                  <c:v>0.32</c:v>
                </c:pt>
                <c:pt idx="167">
                  <c:v>0.53</c:v>
                </c:pt>
                <c:pt idx="168">
                  <c:v>0.79</c:v>
                </c:pt>
                <c:pt idx="169">
                  <c:v>0.73</c:v>
                </c:pt>
                <c:pt idx="170">
                  <c:v>0.73</c:v>
                </c:pt>
                <c:pt idx="171">
                  <c:v>0.7</c:v>
                </c:pt>
                <c:pt idx="172">
                  <c:v>0.62</c:v>
                </c:pt>
                <c:pt idx="173">
                  <c:v>0.62</c:v>
                </c:pt>
                <c:pt idx="174">
                  <c:v>0.55000000000000004</c:v>
                </c:pt>
                <c:pt idx="175">
                  <c:v>0.42</c:v>
                </c:pt>
                <c:pt idx="176">
                  <c:v>0.48</c:v>
                </c:pt>
                <c:pt idx="177">
                  <c:v>0.61</c:v>
                </c:pt>
                <c:pt idx="178">
                  <c:v>0.65</c:v>
                </c:pt>
                <c:pt idx="179">
                  <c:v>0.7</c:v>
                </c:pt>
                <c:pt idx="180">
                  <c:v>0.87</c:v>
                </c:pt>
                <c:pt idx="181">
                  <c:v>0.69</c:v>
                </c:pt>
                <c:pt idx="182">
                  <c:v>0.48</c:v>
                </c:pt>
                <c:pt idx="183">
                  <c:v>0.54</c:v>
                </c:pt>
                <c:pt idx="184">
                  <c:v>0.62</c:v>
                </c:pt>
                <c:pt idx="185">
                  <c:v>0.31</c:v>
                </c:pt>
                <c:pt idx="186">
                  <c:v>0.39</c:v>
                </c:pt>
                <c:pt idx="187">
                  <c:v>0.42</c:v>
                </c:pt>
                <c:pt idx="188">
                  <c:v>0.18</c:v>
                </c:pt>
                <c:pt idx="189">
                  <c:v>0.34</c:v>
                </c:pt>
                <c:pt idx="190">
                  <c:v>0.35</c:v>
                </c:pt>
                <c:pt idx="191">
                  <c:v>0.38</c:v>
                </c:pt>
                <c:pt idx="192">
                  <c:v>0.4</c:v>
                </c:pt>
                <c:pt idx="193">
                  <c:v>0.28000000000000003</c:v>
                </c:pt>
                <c:pt idx="194">
                  <c:v>0.24</c:v>
                </c:pt>
                <c:pt idx="195">
                  <c:v>0.3</c:v>
                </c:pt>
                <c:pt idx="196">
                  <c:v>0.12</c:v>
                </c:pt>
                <c:pt idx="197">
                  <c:v>0.22</c:v>
                </c:pt>
                <c:pt idx="198">
                  <c:v>0.17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Núcleo por exclusão - Sem monitorados e alimentos no domicílio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Plan1!$A$2:$A$200</c:f>
              <c:numCache>
                <c:formatCode>mmm\-yy</c:formatCode>
                <c:ptCount val="199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</c:numCache>
            </c:numRef>
          </c:cat>
          <c:val>
            <c:numRef>
              <c:f>Plan1!$E$2:$E$200</c:f>
              <c:numCache>
                <c:formatCode>General</c:formatCode>
                <c:ptCount val="199"/>
                <c:pt idx="0">
                  <c:v>0.37</c:v>
                </c:pt>
                <c:pt idx="1">
                  <c:v>0.57999999999999996</c:v>
                </c:pt>
                <c:pt idx="2">
                  <c:v>0.28000000000000003</c:v>
                </c:pt>
                <c:pt idx="3">
                  <c:v>0.4</c:v>
                </c:pt>
                <c:pt idx="4">
                  <c:v>0.38</c:v>
                </c:pt>
                <c:pt idx="5">
                  <c:v>0.27</c:v>
                </c:pt>
                <c:pt idx="6">
                  <c:v>0.6</c:v>
                </c:pt>
                <c:pt idx="7">
                  <c:v>0.52</c:v>
                </c:pt>
                <c:pt idx="8">
                  <c:v>0.23</c:v>
                </c:pt>
                <c:pt idx="9">
                  <c:v>0.5</c:v>
                </c:pt>
                <c:pt idx="10">
                  <c:v>0.6</c:v>
                </c:pt>
                <c:pt idx="11">
                  <c:v>0.77</c:v>
                </c:pt>
                <c:pt idx="12">
                  <c:v>0.49</c:v>
                </c:pt>
                <c:pt idx="13">
                  <c:v>0.83</c:v>
                </c:pt>
                <c:pt idx="14">
                  <c:v>0.43</c:v>
                </c:pt>
                <c:pt idx="15">
                  <c:v>0.51</c:v>
                </c:pt>
                <c:pt idx="16">
                  <c:v>0.52</c:v>
                </c:pt>
                <c:pt idx="17">
                  <c:v>0.16</c:v>
                </c:pt>
                <c:pt idx="18">
                  <c:v>0.49</c:v>
                </c:pt>
                <c:pt idx="19">
                  <c:v>0.4</c:v>
                </c:pt>
                <c:pt idx="20">
                  <c:v>0.61</c:v>
                </c:pt>
                <c:pt idx="21">
                  <c:v>0.74</c:v>
                </c:pt>
                <c:pt idx="22">
                  <c:v>1.17</c:v>
                </c:pt>
                <c:pt idx="23">
                  <c:v>1.66</c:v>
                </c:pt>
                <c:pt idx="24">
                  <c:v>1.38</c:v>
                </c:pt>
                <c:pt idx="25">
                  <c:v>0.99</c:v>
                </c:pt>
                <c:pt idx="26">
                  <c:v>1.1299999999999999</c:v>
                </c:pt>
                <c:pt idx="27">
                  <c:v>0.81</c:v>
                </c:pt>
                <c:pt idx="28">
                  <c:v>0.56000000000000005</c:v>
                </c:pt>
                <c:pt idx="29">
                  <c:v>0.52</c:v>
                </c:pt>
                <c:pt idx="30">
                  <c:v>0.37</c:v>
                </c:pt>
                <c:pt idx="31">
                  <c:v>0.37</c:v>
                </c:pt>
                <c:pt idx="32">
                  <c:v>0.37</c:v>
                </c:pt>
                <c:pt idx="33">
                  <c:v>0.37</c:v>
                </c:pt>
                <c:pt idx="34">
                  <c:v>0.38</c:v>
                </c:pt>
                <c:pt idx="35">
                  <c:v>0.63</c:v>
                </c:pt>
                <c:pt idx="36">
                  <c:v>0.64</c:v>
                </c:pt>
                <c:pt idx="37">
                  <c:v>1</c:v>
                </c:pt>
                <c:pt idx="38">
                  <c:v>0.85</c:v>
                </c:pt>
                <c:pt idx="39">
                  <c:v>0.72</c:v>
                </c:pt>
                <c:pt idx="40">
                  <c:v>0.7</c:v>
                </c:pt>
                <c:pt idx="41">
                  <c:v>0.53</c:v>
                </c:pt>
                <c:pt idx="42">
                  <c:v>0.46</c:v>
                </c:pt>
                <c:pt idx="43">
                  <c:v>0.56000000000000005</c:v>
                </c:pt>
                <c:pt idx="44">
                  <c:v>0.41</c:v>
                </c:pt>
                <c:pt idx="45">
                  <c:v>0.55000000000000004</c:v>
                </c:pt>
                <c:pt idx="46">
                  <c:v>0.56999999999999995</c:v>
                </c:pt>
                <c:pt idx="47">
                  <c:v>0.67</c:v>
                </c:pt>
                <c:pt idx="48">
                  <c:v>0.56000000000000005</c:v>
                </c:pt>
                <c:pt idx="49">
                  <c:v>0.93</c:v>
                </c:pt>
                <c:pt idx="50">
                  <c:v>0.41</c:v>
                </c:pt>
                <c:pt idx="51">
                  <c:v>0.71</c:v>
                </c:pt>
                <c:pt idx="52">
                  <c:v>0.56999999999999995</c:v>
                </c:pt>
                <c:pt idx="53">
                  <c:v>0.36</c:v>
                </c:pt>
                <c:pt idx="54">
                  <c:v>0.37</c:v>
                </c:pt>
                <c:pt idx="55">
                  <c:v>0.26</c:v>
                </c:pt>
                <c:pt idx="56">
                  <c:v>0.3</c:v>
                </c:pt>
                <c:pt idx="57">
                  <c:v>0.38</c:v>
                </c:pt>
                <c:pt idx="58">
                  <c:v>0.27</c:v>
                </c:pt>
                <c:pt idx="59">
                  <c:v>0.3</c:v>
                </c:pt>
                <c:pt idx="60">
                  <c:v>0.87</c:v>
                </c:pt>
                <c:pt idx="61">
                  <c:v>0.71</c:v>
                </c:pt>
                <c:pt idx="62">
                  <c:v>0.53</c:v>
                </c:pt>
                <c:pt idx="63">
                  <c:v>0.22</c:v>
                </c:pt>
                <c:pt idx="64">
                  <c:v>-0.03</c:v>
                </c:pt>
                <c:pt idx="65">
                  <c:v>-0.16</c:v>
                </c:pt>
                <c:pt idx="66">
                  <c:v>0.14000000000000001</c:v>
                </c:pt>
                <c:pt idx="67">
                  <c:v>0.13</c:v>
                </c:pt>
                <c:pt idx="68">
                  <c:v>0.23</c:v>
                </c:pt>
                <c:pt idx="69">
                  <c:v>0.28999999999999998</c:v>
                </c:pt>
                <c:pt idx="70">
                  <c:v>0.23</c:v>
                </c:pt>
                <c:pt idx="71">
                  <c:v>0.35</c:v>
                </c:pt>
                <c:pt idx="72">
                  <c:v>0.42</c:v>
                </c:pt>
                <c:pt idx="73">
                  <c:v>0.52</c:v>
                </c:pt>
                <c:pt idx="74">
                  <c:v>0.23</c:v>
                </c:pt>
                <c:pt idx="75">
                  <c:v>0.28999999999999998</c:v>
                </c:pt>
                <c:pt idx="76">
                  <c:v>0.33</c:v>
                </c:pt>
                <c:pt idx="77">
                  <c:v>0.22</c:v>
                </c:pt>
                <c:pt idx="78">
                  <c:v>0.08</c:v>
                </c:pt>
                <c:pt idx="79">
                  <c:v>0.35</c:v>
                </c:pt>
                <c:pt idx="80">
                  <c:v>0.25</c:v>
                </c:pt>
                <c:pt idx="81">
                  <c:v>0.4</c:v>
                </c:pt>
                <c:pt idx="82">
                  <c:v>0.37</c:v>
                </c:pt>
                <c:pt idx="83">
                  <c:v>0.59</c:v>
                </c:pt>
                <c:pt idx="84">
                  <c:v>0.4</c:v>
                </c:pt>
                <c:pt idx="85">
                  <c:v>0.69</c:v>
                </c:pt>
                <c:pt idx="86">
                  <c:v>0.36</c:v>
                </c:pt>
                <c:pt idx="87">
                  <c:v>0.53</c:v>
                </c:pt>
                <c:pt idx="88">
                  <c:v>0.68</c:v>
                </c:pt>
                <c:pt idx="89">
                  <c:v>0.55000000000000004</c:v>
                </c:pt>
                <c:pt idx="90">
                  <c:v>0.39</c:v>
                </c:pt>
                <c:pt idx="91">
                  <c:v>0.5</c:v>
                </c:pt>
                <c:pt idx="92">
                  <c:v>0.62</c:v>
                </c:pt>
                <c:pt idx="93">
                  <c:v>0.51</c:v>
                </c:pt>
                <c:pt idx="94">
                  <c:v>0.36</c:v>
                </c:pt>
                <c:pt idx="95">
                  <c:v>0.33</c:v>
                </c:pt>
                <c:pt idx="96">
                  <c:v>0.27</c:v>
                </c:pt>
                <c:pt idx="97">
                  <c:v>0.88</c:v>
                </c:pt>
                <c:pt idx="98">
                  <c:v>0.25</c:v>
                </c:pt>
                <c:pt idx="99">
                  <c:v>0.57999999999999996</c:v>
                </c:pt>
                <c:pt idx="100">
                  <c:v>0.56000000000000005</c:v>
                </c:pt>
                <c:pt idx="101">
                  <c:v>0.32</c:v>
                </c:pt>
                <c:pt idx="102">
                  <c:v>0.23</c:v>
                </c:pt>
                <c:pt idx="103">
                  <c:v>0.28999999999999998</c:v>
                </c:pt>
                <c:pt idx="104">
                  <c:v>0.35</c:v>
                </c:pt>
                <c:pt idx="105">
                  <c:v>0.33</c:v>
                </c:pt>
                <c:pt idx="106">
                  <c:v>0.42</c:v>
                </c:pt>
                <c:pt idx="107">
                  <c:v>0.44</c:v>
                </c:pt>
                <c:pt idx="108">
                  <c:v>0.57999999999999996</c:v>
                </c:pt>
                <c:pt idx="109">
                  <c:v>0.86</c:v>
                </c:pt>
                <c:pt idx="110">
                  <c:v>0.46</c:v>
                </c:pt>
                <c:pt idx="111">
                  <c:v>0.43</c:v>
                </c:pt>
                <c:pt idx="112">
                  <c:v>0.62</c:v>
                </c:pt>
                <c:pt idx="113">
                  <c:v>0.4</c:v>
                </c:pt>
                <c:pt idx="114">
                  <c:v>0.2</c:v>
                </c:pt>
                <c:pt idx="115">
                  <c:v>0.24</c:v>
                </c:pt>
                <c:pt idx="116">
                  <c:v>0.34</c:v>
                </c:pt>
                <c:pt idx="117">
                  <c:v>0.55000000000000004</c:v>
                </c:pt>
                <c:pt idx="118">
                  <c:v>0.56999999999999995</c:v>
                </c:pt>
                <c:pt idx="119">
                  <c:v>0.71</c:v>
                </c:pt>
                <c:pt idx="120">
                  <c:v>0.66</c:v>
                </c:pt>
                <c:pt idx="121">
                  <c:v>1.23</c:v>
                </c:pt>
                <c:pt idx="122">
                  <c:v>0.69</c:v>
                </c:pt>
                <c:pt idx="123">
                  <c:v>0.57999999999999996</c:v>
                </c:pt>
                <c:pt idx="124">
                  <c:v>0.43</c:v>
                </c:pt>
                <c:pt idx="125">
                  <c:v>0.5</c:v>
                </c:pt>
                <c:pt idx="126">
                  <c:v>0.4</c:v>
                </c:pt>
                <c:pt idx="127">
                  <c:v>0.45</c:v>
                </c:pt>
                <c:pt idx="128">
                  <c:v>0.44</c:v>
                </c:pt>
                <c:pt idx="129">
                  <c:v>0.43</c:v>
                </c:pt>
                <c:pt idx="130">
                  <c:v>0.45</c:v>
                </c:pt>
                <c:pt idx="131">
                  <c:v>0.49</c:v>
                </c:pt>
                <c:pt idx="132">
                  <c:v>0.56999999999999995</c:v>
                </c:pt>
                <c:pt idx="133">
                  <c:v>0.65</c:v>
                </c:pt>
                <c:pt idx="134">
                  <c:v>0.22</c:v>
                </c:pt>
                <c:pt idx="135">
                  <c:v>0.71</c:v>
                </c:pt>
                <c:pt idx="136">
                  <c:v>0.26</c:v>
                </c:pt>
                <c:pt idx="137">
                  <c:v>-0.09</c:v>
                </c:pt>
                <c:pt idx="138">
                  <c:v>0.43</c:v>
                </c:pt>
                <c:pt idx="139">
                  <c:v>0.4</c:v>
                </c:pt>
                <c:pt idx="140">
                  <c:v>0.39</c:v>
                </c:pt>
                <c:pt idx="141">
                  <c:v>0.48</c:v>
                </c:pt>
                <c:pt idx="142">
                  <c:v>0.64</c:v>
                </c:pt>
                <c:pt idx="143">
                  <c:v>0.88</c:v>
                </c:pt>
                <c:pt idx="144">
                  <c:v>0.87</c:v>
                </c:pt>
                <c:pt idx="145">
                  <c:v>1</c:v>
                </c:pt>
                <c:pt idx="146">
                  <c:v>0.31</c:v>
                </c:pt>
                <c:pt idx="147">
                  <c:v>0.45</c:v>
                </c:pt>
                <c:pt idx="148">
                  <c:v>0.48</c:v>
                </c:pt>
                <c:pt idx="149">
                  <c:v>0.38</c:v>
                </c:pt>
                <c:pt idx="150">
                  <c:v>0.35</c:v>
                </c:pt>
                <c:pt idx="151">
                  <c:v>0.45</c:v>
                </c:pt>
                <c:pt idx="152">
                  <c:v>0.52</c:v>
                </c:pt>
                <c:pt idx="153">
                  <c:v>0.6</c:v>
                </c:pt>
                <c:pt idx="154">
                  <c:v>0.6</c:v>
                </c:pt>
                <c:pt idx="155">
                  <c:v>0.96</c:v>
                </c:pt>
                <c:pt idx="156">
                  <c:v>0.52</c:v>
                </c:pt>
                <c:pt idx="157">
                  <c:v>0.92</c:v>
                </c:pt>
                <c:pt idx="158">
                  <c:v>0.88</c:v>
                </c:pt>
                <c:pt idx="159">
                  <c:v>0.41</c:v>
                </c:pt>
                <c:pt idx="160">
                  <c:v>0.42</c:v>
                </c:pt>
                <c:pt idx="161">
                  <c:v>0.73</c:v>
                </c:pt>
                <c:pt idx="162">
                  <c:v>0.01</c:v>
                </c:pt>
                <c:pt idx="163">
                  <c:v>0.38</c:v>
                </c:pt>
                <c:pt idx="164">
                  <c:v>0.57999999999999996</c:v>
                </c:pt>
                <c:pt idx="165">
                  <c:v>0.42</c:v>
                </c:pt>
                <c:pt idx="166">
                  <c:v>0.31</c:v>
                </c:pt>
                <c:pt idx="167">
                  <c:v>0.87</c:v>
                </c:pt>
                <c:pt idx="168">
                  <c:v>0.64</c:v>
                </c:pt>
                <c:pt idx="169">
                  <c:v>0.91</c:v>
                </c:pt>
                <c:pt idx="170">
                  <c:v>0.56999999999999995</c:v>
                </c:pt>
                <c:pt idx="171">
                  <c:v>0.61</c:v>
                </c:pt>
                <c:pt idx="172">
                  <c:v>0.31</c:v>
                </c:pt>
                <c:pt idx="173">
                  <c:v>0.68</c:v>
                </c:pt>
                <c:pt idx="174">
                  <c:v>0.41</c:v>
                </c:pt>
                <c:pt idx="175">
                  <c:v>0.33</c:v>
                </c:pt>
                <c:pt idx="176">
                  <c:v>0.55000000000000004</c:v>
                </c:pt>
                <c:pt idx="177">
                  <c:v>0.63</c:v>
                </c:pt>
                <c:pt idx="178">
                  <c:v>0.59</c:v>
                </c:pt>
                <c:pt idx="179">
                  <c:v>0.86</c:v>
                </c:pt>
                <c:pt idx="180">
                  <c:v>0.62</c:v>
                </c:pt>
                <c:pt idx="181">
                  <c:v>1</c:v>
                </c:pt>
                <c:pt idx="182">
                  <c:v>0.42</c:v>
                </c:pt>
                <c:pt idx="183">
                  <c:v>0.43</c:v>
                </c:pt>
                <c:pt idx="184">
                  <c:v>0.5</c:v>
                </c:pt>
                <c:pt idx="185">
                  <c:v>0.28999999999999998</c:v>
                </c:pt>
                <c:pt idx="186">
                  <c:v>0.41</c:v>
                </c:pt>
                <c:pt idx="187">
                  <c:v>0.54</c:v>
                </c:pt>
                <c:pt idx="188">
                  <c:v>0.16</c:v>
                </c:pt>
                <c:pt idx="189">
                  <c:v>0.35</c:v>
                </c:pt>
                <c:pt idx="190">
                  <c:v>0.35</c:v>
                </c:pt>
                <c:pt idx="191">
                  <c:v>0.53</c:v>
                </c:pt>
                <c:pt idx="192">
                  <c:v>0.27</c:v>
                </c:pt>
                <c:pt idx="193">
                  <c:v>0.54</c:v>
                </c:pt>
                <c:pt idx="194">
                  <c:v>0.14000000000000001</c:v>
                </c:pt>
                <c:pt idx="195">
                  <c:v>0.28999999999999998</c:v>
                </c:pt>
                <c:pt idx="196">
                  <c:v>0.05</c:v>
                </c:pt>
                <c:pt idx="197">
                  <c:v>0.22</c:v>
                </c:pt>
                <c:pt idx="198">
                  <c:v>0.11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Núcleo por exclusão - ex2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Plan1!$A$2:$A$200</c:f>
              <c:numCache>
                <c:formatCode>mmm\-yy</c:formatCode>
                <c:ptCount val="199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</c:numCache>
            </c:numRef>
          </c:cat>
          <c:val>
            <c:numRef>
              <c:f>Plan1!$F$2:$F$200</c:f>
              <c:numCache>
                <c:formatCode>General</c:formatCode>
                <c:ptCount val="199"/>
                <c:pt idx="0">
                  <c:v>0.52</c:v>
                </c:pt>
                <c:pt idx="1">
                  <c:v>0.63</c:v>
                </c:pt>
                <c:pt idx="2">
                  <c:v>0.27</c:v>
                </c:pt>
                <c:pt idx="3">
                  <c:v>0.44</c:v>
                </c:pt>
                <c:pt idx="4">
                  <c:v>0.5</c:v>
                </c:pt>
                <c:pt idx="5">
                  <c:v>0.74</c:v>
                </c:pt>
                <c:pt idx="6">
                  <c:v>1.21</c:v>
                </c:pt>
                <c:pt idx="7">
                  <c:v>0.72</c:v>
                </c:pt>
                <c:pt idx="8">
                  <c:v>0.39</c:v>
                </c:pt>
                <c:pt idx="9">
                  <c:v>0.48</c:v>
                </c:pt>
                <c:pt idx="10">
                  <c:v>0.67</c:v>
                </c:pt>
                <c:pt idx="11">
                  <c:v>0.77</c:v>
                </c:pt>
                <c:pt idx="12">
                  <c:v>0.74</c:v>
                </c:pt>
                <c:pt idx="13">
                  <c:v>0.73</c:v>
                </c:pt>
                <c:pt idx="14">
                  <c:v>0.52</c:v>
                </c:pt>
                <c:pt idx="15">
                  <c:v>0.5</c:v>
                </c:pt>
                <c:pt idx="16">
                  <c:v>0.47</c:v>
                </c:pt>
                <c:pt idx="17">
                  <c:v>0.37</c:v>
                </c:pt>
                <c:pt idx="18">
                  <c:v>1.1299999999999999</c:v>
                </c:pt>
                <c:pt idx="19">
                  <c:v>0.73</c:v>
                </c:pt>
                <c:pt idx="20">
                  <c:v>0.67</c:v>
                </c:pt>
                <c:pt idx="21">
                  <c:v>0.95</c:v>
                </c:pt>
                <c:pt idx="22">
                  <c:v>1.57</c:v>
                </c:pt>
                <c:pt idx="23">
                  <c:v>1.65</c:v>
                </c:pt>
                <c:pt idx="24">
                  <c:v>1.71</c:v>
                </c:pt>
                <c:pt idx="25">
                  <c:v>1.47</c:v>
                </c:pt>
                <c:pt idx="26">
                  <c:v>1.22</c:v>
                </c:pt>
                <c:pt idx="27">
                  <c:v>1.06</c:v>
                </c:pt>
                <c:pt idx="28">
                  <c:v>0.99</c:v>
                </c:pt>
                <c:pt idx="29">
                  <c:v>0.47</c:v>
                </c:pt>
                <c:pt idx="30">
                  <c:v>0.75</c:v>
                </c:pt>
                <c:pt idx="31">
                  <c:v>0.49</c:v>
                </c:pt>
                <c:pt idx="32">
                  <c:v>0.67</c:v>
                </c:pt>
                <c:pt idx="33">
                  <c:v>0.34</c:v>
                </c:pt>
                <c:pt idx="34">
                  <c:v>0.45</c:v>
                </c:pt>
                <c:pt idx="35">
                  <c:v>0.6</c:v>
                </c:pt>
                <c:pt idx="36">
                  <c:v>0.7</c:v>
                </c:pt>
                <c:pt idx="37">
                  <c:v>0.77</c:v>
                </c:pt>
                <c:pt idx="38">
                  <c:v>0.8</c:v>
                </c:pt>
                <c:pt idx="39">
                  <c:v>0.59</c:v>
                </c:pt>
                <c:pt idx="40">
                  <c:v>0.55000000000000004</c:v>
                </c:pt>
                <c:pt idx="41">
                  <c:v>0.49</c:v>
                </c:pt>
                <c:pt idx="42">
                  <c:v>0.85</c:v>
                </c:pt>
                <c:pt idx="43">
                  <c:v>0.52</c:v>
                </c:pt>
                <c:pt idx="44">
                  <c:v>0.53</c:v>
                </c:pt>
                <c:pt idx="45">
                  <c:v>0.51</c:v>
                </c:pt>
                <c:pt idx="46">
                  <c:v>0.56000000000000005</c:v>
                </c:pt>
                <c:pt idx="47">
                  <c:v>0.62</c:v>
                </c:pt>
                <c:pt idx="48">
                  <c:v>0.62</c:v>
                </c:pt>
                <c:pt idx="49">
                  <c:v>0.8</c:v>
                </c:pt>
                <c:pt idx="50">
                  <c:v>0.7</c:v>
                </c:pt>
                <c:pt idx="51">
                  <c:v>0.92</c:v>
                </c:pt>
                <c:pt idx="52">
                  <c:v>0.68</c:v>
                </c:pt>
                <c:pt idx="53">
                  <c:v>0.34</c:v>
                </c:pt>
                <c:pt idx="54">
                  <c:v>0.47</c:v>
                </c:pt>
                <c:pt idx="55">
                  <c:v>0.37</c:v>
                </c:pt>
                <c:pt idx="56">
                  <c:v>0.3</c:v>
                </c:pt>
                <c:pt idx="57">
                  <c:v>0.47</c:v>
                </c:pt>
                <c:pt idx="58">
                  <c:v>0.41</c:v>
                </c:pt>
                <c:pt idx="59">
                  <c:v>0.31</c:v>
                </c:pt>
                <c:pt idx="60">
                  <c:v>0.54</c:v>
                </c:pt>
                <c:pt idx="61">
                  <c:v>0.52</c:v>
                </c:pt>
                <c:pt idx="62">
                  <c:v>0.23</c:v>
                </c:pt>
                <c:pt idx="63">
                  <c:v>0.3</c:v>
                </c:pt>
                <c:pt idx="64">
                  <c:v>0.3</c:v>
                </c:pt>
                <c:pt idx="65">
                  <c:v>0.11</c:v>
                </c:pt>
                <c:pt idx="66">
                  <c:v>0.16</c:v>
                </c:pt>
                <c:pt idx="67">
                  <c:v>0.08</c:v>
                </c:pt>
                <c:pt idx="68">
                  <c:v>0.24</c:v>
                </c:pt>
                <c:pt idx="69">
                  <c:v>0.26</c:v>
                </c:pt>
                <c:pt idx="70">
                  <c:v>0.19</c:v>
                </c:pt>
                <c:pt idx="71">
                  <c:v>0.56999999999999995</c:v>
                </c:pt>
                <c:pt idx="72">
                  <c:v>0.41</c:v>
                </c:pt>
                <c:pt idx="73">
                  <c:v>0.48</c:v>
                </c:pt>
                <c:pt idx="74">
                  <c:v>0.25</c:v>
                </c:pt>
                <c:pt idx="75">
                  <c:v>0.28000000000000003</c:v>
                </c:pt>
                <c:pt idx="76">
                  <c:v>0.33</c:v>
                </c:pt>
                <c:pt idx="77">
                  <c:v>0.25</c:v>
                </c:pt>
                <c:pt idx="78">
                  <c:v>0.06</c:v>
                </c:pt>
                <c:pt idx="79">
                  <c:v>0.37</c:v>
                </c:pt>
                <c:pt idx="80">
                  <c:v>0.21</c:v>
                </c:pt>
                <c:pt idx="81">
                  <c:v>0.28000000000000003</c:v>
                </c:pt>
                <c:pt idx="82">
                  <c:v>0.3</c:v>
                </c:pt>
                <c:pt idx="83">
                  <c:v>0.39</c:v>
                </c:pt>
                <c:pt idx="84">
                  <c:v>0.41</c:v>
                </c:pt>
                <c:pt idx="85">
                  <c:v>0.6</c:v>
                </c:pt>
                <c:pt idx="86">
                  <c:v>0.46</c:v>
                </c:pt>
                <c:pt idx="87">
                  <c:v>0.56999999999999995</c:v>
                </c:pt>
                <c:pt idx="88">
                  <c:v>0.64</c:v>
                </c:pt>
                <c:pt idx="89">
                  <c:v>0.5</c:v>
                </c:pt>
                <c:pt idx="90">
                  <c:v>0.44</c:v>
                </c:pt>
                <c:pt idx="91">
                  <c:v>0.46</c:v>
                </c:pt>
                <c:pt idx="92">
                  <c:v>0.42</c:v>
                </c:pt>
                <c:pt idx="93">
                  <c:v>0.42</c:v>
                </c:pt>
                <c:pt idx="94">
                  <c:v>0.31</c:v>
                </c:pt>
                <c:pt idx="95">
                  <c:v>0.34</c:v>
                </c:pt>
                <c:pt idx="96">
                  <c:v>0.45</c:v>
                </c:pt>
                <c:pt idx="97">
                  <c:v>0.7</c:v>
                </c:pt>
                <c:pt idx="98">
                  <c:v>0.23</c:v>
                </c:pt>
                <c:pt idx="99">
                  <c:v>0.56000000000000005</c:v>
                </c:pt>
                <c:pt idx="100">
                  <c:v>0.54</c:v>
                </c:pt>
                <c:pt idx="101">
                  <c:v>0.27</c:v>
                </c:pt>
                <c:pt idx="102">
                  <c:v>0.28999999999999998</c:v>
                </c:pt>
                <c:pt idx="103">
                  <c:v>0.21</c:v>
                </c:pt>
                <c:pt idx="104">
                  <c:v>0.31</c:v>
                </c:pt>
                <c:pt idx="105">
                  <c:v>0.24</c:v>
                </c:pt>
                <c:pt idx="106">
                  <c:v>0.37</c:v>
                </c:pt>
                <c:pt idx="107">
                  <c:v>0.46</c:v>
                </c:pt>
                <c:pt idx="108">
                  <c:v>0.59</c:v>
                </c:pt>
                <c:pt idx="109">
                  <c:v>0.68</c:v>
                </c:pt>
                <c:pt idx="110">
                  <c:v>0.42</c:v>
                </c:pt>
                <c:pt idx="111">
                  <c:v>0.42</c:v>
                </c:pt>
                <c:pt idx="112">
                  <c:v>0.56000000000000005</c:v>
                </c:pt>
                <c:pt idx="113">
                  <c:v>0.36</c:v>
                </c:pt>
                <c:pt idx="114">
                  <c:v>0.24</c:v>
                </c:pt>
                <c:pt idx="115">
                  <c:v>0.12</c:v>
                </c:pt>
                <c:pt idx="116">
                  <c:v>0.37</c:v>
                </c:pt>
                <c:pt idx="117">
                  <c:v>0.44</c:v>
                </c:pt>
                <c:pt idx="118">
                  <c:v>0.52</c:v>
                </c:pt>
                <c:pt idx="119">
                  <c:v>0.6</c:v>
                </c:pt>
                <c:pt idx="120">
                  <c:v>0.76</c:v>
                </c:pt>
                <c:pt idx="121">
                  <c:v>0.96</c:v>
                </c:pt>
                <c:pt idx="122">
                  <c:v>0.7</c:v>
                </c:pt>
                <c:pt idx="123">
                  <c:v>0.52</c:v>
                </c:pt>
                <c:pt idx="124">
                  <c:v>0.54</c:v>
                </c:pt>
                <c:pt idx="125">
                  <c:v>0.56000000000000005</c:v>
                </c:pt>
                <c:pt idx="126">
                  <c:v>0.33</c:v>
                </c:pt>
                <c:pt idx="127">
                  <c:v>0.32</c:v>
                </c:pt>
                <c:pt idx="128">
                  <c:v>0.45</c:v>
                </c:pt>
                <c:pt idx="129">
                  <c:v>0.47</c:v>
                </c:pt>
                <c:pt idx="130">
                  <c:v>0.47</c:v>
                </c:pt>
                <c:pt idx="131">
                  <c:v>0.41</c:v>
                </c:pt>
                <c:pt idx="132">
                  <c:v>0.59</c:v>
                </c:pt>
                <c:pt idx="133">
                  <c:v>0.6</c:v>
                </c:pt>
                <c:pt idx="134">
                  <c:v>0.21</c:v>
                </c:pt>
                <c:pt idx="135">
                  <c:v>0.69</c:v>
                </c:pt>
                <c:pt idx="136">
                  <c:v>0.36</c:v>
                </c:pt>
                <c:pt idx="137">
                  <c:v>0.05</c:v>
                </c:pt>
                <c:pt idx="138">
                  <c:v>0.46</c:v>
                </c:pt>
                <c:pt idx="139">
                  <c:v>0.4</c:v>
                </c:pt>
                <c:pt idx="140">
                  <c:v>0.47</c:v>
                </c:pt>
                <c:pt idx="141">
                  <c:v>0.51</c:v>
                </c:pt>
                <c:pt idx="142">
                  <c:v>0.63</c:v>
                </c:pt>
                <c:pt idx="143">
                  <c:v>0.76</c:v>
                </c:pt>
                <c:pt idx="144">
                  <c:v>0.63</c:v>
                </c:pt>
                <c:pt idx="145">
                  <c:v>0.28000000000000003</c:v>
                </c:pt>
                <c:pt idx="146">
                  <c:v>0.35</c:v>
                </c:pt>
                <c:pt idx="147">
                  <c:v>0.52</c:v>
                </c:pt>
                <c:pt idx="148">
                  <c:v>0.49</c:v>
                </c:pt>
                <c:pt idx="149">
                  <c:v>0.46</c:v>
                </c:pt>
                <c:pt idx="150">
                  <c:v>0.2</c:v>
                </c:pt>
                <c:pt idx="151">
                  <c:v>0.41</c:v>
                </c:pt>
                <c:pt idx="152">
                  <c:v>0.48</c:v>
                </c:pt>
                <c:pt idx="153">
                  <c:v>0.51</c:v>
                </c:pt>
                <c:pt idx="154">
                  <c:v>0.56999999999999995</c:v>
                </c:pt>
                <c:pt idx="155">
                  <c:v>0.74</c:v>
                </c:pt>
                <c:pt idx="156">
                  <c:v>0.5</c:v>
                </c:pt>
                <c:pt idx="157">
                  <c:v>0.79</c:v>
                </c:pt>
                <c:pt idx="158">
                  <c:v>0.57999999999999996</c:v>
                </c:pt>
                <c:pt idx="159">
                  <c:v>0.52</c:v>
                </c:pt>
                <c:pt idx="160">
                  <c:v>0.54</c:v>
                </c:pt>
                <c:pt idx="161">
                  <c:v>0.71</c:v>
                </c:pt>
                <c:pt idx="162">
                  <c:v>0.19</c:v>
                </c:pt>
                <c:pt idx="163">
                  <c:v>0.42</c:v>
                </c:pt>
                <c:pt idx="164">
                  <c:v>0.55000000000000004</c:v>
                </c:pt>
                <c:pt idx="165">
                  <c:v>0.41</c:v>
                </c:pt>
                <c:pt idx="166">
                  <c:v>0.33</c:v>
                </c:pt>
                <c:pt idx="167">
                  <c:v>0.73</c:v>
                </c:pt>
                <c:pt idx="168">
                  <c:v>1.1599999999999999</c:v>
                </c:pt>
                <c:pt idx="169">
                  <c:v>0.9</c:v>
                </c:pt>
                <c:pt idx="170">
                  <c:v>1.34</c:v>
                </c:pt>
                <c:pt idx="171">
                  <c:v>0.75</c:v>
                </c:pt>
                <c:pt idx="172">
                  <c:v>0.62</c:v>
                </c:pt>
                <c:pt idx="173">
                  <c:v>0.89</c:v>
                </c:pt>
                <c:pt idx="174">
                  <c:v>0.71</c:v>
                </c:pt>
                <c:pt idx="175">
                  <c:v>0.32</c:v>
                </c:pt>
                <c:pt idx="176">
                  <c:v>0.55000000000000004</c:v>
                </c:pt>
                <c:pt idx="177">
                  <c:v>0.53</c:v>
                </c:pt>
                <c:pt idx="178">
                  <c:v>0.53</c:v>
                </c:pt>
                <c:pt idx="179">
                  <c:v>0.76</c:v>
                </c:pt>
                <c:pt idx="180">
                  <c:v>0.93</c:v>
                </c:pt>
                <c:pt idx="181">
                  <c:v>0.86</c:v>
                </c:pt>
                <c:pt idx="182">
                  <c:v>0.23</c:v>
                </c:pt>
                <c:pt idx="183">
                  <c:v>0.65</c:v>
                </c:pt>
                <c:pt idx="184">
                  <c:v>0.98</c:v>
                </c:pt>
                <c:pt idx="185">
                  <c:v>0.39</c:v>
                </c:pt>
                <c:pt idx="186">
                  <c:v>0.36</c:v>
                </c:pt>
                <c:pt idx="187">
                  <c:v>0.47</c:v>
                </c:pt>
                <c:pt idx="188">
                  <c:v>0.19</c:v>
                </c:pt>
                <c:pt idx="189">
                  <c:v>0.3</c:v>
                </c:pt>
                <c:pt idx="190">
                  <c:v>0.33</c:v>
                </c:pt>
                <c:pt idx="191">
                  <c:v>0.31</c:v>
                </c:pt>
                <c:pt idx="192">
                  <c:v>0.39</c:v>
                </c:pt>
                <c:pt idx="193">
                  <c:v>0.59</c:v>
                </c:pt>
                <c:pt idx="194">
                  <c:v>0.42</c:v>
                </c:pt>
                <c:pt idx="195">
                  <c:v>0.15</c:v>
                </c:pt>
                <c:pt idx="196">
                  <c:v>0.51</c:v>
                </c:pt>
                <c:pt idx="197">
                  <c:v>0.08</c:v>
                </c:pt>
                <c:pt idx="198">
                  <c:v>0.4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Núcleo de dupla ponderação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Plan1!$A$2:$A$200</c:f>
              <c:numCache>
                <c:formatCode>mmm\-yy</c:formatCode>
                <c:ptCount val="199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</c:numCache>
            </c:numRef>
          </c:cat>
          <c:val>
            <c:numRef>
              <c:f>Plan1!$G$2:$G$200</c:f>
              <c:numCache>
                <c:formatCode>General</c:formatCode>
                <c:ptCount val="199"/>
                <c:pt idx="0">
                  <c:v>0.47</c:v>
                </c:pt>
                <c:pt idx="1">
                  <c:v>0.55000000000000004</c:v>
                </c:pt>
                <c:pt idx="2">
                  <c:v>0.36</c:v>
                </c:pt>
                <c:pt idx="3">
                  <c:v>0.44</c:v>
                </c:pt>
                <c:pt idx="4">
                  <c:v>0.51</c:v>
                </c:pt>
                <c:pt idx="5">
                  <c:v>0.79</c:v>
                </c:pt>
                <c:pt idx="6">
                  <c:v>1.08</c:v>
                </c:pt>
                <c:pt idx="7">
                  <c:v>0.7</c:v>
                </c:pt>
                <c:pt idx="8">
                  <c:v>0.4</c:v>
                </c:pt>
                <c:pt idx="9">
                  <c:v>0.56000000000000005</c:v>
                </c:pt>
                <c:pt idx="10">
                  <c:v>0.63</c:v>
                </c:pt>
                <c:pt idx="11">
                  <c:v>0.72</c:v>
                </c:pt>
                <c:pt idx="12">
                  <c:v>0.56999999999999995</c:v>
                </c:pt>
                <c:pt idx="13">
                  <c:v>0.52</c:v>
                </c:pt>
                <c:pt idx="14">
                  <c:v>0.53</c:v>
                </c:pt>
                <c:pt idx="15">
                  <c:v>0.52</c:v>
                </c:pt>
                <c:pt idx="16">
                  <c:v>0.4</c:v>
                </c:pt>
                <c:pt idx="17">
                  <c:v>0.38</c:v>
                </c:pt>
                <c:pt idx="18">
                  <c:v>0.86</c:v>
                </c:pt>
                <c:pt idx="19">
                  <c:v>0.7</c:v>
                </c:pt>
                <c:pt idx="20">
                  <c:v>0.66</c:v>
                </c:pt>
                <c:pt idx="21">
                  <c:v>0.97</c:v>
                </c:pt>
                <c:pt idx="22">
                  <c:v>1.95</c:v>
                </c:pt>
                <c:pt idx="23">
                  <c:v>1.75</c:v>
                </c:pt>
                <c:pt idx="24">
                  <c:v>1.84</c:v>
                </c:pt>
                <c:pt idx="25">
                  <c:v>1.35</c:v>
                </c:pt>
                <c:pt idx="26">
                  <c:v>1.2</c:v>
                </c:pt>
                <c:pt idx="27">
                  <c:v>0.98</c:v>
                </c:pt>
                <c:pt idx="28">
                  <c:v>0.85</c:v>
                </c:pt>
                <c:pt idx="29">
                  <c:v>0.4</c:v>
                </c:pt>
                <c:pt idx="30">
                  <c:v>0.47</c:v>
                </c:pt>
                <c:pt idx="31">
                  <c:v>0.44</c:v>
                </c:pt>
                <c:pt idx="32">
                  <c:v>0.71</c:v>
                </c:pt>
                <c:pt idx="33">
                  <c:v>0.38</c:v>
                </c:pt>
                <c:pt idx="34">
                  <c:v>0.47</c:v>
                </c:pt>
                <c:pt idx="35">
                  <c:v>0.57999999999999996</c:v>
                </c:pt>
                <c:pt idx="36">
                  <c:v>0.7</c:v>
                </c:pt>
                <c:pt idx="37">
                  <c:v>0.62</c:v>
                </c:pt>
                <c:pt idx="38">
                  <c:v>0.71</c:v>
                </c:pt>
                <c:pt idx="39">
                  <c:v>0.52</c:v>
                </c:pt>
                <c:pt idx="40">
                  <c:v>0.53</c:v>
                </c:pt>
                <c:pt idx="41">
                  <c:v>0.6</c:v>
                </c:pt>
                <c:pt idx="42">
                  <c:v>0.73</c:v>
                </c:pt>
                <c:pt idx="43">
                  <c:v>0.61</c:v>
                </c:pt>
                <c:pt idx="44">
                  <c:v>0.48</c:v>
                </c:pt>
                <c:pt idx="45">
                  <c:v>0.55000000000000004</c:v>
                </c:pt>
                <c:pt idx="46">
                  <c:v>0.6</c:v>
                </c:pt>
                <c:pt idx="47">
                  <c:v>0.79</c:v>
                </c:pt>
                <c:pt idx="48">
                  <c:v>0.65</c:v>
                </c:pt>
                <c:pt idx="49">
                  <c:v>0.65</c:v>
                </c:pt>
                <c:pt idx="50">
                  <c:v>0.76</c:v>
                </c:pt>
                <c:pt idx="51">
                  <c:v>0.79</c:v>
                </c:pt>
                <c:pt idx="52">
                  <c:v>0.56000000000000005</c:v>
                </c:pt>
                <c:pt idx="53">
                  <c:v>0.3</c:v>
                </c:pt>
                <c:pt idx="54">
                  <c:v>0.36</c:v>
                </c:pt>
                <c:pt idx="55">
                  <c:v>0.32</c:v>
                </c:pt>
                <c:pt idx="56">
                  <c:v>0.39</c:v>
                </c:pt>
                <c:pt idx="57">
                  <c:v>0.6</c:v>
                </c:pt>
                <c:pt idx="58">
                  <c:v>0.47</c:v>
                </c:pt>
                <c:pt idx="59">
                  <c:v>0.32</c:v>
                </c:pt>
                <c:pt idx="60">
                  <c:v>0.65</c:v>
                </c:pt>
                <c:pt idx="61">
                  <c:v>0.39</c:v>
                </c:pt>
                <c:pt idx="62">
                  <c:v>0.28999999999999998</c:v>
                </c:pt>
                <c:pt idx="63">
                  <c:v>0.24</c:v>
                </c:pt>
                <c:pt idx="64">
                  <c:v>0.26</c:v>
                </c:pt>
                <c:pt idx="65">
                  <c:v>0.01</c:v>
                </c:pt>
                <c:pt idx="66">
                  <c:v>0.22</c:v>
                </c:pt>
                <c:pt idx="67">
                  <c:v>0.15</c:v>
                </c:pt>
                <c:pt idx="68">
                  <c:v>0.25</c:v>
                </c:pt>
                <c:pt idx="69">
                  <c:v>0.31</c:v>
                </c:pt>
                <c:pt idx="70">
                  <c:v>0.23</c:v>
                </c:pt>
                <c:pt idx="71">
                  <c:v>0.55000000000000004</c:v>
                </c:pt>
                <c:pt idx="72">
                  <c:v>0.48</c:v>
                </c:pt>
                <c:pt idx="73">
                  <c:v>0.36</c:v>
                </c:pt>
                <c:pt idx="74">
                  <c:v>0.33</c:v>
                </c:pt>
                <c:pt idx="75">
                  <c:v>0.33</c:v>
                </c:pt>
                <c:pt idx="76">
                  <c:v>0.36</c:v>
                </c:pt>
                <c:pt idx="77">
                  <c:v>0.36</c:v>
                </c:pt>
                <c:pt idx="78">
                  <c:v>0.2</c:v>
                </c:pt>
                <c:pt idx="79">
                  <c:v>0.44</c:v>
                </c:pt>
                <c:pt idx="80">
                  <c:v>0.3</c:v>
                </c:pt>
                <c:pt idx="81">
                  <c:v>0.37</c:v>
                </c:pt>
                <c:pt idx="82">
                  <c:v>0.4</c:v>
                </c:pt>
                <c:pt idx="83">
                  <c:v>0.56999999999999995</c:v>
                </c:pt>
                <c:pt idx="84">
                  <c:v>0.51</c:v>
                </c:pt>
                <c:pt idx="85">
                  <c:v>0.46</c:v>
                </c:pt>
                <c:pt idx="86">
                  <c:v>0.47</c:v>
                </c:pt>
                <c:pt idx="87">
                  <c:v>0.55000000000000004</c:v>
                </c:pt>
                <c:pt idx="88">
                  <c:v>0.7</c:v>
                </c:pt>
                <c:pt idx="89">
                  <c:v>0.64</c:v>
                </c:pt>
                <c:pt idx="90">
                  <c:v>0.54</c:v>
                </c:pt>
                <c:pt idx="91">
                  <c:v>0.48</c:v>
                </c:pt>
                <c:pt idx="92">
                  <c:v>0.51</c:v>
                </c:pt>
                <c:pt idx="93">
                  <c:v>0.45</c:v>
                </c:pt>
                <c:pt idx="94">
                  <c:v>0.31</c:v>
                </c:pt>
                <c:pt idx="95">
                  <c:v>0.3</c:v>
                </c:pt>
                <c:pt idx="96">
                  <c:v>0.4</c:v>
                </c:pt>
                <c:pt idx="97">
                  <c:v>0.5</c:v>
                </c:pt>
                <c:pt idx="98">
                  <c:v>0.28000000000000003</c:v>
                </c:pt>
                <c:pt idx="99">
                  <c:v>0.49</c:v>
                </c:pt>
                <c:pt idx="100">
                  <c:v>0.48</c:v>
                </c:pt>
                <c:pt idx="101">
                  <c:v>0.37</c:v>
                </c:pt>
                <c:pt idx="102">
                  <c:v>0.28999999999999998</c:v>
                </c:pt>
                <c:pt idx="103">
                  <c:v>0.23</c:v>
                </c:pt>
                <c:pt idx="104">
                  <c:v>0.39</c:v>
                </c:pt>
                <c:pt idx="105">
                  <c:v>0.33</c:v>
                </c:pt>
                <c:pt idx="106">
                  <c:v>0.4</c:v>
                </c:pt>
                <c:pt idx="107">
                  <c:v>0.47</c:v>
                </c:pt>
                <c:pt idx="108">
                  <c:v>0.6</c:v>
                </c:pt>
                <c:pt idx="109">
                  <c:v>0.47</c:v>
                </c:pt>
                <c:pt idx="110">
                  <c:v>0.4</c:v>
                </c:pt>
                <c:pt idx="111">
                  <c:v>0.42</c:v>
                </c:pt>
                <c:pt idx="112">
                  <c:v>0.56999999999999995</c:v>
                </c:pt>
                <c:pt idx="113">
                  <c:v>0.28999999999999998</c:v>
                </c:pt>
                <c:pt idx="114">
                  <c:v>0.2</c:v>
                </c:pt>
                <c:pt idx="115">
                  <c:v>0.19</c:v>
                </c:pt>
                <c:pt idx="116">
                  <c:v>0.39</c:v>
                </c:pt>
                <c:pt idx="117">
                  <c:v>0.57999999999999996</c:v>
                </c:pt>
                <c:pt idx="118">
                  <c:v>0.66</c:v>
                </c:pt>
                <c:pt idx="119">
                  <c:v>0.71</c:v>
                </c:pt>
                <c:pt idx="120">
                  <c:v>0.8</c:v>
                </c:pt>
                <c:pt idx="121">
                  <c:v>0.7</c:v>
                </c:pt>
                <c:pt idx="122">
                  <c:v>0.7</c:v>
                </c:pt>
                <c:pt idx="123">
                  <c:v>0.68</c:v>
                </c:pt>
                <c:pt idx="124">
                  <c:v>0.59</c:v>
                </c:pt>
                <c:pt idx="125">
                  <c:v>0.42</c:v>
                </c:pt>
                <c:pt idx="126">
                  <c:v>0.38</c:v>
                </c:pt>
                <c:pt idx="127">
                  <c:v>0.39</c:v>
                </c:pt>
                <c:pt idx="128">
                  <c:v>0.51</c:v>
                </c:pt>
                <c:pt idx="129">
                  <c:v>0.5</c:v>
                </c:pt>
                <c:pt idx="130">
                  <c:v>0.53</c:v>
                </c:pt>
                <c:pt idx="131">
                  <c:v>0.54</c:v>
                </c:pt>
                <c:pt idx="132">
                  <c:v>0.59</c:v>
                </c:pt>
                <c:pt idx="133">
                  <c:v>0.47</c:v>
                </c:pt>
                <c:pt idx="134">
                  <c:v>0.26</c:v>
                </c:pt>
                <c:pt idx="135">
                  <c:v>0.61</c:v>
                </c:pt>
                <c:pt idx="136">
                  <c:v>0.34</c:v>
                </c:pt>
                <c:pt idx="137">
                  <c:v>7.0000000000000007E-2</c:v>
                </c:pt>
                <c:pt idx="138">
                  <c:v>0.53</c:v>
                </c:pt>
                <c:pt idx="139">
                  <c:v>0.45</c:v>
                </c:pt>
                <c:pt idx="140">
                  <c:v>0.51</c:v>
                </c:pt>
                <c:pt idx="141">
                  <c:v>0.55000000000000004</c:v>
                </c:pt>
                <c:pt idx="142">
                  <c:v>0.62</c:v>
                </c:pt>
                <c:pt idx="143">
                  <c:v>0.67</c:v>
                </c:pt>
                <c:pt idx="144">
                  <c:v>0.65</c:v>
                </c:pt>
                <c:pt idx="145">
                  <c:v>0.55000000000000004</c:v>
                </c:pt>
                <c:pt idx="146">
                  <c:v>0.46</c:v>
                </c:pt>
                <c:pt idx="147">
                  <c:v>0.53</c:v>
                </c:pt>
                <c:pt idx="148">
                  <c:v>0.5</c:v>
                </c:pt>
                <c:pt idx="149">
                  <c:v>0.43</c:v>
                </c:pt>
                <c:pt idx="150">
                  <c:v>0.34</c:v>
                </c:pt>
                <c:pt idx="151">
                  <c:v>0.42</c:v>
                </c:pt>
                <c:pt idx="152">
                  <c:v>0.46</c:v>
                </c:pt>
                <c:pt idx="153">
                  <c:v>0.61</c:v>
                </c:pt>
                <c:pt idx="154">
                  <c:v>0.52</c:v>
                </c:pt>
                <c:pt idx="155">
                  <c:v>0.79</c:v>
                </c:pt>
                <c:pt idx="156">
                  <c:v>0.55000000000000004</c:v>
                </c:pt>
                <c:pt idx="157">
                  <c:v>0.69</c:v>
                </c:pt>
                <c:pt idx="158">
                  <c:v>0.59</c:v>
                </c:pt>
                <c:pt idx="159">
                  <c:v>0.56000000000000005</c:v>
                </c:pt>
                <c:pt idx="160">
                  <c:v>0.5</c:v>
                </c:pt>
                <c:pt idx="161">
                  <c:v>0.61</c:v>
                </c:pt>
                <c:pt idx="162">
                  <c:v>0.21</c:v>
                </c:pt>
                <c:pt idx="163">
                  <c:v>0.44</c:v>
                </c:pt>
                <c:pt idx="164">
                  <c:v>0.56999999999999995</c:v>
                </c:pt>
                <c:pt idx="165">
                  <c:v>0.44</c:v>
                </c:pt>
                <c:pt idx="166">
                  <c:v>0.38</c:v>
                </c:pt>
                <c:pt idx="167">
                  <c:v>0.68</c:v>
                </c:pt>
                <c:pt idx="168">
                  <c:v>0.83</c:v>
                </c:pt>
                <c:pt idx="169">
                  <c:v>0.83</c:v>
                </c:pt>
                <c:pt idx="170">
                  <c:v>0.78</c:v>
                </c:pt>
                <c:pt idx="171">
                  <c:v>0.74</c:v>
                </c:pt>
                <c:pt idx="172">
                  <c:v>0.66</c:v>
                </c:pt>
                <c:pt idx="173">
                  <c:v>0.77</c:v>
                </c:pt>
                <c:pt idx="174">
                  <c:v>0.63</c:v>
                </c:pt>
                <c:pt idx="175">
                  <c:v>0.43</c:v>
                </c:pt>
                <c:pt idx="176">
                  <c:v>0.69</c:v>
                </c:pt>
                <c:pt idx="177">
                  <c:v>0.73</c:v>
                </c:pt>
                <c:pt idx="178">
                  <c:v>0.71</c:v>
                </c:pt>
                <c:pt idx="179">
                  <c:v>0.73</c:v>
                </c:pt>
                <c:pt idx="180">
                  <c:v>0.86</c:v>
                </c:pt>
                <c:pt idx="181">
                  <c:v>0.78</c:v>
                </c:pt>
                <c:pt idx="182">
                  <c:v>0.48</c:v>
                </c:pt>
                <c:pt idx="183">
                  <c:v>0.78</c:v>
                </c:pt>
                <c:pt idx="184">
                  <c:v>0.81</c:v>
                </c:pt>
                <c:pt idx="185">
                  <c:v>0.49</c:v>
                </c:pt>
                <c:pt idx="186">
                  <c:v>0.53</c:v>
                </c:pt>
                <c:pt idx="187">
                  <c:v>0.49</c:v>
                </c:pt>
                <c:pt idx="188">
                  <c:v>0.3</c:v>
                </c:pt>
                <c:pt idx="189">
                  <c:v>0.4</c:v>
                </c:pt>
                <c:pt idx="190">
                  <c:v>0.38</c:v>
                </c:pt>
                <c:pt idx="191">
                  <c:v>0.4</c:v>
                </c:pt>
                <c:pt idx="192">
                  <c:v>0.43</c:v>
                </c:pt>
                <c:pt idx="193">
                  <c:v>0.33</c:v>
                </c:pt>
                <c:pt idx="194">
                  <c:v>0.25</c:v>
                </c:pt>
                <c:pt idx="195">
                  <c:v>0.31</c:v>
                </c:pt>
                <c:pt idx="196">
                  <c:v>0.18</c:v>
                </c:pt>
                <c:pt idx="197">
                  <c:v>0.24</c:v>
                </c:pt>
                <c:pt idx="198">
                  <c:v>0.19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5050944"/>
        <c:axId val="245051504"/>
      </c:lineChart>
      <c:dateAx>
        <c:axId val="24505094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5051504"/>
        <c:crosses val="autoZero"/>
        <c:auto val="1"/>
        <c:lblOffset val="100"/>
        <c:baseTimeUnit val="months"/>
      </c:dateAx>
      <c:valAx>
        <c:axId val="24505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5050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AACAC-08FE-4EF8-8B19-909BD7B0E7B4}" type="datetimeFigureOut">
              <a:rPr lang="pt-BR" smtClean="0"/>
              <a:t>12/09/2018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CAA55-6A45-42FB-8161-3D9B0718C2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9834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E212-1661-44E1-ADE1-EC46637F9F2B}" type="datetimeFigureOut">
              <a:rPr lang="pt-BR" smtClean="0"/>
              <a:t>12/09/2018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A5AA-7486-47EE-931C-263407BB7B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764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E212-1661-44E1-ADE1-EC46637F9F2B}" type="datetimeFigureOut">
              <a:rPr lang="pt-BR" smtClean="0"/>
              <a:t>12/09/2018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A5AA-7486-47EE-931C-263407BB7B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202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E212-1661-44E1-ADE1-EC46637F9F2B}" type="datetimeFigureOut">
              <a:rPr lang="pt-BR" smtClean="0"/>
              <a:t>12/09/2018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A5AA-7486-47EE-931C-263407BB7B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89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E212-1661-44E1-ADE1-EC46637F9F2B}" type="datetimeFigureOut">
              <a:rPr lang="pt-BR" smtClean="0"/>
              <a:t>12/09/2018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A5AA-7486-47EE-931C-263407BB7B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910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E212-1661-44E1-ADE1-EC46637F9F2B}" type="datetimeFigureOut">
              <a:rPr lang="pt-BR" smtClean="0"/>
              <a:t>12/09/2018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A5AA-7486-47EE-931C-263407BB7B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0721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E212-1661-44E1-ADE1-EC46637F9F2B}" type="datetimeFigureOut">
              <a:rPr lang="pt-BR" smtClean="0"/>
              <a:t>12/09/2018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A5AA-7486-47EE-931C-263407BB7B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373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E212-1661-44E1-ADE1-EC46637F9F2B}" type="datetimeFigureOut">
              <a:rPr lang="pt-BR" smtClean="0"/>
              <a:t>12/09/2018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A5AA-7486-47EE-931C-263407BB7B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138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E212-1661-44E1-ADE1-EC46637F9F2B}" type="datetimeFigureOut">
              <a:rPr lang="pt-BR" smtClean="0"/>
              <a:t>12/09/2018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A5AA-7486-47EE-931C-263407BB7B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797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E212-1661-44E1-ADE1-EC46637F9F2B}" type="datetimeFigureOut">
              <a:rPr lang="pt-BR" smtClean="0"/>
              <a:t>12/09/2018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A5AA-7486-47EE-931C-263407BB7B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88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E212-1661-44E1-ADE1-EC46637F9F2B}" type="datetimeFigureOut">
              <a:rPr lang="pt-BR" smtClean="0"/>
              <a:t>12/09/2018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A5AA-7486-47EE-931C-263407BB7B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10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E212-1661-44E1-ADE1-EC46637F9F2B}" type="datetimeFigureOut">
              <a:rPr lang="pt-BR" smtClean="0"/>
              <a:t>12/09/2018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A5AA-7486-47EE-931C-263407BB7B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4338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DE212-1661-44E1-ADE1-EC46637F9F2B}" type="datetimeFigureOut">
              <a:rPr lang="pt-BR" smtClean="0"/>
              <a:t>12/09/2018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0A5AA-7486-47EE-931C-263407BB7B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943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Alguns tópicos sobre Inflação e Meta de Inflação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mtClean="0"/>
              <a:t>Setembro 2018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115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3533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Núcleos - IPCA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6068" y="1266235"/>
            <a:ext cx="879505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dirty="0" smtClean="0"/>
              <a:t>Atualmente </a:t>
            </a:r>
            <a:r>
              <a:rPr lang="pt-BR" sz="3200" dirty="0"/>
              <a:t>o BCB divulga informações sobre cinco medidas de núcleo de </a:t>
            </a:r>
            <a:r>
              <a:rPr lang="pt-BR" sz="3200" dirty="0" smtClean="0"/>
              <a:t>inflação:</a:t>
            </a:r>
          </a:p>
          <a:p>
            <a:r>
              <a:rPr lang="pt-BR" sz="3200" dirty="0" smtClean="0"/>
              <a:t>Duas </a:t>
            </a:r>
            <a:r>
              <a:rPr lang="pt-BR" sz="3200" dirty="0"/>
              <a:t>medidas são obtidas pelo método de </a:t>
            </a:r>
            <a:r>
              <a:rPr lang="pt-BR" sz="3200" dirty="0" smtClean="0"/>
              <a:t>exclusão</a:t>
            </a:r>
          </a:p>
          <a:p>
            <a:r>
              <a:rPr lang="pt-BR" sz="3200" dirty="0" smtClean="0"/>
              <a:t>Duas outras </a:t>
            </a:r>
            <a:r>
              <a:rPr lang="pt-BR" sz="3200" dirty="0"/>
              <a:t>por médias </a:t>
            </a:r>
            <a:r>
              <a:rPr lang="pt-BR" sz="3200" dirty="0" smtClean="0"/>
              <a:t>aparadas</a:t>
            </a:r>
          </a:p>
          <a:p>
            <a:r>
              <a:rPr lang="pt-BR" sz="3200" dirty="0" smtClean="0"/>
              <a:t>Uma por </a:t>
            </a:r>
            <a:r>
              <a:rPr lang="pt-BR" sz="3200" dirty="0"/>
              <a:t>dupla ponderação levando-se em conta os pesos originais do IPCA baseados na cesta de consumo e os pesos dados pelo inverso da volatilidade de cada item.</a:t>
            </a:r>
          </a:p>
        </p:txBody>
      </p:sp>
    </p:spTree>
    <p:extLst>
      <p:ext uri="{BB962C8B-B14F-4D97-AF65-F5344CB8AC3E}">
        <p14:creationId xmlns:p14="http://schemas.microsoft.com/office/powerpoint/2010/main" val="43159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3533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Núcleos - IPCA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6068" y="1266235"/>
            <a:ext cx="8795051" cy="4351338"/>
          </a:xfrm>
        </p:spPr>
        <p:txBody>
          <a:bodyPr>
            <a:noAutofit/>
          </a:bodyPr>
          <a:lstStyle/>
          <a:p>
            <a:r>
              <a:rPr lang="pt-BR" sz="3200" dirty="0" smtClean="0"/>
              <a:t>Núcleo </a:t>
            </a:r>
            <a:r>
              <a:rPr lang="pt-BR" sz="3200" dirty="0"/>
              <a:t>por médias aparadas (IPCA-MS</a:t>
            </a:r>
            <a:r>
              <a:rPr lang="pt-BR" sz="3200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3200" dirty="0" smtClean="0"/>
              <a:t>onde </a:t>
            </a:r>
            <a:r>
              <a:rPr lang="pt-BR" sz="3200" dirty="0"/>
              <a:t>20% da variação de preços dos itens do IPCA são excluídos de ambas as caudas da distribuição mensal e onde alguns itens que apresentam, em geral, variações infrequentes e de grandes magnitudes são suavizados antes dos cortes</a:t>
            </a:r>
          </a:p>
        </p:txBody>
      </p:sp>
    </p:spTree>
    <p:extLst>
      <p:ext uri="{BB962C8B-B14F-4D97-AF65-F5344CB8AC3E}">
        <p14:creationId xmlns:p14="http://schemas.microsoft.com/office/powerpoint/2010/main" val="5270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4578"/>
          </a:xfrm>
        </p:spPr>
        <p:txBody>
          <a:bodyPr>
            <a:normAutofit fontScale="90000"/>
          </a:bodyPr>
          <a:lstStyle/>
          <a:p>
            <a:r>
              <a:rPr lang="pt-BR" dirty="0"/>
              <a:t>Núcleos - IPCA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056195"/>
              </p:ext>
            </p:extLst>
          </p:nvPr>
        </p:nvGraphicFramePr>
        <p:xfrm>
          <a:off x="64546" y="914400"/>
          <a:ext cx="9014907" cy="5868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286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3533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Núcleos - IPCA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6068" y="1266235"/>
            <a:ext cx="8795051" cy="4351338"/>
          </a:xfrm>
        </p:spPr>
        <p:txBody>
          <a:bodyPr>
            <a:noAutofit/>
          </a:bodyPr>
          <a:lstStyle/>
          <a:p>
            <a:r>
              <a:rPr lang="pt-BR" sz="3200" dirty="0" smtClean="0"/>
              <a:t>Núcleo por </a:t>
            </a:r>
            <a:r>
              <a:rPr lang="pt-BR" sz="3200" dirty="0"/>
              <a:t>médias aparadas (IPCA-MS</a:t>
            </a:r>
            <a:r>
              <a:rPr lang="pt-BR" sz="3200" dirty="0" smtClean="0"/>
              <a:t>)</a:t>
            </a:r>
          </a:p>
          <a:p>
            <a:r>
              <a:rPr lang="pt-BR" sz="3200" dirty="0" smtClean="0"/>
              <a:t>Núcleo </a:t>
            </a:r>
            <a:r>
              <a:rPr lang="pt-BR" sz="3200" dirty="0"/>
              <a:t>por exclusão (IPCA-EX0</a:t>
            </a:r>
            <a:r>
              <a:rPr lang="pt-BR" sz="3200" dirty="0" smtClean="0"/>
              <a:t>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3200" dirty="0" smtClean="0"/>
              <a:t> são excluídos os preços da alimentação no domicílio e os preços administrados.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36345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850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2800" b="1"/>
              <a:t>Preços administrados regulados em âmbito Federal Estadual e Municipal</a:t>
            </a:r>
            <a:r>
              <a:rPr lang="pt-BR" altLang="pt-BR" sz="2800"/>
              <a:t/>
            </a:r>
            <a:br>
              <a:rPr lang="pt-BR" altLang="pt-BR" sz="2800"/>
            </a:br>
            <a:endParaRPr lang="pt-BR" altLang="pt-BR" sz="2800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0" y="908051"/>
          <a:ext cx="9144000" cy="5688014"/>
        </p:xfrm>
        <a:graphic>
          <a:graphicData uri="http://schemas.openxmlformats.org/drawingml/2006/table">
            <a:tbl>
              <a:tblPr/>
              <a:tblGrid>
                <a:gridCol w="4424145"/>
                <a:gridCol w="4719855"/>
              </a:tblGrid>
              <a:tr h="632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ÂMBITO MUNICIPAL OU ESTADUAL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ÂMBITO FEDERAL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32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Gás encanado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Derivados de petróleo (gasolina, óleo diesel, óleo para veículos, gás de botijão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Imposto predial e territorial-IPTU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Álcool combustível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2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Taxa de emplacamento e licenciamento de veículos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Tarifa de energia elétrica de consumo residencial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80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Taxa de água e esgoto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Tarifas de telefonia e correios (telefone fixo, telefone público, telefone celular, correio)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80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Transporte público (ônibus urbano, ônibus intermunicipal, 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Ferry boat, metrô e táxi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Pedágio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2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2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-Transporte público (passagens de avião, ônibus interestadual, trem, navio e barco)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Jogos lotéricos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20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Cartório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Empregado doméstico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818" name="CaixaDeTexto 3"/>
          <p:cNvSpPr txBox="1">
            <a:spLocks noChangeArrowheads="1"/>
          </p:cNvSpPr>
          <p:nvPr/>
        </p:nvSpPr>
        <p:spPr bwMode="auto">
          <a:xfrm>
            <a:off x="0" y="6564316"/>
            <a:ext cx="414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 b="1"/>
              <a:t>Fonte: Mendonça (2007, p.437)</a:t>
            </a:r>
            <a:endParaRPr lang="pt-BR" altLang="pt-BR" sz="1400"/>
          </a:p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4907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27" y="16783"/>
            <a:ext cx="9024257" cy="451304"/>
          </a:xfrm>
        </p:spPr>
        <p:txBody>
          <a:bodyPr>
            <a:noAutofit/>
          </a:bodyPr>
          <a:lstStyle/>
          <a:p>
            <a:pPr algn="ctr"/>
            <a:r>
              <a:rPr lang="pt-BR" sz="3000" dirty="0" smtClean="0"/>
              <a:t>Itens </a:t>
            </a:r>
            <a:r>
              <a:rPr lang="pt-BR" sz="3000" dirty="0"/>
              <a:t>Classificados Como Preços Administrados no IPCA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586" y="468086"/>
            <a:ext cx="6161958" cy="638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1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4" y="1121228"/>
            <a:ext cx="9052198" cy="502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2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008448"/>
              </p:ext>
            </p:extLst>
          </p:nvPr>
        </p:nvGraphicFramePr>
        <p:xfrm>
          <a:off x="124287" y="248576"/>
          <a:ext cx="8700117" cy="6471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498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4578"/>
          </a:xfrm>
        </p:spPr>
        <p:txBody>
          <a:bodyPr>
            <a:normAutofit fontScale="90000"/>
          </a:bodyPr>
          <a:lstStyle/>
          <a:p>
            <a:r>
              <a:rPr lang="pt-BR" dirty="0"/>
              <a:t>Núcleos - IPCA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800034"/>
              </p:ext>
            </p:extLst>
          </p:nvPr>
        </p:nvGraphicFramePr>
        <p:xfrm>
          <a:off x="64546" y="914400"/>
          <a:ext cx="9014907" cy="5868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695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3533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Núcleos - IPCA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6068" y="1266235"/>
            <a:ext cx="8795051" cy="4351338"/>
          </a:xfrm>
        </p:spPr>
        <p:txBody>
          <a:bodyPr>
            <a:noAutofit/>
          </a:bodyPr>
          <a:lstStyle/>
          <a:p>
            <a:r>
              <a:rPr lang="pt-BR" sz="3200" dirty="0" smtClean="0"/>
              <a:t>Núcleo por </a:t>
            </a:r>
            <a:r>
              <a:rPr lang="pt-BR" sz="3200" dirty="0"/>
              <a:t>médias aparadas (IPCA-MS</a:t>
            </a:r>
            <a:r>
              <a:rPr lang="pt-BR" sz="3200" dirty="0" smtClean="0"/>
              <a:t>)</a:t>
            </a:r>
          </a:p>
          <a:p>
            <a:r>
              <a:rPr lang="pt-BR" sz="3200" dirty="0" smtClean="0"/>
              <a:t>Núcleo </a:t>
            </a:r>
            <a:r>
              <a:rPr lang="pt-BR" sz="3200" dirty="0"/>
              <a:t>por exclusão (IPCA-EX0</a:t>
            </a:r>
            <a:r>
              <a:rPr lang="pt-BR" sz="3200" dirty="0" smtClean="0"/>
              <a:t>) </a:t>
            </a:r>
          </a:p>
          <a:p>
            <a:r>
              <a:rPr lang="pt-BR" sz="3200" dirty="0"/>
              <a:t>Núcleo por médias </a:t>
            </a:r>
            <a:r>
              <a:rPr lang="pt-BR" sz="3200" dirty="0" smtClean="0"/>
              <a:t>aparadas sem suavização </a:t>
            </a:r>
            <a:r>
              <a:rPr lang="pt-BR" sz="3200" dirty="0"/>
              <a:t>(</a:t>
            </a:r>
            <a:r>
              <a:rPr lang="pt-BR" sz="3200" dirty="0" smtClean="0"/>
              <a:t>IPCA-MA)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3200" dirty="0" smtClean="0"/>
              <a:t> é </a:t>
            </a:r>
            <a:r>
              <a:rPr lang="pt-BR" sz="3200" dirty="0"/>
              <a:t>obtida de maneira semelhante ao da medida IPCA-MS (cortes simétricos de 20% em cada cauda da distribuição), mas sem o procedimento de suavização.</a:t>
            </a:r>
          </a:p>
        </p:txBody>
      </p:sp>
    </p:spTree>
    <p:extLst>
      <p:ext uri="{BB962C8B-B14F-4D97-AF65-F5344CB8AC3E}">
        <p14:creationId xmlns:p14="http://schemas.microsoft.com/office/powerpoint/2010/main" val="407682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Índices de Preços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198606"/>
            <a:ext cx="7886700" cy="5421059"/>
          </a:xfrm>
        </p:spPr>
        <p:txBody>
          <a:bodyPr>
            <a:normAutofit/>
          </a:bodyPr>
          <a:lstStyle/>
          <a:p>
            <a:pPr marL="355600" indent="-355600">
              <a:lnSpc>
                <a:spcPct val="200000"/>
              </a:lnSpc>
              <a:spcBef>
                <a:spcPts val="0"/>
              </a:spcBef>
            </a:pPr>
            <a:r>
              <a:rPr lang="pt-BR" sz="3600" dirty="0" err="1"/>
              <a:t>IGPs</a:t>
            </a:r>
            <a:endParaRPr lang="pt-BR" sz="3600" dirty="0"/>
          </a:p>
          <a:p>
            <a:pPr marL="355600" indent="-355600">
              <a:lnSpc>
                <a:spcPct val="200000"/>
              </a:lnSpc>
              <a:spcBef>
                <a:spcPts val="0"/>
              </a:spcBef>
            </a:pPr>
            <a:r>
              <a:rPr lang="pt-BR" sz="3600" dirty="0" smtClean="0"/>
              <a:t>INPC X IPCA</a:t>
            </a:r>
          </a:p>
          <a:p>
            <a:pPr marL="355600" indent="-355600">
              <a:lnSpc>
                <a:spcPct val="200000"/>
              </a:lnSpc>
              <a:spcBef>
                <a:spcPts val="0"/>
              </a:spcBef>
            </a:pPr>
            <a:endParaRPr lang="pt-BR" sz="3600" dirty="0" smtClean="0"/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9638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4578"/>
          </a:xfrm>
        </p:spPr>
        <p:txBody>
          <a:bodyPr>
            <a:normAutofit fontScale="90000"/>
          </a:bodyPr>
          <a:lstStyle/>
          <a:p>
            <a:r>
              <a:rPr lang="pt-BR" dirty="0"/>
              <a:t>Núcleos - IPCA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486877"/>
              </p:ext>
            </p:extLst>
          </p:nvPr>
        </p:nvGraphicFramePr>
        <p:xfrm>
          <a:off x="64546" y="914400"/>
          <a:ext cx="9014907" cy="5868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771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3533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Núcleos - IPCA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6068" y="1266235"/>
            <a:ext cx="8795051" cy="4351338"/>
          </a:xfrm>
        </p:spPr>
        <p:txBody>
          <a:bodyPr>
            <a:noAutofit/>
          </a:bodyPr>
          <a:lstStyle/>
          <a:p>
            <a:r>
              <a:rPr lang="pt-BR" sz="3200" dirty="0" smtClean="0"/>
              <a:t>Núcleo por </a:t>
            </a:r>
            <a:r>
              <a:rPr lang="pt-BR" sz="3200" dirty="0"/>
              <a:t>médias aparadas (IPCA-MS</a:t>
            </a:r>
            <a:r>
              <a:rPr lang="pt-BR" sz="3200" dirty="0" smtClean="0"/>
              <a:t>)</a:t>
            </a:r>
          </a:p>
          <a:p>
            <a:r>
              <a:rPr lang="pt-BR" sz="3200" dirty="0" smtClean="0"/>
              <a:t>Núcleo </a:t>
            </a:r>
            <a:r>
              <a:rPr lang="pt-BR" sz="3200" dirty="0"/>
              <a:t>por exclusão (IPCA-EX0</a:t>
            </a:r>
            <a:r>
              <a:rPr lang="pt-BR" sz="3200" dirty="0" smtClean="0"/>
              <a:t>) </a:t>
            </a:r>
          </a:p>
          <a:p>
            <a:r>
              <a:rPr lang="pt-BR" sz="3200" dirty="0"/>
              <a:t>Núcleo por médias </a:t>
            </a:r>
            <a:r>
              <a:rPr lang="pt-BR" sz="3200" dirty="0" smtClean="0"/>
              <a:t>aparadas sem suavização </a:t>
            </a:r>
            <a:r>
              <a:rPr lang="pt-BR" sz="3200" dirty="0"/>
              <a:t>(</a:t>
            </a:r>
            <a:r>
              <a:rPr lang="pt-BR" sz="3200" dirty="0" smtClean="0"/>
              <a:t>IPCA-MA)</a:t>
            </a:r>
          </a:p>
          <a:p>
            <a:r>
              <a:rPr lang="pt-BR" sz="3200" dirty="0" smtClean="0"/>
              <a:t>Núcleo </a:t>
            </a:r>
            <a:r>
              <a:rPr lang="pt-BR" sz="3200" dirty="0"/>
              <a:t>por exclusão </a:t>
            </a:r>
            <a:r>
              <a:rPr lang="pt-BR" sz="3200" dirty="0" smtClean="0"/>
              <a:t>(IPCA-EX1)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3200" dirty="0" smtClean="0"/>
              <a:t> </a:t>
            </a:r>
            <a:r>
              <a:rPr lang="pt-BR" sz="2800" dirty="0" smtClean="0"/>
              <a:t>Exclui </a:t>
            </a:r>
            <a:r>
              <a:rPr lang="pt-BR" sz="2800" dirty="0"/>
              <a:t>os itens que apresentaram, de uma forma consistente, maior volatilidade ao longo da amostra analisada. O procedimento </a:t>
            </a:r>
            <a:r>
              <a:rPr lang="pt-BR" sz="2800" dirty="0" smtClean="0"/>
              <a:t>considera </a:t>
            </a:r>
            <a:r>
              <a:rPr lang="pt-BR" sz="2800" dirty="0"/>
              <a:t>o fato de que fazer parte do conjunto dos preços administrados não é uma condição suficiente para a exclusão de um item, uma vez que esses preços geralmente apresentam elevada persistência e rigidez para </a:t>
            </a:r>
            <a:r>
              <a:rPr lang="pt-BR" sz="2800" dirty="0" smtClean="0"/>
              <a:t>baixo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77624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3533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Núcleos - IPCA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6068" y="1266235"/>
            <a:ext cx="8795051" cy="4351338"/>
          </a:xfrm>
        </p:spPr>
        <p:txBody>
          <a:bodyPr>
            <a:noAutofit/>
          </a:bodyPr>
          <a:lstStyle/>
          <a:p>
            <a:r>
              <a:rPr lang="pt-BR" sz="3200" dirty="0" smtClean="0"/>
              <a:t>Núcleo por </a:t>
            </a:r>
            <a:r>
              <a:rPr lang="pt-BR" sz="3200" dirty="0"/>
              <a:t>médias aparadas (IPCA-MS</a:t>
            </a:r>
            <a:r>
              <a:rPr lang="pt-BR" sz="3200" dirty="0" smtClean="0"/>
              <a:t>)</a:t>
            </a:r>
          </a:p>
          <a:p>
            <a:r>
              <a:rPr lang="pt-BR" sz="3200" dirty="0" smtClean="0"/>
              <a:t>Núcleo </a:t>
            </a:r>
            <a:r>
              <a:rPr lang="pt-BR" sz="3200" dirty="0"/>
              <a:t>por exclusão (IPCA-EX0</a:t>
            </a:r>
            <a:r>
              <a:rPr lang="pt-BR" sz="3200" dirty="0" smtClean="0"/>
              <a:t>) </a:t>
            </a:r>
          </a:p>
          <a:p>
            <a:r>
              <a:rPr lang="pt-BR" sz="3200" dirty="0"/>
              <a:t>Núcleo por médias </a:t>
            </a:r>
            <a:r>
              <a:rPr lang="pt-BR" sz="3200" dirty="0" smtClean="0"/>
              <a:t>aparadas sem suavização </a:t>
            </a:r>
            <a:r>
              <a:rPr lang="pt-BR" sz="3200" dirty="0"/>
              <a:t>(</a:t>
            </a:r>
            <a:r>
              <a:rPr lang="pt-BR" sz="3200" dirty="0" smtClean="0"/>
              <a:t>IPCA-MA)</a:t>
            </a:r>
          </a:p>
          <a:p>
            <a:r>
              <a:rPr lang="pt-BR" sz="3200" dirty="0" smtClean="0"/>
              <a:t>Núcleo </a:t>
            </a:r>
            <a:r>
              <a:rPr lang="pt-BR" sz="3200" dirty="0"/>
              <a:t>por exclusão </a:t>
            </a:r>
            <a:r>
              <a:rPr lang="pt-BR" sz="3200" dirty="0" smtClean="0"/>
              <a:t>(IPCA-EX1)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3200" dirty="0" smtClean="0"/>
              <a:t> obtido </a:t>
            </a:r>
            <a:r>
              <a:rPr lang="pt-BR" sz="3200" dirty="0"/>
              <a:t>pela exclusão de doze itens – dez itens do grupo "Alimentação no domicílio" e dois do de preços administrados</a:t>
            </a:r>
          </a:p>
        </p:txBody>
      </p:sp>
    </p:spTree>
    <p:extLst>
      <p:ext uri="{BB962C8B-B14F-4D97-AF65-F5344CB8AC3E}">
        <p14:creationId xmlns:p14="http://schemas.microsoft.com/office/powerpoint/2010/main" val="333014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5" y="1236799"/>
            <a:ext cx="9099706" cy="502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3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4578"/>
          </a:xfrm>
        </p:spPr>
        <p:txBody>
          <a:bodyPr>
            <a:normAutofit fontScale="90000"/>
          </a:bodyPr>
          <a:lstStyle/>
          <a:p>
            <a:r>
              <a:rPr lang="pt-BR" dirty="0"/>
              <a:t>Núcleos - IPCA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084050"/>
              </p:ext>
            </p:extLst>
          </p:nvPr>
        </p:nvGraphicFramePr>
        <p:xfrm>
          <a:off x="64546" y="914400"/>
          <a:ext cx="9014907" cy="5868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947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3533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Núcleos - IPCA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6068" y="1266235"/>
            <a:ext cx="8795051" cy="4351338"/>
          </a:xfrm>
        </p:spPr>
        <p:txBody>
          <a:bodyPr>
            <a:noAutofit/>
          </a:bodyPr>
          <a:lstStyle/>
          <a:p>
            <a:r>
              <a:rPr lang="pt-BR" sz="3200" dirty="0" smtClean="0"/>
              <a:t>Núcleo por </a:t>
            </a:r>
            <a:r>
              <a:rPr lang="pt-BR" sz="3200" dirty="0"/>
              <a:t>médias aparadas (IPCA-MS</a:t>
            </a:r>
            <a:r>
              <a:rPr lang="pt-BR" sz="3200" dirty="0" smtClean="0"/>
              <a:t>)</a:t>
            </a:r>
          </a:p>
          <a:p>
            <a:r>
              <a:rPr lang="pt-BR" sz="3200" dirty="0" smtClean="0"/>
              <a:t>Núcleo </a:t>
            </a:r>
            <a:r>
              <a:rPr lang="pt-BR" sz="3200" dirty="0"/>
              <a:t>por exclusão (IPCA-EX0</a:t>
            </a:r>
            <a:r>
              <a:rPr lang="pt-BR" sz="3200" dirty="0" smtClean="0"/>
              <a:t>) </a:t>
            </a:r>
          </a:p>
          <a:p>
            <a:r>
              <a:rPr lang="pt-BR" sz="3200" dirty="0"/>
              <a:t>Núcleo por médias </a:t>
            </a:r>
            <a:r>
              <a:rPr lang="pt-BR" sz="3200" dirty="0" smtClean="0"/>
              <a:t>aparadas sem suavização </a:t>
            </a:r>
            <a:r>
              <a:rPr lang="pt-BR" sz="3200" dirty="0"/>
              <a:t>(</a:t>
            </a:r>
            <a:r>
              <a:rPr lang="pt-BR" sz="3200" dirty="0" smtClean="0"/>
              <a:t>IPCA-MA)</a:t>
            </a:r>
          </a:p>
          <a:p>
            <a:r>
              <a:rPr lang="pt-BR" sz="3200" dirty="0" smtClean="0"/>
              <a:t>Núcleo </a:t>
            </a:r>
            <a:r>
              <a:rPr lang="pt-BR" sz="3200" dirty="0"/>
              <a:t>por exclusão </a:t>
            </a:r>
            <a:r>
              <a:rPr lang="pt-BR" sz="3200" dirty="0" smtClean="0"/>
              <a:t>(IPCA-EX1)</a:t>
            </a:r>
          </a:p>
          <a:p>
            <a:r>
              <a:rPr lang="pt-BR" sz="3200" dirty="0"/>
              <a:t>Núcleo de dupla </a:t>
            </a:r>
            <a:r>
              <a:rPr lang="pt-BR" sz="3200" dirty="0" smtClean="0"/>
              <a:t>ponderação (IPCA-DP)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3200" dirty="0" smtClean="0"/>
              <a:t> os </a:t>
            </a:r>
            <a:r>
              <a:rPr lang="pt-BR" sz="3200" dirty="0"/>
              <a:t>pesos originais do IPCA são recalculados levando-se em conta o grau de volatilidade relativa dos itens com relação à inflação cheia. </a:t>
            </a:r>
            <a:r>
              <a:rPr lang="pt-BR" sz="3200" dirty="0" smtClean="0"/>
              <a:t>O </a:t>
            </a:r>
            <a:r>
              <a:rPr lang="pt-BR" sz="3200" dirty="0"/>
              <a:t>IPCA-DP não exclui os itens considerados mais voláteis, só reduz seus pesos</a:t>
            </a:r>
            <a:r>
              <a:rPr lang="pt-BR" sz="3200" dirty="0" smtClean="0"/>
              <a:t>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90462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4578"/>
          </a:xfrm>
        </p:spPr>
        <p:txBody>
          <a:bodyPr>
            <a:normAutofit fontScale="90000"/>
          </a:bodyPr>
          <a:lstStyle/>
          <a:p>
            <a:r>
              <a:rPr lang="pt-BR" dirty="0"/>
              <a:t>Núcleos - IPCA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9593474"/>
              </p:ext>
            </p:extLst>
          </p:nvPr>
        </p:nvGraphicFramePr>
        <p:xfrm>
          <a:off x="64546" y="914400"/>
          <a:ext cx="9014907" cy="5868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299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3533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Núcleos - IPCA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639535"/>
              </p:ext>
            </p:extLst>
          </p:nvPr>
        </p:nvGraphicFramePr>
        <p:xfrm>
          <a:off x="446314" y="1262742"/>
          <a:ext cx="8381999" cy="5153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0686"/>
                <a:gridCol w="1415143"/>
                <a:gridCol w="4746170"/>
              </a:tblGrid>
              <a:tr h="457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Tipo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 Medida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Breve descrição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054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Exclusão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IPCA-EX0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Exclui preços administrados e alimentação no domicílio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72141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IPCA-EX1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Exclui 12 itens consistentemente mais voláteis entre janeiro/1995 a julho/2007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29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Dupla ponderação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IPCA-DP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Pesos baseados na volatilidade relativa (48 meses) e nos pesos originais do IPCA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054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Média aparada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IPCA-MA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Simétrica (20% em cada cauda) sem itens suavizados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0544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IPCA-MS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Simétrica (20% em cada cauda) com itens suavizados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57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4578"/>
          </a:xfrm>
        </p:spPr>
        <p:txBody>
          <a:bodyPr>
            <a:normAutofit fontScale="90000"/>
          </a:bodyPr>
          <a:lstStyle/>
          <a:p>
            <a:r>
              <a:rPr lang="pt-BR" dirty="0"/>
              <a:t>Núcleos - IPCA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237323"/>
              </p:ext>
            </p:extLst>
          </p:nvPr>
        </p:nvGraphicFramePr>
        <p:xfrm>
          <a:off x="64546" y="914400"/>
          <a:ext cx="9014907" cy="5868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694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4578"/>
          </a:xfrm>
        </p:spPr>
        <p:txBody>
          <a:bodyPr>
            <a:normAutofit fontScale="90000"/>
          </a:bodyPr>
          <a:lstStyle/>
          <a:p>
            <a:r>
              <a:rPr lang="pt-BR" dirty="0"/>
              <a:t>Núcleos - IPCA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665209"/>
              </p:ext>
            </p:extLst>
          </p:nvPr>
        </p:nvGraphicFramePr>
        <p:xfrm>
          <a:off x="64546" y="914400"/>
          <a:ext cx="9014907" cy="5868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559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672520" y="260651"/>
            <a:ext cx="7772400" cy="768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/>
              <a:t>IPCA</a:t>
            </a:r>
            <a:endParaRPr lang="pt-BR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62001" y="891317"/>
            <a:ext cx="7658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2400" dirty="0">
                <a:solidFill>
                  <a:schemeClr val="tx1"/>
                </a:solidFill>
                <a:latin typeface="Lucida Sans Unicode" pitchFamily="34" charset="0"/>
              </a:rPr>
              <a:t>Limitações como indexador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t-BR" altLang="pt-BR" sz="2400" dirty="0">
                <a:solidFill>
                  <a:schemeClr val="tx1"/>
                </a:solidFill>
                <a:latin typeface="Lucida Sans Unicode" pitchFamily="34" charset="0"/>
              </a:rPr>
              <a:t>(assim como outros índices de preços)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7" y="1872240"/>
            <a:ext cx="9082126" cy="1067000"/>
          </a:xfrm>
          <a:prstGeom prst="rect">
            <a:avLst/>
          </a:prstGeom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12963" y="3026881"/>
            <a:ext cx="7918074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dirty="0">
                <a:solidFill>
                  <a:schemeClr val="tx1"/>
                </a:solidFill>
                <a:latin typeface="Lucida Sans Unicode" pitchFamily="34" charset="0"/>
              </a:rPr>
              <a:t>Não reflete efeito substituição</a:t>
            </a:r>
          </a:p>
          <a:p>
            <a:pPr>
              <a:spcBef>
                <a:spcPct val="50000"/>
              </a:spcBef>
            </a:pPr>
            <a:r>
              <a:rPr lang="pt-BR" altLang="pt-BR" sz="2800" dirty="0">
                <a:solidFill>
                  <a:schemeClr val="tx1"/>
                </a:solidFill>
                <a:latin typeface="Lucida Sans Unicode" pitchFamily="34" charset="0"/>
              </a:rPr>
              <a:t>Demora para incluir/excluir produtos</a:t>
            </a:r>
          </a:p>
          <a:p>
            <a:pPr>
              <a:spcBef>
                <a:spcPct val="50000"/>
              </a:spcBef>
            </a:pPr>
            <a:r>
              <a:rPr lang="pt-BR" altLang="pt-BR" sz="2800" dirty="0">
                <a:solidFill>
                  <a:schemeClr val="tx1"/>
                </a:solidFill>
                <a:latin typeface="Lucida Sans Unicode" pitchFamily="34" charset="0"/>
              </a:rPr>
              <a:t>Alteração na qualidade dos bens e </a:t>
            </a:r>
            <a:r>
              <a:rPr lang="pt-BR" altLang="pt-BR" sz="2800" dirty="0" smtClean="0">
                <a:solidFill>
                  <a:schemeClr val="tx1"/>
                </a:solidFill>
                <a:latin typeface="Lucida Sans Unicode" pitchFamily="34" charset="0"/>
              </a:rPr>
              <a:t>serviços</a:t>
            </a:r>
          </a:p>
          <a:p>
            <a:pPr>
              <a:spcBef>
                <a:spcPct val="50000"/>
              </a:spcBef>
            </a:pPr>
            <a:r>
              <a:rPr lang="pt-BR" altLang="pt-BR" sz="2800" dirty="0" smtClean="0">
                <a:solidFill>
                  <a:schemeClr val="tx1"/>
                </a:solidFill>
                <a:latin typeface="Lucida Sans Unicode" pitchFamily="34" charset="0"/>
              </a:rPr>
              <a:t>Preço médio X Preço pesquisado</a:t>
            </a:r>
            <a:endParaRPr lang="pt-BR" altLang="pt-BR" sz="2800" dirty="0">
              <a:solidFill>
                <a:schemeClr val="tx1"/>
              </a:solidFill>
              <a:latin typeface="Lucida Sans Unicode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099581" y="5586692"/>
            <a:ext cx="4944837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2800" b="1" dirty="0">
                <a:solidFill>
                  <a:schemeClr val="tx1"/>
                </a:solidFill>
                <a:latin typeface="Lucida Sans Unicode" pitchFamily="34" charset="0"/>
              </a:rPr>
              <a:t>Consequência: viés altista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12963" y="6183644"/>
            <a:ext cx="79180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800" dirty="0" err="1" smtClean="0">
                <a:solidFill>
                  <a:schemeClr val="tx1"/>
                </a:solidFill>
                <a:latin typeface="Lucida Sans Unicode" pitchFamily="34" charset="0"/>
              </a:rPr>
              <a:t>Kanitz</a:t>
            </a:r>
            <a:r>
              <a:rPr lang="pt-BR" altLang="pt-BR" sz="2800" dirty="0" smtClean="0">
                <a:solidFill>
                  <a:schemeClr val="tx1"/>
                </a:solidFill>
                <a:latin typeface="Lucida Sans Unicode" pitchFamily="34" charset="0"/>
              </a:rPr>
              <a:t>: prazo de crédito </a:t>
            </a:r>
            <a:endParaRPr lang="pt-BR" altLang="pt-BR" sz="2800" dirty="0">
              <a:solidFill>
                <a:schemeClr val="tx1"/>
              </a:solidFill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16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7" grpId="0" build="p" autoUpdateAnimBg="0"/>
      <p:bldP spid="9" grpId="0" animBg="1" autoUpdateAnimBg="0"/>
      <p:bldP spid="1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4578"/>
          </a:xfrm>
        </p:spPr>
        <p:txBody>
          <a:bodyPr>
            <a:normAutofit fontScale="90000"/>
          </a:bodyPr>
          <a:lstStyle/>
          <a:p>
            <a:r>
              <a:rPr lang="pt-BR" dirty="0"/>
              <a:t>Núcleos - IPCA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185308"/>
              </p:ext>
            </p:extLst>
          </p:nvPr>
        </p:nvGraphicFramePr>
        <p:xfrm>
          <a:off x="0" y="989704"/>
          <a:ext cx="9014907" cy="5868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986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Regime de Metas de Inflação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99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1636"/>
            <a:ext cx="7886700" cy="656850"/>
          </a:xfrm>
        </p:spPr>
        <p:txBody>
          <a:bodyPr>
            <a:noAutofit/>
          </a:bodyPr>
          <a:lstStyle/>
          <a:p>
            <a:r>
              <a:rPr lang="pt-BR" sz="3600" dirty="0"/>
              <a:t>Regime de Metas de Inflação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33400" y="895994"/>
            <a:ext cx="8077200" cy="482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elementos caracterizam um regime de metas para a inflação? 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Quais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características básicas do desenho institucional de um regime de metas para a inflação? 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regime de metas para a inflação pode haver metas para o câmbio ou o crescimento econômico? 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Quais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pré-condições para a adoção de um regime de metas para a inflação?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se estabelecem bandas para a meta para a inflação? Por que não se utiliza meta pontual? 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fatores determinam o intervalo da banda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8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1636"/>
            <a:ext cx="7886700" cy="656850"/>
          </a:xfrm>
        </p:spPr>
        <p:txBody>
          <a:bodyPr>
            <a:noAutofit/>
          </a:bodyPr>
          <a:lstStyle/>
          <a:p>
            <a:r>
              <a:rPr lang="pt-BR" sz="3600" dirty="0"/>
              <a:t>Regime de Metas de Inflação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33400" y="895994"/>
            <a:ext cx="8077200" cy="5464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elementos caracterizam um regime de metas para a inflação? </a:t>
            </a: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regime de metas para a inflação caracteriza-se geralmente por quatro elementos básicos: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conhecimento público de metas numéricas de médio prazo para a inflação;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comprometimento institucional com a estabilidade de preços como objetivo primordial da política monetária;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estratégia de atuação pautada pela transparência para comunicar claramente o público sobre os planos, objetivos e razões que justificam as decisões de política monetária; e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mecanismos para tornar as autoridades monetárias responsáveis pelo cumprimento das metas para a inflação. </a:t>
            </a: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Portanto, o regime de metas para a inflação envolve mais do que o anúncio público de metas numéricas para a inflação. A transparência e a prestação de contas regulares à sociedade e a seus representantes são elementos essenciais desse regime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31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1636"/>
            <a:ext cx="7886700" cy="656850"/>
          </a:xfrm>
        </p:spPr>
        <p:txBody>
          <a:bodyPr>
            <a:noAutofit/>
          </a:bodyPr>
          <a:lstStyle/>
          <a:p>
            <a:r>
              <a:rPr lang="pt-BR" sz="3600" dirty="0"/>
              <a:t>Regime de Metas de Inflação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33400" y="895994"/>
            <a:ext cx="8077200" cy="5479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07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Quais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características básicas do desenho institucional de um regime de metas para a inflação? </a:t>
            </a:r>
          </a:p>
          <a:p>
            <a:pPr marL="449263">
              <a:lnSpc>
                <a:spcPct val="107000"/>
              </a:lnSpc>
              <a:spcAft>
                <a:spcPts val="60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as principais características presentes na determinação de um regime de metas para a inflação, temos: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escolha do índice de inflação: usualmente existem duas alternativas - o índice cheio ou um núcleo de inflação;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definição da meta, que pode ser pontual ou intervalar. No caso intervalar (banda), ainda existe a alternativa de ter ou não meta central;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horizonte da meta: definição do período de referência para avaliar o cumprimento da meta para a inflação;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existência de cláusulas de escape: estabelecimento, a priori, de situações que podem justificar o não cumprimento das metas; e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transparência: formas de comunicação da autoridade monetária visando informar a sociedade sobre a condução do regime de metas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05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1636"/>
            <a:ext cx="7886700" cy="656850"/>
          </a:xfrm>
        </p:spPr>
        <p:txBody>
          <a:bodyPr>
            <a:noAutofit/>
          </a:bodyPr>
          <a:lstStyle/>
          <a:p>
            <a:r>
              <a:rPr lang="pt-BR" sz="3600" dirty="0"/>
              <a:t>Regime de Metas de Inflação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33400" y="895994"/>
            <a:ext cx="8077200" cy="313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07000"/>
              </a:lnSpc>
              <a:spcAft>
                <a:spcPts val="600"/>
              </a:spcAft>
              <a:buFont typeface="+mj-lt"/>
              <a:buAutoNum type="arabicPeriod" startAt="3"/>
            </a:pP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regime de metas para a inflação pode haver metas para o câmbio ou o crescimento econômico? </a:t>
            </a:r>
          </a:p>
          <a:p>
            <a:pPr marL="449263" lvl="1">
              <a:lnSpc>
                <a:spcPct val="107000"/>
              </a:lnSpc>
              <a:spcAft>
                <a:spcPts val="60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regime de metas para a inflação, a ação do banco central se baseia no controle de apenas um instrumento, a taxa de juros de curto-prazo. Portanto, não se pode atribuir à política monetária meta adicional para o câmbio ou o crescimento econômico. Entretanto, essas e outras variáveis econômicas são levadas em consideração na construção do cenário prospectivo para a inflação, como pode ser visto nas Atas do Comitê de Política Monetária (Copom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24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1636"/>
            <a:ext cx="7886700" cy="656850"/>
          </a:xfrm>
        </p:spPr>
        <p:txBody>
          <a:bodyPr>
            <a:noAutofit/>
          </a:bodyPr>
          <a:lstStyle/>
          <a:p>
            <a:r>
              <a:rPr lang="pt-BR" sz="3600" dirty="0"/>
              <a:t>Regime de Metas de Inflação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33400" y="895994"/>
            <a:ext cx="8077200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07000"/>
              </a:lnSpc>
              <a:spcAft>
                <a:spcPts val="600"/>
              </a:spcAft>
              <a:buFont typeface="+mj-lt"/>
              <a:buAutoNum type="arabicPeriod" startAt="4"/>
            </a:pP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Quais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pré-condições para a adoção de um regime de metas para a inflação?</a:t>
            </a:r>
          </a:p>
          <a:p>
            <a:pPr marL="449263">
              <a:lnSpc>
                <a:spcPct val="107000"/>
              </a:lnSpc>
              <a:spcAft>
                <a:spcPts val="60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um regime de metas para a inflação, é necessário que haja autonomia operacional do banco central, de maneira que possa gerir a política monetária no sentido do cumprimento das metas. Além disso, é necessário que a situação fiscal esteja sob controle e que o sistema financeiro nacional esteja estável, de modo a não comprometer a perseguição da meta de inflação. Por outro lado, as metas para a inflação devem ser críveis, ou seja, devem ter valor alcançável. Por fim, é preciso que o banco central disponha de conhecimento sobre o funcionamento da economia, em particular dos mecanismos de transmissão da política monetária e sua quantificação por meio de modelos macroeconômicos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1636"/>
            <a:ext cx="7886700" cy="656850"/>
          </a:xfrm>
        </p:spPr>
        <p:txBody>
          <a:bodyPr>
            <a:noAutofit/>
          </a:bodyPr>
          <a:lstStyle/>
          <a:p>
            <a:r>
              <a:rPr lang="pt-BR" sz="3600" dirty="0"/>
              <a:t>Regime de Metas de Inflação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33400" y="895994"/>
            <a:ext cx="8077200" cy="419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07000"/>
              </a:lnSpc>
              <a:spcAft>
                <a:spcPts val="600"/>
              </a:spcAft>
              <a:buFont typeface="+mj-lt"/>
              <a:buAutoNum type="arabicPeriod" startAt="5"/>
            </a:pP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se estabelecem bandas para a meta para a inflação? Por que não se utiliza meta pontual? </a:t>
            </a:r>
          </a:p>
          <a:p>
            <a:pPr marL="449263">
              <a:lnSpc>
                <a:spcPct val="107000"/>
              </a:lnSpc>
              <a:spcAft>
                <a:spcPts val="60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bandas existem por dois motivos.</a:t>
            </a:r>
          </a:p>
          <a:p>
            <a:pPr marL="906463" indent="-457200">
              <a:lnSpc>
                <a:spcPct val="107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primeiro lugar, nenhum banco central tem controle total sobre o comportamento dos preços. O que ele faz é mover a taxa de juros básica de forma a afetar, por vários mecanismos indiretos, a evolução dos preços. A inflação está sujeita a vários fatores externos ao banco. Além disso, existem defasagens nos mecanismos de transmissão da política monetária. Na ocorrência de choque inflacionário hoje, mesmo o banco central respondendo prontamente, ainda se observará aumento da inflação no 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curto-prazo.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5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1636"/>
            <a:ext cx="7886700" cy="656850"/>
          </a:xfrm>
        </p:spPr>
        <p:txBody>
          <a:bodyPr>
            <a:noAutofit/>
          </a:bodyPr>
          <a:lstStyle/>
          <a:p>
            <a:r>
              <a:rPr lang="pt-BR" sz="3600" dirty="0"/>
              <a:t>Regime de Metas de Inflação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33400" y="895994"/>
            <a:ext cx="8077200" cy="452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07000"/>
              </a:lnSpc>
              <a:spcAft>
                <a:spcPts val="600"/>
              </a:spcAft>
              <a:buFont typeface="+mj-lt"/>
              <a:buAutoNum type="arabicPeriod" startAt="5"/>
            </a:pP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se estabelecem bandas para a meta para a inflação? Por que não se utiliza meta pontual? </a:t>
            </a:r>
          </a:p>
          <a:p>
            <a:pPr marL="449263">
              <a:lnSpc>
                <a:spcPct val="107000"/>
              </a:lnSpc>
              <a:spcAft>
                <a:spcPts val="60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bandas existem por dois motivos.</a:t>
            </a:r>
          </a:p>
          <a:p>
            <a:pPr marL="906463" indent="-457200">
              <a:lnSpc>
                <a:spcPct val="107000"/>
              </a:lnSpc>
              <a:spcAft>
                <a:spcPts val="600"/>
              </a:spcAft>
              <a:buFont typeface="+mj-lt"/>
              <a:buAutoNum type="alphaUcPeriod" startAt="2"/>
            </a:pP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segundo lugar, a presença de bandas permite ao banco central acomodar parcialmente alguns choques. A existência de banda permite que a autoridade monetária cumpra a meta sem que a política monetária se torne excessivamente restritiva. Contudo, tal banda não pode ser muito ampla, pois criaria a expectativa de falta de compromisso em alcançar seu centro. Sua utilização, portanto, deve ser feita com bastante critério e parcimônia. Assim, se por um lado é importante que existam bandas para acomodar os choques econômicos, por outro lado sua amplitude deve ser limitada de forma a não prejudicar a credibilidade do regime de metas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14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1636"/>
            <a:ext cx="7886700" cy="656850"/>
          </a:xfrm>
        </p:spPr>
        <p:txBody>
          <a:bodyPr>
            <a:noAutofit/>
          </a:bodyPr>
          <a:lstStyle/>
          <a:p>
            <a:r>
              <a:rPr lang="pt-BR" sz="3600" dirty="0"/>
              <a:t>Regime de Metas de Inflação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33400" y="895994"/>
            <a:ext cx="8077200" cy="5704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07000"/>
              </a:lnSpc>
              <a:spcAft>
                <a:spcPts val="600"/>
              </a:spcAft>
              <a:buFont typeface="+mj-lt"/>
              <a:buAutoNum type="arabicPeriod" startAt="6"/>
            </a:pPr>
            <a:r>
              <a:rPr lang="pt-BR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</a:t>
            </a:r>
            <a:r>
              <a:rPr lang="pt-BR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fatores determinam o intervalo da banda?</a:t>
            </a:r>
          </a:p>
          <a:p>
            <a:pPr marL="449263">
              <a:lnSpc>
                <a:spcPct val="107000"/>
              </a:lnSpc>
              <a:spcAft>
                <a:spcPts val="600"/>
              </a:spcAft>
            </a:pPr>
            <a:r>
              <a:rPr lang="pt-BR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definição do intervalo a ser considerado na meta de inflação são levados em consideração fatores como: </a:t>
            </a:r>
          </a:p>
          <a:p>
            <a:pPr marL="792163" lvl="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frequência e magnitude dos choques a que a economia está sujeita e resistência da economia a esses choques. Por exemplo, choques no prêmio de risco-país, na taxa de câmbio e no preço do petróleo podem impactar significativamente o nível de </a:t>
            </a:r>
            <a:r>
              <a:rPr lang="pt-BR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preços;</a:t>
            </a:r>
          </a:p>
          <a:p>
            <a:pPr marL="792163" lvl="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defasagens </a:t>
            </a:r>
            <a:r>
              <a:rPr lang="pt-BR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existentes nos efeitos da política monetária: em virtude das defasagens nos mecanismos de atuação da política monetária, existe atraso entre a ação da autoridade monetária e a reação da economia. Dessa forma, quando ocorre choque, o banco central pode não ter como cumprir uma meta pontual, mesmo tomando todas as medidas necessárias, pois se leva algum tempo até terem reflexo na economia; </a:t>
            </a:r>
            <a:r>
              <a:rPr lang="pt-BR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</a:p>
          <a:p>
            <a:pPr marL="792163" lvl="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maior </a:t>
            </a:r>
            <a:r>
              <a:rPr lang="pt-BR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limitação dos modelos de previsão, em virtude, por exemplo, da presença de mudanças estruturais na economia, que não podem ser rapidamente captadas em modelos econométricos, dada a necessidade de reconstrução das séries históricas. </a:t>
            </a:r>
          </a:p>
        </p:txBody>
      </p:sp>
    </p:spTree>
    <p:extLst>
      <p:ext uri="{BB962C8B-B14F-4D97-AF65-F5344CB8AC3E}">
        <p14:creationId xmlns:p14="http://schemas.microsoft.com/office/powerpoint/2010/main" val="103656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Índices de Preços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198606"/>
            <a:ext cx="7886700" cy="5421059"/>
          </a:xfrm>
        </p:spPr>
        <p:txBody>
          <a:bodyPr>
            <a:normAutofit/>
          </a:bodyPr>
          <a:lstStyle/>
          <a:p>
            <a:pPr marL="355600" indent="-355600">
              <a:lnSpc>
                <a:spcPct val="200000"/>
              </a:lnSpc>
              <a:spcBef>
                <a:spcPts val="0"/>
              </a:spcBef>
            </a:pPr>
            <a:r>
              <a:rPr lang="pt-BR" sz="3600" dirty="0" err="1"/>
              <a:t>IGPs</a:t>
            </a:r>
            <a:endParaRPr lang="pt-BR" sz="3600" dirty="0"/>
          </a:p>
          <a:p>
            <a:pPr marL="355600" indent="-355600">
              <a:lnSpc>
                <a:spcPct val="200000"/>
              </a:lnSpc>
              <a:spcBef>
                <a:spcPts val="0"/>
              </a:spcBef>
            </a:pPr>
            <a:r>
              <a:rPr lang="pt-BR" sz="3600" dirty="0" smtClean="0"/>
              <a:t>INPC X IPCA</a:t>
            </a:r>
          </a:p>
          <a:p>
            <a:pPr marL="355600" indent="-355600">
              <a:lnSpc>
                <a:spcPct val="200000"/>
              </a:lnSpc>
              <a:spcBef>
                <a:spcPts val="0"/>
              </a:spcBef>
            </a:pPr>
            <a:endParaRPr lang="pt-BR" sz="3600" dirty="0" smtClean="0"/>
          </a:p>
          <a:p>
            <a:pPr marL="355600" indent="-355600">
              <a:lnSpc>
                <a:spcPct val="200000"/>
              </a:lnSpc>
              <a:spcBef>
                <a:spcPts val="0"/>
              </a:spcBef>
            </a:pPr>
            <a:r>
              <a:rPr lang="pt-BR" sz="3600" dirty="0" smtClean="0"/>
              <a:t>Núcleos</a:t>
            </a:r>
            <a:endParaRPr lang="pt-BR" sz="360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388786" y="3520820"/>
            <a:ext cx="3063009" cy="3347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lnSpc>
                <a:spcPct val="100000"/>
              </a:lnSpc>
            </a:pPr>
            <a:r>
              <a:rPr lang="pt-BR" sz="3600" dirty="0" smtClean="0"/>
              <a:t>IPCA-MS</a:t>
            </a:r>
          </a:p>
          <a:p>
            <a:pPr marL="355600" indent="-355600">
              <a:lnSpc>
                <a:spcPct val="100000"/>
              </a:lnSpc>
            </a:pPr>
            <a:r>
              <a:rPr lang="pt-BR" sz="3600" dirty="0" smtClean="0"/>
              <a:t>IPCA-MA</a:t>
            </a:r>
          </a:p>
          <a:p>
            <a:pPr marL="355600" indent="-355600">
              <a:lnSpc>
                <a:spcPct val="100000"/>
              </a:lnSpc>
            </a:pPr>
            <a:r>
              <a:rPr lang="pt-BR" sz="3600" dirty="0" smtClean="0"/>
              <a:t>IPCA-DP</a:t>
            </a:r>
          </a:p>
          <a:p>
            <a:pPr marL="355600" indent="-355600">
              <a:lnSpc>
                <a:spcPct val="100000"/>
              </a:lnSpc>
            </a:pPr>
            <a:r>
              <a:rPr lang="pt-BR" sz="3600" dirty="0" smtClean="0"/>
              <a:t>IPCA-EX0</a:t>
            </a:r>
          </a:p>
          <a:p>
            <a:pPr marL="355600" indent="-355600">
              <a:lnSpc>
                <a:spcPct val="100000"/>
              </a:lnSpc>
            </a:pPr>
            <a:r>
              <a:rPr lang="pt-BR" sz="3600" dirty="0" smtClean="0"/>
              <a:t>IPCA-EX1</a:t>
            </a:r>
            <a:endParaRPr lang="pt-BR" sz="3600" dirty="0"/>
          </a:p>
        </p:txBody>
      </p:sp>
      <p:sp>
        <p:nvSpPr>
          <p:cNvPr id="5" name="Chave esquerda 4"/>
          <p:cNvSpPr/>
          <p:nvPr/>
        </p:nvSpPr>
        <p:spPr>
          <a:xfrm>
            <a:off x="2739356" y="3534268"/>
            <a:ext cx="754959" cy="325956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909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3453" y="31636"/>
            <a:ext cx="7886700" cy="376737"/>
          </a:xfrm>
        </p:spPr>
        <p:txBody>
          <a:bodyPr>
            <a:noAutofit/>
          </a:bodyPr>
          <a:lstStyle/>
          <a:p>
            <a:pPr algn="r"/>
            <a:r>
              <a:rPr lang="pt-BR" sz="1800" dirty="0" smtClean="0"/>
              <a:t>www.bcb.gov.br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133165" y="321285"/>
            <a:ext cx="8762260" cy="6542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600"/>
              </a:spcAft>
            </a:pPr>
            <a:r>
              <a:rPr lang="pt-BR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</a:t>
            </a:r>
            <a:r>
              <a:rPr lang="pt-BR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o Brasil optou pela adoção de índice cheio?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Brasil, a adoção do índice cheio deveu-se a dois motivos. </a:t>
            </a:r>
            <a:endParaRPr lang="pt-BR" sz="2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1463" indent="-271463">
              <a:lnSpc>
                <a:spcPct val="107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pt-B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primeiro é que, embora no longo-prazo o núcleo e a inflação tendam a convergir, no curto prazo podem divergir significativamente. </a:t>
            </a:r>
            <a:endParaRPr lang="pt-BR" sz="2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1463" indent="-271463">
              <a:lnSpc>
                <a:spcPct val="107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pt-B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segundo, e talvez o mais importante, é questão de transparência e credibilidade. No momento da implantação do regime de metas para a inflação, além da necessidade de explicar à população o que significava o regime de metas, a introdução de novo conceito de inflação (núcleo), que não reflete a inflação efetivamente ocorrida junto ao consumidor, poderia gerar ainda mais dúvidas. </a:t>
            </a:r>
            <a:endParaRPr lang="pt-BR" sz="2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Ademais</a:t>
            </a: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 índice cheio está mais próximo do conceito de bem-estar, pois é mais representativo para mensurar o verdadeiro poder de compra do consumidor. As pessoas não estão interessadas nos preços de parte de sua cesta de consumo, e sim em sua totalidade. Um fator de cautela adicional na utilização dessas medidas deriva do fato de que, mesmo entre os especialistas na área, há controvérsia quanto aos méritos e deméritos das diferentes metodologias para calcular núcleos de inflação</a:t>
            </a:r>
            <a:r>
              <a:rPr lang="pt-B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59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0115" y="905079"/>
            <a:ext cx="84037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t-B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Qual índice deve ser utilizado no regime de Metas de Inflação? Porque? Qual periodicidade? Poderia ser utilizado outro indicador, alternativamente ou em conjunto ao índice escolhido na primeira questão?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74960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4000" b="1"/>
              <a:t>Mecanismos de Transmissão de Choques Monetários sobre Índices de Preço: Efeitos do QE norte americano na economia brasileira</a:t>
            </a:r>
            <a:r>
              <a:rPr lang="pt-BR" sz="4000"/>
              <a:t> </a:t>
            </a:r>
            <a:r>
              <a:rPr lang="pt-BR" sz="3600"/>
              <a:t> </a:t>
            </a:r>
          </a:p>
        </p:txBody>
      </p:sp>
      <p:sp>
        <p:nvSpPr>
          <p:cNvPr id="3075" name="Subtítulo 2"/>
          <p:cNvSpPr>
            <a:spLocks noGrp="1"/>
          </p:cNvSpPr>
          <p:nvPr>
            <p:ph type="subTitle" idx="1"/>
          </p:nvPr>
        </p:nvSpPr>
        <p:spPr>
          <a:xfrm>
            <a:off x="466728" y="4675191"/>
            <a:ext cx="8208963" cy="1201737"/>
          </a:xfrm>
        </p:spPr>
        <p:txBody>
          <a:bodyPr/>
          <a:lstStyle/>
          <a:p>
            <a:pPr eaLnBrk="1" hangingPunct="1"/>
            <a:r>
              <a:rPr lang="pt-BR" altLang="pt-BR" sz="3000">
                <a:solidFill>
                  <a:srgbClr val="898989"/>
                </a:solidFill>
              </a:rPr>
              <a:t>Marlon Bruno Salazar (IBGE); Flávia Vinhaes Santos (IBGE); Roberto Arruda de Souza Lima (ESALQ/USP)</a:t>
            </a:r>
          </a:p>
        </p:txBody>
      </p:sp>
    </p:spTree>
    <p:extLst>
      <p:ext uri="{BB962C8B-B14F-4D97-AF65-F5344CB8AC3E}">
        <p14:creationId xmlns:p14="http://schemas.microsoft.com/office/powerpoint/2010/main" val="141599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QE1 e QE2</a:t>
            </a:r>
          </a:p>
        </p:txBody>
      </p:sp>
      <p:sp>
        <p:nvSpPr>
          <p:cNvPr id="4099" name="Espaço Reservado para Conteúdo 2"/>
          <p:cNvSpPr>
            <a:spLocks noGrp="1"/>
          </p:cNvSpPr>
          <p:nvPr>
            <p:ph idx="1"/>
          </p:nvPr>
        </p:nvSpPr>
        <p:spPr>
          <a:xfrm>
            <a:off x="2627315" y="1600202"/>
            <a:ext cx="3827463" cy="676275"/>
          </a:xfrm>
          <a:solidFill>
            <a:srgbClr val="FF0000"/>
          </a:solidFill>
        </p:spPr>
        <p:txBody>
          <a:bodyPr/>
          <a:lstStyle/>
          <a:p>
            <a:pPr marL="0" indent="0" algn="ctr">
              <a:buNone/>
            </a:pPr>
            <a:r>
              <a:rPr lang="pt-BR" altLang="pt-BR" b="1" smtClean="0">
                <a:solidFill>
                  <a:schemeClr val="bg1"/>
                </a:solidFill>
              </a:rPr>
              <a:t>Expansão monetária</a:t>
            </a:r>
          </a:p>
        </p:txBody>
      </p:sp>
      <p:sp>
        <p:nvSpPr>
          <p:cNvPr id="4100" name="Espaço Reservado para Conteúdo 2"/>
          <p:cNvSpPr txBox="1">
            <a:spLocks/>
          </p:cNvSpPr>
          <p:nvPr/>
        </p:nvSpPr>
        <p:spPr bwMode="auto">
          <a:xfrm>
            <a:off x="4643439" y="2843215"/>
            <a:ext cx="2749551" cy="514351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400" b="1">
                <a:solidFill>
                  <a:schemeClr val="bg1"/>
                </a:solidFill>
                <a:latin typeface="Calibri" panose="020F0502020204030204" pitchFamily="34" charset="0"/>
              </a:rPr>
              <a:t>Commodities </a:t>
            </a:r>
            <a:r>
              <a:rPr lang="pt-BR" altLang="pt-BR" sz="2400" b="1">
                <a:solidFill>
                  <a:schemeClr val="bg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</a:t>
            </a:r>
            <a:endParaRPr lang="pt-BR" altLang="pt-BR" sz="2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101" name="Espaço Reservado para Conteúdo 2"/>
          <p:cNvSpPr txBox="1">
            <a:spLocks/>
          </p:cNvSpPr>
          <p:nvPr/>
        </p:nvSpPr>
        <p:spPr bwMode="auto">
          <a:xfrm>
            <a:off x="6300790" y="3789367"/>
            <a:ext cx="2735263" cy="5111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200" b="1">
                <a:solidFill>
                  <a:schemeClr val="bg1"/>
                </a:solidFill>
              </a:rPr>
              <a:t>Insumos </a:t>
            </a:r>
            <a:r>
              <a:rPr lang="pt-BR" altLang="pt-BR" sz="2200" b="1">
                <a:solidFill>
                  <a:schemeClr val="bg1"/>
                </a:solidFill>
                <a:sym typeface="Symbol" panose="05050102010706020507" pitchFamily="18" charset="2"/>
              </a:rPr>
              <a:t></a:t>
            </a:r>
            <a:endParaRPr lang="pt-BR" altLang="pt-BR" sz="2200" b="1">
              <a:solidFill>
                <a:schemeClr val="bg1"/>
              </a:solidFill>
            </a:endParaRPr>
          </a:p>
        </p:txBody>
      </p:sp>
      <p:sp>
        <p:nvSpPr>
          <p:cNvPr id="4102" name="Espaço Reservado para Conteúdo 2"/>
          <p:cNvSpPr txBox="1">
            <a:spLocks/>
          </p:cNvSpPr>
          <p:nvPr/>
        </p:nvSpPr>
        <p:spPr bwMode="auto">
          <a:xfrm>
            <a:off x="179389" y="3781428"/>
            <a:ext cx="2736851" cy="5111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200" b="1">
                <a:solidFill>
                  <a:schemeClr val="bg1"/>
                </a:solidFill>
                <a:sym typeface="Symbol" panose="05050102010706020507" pitchFamily="18" charset="2"/>
              </a:rPr>
              <a:t>Capitais </a:t>
            </a:r>
            <a:endParaRPr lang="pt-BR" altLang="pt-BR" sz="2200" b="1">
              <a:solidFill>
                <a:schemeClr val="bg1"/>
              </a:solidFill>
            </a:endParaRPr>
          </a:p>
        </p:txBody>
      </p:sp>
      <p:sp>
        <p:nvSpPr>
          <p:cNvPr id="4103" name="Espaço Reservado para Conteúdo 2"/>
          <p:cNvSpPr txBox="1">
            <a:spLocks/>
          </p:cNvSpPr>
          <p:nvPr/>
        </p:nvSpPr>
        <p:spPr bwMode="auto">
          <a:xfrm>
            <a:off x="2987676" y="3789367"/>
            <a:ext cx="2736851" cy="5111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200" b="1">
                <a:solidFill>
                  <a:schemeClr val="bg1"/>
                </a:solidFill>
              </a:rPr>
              <a:t>Saldo Comercial </a:t>
            </a:r>
            <a:r>
              <a:rPr lang="pt-BR" altLang="pt-BR" sz="2200" b="1">
                <a:solidFill>
                  <a:schemeClr val="bg1"/>
                </a:solidFill>
                <a:sym typeface="Symbol" panose="05050102010706020507" pitchFamily="18" charset="2"/>
              </a:rPr>
              <a:t></a:t>
            </a:r>
            <a:endParaRPr lang="pt-BR" altLang="pt-BR" sz="2200" b="1">
              <a:solidFill>
                <a:schemeClr val="bg1"/>
              </a:solidFill>
            </a:endParaRPr>
          </a:p>
        </p:txBody>
      </p:sp>
      <p:sp>
        <p:nvSpPr>
          <p:cNvPr id="4104" name="Espaço Reservado para Conteúdo 2"/>
          <p:cNvSpPr txBox="1">
            <a:spLocks/>
          </p:cNvSpPr>
          <p:nvPr/>
        </p:nvSpPr>
        <p:spPr bwMode="auto">
          <a:xfrm>
            <a:off x="1692279" y="5876928"/>
            <a:ext cx="2735263" cy="5111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200" b="1">
                <a:solidFill>
                  <a:schemeClr val="bg1"/>
                </a:solidFill>
              </a:rPr>
              <a:t>R$/US$ </a:t>
            </a:r>
            <a:r>
              <a:rPr lang="pt-BR" altLang="pt-BR" b="1">
                <a:solidFill>
                  <a:schemeClr val="bg1"/>
                </a:solidFill>
                <a:sym typeface="Symbol" panose="05050102010706020507" pitchFamily="18" charset="2"/>
              </a:rPr>
              <a:t></a:t>
            </a:r>
            <a:r>
              <a:rPr lang="pt-BR" altLang="pt-BR" sz="2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05" name="Espaço Reservado para Conteúdo 2"/>
          <p:cNvSpPr txBox="1">
            <a:spLocks/>
          </p:cNvSpPr>
          <p:nvPr/>
        </p:nvSpPr>
        <p:spPr bwMode="auto">
          <a:xfrm>
            <a:off x="6300790" y="5876928"/>
            <a:ext cx="2735263" cy="5111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200" b="1">
                <a:solidFill>
                  <a:schemeClr val="bg1"/>
                </a:solidFill>
              </a:rPr>
              <a:t>Preço </a:t>
            </a:r>
            <a:r>
              <a:rPr lang="pt-BR" altLang="pt-BR" sz="2200" b="1">
                <a:solidFill>
                  <a:schemeClr val="bg1"/>
                </a:solidFill>
                <a:sym typeface="Symbol" panose="05050102010706020507" pitchFamily="18" charset="2"/>
              </a:rPr>
              <a:t></a:t>
            </a:r>
            <a:endParaRPr lang="pt-BR" altLang="pt-BR" sz="2200" b="1">
              <a:solidFill>
                <a:schemeClr val="bg1"/>
              </a:solidFill>
            </a:endParaRPr>
          </a:p>
        </p:txBody>
      </p:sp>
      <p:sp>
        <p:nvSpPr>
          <p:cNvPr id="4106" name="Espaço Reservado para Conteúdo 2"/>
          <p:cNvSpPr txBox="1">
            <a:spLocks/>
          </p:cNvSpPr>
          <p:nvPr/>
        </p:nvSpPr>
        <p:spPr bwMode="auto">
          <a:xfrm>
            <a:off x="1101727" y="2852738"/>
            <a:ext cx="2749551" cy="5127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400" b="1">
                <a:solidFill>
                  <a:schemeClr val="bg1"/>
                </a:solidFill>
                <a:latin typeface="Calibri" panose="020F0502020204030204" pitchFamily="34" charset="0"/>
              </a:rPr>
              <a:t>Juros Intl </a:t>
            </a:r>
            <a:r>
              <a:rPr lang="pt-BR" altLang="pt-BR" sz="2400" b="1">
                <a:solidFill>
                  <a:schemeClr val="bg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</a:t>
            </a:r>
            <a:endParaRPr lang="pt-BR" altLang="pt-BR" sz="2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107" name="Espaço Reservado para Conteúdo 2"/>
          <p:cNvSpPr txBox="1">
            <a:spLocks/>
          </p:cNvSpPr>
          <p:nvPr/>
        </p:nvSpPr>
        <p:spPr bwMode="auto">
          <a:xfrm rot="-5400000">
            <a:off x="4533902" y="4100515"/>
            <a:ext cx="2749551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400" b="1">
                <a:solidFill>
                  <a:schemeClr val="tx2"/>
                </a:solidFill>
                <a:latin typeface="Calibri" panose="020F0502020204030204" pitchFamily="34" charset="0"/>
              </a:rPr>
              <a:t>Expectativas</a:t>
            </a:r>
          </a:p>
        </p:txBody>
      </p:sp>
      <p:cxnSp>
        <p:nvCxnSpPr>
          <p:cNvPr id="17" name="Conector reto 16"/>
          <p:cNvCxnSpPr>
            <a:stCxn id="4100" idx="2"/>
          </p:cNvCxnSpPr>
          <p:nvPr/>
        </p:nvCxnSpPr>
        <p:spPr>
          <a:xfrm>
            <a:off x="6018213" y="3357564"/>
            <a:ext cx="0" cy="277495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endCxn id="4105" idx="1"/>
          </p:cNvCxnSpPr>
          <p:nvPr/>
        </p:nvCxnSpPr>
        <p:spPr>
          <a:xfrm>
            <a:off x="6018216" y="6132513"/>
            <a:ext cx="28892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1692275" y="3365503"/>
            <a:ext cx="0" cy="4159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>
            <a:off x="5219700" y="3357566"/>
            <a:ext cx="0" cy="41433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>
            <a:off x="6875463" y="3357566"/>
            <a:ext cx="0" cy="41433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>
            <a:off x="7596188" y="4300541"/>
            <a:ext cx="0" cy="1576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>
            <a:off x="2984500" y="4941891"/>
            <a:ext cx="0" cy="93503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1692275" y="4292600"/>
            <a:ext cx="0" cy="6492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4211639" y="4292600"/>
            <a:ext cx="0" cy="6492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1692278" y="4941888"/>
            <a:ext cx="251936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>
            <a:off x="2627313" y="2565401"/>
            <a:ext cx="0" cy="28733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4572000" y="2276477"/>
            <a:ext cx="0" cy="2889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2627313" y="2565400"/>
            <a:ext cx="33131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/>
          <p:cNvCxnSpPr/>
          <p:nvPr/>
        </p:nvCxnSpPr>
        <p:spPr>
          <a:xfrm>
            <a:off x="5940425" y="2565401"/>
            <a:ext cx="0" cy="28733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2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Objetivo</a:t>
            </a:r>
          </a:p>
        </p:txBody>
      </p:sp>
      <p:sp>
        <p:nvSpPr>
          <p:cNvPr id="512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41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pt-BR" altLang="pt-BR" dirty="0"/>
              <a:t>Captar a influência das duas emissões monetárias, denominadas </a:t>
            </a:r>
            <a:r>
              <a:rPr lang="pt-BR" altLang="pt-BR" dirty="0" err="1"/>
              <a:t>Quantitative</a:t>
            </a:r>
            <a:r>
              <a:rPr lang="pt-BR" altLang="pt-BR" dirty="0"/>
              <a:t> </a:t>
            </a:r>
            <a:r>
              <a:rPr lang="pt-BR" altLang="pt-BR" dirty="0" err="1"/>
              <a:t>Easing</a:t>
            </a:r>
            <a:r>
              <a:rPr lang="pt-BR" altLang="pt-BR" dirty="0"/>
              <a:t> (QE) feitas pelo Federal Reserve (FED), sobre o índice de preços oficial (IPCA/IBGE), através da análise de algumas das principais variáveis macroeconômicas brasileiras. Entre elas a taxa de câmbio (R$/US$), o índice de preços ao atacado (IPA) e o próprio índice de preços ao consumidor amplo (IPCA/IBGE). Além das variáveis anteriormente citadas, este trabalho utilizará como variáveis endógenas no modelo, a base monetária norte-americana (M1) e o índice de preços de commodities (COMMFMI).    </a:t>
            </a:r>
          </a:p>
        </p:txBody>
      </p:sp>
      <p:sp>
        <p:nvSpPr>
          <p:cNvPr id="5124" name="CaixaDeTexto 3"/>
          <p:cNvSpPr txBox="1">
            <a:spLocks noChangeArrowheads="1"/>
          </p:cNvSpPr>
          <p:nvPr/>
        </p:nvSpPr>
        <p:spPr bwMode="auto">
          <a:xfrm>
            <a:off x="4572003" y="6453188"/>
            <a:ext cx="46085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FF0000"/>
                </a:solidFill>
              </a:rPr>
              <a:t>Dados mensais de jan2009 a mar2012</a:t>
            </a:r>
          </a:p>
        </p:txBody>
      </p:sp>
    </p:spTree>
    <p:extLst>
      <p:ext uri="{BB962C8B-B14F-4D97-AF65-F5344CB8AC3E}">
        <p14:creationId xmlns:p14="http://schemas.microsoft.com/office/powerpoint/2010/main" val="396796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642350" cy="850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2800"/>
              <a:t>Resposta do índice de preços de commodities a um choque não antecipado na base monetária americana. 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pic>
        <p:nvPicPr>
          <p:cNvPr id="6148" name="Picture 646" descr="base_commof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39753" y="5589590"/>
            <a:ext cx="79914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/>
              <a:t>A expansão monetária americana teve como um dos impactos a valorização rápida dos preços de várias commodities.</a:t>
            </a:r>
          </a:p>
        </p:txBody>
      </p:sp>
    </p:spTree>
    <p:extLst>
      <p:ext uri="{BB962C8B-B14F-4D97-AF65-F5344CB8AC3E}">
        <p14:creationId xmlns:p14="http://schemas.microsoft.com/office/powerpoint/2010/main" val="32516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642350" cy="1138237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70000"/>
              </a:lnSpc>
            </a:pPr>
            <a:r>
              <a:rPr lang="pt-BR" altLang="pt-BR" sz="2800"/>
              <a:t>Evolução da base monetária americana e índice de preços de commodities entre janeiro de 2009 e março de 2012 (base 2009 = 100).</a:t>
            </a:r>
            <a:r>
              <a:rPr lang="pt-BR" altLang="pt-BR" smtClean="0"/>
              <a:t> </a:t>
            </a: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484314"/>
            <a:ext cx="8893175" cy="39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CaixaDeTexto 4"/>
          <p:cNvSpPr txBox="1">
            <a:spLocks noChangeArrowheads="1"/>
          </p:cNvSpPr>
          <p:nvPr/>
        </p:nvSpPr>
        <p:spPr bwMode="auto">
          <a:xfrm>
            <a:off x="6696077" y="5084764"/>
            <a:ext cx="2447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>
                <a:solidFill>
                  <a:srgbClr val="FF0000"/>
                </a:solidFill>
              </a:rPr>
              <a:t>Correlação = 0,91</a:t>
            </a:r>
          </a:p>
        </p:txBody>
      </p:sp>
    </p:spTree>
    <p:extLst>
      <p:ext uri="{BB962C8B-B14F-4D97-AF65-F5344CB8AC3E}">
        <p14:creationId xmlns:p14="http://schemas.microsoft.com/office/powerpoint/2010/main" val="424892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642350" cy="850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2800"/>
              <a:t>Resposta da taxa de câmbio a um choque não antecipado na base monetária americana</a:t>
            </a:r>
            <a:endParaRPr lang="pt-BR" altLang="pt-BR" smtClean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pic>
        <p:nvPicPr>
          <p:cNvPr id="8196" name="Picture 4" descr="base_c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4"/>
            <a:ext cx="9144000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39751" y="5516564"/>
            <a:ext cx="80645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/>
              <a:t>Aumento de emissão monetária implicou em valorização da taxa de câmbio no Brasil.</a:t>
            </a:r>
          </a:p>
        </p:txBody>
      </p:sp>
    </p:spTree>
    <p:extLst>
      <p:ext uri="{BB962C8B-B14F-4D97-AF65-F5344CB8AC3E}">
        <p14:creationId xmlns:p14="http://schemas.microsoft.com/office/powerpoint/2010/main" val="300635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642350" cy="850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2800"/>
              <a:t>Resposta da taxa de câmbio a um choque não antecipado no índice de preços de commodities</a:t>
            </a:r>
            <a:r>
              <a:rPr lang="pt-BR" altLang="pt-BR" smtClean="0"/>
              <a:t> </a:t>
            </a: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pic>
        <p:nvPicPr>
          <p:cNvPr id="9220" name="Picture 4" descr="commfmi_c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9"/>
            <a:ext cx="91440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50826" y="5373690"/>
            <a:ext cx="871378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/>
              <a:t>O Brasil é um grande exportador de commodities, entre elas: minério de ferro, soja, milho, carne, etc; que contribuem fortemente para o superávit na balança comercial. Quanto maior é o valor das exportações mais divisas entram no país.</a:t>
            </a:r>
          </a:p>
        </p:txBody>
      </p:sp>
    </p:spTree>
    <p:extLst>
      <p:ext uri="{BB962C8B-B14F-4D97-AF65-F5344CB8AC3E}">
        <p14:creationId xmlns:p14="http://schemas.microsoft.com/office/powerpoint/2010/main" val="255170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642350" cy="850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2800"/>
              <a:t>Resposta do índice de preços ao produtor a um choque não antecipado no índice de preços de commodities</a:t>
            </a:r>
            <a:r>
              <a:rPr lang="pt-BR" altLang="pt-BR" smtClean="0"/>
              <a:t> </a:t>
            </a: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pic>
        <p:nvPicPr>
          <p:cNvPr id="10244" name="Picture 5" descr="commfmi_i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9"/>
            <a:ext cx="91440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58778" y="4821241"/>
            <a:ext cx="87852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/>
              <a:t>Como muitas das commodities que compõe os índices de preços ao produtor são produzidas e exportadas pelo Brasil, o efeito da alta de preços desses itens podem ter sido contrabalançados pela valorização da taxa de câmbio, já que no mercado interno estes itens são comercializados em reais. O que denota um efeito difuso dos preços de commodities sobre o índice de preços ao produtor.</a:t>
            </a:r>
          </a:p>
        </p:txBody>
      </p:sp>
    </p:spTree>
    <p:extLst>
      <p:ext uri="{BB962C8B-B14F-4D97-AF65-F5344CB8AC3E}">
        <p14:creationId xmlns:p14="http://schemas.microsoft.com/office/powerpoint/2010/main" val="25790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uc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039" y="10757"/>
            <a:ext cx="5416886" cy="683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5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642350" cy="850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2800"/>
              <a:t>Resposta do índice de preços ao produtor a um choque não antecipado na taxa de câmbio</a:t>
            </a: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pic>
        <p:nvPicPr>
          <p:cNvPr id="11268" name="Picture 5" descr="cam_i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7"/>
            <a:ext cx="914400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50828" y="5373688"/>
            <a:ext cx="8569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79391" y="5229227"/>
            <a:ext cx="86756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/>
              <a:t>Uma valorização da taxa de câmbio implica uma redução do índice de preços ao produtor, esse efeito se dissipa em aproximadamente 4 períodos após o choque.</a:t>
            </a:r>
          </a:p>
        </p:txBody>
      </p:sp>
    </p:spTree>
    <p:extLst>
      <p:ext uri="{BB962C8B-B14F-4D97-AF65-F5344CB8AC3E}">
        <p14:creationId xmlns:p14="http://schemas.microsoft.com/office/powerpoint/2010/main" val="7247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642350" cy="850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2800"/>
              <a:t>Resposta do índice de preços ao consumidor amplo (IPCA) a um choque não antecipado na taxa de câmbio</a:t>
            </a:r>
            <a:r>
              <a:rPr lang="pt-BR" altLang="pt-BR" smtClean="0"/>
              <a:t> </a:t>
            </a: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pic>
        <p:nvPicPr>
          <p:cNvPr id="12292" name="Picture 4" descr="cam_ip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9"/>
            <a:ext cx="91440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50828" y="5084763"/>
            <a:ext cx="8569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50828" y="5229226"/>
            <a:ext cx="88931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/>
              <a:t>A variação da taxa de câmbio apresenta uma influência duradoura sobre o IPCA que pode chegar a 9 ou 10 períodos após o choque.</a:t>
            </a:r>
          </a:p>
        </p:txBody>
      </p:sp>
    </p:spTree>
    <p:extLst>
      <p:ext uri="{BB962C8B-B14F-4D97-AF65-F5344CB8AC3E}">
        <p14:creationId xmlns:p14="http://schemas.microsoft.com/office/powerpoint/2010/main" val="164897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642350" cy="850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2800"/>
              <a:t>Resposta do índice de preços ao consumidor amplo a um choque não antecipado no índice de preços ao produtor</a:t>
            </a:r>
            <a:r>
              <a:rPr lang="pt-BR" altLang="pt-BR" smtClean="0"/>
              <a:t> 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pic>
        <p:nvPicPr>
          <p:cNvPr id="13316" name="Picture 4" descr="ipa_ip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9"/>
            <a:ext cx="9144000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79389" y="5300665"/>
            <a:ext cx="89646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/>
              <a:t>A variação do IPA também tem efeitos duradouros sobre o IPCA, com o repasse máximo no terceiro período após o choque.</a:t>
            </a:r>
          </a:p>
        </p:txBody>
      </p:sp>
    </p:spTree>
    <p:extLst>
      <p:ext uri="{BB962C8B-B14F-4D97-AF65-F5344CB8AC3E}">
        <p14:creationId xmlns:p14="http://schemas.microsoft.com/office/powerpoint/2010/main" val="329576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642350" cy="417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2400"/>
              <a:t>Decomposição da variância dos erros de previsão do CAMBIO, em % </a:t>
            </a: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graphicFrame>
        <p:nvGraphicFramePr>
          <p:cNvPr id="25706" name="Group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252589"/>
              </p:ext>
            </p:extLst>
          </p:nvPr>
        </p:nvGraphicFramePr>
        <p:xfrm>
          <a:off x="684217" y="765175"/>
          <a:ext cx="7704141" cy="5242560"/>
        </p:xfrm>
        <a:graphic>
          <a:graphicData uri="http://schemas.openxmlformats.org/drawingml/2006/table">
            <a:tbl>
              <a:tblPr/>
              <a:tblGrid>
                <a:gridCol w="1058863"/>
                <a:gridCol w="1166813"/>
                <a:gridCol w="1060451"/>
                <a:gridCol w="1243012"/>
                <a:gridCol w="1285415"/>
                <a:gridCol w="830724"/>
                <a:gridCol w="1058863"/>
              </a:tblGrid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Per</a:t>
                      </a:r>
                      <a:r>
                        <a:rPr kumimoji="0" lang="pt-B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í</a:t>
                      </a:r>
                      <a:r>
                        <a:rPr kumimoji="0" lang="pt-B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odo</a:t>
                      </a:r>
                      <a:endParaRPr kumimoji="0" lang="pt-BR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Desvio Padrão</a:t>
                      </a:r>
                      <a:endParaRPr kumimoji="0" lang="pt-BR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BASE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COMM FMI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CAMBIO</a:t>
                      </a:r>
                      <a:endParaRPr kumimoji="0" lang="pt-BR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IPA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IPCA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2,99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1,55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30,05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68,41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3,24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10,63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25,75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63,09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0,49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0,03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3,27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11,25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25,30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62,14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1,25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0,06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3,28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11,23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25,19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61,85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1,58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0,16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3,28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11,21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25,15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61,74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1,66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0,25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3,28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11,21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25,13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61,69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1,66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0,30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3,28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11,22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25,12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61,66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1,66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0,34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3,28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11,22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25,12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61,64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1,67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0,35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3,28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11,22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25,11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61,64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1,67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0,36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3,28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11,22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25,11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61,63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1,67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0,36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3,28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11,22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25,11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61,63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1,68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0,36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3,28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11,22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25,11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61,63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1,68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0,36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35" name="Text Box 107"/>
          <p:cNvSpPr txBox="1">
            <a:spLocks noChangeArrowheads="1"/>
          </p:cNvSpPr>
          <p:nvPr/>
        </p:nvSpPr>
        <p:spPr bwMode="auto">
          <a:xfrm>
            <a:off x="250827" y="6080584"/>
            <a:ext cx="86423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000" dirty="0"/>
              <a:t>O índice de preços de commodities e a base monetária americana apresentaram relativa influência sobre a taxa de câmbio no Brasil.</a:t>
            </a:r>
          </a:p>
        </p:txBody>
      </p:sp>
      <p:sp>
        <p:nvSpPr>
          <p:cNvPr id="14436" name="Oval 108"/>
          <p:cNvSpPr>
            <a:spLocks noChangeArrowheads="1"/>
          </p:cNvSpPr>
          <p:nvPr/>
        </p:nvSpPr>
        <p:spPr bwMode="auto">
          <a:xfrm>
            <a:off x="2916241" y="5569631"/>
            <a:ext cx="2160587" cy="5032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4307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642350" cy="417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2400"/>
              <a:t>Decomposição da variância dos erros de previsão do IPA, em % </a:t>
            </a: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graphicFrame>
        <p:nvGraphicFramePr>
          <p:cNvPr id="26724" name="Group 100"/>
          <p:cNvGraphicFramePr>
            <a:graphicFrameLocks noGrp="1"/>
          </p:cNvGraphicFramePr>
          <p:nvPr/>
        </p:nvGraphicFramePr>
        <p:xfrm>
          <a:off x="355602" y="765175"/>
          <a:ext cx="8459791" cy="5242560"/>
        </p:xfrm>
        <a:graphic>
          <a:graphicData uri="http://schemas.openxmlformats.org/drawingml/2006/table">
            <a:tbl>
              <a:tblPr/>
              <a:tblGrid>
                <a:gridCol w="1163639"/>
                <a:gridCol w="1285875"/>
                <a:gridCol w="1163637"/>
                <a:gridCol w="1355725"/>
                <a:gridCol w="1163639"/>
                <a:gridCol w="1163637"/>
                <a:gridCol w="1163639"/>
              </a:tblGrid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</a:t>
                      </a: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í</a:t>
                      </a: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odo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Desvio Padrão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BASE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 FMI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CAM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IPA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IPCA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0,67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0,17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0,41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10,57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88,86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0,80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0,18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0,40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13,02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84,78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1,62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0,84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0,20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0,50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12,09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84,28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2,93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0,85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0,31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0,58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11,70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83,18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4,23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0,86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0,49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0,70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11,57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82,16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5,07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0,87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0,63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0,79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11,57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81,42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5,59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0,87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0,74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0,84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11,62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80,96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5,84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0,87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0,80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0,87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11,66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80,71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5,96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0,87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0,84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0,88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11,70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80,58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6,00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0,87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0,85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0,89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11,72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80,53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6,01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0,87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0,86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0,89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11,73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80,51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6,02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0,87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0,86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0,89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11,73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80,50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6,02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59" name="Oval 101"/>
          <p:cNvSpPr>
            <a:spLocks noChangeArrowheads="1"/>
          </p:cNvSpPr>
          <p:nvPr/>
        </p:nvSpPr>
        <p:spPr bwMode="auto">
          <a:xfrm>
            <a:off x="5435601" y="5558747"/>
            <a:ext cx="2160588" cy="5032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460" name="Text Box 102"/>
          <p:cNvSpPr txBox="1">
            <a:spLocks noChangeArrowheads="1"/>
          </p:cNvSpPr>
          <p:nvPr/>
        </p:nvSpPr>
        <p:spPr bwMode="auto">
          <a:xfrm>
            <a:off x="468316" y="6094870"/>
            <a:ext cx="83518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000" dirty="0"/>
              <a:t>A taxa de câmbio e a inércia do próprio IPA apresentaram as influências mais importantes para explicar a variância do IPA.</a:t>
            </a:r>
          </a:p>
        </p:txBody>
      </p:sp>
    </p:spTree>
    <p:extLst>
      <p:ext uri="{BB962C8B-B14F-4D97-AF65-F5344CB8AC3E}">
        <p14:creationId xmlns:p14="http://schemas.microsoft.com/office/powerpoint/2010/main" val="309190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642350" cy="417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2400"/>
              <a:t>Decomposição da variância dos erros de previsão do IPCA, em % </a:t>
            </a: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3" y="-18466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graphicFrame>
        <p:nvGraphicFramePr>
          <p:cNvPr id="27748" name="Group 100"/>
          <p:cNvGraphicFramePr>
            <a:graphicFrameLocks noGrp="1"/>
          </p:cNvGraphicFramePr>
          <p:nvPr/>
        </p:nvGraphicFramePr>
        <p:xfrm>
          <a:off x="527049" y="803275"/>
          <a:ext cx="7920038" cy="5242560"/>
        </p:xfrm>
        <a:graphic>
          <a:graphicData uri="http://schemas.openxmlformats.org/drawingml/2006/table">
            <a:tbl>
              <a:tblPr/>
              <a:tblGrid>
                <a:gridCol w="1154113"/>
                <a:gridCol w="1139825"/>
                <a:gridCol w="1089025"/>
                <a:gridCol w="1268412"/>
                <a:gridCol w="1089025"/>
                <a:gridCol w="1089025"/>
                <a:gridCol w="1090613"/>
              </a:tblGrid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</a:t>
                      </a: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í</a:t>
                      </a: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odo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Desvio Padrão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BASE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 FMI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CAM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IPA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IPCA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0,15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0,11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2,32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10,85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10,30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76,43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0,20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5,15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7,54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21,44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13,09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52,78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0,23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6,77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7,04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21,25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17,90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47,05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0,24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7,33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6,86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21,88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20,50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43,43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0,24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7,43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6,68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21,97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22,22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41,71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0,25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7,42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6,58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22,01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23,14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40,85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0,25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7,40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6,53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21,99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23,61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40,47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0,25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7,38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6,51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21,97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23,82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40,32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0,25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7,37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6,50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21,96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23,91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40,27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0,25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7,36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6,49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21,95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23,93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40,26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0,25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7,36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6,49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21,94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23,93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40,26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0,25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7,36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6,49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21,94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23,93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40,27</a:t>
                      </a:r>
                      <a:endParaRPr kumimoji="0" lang="pt-BR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83" name="Oval 101"/>
          <p:cNvSpPr>
            <a:spLocks noChangeArrowheads="1"/>
          </p:cNvSpPr>
          <p:nvPr/>
        </p:nvSpPr>
        <p:spPr bwMode="auto">
          <a:xfrm>
            <a:off x="5110164" y="5591403"/>
            <a:ext cx="3384551" cy="5286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484" name="Text Box 102"/>
          <p:cNvSpPr txBox="1">
            <a:spLocks noChangeArrowheads="1"/>
          </p:cNvSpPr>
          <p:nvPr/>
        </p:nvSpPr>
        <p:spPr bwMode="auto">
          <a:xfrm>
            <a:off x="179389" y="6108478"/>
            <a:ext cx="89646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000" dirty="0"/>
              <a:t>A taxa de câmbio, o IPA e a inércia do IPCA foram os principais responsáveis para explicar a variância do IPCA.</a:t>
            </a:r>
          </a:p>
        </p:txBody>
      </p:sp>
    </p:spTree>
    <p:extLst>
      <p:ext uri="{BB962C8B-B14F-4D97-AF65-F5344CB8AC3E}">
        <p14:creationId xmlns:p14="http://schemas.microsoft.com/office/powerpoint/2010/main" val="63499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250827" y="260351"/>
            <a:ext cx="8642351" cy="1143000"/>
          </a:xfrm>
        </p:spPr>
        <p:txBody>
          <a:bodyPr/>
          <a:lstStyle/>
          <a:p>
            <a:pPr eaLnBrk="1" hangingPunct="1"/>
            <a:r>
              <a:rPr lang="pt-BR" altLang="pt-BR" sz="3200"/>
              <a:t>CONCLUSÃO</a:t>
            </a:r>
            <a:br>
              <a:rPr lang="pt-BR" altLang="pt-BR" sz="3200"/>
            </a:br>
            <a:endParaRPr lang="pt-BR" altLang="pt-BR" sz="3200"/>
          </a:p>
        </p:txBody>
      </p:sp>
      <p:sp>
        <p:nvSpPr>
          <p:cNvPr id="17411" name="Retângulo 2"/>
          <p:cNvSpPr>
            <a:spLocks noChangeArrowheads="1"/>
          </p:cNvSpPr>
          <p:nvPr/>
        </p:nvSpPr>
        <p:spPr bwMode="auto">
          <a:xfrm>
            <a:off x="0" y="1052514"/>
            <a:ext cx="914400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sz="2600"/>
              <a:t>No caso particular do Brasil:</a:t>
            </a:r>
          </a:p>
          <a:p>
            <a:pPr lvl="1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sz="2600"/>
              <a:t>A política monetária expansionista norte americana (QE1 e QE2) além de influenciar o movimento de capitais, também foi responsável pela valorização das commodities que o Brasil é grande exportador.</a:t>
            </a:r>
          </a:p>
          <a:p>
            <a:pPr lvl="1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sz="2600"/>
              <a:t> Inegável impacto nos preços das commodities, parece e é possível que houvesse contaminado o IPA se este não sofresse também influências do câmbio valorizado.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sz="2600"/>
              <a:t>Se o choque monetário americano, foi inflacionário para outras economias, no caso do Brasil – com nossas altas taxas de juros e grande exportador de commodities – o efeito sobre o câmbio contribuiu para suavizar a elevação de preços internos. </a:t>
            </a:r>
          </a:p>
        </p:txBody>
      </p:sp>
    </p:spTree>
    <p:extLst>
      <p:ext uri="{BB962C8B-B14F-4D97-AF65-F5344CB8AC3E}">
        <p14:creationId xmlns:p14="http://schemas.microsoft.com/office/powerpoint/2010/main" val="36788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lano de fundo 9.jpg"/>
          <p:cNvPicPr>
            <a:picLocks noGrp="1" noChangeAspect="1"/>
          </p:cNvPicPr>
          <p:nvPr isPhoto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179391" y="188916"/>
            <a:ext cx="8785225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pt-BR" sz="2800" b="1" dirty="0">
              <a:latin typeface="Calibri" pitchFamily="34" charset="0"/>
              <a:cs typeface="Arial" charset="0"/>
            </a:endParaRPr>
          </a:p>
          <a:p>
            <a:pPr algn="ctr">
              <a:defRPr/>
            </a:pPr>
            <a:endParaRPr lang="pt-BR" sz="2800" b="1" dirty="0">
              <a:latin typeface="Calibri" pitchFamily="34" charset="0"/>
              <a:cs typeface="Arial" charset="0"/>
            </a:endParaRPr>
          </a:p>
          <a:p>
            <a:pPr algn="ctr">
              <a:defRPr/>
            </a:pPr>
            <a:r>
              <a:rPr lang="pt-BR" sz="2800" b="1" dirty="0">
                <a:latin typeface="+mj-lt"/>
                <a:cs typeface="Aharoni" pitchFamily="2" charset="-79"/>
              </a:rPr>
              <a:t>O REGIME DE METAS DE INFLAÇÃO NO BRASIL: Uma análise empírica do IPCA</a:t>
            </a:r>
          </a:p>
          <a:p>
            <a:pPr algn="ctr">
              <a:defRPr/>
            </a:pPr>
            <a:endParaRPr lang="pt-BR" sz="2800" b="1" dirty="0">
              <a:latin typeface="Calibri" pitchFamily="34" charset="0"/>
              <a:cs typeface="Arial" charset="0"/>
            </a:endParaRPr>
          </a:p>
          <a:p>
            <a:pPr algn="ctr">
              <a:defRPr/>
            </a:pPr>
            <a:endParaRPr lang="pt-BR" sz="2800" b="1" dirty="0">
              <a:latin typeface="Calibri" pitchFamily="34" charset="0"/>
              <a:cs typeface="Arial" charset="0"/>
            </a:endParaRPr>
          </a:p>
          <a:p>
            <a:pPr algn="ctr">
              <a:defRPr/>
            </a:pPr>
            <a:endParaRPr lang="pt-BR" sz="2800" b="1" dirty="0">
              <a:latin typeface="Calibri" pitchFamily="34" charset="0"/>
              <a:cs typeface="Arial" charset="0"/>
            </a:endParaRPr>
          </a:p>
          <a:p>
            <a:pPr algn="ctr">
              <a:defRPr/>
            </a:pPr>
            <a:r>
              <a:rPr lang="pt-BR" sz="2000" b="1" dirty="0">
                <a:latin typeface="Calibri" pitchFamily="34" charset="0"/>
                <a:cs typeface="Arial" charset="0"/>
              </a:rPr>
              <a:t>ANIELA FAGUNDES CARRARA</a:t>
            </a:r>
          </a:p>
          <a:p>
            <a:pPr algn="ctr">
              <a:defRPr/>
            </a:pPr>
            <a:r>
              <a:rPr lang="pt-BR" sz="2000" b="1" dirty="0">
                <a:latin typeface="Calibri" pitchFamily="34" charset="0"/>
                <a:cs typeface="Arial" charset="0"/>
              </a:rPr>
              <a:t>ANDRÉ LUIZ CORREA</a:t>
            </a:r>
          </a:p>
          <a:p>
            <a:pPr algn="ctr">
              <a:defRPr/>
            </a:pPr>
            <a:endParaRPr lang="pt-BR" sz="2400" b="1" dirty="0">
              <a:latin typeface="Calibri" pitchFamily="34" charset="0"/>
              <a:cs typeface="Arial" charset="0"/>
            </a:endParaRPr>
          </a:p>
          <a:p>
            <a:pPr algn="ctr">
              <a:defRPr/>
            </a:pPr>
            <a:endParaRPr lang="pt-BR" sz="2400" b="1" dirty="0">
              <a:latin typeface="Calibri" pitchFamily="34" charset="0"/>
              <a:cs typeface="Arial" charset="0"/>
            </a:endParaRPr>
          </a:p>
          <a:p>
            <a:pPr algn="ctr">
              <a:defRPr/>
            </a:pPr>
            <a:endParaRPr lang="pt-BR" sz="2400" b="1" dirty="0">
              <a:latin typeface="Calibri" pitchFamily="34" charset="0"/>
              <a:cs typeface="Arial" charset="0"/>
            </a:endParaRPr>
          </a:p>
          <a:p>
            <a:pPr>
              <a:defRPr/>
            </a:pPr>
            <a:r>
              <a:rPr lang="pt-BR" sz="2400" b="1" dirty="0">
                <a:latin typeface="Calibri" pitchFamily="34" charset="0"/>
                <a:cs typeface="Arial" charset="0"/>
              </a:rPr>
              <a:t>Publicado em:</a:t>
            </a:r>
          </a:p>
          <a:p>
            <a:pPr>
              <a:defRPr/>
            </a:pPr>
            <a:r>
              <a:rPr lang="pt-BR" sz="2400" b="1" dirty="0">
                <a:latin typeface="Calibri" pitchFamily="34" charset="0"/>
                <a:cs typeface="Arial" charset="0"/>
              </a:rPr>
              <a:t>Revista de Economia Contemporânea, Rio de Janeiro, v.16, n.3, p.441-462, set/dez 2012.</a:t>
            </a:r>
          </a:p>
          <a:p>
            <a:pPr>
              <a:defRPr/>
            </a:pPr>
            <a:endParaRPr lang="pt-BR" sz="2400" b="1" dirty="0">
              <a:latin typeface="Calibri" pitchFamily="34" charset="0"/>
              <a:cs typeface="Arial" charset="0"/>
            </a:endParaRPr>
          </a:p>
          <a:p>
            <a:pPr algn="ctr">
              <a:defRPr/>
            </a:pPr>
            <a:endParaRPr lang="pt-BR" sz="2800" dirty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0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lano de fundo 9.jpg"/>
          <p:cNvPicPr>
            <a:picLocks noGrp="1" noChangeAspect="1"/>
          </p:cNvPicPr>
          <p:nvPr isPhoto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1747" name="Título 1"/>
          <p:cNvSpPr>
            <a:spLocks noGrp="1"/>
          </p:cNvSpPr>
          <p:nvPr>
            <p:ph type="title"/>
          </p:nvPr>
        </p:nvSpPr>
        <p:spPr>
          <a:xfrm>
            <a:off x="71120" y="365126"/>
            <a:ext cx="9758680" cy="1325563"/>
          </a:xfrm>
        </p:spPr>
        <p:txBody>
          <a:bodyPr/>
          <a:lstStyle/>
          <a:p>
            <a:pPr eaLnBrk="1" hangingPunct="1"/>
            <a:r>
              <a:rPr lang="pt-BR" altLang="pt-BR" sz="4800" b="1"/>
              <a:t>Objetivos do trabalho</a:t>
            </a:r>
            <a:endParaRPr lang="en-US" altLang="pt-BR" sz="4800" b="1" dirty="0"/>
          </a:p>
        </p:txBody>
      </p:sp>
      <p:sp>
        <p:nvSpPr>
          <p:cNvPr id="31748" name="CaixaDeTexto 3"/>
          <p:cNvSpPr txBox="1">
            <a:spLocks noChangeArrowheads="1"/>
          </p:cNvSpPr>
          <p:nvPr/>
        </p:nvSpPr>
        <p:spPr bwMode="auto">
          <a:xfrm>
            <a:off x="395290" y="1773240"/>
            <a:ext cx="842486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pt-BR" sz="2800" b="1" dirty="0">
                <a:cs typeface="Arial" charset="0"/>
              </a:rPr>
              <a:t>Analisar o regime de metas de inflação no Brasil;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2800" b="1" dirty="0">
              <a:cs typeface="Arial" charset="0"/>
            </a:endParaRPr>
          </a:p>
          <a:p>
            <a:pPr>
              <a:defRPr/>
            </a:pPr>
            <a:endParaRPr lang="pt-BR" sz="2800" b="1" dirty="0">
              <a:cs typeface="Arial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2800" b="1" dirty="0">
                <a:cs typeface="Arial" charset="0"/>
              </a:rPr>
              <a:t> avaliar o uso do IPCA como referência para a inflação dentro do regime de metas</a:t>
            </a:r>
            <a:r>
              <a:rPr lang="pt-BR" sz="2800" b="1" dirty="0">
                <a:latin typeface="Arial" charset="0"/>
                <a:cs typeface="Arial" charset="0"/>
              </a:rPr>
              <a:t>.</a:t>
            </a:r>
            <a:endParaRPr lang="en-US" sz="28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65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lano de fundo 9.jpg"/>
          <p:cNvPicPr>
            <a:picLocks noGrp="1" noChangeAspect="1"/>
          </p:cNvPicPr>
          <p:nvPr isPhoto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096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600" b="1"/>
              <a:t>Variáveis selecionadas</a:t>
            </a:r>
          </a:p>
        </p:txBody>
      </p:sp>
      <p:sp>
        <p:nvSpPr>
          <p:cNvPr id="40964" name="CaixaDeTexto 2"/>
          <p:cNvSpPr txBox="1">
            <a:spLocks noChangeArrowheads="1"/>
          </p:cNvSpPr>
          <p:nvPr/>
        </p:nvSpPr>
        <p:spPr bwMode="auto">
          <a:xfrm>
            <a:off x="395291" y="1341440"/>
            <a:ext cx="8497887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400" b="1" u="sng">
                <a:latin typeface="Calibri" panose="020F0502020204030204" pitchFamily="34" charset="0"/>
              </a:rPr>
              <a:t>IPCA</a:t>
            </a:r>
            <a:r>
              <a:rPr lang="pt-BR" altLang="pt-BR" sz="2400" b="1">
                <a:latin typeface="Calibri" panose="020F0502020204030204" pitchFamily="34" charset="0"/>
              </a:rPr>
              <a:t> - geral - índice (dez. 1993 = 100;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400" b="1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400" b="1">
                <a:latin typeface="Calibri" panose="020F0502020204030204" pitchFamily="34" charset="0"/>
              </a:rPr>
              <a:t> </a:t>
            </a:r>
            <a:r>
              <a:rPr lang="pt-BR" altLang="pt-BR" sz="2400" b="1" u="sng">
                <a:latin typeface="Calibri" panose="020F0502020204030204" pitchFamily="34" charset="0"/>
              </a:rPr>
              <a:t>IGP-M</a:t>
            </a:r>
            <a:r>
              <a:rPr lang="pt-BR" altLang="pt-BR" sz="2400" b="1">
                <a:latin typeface="Calibri" panose="020F0502020204030204" pitchFamily="34" charset="0"/>
              </a:rPr>
              <a:t> - geral - índice (ago. 1994 = 100);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400" b="1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400" b="1">
                <a:latin typeface="Calibri" panose="020F0502020204030204" pitchFamily="34" charset="0"/>
              </a:rPr>
              <a:t> </a:t>
            </a:r>
            <a:r>
              <a:rPr lang="pt-BR" altLang="pt-BR" sz="2400" b="1" u="sng">
                <a:latin typeface="Calibri" panose="020F0502020204030204" pitchFamily="34" charset="0"/>
              </a:rPr>
              <a:t>Núcleo</a:t>
            </a:r>
            <a:r>
              <a:rPr lang="pt-BR" altLang="pt-BR" sz="2400" b="1">
                <a:latin typeface="Calibri" panose="020F0502020204030204" pitchFamily="34" charset="0"/>
              </a:rPr>
              <a:t> – IPCA;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400" b="1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400" b="1" u="sng">
                <a:latin typeface="Calibri" panose="020F0502020204030204" pitchFamily="34" charset="0"/>
              </a:rPr>
              <a:t>IPCA - preços monitorados ou administrados;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400" b="1" u="sng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400" b="1" u="sng">
                <a:latin typeface="Calibri" panose="020F0502020204030204" pitchFamily="34" charset="0"/>
              </a:rPr>
              <a:t>Taxa de câmbio comercial para compra</a:t>
            </a:r>
            <a:r>
              <a:rPr lang="pt-BR" altLang="pt-BR" sz="2400" b="1">
                <a:latin typeface="Calibri" panose="020F0502020204030204" pitchFamily="34" charset="0"/>
              </a:rPr>
              <a:t>: real (R$) / dólar americano   (US$) - fim período;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400" b="1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400" b="1" u="sng">
                <a:latin typeface="Calibri" panose="020F0502020204030204" pitchFamily="34" charset="0"/>
              </a:rPr>
              <a:t>Taxa de juros</a:t>
            </a:r>
            <a:r>
              <a:rPr lang="pt-BR" altLang="pt-BR" sz="2400" b="1">
                <a:latin typeface="Calibri" panose="020F0502020204030204" pitchFamily="34" charset="0"/>
              </a:rPr>
              <a:t>: Overnight / Selic;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400" b="1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400" b="1" u="sng">
                <a:latin typeface="Calibri" panose="020F0502020204030204" pitchFamily="34" charset="0"/>
              </a:rPr>
              <a:t>Hiato do produto.</a:t>
            </a:r>
          </a:p>
          <a:p>
            <a:pPr eaLnBrk="1" hangingPunct="1"/>
            <a:endParaRPr lang="pt-BR" altLang="pt-BR" sz="2400" b="1">
              <a:latin typeface="Calibri" panose="020F0502020204030204" pitchFamily="34" charset="0"/>
            </a:endParaRPr>
          </a:p>
          <a:p>
            <a:pPr eaLnBrk="1" hangingPunct="1"/>
            <a:endParaRPr lang="pt-BR" altLang="pt-BR" sz="2400" b="1">
              <a:latin typeface="Calibri" panose="020F0502020204030204" pitchFamily="34" charset="0"/>
            </a:endParaRPr>
          </a:p>
          <a:p>
            <a:pPr algn="just" eaLnBrk="1" hangingPunct="1"/>
            <a:endParaRPr lang="pt-BR" altLang="pt-BR">
              <a:latin typeface="Calibri" panose="020F0502020204030204" pitchFamily="34" charset="0"/>
            </a:endParaRPr>
          </a:p>
          <a:p>
            <a:pPr algn="just" eaLnBrk="1" hangingPunct="1">
              <a:buFontTx/>
              <a:buChar char="-"/>
            </a:pPr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39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3533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Núcleos - IPCA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6068" y="1115625"/>
            <a:ext cx="8795051" cy="4351338"/>
          </a:xfrm>
        </p:spPr>
        <p:txBody>
          <a:bodyPr>
            <a:noAutofit/>
          </a:bodyPr>
          <a:lstStyle/>
          <a:p>
            <a:r>
              <a:rPr lang="pt-BR" dirty="0" smtClean="0"/>
              <a:t>O </a:t>
            </a:r>
            <a:r>
              <a:rPr lang="pt-BR" dirty="0"/>
              <a:t>núcleo de inflação, também denominado de inflação subjacente, é uma medida que procura captar a tendência dos preços, desconsiderando distúrbios resultantes de choques temporários. </a:t>
            </a:r>
            <a:endParaRPr lang="pt-BR" dirty="0" smtClean="0"/>
          </a:p>
          <a:p>
            <a:r>
              <a:rPr lang="pt-BR" dirty="0" smtClean="0"/>
              <a:t>Busca detectar </a:t>
            </a:r>
            <a:r>
              <a:rPr lang="pt-BR" dirty="0"/>
              <a:t>mudanças de caráter fundamental nos </a:t>
            </a:r>
            <a:r>
              <a:rPr lang="pt-BR" dirty="0" smtClean="0"/>
              <a:t>preços. </a:t>
            </a:r>
          </a:p>
          <a:p>
            <a:r>
              <a:rPr lang="pt-BR" dirty="0" smtClean="0"/>
              <a:t>Entre </a:t>
            </a:r>
            <a:r>
              <a:rPr lang="pt-BR" dirty="0"/>
              <a:t>os choques que não estariam incluídos no núcleo, destacam-se os choques temporários de oferta, como os resultantes de fatores climáticos (comuns com alimentos in natura) ou sazonais (comuns em itens de vestuário e carnes). Os choques temporários, a despeito de afetarem o índice de preços completo, são rapidamente revertidos sem modificar as expectativas dos agentes, não justificando uma resposta da política monetária.</a:t>
            </a:r>
          </a:p>
        </p:txBody>
      </p:sp>
    </p:spTree>
    <p:extLst>
      <p:ext uri="{BB962C8B-B14F-4D97-AF65-F5344CB8AC3E}">
        <p14:creationId xmlns:p14="http://schemas.microsoft.com/office/powerpoint/2010/main" val="281184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plano de fundo 9.jpg"/>
          <p:cNvPicPr>
            <a:picLocks noGrp="1" noChangeAspect="1"/>
          </p:cNvPicPr>
          <p:nvPr isPhoto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1987" name="Título 1"/>
          <p:cNvSpPr>
            <a:spLocks noGrp="1"/>
          </p:cNvSpPr>
          <p:nvPr>
            <p:ph type="title"/>
          </p:nvPr>
        </p:nvSpPr>
        <p:spPr>
          <a:xfrm>
            <a:off x="250825" y="2"/>
            <a:ext cx="8447088" cy="692151"/>
          </a:xfrm>
        </p:spPr>
        <p:txBody>
          <a:bodyPr/>
          <a:lstStyle/>
          <a:p>
            <a:pPr eaLnBrk="1" hangingPunct="1"/>
            <a:r>
              <a:rPr lang="pt-BR" altLang="pt-BR" sz="3600" b="1"/>
              <a:t>O modelo</a:t>
            </a:r>
          </a:p>
        </p:txBody>
      </p:sp>
      <p:sp>
        <p:nvSpPr>
          <p:cNvPr id="2" name="CaixaDeTexto 2"/>
          <p:cNvSpPr txBox="1">
            <a:spLocks noChangeArrowheads="1"/>
          </p:cNvSpPr>
          <p:nvPr/>
        </p:nvSpPr>
        <p:spPr bwMode="auto">
          <a:xfrm>
            <a:off x="468313" y="1052514"/>
            <a:ext cx="82804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 indent="449989" algn="just">
              <a:defRPr/>
            </a:pPr>
            <a:r>
              <a:rPr lang="pt-BR" b="1" dirty="0"/>
              <a:t>Em que </a:t>
            </a:r>
            <a:r>
              <a:rPr lang="pt-BR" b="1" i="1" dirty="0"/>
              <a:t>A</a:t>
            </a:r>
            <a:r>
              <a:rPr lang="pt-BR" b="1" dirty="0"/>
              <a:t> é o IPCA índice, </a:t>
            </a:r>
            <a:r>
              <a:rPr lang="pt-BR" b="1" i="1" dirty="0"/>
              <a:t>G</a:t>
            </a:r>
            <a:r>
              <a:rPr lang="pt-BR" b="1" dirty="0"/>
              <a:t> é o IGP-M índice, </a:t>
            </a:r>
            <a:r>
              <a:rPr lang="pt-BR" b="1" i="1" dirty="0"/>
              <a:t>N</a:t>
            </a:r>
            <a:r>
              <a:rPr lang="pt-BR" b="1" dirty="0"/>
              <a:t> é o núcleo da inflação, </a:t>
            </a:r>
            <a:r>
              <a:rPr lang="pt-BR" b="1" i="1" dirty="0" err="1"/>
              <a:t>Aa</a:t>
            </a:r>
            <a:r>
              <a:rPr lang="pt-BR" b="1" dirty="0"/>
              <a:t> é o IPCA preços administrados, </a:t>
            </a:r>
            <a:r>
              <a:rPr lang="pt-BR" b="1" i="1" dirty="0"/>
              <a:t>E</a:t>
            </a:r>
            <a:r>
              <a:rPr lang="pt-BR" b="1" dirty="0"/>
              <a:t> é a taxa de câmbio, </a:t>
            </a:r>
            <a:r>
              <a:rPr lang="pt-BR" b="1" i="1" dirty="0"/>
              <a:t>I</a:t>
            </a:r>
            <a:r>
              <a:rPr lang="pt-BR" b="1" dirty="0"/>
              <a:t> é a taxa de juros, </a:t>
            </a:r>
            <a:r>
              <a:rPr lang="pt-BR" b="1" i="1" dirty="0"/>
              <a:t>H</a:t>
            </a:r>
            <a:r>
              <a:rPr lang="pt-BR" b="1" dirty="0"/>
              <a:t> é o hiato do produto, os </a:t>
            </a:r>
            <a:r>
              <a:rPr lang="pt-BR" b="1" i="1" dirty="0" err="1"/>
              <a:t>u</a:t>
            </a:r>
            <a:r>
              <a:rPr lang="pt-BR" b="1" dirty="0" err="1"/>
              <a:t>’s</a:t>
            </a:r>
            <a:r>
              <a:rPr lang="pt-BR" b="1" dirty="0"/>
              <a:t> são os termos de erro aleatório, </a:t>
            </a:r>
            <a:r>
              <a:rPr lang="pt-BR" b="1" i="1" dirty="0"/>
              <a:t>n </a:t>
            </a:r>
            <a:r>
              <a:rPr lang="pt-BR" b="1" dirty="0"/>
              <a:t>é o numero de defasagens necessárias e </a:t>
            </a:r>
            <a:r>
              <a:rPr lang="pt-BR" b="1" i="1" dirty="0"/>
              <a:t>α</a:t>
            </a:r>
            <a:r>
              <a:rPr lang="pt-BR" b="1" dirty="0"/>
              <a:t>, </a:t>
            </a:r>
            <a:r>
              <a:rPr lang="pt-BR" b="1" i="1" dirty="0"/>
              <a:t>β</a:t>
            </a:r>
            <a:r>
              <a:rPr lang="pt-BR" b="1" dirty="0"/>
              <a:t>, </a:t>
            </a:r>
            <a:r>
              <a:rPr lang="pt-BR" b="1" i="1" dirty="0"/>
              <a:t>γ</a:t>
            </a:r>
            <a:r>
              <a:rPr lang="pt-BR" b="1" dirty="0"/>
              <a:t>, </a:t>
            </a:r>
            <a:r>
              <a:rPr lang="pt-BR" b="1" i="1" dirty="0"/>
              <a:t>δ</a:t>
            </a:r>
            <a:r>
              <a:rPr lang="pt-BR" b="1" dirty="0"/>
              <a:t>, </a:t>
            </a:r>
            <a:r>
              <a:rPr lang="pt-BR" b="1" i="1" dirty="0"/>
              <a:t>τ</a:t>
            </a:r>
            <a:r>
              <a:rPr lang="pt-BR" b="1" dirty="0"/>
              <a:t>, </a:t>
            </a:r>
            <a:r>
              <a:rPr lang="pt-BR" b="1" i="1" dirty="0"/>
              <a:t>φ</a:t>
            </a:r>
            <a:r>
              <a:rPr lang="pt-BR" b="1" dirty="0"/>
              <a:t>, </a:t>
            </a:r>
            <a:r>
              <a:rPr lang="pt-BR" b="1" i="1" dirty="0"/>
              <a:t>ω </a:t>
            </a:r>
            <a:r>
              <a:rPr lang="pt-BR" b="1" dirty="0"/>
              <a:t>são os coeficientes.</a:t>
            </a:r>
          </a:p>
          <a:p>
            <a:pPr indent="449989" algn="just">
              <a:defRPr/>
            </a:pPr>
            <a:endParaRPr lang="pt-BR" b="1" dirty="0"/>
          </a:p>
          <a:p>
            <a:pPr indent="449989" algn="just">
              <a:defRPr/>
            </a:pPr>
            <a:endParaRPr lang="pt-BR" b="1" dirty="0"/>
          </a:p>
          <a:p>
            <a:pPr indent="449989" algn="just">
              <a:defRPr/>
            </a:pPr>
            <a:endParaRPr lang="pt-BR" b="1" dirty="0"/>
          </a:p>
        </p:txBody>
      </p:sp>
      <p:sp>
        <p:nvSpPr>
          <p:cNvPr id="41989" name="Rectangle 2"/>
          <p:cNvSpPr>
            <a:spLocks noChangeArrowheads="1"/>
          </p:cNvSpPr>
          <p:nvPr/>
        </p:nvSpPr>
        <p:spPr bwMode="auto">
          <a:xfrm>
            <a:off x="3" y="4393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pic>
        <p:nvPicPr>
          <p:cNvPr id="41990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7" y="620714"/>
            <a:ext cx="68405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Rectangle 3"/>
          <p:cNvSpPr>
            <a:spLocks noChangeArrowheads="1"/>
          </p:cNvSpPr>
          <p:nvPr/>
        </p:nvSpPr>
        <p:spPr bwMode="auto">
          <a:xfrm>
            <a:off x="3" y="68210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41992" name="Rectangle 5"/>
          <p:cNvSpPr>
            <a:spLocks noChangeArrowheads="1"/>
          </p:cNvSpPr>
          <p:nvPr/>
        </p:nvSpPr>
        <p:spPr bwMode="auto">
          <a:xfrm>
            <a:off x="3" y="4393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pic>
        <p:nvPicPr>
          <p:cNvPr id="41993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4" y="1268416"/>
            <a:ext cx="67691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Rectangle 6"/>
          <p:cNvSpPr>
            <a:spLocks noChangeArrowheads="1"/>
          </p:cNvSpPr>
          <p:nvPr/>
        </p:nvSpPr>
        <p:spPr bwMode="auto">
          <a:xfrm>
            <a:off x="3" y="68210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41995" name="Rectangle 8"/>
          <p:cNvSpPr>
            <a:spLocks noChangeArrowheads="1"/>
          </p:cNvSpPr>
          <p:nvPr/>
        </p:nvSpPr>
        <p:spPr bwMode="auto">
          <a:xfrm>
            <a:off x="3" y="4393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pic>
        <p:nvPicPr>
          <p:cNvPr id="41996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4" y="1989139"/>
            <a:ext cx="6769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7" name="Rectangle 9"/>
          <p:cNvSpPr>
            <a:spLocks noChangeArrowheads="1"/>
          </p:cNvSpPr>
          <p:nvPr/>
        </p:nvSpPr>
        <p:spPr bwMode="auto">
          <a:xfrm>
            <a:off x="3" y="68210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41998" name="Rectangle 11"/>
          <p:cNvSpPr>
            <a:spLocks noChangeArrowheads="1"/>
          </p:cNvSpPr>
          <p:nvPr/>
        </p:nvSpPr>
        <p:spPr bwMode="auto">
          <a:xfrm>
            <a:off x="3" y="4393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pic>
        <p:nvPicPr>
          <p:cNvPr id="41999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4" y="2636841"/>
            <a:ext cx="67691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0" name="Rectangle 12"/>
          <p:cNvSpPr>
            <a:spLocks noChangeArrowheads="1"/>
          </p:cNvSpPr>
          <p:nvPr/>
        </p:nvSpPr>
        <p:spPr bwMode="auto">
          <a:xfrm>
            <a:off x="3" y="68210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42001" name="Rectangle 14"/>
          <p:cNvSpPr>
            <a:spLocks noChangeArrowheads="1"/>
          </p:cNvSpPr>
          <p:nvPr/>
        </p:nvSpPr>
        <p:spPr bwMode="auto">
          <a:xfrm>
            <a:off x="3" y="4393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pic>
        <p:nvPicPr>
          <p:cNvPr id="42002" name="Picture 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4" y="3357566"/>
            <a:ext cx="66976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3" name="Rectangle 15"/>
          <p:cNvSpPr>
            <a:spLocks noChangeArrowheads="1"/>
          </p:cNvSpPr>
          <p:nvPr/>
        </p:nvSpPr>
        <p:spPr bwMode="auto">
          <a:xfrm>
            <a:off x="3" y="68210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42004" name="Rectangle 17"/>
          <p:cNvSpPr>
            <a:spLocks noChangeArrowheads="1"/>
          </p:cNvSpPr>
          <p:nvPr/>
        </p:nvSpPr>
        <p:spPr bwMode="auto">
          <a:xfrm>
            <a:off x="3" y="4393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pic>
        <p:nvPicPr>
          <p:cNvPr id="42005" name="Picture 1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6" y="4076701"/>
            <a:ext cx="6911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6" name="Rectangle 18"/>
          <p:cNvSpPr>
            <a:spLocks noChangeArrowheads="1"/>
          </p:cNvSpPr>
          <p:nvPr/>
        </p:nvSpPr>
        <p:spPr bwMode="auto">
          <a:xfrm>
            <a:off x="3" y="68210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42007" name="Rectangle 20"/>
          <p:cNvSpPr>
            <a:spLocks noChangeArrowheads="1"/>
          </p:cNvSpPr>
          <p:nvPr/>
        </p:nvSpPr>
        <p:spPr bwMode="auto">
          <a:xfrm>
            <a:off x="3" y="4393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pic>
        <p:nvPicPr>
          <p:cNvPr id="42008" name="Picture 1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4" y="4724403"/>
            <a:ext cx="67691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9" name="Rectangle 21"/>
          <p:cNvSpPr>
            <a:spLocks noChangeArrowheads="1"/>
          </p:cNvSpPr>
          <p:nvPr/>
        </p:nvSpPr>
        <p:spPr bwMode="auto">
          <a:xfrm>
            <a:off x="3" y="68210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7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lano de fundo 9.jpg"/>
          <p:cNvPicPr>
            <a:picLocks noGrp="1" noChangeAspect="1"/>
          </p:cNvPicPr>
          <p:nvPr isPhoto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9155" name="Título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pt-BR" b="1" smtClean="0"/>
              <a:t>Conclusão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0827" y="949327"/>
            <a:ext cx="8642351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49989" algn="just">
              <a:buFont typeface="Wingdings" pitchFamily="2" charset="2"/>
              <a:buChar char="ü"/>
              <a:defRPr/>
            </a:pPr>
            <a:r>
              <a:rPr lang="pt-BR" sz="2400" b="1" dirty="0"/>
              <a:t>Os resultados obtidos com os testes empíricos confirmaram que a presença dos preços ajustados por contrato na formação do IPCA, pode ser uma provável explicação para a resistência da inflação brasileira de se manter em patamares baixos por longos períodos, sem a necessidade de utilizar-se de taxas de juros elevadas. </a:t>
            </a:r>
          </a:p>
          <a:p>
            <a:pPr indent="449989" algn="just">
              <a:defRPr/>
            </a:pPr>
            <a:endParaRPr lang="pt-BR" sz="2400" b="1" dirty="0"/>
          </a:p>
          <a:p>
            <a:pPr indent="449989" algn="just">
              <a:buFont typeface="Wingdings" pitchFamily="2" charset="2"/>
              <a:buChar char="ü"/>
              <a:defRPr/>
            </a:pPr>
            <a:r>
              <a:rPr lang="pt-BR" sz="2400" b="1" dirty="0"/>
              <a:t>Sendo assim foi proposta a possibilidade de mudança do balizador da inflação do país do IPCA para alguma medida do núcleo da inflação.</a:t>
            </a:r>
          </a:p>
          <a:p>
            <a:pPr indent="449989" algn="just">
              <a:defRPr/>
            </a:pPr>
            <a:endParaRPr lang="pt-BR" sz="2400" b="1" dirty="0"/>
          </a:p>
          <a:p>
            <a:pPr indent="449989" algn="just">
              <a:buFont typeface="Wingdings" pitchFamily="2" charset="2"/>
              <a:buChar char="ü"/>
              <a:defRPr/>
            </a:pPr>
            <a:r>
              <a:rPr lang="pt-BR" sz="2400" b="1" dirty="0"/>
              <a:t>Porém não faz parte do propósito deste trabalho propor outro tipo de conduta para a política monetária brasileira, muito menos julgar determinada teoria como certa ou errada. </a:t>
            </a:r>
          </a:p>
          <a:p>
            <a:pPr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4248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1636"/>
            <a:ext cx="7886700" cy="656850"/>
          </a:xfrm>
        </p:spPr>
        <p:txBody>
          <a:bodyPr>
            <a:noAutofit/>
          </a:bodyPr>
          <a:lstStyle/>
          <a:p>
            <a:r>
              <a:rPr lang="pt-BR" sz="2400" dirty="0"/>
              <a:t>Medidas de núcleo de inflação divulgadas por bancos centrais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69" y="827192"/>
            <a:ext cx="9153469" cy="54295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9" y="1347484"/>
            <a:ext cx="9112516" cy="548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6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1636"/>
            <a:ext cx="7886700" cy="656850"/>
          </a:xfrm>
        </p:spPr>
        <p:txBody>
          <a:bodyPr>
            <a:noAutofit/>
          </a:bodyPr>
          <a:lstStyle/>
          <a:p>
            <a:r>
              <a:rPr lang="pt-BR" sz="2400" dirty="0"/>
              <a:t>Medidas de núcleo de inflação divulgadas por bancos centrais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69" y="827192"/>
            <a:ext cx="9153469" cy="54295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0" y="1348631"/>
            <a:ext cx="8496083" cy="548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7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1636"/>
            <a:ext cx="7886700" cy="656850"/>
          </a:xfrm>
        </p:spPr>
        <p:txBody>
          <a:bodyPr>
            <a:noAutofit/>
          </a:bodyPr>
          <a:lstStyle/>
          <a:p>
            <a:r>
              <a:rPr lang="pt-BR" sz="2400" dirty="0"/>
              <a:t>Medidas de núcleo de inflação divulgadas por bancos centrais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69" y="827192"/>
            <a:ext cx="9153469" cy="54295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" y="1355455"/>
            <a:ext cx="9106505" cy="1290917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95830" y="2933754"/>
            <a:ext cx="85899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/>
              <a:t>Não </a:t>
            </a:r>
            <a:r>
              <a:rPr lang="pt-BR" sz="3200" dirty="0"/>
              <a:t>há evidências de que haja uma medida de núcleo de inflação que seja </a:t>
            </a:r>
            <a:r>
              <a:rPr lang="pt-BR" sz="3200" dirty="0" smtClean="0"/>
              <a:t>superior. Continua válido </a:t>
            </a:r>
            <a:r>
              <a:rPr lang="pt-BR" sz="3200" dirty="0" err="1" smtClean="0"/>
              <a:t>Laflèche</a:t>
            </a:r>
            <a:r>
              <a:rPr lang="pt-BR" sz="3200" dirty="0" smtClean="0"/>
              <a:t> </a:t>
            </a:r>
            <a:r>
              <a:rPr lang="pt-BR" sz="3200" dirty="0"/>
              <a:t>(1997), que aconselha a utilização de um conjunto diversificado de medidas de núcleo de inflação ao invés de focar em medidas específicas</a:t>
            </a:r>
          </a:p>
        </p:txBody>
      </p:sp>
    </p:spTree>
    <p:extLst>
      <p:ext uri="{BB962C8B-B14F-4D97-AF65-F5344CB8AC3E}">
        <p14:creationId xmlns:p14="http://schemas.microsoft.com/office/powerpoint/2010/main" val="319196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4585</TotalTime>
  <Words>3580</Words>
  <Application>Microsoft Office PowerPoint</Application>
  <PresentationFormat>Apresentação na tela (4:3)</PresentationFormat>
  <Paragraphs>547</Paragraphs>
  <Slides>61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70" baseType="lpstr">
      <vt:lpstr>Aharoni</vt:lpstr>
      <vt:lpstr>Arial</vt:lpstr>
      <vt:lpstr>Calibri</vt:lpstr>
      <vt:lpstr>Calibri Light</vt:lpstr>
      <vt:lpstr>Lucida Sans Unicode</vt:lpstr>
      <vt:lpstr>Symbol</vt:lpstr>
      <vt:lpstr>Times New Roman</vt:lpstr>
      <vt:lpstr>Wingdings</vt:lpstr>
      <vt:lpstr>Tema do Office</vt:lpstr>
      <vt:lpstr>Alguns tópicos sobre Inflação e Meta de Inflação</vt:lpstr>
      <vt:lpstr>Índices de Preços</vt:lpstr>
      <vt:lpstr>Apresentação do PowerPoint</vt:lpstr>
      <vt:lpstr>Índices de Preços</vt:lpstr>
      <vt:lpstr>Apresentação do PowerPoint</vt:lpstr>
      <vt:lpstr>Núcleos - IPCA</vt:lpstr>
      <vt:lpstr>Medidas de núcleo de inflação divulgadas por bancos centrais</vt:lpstr>
      <vt:lpstr>Medidas de núcleo de inflação divulgadas por bancos centrais</vt:lpstr>
      <vt:lpstr>Medidas de núcleo de inflação divulgadas por bancos centrais</vt:lpstr>
      <vt:lpstr>Núcleos - IPCA</vt:lpstr>
      <vt:lpstr>Núcleos - IPCA</vt:lpstr>
      <vt:lpstr>Núcleos - IPCA</vt:lpstr>
      <vt:lpstr>Núcleos - IPCA</vt:lpstr>
      <vt:lpstr>Preços administrados regulados em âmbito Federal Estadual e Municipal </vt:lpstr>
      <vt:lpstr>Itens Classificados Como Preços Administrados no IPCA</vt:lpstr>
      <vt:lpstr>Apresentação do PowerPoint</vt:lpstr>
      <vt:lpstr>Apresentação do PowerPoint</vt:lpstr>
      <vt:lpstr>Núcleos - IPCA</vt:lpstr>
      <vt:lpstr>Núcleos - IPCA</vt:lpstr>
      <vt:lpstr>Núcleos - IPCA</vt:lpstr>
      <vt:lpstr>Núcleos - IPCA</vt:lpstr>
      <vt:lpstr>Núcleos - IPCA</vt:lpstr>
      <vt:lpstr>Apresentação do PowerPoint</vt:lpstr>
      <vt:lpstr>Núcleos - IPCA</vt:lpstr>
      <vt:lpstr>Núcleos - IPCA</vt:lpstr>
      <vt:lpstr>Núcleos - IPCA</vt:lpstr>
      <vt:lpstr>Núcleos - IPCA</vt:lpstr>
      <vt:lpstr>Núcleos - IPCA</vt:lpstr>
      <vt:lpstr>Núcleos - IPCA</vt:lpstr>
      <vt:lpstr>Núcleos - IPCA</vt:lpstr>
      <vt:lpstr>Regime de Metas de Inflação</vt:lpstr>
      <vt:lpstr>Regime de Metas de Inflação</vt:lpstr>
      <vt:lpstr>Regime de Metas de Inflação</vt:lpstr>
      <vt:lpstr>Regime de Metas de Inflação</vt:lpstr>
      <vt:lpstr>Regime de Metas de Inflação</vt:lpstr>
      <vt:lpstr>Regime de Metas de Inflação</vt:lpstr>
      <vt:lpstr>Regime de Metas de Inflação</vt:lpstr>
      <vt:lpstr>Regime de Metas de Inflação</vt:lpstr>
      <vt:lpstr>Regime de Metas de Inflação</vt:lpstr>
      <vt:lpstr>www.bcb.gov.br</vt:lpstr>
      <vt:lpstr>Apresentação do PowerPoint</vt:lpstr>
      <vt:lpstr>Mecanismos de Transmissão de Choques Monetários sobre Índices de Preço: Efeitos do QE norte americano na economia brasileira  </vt:lpstr>
      <vt:lpstr>QE1 e QE2</vt:lpstr>
      <vt:lpstr>Objetivo</vt:lpstr>
      <vt:lpstr>Resposta do índice de preços de commodities a um choque não antecipado na base monetária americana. </vt:lpstr>
      <vt:lpstr>Evolução da base monetária americana e índice de preços de commodities entre janeiro de 2009 e março de 2012 (base 2009 = 100). </vt:lpstr>
      <vt:lpstr>Resposta da taxa de câmbio a um choque não antecipado na base monetária americana</vt:lpstr>
      <vt:lpstr>Resposta da taxa de câmbio a um choque não antecipado no índice de preços de commodities </vt:lpstr>
      <vt:lpstr>Resposta do índice de preços ao produtor a um choque não antecipado no índice de preços de commodities </vt:lpstr>
      <vt:lpstr>Resposta do índice de preços ao produtor a um choque não antecipado na taxa de câmbio</vt:lpstr>
      <vt:lpstr>Resposta do índice de preços ao consumidor amplo (IPCA) a um choque não antecipado na taxa de câmbio </vt:lpstr>
      <vt:lpstr>Resposta do índice de preços ao consumidor amplo a um choque não antecipado no índice de preços ao produtor </vt:lpstr>
      <vt:lpstr>Decomposição da variância dos erros de previsão do CAMBIO, em % </vt:lpstr>
      <vt:lpstr>Decomposição da variância dos erros de previsão do IPA, em % </vt:lpstr>
      <vt:lpstr>Decomposição da variância dos erros de previsão do IPCA, em % </vt:lpstr>
      <vt:lpstr>CONCLUSÃO </vt:lpstr>
      <vt:lpstr>Apresentação do PowerPoint</vt:lpstr>
      <vt:lpstr>Objetivos do trabalho</vt:lpstr>
      <vt:lpstr>Variáveis selecionadas</vt:lpstr>
      <vt:lpstr>O modelo</vt:lpstr>
      <vt:lpstr>Conclusão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USP</dc:creator>
  <cp:lastModifiedBy>USP</cp:lastModifiedBy>
  <cp:revision>46</cp:revision>
  <cp:lastPrinted>2017-08-28T11:20:51Z</cp:lastPrinted>
  <dcterms:created xsi:type="dcterms:W3CDTF">2015-09-16T23:52:49Z</dcterms:created>
  <dcterms:modified xsi:type="dcterms:W3CDTF">2018-09-13T11:46:18Z</dcterms:modified>
</cp:coreProperties>
</file>