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268" r:id="rId4"/>
    <p:sldId id="275" r:id="rId5"/>
    <p:sldId id="276" r:id="rId6"/>
    <p:sldId id="277" r:id="rId7"/>
    <p:sldId id="280" r:id="rId8"/>
    <p:sldId id="283" r:id="rId9"/>
    <p:sldId id="285" r:id="rId10"/>
    <p:sldId id="286" r:id="rId11"/>
    <p:sldId id="287" r:id="rId12"/>
    <p:sldId id="288" r:id="rId13"/>
    <p:sldId id="289" r:id="rId14"/>
    <p:sldId id="290" r:id="rId15"/>
    <p:sldId id="316" r:id="rId16"/>
    <p:sldId id="315" r:id="rId17"/>
    <p:sldId id="291" r:id="rId18"/>
    <p:sldId id="294" r:id="rId19"/>
    <p:sldId id="295" r:id="rId20"/>
    <p:sldId id="296" r:id="rId21"/>
    <p:sldId id="297" r:id="rId22"/>
    <p:sldId id="281" r:id="rId23"/>
    <p:sldId id="298" r:id="rId24"/>
    <p:sldId id="299" r:id="rId25"/>
    <p:sldId id="300" r:id="rId26"/>
    <p:sldId id="301" r:id="rId27"/>
    <p:sldId id="302" r:id="rId28"/>
    <p:sldId id="303" r:id="rId29"/>
    <p:sldId id="282" r:id="rId30"/>
    <p:sldId id="305" r:id="rId31"/>
    <p:sldId id="306" r:id="rId32"/>
    <p:sldId id="307" r:id="rId33"/>
    <p:sldId id="308" r:id="rId34"/>
    <p:sldId id="304" r:id="rId35"/>
    <p:sldId id="310" r:id="rId36"/>
    <p:sldId id="311" r:id="rId37"/>
    <p:sldId id="312" r:id="rId38"/>
    <p:sldId id="313" r:id="rId39"/>
    <p:sldId id="314" r:id="rId40"/>
    <p:sldId id="270" r:id="rId41"/>
    <p:sldId id="284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0779"/>
    <a:srgbClr val="81D9CF"/>
    <a:srgbClr val="6861F7"/>
    <a:srgbClr val="FF5050"/>
    <a:srgbClr val="FED666"/>
    <a:srgbClr val="3BC3B3"/>
    <a:srgbClr val="FF7D7D"/>
    <a:srgbClr val="FF6161"/>
    <a:srgbClr val="FB97E1"/>
    <a:srgbClr val="FEC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63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531CD7-77C2-450B-B959-C3A81D7BFCFE}" type="doc">
      <dgm:prSet loTypeId="urn:microsoft.com/office/officeart/2005/8/layout/orgChart1" loCatId="hierarchy" qsTypeId="urn:microsoft.com/office/officeart/2005/8/quickstyle/simple1" qsCatId="simple" csTypeId="urn:microsoft.com/office/officeart/2005/8/colors/accent1_4" csCatId="accent1"/>
      <dgm:spPr/>
    </dgm:pt>
    <dgm:pt modelId="{4B538EBB-8EC4-4DDB-B85D-4021CD95416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7448E4C-32B3-4553-AC43-3B3480487FF2}" type="parTrans" cxnId="{2453C7FF-BFCD-4F0D-ABB6-308C50ECCA27}">
      <dgm:prSet/>
      <dgm:spPr/>
      <dgm:t>
        <a:bodyPr/>
        <a:lstStyle/>
        <a:p>
          <a:endParaRPr lang="pt-BR"/>
        </a:p>
      </dgm:t>
    </dgm:pt>
    <dgm:pt modelId="{8E2857E5-427B-41D1-9AA7-526A477F1677}" type="sibTrans" cxnId="{2453C7FF-BFCD-4F0D-ABB6-308C50ECCA27}">
      <dgm:prSet/>
      <dgm:spPr/>
      <dgm:t>
        <a:bodyPr/>
        <a:lstStyle/>
        <a:p>
          <a:endParaRPr lang="pt-BR"/>
        </a:p>
      </dgm:t>
    </dgm:pt>
    <dgm:pt modelId="{B03F915B-E304-4D86-B3C1-2F1B921F44C6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CA575551-6338-4E9D-A3C5-4D3BC0F2617B}" type="parTrans" cxnId="{1AE7724E-2F5A-475E-AC24-516BD6150B89}">
      <dgm:prSet/>
      <dgm:spPr/>
      <dgm:t>
        <a:bodyPr/>
        <a:lstStyle/>
        <a:p>
          <a:endParaRPr lang="pt-BR"/>
        </a:p>
      </dgm:t>
    </dgm:pt>
    <dgm:pt modelId="{375D5283-B93C-43C8-8AD2-2D6BF1200A5C}" type="sibTrans" cxnId="{1AE7724E-2F5A-475E-AC24-516BD6150B89}">
      <dgm:prSet/>
      <dgm:spPr/>
      <dgm:t>
        <a:bodyPr/>
        <a:lstStyle/>
        <a:p>
          <a:endParaRPr lang="pt-BR"/>
        </a:p>
      </dgm:t>
    </dgm:pt>
    <dgm:pt modelId="{F4B91645-DAAE-428E-99D0-FC4C0DFBBDC0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40192AC7-F6A3-4BC2-A8D4-764C94C8A4D4}" type="parTrans" cxnId="{2FDA2E0C-3BD1-4C5A-9CAB-D12B75735DA0}">
      <dgm:prSet/>
      <dgm:spPr/>
      <dgm:t>
        <a:bodyPr/>
        <a:lstStyle/>
        <a:p>
          <a:endParaRPr lang="pt-BR"/>
        </a:p>
      </dgm:t>
    </dgm:pt>
    <dgm:pt modelId="{661F83C1-F671-4E09-BA56-12B0DC2BB884}" type="sibTrans" cxnId="{2FDA2E0C-3BD1-4C5A-9CAB-D12B75735DA0}">
      <dgm:prSet/>
      <dgm:spPr/>
      <dgm:t>
        <a:bodyPr/>
        <a:lstStyle/>
        <a:p>
          <a:endParaRPr lang="pt-BR"/>
        </a:p>
      </dgm:t>
    </dgm:pt>
    <dgm:pt modelId="{AE454E73-3BBB-47A7-B3BF-2DAB9EB9817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5E426709-2AA0-4812-9B89-8B1050F58078}" type="parTrans" cxnId="{E4595347-0EC7-4D2C-81D4-A137953EA5FC}">
      <dgm:prSet/>
      <dgm:spPr/>
      <dgm:t>
        <a:bodyPr/>
        <a:lstStyle/>
        <a:p>
          <a:endParaRPr lang="pt-BR"/>
        </a:p>
      </dgm:t>
    </dgm:pt>
    <dgm:pt modelId="{F01E2D1A-DF88-4036-A796-A4EDCB5C68AA}" type="sibTrans" cxnId="{E4595347-0EC7-4D2C-81D4-A137953EA5FC}">
      <dgm:prSet/>
      <dgm:spPr/>
      <dgm:t>
        <a:bodyPr/>
        <a:lstStyle/>
        <a:p>
          <a:endParaRPr lang="pt-BR"/>
        </a:p>
      </dgm:t>
    </dgm:pt>
    <dgm:pt modelId="{59FC45C0-0AEB-4C40-B359-A0F603BE53C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BC561FED-9539-443D-A21B-16F528E46F4B}" type="parTrans" cxnId="{4D4D96C6-C074-4DE1-8356-86AD7DD6A1A4}">
      <dgm:prSet/>
      <dgm:spPr/>
      <dgm:t>
        <a:bodyPr/>
        <a:lstStyle/>
        <a:p>
          <a:endParaRPr lang="pt-BR"/>
        </a:p>
      </dgm:t>
    </dgm:pt>
    <dgm:pt modelId="{54FC87C8-E661-4FD7-BFF4-11FE9A8853B4}" type="sibTrans" cxnId="{4D4D96C6-C074-4DE1-8356-86AD7DD6A1A4}">
      <dgm:prSet/>
      <dgm:spPr/>
      <dgm:t>
        <a:bodyPr/>
        <a:lstStyle/>
        <a:p>
          <a:endParaRPr lang="pt-BR"/>
        </a:p>
      </dgm:t>
    </dgm:pt>
    <dgm:pt modelId="{820FCE55-9B24-4420-8B41-E9E71A547B2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7DCB5CA-3826-4646-A25E-5F8AF060553C}" type="parTrans" cxnId="{8E83E7FA-FB81-484B-8F55-FD4F2B92CBBC}">
      <dgm:prSet/>
      <dgm:spPr/>
      <dgm:t>
        <a:bodyPr/>
        <a:lstStyle/>
        <a:p>
          <a:endParaRPr lang="pt-BR"/>
        </a:p>
      </dgm:t>
    </dgm:pt>
    <dgm:pt modelId="{B1C2EEBB-4047-43D5-8C02-5E691DC0679F}" type="sibTrans" cxnId="{8E83E7FA-FB81-484B-8F55-FD4F2B92CBBC}">
      <dgm:prSet/>
      <dgm:spPr/>
      <dgm:t>
        <a:bodyPr/>
        <a:lstStyle/>
        <a:p>
          <a:endParaRPr lang="pt-BR"/>
        </a:p>
      </dgm:t>
    </dgm:pt>
    <dgm:pt modelId="{AA7C1476-1C45-400A-A7FD-3B11C71C345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09D03157-93A1-4662-9D38-001777F216C1}" type="parTrans" cxnId="{795E7802-BCB9-42AD-BA11-FA0F75D8A3F8}">
      <dgm:prSet/>
      <dgm:spPr/>
      <dgm:t>
        <a:bodyPr/>
        <a:lstStyle/>
        <a:p>
          <a:endParaRPr lang="pt-BR"/>
        </a:p>
      </dgm:t>
    </dgm:pt>
    <dgm:pt modelId="{87C11737-D182-4CB3-8668-AA69DAB6F391}" type="sibTrans" cxnId="{795E7802-BCB9-42AD-BA11-FA0F75D8A3F8}">
      <dgm:prSet/>
      <dgm:spPr/>
      <dgm:t>
        <a:bodyPr/>
        <a:lstStyle/>
        <a:p>
          <a:endParaRPr lang="pt-BR"/>
        </a:p>
      </dgm:t>
    </dgm:pt>
    <dgm:pt modelId="{0F92BEB2-F4BA-42FA-9C49-704F8064655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4BBBE1D1-E2DB-42F1-A5D2-369E56DC9462}" type="parTrans" cxnId="{A01774D3-DC75-4953-90E2-6D939694BA17}">
      <dgm:prSet/>
      <dgm:spPr/>
      <dgm:t>
        <a:bodyPr/>
        <a:lstStyle/>
        <a:p>
          <a:endParaRPr lang="pt-BR"/>
        </a:p>
      </dgm:t>
    </dgm:pt>
    <dgm:pt modelId="{C20EBDFC-58F3-4D57-861A-0A11D1988D0A}" type="sibTrans" cxnId="{A01774D3-DC75-4953-90E2-6D939694BA17}">
      <dgm:prSet/>
      <dgm:spPr/>
      <dgm:t>
        <a:bodyPr/>
        <a:lstStyle/>
        <a:p>
          <a:endParaRPr lang="pt-BR"/>
        </a:p>
      </dgm:t>
    </dgm:pt>
    <dgm:pt modelId="{FEE93FC0-66CA-49AC-BF6D-B2052C93EDA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9B6FD064-8B3A-4494-A361-66F0F7BC90FA}" type="parTrans" cxnId="{52BF4C45-02BC-44BD-BA78-392E6271C645}">
      <dgm:prSet/>
      <dgm:spPr/>
      <dgm:t>
        <a:bodyPr/>
        <a:lstStyle/>
        <a:p>
          <a:endParaRPr lang="pt-BR"/>
        </a:p>
      </dgm:t>
    </dgm:pt>
    <dgm:pt modelId="{84E39839-1102-4CD6-A8BE-84114D3A41FF}" type="sibTrans" cxnId="{52BF4C45-02BC-44BD-BA78-392E6271C645}">
      <dgm:prSet/>
      <dgm:spPr/>
      <dgm:t>
        <a:bodyPr/>
        <a:lstStyle/>
        <a:p>
          <a:endParaRPr lang="pt-BR"/>
        </a:p>
      </dgm:t>
    </dgm:pt>
    <dgm:pt modelId="{B27CC2A4-7623-4B70-BDFB-34F3261F0C1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9590E923-6A7F-4118-B8F6-85912E9AF95C}" type="parTrans" cxnId="{4A990E4C-EDEB-47CE-99F0-F2CA00879B22}">
      <dgm:prSet/>
      <dgm:spPr/>
      <dgm:t>
        <a:bodyPr/>
        <a:lstStyle/>
        <a:p>
          <a:endParaRPr lang="pt-BR"/>
        </a:p>
      </dgm:t>
    </dgm:pt>
    <dgm:pt modelId="{BF908E8D-7430-482E-B33D-2C3CD3542CFE}" type="sibTrans" cxnId="{4A990E4C-EDEB-47CE-99F0-F2CA00879B22}">
      <dgm:prSet/>
      <dgm:spPr/>
      <dgm:t>
        <a:bodyPr/>
        <a:lstStyle/>
        <a:p>
          <a:endParaRPr lang="pt-BR"/>
        </a:p>
      </dgm:t>
    </dgm:pt>
    <dgm:pt modelId="{0CA9EBFE-7F8E-4A75-9058-BF2C2D82786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8DBF1EEB-4581-4CC6-BEAE-1E6E4299361C}" type="parTrans" cxnId="{61A38894-7B6E-4EC6-90BE-EAA069657B91}">
      <dgm:prSet/>
      <dgm:spPr/>
      <dgm:t>
        <a:bodyPr/>
        <a:lstStyle/>
        <a:p>
          <a:endParaRPr lang="pt-BR"/>
        </a:p>
      </dgm:t>
    </dgm:pt>
    <dgm:pt modelId="{21C6F2A2-5DAE-4E8B-B10F-C29A6ACF234F}" type="sibTrans" cxnId="{61A38894-7B6E-4EC6-90BE-EAA069657B91}">
      <dgm:prSet/>
      <dgm:spPr/>
      <dgm:t>
        <a:bodyPr/>
        <a:lstStyle/>
        <a:p>
          <a:endParaRPr lang="pt-BR"/>
        </a:p>
      </dgm:t>
    </dgm:pt>
    <dgm:pt modelId="{B70737D9-0BA3-4D11-9730-BC275936E7C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8597901A-6F81-4E9C-A0F9-B335FF112233}" type="parTrans" cxnId="{3A6E65E0-C25D-44DC-A959-E3BAC8178280}">
      <dgm:prSet/>
      <dgm:spPr/>
      <dgm:t>
        <a:bodyPr/>
        <a:lstStyle/>
        <a:p>
          <a:endParaRPr lang="pt-BR"/>
        </a:p>
      </dgm:t>
    </dgm:pt>
    <dgm:pt modelId="{BE3D810B-C55F-419B-A394-A4BEC48B1273}" type="sibTrans" cxnId="{3A6E65E0-C25D-44DC-A959-E3BAC8178280}">
      <dgm:prSet/>
      <dgm:spPr/>
      <dgm:t>
        <a:bodyPr/>
        <a:lstStyle/>
        <a:p>
          <a:endParaRPr lang="pt-BR"/>
        </a:p>
      </dgm:t>
    </dgm:pt>
    <dgm:pt modelId="{EC61C7E1-2AA4-459A-A911-EBCC4FCC1F2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86A3945-C906-4097-80E1-22D3F572750D}" type="parTrans" cxnId="{51DC028D-D223-4D67-8C7B-413202A84631}">
      <dgm:prSet/>
      <dgm:spPr/>
      <dgm:t>
        <a:bodyPr/>
        <a:lstStyle/>
        <a:p>
          <a:endParaRPr lang="pt-BR"/>
        </a:p>
      </dgm:t>
    </dgm:pt>
    <dgm:pt modelId="{200F19FE-6F79-45D1-8324-215FC0AE7008}" type="sibTrans" cxnId="{51DC028D-D223-4D67-8C7B-413202A84631}">
      <dgm:prSet/>
      <dgm:spPr/>
      <dgm:t>
        <a:bodyPr/>
        <a:lstStyle/>
        <a:p>
          <a:endParaRPr lang="pt-BR"/>
        </a:p>
      </dgm:t>
    </dgm:pt>
    <dgm:pt modelId="{7DF97009-E7A0-42CA-BAD5-54E6325E48E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34A18FFE-0EBE-4732-A7C9-1DDC5F501B92}" type="parTrans" cxnId="{8482CD7D-90DD-4C48-A9C1-369AA64BF5CA}">
      <dgm:prSet/>
      <dgm:spPr/>
      <dgm:t>
        <a:bodyPr/>
        <a:lstStyle/>
        <a:p>
          <a:endParaRPr lang="pt-BR"/>
        </a:p>
      </dgm:t>
    </dgm:pt>
    <dgm:pt modelId="{6192B9AD-E1CD-44CE-B346-ED3E0B40F071}" type="sibTrans" cxnId="{8482CD7D-90DD-4C48-A9C1-369AA64BF5CA}">
      <dgm:prSet/>
      <dgm:spPr/>
      <dgm:t>
        <a:bodyPr/>
        <a:lstStyle/>
        <a:p>
          <a:endParaRPr lang="pt-BR"/>
        </a:p>
      </dgm:t>
    </dgm:pt>
    <dgm:pt modelId="{69701E4A-060B-494D-92B2-D7BFD3E9DCE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9FB35878-9629-455C-9FE9-0F246E6CB1D0}" type="parTrans" cxnId="{441A745C-17CE-4608-8AB0-782C2289EE0C}">
      <dgm:prSet/>
      <dgm:spPr/>
      <dgm:t>
        <a:bodyPr/>
        <a:lstStyle/>
        <a:p>
          <a:endParaRPr lang="pt-BR"/>
        </a:p>
      </dgm:t>
    </dgm:pt>
    <dgm:pt modelId="{3B02ECD8-385D-4A8E-8377-F709B22B78DE}" type="sibTrans" cxnId="{441A745C-17CE-4608-8AB0-782C2289EE0C}">
      <dgm:prSet/>
      <dgm:spPr/>
      <dgm:t>
        <a:bodyPr/>
        <a:lstStyle/>
        <a:p>
          <a:endParaRPr lang="pt-BR"/>
        </a:p>
      </dgm:t>
    </dgm:pt>
    <dgm:pt modelId="{D2732865-F9C2-4FC8-908D-F7C4380079F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79420E84-463F-4733-A25E-16062563DEC9}" type="parTrans" cxnId="{7649BCB7-4AC9-46B9-87B1-3190787A5E9C}">
      <dgm:prSet/>
      <dgm:spPr/>
      <dgm:t>
        <a:bodyPr/>
        <a:lstStyle/>
        <a:p>
          <a:endParaRPr lang="pt-BR"/>
        </a:p>
      </dgm:t>
    </dgm:pt>
    <dgm:pt modelId="{B04606AE-5B61-475A-9739-DBC6DC4D6FBC}" type="sibTrans" cxnId="{7649BCB7-4AC9-46B9-87B1-3190787A5E9C}">
      <dgm:prSet/>
      <dgm:spPr/>
      <dgm:t>
        <a:bodyPr/>
        <a:lstStyle/>
        <a:p>
          <a:endParaRPr lang="pt-BR"/>
        </a:p>
      </dgm:t>
    </dgm:pt>
    <dgm:pt modelId="{CDB14303-4E27-49DB-8DC3-820D11F5EA2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B22DD141-3A6C-4951-BB50-2E08A0CA3776}" type="parTrans" cxnId="{C0EC3A99-43DC-46DC-AE10-A796553E48A0}">
      <dgm:prSet/>
      <dgm:spPr/>
      <dgm:t>
        <a:bodyPr/>
        <a:lstStyle/>
        <a:p>
          <a:endParaRPr lang="pt-BR"/>
        </a:p>
      </dgm:t>
    </dgm:pt>
    <dgm:pt modelId="{4EF992DD-448F-4D91-BA29-36E1E35CBA91}" type="sibTrans" cxnId="{C0EC3A99-43DC-46DC-AE10-A796553E48A0}">
      <dgm:prSet/>
      <dgm:spPr/>
      <dgm:t>
        <a:bodyPr/>
        <a:lstStyle/>
        <a:p>
          <a:endParaRPr lang="pt-BR"/>
        </a:p>
      </dgm:t>
    </dgm:pt>
    <dgm:pt modelId="{7079C345-F318-4F48-93D8-C45031A9998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0D0170DB-9060-46C8-92B2-FFDF9A6BBC7E}" type="parTrans" cxnId="{81053C59-7E30-4913-B150-0DE5A3694387}">
      <dgm:prSet/>
      <dgm:spPr/>
      <dgm:t>
        <a:bodyPr/>
        <a:lstStyle/>
        <a:p>
          <a:endParaRPr lang="pt-BR"/>
        </a:p>
      </dgm:t>
    </dgm:pt>
    <dgm:pt modelId="{51132157-08AB-49DE-9AC0-C02CF07125F0}" type="sibTrans" cxnId="{81053C59-7E30-4913-B150-0DE5A3694387}">
      <dgm:prSet/>
      <dgm:spPr/>
      <dgm:t>
        <a:bodyPr/>
        <a:lstStyle/>
        <a:p>
          <a:endParaRPr lang="pt-BR"/>
        </a:p>
      </dgm:t>
    </dgm:pt>
    <dgm:pt modelId="{87FA5EAD-199B-485A-841C-3D031E2E044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D709FC29-6985-4A27-B442-6AA013E8A40F}" type="parTrans" cxnId="{E8219F26-B2C8-40E1-B4A5-937BD5E41C50}">
      <dgm:prSet/>
      <dgm:spPr/>
      <dgm:t>
        <a:bodyPr/>
        <a:lstStyle/>
        <a:p>
          <a:endParaRPr lang="pt-BR"/>
        </a:p>
      </dgm:t>
    </dgm:pt>
    <dgm:pt modelId="{61BD79A5-56A3-4314-BB19-0D5DBAA8CCDF}" type="sibTrans" cxnId="{E8219F26-B2C8-40E1-B4A5-937BD5E41C50}">
      <dgm:prSet/>
      <dgm:spPr/>
      <dgm:t>
        <a:bodyPr/>
        <a:lstStyle/>
        <a:p>
          <a:endParaRPr lang="pt-BR"/>
        </a:p>
      </dgm:t>
    </dgm:pt>
    <dgm:pt modelId="{C3D1777B-88AC-4F04-83B2-7782657DBE6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A2655A00-8619-41C5-ADD2-B535D5B4FA1F}" type="parTrans" cxnId="{063B2973-7C69-46D0-A8A4-B3BB5A48C884}">
      <dgm:prSet/>
      <dgm:spPr/>
      <dgm:t>
        <a:bodyPr/>
        <a:lstStyle/>
        <a:p>
          <a:endParaRPr lang="pt-BR"/>
        </a:p>
      </dgm:t>
    </dgm:pt>
    <dgm:pt modelId="{317F3168-2EFB-4D8D-BE6A-BFB40EE9EEC2}" type="sibTrans" cxnId="{063B2973-7C69-46D0-A8A4-B3BB5A48C884}">
      <dgm:prSet/>
      <dgm:spPr/>
      <dgm:t>
        <a:bodyPr/>
        <a:lstStyle/>
        <a:p>
          <a:endParaRPr lang="pt-BR"/>
        </a:p>
      </dgm:t>
    </dgm:pt>
    <dgm:pt modelId="{1D7D5DA5-8094-43DC-AACA-CA0E6C7829A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0CFEFEE-F497-4E2D-A9BA-17477DA06799}" type="parTrans" cxnId="{81A54A34-87BF-4EF5-BCFC-AB2A42045828}">
      <dgm:prSet/>
      <dgm:spPr/>
      <dgm:t>
        <a:bodyPr/>
        <a:lstStyle/>
        <a:p>
          <a:endParaRPr lang="pt-BR"/>
        </a:p>
      </dgm:t>
    </dgm:pt>
    <dgm:pt modelId="{91450092-A39A-4140-9EC8-B5D43560BEAE}" type="sibTrans" cxnId="{81A54A34-87BF-4EF5-BCFC-AB2A42045828}">
      <dgm:prSet/>
      <dgm:spPr/>
      <dgm:t>
        <a:bodyPr/>
        <a:lstStyle/>
        <a:p>
          <a:endParaRPr lang="pt-BR"/>
        </a:p>
      </dgm:t>
    </dgm:pt>
    <dgm:pt modelId="{8F01D24A-FD4C-4B65-A867-961662338CC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372ED7C4-B789-41B1-B42E-C8333691593D}" type="parTrans" cxnId="{46602D41-DAD3-400C-B3C4-F6E4BE7FFA9E}">
      <dgm:prSet/>
      <dgm:spPr/>
      <dgm:t>
        <a:bodyPr/>
        <a:lstStyle/>
        <a:p>
          <a:endParaRPr lang="pt-BR"/>
        </a:p>
      </dgm:t>
    </dgm:pt>
    <dgm:pt modelId="{53D48A22-636B-4D3A-A93D-1BBF2EF3D2BE}" type="sibTrans" cxnId="{46602D41-DAD3-400C-B3C4-F6E4BE7FFA9E}">
      <dgm:prSet/>
      <dgm:spPr/>
      <dgm:t>
        <a:bodyPr/>
        <a:lstStyle/>
        <a:p>
          <a:endParaRPr lang="pt-BR"/>
        </a:p>
      </dgm:t>
    </dgm:pt>
    <dgm:pt modelId="{B00053AC-0BEB-41C8-89DD-AAB9AEA7D38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49B23431-6EE5-4086-B6F7-214DCEAED75A}" type="parTrans" cxnId="{A9C44432-6408-4383-87EB-02717B810B09}">
      <dgm:prSet/>
      <dgm:spPr/>
      <dgm:t>
        <a:bodyPr/>
        <a:lstStyle/>
        <a:p>
          <a:endParaRPr lang="pt-BR"/>
        </a:p>
      </dgm:t>
    </dgm:pt>
    <dgm:pt modelId="{974C785D-CE60-450C-8965-994FC8EBA4ED}" type="sibTrans" cxnId="{A9C44432-6408-4383-87EB-02717B810B09}">
      <dgm:prSet/>
      <dgm:spPr/>
      <dgm:t>
        <a:bodyPr/>
        <a:lstStyle/>
        <a:p>
          <a:endParaRPr lang="pt-BR"/>
        </a:p>
      </dgm:t>
    </dgm:pt>
    <dgm:pt modelId="{A4C1E7E1-BB2A-454A-86EA-2FFEC9F2C82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50164DD6-9E46-46E0-A269-626FC7077EC3}" type="parTrans" cxnId="{A6AAC6B3-2FEB-484A-9157-9C74C4F2FD0D}">
      <dgm:prSet/>
      <dgm:spPr/>
      <dgm:t>
        <a:bodyPr/>
        <a:lstStyle/>
        <a:p>
          <a:endParaRPr lang="pt-BR"/>
        </a:p>
      </dgm:t>
    </dgm:pt>
    <dgm:pt modelId="{DCF57192-A3AC-4B20-AFA8-D21C3BEC9973}" type="sibTrans" cxnId="{A6AAC6B3-2FEB-484A-9157-9C74C4F2FD0D}">
      <dgm:prSet/>
      <dgm:spPr/>
      <dgm:t>
        <a:bodyPr/>
        <a:lstStyle/>
        <a:p>
          <a:endParaRPr lang="pt-BR"/>
        </a:p>
      </dgm:t>
    </dgm:pt>
    <dgm:pt modelId="{35AD491C-7E04-46B7-9449-31188B285AD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0BD3C4F-66C9-461C-82B4-A09B463CC9F1}" type="parTrans" cxnId="{10088676-13B3-4E92-B6EE-65C0C1210A06}">
      <dgm:prSet/>
      <dgm:spPr/>
      <dgm:t>
        <a:bodyPr/>
        <a:lstStyle/>
        <a:p>
          <a:endParaRPr lang="pt-BR"/>
        </a:p>
      </dgm:t>
    </dgm:pt>
    <dgm:pt modelId="{013F8045-31BA-4FC0-85F7-0EA2279F2B54}" type="sibTrans" cxnId="{10088676-13B3-4E92-B6EE-65C0C1210A06}">
      <dgm:prSet/>
      <dgm:spPr/>
      <dgm:t>
        <a:bodyPr/>
        <a:lstStyle/>
        <a:p>
          <a:endParaRPr lang="pt-BR"/>
        </a:p>
      </dgm:t>
    </dgm:pt>
    <dgm:pt modelId="{DA837744-F43A-4DA2-9302-A22D44E188F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243E17DF-EBE5-4BF2-A3E5-72104CB84ABE}" type="parTrans" cxnId="{B4C5A106-A47B-4738-BAFF-3EAD594A1BB7}">
      <dgm:prSet/>
      <dgm:spPr/>
      <dgm:t>
        <a:bodyPr/>
        <a:lstStyle/>
        <a:p>
          <a:endParaRPr lang="pt-BR"/>
        </a:p>
      </dgm:t>
    </dgm:pt>
    <dgm:pt modelId="{5353D05A-E43F-42D4-90DB-BDD9B043C411}" type="sibTrans" cxnId="{B4C5A106-A47B-4738-BAFF-3EAD594A1BB7}">
      <dgm:prSet/>
      <dgm:spPr/>
      <dgm:t>
        <a:bodyPr/>
        <a:lstStyle/>
        <a:p>
          <a:endParaRPr lang="pt-BR"/>
        </a:p>
      </dgm:t>
    </dgm:pt>
    <dgm:pt modelId="{7BAE9DFD-CC51-4C03-B0EE-92CDC846BFC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92F378EA-34AF-493F-9E56-0288637B1655}" type="parTrans" cxnId="{15DE7E2E-5BBE-48B7-9E77-1DC049787D8D}">
      <dgm:prSet/>
      <dgm:spPr/>
      <dgm:t>
        <a:bodyPr/>
        <a:lstStyle/>
        <a:p>
          <a:endParaRPr lang="pt-BR"/>
        </a:p>
      </dgm:t>
    </dgm:pt>
    <dgm:pt modelId="{BED40BA2-BD93-46A7-BB24-4746CDF3E3C0}" type="sibTrans" cxnId="{15DE7E2E-5BBE-48B7-9E77-1DC049787D8D}">
      <dgm:prSet/>
      <dgm:spPr/>
      <dgm:t>
        <a:bodyPr/>
        <a:lstStyle/>
        <a:p>
          <a:endParaRPr lang="pt-BR"/>
        </a:p>
      </dgm:t>
    </dgm:pt>
    <dgm:pt modelId="{120F4093-87E4-43FD-96C3-9C13B3302C1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C3092FD2-761D-4379-AC59-56FCD9AB8310}" type="parTrans" cxnId="{4876999E-79EA-4E7E-92F0-8EDC2443D4D3}">
      <dgm:prSet/>
      <dgm:spPr/>
      <dgm:t>
        <a:bodyPr/>
        <a:lstStyle/>
        <a:p>
          <a:endParaRPr lang="pt-BR"/>
        </a:p>
      </dgm:t>
    </dgm:pt>
    <dgm:pt modelId="{DB40E83D-9FAB-419A-8573-87AC104D10DD}" type="sibTrans" cxnId="{4876999E-79EA-4E7E-92F0-8EDC2443D4D3}">
      <dgm:prSet/>
      <dgm:spPr/>
      <dgm:t>
        <a:bodyPr/>
        <a:lstStyle/>
        <a:p>
          <a:endParaRPr lang="pt-BR"/>
        </a:p>
      </dgm:t>
    </dgm:pt>
    <dgm:pt modelId="{68C365C4-805F-416C-9909-767EAEF944E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E356951F-7955-49F9-BCFF-6F301C13A2AC}" type="parTrans" cxnId="{26316C1A-6BE2-4E67-AEA4-6204DDC84640}">
      <dgm:prSet/>
      <dgm:spPr/>
      <dgm:t>
        <a:bodyPr/>
        <a:lstStyle/>
        <a:p>
          <a:endParaRPr lang="pt-BR"/>
        </a:p>
      </dgm:t>
    </dgm:pt>
    <dgm:pt modelId="{C488D0EF-85C9-4FF5-B267-4A5861EF6373}" type="sibTrans" cxnId="{26316C1A-6BE2-4E67-AEA4-6204DDC84640}">
      <dgm:prSet/>
      <dgm:spPr/>
      <dgm:t>
        <a:bodyPr/>
        <a:lstStyle/>
        <a:p>
          <a:endParaRPr lang="pt-BR"/>
        </a:p>
      </dgm:t>
    </dgm:pt>
    <dgm:pt modelId="{A727F777-6D8A-4474-9E25-DE1A8E28EE6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9591154C-4F49-42B3-B362-3AD25655F080}" type="parTrans" cxnId="{58F02CBC-D134-49BD-B90F-25CA96ED8167}">
      <dgm:prSet/>
      <dgm:spPr/>
      <dgm:t>
        <a:bodyPr/>
        <a:lstStyle/>
        <a:p>
          <a:endParaRPr lang="pt-BR"/>
        </a:p>
      </dgm:t>
    </dgm:pt>
    <dgm:pt modelId="{5851EBDC-0560-4E48-A458-A387A8247874}" type="sibTrans" cxnId="{58F02CBC-D134-49BD-B90F-25CA96ED8167}">
      <dgm:prSet/>
      <dgm:spPr/>
      <dgm:t>
        <a:bodyPr/>
        <a:lstStyle/>
        <a:p>
          <a:endParaRPr lang="pt-BR"/>
        </a:p>
      </dgm:t>
    </dgm:pt>
    <dgm:pt modelId="{3C426437-0390-4FCB-955F-C5CB7B3E6EF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140B716A-C21D-4CCF-839A-546E5A3D7EE7}" type="parTrans" cxnId="{764686B7-6D1B-4773-9CFE-0E914C5CB7E5}">
      <dgm:prSet/>
      <dgm:spPr/>
      <dgm:t>
        <a:bodyPr/>
        <a:lstStyle/>
        <a:p>
          <a:endParaRPr lang="pt-BR"/>
        </a:p>
      </dgm:t>
    </dgm:pt>
    <dgm:pt modelId="{95C52284-8AB1-46FC-850A-DA7C99C3CDBE}" type="sibTrans" cxnId="{764686B7-6D1B-4773-9CFE-0E914C5CB7E5}">
      <dgm:prSet/>
      <dgm:spPr/>
      <dgm:t>
        <a:bodyPr/>
        <a:lstStyle/>
        <a:p>
          <a:endParaRPr lang="pt-BR"/>
        </a:p>
      </dgm:t>
    </dgm:pt>
    <dgm:pt modelId="{BECD30BE-4DFA-4284-8315-43CA04D1B99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DFB2020A-F8E4-4E16-97F4-9A105546067B}" type="parTrans" cxnId="{2B84CAC7-E36E-4AC3-9802-717992F7899A}">
      <dgm:prSet/>
      <dgm:spPr/>
      <dgm:t>
        <a:bodyPr/>
        <a:lstStyle/>
        <a:p>
          <a:endParaRPr lang="pt-BR"/>
        </a:p>
      </dgm:t>
    </dgm:pt>
    <dgm:pt modelId="{C3DBFFB3-08D2-4D7E-AE6B-C131A6B905BB}" type="sibTrans" cxnId="{2B84CAC7-E36E-4AC3-9802-717992F7899A}">
      <dgm:prSet/>
      <dgm:spPr/>
      <dgm:t>
        <a:bodyPr/>
        <a:lstStyle/>
        <a:p>
          <a:endParaRPr lang="pt-BR"/>
        </a:p>
      </dgm:t>
    </dgm:pt>
    <dgm:pt modelId="{2CE1CDBD-3FF8-4F83-9CA7-F15E0E0DB54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12C70FC8-ACF5-4543-AF89-442E8DB1597C}" type="parTrans" cxnId="{7F6AA05E-D8C4-423D-AC6C-F9DD16B2E7E3}">
      <dgm:prSet/>
      <dgm:spPr/>
      <dgm:t>
        <a:bodyPr/>
        <a:lstStyle/>
        <a:p>
          <a:endParaRPr lang="pt-BR"/>
        </a:p>
      </dgm:t>
    </dgm:pt>
    <dgm:pt modelId="{BF5C24E1-1941-458D-9420-2CB277B20889}" type="sibTrans" cxnId="{7F6AA05E-D8C4-423D-AC6C-F9DD16B2E7E3}">
      <dgm:prSet/>
      <dgm:spPr/>
      <dgm:t>
        <a:bodyPr/>
        <a:lstStyle/>
        <a:p>
          <a:endParaRPr lang="pt-BR"/>
        </a:p>
      </dgm:t>
    </dgm:pt>
    <dgm:pt modelId="{F0AFC4B7-8DA5-40C3-B9AF-18136E64D88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65D8F9E-DC9D-41C7-B143-5043524993C1}" type="parTrans" cxnId="{D6A4D3F8-5D12-44F0-B692-7AF7D9B3128B}">
      <dgm:prSet/>
      <dgm:spPr/>
      <dgm:t>
        <a:bodyPr/>
        <a:lstStyle/>
        <a:p>
          <a:endParaRPr lang="pt-BR"/>
        </a:p>
      </dgm:t>
    </dgm:pt>
    <dgm:pt modelId="{D0B58350-8403-4484-B1FC-A803467C7024}" type="sibTrans" cxnId="{D6A4D3F8-5D12-44F0-B692-7AF7D9B3128B}">
      <dgm:prSet/>
      <dgm:spPr/>
      <dgm:t>
        <a:bodyPr/>
        <a:lstStyle/>
        <a:p>
          <a:endParaRPr lang="pt-BR"/>
        </a:p>
      </dgm:t>
    </dgm:pt>
    <dgm:pt modelId="{E29A60B1-A1A1-4993-BF98-653500EB1A6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9ACF9355-F533-4EF4-8F27-FADA0F1C4892}" type="parTrans" cxnId="{C955B50B-19A3-41D5-B9D2-B093DD7E7144}">
      <dgm:prSet/>
      <dgm:spPr/>
      <dgm:t>
        <a:bodyPr/>
        <a:lstStyle/>
        <a:p>
          <a:endParaRPr lang="pt-BR"/>
        </a:p>
      </dgm:t>
    </dgm:pt>
    <dgm:pt modelId="{858B29DF-27D8-4BC5-9CE7-CB42E0E944C3}" type="sibTrans" cxnId="{C955B50B-19A3-41D5-B9D2-B093DD7E7144}">
      <dgm:prSet/>
      <dgm:spPr/>
      <dgm:t>
        <a:bodyPr/>
        <a:lstStyle/>
        <a:p>
          <a:endParaRPr lang="pt-BR"/>
        </a:p>
      </dgm:t>
    </dgm:pt>
    <dgm:pt modelId="{B201120D-BE37-4D15-BB81-5A53E3FF86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74E1403C-DD31-421B-9B69-5B6DAF0563D1}" type="parTrans" cxnId="{6BEE0A5C-95DE-4135-AE7F-C71244E3BDAD}">
      <dgm:prSet/>
      <dgm:spPr/>
      <dgm:t>
        <a:bodyPr/>
        <a:lstStyle/>
        <a:p>
          <a:endParaRPr lang="pt-BR"/>
        </a:p>
      </dgm:t>
    </dgm:pt>
    <dgm:pt modelId="{85D95C87-C997-4E0C-94DA-2CAE3A4C3E5A}" type="sibTrans" cxnId="{6BEE0A5C-95DE-4135-AE7F-C71244E3BDAD}">
      <dgm:prSet/>
      <dgm:spPr/>
      <dgm:t>
        <a:bodyPr/>
        <a:lstStyle/>
        <a:p>
          <a:endParaRPr lang="pt-BR"/>
        </a:p>
      </dgm:t>
    </dgm:pt>
    <dgm:pt modelId="{C53A60EC-00CC-4E36-882A-ABEFFF61053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E4E235B2-85B8-4A06-995B-003B2AA1AB89}" type="parTrans" cxnId="{D8C0E75B-B13C-4661-B980-7DBFFF72E56E}">
      <dgm:prSet/>
      <dgm:spPr/>
      <dgm:t>
        <a:bodyPr/>
        <a:lstStyle/>
        <a:p>
          <a:endParaRPr lang="pt-BR"/>
        </a:p>
      </dgm:t>
    </dgm:pt>
    <dgm:pt modelId="{58FDC579-E006-41BD-ABB6-389FA005AA32}" type="sibTrans" cxnId="{D8C0E75B-B13C-4661-B980-7DBFFF72E56E}">
      <dgm:prSet/>
      <dgm:spPr/>
      <dgm:t>
        <a:bodyPr/>
        <a:lstStyle/>
        <a:p>
          <a:endParaRPr lang="pt-BR"/>
        </a:p>
      </dgm:t>
    </dgm:pt>
    <dgm:pt modelId="{67670D19-C6FB-4B1A-96A1-211478B0EE3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0798F60-512A-4626-B472-477E7F83CE57}" type="parTrans" cxnId="{F2580E32-2CBF-47D0-B42F-45DE3B0FBDF0}">
      <dgm:prSet/>
      <dgm:spPr/>
      <dgm:t>
        <a:bodyPr/>
        <a:lstStyle/>
        <a:p>
          <a:endParaRPr lang="pt-BR"/>
        </a:p>
      </dgm:t>
    </dgm:pt>
    <dgm:pt modelId="{9767F145-10E4-4FCF-8DA7-490AF43E9486}" type="sibTrans" cxnId="{F2580E32-2CBF-47D0-B42F-45DE3B0FBDF0}">
      <dgm:prSet/>
      <dgm:spPr/>
      <dgm:t>
        <a:bodyPr/>
        <a:lstStyle/>
        <a:p>
          <a:endParaRPr lang="pt-BR"/>
        </a:p>
      </dgm:t>
    </dgm:pt>
    <dgm:pt modelId="{4A049778-9CF2-40E5-A7FE-E9917AF12F8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DCDDA35A-6235-4DD5-86CA-37778A373276}" type="parTrans" cxnId="{DEA01C26-0E33-4376-ABA9-D5CDBB3E029E}">
      <dgm:prSet/>
      <dgm:spPr/>
      <dgm:t>
        <a:bodyPr/>
        <a:lstStyle/>
        <a:p>
          <a:endParaRPr lang="pt-BR"/>
        </a:p>
      </dgm:t>
    </dgm:pt>
    <dgm:pt modelId="{BC5ED96E-8FD3-40F9-92F4-E2880BC1A6CD}" type="sibTrans" cxnId="{DEA01C26-0E33-4376-ABA9-D5CDBB3E029E}">
      <dgm:prSet/>
      <dgm:spPr/>
      <dgm:t>
        <a:bodyPr/>
        <a:lstStyle/>
        <a:p>
          <a:endParaRPr lang="pt-BR"/>
        </a:p>
      </dgm:t>
    </dgm:pt>
    <dgm:pt modelId="{CF2CB1C0-04BD-4325-BBAB-14B25D7A066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4365338A-7F22-4A25-9B23-518DECBBDFFE}" type="parTrans" cxnId="{43ECF546-3F2B-4F76-9537-1BEDE20357E5}">
      <dgm:prSet/>
      <dgm:spPr/>
      <dgm:t>
        <a:bodyPr/>
        <a:lstStyle/>
        <a:p>
          <a:endParaRPr lang="pt-BR"/>
        </a:p>
      </dgm:t>
    </dgm:pt>
    <dgm:pt modelId="{CB58AF36-320F-4DE0-9BE8-A5BF80449EB4}" type="sibTrans" cxnId="{43ECF546-3F2B-4F76-9537-1BEDE20357E5}">
      <dgm:prSet/>
      <dgm:spPr/>
      <dgm:t>
        <a:bodyPr/>
        <a:lstStyle/>
        <a:p>
          <a:endParaRPr lang="pt-BR"/>
        </a:p>
      </dgm:t>
    </dgm:pt>
    <dgm:pt modelId="{0C5C3E02-26C4-4912-82F6-C668B00420F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31C2BDDB-BC3B-4746-A095-78D02A8AD92F}" type="parTrans" cxnId="{EE5E850E-1DBC-4258-ABB7-26B2BCB733C6}">
      <dgm:prSet/>
      <dgm:spPr/>
      <dgm:t>
        <a:bodyPr/>
        <a:lstStyle/>
        <a:p>
          <a:endParaRPr lang="pt-BR"/>
        </a:p>
      </dgm:t>
    </dgm:pt>
    <dgm:pt modelId="{63C4728F-12C8-4B32-9BF2-2E40E8E8D56B}" type="sibTrans" cxnId="{EE5E850E-1DBC-4258-ABB7-26B2BCB733C6}">
      <dgm:prSet/>
      <dgm:spPr/>
      <dgm:t>
        <a:bodyPr/>
        <a:lstStyle/>
        <a:p>
          <a:endParaRPr lang="pt-BR"/>
        </a:p>
      </dgm:t>
    </dgm:pt>
    <dgm:pt modelId="{7D09636D-3D05-41AA-945B-648DE145680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D2457966-89AC-4558-8E8E-7B8E842CF450}" type="parTrans" cxnId="{08FB9FA8-E201-45A0-8924-EE66DAC112B5}">
      <dgm:prSet/>
      <dgm:spPr/>
      <dgm:t>
        <a:bodyPr/>
        <a:lstStyle/>
        <a:p>
          <a:endParaRPr lang="pt-BR"/>
        </a:p>
      </dgm:t>
    </dgm:pt>
    <dgm:pt modelId="{2D76141A-5906-4B4E-9182-3453A189B6EC}" type="sibTrans" cxnId="{08FB9FA8-E201-45A0-8924-EE66DAC112B5}">
      <dgm:prSet/>
      <dgm:spPr/>
      <dgm:t>
        <a:bodyPr/>
        <a:lstStyle/>
        <a:p>
          <a:endParaRPr lang="pt-BR"/>
        </a:p>
      </dgm:t>
    </dgm:pt>
    <dgm:pt modelId="{7EB2224E-0D2C-4549-AF01-B75AE4C066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0DF1C627-8D8F-4500-BB6A-9FC839D9BA98}" type="parTrans" cxnId="{481CC9A9-B70D-415D-B110-8A366EF1D650}">
      <dgm:prSet/>
      <dgm:spPr/>
      <dgm:t>
        <a:bodyPr/>
        <a:lstStyle/>
        <a:p>
          <a:endParaRPr lang="pt-BR"/>
        </a:p>
      </dgm:t>
    </dgm:pt>
    <dgm:pt modelId="{D1B16318-9F80-425D-98D5-33CC0E13F6D6}" type="sibTrans" cxnId="{481CC9A9-B70D-415D-B110-8A366EF1D650}">
      <dgm:prSet/>
      <dgm:spPr/>
      <dgm:t>
        <a:bodyPr/>
        <a:lstStyle/>
        <a:p>
          <a:endParaRPr lang="pt-BR"/>
        </a:p>
      </dgm:t>
    </dgm:pt>
    <dgm:pt modelId="{99FF0957-608A-494F-80D5-D071C1C4AB6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B73B0206-E2DE-4485-BF81-F7AADB09EC43}" type="parTrans" cxnId="{4D316330-8008-4531-A129-6E1DF75FD235}">
      <dgm:prSet/>
      <dgm:spPr/>
      <dgm:t>
        <a:bodyPr/>
        <a:lstStyle/>
        <a:p>
          <a:endParaRPr lang="pt-BR"/>
        </a:p>
      </dgm:t>
    </dgm:pt>
    <dgm:pt modelId="{E338B3EA-B341-496C-838F-23C432FDEC27}" type="sibTrans" cxnId="{4D316330-8008-4531-A129-6E1DF75FD235}">
      <dgm:prSet/>
      <dgm:spPr/>
      <dgm:t>
        <a:bodyPr/>
        <a:lstStyle/>
        <a:p>
          <a:endParaRPr lang="pt-BR"/>
        </a:p>
      </dgm:t>
    </dgm:pt>
    <dgm:pt modelId="{1E5A9308-EE2C-4CB4-A7BA-AFD8EC86533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2D35D840-4B86-49D5-949C-1DA196B37DA2}" type="parTrans" cxnId="{7927B300-D468-404C-9D7D-9138A986655E}">
      <dgm:prSet/>
      <dgm:spPr/>
      <dgm:t>
        <a:bodyPr/>
        <a:lstStyle/>
        <a:p>
          <a:endParaRPr lang="pt-BR"/>
        </a:p>
      </dgm:t>
    </dgm:pt>
    <dgm:pt modelId="{2A712132-B272-46CC-B532-EEFDF69EB820}" type="sibTrans" cxnId="{7927B300-D468-404C-9D7D-9138A986655E}">
      <dgm:prSet/>
      <dgm:spPr/>
      <dgm:t>
        <a:bodyPr/>
        <a:lstStyle/>
        <a:p>
          <a:endParaRPr lang="pt-BR"/>
        </a:p>
      </dgm:t>
    </dgm:pt>
    <dgm:pt modelId="{5F2664DC-96E3-48D1-92B5-099E494BD5A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679AC176-58F5-4266-A366-467206BB4E44}" type="parTrans" cxnId="{C8B1D620-42AC-4AC7-9BA2-2340F661E9ED}">
      <dgm:prSet/>
      <dgm:spPr/>
      <dgm:t>
        <a:bodyPr/>
        <a:lstStyle/>
        <a:p>
          <a:endParaRPr lang="pt-BR"/>
        </a:p>
      </dgm:t>
    </dgm:pt>
    <dgm:pt modelId="{3D364493-67D0-44CB-8315-3A7B2B3DB357}" type="sibTrans" cxnId="{C8B1D620-42AC-4AC7-9BA2-2340F661E9ED}">
      <dgm:prSet/>
      <dgm:spPr/>
      <dgm:t>
        <a:bodyPr/>
        <a:lstStyle/>
        <a:p>
          <a:endParaRPr lang="pt-BR"/>
        </a:p>
      </dgm:t>
    </dgm:pt>
    <dgm:pt modelId="{AE87619C-41D0-4FBC-9309-8952A19AC4C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altLang="pt-B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7C1EA1C7-6884-4A8A-BCFF-6202A3D05063}" type="parTrans" cxnId="{D1729475-6EAE-4B08-9FD7-A3B33812DDB2}">
      <dgm:prSet/>
      <dgm:spPr/>
      <dgm:t>
        <a:bodyPr/>
        <a:lstStyle/>
        <a:p>
          <a:endParaRPr lang="pt-BR"/>
        </a:p>
      </dgm:t>
    </dgm:pt>
    <dgm:pt modelId="{881809C8-3D84-4841-937D-F2ACA8A731B7}" type="sibTrans" cxnId="{D1729475-6EAE-4B08-9FD7-A3B33812DDB2}">
      <dgm:prSet/>
      <dgm:spPr/>
      <dgm:t>
        <a:bodyPr/>
        <a:lstStyle/>
        <a:p>
          <a:endParaRPr lang="pt-BR"/>
        </a:p>
      </dgm:t>
    </dgm:pt>
    <dgm:pt modelId="{DBF4E5A1-AD02-4202-BBA1-7109490D5243}" type="pres">
      <dgm:prSet presAssocID="{BD531CD7-77C2-450B-B959-C3A81D7BFC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81AA420-51A8-43A3-B629-980E3F9BF2E3}" type="pres">
      <dgm:prSet presAssocID="{4B538EBB-8EC4-4DDB-B85D-4021CD95416A}" presName="hierRoot1" presStyleCnt="0">
        <dgm:presLayoutVars>
          <dgm:hierBranch/>
        </dgm:presLayoutVars>
      </dgm:prSet>
      <dgm:spPr/>
    </dgm:pt>
    <dgm:pt modelId="{AF572004-40ED-4572-B839-DF9BFE7FA10E}" type="pres">
      <dgm:prSet presAssocID="{4B538EBB-8EC4-4DDB-B85D-4021CD95416A}" presName="rootComposite1" presStyleCnt="0"/>
      <dgm:spPr/>
    </dgm:pt>
    <dgm:pt modelId="{48D1864B-96B3-42F9-BD3D-A1143D02B104}" type="pres">
      <dgm:prSet presAssocID="{4B538EBB-8EC4-4DDB-B85D-4021CD95416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3E69776-95C5-43BC-995B-0B73734AEE56}" type="pres">
      <dgm:prSet presAssocID="{4B538EBB-8EC4-4DDB-B85D-4021CD95416A}" presName="rootConnector1" presStyleLbl="node1" presStyleIdx="0" presStyleCnt="0"/>
      <dgm:spPr/>
      <dgm:t>
        <a:bodyPr/>
        <a:lstStyle/>
        <a:p>
          <a:endParaRPr lang="pt-BR"/>
        </a:p>
      </dgm:t>
    </dgm:pt>
    <dgm:pt modelId="{1D1A5040-A34E-47E6-BC01-D7618C086114}" type="pres">
      <dgm:prSet presAssocID="{4B538EBB-8EC4-4DDB-B85D-4021CD95416A}" presName="hierChild2" presStyleCnt="0"/>
      <dgm:spPr/>
    </dgm:pt>
    <dgm:pt modelId="{8A4DA444-F00D-48B8-B5C8-B3AC2A77C4A6}" type="pres">
      <dgm:prSet presAssocID="{5E426709-2AA0-4812-9B89-8B1050F58078}" presName="Name35" presStyleLbl="parChTrans1D2" presStyleIdx="0" presStyleCnt="7"/>
      <dgm:spPr/>
      <dgm:t>
        <a:bodyPr/>
        <a:lstStyle/>
        <a:p>
          <a:endParaRPr lang="pt-BR"/>
        </a:p>
      </dgm:t>
    </dgm:pt>
    <dgm:pt modelId="{999B931A-E239-4BC8-85BB-4B57B5DFEA5C}" type="pres">
      <dgm:prSet presAssocID="{AE454E73-3BBB-47A7-B3BF-2DAB9EB9817A}" presName="hierRoot2" presStyleCnt="0">
        <dgm:presLayoutVars>
          <dgm:hierBranch/>
        </dgm:presLayoutVars>
      </dgm:prSet>
      <dgm:spPr/>
    </dgm:pt>
    <dgm:pt modelId="{599DC71D-E7D4-469C-AEBB-6443704BAEFB}" type="pres">
      <dgm:prSet presAssocID="{AE454E73-3BBB-47A7-B3BF-2DAB9EB9817A}" presName="rootComposite" presStyleCnt="0"/>
      <dgm:spPr/>
    </dgm:pt>
    <dgm:pt modelId="{0C9B04B4-6505-4082-B8CD-8A87E20850C1}" type="pres">
      <dgm:prSet presAssocID="{AE454E73-3BBB-47A7-B3BF-2DAB9EB9817A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1718172-39AA-47D6-A864-5A8E3EBFCD76}" type="pres">
      <dgm:prSet presAssocID="{AE454E73-3BBB-47A7-B3BF-2DAB9EB9817A}" presName="rootConnector" presStyleLbl="node2" presStyleIdx="0" presStyleCnt="5"/>
      <dgm:spPr/>
      <dgm:t>
        <a:bodyPr/>
        <a:lstStyle/>
        <a:p>
          <a:endParaRPr lang="pt-BR"/>
        </a:p>
      </dgm:t>
    </dgm:pt>
    <dgm:pt modelId="{95666936-8F62-47CC-A84A-F07D92602539}" type="pres">
      <dgm:prSet presAssocID="{AE454E73-3BBB-47A7-B3BF-2DAB9EB9817A}" presName="hierChild4" presStyleCnt="0"/>
      <dgm:spPr/>
    </dgm:pt>
    <dgm:pt modelId="{A626F573-146F-495F-AEA0-12189463E741}" type="pres">
      <dgm:prSet presAssocID="{BC561FED-9539-443D-A21B-16F528E46F4B}" presName="Name35" presStyleLbl="parChTrans1D3" presStyleIdx="0" presStyleCnt="12"/>
      <dgm:spPr/>
      <dgm:t>
        <a:bodyPr/>
        <a:lstStyle/>
        <a:p>
          <a:endParaRPr lang="pt-BR"/>
        </a:p>
      </dgm:t>
    </dgm:pt>
    <dgm:pt modelId="{E8F4901C-1656-4542-9047-56B8E1D2820E}" type="pres">
      <dgm:prSet presAssocID="{59FC45C0-0AEB-4C40-B359-A0F603BE53C7}" presName="hierRoot2" presStyleCnt="0">
        <dgm:presLayoutVars>
          <dgm:hierBranch val="r"/>
        </dgm:presLayoutVars>
      </dgm:prSet>
      <dgm:spPr/>
    </dgm:pt>
    <dgm:pt modelId="{B14E26C9-9D63-4956-8F14-2DBE4946AE57}" type="pres">
      <dgm:prSet presAssocID="{59FC45C0-0AEB-4C40-B359-A0F603BE53C7}" presName="rootComposite" presStyleCnt="0"/>
      <dgm:spPr/>
    </dgm:pt>
    <dgm:pt modelId="{2804A328-D7C1-4A5C-8FEA-C94B43C8708A}" type="pres">
      <dgm:prSet presAssocID="{59FC45C0-0AEB-4C40-B359-A0F603BE53C7}" presName="rootText" presStyleLbl="node3" presStyleIdx="0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D75A3BF-15BF-4727-9E46-DEABC70EB156}" type="pres">
      <dgm:prSet presAssocID="{59FC45C0-0AEB-4C40-B359-A0F603BE53C7}" presName="rootConnector" presStyleLbl="node3" presStyleIdx="0" presStyleCnt="12"/>
      <dgm:spPr/>
      <dgm:t>
        <a:bodyPr/>
        <a:lstStyle/>
        <a:p>
          <a:endParaRPr lang="pt-BR"/>
        </a:p>
      </dgm:t>
    </dgm:pt>
    <dgm:pt modelId="{3E312DCC-5423-4498-9C64-9F8BBC3EE87C}" type="pres">
      <dgm:prSet presAssocID="{59FC45C0-0AEB-4C40-B359-A0F603BE53C7}" presName="hierChild4" presStyleCnt="0"/>
      <dgm:spPr/>
    </dgm:pt>
    <dgm:pt modelId="{2DA9084B-B15C-4B31-8DBB-74863C92618F}" type="pres">
      <dgm:prSet presAssocID="{F7DCB5CA-3826-4646-A25E-5F8AF060553C}" presName="Name50" presStyleLbl="parChTrans1D4" presStyleIdx="0" presStyleCnt="27"/>
      <dgm:spPr/>
      <dgm:t>
        <a:bodyPr/>
        <a:lstStyle/>
        <a:p>
          <a:endParaRPr lang="pt-BR"/>
        </a:p>
      </dgm:t>
    </dgm:pt>
    <dgm:pt modelId="{6F75DD11-562F-4AF1-B81B-DB6FBE3B6696}" type="pres">
      <dgm:prSet presAssocID="{820FCE55-9B24-4420-8B41-E9E71A547B26}" presName="hierRoot2" presStyleCnt="0">
        <dgm:presLayoutVars>
          <dgm:hierBranch val="r"/>
        </dgm:presLayoutVars>
      </dgm:prSet>
      <dgm:spPr/>
    </dgm:pt>
    <dgm:pt modelId="{46321CDB-9D04-4CD4-8991-D8D4E333466A}" type="pres">
      <dgm:prSet presAssocID="{820FCE55-9B24-4420-8B41-E9E71A547B26}" presName="rootComposite" presStyleCnt="0"/>
      <dgm:spPr/>
    </dgm:pt>
    <dgm:pt modelId="{A1F5CCA0-F127-4935-A4F9-F260F30B5475}" type="pres">
      <dgm:prSet presAssocID="{820FCE55-9B24-4420-8B41-E9E71A547B26}" presName="rootText" presStyleLbl="node4" presStyleIdx="0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433CA58-31FC-45CB-B591-D5F4EDB56D22}" type="pres">
      <dgm:prSet presAssocID="{820FCE55-9B24-4420-8B41-E9E71A547B26}" presName="rootConnector" presStyleLbl="node4" presStyleIdx="0" presStyleCnt="27"/>
      <dgm:spPr/>
      <dgm:t>
        <a:bodyPr/>
        <a:lstStyle/>
        <a:p>
          <a:endParaRPr lang="pt-BR"/>
        </a:p>
      </dgm:t>
    </dgm:pt>
    <dgm:pt modelId="{7484D54D-E9F1-444A-9D40-04A40DAB5208}" type="pres">
      <dgm:prSet presAssocID="{820FCE55-9B24-4420-8B41-E9E71A547B26}" presName="hierChild4" presStyleCnt="0"/>
      <dgm:spPr/>
    </dgm:pt>
    <dgm:pt modelId="{336C5F67-224E-474B-948C-6CF04F7FB2C3}" type="pres">
      <dgm:prSet presAssocID="{820FCE55-9B24-4420-8B41-E9E71A547B26}" presName="hierChild5" presStyleCnt="0"/>
      <dgm:spPr/>
    </dgm:pt>
    <dgm:pt modelId="{425A43B6-0C5A-4BDD-9AFB-773C37C35E59}" type="pres">
      <dgm:prSet presAssocID="{09D03157-93A1-4662-9D38-001777F216C1}" presName="Name50" presStyleLbl="parChTrans1D4" presStyleIdx="1" presStyleCnt="27"/>
      <dgm:spPr/>
      <dgm:t>
        <a:bodyPr/>
        <a:lstStyle/>
        <a:p>
          <a:endParaRPr lang="pt-BR"/>
        </a:p>
      </dgm:t>
    </dgm:pt>
    <dgm:pt modelId="{9CED4DD8-4A4A-4C12-992D-9CBF84E364F0}" type="pres">
      <dgm:prSet presAssocID="{AA7C1476-1C45-400A-A7FD-3B11C71C345C}" presName="hierRoot2" presStyleCnt="0">
        <dgm:presLayoutVars>
          <dgm:hierBranch val="r"/>
        </dgm:presLayoutVars>
      </dgm:prSet>
      <dgm:spPr/>
    </dgm:pt>
    <dgm:pt modelId="{05D38193-952F-4629-BFCF-51F14C06B04D}" type="pres">
      <dgm:prSet presAssocID="{AA7C1476-1C45-400A-A7FD-3B11C71C345C}" presName="rootComposite" presStyleCnt="0"/>
      <dgm:spPr/>
    </dgm:pt>
    <dgm:pt modelId="{340D36D4-D697-4317-852C-44F9891528A8}" type="pres">
      <dgm:prSet presAssocID="{AA7C1476-1C45-400A-A7FD-3B11C71C345C}" presName="rootText" presStyleLbl="node4" presStyleIdx="1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536EDD4-1AC2-4141-9168-6A26BD5E6399}" type="pres">
      <dgm:prSet presAssocID="{AA7C1476-1C45-400A-A7FD-3B11C71C345C}" presName="rootConnector" presStyleLbl="node4" presStyleIdx="1" presStyleCnt="27"/>
      <dgm:spPr/>
      <dgm:t>
        <a:bodyPr/>
        <a:lstStyle/>
        <a:p>
          <a:endParaRPr lang="pt-BR"/>
        </a:p>
      </dgm:t>
    </dgm:pt>
    <dgm:pt modelId="{D7E7961D-624D-4C1B-ADBA-F807CEA1EC51}" type="pres">
      <dgm:prSet presAssocID="{AA7C1476-1C45-400A-A7FD-3B11C71C345C}" presName="hierChild4" presStyleCnt="0"/>
      <dgm:spPr/>
    </dgm:pt>
    <dgm:pt modelId="{E7BE209B-14DB-46A1-BA8A-7D82DE751AF4}" type="pres">
      <dgm:prSet presAssocID="{AA7C1476-1C45-400A-A7FD-3B11C71C345C}" presName="hierChild5" presStyleCnt="0"/>
      <dgm:spPr/>
    </dgm:pt>
    <dgm:pt modelId="{CBD4C05F-971D-4386-A360-3C39783EDAA3}" type="pres">
      <dgm:prSet presAssocID="{4BBBE1D1-E2DB-42F1-A5D2-369E56DC9462}" presName="Name50" presStyleLbl="parChTrans1D4" presStyleIdx="2" presStyleCnt="27"/>
      <dgm:spPr/>
      <dgm:t>
        <a:bodyPr/>
        <a:lstStyle/>
        <a:p>
          <a:endParaRPr lang="pt-BR"/>
        </a:p>
      </dgm:t>
    </dgm:pt>
    <dgm:pt modelId="{B2DA1405-D8BB-4C66-A053-7E92C94F49B2}" type="pres">
      <dgm:prSet presAssocID="{0F92BEB2-F4BA-42FA-9C49-704F80646558}" presName="hierRoot2" presStyleCnt="0">
        <dgm:presLayoutVars>
          <dgm:hierBranch val="r"/>
        </dgm:presLayoutVars>
      </dgm:prSet>
      <dgm:spPr/>
    </dgm:pt>
    <dgm:pt modelId="{1F83139D-9CF4-42B7-B25B-4EE259ADCDA5}" type="pres">
      <dgm:prSet presAssocID="{0F92BEB2-F4BA-42FA-9C49-704F80646558}" presName="rootComposite" presStyleCnt="0"/>
      <dgm:spPr/>
    </dgm:pt>
    <dgm:pt modelId="{FC913698-6205-456E-8211-C411E450A9DB}" type="pres">
      <dgm:prSet presAssocID="{0F92BEB2-F4BA-42FA-9C49-704F80646558}" presName="rootText" presStyleLbl="node4" presStyleIdx="2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79AB7ED-80FC-4697-8095-1794FDDE9891}" type="pres">
      <dgm:prSet presAssocID="{0F92BEB2-F4BA-42FA-9C49-704F80646558}" presName="rootConnector" presStyleLbl="node4" presStyleIdx="2" presStyleCnt="27"/>
      <dgm:spPr/>
      <dgm:t>
        <a:bodyPr/>
        <a:lstStyle/>
        <a:p>
          <a:endParaRPr lang="pt-BR"/>
        </a:p>
      </dgm:t>
    </dgm:pt>
    <dgm:pt modelId="{3237671E-1200-4B6E-8349-08311B8288FC}" type="pres">
      <dgm:prSet presAssocID="{0F92BEB2-F4BA-42FA-9C49-704F80646558}" presName="hierChild4" presStyleCnt="0"/>
      <dgm:spPr/>
    </dgm:pt>
    <dgm:pt modelId="{3482780D-3F0E-40FA-9BF2-E3D49AE9904C}" type="pres">
      <dgm:prSet presAssocID="{9B6FD064-8B3A-4494-A361-66F0F7BC90FA}" presName="Name50" presStyleLbl="parChTrans1D4" presStyleIdx="3" presStyleCnt="27"/>
      <dgm:spPr/>
      <dgm:t>
        <a:bodyPr/>
        <a:lstStyle/>
        <a:p>
          <a:endParaRPr lang="pt-BR"/>
        </a:p>
      </dgm:t>
    </dgm:pt>
    <dgm:pt modelId="{8676C7FE-7A76-4716-A402-BCCEA5909D9F}" type="pres">
      <dgm:prSet presAssocID="{FEE93FC0-66CA-49AC-BF6D-B2052C93EDA7}" presName="hierRoot2" presStyleCnt="0">
        <dgm:presLayoutVars>
          <dgm:hierBranch val="r"/>
        </dgm:presLayoutVars>
      </dgm:prSet>
      <dgm:spPr/>
    </dgm:pt>
    <dgm:pt modelId="{1B6D526F-4778-4847-9CCF-2C3E1CA25D93}" type="pres">
      <dgm:prSet presAssocID="{FEE93FC0-66CA-49AC-BF6D-B2052C93EDA7}" presName="rootComposite" presStyleCnt="0"/>
      <dgm:spPr/>
    </dgm:pt>
    <dgm:pt modelId="{8BE9E834-0AFE-4422-A0F3-05F98C47EBEA}" type="pres">
      <dgm:prSet presAssocID="{FEE93FC0-66CA-49AC-BF6D-B2052C93EDA7}" presName="rootText" presStyleLbl="node4" presStyleIdx="3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A82DDF3-2704-49F6-9528-664A65A48E59}" type="pres">
      <dgm:prSet presAssocID="{FEE93FC0-66CA-49AC-BF6D-B2052C93EDA7}" presName="rootConnector" presStyleLbl="node4" presStyleIdx="3" presStyleCnt="27"/>
      <dgm:spPr/>
      <dgm:t>
        <a:bodyPr/>
        <a:lstStyle/>
        <a:p>
          <a:endParaRPr lang="pt-BR"/>
        </a:p>
      </dgm:t>
    </dgm:pt>
    <dgm:pt modelId="{D37FD735-50C0-4F40-8A1A-6D176A076E79}" type="pres">
      <dgm:prSet presAssocID="{FEE93FC0-66CA-49AC-BF6D-B2052C93EDA7}" presName="hierChild4" presStyleCnt="0"/>
      <dgm:spPr/>
    </dgm:pt>
    <dgm:pt modelId="{2D95AC52-0F52-461A-AE05-BFBC3ED85A19}" type="pres">
      <dgm:prSet presAssocID="{FEE93FC0-66CA-49AC-BF6D-B2052C93EDA7}" presName="hierChild5" presStyleCnt="0"/>
      <dgm:spPr/>
    </dgm:pt>
    <dgm:pt modelId="{6657EA0F-668D-4CCE-A416-FACB507367C2}" type="pres">
      <dgm:prSet presAssocID="{9590E923-6A7F-4118-B8F6-85912E9AF95C}" presName="Name50" presStyleLbl="parChTrans1D4" presStyleIdx="4" presStyleCnt="27"/>
      <dgm:spPr/>
      <dgm:t>
        <a:bodyPr/>
        <a:lstStyle/>
        <a:p>
          <a:endParaRPr lang="pt-BR"/>
        </a:p>
      </dgm:t>
    </dgm:pt>
    <dgm:pt modelId="{BEA05DCD-40AA-4945-A1DC-851A66868D72}" type="pres">
      <dgm:prSet presAssocID="{B27CC2A4-7623-4B70-BDFB-34F3261F0C11}" presName="hierRoot2" presStyleCnt="0">
        <dgm:presLayoutVars>
          <dgm:hierBranch val="r"/>
        </dgm:presLayoutVars>
      </dgm:prSet>
      <dgm:spPr/>
    </dgm:pt>
    <dgm:pt modelId="{00734739-C83D-43D4-8C26-7AF1118FD242}" type="pres">
      <dgm:prSet presAssocID="{B27CC2A4-7623-4B70-BDFB-34F3261F0C11}" presName="rootComposite" presStyleCnt="0"/>
      <dgm:spPr/>
    </dgm:pt>
    <dgm:pt modelId="{19F7A9F0-3804-4FC8-A274-E126E17F85A8}" type="pres">
      <dgm:prSet presAssocID="{B27CC2A4-7623-4B70-BDFB-34F3261F0C11}" presName="rootText" presStyleLbl="node4" presStyleIdx="4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3E15D1D-90ED-4254-8852-BAB94C60C4E7}" type="pres">
      <dgm:prSet presAssocID="{B27CC2A4-7623-4B70-BDFB-34F3261F0C11}" presName="rootConnector" presStyleLbl="node4" presStyleIdx="4" presStyleCnt="27"/>
      <dgm:spPr/>
      <dgm:t>
        <a:bodyPr/>
        <a:lstStyle/>
        <a:p>
          <a:endParaRPr lang="pt-BR"/>
        </a:p>
      </dgm:t>
    </dgm:pt>
    <dgm:pt modelId="{9230E2EF-DBC3-4D91-94BD-505857208E49}" type="pres">
      <dgm:prSet presAssocID="{B27CC2A4-7623-4B70-BDFB-34F3261F0C11}" presName="hierChild4" presStyleCnt="0"/>
      <dgm:spPr/>
    </dgm:pt>
    <dgm:pt modelId="{294CDEE4-095E-4E5B-A273-5DFCDADD815C}" type="pres">
      <dgm:prSet presAssocID="{B27CC2A4-7623-4B70-BDFB-34F3261F0C11}" presName="hierChild5" presStyleCnt="0"/>
      <dgm:spPr/>
    </dgm:pt>
    <dgm:pt modelId="{A77ABC1F-F511-4D3E-A624-BA0839BB3256}" type="pres">
      <dgm:prSet presAssocID="{0F92BEB2-F4BA-42FA-9C49-704F80646558}" presName="hierChild5" presStyleCnt="0"/>
      <dgm:spPr/>
    </dgm:pt>
    <dgm:pt modelId="{069CEE88-BD8B-47A8-8B55-00E24926919A}" type="pres">
      <dgm:prSet presAssocID="{59FC45C0-0AEB-4C40-B359-A0F603BE53C7}" presName="hierChild5" presStyleCnt="0"/>
      <dgm:spPr/>
    </dgm:pt>
    <dgm:pt modelId="{136B7A98-D3C1-4D92-9637-A79EDA1FEFE0}" type="pres">
      <dgm:prSet presAssocID="{8DBF1EEB-4581-4CC6-BEAE-1E6E4299361C}" presName="Name35" presStyleLbl="parChTrans1D3" presStyleIdx="1" presStyleCnt="12"/>
      <dgm:spPr/>
      <dgm:t>
        <a:bodyPr/>
        <a:lstStyle/>
        <a:p>
          <a:endParaRPr lang="pt-BR"/>
        </a:p>
      </dgm:t>
    </dgm:pt>
    <dgm:pt modelId="{F70955D2-1D90-4CA1-A48B-C32FE303411A}" type="pres">
      <dgm:prSet presAssocID="{0CA9EBFE-7F8E-4A75-9058-BF2C2D82786D}" presName="hierRoot2" presStyleCnt="0">
        <dgm:presLayoutVars>
          <dgm:hierBranch val="r"/>
        </dgm:presLayoutVars>
      </dgm:prSet>
      <dgm:spPr/>
    </dgm:pt>
    <dgm:pt modelId="{52968EEC-69C1-4FAE-9D20-74450B8B5878}" type="pres">
      <dgm:prSet presAssocID="{0CA9EBFE-7F8E-4A75-9058-BF2C2D82786D}" presName="rootComposite" presStyleCnt="0"/>
      <dgm:spPr/>
    </dgm:pt>
    <dgm:pt modelId="{C3166C2F-712D-4298-A244-160785EEE686}" type="pres">
      <dgm:prSet presAssocID="{0CA9EBFE-7F8E-4A75-9058-BF2C2D82786D}" presName="rootText" presStyleLbl="node3" presStyleIdx="1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19DB92F-B6E8-408B-912A-0774DBBC103E}" type="pres">
      <dgm:prSet presAssocID="{0CA9EBFE-7F8E-4A75-9058-BF2C2D82786D}" presName="rootConnector" presStyleLbl="node3" presStyleIdx="1" presStyleCnt="12"/>
      <dgm:spPr/>
      <dgm:t>
        <a:bodyPr/>
        <a:lstStyle/>
        <a:p>
          <a:endParaRPr lang="pt-BR"/>
        </a:p>
      </dgm:t>
    </dgm:pt>
    <dgm:pt modelId="{0BE1108E-8F36-4000-82CD-5A2BFC7F4FC9}" type="pres">
      <dgm:prSet presAssocID="{0CA9EBFE-7F8E-4A75-9058-BF2C2D82786D}" presName="hierChild4" presStyleCnt="0"/>
      <dgm:spPr/>
    </dgm:pt>
    <dgm:pt modelId="{DA07C9D2-00EC-4D15-8D6D-8E720CBD3E08}" type="pres">
      <dgm:prSet presAssocID="{8597901A-6F81-4E9C-A0F9-B335FF112233}" presName="Name50" presStyleLbl="parChTrans1D4" presStyleIdx="5" presStyleCnt="27"/>
      <dgm:spPr/>
      <dgm:t>
        <a:bodyPr/>
        <a:lstStyle/>
        <a:p>
          <a:endParaRPr lang="pt-BR"/>
        </a:p>
      </dgm:t>
    </dgm:pt>
    <dgm:pt modelId="{32228C0F-9CEF-4BB0-AE44-B0CB2CE7555D}" type="pres">
      <dgm:prSet presAssocID="{B70737D9-0BA3-4D11-9730-BC275936E7CA}" presName="hierRoot2" presStyleCnt="0">
        <dgm:presLayoutVars>
          <dgm:hierBranch val="r"/>
        </dgm:presLayoutVars>
      </dgm:prSet>
      <dgm:spPr/>
    </dgm:pt>
    <dgm:pt modelId="{789525BA-705A-4878-8431-06CFFFA7E401}" type="pres">
      <dgm:prSet presAssocID="{B70737D9-0BA3-4D11-9730-BC275936E7CA}" presName="rootComposite" presStyleCnt="0"/>
      <dgm:spPr/>
    </dgm:pt>
    <dgm:pt modelId="{633656AF-74B3-4D66-9B25-05EA031B58A8}" type="pres">
      <dgm:prSet presAssocID="{B70737D9-0BA3-4D11-9730-BC275936E7CA}" presName="rootText" presStyleLbl="node4" presStyleIdx="5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0EC4390-8F2F-4E05-8530-4C03B7F8EB66}" type="pres">
      <dgm:prSet presAssocID="{B70737D9-0BA3-4D11-9730-BC275936E7CA}" presName="rootConnector" presStyleLbl="node4" presStyleIdx="5" presStyleCnt="27"/>
      <dgm:spPr/>
      <dgm:t>
        <a:bodyPr/>
        <a:lstStyle/>
        <a:p>
          <a:endParaRPr lang="pt-BR"/>
        </a:p>
      </dgm:t>
    </dgm:pt>
    <dgm:pt modelId="{2582AAD4-43C8-420C-B5E7-1FAE91BCD780}" type="pres">
      <dgm:prSet presAssocID="{B70737D9-0BA3-4D11-9730-BC275936E7CA}" presName="hierChild4" presStyleCnt="0"/>
      <dgm:spPr/>
    </dgm:pt>
    <dgm:pt modelId="{750278A8-D531-4E13-AA9E-0DE65D9738EF}" type="pres">
      <dgm:prSet presAssocID="{B70737D9-0BA3-4D11-9730-BC275936E7CA}" presName="hierChild5" presStyleCnt="0"/>
      <dgm:spPr/>
    </dgm:pt>
    <dgm:pt modelId="{DF55B847-903A-4ECA-B2B6-C0D0A2B3C7AD}" type="pres">
      <dgm:prSet presAssocID="{F86A3945-C906-4097-80E1-22D3F572750D}" presName="Name50" presStyleLbl="parChTrans1D4" presStyleIdx="6" presStyleCnt="27"/>
      <dgm:spPr/>
      <dgm:t>
        <a:bodyPr/>
        <a:lstStyle/>
        <a:p>
          <a:endParaRPr lang="pt-BR"/>
        </a:p>
      </dgm:t>
    </dgm:pt>
    <dgm:pt modelId="{17617BFC-3928-4E68-AC66-A0520EDF035D}" type="pres">
      <dgm:prSet presAssocID="{EC61C7E1-2AA4-459A-A911-EBCC4FCC1F27}" presName="hierRoot2" presStyleCnt="0">
        <dgm:presLayoutVars>
          <dgm:hierBranch val="r"/>
        </dgm:presLayoutVars>
      </dgm:prSet>
      <dgm:spPr/>
    </dgm:pt>
    <dgm:pt modelId="{664C23CE-045A-46B8-88DB-F5BFBB45F336}" type="pres">
      <dgm:prSet presAssocID="{EC61C7E1-2AA4-459A-A911-EBCC4FCC1F27}" presName="rootComposite" presStyleCnt="0"/>
      <dgm:spPr/>
    </dgm:pt>
    <dgm:pt modelId="{3A8A7655-CFC8-4EE7-A8A5-CECFC5740659}" type="pres">
      <dgm:prSet presAssocID="{EC61C7E1-2AA4-459A-A911-EBCC4FCC1F27}" presName="rootText" presStyleLbl="node4" presStyleIdx="6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FBC70AE-1222-4DD3-BE2A-2304B001C4E6}" type="pres">
      <dgm:prSet presAssocID="{EC61C7E1-2AA4-459A-A911-EBCC4FCC1F27}" presName="rootConnector" presStyleLbl="node4" presStyleIdx="6" presStyleCnt="27"/>
      <dgm:spPr/>
      <dgm:t>
        <a:bodyPr/>
        <a:lstStyle/>
        <a:p>
          <a:endParaRPr lang="pt-BR"/>
        </a:p>
      </dgm:t>
    </dgm:pt>
    <dgm:pt modelId="{668CB68D-2643-41A0-AC0D-16FD510E432B}" type="pres">
      <dgm:prSet presAssocID="{EC61C7E1-2AA4-459A-A911-EBCC4FCC1F27}" presName="hierChild4" presStyleCnt="0"/>
      <dgm:spPr/>
    </dgm:pt>
    <dgm:pt modelId="{AB7AEAAD-DEF8-4E1C-B88B-03F883C3005B}" type="pres">
      <dgm:prSet presAssocID="{EC61C7E1-2AA4-459A-A911-EBCC4FCC1F27}" presName="hierChild5" presStyleCnt="0"/>
      <dgm:spPr/>
    </dgm:pt>
    <dgm:pt modelId="{0577135F-13B6-4383-B070-8E7671C4BED1}" type="pres">
      <dgm:prSet presAssocID="{0CA9EBFE-7F8E-4A75-9058-BF2C2D82786D}" presName="hierChild5" presStyleCnt="0"/>
      <dgm:spPr/>
    </dgm:pt>
    <dgm:pt modelId="{1BE67D8E-189A-4BCB-B1FC-7F4E1F0FB7C2}" type="pres">
      <dgm:prSet presAssocID="{34A18FFE-0EBE-4732-A7C9-1DDC5F501B92}" presName="Name35" presStyleLbl="parChTrans1D3" presStyleIdx="2" presStyleCnt="12"/>
      <dgm:spPr/>
      <dgm:t>
        <a:bodyPr/>
        <a:lstStyle/>
        <a:p>
          <a:endParaRPr lang="pt-BR"/>
        </a:p>
      </dgm:t>
    </dgm:pt>
    <dgm:pt modelId="{7C806E28-EDB0-4275-BBCE-0DAB5421EE75}" type="pres">
      <dgm:prSet presAssocID="{7DF97009-E7A0-42CA-BAD5-54E6325E48E5}" presName="hierRoot2" presStyleCnt="0">
        <dgm:presLayoutVars>
          <dgm:hierBranch val="r"/>
        </dgm:presLayoutVars>
      </dgm:prSet>
      <dgm:spPr/>
    </dgm:pt>
    <dgm:pt modelId="{9D9BDE3C-6C7D-4553-A7C0-CD92DEA41591}" type="pres">
      <dgm:prSet presAssocID="{7DF97009-E7A0-42CA-BAD5-54E6325E48E5}" presName="rootComposite" presStyleCnt="0"/>
      <dgm:spPr/>
    </dgm:pt>
    <dgm:pt modelId="{8B18B04A-4EDB-486F-99C4-81705060A66B}" type="pres">
      <dgm:prSet presAssocID="{7DF97009-E7A0-42CA-BAD5-54E6325E48E5}" presName="rootText" presStyleLbl="node3" presStyleIdx="2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5844734-2265-4E7A-9D1E-F07A6A10B31B}" type="pres">
      <dgm:prSet presAssocID="{7DF97009-E7A0-42CA-BAD5-54E6325E48E5}" presName="rootConnector" presStyleLbl="node3" presStyleIdx="2" presStyleCnt="12"/>
      <dgm:spPr/>
      <dgm:t>
        <a:bodyPr/>
        <a:lstStyle/>
        <a:p>
          <a:endParaRPr lang="pt-BR"/>
        </a:p>
      </dgm:t>
    </dgm:pt>
    <dgm:pt modelId="{923CBF6A-F5D4-45BB-A1B5-8458B0DBF7E7}" type="pres">
      <dgm:prSet presAssocID="{7DF97009-E7A0-42CA-BAD5-54E6325E48E5}" presName="hierChild4" presStyleCnt="0"/>
      <dgm:spPr/>
    </dgm:pt>
    <dgm:pt modelId="{B163A38C-1517-4EB3-9B7A-8810F3344648}" type="pres">
      <dgm:prSet presAssocID="{9FB35878-9629-455C-9FE9-0F246E6CB1D0}" presName="Name50" presStyleLbl="parChTrans1D4" presStyleIdx="7" presStyleCnt="27"/>
      <dgm:spPr/>
      <dgm:t>
        <a:bodyPr/>
        <a:lstStyle/>
        <a:p>
          <a:endParaRPr lang="pt-BR"/>
        </a:p>
      </dgm:t>
    </dgm:pt>
    <dgm:pt modelId="{91590063-3E5B-4A26-BD80-5FD41D5E856E}" type="pres">
      <dgm:prSet presAssocID="{69701E4A-060B-494D-92B2-D7BFD3E9DCE6}" presName="hierRoot2" presStyleCnt="0">
        <dgm:presLayoutVars>
          <dgm:hierBranch val="r"/>
        </dgm:presLayoutVars>
      </dgm:prSet>
      <dgm:spPr/>
    </dgm:pt>
    <dgm:pt modelId="{CFF62196-EA69-408A-85A3-B4EC6F4B9196}" type="pres">
      <dgm:prSet presAssocID="{69701E4A-060B-494D-92B2-D7BFD3E9DCE6}" presName="rootComposite" presStyleCnt="0"/>
      <dgm:spPr/>
    </dgm:pt>
    <dgm:pt modelId="{B269A72B-65F0-400C-B51D-995D3016A80D}" type="pres">
      <dgm:prSet presAssocID="{69701E4A-060B-494D-92B2-D7BFD3E9DCE6}" presName="rootText" presStyleLbl="node4" presStyleIdx="7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00EC442-D87A-40D4-9832-E4E5E5512138}" type="pres">
      <dgm:prSet presAssocID="{69701E4A-060B-494D-92B2-D7BFD3E9DCE6}" presName="rootConnector" presStyleLbl="node4" presStyleIdx="7" presStyleCnt="27"/>
      <dgm:spPr/>
      <dgm:t>
        <a:bodyPr/>
        <a:lstStyle/>
        <a:p>
          <a:endParaRPr lang="pt-BR"/>
        </a:p>
      </dgm:t>
    </dgm:pt>
    <dgm:pt modelId="{68AEF75A-DA4A-4DA2-9350-05056F026CC4}" type="pres">
      <dgm:prSet presAssocID="{69701E4A-060B-494D-92B2-D7BFD3E9DCE6}" presName="hierChild4" presStyleCnt="0"/>
      <dgm:spPr/>
    </dgm:pt>
    <dgm:pt modelId="{852788AF-5B93-40B8-8382-615FA5F63AF9}" type="pres">
      <dgm:prSet presAssocID="{69701E4A-060B-494D-92B2-D7BFD3E9DCE6}" presName="hierChild5" presStyleCnt="0"/>
      <dgm:spPr/>
    </dgm:pt>
    <dgm:pt modelId="{76DAF335-3212-47E9-B534-F55587B0DDE1}" type="pres">
      <dgm:prSet presAssocID="{79420E84-463F-4733-A25E-16062563DEC9}" presName="Name50" presStyleLbl="parChTrans1D4" presStyleIdx="8" presStyleCnt="27"/>
      <dgm:spPr/>
      <dgm:t>
        <a:bodyPr/>
        <a:lstStyle/>
        <a:p>
          <a:endParaRPr lang="pt-BR"/>
        </a:p>
      </dgm:t>
    </dgm:pt>
    <dgm:pt modelId="{7D36FEDB-8408-4906-8D9A-4F72E181A7FB}" type="pres">
      <dgm:prSet presAssocID="{D2732865-F9C2-4FC8-908D-F7C4380079F9}" presName="hierRoot2" presStyleCnt="0">
        <dgm:presLayoutVars>
          <dgm:hierBranch val="r"/>
        </dgm:presLayoutVars>
      </dgm:prSet>
      <dgm:spPr/>
    </dgm:pt>
    <dgm:pt modelId="{572AB2F7-8B9D-40C6-A022-C9665CC975E2}" type="pres">
      <dgm:prSet presAssocID="{D2732865-F9C2-4FC8-908D-F7C4380079F9}" presName="rootComposite" presStyleCnt="0"/>
      <dgm:spPr/>
    </dgm:pt>
    <dgm:pt modelId="{1B4EA7DE-EEB2-4D25-8322-5FEAE75624F5}" type="pres">
      <dgm:prSet presAssocID="{D2732865-F9C2-4FC8-908D-F7C4380079F9}" presName="rootText" presStyleLbl="node4" presStyleIdx="8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851905E-27AD-452C-8DF6-0E42817D90B2}" type="pres">
      <dgm:prSet presAssocID="{D2732865-F9C2-4FC8-908D-F7C4380079F9}" presName="rootConnector" presStyleLbl="node4" presStyleIdx="8" presStyleCnt="27"/>
      <dgm:spPr/>
      <dgm:t>
        <a:bodyPr/>
        <a:lstStyle/>
        <a:p>
          <a:endParaRPr lang="pt-BR"/>
        </a:p>
      </dgm:t>
    </dgm:pt>
    <dgm:pt modelId="{D0D31E5C-D3A5-4B55-AE4C-2F73F96A71E0}" type="pres">
      <dgm:prSet presAssocID="{D2732865-F9C2-4FC8-908D-F7C4380079F9}" presName="hierChild4" presStyleCnt="0"/>
      <dgm:spPr/>
    </dgm:pt>
    <dgm:pt modelId="{6C3DEDBC-33B2-4EEC-A644-1DA38E64FF03}" type="pres">
      <dgm:prSet presAssocID="{D2732865-F9C2-4FC8-908D-F7C4380079F9}" presName="hierChild5" presStyleCnt="0"/>
      <dgm:spPr/>
    </dgm:pt>
    <dgm:pt modelId="{0B9CB639-F96F-4B0B-B54E-9C0DD9C5E681}" type="pres">
      <dgm:prSet presAssocID="{7DF97009-E7A0-42CA-BAD5-54E6325E48E5}" presName="hierChild5" presStyleCnt="0"/>
      <dgm:spPr/>
    </dgm:pt>
    <dgm:pt modelId="{38F70F4A-243A-4EFF-B82F-B592EF1D77D9}" type="pres">
      <dgm:prSet presAssocID="{AE454E73-3BBB-47A7-B3BF-2DAB9EB9817A}" presName="hierChild5" presStyleCnt="0"/>
      <dgm:spPr/>
    </dgm:pt>
    <dgm:pt modelId="{4B45A584-9399-489E-B502-6452A99A8185}" type="pres">
      <dgm:prSet presAssocID="{B22DD141-3A6C-4951-BB50-2E08A0CA3776}" presName="Name35" presStyleLbl="parChTrans1D2" presStyleIdx="1" presStyleCnt="7"/>
      <dgm:spPr/>
      <dgm:t>
        <a:bodyPr/>
        <a:lstStyle/>
        <a:p>
          <a:endParaRPr lang="pt-BR"/>
        </a:p>
      </dgm:t>
    </dgm:pt>
    <dgm:pt modelId="{0167A57D-FB81-481C-A987-7E6233A8250F}" type="pres">
      <dgm:prSet presAssocID="{CDB14303-4E27-49DB-8DC3-820D11F5EA23}" presName="hierRoot2" presStyleCnt="0">
        <dgm:presLayoutVars>
          <dgm:hierBranch/>
        </dgm:presLayoutVars>
      </dgm:prSet>
      <dgm:spPr/>
    </dgm:pt>
    <dgm:pt modelId="{3CAA879C-C2DF-4A48-AFDA-60590952BF37}" type="pres">
      <dgm:prSet presAssocID="{CDB14303-4E27-49DB-8DC3-820D11F5EA23}" presName="rootComposite" presStyleCnt="0"/>
      <dgm:spPr/>
    </dgm:pt>
    <dgm:pt modelId="{A6DA2666-5449-4C37-B6DE-2F4E399ABA3E}" type="pres">
      <dgm:prSet presAssocID="{CDB14303-4E27-49DB-8DC3-820D11F5EA23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27B7903-AA4C-4E2A-ACC9-CC8F43CC24B6}" type="pres">
      <dgm:prSet presAssocID="{CDB14303-4E27-49DB-8DC3-820D11F5EA23}" presName="rootConnector" presStyleLbl="node2" presStyleIdx="1" presStyleCnt="5"/>
      <dgm:spPr/>
      <dgm:t>
        <a:bodyPr/>
        <a:lstStyle/>
        <a:p>
          <a:endParaRPr lang="pt-BR"/>
        </a:p>
      </dgm:t>
    </dgm:pt>
    <dgm:pt modelId="{083DBDF3-D477-4F59-A034-16F564AF8D61}" type="pres">
      <dgm:prSet presAssocID="{CDB14303-4E27-49DB-8DC3-820D11F5EA23}" presName="hierChild4" presStyleCnt="0"/>
      <dgm:spPr/>
    </dgm:pt>
    <dgm:pt modelId="{0736B517-0687-4792-83DD-81C3754849C6}" type="pres">
      <dgm:prSet presAssocID="{0D0170DB-9060-46C8-92B2-FFDF9A6BBC7E}" presName="Name35" presStyleLbl="parChTrans1D3" presStyleIdx="3" presStyleCnt="12"/>
      <dgm:spPr/>
      <dgm:t>
        <a:bodyPr/>
        <a:lstStyle/>
        <a:p>
          <a:endParaRPr lang="pt-BR"/>
        </a:p>
      </dgm:t>
    </dgm:pt>
    <dgm:pt modelId="{269A0D76-50B5-40A4-AD86-3D4F6EECDB17}" type="pres">
      <dgm:prSet presAssocID="{7079C345-F318-4F48-93D8-C45031A9998A}" presName="hierRoot2" presStyleCnt="0">
        <dgm:presLayoutVars>
          <dgm:hierBranch val="r"/>
        </dgm:presLayoutVars>
      </dgm:prSet>
      <dgm:spPr/>
    </dgm:pt>
    <dgm:pt modelId="{65C3F4FE-CE17-4119-BBDD-7E0EE794148E}" type="pres">
      <dgm:prSet presAssocID="{7079C345-F318-4F48-93D8-C45031A9998A}" presName="rootComposite" presStyleCnt="0"/>
      <dgm:spPr/>
    </dgm:pt>
    <dgm:pt modelId="{71CD5222-E076-4E18-B83B-E87B159533E1}" type="pres">
      <dgm:prSet presAssocID="{7079C345-F318-4F48-93D8-C45031A9998A}" presName="rootText" presStyleLbl="node3" presStyleIdx="3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EBE75DE-AC13-4031-B172-663CD6F28F4F}" type="pres">
      <dgm:prSet presAssocID="{7079C345-F318-4F48-93D8-C45031A9998A}" presName="rootConnector" presStyleLbl="node3" presStyleIdx="3" presStyleCnt="12"/>
      <dgm:spPr/>
      <dgm:t>
        <a:bodyPr/>
        <a:lstStyle/>
        <a:p>
          <a:endParaRPr lang="pt-BR"/>
        </a:p>
      </dgm:t>
    </dgm:pt>
    <dgm:pt modelId="{68C9A24A-8DF8-4742-B6E9-7DC01C28A32A}" type="pres">
      <dgm:prSet presAssocID="{7079C345-F318-4F48-93D8-C45031A9998A}" presName="hierChild4" presStyleCnt="0"/>
      <dgm:spPr/>
    </dgm:pt>
    <dgm:pt modelId="{3F6C669A-3041-4C2E-B362-25D17FDE0D8E}" type="pres">
      <dgm:prSet presAssocID="{D709FC29-6985-4A27-B442-6AA013E8A40F}" presName="Name50" presStyleLbl="parChTrans1D4" presStyleIdx="9" presStyleCnt="27"/>
      <dgm:spPr/>
      <dgm:t>
        <a:bodyPr/>
        <a:lstStyle/>
        <a:p>
          <a:endParaRPr lang="pt-BR"/>
        </a:p>
      </dgm:t>
    </dgm:pt>
    <dgm:pt modelId="{D3E72871-B799-4D0D-9FD3-D2F6846F5B3D}" type="pres">
      <dgm:prSet presAssocID="{87FA5EAD-199B-485A-841C-3D031E2E044E}" presName="hierRoot2" presStyleCnt="0">
        <dgm:presLayoutVars>
          <dgm:hierBranch val="r"/>
        </dgm:presLayoutVars>
      </dgm:prSet>
      <dgm:spPr/>
    </dgm:pt>
    <dgm:pt modelId="{3231DF89-9628-44C0-9F08-4B123A38B081}" type="pres">
      <dgm:prSet presAssocID="{87FA5EAD-199B-485A-841C-3D031E2E044E}" presName="rootComposite" presStyleCnt="0"/>
      <dgm:spPr/>
    </dgm:pt>
    <dgm:pt modelId="{629B5EDD-B3BD-4CE0-B553-FBE3486EE057}" type="pres">
      <dgm:prSet presAssocID="{87FA5EAD-199B-485A-841C-3D031E2E044E}" presName="rootText" presStyleLbl="node4" presStyleIdx="9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702F83D-C9D9-408C-BBB5-D3AB1AE4E19A}" type="pres">
      <dgm:prSet presAssocID="{87FA5EAD-199B-485A-841C-3D031E2E044E}" presName="rootConnector" presStyleLbl="node4" presStyleIdx="9" presStyleCnt="27"/>
      <dgm:spPr/>
      <dgm:t>
        <a:bodyPr/>
        <a:lstStyle/>
        <a:p>
          <a:endParaRPr lang="pt-BR"/>
        </a:p>
      </dgm:t>
    </dgm:pt>
    <dgm:pt modelId="{98B05E32-9D23-44E8-94E3-CAD6D3F7697E}" type="pres">
      <dgm:prSet presAssocID="{87FA5EAD-199B-485A-841C-3D031E2E044E}" presName="hierChild4" presStyleCnt="0"/>
      <dgm:spPr/>
    </dgm:pt>
    <dgm:pt modelId="{27CE72C3-E674-45FB-8D78-C592F32CC6F7}" type="pres">
      <dgm:prSet presAssocID="{87FA5EAD-199B-485A-841C-3D031E2E044E}" presName="hierChild5" presStyleCnt="0"/>
      <dgm:spPr/>
    </dgm:pt>
    <dgm:pt modelId="{ACA2BA64-F728-48C5-819F-0E9D6134F117}" type="pres">
      <dgm:prSet presAssocID="{A2655A00-8619-41C5-ADD2-B535D5B4FA1F}" presName="Name50" presStyleLbl="parChTrans1D4" presStyleIdx="10" presStyleCnt="27"/>
      <dgm:spPr/>
      <dgm:t>
        <a:bodyPr/>
        <a:lstStyle/>
        <a:p>
          <a:endParaRPr lang="pt-BR"/>
        </a:p>
      </dgm:t>
    </dgm:pt>
    <dgm:pt modelId="{97C8021C-1893-4F58-8C47-0289C0FD467B}" type="pres">
      <dgm:prSet presAssocID="{C3D1777B-88AC-4F04-83B2-7782657DBE65}" presName="hierRoot2" presStyleCnt="0">
        <dgm:presLayoutVars>
          <dgm:hierBranch val="r"/>
        </dgm:presLayoutVars>
      </dgm:prSet>
      <dgm:spPr/>
    </dgm:pt>
    <dgm:pt modelId="{971002E2-1DDA-498C-BFD3-4189A02D2AEF}" type="pres">
      <dgm:prSet presAssocID="{C3D1777B-88AC-4F04-83B2-7782657DBE65}" presName="rootComposite" presStyleCnt="0"/>
      <dgm:spPr/>
    </dgm:pt>
    <dgm:pt modelId="{BAC570DF-15C0-40E7-9031-70C962BEDCF0}" type="pres">
      <dgm:prSet presAssocID="{C3D1777B-88AC-4F04-83B2-7782657DBE65}" presName="rootText" presStyleLbl="node4" presStyleIdx="10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E94CFC3-DECA-43A2-96C6-4447FD5C2BC6}" type="pres">
      <dgm:prSet presAssocID="{C3D1777B-88AC-4F04-83B2-7782657DBE65}" presName="rootConnector" presStyleLbl="node4" presStyleIdx="10" presStyleCnt="27"/>
      <dgm:spPr/>
      <dgm:t>
        <a:bodyPr/>
        <a:lstStyle/>
        <a:p>
          <a:endParaRPr lang="pt-BR"/>
        </a:p>
      </dgm:t>
    </dgm:pt>
    <dgm:pt modelId="{0B4C5ACA-1036-440D-97B1-535D3E4EA062}" type="pres">
      <dgm:prSet presAssocID="{C3D1777B-88AC-4F04-83B2-7782657DBE65}" presName="hierChild4" presStyleCnt="0"/>
      <dgm:spPr/>
    </dgm:pt>
    <dgm:pt modelId="{DDCA9275-D305-4EAA-9599-F4BFDF4862C7}" type="pres">
      <dgm:prSet presAssocID="{C3D1777B-88AC-4F04-83B2-7782657DBE65}" presName="hierChild5" presStyleCnt="0"/>
      <dgm:spPr/>
    </dgm:pt>
    <dgm:pt modelId="{57B387E7-2F93-4367-90FA-79936BE218F6}" type="pres">
      <dgm:prSet presAssocID="{F0CFEFEE-F497-4E2D-A9BA-17477DA06799}" presName="Name50" presStyleLbl="parChTrans1D4" presStyleIdx="11" presStyleCnt="27"/>
      <dgm:spPr/>
      <dgm:t>
        <a:bodyPr/>
        <a:lstStyle/>
        <a:p>
          <a:endParaRPr lang="pt-BR"/>
        </a:p>
      </dgm:t>
    </dgm:pt>
    <dgm:pt modelId="{0FDDBCF1-5617-4381-B37B-49DA3545B0FE}" type="pres">
      <dgm:prSet presAssocID="{1D7D5DA5-8094-43DC-AACA-CA0E6C7829A1}" presName="hierRoot2" presStyleCnt="0">
        <dgm:presLayoutVars>
          <dgm:hierBranch val="r"/>
        </dgm:presLayoutVars>
      </dgm:prSet>
      <dgm:spPr/>
    </dgm:pt>
    <dgm:pt modelId="{C7947D97-2948-4CEE-83C7-1880EA6C2170}" type="pres">
      <dgm:prSet presAssocID="{1D7D5DA5-8094-43DC-AACA-CA0E6C7829A1}" presName="rootComposite" presStyleCnt="0"/>
      <dgm:spPr/>
    </dgm:pt>
    <dgm:pt modelId="{7D5AE5A1-0F2A-4007-A0AD-5CE2C916D7CD}" type="pres">
      <dgm:prSet presAssocID="{1D7D5DA5-8094-43DC-AACA-CA0E6C7829A1}" presName="rootText" presStyleLbl="node4" presStyleIdx="11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AE5D05E-7265-4D81-8DEE-9FA3B623A7E6}" type="pres">
      <dgm:prSet presAssocID="{1D7D5DA5-8094-43DC-AACA-CA0E6C7829A1}" presName="rootConnector" presStyleLbl="node4" presStyleIdx="11" presStyleCnt="27"/>
      <dgm:spPr/>
      <dgm:t>
        <a:bodyPr/>
        <a:lstStyle/>
        <a:p>
          <a:endParaRPr lang="pt-BR"/>
        </a:p>
      </dgm:t>
    </dgm:pt>
    <dgm:pt modelId="{C61BCE1F-D4DC-47F3-B4D9-5C2E7C8ACC97}" type="pres">
      <dgm:prSet presAssocID="{1D7D5DA5-8094-43DC-AACA-CA0E6C7829A1}" presName="hierChild4" presStyleCnt="0"/>
      <dgm:spPr/>
    </dgm:pt>
    <dgm:pt modelId="{FF16A7DF-9703-4936-804E-C4B8023C0964}" type="pres">
      <dgm:prSet presAssocID="{1D7D5DA5-8094-43DC-AACA-CA0E6C7829A1}" presName="hierChild5" presStyleCnt="0"/>
      <dgm:spPr/>
    </dgm:pt>
    <dgm:pt modelId="{F4B1D0AA-70E0-4A65-B701-5A04C4472CDD}" type="pres">
      <dgm:prSet presAssocID="{372ED7C4-B789-41B1-B42E-C8333691593D}" presName="Name50" presStyleLbl="parChTrans1D4" presStyleIdx="12" presStyleCnt="27"/>
      <dgm:spPr/>
      <dgm:t>
        <a:bodyPr/>
        <a:lstStyle/>
        <a:p>
          <a:endParaRPr lang="pt-BR"/>
        </a:p>
      </dgm:t>
    </dgm:pt>
    <dgm:pt modelId="{871B8C68-28BB-49F5-BA84-CC7CB27373DF}" type="pres">
      <dgm:prSet presAssocID="{8F01D24A-FD4C-4B65-A867-961662338CCB}" presName="hierRoot2" presStyleCnt="0">
        <dgm:presLayoutVars>
          <dgm:hierBranch val="r"/>
        </dgm:presLayoutVars>
      </dgm:prSet>
      <dgm:spPr/>
    </dgm:pt>
    <dgm:pt modelId="{F6BCA037-D359-4C1D-9908-D0C009F4C2BD}" type="pres">
      <dgm:prSet presAssocID="{8F01D24A-FD4C-4B65-A867-961662338CCB}" presName="rootComposite" presStyleCnt="0"/>
      <dgm:spPr/>
    </dgm:pt>
    <dgm:pt modelId="{7D10C40A-15B3-4FCD-92BF-AB3E9AFD0497}" type="pres">
      <dgm:prSet presAssocID="{8F01D24A-FD4C-4B65-A867-961662338CCB}" presName="rootText" presStyleLbl="node4" presStyleIdx="12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BC4D21B-78C1-4095-94BC-687B403BA2B2}" type="pres">
      <dgm:prSet presAssocID="{8F01D24A-FD4C-4B65-A867-961662338CCB}" presName="rootConnector" presStyleLbl="node4" presStyleIdx="12" presStyleCnt="27"/>
      <dgm:spPr/>
      <dgm:t>
        <a:bodyPr/>
        <a:lstStyle/>
        <a:p>
          <a:endParaRPr lang="pt-BR"/>
        </a:p>
      </dgm:t>
    </dgm:pt>
    <dgm:pt modelId="{F36640EE-7FF1-4E99-84A2-05FA953D4A7C}" type="pres">
      <dgm:prSet presAssocID="{8F01D24A-FD4C-4B65-A867-961662338CCB}" presName="hierChild4" presStyleCnt="0"/>
      <dgm:spPr/>
    </dgm:pt>
    <dgm:pt modelId="{615CA948-22CD-418B-8CFC-AED95F627D24}" type="pres">
      <dgm:prSet presAssocID="{8F01D24A-FD4C-4B65-A867-961662338CCB}" presName="hierChild5" presStyleCnt="0"/>
      <dgm:spPr/>
    </dgm:pt>
    <dgm:pt modelId="{7E88058E-8767-4371-A21A-8BC43059A233}" type="pres">
      <dgm:prSet presAssocID="{7079C345-F318-4F48-93D8-C45031A9998A}" presName="hierChild5" presStyleCnt="0"/>
      <dgm:spPr/>
    </dgm:pt>
    <dgm:pt modelId="{3A244BD3-7213-4801-AF1A-A9F0C6C7814C}" type="pres">
      <dgm:prSet presAssocID="{49B23431-6EE5-4086-B6F7-214DCEAED75A}" presName="Name35" presStyleLbl="parChTrans1D3" presStyleIdx="4" presStyleCnt="12"/>
      <dgm:spPr/>
      <dgm:t>
        <a:bodyPr/>
        <a:lstStyle/>
        <a:p>
          <a:endParaRPr lang="pt-BR"/>
        </a:p>
      </dgm:t>
    </dgm:pt>
    <dgm:pt modelId="{C98E0572-F1C5-41BE-BFC6-F15D0B254964}" type="pres">
      <dgm:prSet presAssocID="{B00053AC-0BEB-41C8-89DD-AAB9AEA7D38C}" presName="hierRoot2" presStyleCnt="0">
        <dgm:presLayoutVars>
          <dgm:hierBranch val="r"/>
        </dgm:presLayoutVars>
      </dgm:prSet>
      <dgm:spPr/>
    </dgm:pt>
    <dgm:pt modelId="{592C2254-5231-4E25-BFD7-C4C784A19977}" type="pres">
      <dgm:prSet presAssocID="{B00053AC-0BEB-41C8-89DD-AAB9AEA7D38C}" presName="rootComposite" presStyleCnt="0"/>
      <dgm:spPr/>
    </dgm:pt>
    <dgm:pt modelId="{7DC1A14A-CAA8-41D7-B43C-FD665B3DD71A}" type="pres">
      <dgm:prSet presAssocID="{B00053AC-0BEB-41C8-89DD-AAB9AEA7D38C}" presName="rootText" presStyleLbl="node3" presStyleIdx="4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9940F99-6838-4508-9D9F-77B0FF360818}" type="pres">
      <dgm:prSet presAssocID="{B00053AC-0BEB-41C8-89DD-AAB9AEA7D38C}" presName="rootConnector" presStyleLbl="node3" presStyleIdx="4" presStyleCnt="12"/>
      <dgm:spPr/>
      <dgm:t>
        <a:bodyPr/>
        <a:lstStyle/>
        <a:p>
          <a:endParaRPr lang="pt-BR"/>
        </a:p>
      </dgm:t>
    </dgm:pt>
    <dgm:pt modelId="{14AE545E-4EE7-4498-862E-7DF012C2154A}" type="pres">
      <dgm:prSet presAssocID="{B00053AC-0BEB-41C8-89DD-AAB9AEA7D38C}" presName="hierChild4" presStyleCnt="0"/>
      <dgm:spPr/>
    </dgm:pt>
    <dgm:pt modelId="{B56AD27B-76C0-42EC-85A1-FE62BEC9EB48}" type="pres">
      <dgm:prSet presAssocID="{50164DD6-9E46-46E0-A269-626FC7077EC3}" presName="Name50" presStyleLbl="parChTrans1D4" presStyleIdx="13" presStyleCnt="27"/>
      <dgm:spPr/>
      <dgm:t>
        <a:bodyPr/>
        <a:lstStyle/>
        <a:p>
          <a:endParaRPr lang="pt-BR"/>
        </a:p>
      </dgm:t>
    </dgm:pt>
    <dgm:pt modelId="{035AC5FA-A2C5-4E93-99F7-03A9A58C86AE}" type="pres">
      <dgm:prSet presAssocID="{A4C1E7E1-BB2A-454A-86EA-2FFEC9F2C82D}" presName="hierRoot2" presStyleCnt="0">
        <dgm:presLayoutVars>
          <dgm:hierBranch val="r"/>
        </dgm:presLayoutVars>
      </dgm:prSet>
      <dgm:spPr/>
    </dgm:pt>
    <dgm:pt modelId="{94E600FB-1248-41AA-A252-07A5B9638022}" type="pres">
      <dgm:prSet presAssocID="{A4C1E7E1-BB2A-454A-86EA-2FFEC9F2C82D}" presName="rootComposite" presStyleCnt="0"/>
      <dgm:spPr/>
    </dgm:pt>
    <dgm:pt modelId="{060AFD0D-5051-4FD2-AA20-9086368C75C6}" type="pres">
      <dgm:prSet presAssocID="{A4C1E7E1-BB2A-454A-86EA-2FFEC9F2C82D}" presName="rootText" presStyleLbl="node4" presStyleIdx="13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4B2F2CA-9FD8-4D72-8111-E8EDFCC5E441}" type="pres">
      <dgm:prSet presAssocID="{A4C1E7E1-BB2A-454A-86EA-2FFEC9F2C82D}" presName="rootConnector" presStyleLbl="node4" presStyleIdx="13" presStyleCnt="27"/>
      <dgm:spPr/>
      <dgm:t>
        <a:bodyPr/>
        <a:lstStyle/>
        <a:p>
          <a:endParaRPr lang="pt-BR"/>
        </a:p>
      </dgm:t>
    </dgm:pt>
    <dgm:pt modelId="{BB55AE4E-E887-44B6-AD95-36FC8A33F7C9}" type="pres">
      <dgm:prSet presAssocID="{A4C1E7E1-BB2A-454A-86EA-2FFEC9F2C82D}" presName="hierChild4" presStyleCnt="0"/>
      <dgm:spPr/>
    </dgm:pt>
    <dgm:pt modelId="{D93477AD-EA1C-4D04-8A8D-7233DE1CC84B}" type="pres">
      <dgm:prSet presAssocID="{A4C1E7E1-BB2A-454A-86EA-2FFEC9F2C82D}" presName="hierChild5" presStyleCnt="0"/>
      <dgm:spPr/>
    </dgm:pt>
    <dgm:pt modelId="{7C58E603-781F-40A2-9540-082EFD2193D5}" type="pres">
      <dgm:prSet presAssocID="{F0BD3C4F-66C9-461C-82B4-A09B463CC9F1}" presName="Name50" presStyleLbl="parChTrans1D4" presStyleIdx="14" presStyleCnt="27"/>
      <dgm:spPr/>
      <dgm:t>
        <a:bodyPr/>
        <a:lstStyle/>
        <a:p>
          <a:endParaRPr lang="pt-BR"/>
        </a:p>
      </dgm:t>
    </dgm:pt>
    <dgm:pt modelId="{FE2A4AAF-9207-4CD9-B603-884998886EC7}" type="pres">
      <dgm:prSet presAssocID="{35AD491C-7E04-46B7-9449-31188B285ADE}" presName="hierRoot2" presStyleCnt="0">
        <dgm:presLayoutVars>
          <dgm:hierBranch val="r"/>
        </dgm:presLayoutVars>
      </dgm:prSet>
      <dgm:spPr/>
    </dgm:pt>
    <dgm:pt modelId="{03795E61-9709-4402-81B0-98DD1809ED13}" type="pres">
      <dgm:prSet presAssocID="{35AD491C-7E04-46B7-9449-31188B285ADE}" presName="rootComposite" presStyleCnt="0"/>
      <dgm:spPr/>
    </dgm:pt>
    <dgm:pt modelId="{F11056D2-6B2B-4ED4-A85A-D2CBBA58E29F}" type="pres">
      <dgm:prSet presAssocID="{35AD491C-7E04-46B7-9449-31188B285ADE}" presName="rootText" presStyleLbl="node4" presStyleIdx="14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B074E0A-CA95-45A5-BE6D-45C4C2DD5894}" type="pres">
      <dgm:prSet presAssocID="{35AD491C-7E04-46B7-9449-31188B285ADE}" presName="rootConnector" presStyleLbl="node4" presStyleIdx="14" presStyleCnt="27"/>
      <dgm:spPr/>
      <dgm:t>
        <a:bodyPr/>
        <a:lstStyle/>
        <a:p>
          <a:endParaRPr lang="pt-BR"/>
        </a:p>
      </dgm:t>
    </dgm:pt>
    <dgm:pt modelId="{0042605D-A891-4432-85F1-2EFA2A2BC31B}" type="pres">
      <dgm:prSet presAssocID="{35AD491C-7E04-46B7-9449-31188B285ADE}" presName="hierChild4" presStyleCnt="0"/>
      <dgm:spPr/>
    </dgm:pt>
    <dgm:pt modelId="{8FD992D6-5B23-421C-9190-FD1534E8C7E4}" type="pres">
      <dgm:prSet presAssocID="{35AD491C-7E04-46B7-9449-31188B285ADE}" presName="hierChild5" presStyleCnt="0"/>
      <dgm:spPr/>
    </dgm:pt>
    <dgm:pt modelId="{7993406B-3D16-4B40-9F0B-30751CD7D56B}" type="pres">
      <dgm:prSet presAssocID="{B00053AC-0BEB-41C8-89DD-AAB9AEA7D38C}" presName="hierChild5" presStyleCnt="0"/>
      <dgm:spPr/>
    </dgm:pt>
    <dgm:pt modelId="{7131E7E1-DABA-4E50-8E66-DE9E6A579402}" type="pres">
      <dgm:prSet presAssocID="{243E17DF-EBE5-4BF2-A3E5-72104CB84ABE}" presName="Name35" presStyleLbl="parChTrans1D3" presStyleIdx="5" presStyleCnt="12"/>
      <dgm:spPr/>
      <dgm:t>
        <a:bodyPr/>
        <a:lstStyle/>
        <a:p>
          <a:endParaRPr lang="pt-BR"/>
        </a:p>
      </dgm:t>
    </dgm:pt>
    <dgm:pt modelId="{CFA86796-7659-4597-B43C-ABA64AC6C833}" type="pres">
      <dgm:prSet presAssocID="{DA837744-F43A-4DA2-9302-A22D44E188FF}" presName="hierRoot2" presStyleCnt="0">
        <dgm:presLayoutVars>
          <dgm:hierBranch val="r"/>
        </dgm:presLayoutVars>
      </dgm:prSet>
      <dgm:spPr/>
    </dgm:pt>
    <dgm:pt modelId="{1C795A03-98A9-4EA4-9911-6D6B90B77845}" type="pres">
      <dgm:prSet presAssocID="{DA837744-F43A-4DA2-9302-A22D44E188FF}" presName="rootComposite" presStyleCnt="0"/>
      <dgm:spPr/>
    </dgm:pt>
    <dgm:pt modelId="{9CC098DB-1A01-4852-AD7F-77AB3390D622}" type="pres">
      <dgm:prSet presAssocID="{DA837744-F43A-4DA2-9302-A22D44E188FF}" presName="rootText" presStyleLbl="node3" presStyleIdx="5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DE281D8-489E-471A-8D33-5E3C5ADC5510}" type="pres">
      <dgm:prSet presAssocID="{DA837744-F43A-4DA2-9302-A22D44E188FF}" presName="rootConnector" presStyleLbl="node3" presStyleIdx="5" presStyleCnt="12"/>
      <dgm:spPr/>
      <dgm:t>
        <a:bodyPr/>
        <a:lstStyle/>
        <a:p>
          <a:endParaRPr lang="pt-BR"/>
        </a:p>
      </dgm:t>
    </dgm:pt>
    <dgm:pt modelId="{E2EB8139-49D1-42D1-9D6A-6E68B9556464}" type="pres">
      <dgm:prSet presAssocID="{DA837744-F43A-4DA2-9302-A22D44E188FF}" presName="hierChild4" presStyleCnt="0"/>
      <dgm:spPr/>
    </dgm:pt>
    <dgm:pt modelId="{CDDEE07C-70A5-45FB-BC87-318889C5CC67}" type="pres">
      <dgm:prSet presAssocID="{92F378EA-34AF-493F-9E56-0288637B1655}" presName="Name50" presStyleLbl="parChTrans1D4" presStyleIdx="15" presStyleCnt="27"/>
      <dgm:spPr/>
      <dgm:t>
        <a:bodyPr/>
        <a:lstStyle/>
        <a:p>
          <a:endParaRPr lang="pt-BR"/>
        </a:p>
      </dgm:t>
    </dgm:pt>
    <dgm:pt modelId="{2A3833A3-9D77-41A4-BC8B-EE965BF9512E}" type="pres">
      <dgm:prSet presAssocID="{7BAE9DFD-CC51-4C03-B0EE-92CDC846BFC8}" presName="hierRoot2" presStyleCnt="0">
        <dgm:presLayoutVars>
          <dgm:hierBranch val="r"/>
        </dgm:presLayoutVars>
      </dgm:prSet>
      <dgm:spPr/>
    </dgm:pt>
    <dgm:pt modelId="{BE26FAB4-6111-4AED-BBCE-DF0991500783}" type="pres">
      <dgm:prSet presAssocID="{7BAE9DFD-CC51-4C03-B0EE-92CDC846BFC8}" presName="rootComposite" presStyleCnt="0"/>
      <dgm:spPr/>
    </dgm:pt>
    <dgm:pt modelId="{E6F9D66E-488B-496E-A70A-0F6AE30E9BB9}" type="pres">
      <dgm:prSet presAssocID="{7BAE9DFD-CC51-4C03-B0EE-92CDC846BFC8}" presName="rootText" presStyleLbl="node4" presStyleIdx="15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6279A2E-2BF9-43E4-8BD0-12A2E3880D6A}" type="pres">
      <dgm:prSet presAssocID="{7BAE9DFD-CC51-4C03-B0EE-92CDC846BFC8}" presName="rootConnector" presStyleLbl="node4" presStyleIdx="15" presStyleCnt="27"/>
      <dgm:spPr/>
      <dgm:t>
        <a:bodyPr/>
        <a:lstStyle/>
        <a:p>
          <a:endParaRPr lang="pt-BR"/>
        </a:p>
      </dgm:t>
    </dgm:pt>
    <dgm:pt modelId="{D5B2139B-CD11-41A7-8960-2DA6C703AA9C}" type="pres">
      <dgm:prSet presAssocID="{7BAE9DFD-CC51-4C03-B0EE-92CDC846BFC8}" presName="hierChild4" presStyleCnt="0"/>
      <dgm:spPr/>
    </dgm:pt>
    <dgm:pt modelId="{8E7A6F2B-9C18-44ED-94D0-104F993052D3}" type="pres">
      <dgm:prSet presAssocID="{7BAE9DFD-CC51-4C03-B0EE-92CDC846BFC8}" presName="hierChild5" presStyleCnt="0"/>
      <dgm:spPr/>
    </dgm:pt>
    <dgm:pt modelId="{8789ADA5-BD7B-473C-8DEE-8BF2CD1DAAB3}" type="pres">
      <dgm:prSet presAssocID="{C3092FD2-761D-4379-AC59-56FCD9AB8310}" presName="Name50" presStyleLbl="parChTrans1D4" presStyleIdx="16" presStyleCnt="27"/>
      <dgm:spPr/>
      <dgm:t>
        <a:bodyPr/>
        <a:lstStyle/>
        <a:p>
          <a:endParaRPr lang="pt-BR"/>
        </a:p>
      </dgm:t>
    </dgm:pt>
    <dgm:pt modelId="{0203C7F8-50D5-4D92-A8B4-C5149D9D4B62}" type="pres">
      <dgm:prSet presAssocID="{120F4093-87E4-43FD-96C3-9C13B3302C13}" presName="hierRoot2" presStyleCnt="0">
        <dgm:presLayoutVars>
          <dgm:hierBranch val="r"/>
        </dgm:presLayoutVars>
      </dgm:prSet>
      <dgm:spPr/>
    </dgm:pt>
    <dgm:pt modelId="{625324A5-2C7D-46FD-B1F6-9DE038D23A11}" type="pres">
      <dgm:prSet presAssocID="{120F4093-87E4-43FD-96C3-9C13B3302C13}" presName="rootComposite" presStyleCnt="0"/>
      <dgm:spPr/>
    </dgm:pt>
    <dgm:pt modelId="{BB596026-20FF-4D72-85DE-0FB5558B8457}" type="pres">
      <dgm:prSet presAssocID="{120F4093-87E4-43FD-96C3-9C13B3302C13}" presName="rootText" presStyleLbl="node4" presStyleIdx="16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06A7C76-D174-4ED2-8D48-267AC9DAF134}" type="pres">
      <dgm:prSet presAssocID="{120F4093-87E4-43FD-96C3-9C13B3302C13}" presName="rootConnector" presStyleLbl="node4" presStyleIdx="16" presStyleCnt="27"/>
      <dgm:spPr/>
      <dgm:t>
        <a:bodyPr/>
        <a:lstStyle/>
        <a:p>
          <a:endParaRPr lang="pt-BR"/>
        </a:p>
      </dgm:t>
    </dgm:pt>
    <dgm:pt modelId="{2BA785D9-28AC-458D-8C2D-DAFCE04E6522}" type="pres">
      <dgm:prSet presAssocID="{120F4093-87E4-43FD-96C3-9C13B3302C13}" presName="hierChild4" presStyleCnt="0"/>
      <dgm:spPr/>
    </dgm:pt>
    <dgm:pt modelId="{6D4A3F95-24BE-473B-BD9D-66E36BC903C3}" type="pres">
      <dgm:prSet presAssocID="{120F4093-87E4-43FD-96C3-9C13B3302C13}" presName="hierChild5" presStyleCnt="0"/>
      <dgm:spPr/>
    </dgm:pt>
    <dgm:pt modelId="{807C6E3F-72C7-4396-93F3-A577E78013BF}" type="pres">
      <dgm:prSet presAssocID="{E356951F-7955-49F9-BCFF-6F301C13A2AC}" presName="Name50" presStyleLbl="parChTrans1D4" presStyleIdx="17" presStyleCnt="27"/>
      <dgm:spPr/>
      <dgm:t>
        <a:bodyPr/>
        <a:lstStyle/>
        <a:p>
          <a:endParaRPr lang="pt-BR"/>
        </a:p>
      </dgm:t>
    </dgm:pt>
    <dgm:pt modelId="{A8E53A01-317A-48A9-BB42-4A1D2C90DF17}" type="pres">
      <dgm:prSet presAssocID="{68C365C4-805F-416C-9909-767EAEF944EE}" presName="hierRoot2" presStyleCnt="0">
        <dgm:presLayoutVars>
          <dgm:hierBranch val="r"/>
        </dgm:presLayoutVars>
      </dgm:prSet>
      <dgm:spPr/>
    </dgm:pt>
    <dgm:pt modelId="{FEF07563-210F-4E41-BE3A-D5D3F777B570}" type="pres">
      <dgm:prSet presAssocID="{68C365C4-805F-416C-9909-767EAEF944EE}" presName="rootComposite" presStyleCnt="0"/>
      <dgm:spPr/>
    </dgm:pt>
    <dgm:pt modelId="{F28C7D25-E3E0-4C8C-BE16-BAFFDADF9D44}" type="pres">
      <dgm:prSet presAssocID="{68C365C4-805F-416C-9909-767EAEF944EE}" presName="rootText" presStyleLbl="node4" presStyleIdx="17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72D2C1A-2C0F-42DE-B312-88F854DD4315}" type="pres">
      <dgm:prSet presAssocID="{68C365C4-805F-416C-9909-767EAEF944EE}" presName="rootConnector" presStyleLbl="node4" presStyleIdx="17" presStyleCnt="27"/>
      <dgm:spPr/>
      <dgm:t>
        <a:bodyPr/>
        <a:lstStyle/>
        <a:p>
          <a:endParaRPr lang="pt-BR"/>
        </a:p>
      </dgm:t>
    </dgm:pt>
    <dgm:pt modelId="{83979F28-9E58-4121-98D4-ABC866A0477F}" type="pres">
      <dgm:prSet presAssocID="{68C365C4-805F-416C-9909-767EAEF944EE}" presName="hierChild4" presStyleCnt="0"/>
      <dgm:spPr/>
    </dgm:pt>
    <dgm:pt modelId="{C09D9B91-95C0-40EC-B168-12F4B0819D2C}" type="pres">
      <dgm:prSet presAssocID="{68C365C4-805F-416C-9909-767EAEF944EE}" presName="hierChild5" presStyleCnt="0"/>
      <dgm:spPr/>
    </dgm:pt>
    <dgm:pt modelId="{CFBA7A8B-A53E-45EE-A40B-3CED88FE9BE1}" type="pres">
      <dgm:prSet presAssocID="{DA837744-F43A-4DA2-9302-A22D44E188FF}" presName="hierChild5" presStyleCnt="0"/>
      <dgm:spPr/>
    </dgm:pt>
    <dgm:pt modelId="{10C9F989-D2ED-4CDC-9F46-FEC63F58C28F}" type="pres">
      <dgm:prSet presAssocID="{CDB14303-4E27-49DB-8DC3-820D11F5EA23}" presName="hierChild5" presStyleCnt="0"/>
      <dgm:spPr/>
    </dgm:pt>
    <dgm:pt modelId="{76BBFBBD-8BB2-4F03-BB88-945B7C322FC6}" type="pres">
      <dgm:prSet presAssocID="{9591154C-4F49-42B3-B362-3AD25655F080}" presName="Name35" presStyleLbl="parChTrans1D2" presStyleIdx="2" presStyleCnt="7"/>
      <dgm:spPr/>
      <dgm:t>
        <a:bodyPr/>
        <a:lstStyle/>
        <a:p>
          <a:endParaRPr lang="pt-BR"/>
        </a:p>
      </dgm:t>
    </dgm:pt>
    <dgm:pt modelId="{0219C978-4658-4F0E-9157-2C26913CBD04}" type="pres">
      <dgm:prSet presAssocID="{A727F777-6D8A-4474-9E25-DE1A8E28EE64}" presName="hierRoot2" presStyleCnt="0">
        <dgm:presLayoutVars>
          <dgm:hierBranch/>
        </dgm:presLayoutVars>
      </dgm:prSet>
      <dgm:spPr/>
    </dgm:pt>
    <dgm:pt modelId="{5B6077A2-5F8C-4990-8742-684942806C42}" type="pres">
      <dgm:prSet presAssocID="{A727F777-6D8A-4474-9E25-DE1A8E28EE64}" presName="rootComposite" presStyleCnt="0"/>
      <dgm:spPr/>
    </dgm:pt>
    <dgm:pt modelId="{B0990AB5-0223-4A72-A248-B53C0B3FC93B}" type="pres">
      <dgm:prSet presAssocID="{A727F777-6D8A-4474-9E25-DE1A8E28EE64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3FE09E2-2CBB-4B75-A6B8-370978C5FBB8}" type="pres">
      <dgm:prSet presAssocID="{A727F777-6D8A-4474-9E25-DE1A8E28EE64}" presName="rootConnector" presStyleLbl="node2" presStyleIdx="2" presStyleCnt="5"/>
      <dgm:spPr/>
      <dgm:t>
        <a:bodyPr/>
        <a:lstStyle/>
        <a:p>
          <a:endParaRPr lang="pt-BR"/>
        </a:p>
      </dgm:t>
    </dgm:pt>
    <dgm:pt modelId="{EEBEFFE4-8D54-48B9-BFD5-A16EB35D3DFD}" type="pres">
      <dgm:prSet presAssocID="{A727F777-6D8A-4474-9E25-DE1A8E28EE64}" presName="hierChild4" presStyleCnt="0"/>
      <dgm:spPr/>
    </dgm:pt>
    <dgm:pt modelId="{9A6F3DA0-ED2D-4BE3-80D4-C9E43ABEF53F}" type="pres">
      <dgm:prSet presAssocID="{140B716A-C21D-4CCF-839A-546E5A3D7EE7}" presName="Name35" presStyleLbl="parChTrans1D3" presStyleIdx="6" presStyleCnt="12"/>
      <dgm:spPr/>
      <dgm:t>
        <a:bodyPr/>
        <a:lstStyle/>
        <a:p>
          <a:endParaRPr lang="pt-BR"/>
        </a:p>
      </dgm:t>
    </dgm:pt>
    <dgm:pt modelId="{D2F399EE-2AF8-4489-8D1D-8DBF09C2F751}" type="pres">
      <dgm:prSet presAssocID="{3C426437-0390-4FCB-955F-C5CB7B3E6EFB}" presName="hierRoot2" presStyleCnt="0">
        <dgm:presLayoutVars>
          <dgm:hierBranch val="r"/>
        </dgm:presLayoutVars>
      </dgm:prSet>
      <dgm:spPr/>
    </dgm:pt>
    <dgm:pt modelId="{4CD4DE61-915C-43AF-9D5A-EE718D688B7E}" type="pres">
      <dgm:prSet presAssocID="{3C426437-0390-4FCB-955F-C5CB7B3E6EFB}" presName="rootComposite" presStyleCnt="0"/>
      <dgm:spPr/>
    </dgm:pt>
    <dgm:pt modelId="{A292FE4A-12DB-4E16-AA38-F8218924FD07}" type="pres">
      <dgm:prSet presAssocID="{3C426437-0390-4FCB-955F-C5CB7B3E6EFB}" presName="rootText" presStyleLbl="node3" presStyleIdx="6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F5A4CD5-B751-4C40-AA28-3406D3ACB6F4}" type="pres">
      <dgm:prSet presAssocID="{3C426437-0390-4FCB-955F-C5CB7B3E6EFB}" presName="rootConnector" presStyleLbl="node3" presStyleIdx="6" presStyleCnt="12"/>
      <dgm:spPr/>
      <dgm:t>
        <a:bodyPr/>
        <a:lstStyle/>
        <a:p>
          <a:endParaRPr lang="pt-BR"/>
        </a:p>
      </dgm:t>
    </dgm:pt>
    <dgm:pt modelId="{CCBD8E0C-1BE8-4C91-8B4D-0798B26A6E2B}" type="pres">
      <dgm:prSet presAssocID="{3C426437-0390-4FCB-955F-C5CB7B3E6EFB}" presName="hierChild4" presStyleCnt="0"/>
      <dgm:spPr/>
    </dgm:pt>
    <dgm:pt modelId="{EC112762-3517-48AF-9A8D-CEA261FBA3FC}" type="pres">
      <dgm:prSet presAssocID="{DFB2020A-F8E4-4E16-97F4-9A105546067B}" presName="Name50" presStyleLbl="parChTrans1D4" presStyleIdx="18" presStyleCnt="27"/>
      <dgm:spPr/>
      <dgm:t>
        <a:bodyPr/>
        <a:lstStyle/>
        <a:p>
          <a:endParaRPr lang="pt-BR"/>
        </a:p>
      </dgm:t>
    </dgm:pt>
    <dgm:pt modelId="{F6B39426-B58A-46ED-BC1C-D3C2994530FE}" type="pres">
      <dgm:prSet presAssocID="{BECD30BE-4DFA-4284-8315-43CA04D1B994}" presName="hierRoot2" presStyleCnt="0">
        <dgm:presLayoutVars>
          <dgm:hierBranch val="r"/>
        </dgm:presLayoutVars>
      </dgm:prSet>
      <dgm:spPr/>
    </dgm:pt>
    <dgm:pt modelId="{D805ED61-D870-40BA-BD0B-3386DC6AF5E4}" type="pres">
      <dgm:prSet presAssocID="{BECD30BE-4DFA-4284-8315-43CA04D1B994}" presName="rootComposite" presStyleCnt="0"/>
      <dgm:spPr/>
    </dgm:pt>
    <dgm:pt modelId="{3519B3E3-CB94-49A4-961E-D36E182C867E}" type="pres">
      <dgm:prSet presAssocID="{BECD30BE-4DFA-4284-8315-43CA04D1B994}" presName="rootText" presStyleLbl="node4" presStyleIdx="18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5E2A861-03AC-4A6D-8706-05B4A6F536F5}" type="pres">
      <dgm:prSet presAssocID="{BECD30BE-4DFA-4284-8315-43CA04D1B994}" presName="rootConnector" presStyleLbl="node4" presStyleIdx="18" presStyleCnt="27"/>
      <dgm:spPr/>
      <dgm:t>
        <a:bodyPr/>
        <a:lstStyle/>
        <a:p>
          <a:endParaRPr lang="pt-BR"/>
        </a:p>
      </dgm:t>
    </dgm:pt>
    <dgm:pt modelId="{668B320A-1F2A-4B6E-9478-054030580EC4}" type="pres">
      <dgm:prSet presAssocID="{BECD30BE-4DFA-4284-8315-43CA04D1B994}" presName="hierChild4" presStyleCnt="0"/>
      <dgm:spPr/>
    </dgm:pt>
    <dgm:pt modelId="{2305B9DD-5ADA-4D5F-935C-61C32FAA78F2}" type="pres">
      <dgm:prSet presAssocID="{BECD30BE-4DFA-4284-8315-43CA04D1B994}" presName="hierChild5" presStyleCnt="0"/>
      <dgm:spPr/>
    </dgm:pt>
    <dgm:pt modelId="{127F31DD-0018-45B3-831E-3E160F419011}" type="pres">
      <dgm:prSet presAssocID="{12C70FC8-ACF5-4543-AF89-442E8DB1597C}" presName="Name50" presStyleLbl="parChTrans1D4" presStyleIdx="19" presStyleCnt="27"/>
      <dgm:spPr/>
      <dgm:t>
        <a:bodyPr/>
        <a:lstStyle/>
        <a:p>
          <a:endParaRPr lang="pt-BR"/>
        </a:p>
      </dgm:t>
    </dgm:pt>
    <dgm:pt modelId="{4DFA1098-FEC7-4C61-8504-50A7624BA6C7}" type="pres">
      <dgm:prSet presAssocID="{2CE1CDBD-3FF8-4F83-9CA7-F15E0E0DB54C}" presName="hierRoot2" presStyleCnt="0">
        <dgm:presLayoutVars>
          <dgm:hierBranch val="r"/>
        </dgm:presLayoutVars>
      </dgm:prSet>
      <dgm:spPr/>
    </dgm:pt>
    <dgm:pt modelId="{47BFA405-D268-4660-91E6-7382F2A81BBA}" type="pres">
      <dgm:prSet presAssocID="{2CE1CDBD-3FF8-4F83-9CA7-F15E0E0DB54C}" presName="rootComposite" presStyleCnt="0"/>
      <dgm:spPr/>
    </dgm:pt>
    <dgm:pt modelId="{D7243EA0-9C95-40CF-A14F-AABE18BBAF90}" type="pres">
      <dgm:prSet presAssocID="{2CE1CDBD-3FF8-4F83-9CA7-F15E0E0DB54C}" presName="rootText" presStyleLbl="node4" presStyleIdx="19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9FB53E4-705B-4F2B-88BB-35840B6FF156}" type="pres">
      <dgm:prSet presAssocID="{2CE1CDBD-3FF8-4F83-9CA7-F15E0E0DB54C}" presName="rootConnector" presStyleLbl="node4" presStyleIdx="19" presStyleCnt="27"/>
      <dgm:spPr/>
      <dgm:t>
        <a:bodyPr/>
        <a:lstStyle/>
        <a:p>
          <a:endParaRPr lang="pt-BR"/>
        </a:p>
      </dgm:t>
    </dgm:pt>
    <dgm:pt modelId="{8CE9E76C-EFAB-4CEC-BD29-4AE122392E96}" type="pres">
      <dgm:prSet presAssocID="{2CE1CDBD-3FF8-4F83-9CA7-F15E0E0DB54C}" presName="hierChild4" presStyleCnt="0"/>
      <dgm:spPr/>
    </dgm:pt>
    <dgm:pt modelId="{56CE6611-7C14-4FAA-82EB-0DBBE86FC67A}" type="pres">
      <dgm:prSet presAssocID="{2CE1CDBD-3FF8-4F83-9CA7-F15E0E0DB54C}" presName="hierChild5" presStyleCnt="0"/>
      <dgm:spPr/>
    </dgm:pt>
    <dgm:pt modelId="{5A765A64-522E-4F82-95B2-38D19342A6BF}" type="pres">
      <dgm:prSet presAssocID="{3C426437-0390-4FCB-955F-C5CB7B3E6EFB}" presName="hierChild5" presStyleCnt="0"/>
      <dgm:spPr/>
    </dgm:pt>
    <dgm:pt modelId="{0B2208D8-F954-4BA1-81EF-F67828287AA5}" type="pres">
      <dgm:prSet presAssocID="{F65D8F9E-DC9D-41C7-B143-5043524993C1}" presName="Name35" presStyleLbl="parChTrans1D3" presStyleIdx="7" presStyleCnt="12"/>
      <dgm:spPr/>
      <dgm:t>
        <a:bodyPr/>
        <a:lstStyle/>
        <a:p>
          <a:endParaRPr lang="pt-BR"/>
        </a:p>
      </dgm:t>
    </dgm:pt>
    <dgm:pt modelId="{0EC09872-E306-439F-892E-8C60E077FCEF}" type="pres">
      <dgm:prSet presAssocID="{F0AFC4B7-8DA5-40C3-B9AF-18136E64D881}" presName="hierRoot2" presStyleCnt="0">
        <dgm:presLayoutVars>
          <dgm:hierBranch val="r"/>
        </dgm:presLayoutVars>
      </dgm:prSet>
      <dgm:spPr/>
    </dgm:pt>
    <dgm:pt modelId="{BF2329DF-5972-4BEC-BD8E-0F9F5AEE4BCC}" type="pres">
      <dgm:prSet presAssocID="{F0AFC4B7-8DA5-40C3-B9AF-18136E64D881}" presName="rootComposite" presStyleCnt="0"/>
      <dgm:spPr/>
    </dgm:pt>
    <dgm:pt modelId="{756DCCFD-3E9B-42B0-A373-1F956F50B77B}" type="pres">
      <dgm:prSet presAssocID="{F0AFC4B7-8DA5-40C3-B9AF-18136E64D881}" presName="rootText" presStyleLbl="node3" presStyleIdx="7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C287756-C0F4-415E-8A87-D20C0718DD0F}" type="pres">
      <dgm:prSet presAssocID="{F0AFC4B7-8DA5-40C3-B9AF-18136E64D881}" presName="rootConnector" presStyleLbl="node3" presStyleIdx="7" presStyleCnt="12"/>
      <dgm:spPr/>
      <dgm:t>
        <a:bodyPr/>
        <a:lstStyle/>
        <a:p>
          <a:endParaRPr lang="pt-BR"/>
        </a:p>
      </dgm:t>
    </dgm:pt>
    <dgm:pt modelId="{BED274C5-F3B7-46C1-92C9-DDF6F570E6B5}" type="pres">
      <dgm:prSet presAssocID="{F0AFC4B7-8DA5-40C3-B9AF-18136E64D881}" presName="hierChild4" presStyleCnt="0"/>
      <dgm:spPr/>
    </dgm:pt>
    <dgm:pt modelId="{06B0E219-2D57-463F-803B-9969E3F6D26C}" type="pres">
      <dgm:prSet presAssocID="{9ACF9355-F533-4EF4-8F27-FADA0F1C4892}" presName="Name50" presStyleLbl="parChTrans1D4" presStyleIdx="20" presStyleCnt="27"/>
      <dgm:spPr/>
      <dgm:t>
        <a:bodyPr/>
        <a:lstStyle/>
        <a:p>
          <a:endParaRPr lang="pt-BR"/>
        </a:p>
      </dgm:t>
    </dgm:pt>
    <dgm:pt modelId="{6D87B54F-3C11-43E8-A1DC-721786497F09}" type="pres">
      <dgm:prSet presAssocID="{E29A60B1-A1A1-4993-BF98-653500EB1A66}" presName="hierRoot2" presStyleCnt="0">
        <dgm:presLayoutVars>
          <dgm:hierBranch val="r"/>
        </dgm:presLayoutVars>
      </dgm:prSet>
      <dgm:spPr/>
    </dgm:pt>
    <dgm:pt modelId="{E330E3E1-A0EC-4C4D-9F48-0FEDCE94DCE4}" type="pres">
      <dgm:prSet presAssocID="{E29A60B1-A1A1-4993-BF98-653500EB1A66}" presName="rootComposite" presStyleCnt="0"/>
      <dgm:spPr/>
    </dgm:pt>
    <dgm:pt modelId="{4D70521D-86ED-432D-AD1B-FD7349360D05}" type="pres">
      <dgm:prSet presAssocID="{E29A60B1-A1A1-4993-BF98-653500EB1A66}" presName="rootText" presStyleLbl="node4" presStyleIdx="20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DE0850F-4C76-4663-929E-18C3A9E4F54E}" type="pres">
      <dgm:prSet presAssocID="{E29A60B1-A1A1-4993-BF98-653500EB1A66}" presName="rootConnector" presStyleLbl="node4" presStyleIdx="20" presStyleCnt="27"/>
      <dgm:spPr/>
      <dgm:t>
        <a:bodyPr/>
        <a:lstStyle/>
        <a:p>
          <a:endParaRPr lang="pt-BR"/>
        </a:p>
      </dgm:t>
    </dgm:pt>
    <dgm:pt modelId="{809D086C-5A73-418C-8EEC-AC8C0ED3C1AD}" type="pres">
      <dgm:prSet presAssocID="{E29A60B1-A1A1-4993-BF98-653500EB1A66}" presName="hierChild4" presStyleCnt="0"/>
      <dgm:spPr/>
    </dgm:pt>
    <dgm:pt modelId="{4EE0B040-F0A1-450D-83F2-1E98499E459B}" type="pres">
      <dgm:prSet presAssocID="{E29A60B1-A1A1-4993-BF98-653500EB1A66}" presName="hierChild5" presStyleCnt="0"/>
      <dgm:spPr/>
    </dgm:pt>
    <dgm:pt modelId="{0DEFF37C-34E9-4B23-8C12-AEEF84284B8A}" type="pres">
      <dgm:prSet presAssocID="{74E1403C-DD31-421B-9B69-5B6DAF0563D1}" presName="Name50" presStyleLbl="parChTrans1D4" presStyleIdx="21" presStyleCnt="27"/>
      <dgm:spPr/>
      <dgm:t>
        <a:bodyPr/>
        <a:lstStyle/>
        <a:p>
          <a:endParaRPr lang="pt-BR"/>
        </a:p>
      </dgm:t>
    </dgm:pt>
    <dgm:pt modelId="{C96DD378-9086-47B0-8B13-352E2BC54382}" type="pres">
      <dgm:prSet presAssocID="{B201120D-BE37-4D15-BB81-5A53E3FF86B7}" presName="hierRoot2" presStyleCnt="0">
        <dgm:presLayoutVars>
          <dgm:hierBranch val="r"/>
        </dgm:presLayoutVars>
      </dgm:prSet>
      <dgm:spPr/>
    </dgm:pt>
    <dgm:pt modelId="{C0C88951-A718-464E-8BD2-304FF1F9BE17}" type="pres">
      <dgm:prSet presAssocID="{B201120D-BE37-4D15-BB81-5A53E3FF86B7}" presName="rootComposite" presStyleCnt="0"/>
      <dgm:spPr/>
    </dgm:pt>
    <dgm:pt modelId="{A195E3A0-503F-42E6-BEFD-F1E9D2237747}" type="pres">
      <dgm:prSet presAssocID="{B201120D-BE37-4D15-BB81-5A53E3FF86B7}" presName="rootText" presStyleLbl="node4" presStyleIdx="21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A18F850-9F15-44DD-B153-8A146B437A3E}" type="pres">
      <dgm:prSet presAssocID="{B201120D-BE37-4D15-BB81-5A53E3FF86B7}" presName="rootConnector" presStyleLbl="node4" presStyleIdx="21" presStyleCnt="27"/>
      <dgm:spPr/>
      <dgm:t>
        <a:bodyPr/>
        <a:lstStyle/>
        <a:p>
          <a:endParaRPr lang="pt-BR"/>
        </a:p>
      </dgm:t>
    </dgm:pt>
    <dgm:pt modelId="{228C5F47-FE15-48C0-BABA-8FF779DEDC2E}" type="pres">
      <dgm:prSet presAssocID="{B201120D-BE37-4D15-BB81-5A53E3FF86B7}" presName="hierChild4" presStyleCnt="0"/>
      <dgm:spPr/>
    </dgm:pt>
    <dgm:pt modelId="{57D6A494-E641-4560-9777-F242DA4A5287}" type="pres">
      <dgm:prSet presAssocID="{B201120D-BE37-4D15-BB81-5A53E3FF86B7}" presName="hierChild5" presStyleCnt="0"/>
      <dgm:spPr/>
    </dgm:pt>
    <dgm:pt modelId="{023836A3-5A21-4F46-9C15-2E18290A3D54}" type="pres">
      <dgm:prSet presAssocID="{F0AFC4B7-8DA5-40C3-B9AF-18136E64D881}" presName="hierChild5" presStyleCnt="0"/>
      <dgm:spPr/>
    </dgm:pt>
    <dgm:pt modelId="{82F08430-AC7F-4895-AF5E-E20774DC1731}" type="pres">
      <dgm:prSet presAssocID="{E4E235B2-85B8-4A06-995B-003B2AA1AB89}" presName="Name35" presStyleLbl="parChTrans1D3" presStyleIdx="8" presStyleCnt="12"/>
      <dgm:spPr/>
      <dgm:t>
        <a:bodyPr/>
        <a:lstStyle/>
        <a:p>
          <a:endParaRPr lang="pt-BR"/>
        </a:p>
      </dgm:t>
    </dgm:pt>
    <dgm:pt modelId="{7919E10C-1C61-4912-9B8E-C8E61D8C2E03}" type="pres">
      <dgm:prSet presAssocID="{C53A60EC-00CC-4E36-882A-ABEFFF610530}" presName="hierRoot2" presStyleCnt="0">
        <dgm:presLayoutVars>
          <dgm:hierBranch val="r"/>
        </dgm:presLayoutVars>
      </dgm:prSet>
      <dgm:spPr/>
    </dgm:pt>
    <dgm:pt modelId="{D4352D2B-5B73-44DF-8EC2-3823CFF34821}" type="pres">
      <dgm:prSet presAssocID="{C53A60EC-00CC-4E36-882A-ABEFFF610530}" presName="rootComposite" presStyleCnt="0"/>
      <dgm:spPr/>
    </dgm:pt>
    <dgm:pt modelId="{888E7825-E49A-4BD7-B46C-32CA0C162D61}" type="pres">
      <dgm:prSet presAssocID="{C53A60EC-00CC-4E36-882A-ABEFFF610530}" presName="rootText" presStyleLbl="node3" presStyleIdx="8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F30661D-F581-4BE7-ADFE-2B28EA93FC18}" type="pres">
      <dgm:prSet presAssocID="{C53A60EC-00CC-4E36-882A-ABEFFF610530}" presName="rootConnector" presStyleLbl="node3" presStyleIdx="8" presStyleCnt="12"/>
      <dgm:spPr/>
      <dgm:t>
        <a:bodyPr/>
        <a:lstStyle/>
        <a:p>
          <a:endParaRPr lang="pt-BR"/>
        </a:p>
      </dgm:t>
    </dgm:pt>
    <dgm:pt modelId="{94D17FC1-62E9-4FFF-8F30-F47A78FDDA17}" type="pres">
      <dgm:prSet presAssocID="{C53A60EC-00CC-4E36-882A-ABEFFF610530}" presName="hierChild4" presStyleCnt="0"/>
      <dgm:spPr/>
    </dgm:pt>
    <dgm:pt modelId="{8765B873-B99C-47D0-8C6B-5D2DE72BB522}" type="pres">
      <dgm:prSet presAssocID="{F0798F60-512A-4626-B472-477E7F83CE57}" presName="Name50" presStyleLbl="parChTrans1D4" presStyleIdx="22" presStyleCnt="27"/>
      <dgm:spPr/>
      <dgm:t>
        <a:bodyPr/>
        <a:lstStyle/>
        <a:p>
          <a:endParaRPr lang="pt-BR"/>
        </a:p>
      </dgm:t>
    </dgm:pt>
    <dgm:pt modelId="{10E9E809-123E-44DA-9641-6BC19C2574D0}" type="pres">
      <dgm:prSet presAssocID="{67670D19-C6FB-4B1A-96A1-211478B0EE30}" presName="hierRoot2" presStyleCnt="0">
        <dgm:presLayoutVars>
          <dgm:hierBranch val="r"/>
        </dgm:presLayoutVars>
      </dgm:prSet>
      <dgm:spPr/>
    </dgm:pt>
    <dgm:pt modelId="{C8C35081-3EFF-4153-8A9C-87A17448485A}" type="pres">
      <dgm:prSet presAssocID="{67670D19-C6FB-4B1A-96A1-211478B0EE30}" presName="rootComposite" presStyleCnt="0"/>
      <dgm:spPr/>
    </dgm:pt>
    <dgm:pt modelId="{1BC1A40D-D574-4DE5-A87E-02F92C09E125}" type="pres">
      <dgm:prSet presAssocID="{67670D19-C6FB-4B1A-96A1-211478B0EE30}" presName="rootText" presStyleLbl="node4" presStyleIdx="22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79958E2-37FC-4BC6-93C7-8693E66591E9}" type="pres">
      <dgm:prSet presAssocID="{67670D19-C6FB-4B1A-96A1-211478B0EE30}" presName="rootConnector" presStyleLbl="node4" presStyleIdx="22" presStyleCnt="27"/>
      <dgm:spPr/>
      <dgm:t>
        <a:bodyPr/>
        <a:lstStyle/>
        <a:p>
          <a:endParaRPr lang="pt-BR"/>
        </a:p>
      </dgm:t>
    </dgm:pt>
    <dgm:pt modelId="{CFC1A306-2F80-4AB1-A8AF-D791391E336A}" type="pres">
      <dgm:prSet presAssocID="{67670D19-C6FB-4B1A-96A1-211478B0EE30}" presName="hierChild4" presStyleCnt="0"/>
      <dgm:spPr/>
    </dgm:pt>
    <dgm:pt modelId="{9F35354C-94A4-4A8D-A50E-E59E11E29858}" type="pres">
      <dgm:prSet presAssocID="{67670D19-C6FB-4B1A-96A1-211478B0EE30}" presName="hierChild5" presStyleCnt="0"/>
      <dgm:spPr/>
    </dgm:pt>
    <dgm:pt modelId="{D726D402-96A5-414F-877F-92D9F82E8100}" type="pres">
      <dgm:prSet presAssocID="{DCDDA35A-6235-4DD5-86CA-37778A373276}" presName="Name50" presStyleLbl="parChTrans1D4" presStyleIdx="23" presStyleCnt="27"/>
      <dgm:spPr/>
      <dgm:t>
        <a:bodyPr/>
        <a:lstStyle/>
        <a:p>
          <a:endParaRPr lang="pt-BR"/>
        </a:p>
      </dgm:t>
    </dgm:pt>
    <dgm:pt modelId="{D7E77429-3436-4296-A0B1-09B7F4EC6778}" type="pres">
      <dgm:prSet presAssocID="{4A049778-9CF2-40E5-A7FE-E9917AF12F8C}" presName="hierRoot2" presStyleCnt="0">
        <dgm:presLayoutVars>
          <dgm:hierBranch val="r"/>
        </dgm:presLayoutVars>
      </dgm:prSet>
      <dgm:spPr/>
    </dgm:pt>
    <dgm:pt modelId="{E2EC575B-EA79-471F-BA83-4B4C456DCC7D}" type="pres">
      <dgm:prSet presAssocID="{4A049778-9CF2-40E5-A7FE-E9917AF12F8C}" presName="rootComposite" presStyleCnt="0"/>
      <dgm:spPr/>
    </dgm:pt>
    <dgm:pt modelId="{33AE5915-379D-47CB-A2D0-671EC51447D1}" type="pres">
      <dgm:prSet presAssocID="{4A049778-9CF2-40E5-A7FE-E9917AF12F8C}" presName="rootText" presStyleLbl="node4" presStyleIdx="23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8A16EE5-A2B6-4203-A754-9F7E7DB8E96F}" type="pres">
      <dgm:prSet presAssocID="{4A049778-9CF2-40E5-A7FE-E9917AF12F8C}" presName="rootConnector" presStyleLbl="node4" presStyleIdx="23" presStyleCnt="27"/>
      <dgm:spPr/>
      <dgm:t>
        <a:bodyPr/>
        <a:lstStyle/>
        <a:p>
          <a:endParaRPr lang="pt-BR"/>
        </a:p>
      </dgm:t>
    </dgm:pt>
    <dgm:pt modelId="{D5CD0034-F006-42B1-A108-CCF97083F1C8}" type="pres">
      <dgm:prSet presAssocID="{4A049778-9CF2-40E5-A7FE-E9917AF12F8C}" presName="hierChild4" presStyleCnt="0"/>
      <dgm:spPr/>
    </dgm:pt>
    <dgm:pt modelId="{F17F245F-2726-4E7E-9135-B355420CBE09}" type="pres">
      <dgm:prSet presAssocID="{4A049778-9CF2-40E5-A7FE-E9917AF12F8C}" presName="hierChild5" presStyleCnt="0"/>
      <dgm:spPr/>
    </dgm:pt>
    <dgm:pt modelId="{2DC1EB01-51BA-420E-B5D8-A0C348055B9A}" type="pres">
      <dgm:prSet presAssocID="{4365338A-7F22-4A25-9B23-518DECBBDFFE}" presName="Name50" presStyleLbl="parChTrans1D4" presStyleIdx="24" presStyleCnt="27"/>
      <dgm:spPr/>
      <dgm:t>
        <a:bodyPr/>
        <a:lstStyle/>
        <a:p>
          <a:endParaRPr lang="pt-BR"/>
        </a:p>
      </dgm:t>
    </dgm:pt>
    <dgm:pt modelId="{A97A688A-340E-42DD-9682-63C65429C01E}" type="pres">
      <dgm:prSet presAssocID="{CF2CB1C0-04BD-4325-BBAB-14B25D7A0666}" presName="hierRoot2" presStyleCnt="0">
        <dgm:presLayoutVars>
          <dgm:hierBranch val="r"/>
        </dgm:presLayoutVars>
      </dgm:prSet>
      <dgm:spPr/>
    </dgm:pt>
    <dgm:pt modelId="{69BD283E-F31E-4BF3-9493-E0E25B9578A5}" type="pres">
      <dgm:prSet presAssocID="{CF2CB1C0-04BD-4325-BBAB-14B25D7A0666}" presName="rootComposite" presStyleCnt="0"/>
      <dgm:spPr/>
    </dgm:pt>
    <dgm:pt modelId="{AEA024E7-942D-47E2-ADAA-66454EC47089}" type="pres">
      <dgm:prSet presAssocID="{CF2CB1C0-04BD-4325-BBAB-14B25D7A0666}" presName="rootText" presStyleLbl="node4" presStyleIdx="24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9417E4C-CA09-44C1-9490-D3EDAAD0A70C}" type="pres">
      <dgm:prSet presAssocID="{CF2CB1C0-04BD-4325-BBAB-14B25D7A0666}" presName="rootConnector" presStyleLbl="node4" presStyleIdx="24" presStyleCnt="27"/>
      <dgm:spPr/>
      <dgm:t>
        <a:bodyPr/>
        <a:lstStyle/>
        <a:p>
          <a:endParaRPr lang="pt-BR"/>
        </a:p>
      </dgm:t>
    </dgm:pt>
    <dgm:pt modelId="{59B6F2E7-B93E-4003-8BD3-5717876CE94C}" type="pres">
      <dgm:prSet presAssocID="{CF2CB1C0-04BD-4325-BBAB-14B25D7A0666}" presName="hierChild4" presStyleCnt="0"/>
      <dgm:spPr/>
    </dgm:pt>
    <dgm:pt modelId="{FBA2E4EE-97EF-4F61-A144-D20B0F57C904}" type="pres">
      <dgm:prSet presAssocID="{CF2CB1C0-04BD-4325-BBAB-14B25D7A0666}" presName="hierChild5" presStyleCnt="0"/>
      <dgm:spPr/>
    </dgm:pt>
    <dgm:pt modelId="{5DD74D69-4101-46DD-9AA5-3B321D47698A}" type="pres">
      <dgm:prSet presAssocID="{C53A60EC-00CC-4E36-882A-ABEFFF610530}" presName="hierChild5" presStyleCnt="0"/>
      <dgm:spPr/>
    </dgm:pt>
    <dgm:pt modelId="{168C5F69-729F-4F1C-A5A2-140417602812}" type="pres">
      <dgm:prSet presAssocID="{31C2BDDB-BC3B-4746-A095-78D02A8AD92F}" presName="Name35" presStyleLbl="parChTrans1D3" presStyleIdx="9" presStyleCnt="12"/>
      <dgm:spPr/>
      <dgm:t>
        <a:bodyPr/>
        <a:lstStyle/>
        <a:p>
          <a:endParaRPr lang="pt-BR"/>
        </a:p>
      </dgm:t>
    </dgm:pt>
    <dgm:pt modelId="{4B3718B7-F881-45F5-A788-E81CA58941A5}" type="pres">
      <dgm:prSet presAssocID="{0C5C3E02-26C4-4912-82F6-C668B00420F5}" presName="hierRoot2" presStyleCnt="0">
        <dgm:presLayoutVars>
          <dgm:hierBranch val="r"/>
        </dgm:presLayoutVars>
      </dgm:prSet>
      <dgm:spPr/>
    </dgm:pt>
    <dgm:pt modelId="{9BF5AC18-5A3D-4DF8-A9D6-9FB14AC6AC50}" type="pres">
      <dgm:prSet presAssocID="{0C5C3E02-26C4-4912-82F6-C668B00420F5}" presName="rootComposite" presStyleCnt="0"/>
      <dgm:spPr/>
    </dgm:pt>
    <dgm:pt modelId="{8BC7B330-C2E4-4DBA-9107-3D7C1D988E0E}" type="pres">
      <dgm:prSet presAssocID="{0C5C3E02-26C4-4912-82F6-C668B00420F5}" presName="rootText" presStyleLbl="node3" presStyleIdx="9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74098F4-4D31-4A3B-BF8D-699FB155FF57}" type="pres">
      <dgm:prSet presAssocID="{0C5C3E02-26C4-4912-82F6-C668B00420F5}" presName="rootConnector" presStyleLbl="node3" presStyleIdx="9" presStyleCnt="12"/>
      <dgm:spPr/>
      <dgm:t>
        <a:bodyPr/>
        <a:lstStyle/>
        <a:p>
          <a:endParaRPr lang="pt-BR"/>
        </a:p>
      </dgm:t>
    </dgm:pt>
    <dgm:pt modelId="{6270E68E-4B8A-423B-B9DD-4FE085FBF70A}" type="pres">
      <dgm:prSet presAssocID="{0C5C3E02-26C4-4912-82F6-C668B00420F5}" presName="hierChild4" presStyleCnt="0"/>
      <dgm:spPr/>
    </dgm:pt>
    <dgm:pt modelId="{D2BB41C1-CB39-4F71-BE30-EBAA1B3538F1}" type="pres">
      <dgm:prSet presAssocID="{D2457966-89AC-4558-8E8E-7B8E842CF450}" presName="Name50" presStyleLbl="parChTrans1D4" presStyleIdx="25" presStyleCnt="27"/>
      <dgm:spPr/>
      <dgm:t>
        <a:bodyPr/>
        <a:lstStyle/>
        <a:p>
          <a:endParaRPr lang="pt-BR"/>
        </a:p>
      </dgm:t>
    </dgm:pt>
    <dgm:pt modelId="{EE9F150E-24FC-4F03-9514-28B70F0DA497}" type="pres">
      <dgm:prSet presAssocID="{7D09636D-3D05-41AA-945B-648DE145680C}" presName="hierRoot2" presStyleCnt="0">
        <dgm:presLayoutVars>
          <dgm:hierBranch val="r"/>
        </dgm:presLayoutVars>
      </dgm:prSet>
      <dgm:spPr/>
    </dgm:pt>
    <dgm:pt modelId="{B10A2FE5-1AF2-4D77-B4F5-D191CB772D61}" type="pres">
      <dgm:prSet presAssocID="{7D09636D-3D05-41AA-945B-648DE145680C}" presName="rootComposite" presStyleCnt="0"/>
      <dgm:spPr/>
    </dgm:pt>
    <dgm:pt modelId="{6AFC41E5-D225-4C0A-8D08-CFD2AA44D0F3}" type="pres">
      <dgm:prSet presAssocID="{7D09636D-3D05-41AA-945B-648DE145680C}" presName="rootText" presStyleLbl="node4" presStyleIdx="25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A8A9F4E-6F13-4857-B5FB-7BAA00B4601A}" type="pres">
      <dgm:prSet presAssocID="{7D09636D-3D05-41AA-945B-648DE145680C}" presName="rootConnector" presStyleLbl="node4" presStyleIdx="25" presStyleCnt="27"/>
      <dgm:spPr/>
      <dgm:t>
        <a:bodyPr/>
        <a:lstStyle/>
        <a:p>
          <a:endParaRPr lang="pt-BR"/>
        </a:p>
      </dgm:t>
    </dgm:pt>
    <dgm:pt modelId="{E6ACBEC6-C863-4B59-96FD-134BD146662D}" type="pres">
      <dgm:prSet presAssocID="{7D09636D-3D05-41AA-945B-648DE145680C}" presName="hierChild4" presStyleCnt="0"/>
      <dgm:spPr/>
    </dgm:pt>
    <dgm:pt modelId="{9CE55044-9A10-4B94-9B84-7E5B5C27506E}" type="pres">
      <dgm:prSet presAssocID="{7D09636D-3D05-41AA-945B-648DE145680C}" presName="hierChild5" presStyleCnt="0"/>
      <dgm:spPr/>
    </dgm:pt>
    <dgm:pt modelId="{98164072-771E-41DA-8B26-1685A2690CA4}" type="pres">
      <dgm:prSet presAssocID="{0DF1C627-8D8F-4500-BB6A-9FC839D9BA98}" presName="Name50" presStyleLbl="parChTrans1D4" presStyleIdx="26" presStyleCnt="27"/>
      <dgm:spPr/>
      <dgm:t>
        <a:bodyPr/>
        <a:lstStyle/>
        <a:p>
          <a:endParaRPr lang="pt-BR"/>
        </a:p>
      </dgm:t>
    </dgm:pt>
    <dgm:pt modelId="{65CE745F-B6F7-4963-9912-EE24A848C314}" type="pres">
      <dgm:prSet presAssocID="{7EB2224E-0D2C-4549-AF01-B75AE4C066BB}" presName="hierRoot2" presStyleCnt="0">
        <dgm:presLayoutVars>
          <dgm:hierBranch val="r"/>
        </dgm:presLayoutVars>
      </dgm:prSet>
      <dgm:spPr/>
    </dgm:pt>
    <dgm:pt modelId="{342C314D-5067-4C95-97C4-A010249DC143}" type="pres">
      <dgm:prSet presAssocID="{7EB2224E-0D2C-4549-AF01-B75AE4C066BB}" presName="rootComposite" presStyleCnt="0"/>
      <dgm:spPr/>
    </dgm:pt>
    <dgm:pt modelId="{CCCDD43A-54F6-407D-AD77-2207291B5A6D}" type="pres">
      <dgm:prSet presAssocID="{7EB2224E-0D2C-4549-AF01-B75AE4C066BB}" presName="rootText" presStyleLbl="node4" presStyleIdx="26" presStyleCnt="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89D9325-5B65-4DEC-B75D-E1B73C58E8AE}" type="pres">
      <dgm:prSet presAssocID="{7EB2224E-0D2C-4549-AF01-B75AE4C066BB}" presName="rootConnector" presStyleLbl="node4" presStyleIdx="26" presStyleCnt="27"/>
      <dgm:spPr/>
      <dgm:t>
        <a:bodyPr/>
        <a:lstStyle/>
        <a:p>
          <a:endParaRPr lang="pt-BR"/>
        </a:p>
      </dgm:t>
    </dgm:pt>
    <dgm:pt modelId="{4F225517-8CA9-4C8B-ACB1-203DB89E37D4}" type="pres">
      <dgm:prSet presAssocID="{7EB2224E-0D2C-4549-AF01-B75AE4C066BB}" presName="hierChild4" presStyleCnt="0"/>
      <dgm:spPr/>
    </dgm:pt>
    <dgm:pt modelId="{954CDAB0-81DF-4FB7-8723-5880D5E2CF8F}" type="pres">
      <dgm:prSet presAssocID="{7EB2224E-0D2C-4549-AF01-B75AE4C066BB}" presName="hierChild5" presStyleCnt="0"/>
      <dgm:spPr/>
    </dgm:pt>
    <dgm:pt modelId="{B1BDF3EF-779F-458B-8291-384EF967CE8C}" type="pres">
      <dgm:prSet presAssocID="{0C5C3E02-26C4-4912-82F6-C668B00420F5}" presName="hierChild5" presStyleCnt="0"/>
      <dgm:spPr/>
    </dgm:pt>
    <dgm:pt modelId="{09D35263-F165-454B-9EC0-BEDCED0119FB}" type="pres">
      <dgm:prSet presAssocID="{A727F777-6D8A-4474-9E25-DE1A8E28EE64}" presName="hierChild5" presStyleCnt="0"/>
      <dgm:spPr/>
    </dgm:pt>
    <dgm:pt modelId="{EEBE739B-DE89-46CB-8C5F-153159C2A52D}" type="pres">
      <dgm:prSet presAssocID="{B73B0206-E2DE-4485-BF81-F7AADB09EC43}" presName="Name35" presStyleLbl="parChTrans1D2" presStyleIdx="3" presStyleCnt="7"/>
      <dgm:spPr/>
      <dgm:t>
        <a:bodyPr/>
        <a:lstStyle/>
        <a:p>
          <a:endParaRPr lang="pt-BR"/>
        </a:p>
      </dgm:t>
    </dgm:pt>
    <dgm:pt modelId="{4F6C9138-E28B-423D-A9DB-C6E7A306CA4A}" type="pres">
      <dgm:prSet presAssocID="{99FF0957-608A-494F-80D5-D071C1C4AB67}" presName="hierRoot2" presStyleCnt="0">
        <dgm:presLayoutVars>
          <dgm:hierBranch/>
        </dgm:presLayoutVars>
      </dgm:prSet>
      <dgm:spPr/>
    </dgm:pt>
    <dgm:pt modelId="{349DED7C-5883-4C9D-8390-261EF42B36BE}" type="pres">
      <dgm:prSet presAssocID="{99FF0957-608A-494F-80D5-D071C1C4AB67}" presName="rootComposite" presStyleCnt="0"/>
      <dgm:spPr/>
    </dgm:pt>
    <dgm:pt modelId="{CAC3BFAE-1A73-499A-BF61-93E2CC006CF8}" type="pres">
      <dgm:prSet presAssocID="{99FF0957-608A-494F-80D5-D071C1C4AB67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F9D83F6-674E-4680-97E8-CF8B6798AA51}" type="pres">
      <dgm:prSet presAssocID="{99FF0957-608A-494F-80D5-D071C1C4AB67}" presName="rootConnector" presStyleLbl="node2" presStyleIdx="3" presStyleCnt="5"/>
      <dgm:spPr/>
      <dgm:t>
        <a:bodyPr/>
        <a:lstStyle/>
        <a:p>
          <a:endParaRPr lang="pt-BR"/>
        </a:p>
      </dgm:t>
    </dgm:pt>
    <dgm:pt modelId="{F32535A8-8646-4CB5-BDFF-F3585050237E}" type="pres">
      <dgm:prSet presAssocID="{99FF0957-608A-494F-80D5-D071C1C4AB67}" presName="hierChild4" presStyleCnt="0"/>
      <dgm:spPr/>
    </dgm:pt>
    <dgm:pt modelId="{A033B240-8962-45C7-A834-078CDEE6A299}" type="pres">
      <dgm:prSet presAssocID="{99FF0957-608A-494F-80D5-D071C1C4AB67}" presName="hierChild5" presStyleCnt="0"/>
      <dgm:spPr/>
    </dgm:pt>
    <dgm:pt modelId="{979E6B86-EBF7-45E4-B548-C7D65B7073BD}" type="pres">
      <dgm:prSet presAssocID="{2D35D840-4B86-49D5-949C-1DA196B37DA2}" presName="Name35" presStyleLbl="parChTrans1D2" presStyleIdx="4" presStyleCnt="7"/>
      <dgm:spPr/>
      <dgm:t>
        <a:bodyPr/>
        <a:lstStyle/>
        <a:p>
          <a:endParaRPr lang="pt-BR"/>
        </a:p>
      </dgm:t>
    </dgm:pt>
    <dgm:pt modelId="{85AE5ACE-2A68-4C80-93E0-6A0AE9EA9FA9}" type="pres">
      <dgm:prSet presAssocID="{1E5A9308-EE2C-4CB4-A7BA-AFD8EC865333}" presName="hierRoot2" presStyleCnt="0">
        <dgm:presLayoutVars>
          <dgm:hierBranch/>
        </dgm:presLayoutVars>
      </dgm:prSet>
      <dgm:spPr/>
    </dgm:pt>
    <dgm:pt modelId="{0933E6C9-49B5-4618-8AF3-FF276AA79BEF}" type="pres">
      <dgm:prSet presAssocID="{1E5A9308-EE2C-4CB4-A7BA-AFD8EC865333}" presName="rootComposite" presStyleCnt="0"/>
      <dgm:spPr/>
    </dgm:pt>
    <dgm:pt modelId="{8BF3F579-1FD0-4BBE-8F35-58511CB2891C}" type="pres">
      <dgm:prSet presAssocID="{1E5A9308-EE2C-4CB4-A7BA-AFD8EC865333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4436F21-D328-420D-A9C3-790A0BC6BDB7}" type="pres">
      <dgm:prSet presAssocID="{1E5A9308-EE2C-4CB4-A7BA-AFD8EC865333}" presName="rootConnector" presStyleLbl="node2" presStyleIdx="4" presStyleCnt="5"/>
      <dgm:spPr/>
      <dgm:t>
        <a:bodyPr/>
        <a:lstStyle/>
        <a:p>
          <a:endParaRPr lang="pt-BR"/>
        </a:p>
      </dgm:t>
    </dgm:pt>
    <dgm:pt modelId="{66EC2DBB-73AB-4000-8941-002F078CDC35}" type="pres">
      <dgm:prSet presAssocID="{1E5A9308-EE2C-4CB4-A7BA-AFD8EC865333}" presName="hierChild4" presStyleCnt="0"/>
      <dgm:spPr/>
    </dgm:pt>
    <dgm:pt modelId="{9122E22A-C911-45F0-B367-3D3C6D4061A4}" type="pres">
      <dgm:prSet presAssocID="{679AC176-58F5-4266-A366-467206BB4E44}" presName="Name35" presStyleLbl="parChTrans1D3" presStyleIdx="10" presStyleCnt="12"/>
      <dgm:spPr/>
      <dgm:t>
        <a:bodyPr/>
        <a:lstStyle/>
        <a:p>
          <a:endParaRPr lang="pt-BR"/>
        </a:p>
      </dgm:t>
    </dgm:pt>
    <dgm:pt modelId="{F695F949-8720-4D4B-9559-166E977F729C}" type="pres">
      <dgm:prSet presAssocID="{5F2664DC-96E3-48D1-92B5-099E494BD5AD}" presName="hierRoot2" presStyleCnt="0">
        <dgm:presLayoutVars>
          <dgm:hierBranch val="r"/>
        </dgm:presLayoutVars>
      </dgm:prSet>
      <dgm:spPr/>
    </dgm:pt>
    <dgm:pt modelId="{BF2F0EF6-0645-4ACB-88BC-FE73565238DE}" type="pres">
      <dgm:prSet presAssocID="{5F2664DC-96E3-48D1-92B5-099E494BD5AD}" presName="rootComposite" presStyleCnt="0"/>
      <dgm:spPr/>
    </dgm:pt>
    <dgm:pt modelId="{12F75067-0E0E-45F9-99C8-C03DFA26DFD9}" type="pres">
      <dgm:prSet presAssocID="{5F2664DC-96E3-48D1-92B5-099E494BD5AD}" presName="rootText" presStyleLbl="node3" presStyleIdx="10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D72CCBD-CBD5-4ECD-9EBE-E0AE406E6EB5}" type="pres">
      <dgm:prSet presAssocID="{5F2664DC-96E3-48D1-92B5-099E494BD5AD}" presName="rootConnector" presStyleLbl="node3" presStyleIdx="10" presStyleCnt="12"/>
      <dgm:spPr/>
      <dgm:t>
        <a:bodyPr/>
        <a:lstStyle/>
        <a:p>
          <a:endParaRPr lang="pt-BR"/>
        </a:p>
      </dgm:t>
    </dgm:pt>
    <dgm:pt modelId="{E1B13674-7F27-4513-AEC4-3044E25A3672}" type="pres">
      <dgm:prSet presAssocID="{5F2664DC-96E3-48D1-92B5-099E494BD5AD}" presName="hierChild4" presStyleCnt="0"/>
      <dgm:spPr/>
    </dgm:pt>
    <dgm:pt modelId="{46DADA36-8963-440F-9B97-24E7BF61431C}" type="pres">
      <dgm:prSet presAssocID="{5F2664DC-96E3-48D1-92B5-099E494BD5AD}" presName="hierChild5" presStyleCnt="0"/>
      <dgm:spPr/>
    </dgm:pt>
    <dgm:pt modelId="{CB690E8C-3CD3-410D-819B-559FE65869AE}" type="pres">
      <dgm:prSet presAssocID="{7C1EA1C7-6884-4A8A-BCFF-6202A3D05063}" presName="Name35" presStyleLbl="parChTrans1D3" presStyleIdx="11" presStyleCnt="12"/>
      <dgm:spPr/>
      <dgm:t>
        <a:bodyPr/>
        <a:lstStyle/>
        <a:p>
          <a:endParaRPr lang="pt-BR"/>
        </a:p>
      </dgm:t>
    </dgm:pt>
    <dgm:pt modelId="{FD98AE38-41D5-4CB1-84F5-74375624DDC2}" type="pres">
      <dgm:prSet presAssocID="{AE87619C-41D0-4FBC-9309-8952A19AC4C6}" presName="hierRoot2" presStyleCnt="0">
        <dgm:presLayoutVars>
          <dgm:hierBranch val="r"/>
        </dgm:presLayoutVars>
      </dgm:prSet>
      <dgm:spPr/>
    </dgm:pt>
    <dgm:pt modelId="{35CC7DF8-6A8B-4765-9DDE-1DF6C209546C}" type="pres">
      <dgm:prSet presAssocID="{AE87619C-41D0-4FBC-9309-8952A19AC4C6}" presName="rootComposite" presStyleCnt="0"/>
      <dgm:spPr/>
    </dgm:pt>
    <dgm:pt modelId="{E273F0AD-16FA-422C-8553-419A825F8C05}" type="pres">
      <dgm:prSet presAssocID="{AE87619C-41D0-4FBC-9309-8952A19AC4C6}" presName="rootText" presStyleLbl="node3" presStyleIdx="11" presStyleCnt="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19D58DE-9F01-447F-8A9D-141C51930F27}" type="pres">
      <dgm:prSet presAssocID="{AE87619C-41D0-4FBC-9309-8952A19AC4C6}" presName="rootConnector" presStyleLbl="node3" presStyleIdx="11" presStyleCnt="12"/>
      <dgm:spPr/>
      <dgm:t>
        <a:bodyPr/>
        <a:lstStyle/>
        <a:p>
          <a:endParaRPr lang="pt-BR"/>
        </a:p>
      </dgm:t>
    </dgm:pt>
    <dgm:pt modelId="{1FA51F8E-5978-481A-B1D5-CEA8F4FEE233}" type="pres">
      <dgm:prSet presAssocID="{AE87619C-41D0-4FBC-9309-8952A19AC4C6}" presName="hierChild4" presStyleCnt="0"/>
      <dgm:spPr/>
    </dgm:pt>
    <dgm:pt modelId="{FD21000F-07EF-4700-AEDE-46ED706D342F}" type="pres">
      <dgm:prSet presAssocID="{AE87619C-41D0-4FBC-9309-8952A19AC4C6}" presName="hierChild5" presStyleCnt="0"/>
      <dgm:spPr/>
    </dgm:pt>
    <dgm:pt modelId="{D190DD0A-7873-4441-910B-ABB1C3D60A60}" type="pres">
      <dgm:prSet presAssocID="{1E5A9308-EE2C-4CB4-A7BA-AFD8EC865333}" presName="hierChild5" presStyleCnt="0"/>
      <dgm:spPr/>
    </dgm:pt>
    <dgm:pt modelId="{E7D3E238-1252-48AF-8F2C-13B632B689F9}" type="pres">
      <dgm:prSet presAssocID="{4B538EBB-8EC4-4DDB-B85D-4021CD95416A}" presName="hierChild3" presStyleCnt="0"/>
      <dgm:spPr/>
    </dgm:pt>
    <dgm:pt modelId="{68B3CE5B-C663-4B76-A9F9-E01143941898}" type="pres">
      <dgm:prSet presAssocID="{CA575551-6338-4E9D-A3C5-4D3BC0F2617B}" presName="Name111" presStyleLbl="parChTrans1D2" presStyleIdx="5" presStyleCnt="7"/>
      <dgm:spPr/>
      <dgm:t>
        <a:bodyPr/>
        <a:lstStyle/>
        <a:p>
          <a:endParaRPr lang="pt-BR"/>
        </a:p>
      </dgm:t>
    </dgm:pt>
    <dgm:pt modelId="{DCAD2757-7303-44FF-B035-361B585F7685}" type="pres">
      <dgm:prSet presAssocID="{B03F915B-E304-4D86-B3C1-2F1B921F44C6}" presName="hierRoot3" presStyleCnt="0">
        <dgm:presLayoutVars>
          <dgm:hierBranch/>
        </dgm:presLayoutVars>
      </dgm:prSet>
      <dgm:spPr/>
    </dgm:pt>
    <dgm:pt modelId="{1A80B383-8632-4882-9904-54E7CA132872}" type="pres">
      <dgm:prSet presAssocID="{B03F915B-E304-4D86-B3C1-2F1B921F44C6}" presName="rootComposite3" presStyleCnt="0"/>
      <dgm:spPr/>
    </dgm:pt>
    <dgm:pt modelId="{4803E28D-4791-41C4-B878-34EE4470A961}" type="pres">
      <dgm:prSet presAssocID="{B03F915B-E304-4D86-B3C1-2F1B921F44C6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E55AE8B-B559-4389-A8D3-7E75C363C16E}" type="pres">
      <dgm:prSet presAssocID="{B03F915B-E304-4D86-B3C1-2F1B921F44C6}" presName="rootConnector3" presStyleLbl="asst1" presStyleIdx="0" presStyleCnt="2"/>
      <dgm:spPr/>
      <dgm:t>
        <a:bodyPr/>
        <a:lstStyle/>
        <a:p>
          <a:endParaRPr lang="pt-BR"/>
        </a:p>
      </dgm:t>
    </dgm:pt>
    <dgm:pt modelId="{2E75AFC2-81BA-4CB9-8683-60596C0D2EFB}" type="pres">
      <dgm:prSet presAssocID="{B03F915B-E304-4D86-B3C1-2F1B921F44C6}" presName="hierChild6" presStyleCnt="0"/>
      <dgm:spPr/>
    </dgm:pt>
    <dgm:pt modelId="{60286B5B-65C0-4B22-878A-F5245A216909}" type="pres">
      <dgm:prSet presAssocID="{B03F915B-E304-4D86-B3C1-2F1B921F44C6}" presName="hierChild7" presStyleCnt="0"/>
      <dgm:spPr/>
    </dgm:pt>
    <dgm:pt modelId="{08B73F99-3D79-4BBF-88EA-9FBF7B53D6F0}" type="pres">
      <dgm:prSet presAssocID="{40192AC7-F6A3-4BC2-A8D4-764C94C8A4D4}" presName="Name111" presStyleLbl="parChTrans1D2" presStyleIdx="6" presStyleCnt="7"/>
      <dgm:spPr/>
      <dgm:t>
        <a:bodyPr/>
        <a:lstStyle/>
        <a:p>
          <a:endParaRPr lang="pt-BR"/>
        </a:p>
      </dgm:t>
    </dgm:pt>
    <dgm:pt modelId="{5ABD33F6-F585-4768-B3E4-95A01125F307}" type="pres">
      <dgm:prSet presAssocID="{F4B91645-DAAE-428E-99D0-FC4C0DFBBDC0}" presName="hierRoot3" presStyleCnt="0">
        <dgm:presLayoutVars>
          <dgm:hierBranch/>
        </dgm:presLayoutVars>
      </dgm:prSet>
      <dgm:spPr/>
    </dgm:pt>
    <dgm:pt modelId="{D27EE749-278E-4A3C-80C6-78D79BA9858E}" type="pres">
      <dgm:prSet presAssocID="{F4B91645-DAAE-428E-99D0-FC4C0DFBBDC0}" presName="rootComposite3" presStyleCnt="0"/>
      <dgm:spPr/>
    </dgm:pt>
    <dgm:pt modelId="{8DC76E5E-A7CC-41BF-8F1F-D4368B780803}" type="pres">
      <dgm:prSet presAssocID="{F4B91645-DAAE-428E-99D0-FC4C0DFBBDC0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6DC1C0F-839E-4E61-99EE-809647F1CE9A}" type="pres">
      <dgm:prSet presAssocID="{F4B91645-DAAE-428E-99D0-FC4C0DFBBDC0}" presName="rootConnector3" presStyleLbl="asst1" presStyleIdx="1" presStyleCnt="2"/>
      <dgm:spPr/>
      <dgm:t>
        <a:bodyPr/>
        <a:lstStyle/>
        <a:p>
          <a:endParaRPr lang="pt-BR"/>
        </a:p>
      </dgm:t>
    </dgm:pt>
    <dgm:pt modelId="{DEB01A77-57D8-4768-9F57-BEF8A64FF4C3}" type="pres">
      <dgm:prSet presAssocID="{F4B91645-DAAE-428E-99D0-FC4C0DFBBDC0}" presName="hierChild6" presStyleCnt="0"/>
      <dgm:spPr/>
    </dgm:pt>
    <dgm:pt modelId="{14B73172-3F2A-4308-A5BA-EBF4C5AC8748}" type="pres">
      <dgm:prSet presAssocID="{F4B91645-DAAE-428E-99D0-FC4C0DFBBDC0}" presName="hierChild7" presStyleCnt="0"/>
      <dgm:spPr/>
    </dgm:pt>
  </dgm:ptLst>
  <dgm:cxnLst>
    <dgm:cxn modelId="{0E00213E-989E-45B4-B4E5-9F9348344BBD}" type="presOf" srcId="{4B538EBB-8EC4-4DDB-B85D-4021CD95416A}" destId="{48D1864B-96B3-42F9-BD3D-A1143D02B104}" srcOrd="0" destOrd="0" presId="urn:microsoft.com/office/officeart/2005/8/layout/orgChart1"/>
    <dgm:cxn modelId="{87FA90A6-E6E9-409B-A544-0CBDCD55BBF2}" type="presOf" srcId="{AA7C1476-1C45-400A-A7FD-3B11C71C345C}" destId="{9536EDD4-1AC2-4141-9168-6A26BD5E6399}" srcOrd="1" destOrd="0" presId="urn:microsoft.com/office/officeart/2005/8/layout/orgChart1"/>
    <dgm:cxn modelId="{08FB9FA8-E201-45A0-8924-EE66DAC112B5}" srcId="{0C5C3E02-26C4-4912-82F6-C668B00420F5}" destId="{7D09636D-3D05-41AA-945B-648DE145680C}" srcOrd="0" destOrd="0" parTransId="{D2457966-89AC-4558-8E8E-7B8E842CF450}" sibTransId="{2D76141A-5906-4B4E-9182-3453A189B6EC}"/>
    <dgm:cxn modelId="{78E60E94-F668-4A6E-898F-5F5687FCD6A2}" type="presOf" srcId="{8DBF1EEB-4581-4CC6-BEAE-1E6E4299361C}" destId="{136B7A98-D3C1-4D92-9637-A79EDA1FEFE0}" srcOrd="0" destOrd="0" presId="urn:microsoft.com/office/officeart/2005/8/layout/orgChart1"/>
    <dgm:cxn modelId="{0624552A-C36D-4B5A-BA7E-F23E13EE7009}" type="presOf" srcId="{CDB14303-4E27-49DB-8DC3-820D11F5EA23}" destId="{A6DA2666-5449-4C37-B6DE-2F4E399ABA3E}" srcOrd="0" destOrd="0" presId="urn:microsoft.com/office/officeart/2005/8/layout/orgChart1"/>
    <dgm:cxn modelId="{1EFFA20A-3C6F-44C1-97A3-FF622F4E0B8E}" type="presOf" srcId="{7DF97009-E7A0-42CA-BAD5-54E6325E48E5}" destId="{8B18B04A-4EDB-486F-99C4-81705060A66B}" srcOrd="0" destOrd="0" presId="urn:microsoft.com/office/officeart/2005/8/layout/orgChart1"/>
    <dgm:cxn modelId="{867F566D-61D5-48F9-ADEB-54F1BE3ED148}" type="presOf" srcId="{8F01D24A-FD4C-4B65-A867-961662338CCB}" destId="{7D10C40A-15B3-4FCD-92BF-AB3E9AFD0497}" srcOrd="0" destOrd="0" presId="urn:microsoft.com/office/officeart/2005/8/layout/orgChart1"/>
    <dgm:cxn modelId="{E8F65DA5-0B49-40DD-9D81-24574D9B415C}" type="presOf" srcId="{40192AC7-F6A3-4BC2-A8D4-764C94C8A4D4}" destId="{08B73F99-3D79-4BBF-88EA-9FBF7B53D6F0}" srcOrd="0" destOrd="0" presId="urn:microsoft.com/office/officeart/2005/8/layout/orgChart1"/>
    <dgm:cxn modelId="{1AE7724E-2F5A-475E-AC24-516BD6150B89}" srcId="{4B538EBB-8EC4-4DDB-B85D-4021CD95416A}" destId="{B03F915B-E304-4D86-B3C1-2F1B921F44C6}" srcOrd="0" destOrd="0" parTransId="{CA575551-6338-4E9D-A3C5-4D3BC0F2617B}" sibTransId="{375D5283-B93C-43C8-8AD2-2D6BF1200A5C}"/>
    <dgm:cxn modelId="{15DE7E2E-5BBE-48B7-9E77-1DC049787D8D}" srcId="{DA837744-F43A-4DA2-9302-A22D44E188FF}" destId="{7BAE9DFD-CC51-4C03-B0EE-92CDC846BFC8}" srcOrd="0" destOrd="0" parTransId="{92F378EA-34AF-493F-9E56-0288637B1655}" sibTransId="{BED40BA2-BD93-46A7-BB24-4746CDF3E3C0}"/>
    <dgm:cxn modelId="{49723FEA-C332-41F7-AEB4-D4DE404845C1}" type="presOf" srcId="{A2655A00-8619-41C5-ADD2-B535D5B4FA1F}" destId="{ACA2BA64-F728-48C5-819F-0E9D6134F117}" srcOrd="0" destOrd="0" presId="urn:microsoft.com/office/officeart/2005/8/layout/orgChart1"/>
    <dgm:cxn modelId="{F8F0AB0B-D29A-428C-A829-2C1BFA43D2D6}" type="presOf" srcId="{1E5A9308-EE2C-4CB4-A7BA-AFD8EC865333}" destId="{24436F21-D328-420D-A9C3-790A0BC6BDB7}" srcOrd="1" destOrd="0" presId="urn:microsoft.com/office/officeart/2005/8/layout/orgChart1"/>
    <dgm:cxn modelId="{E8219F26-B2C8-40E1-B4A5-937BD5E41C50}" srcId="{7079C345-F318-4F48-93D8-C45031A9998A}" destId="{87FA5EAD-199B-485A-841C-3D031E2E044E}" srcOrd="0" destOrd="0" parTransId="{D709FC29-6985-4A27-B442-6AA013E8A40F}" sibTransId="{61BD79A5-56A3-4314-BB19-0D5DBAA8CCDF}"/>
    <dgm:cxn modelId="{3A6E65E0-C25D-44DC-A959-E3BAC8178280}" srcId="{0CA9EBFE-7F8E-4A75-9058-BF2C2D82786D}" destId="{B70737D9-0BA3-4D11-9730-BC275936E7CA}" srcOrd="0" destOrd="0" parTransId="{8597901A-6F81-4E9C-A0F9-B335FF112233}" sibTransId="{BE3D810B-C55F-419B-A394-A4BEC48B1273}"/>
    <dgm:cxn modelId="{C85BFBDD-3314-4EBE-8356-575A12B05602}" type="presOf" srcId="{F4B91645-DAAE-428E-99D0-FC4C0DFBBDC0}" destId="{8DC76E5E-A7CC-41BF-8F1F-D4368B780803}" srcOrd="0" destOrd="0" presId="urn:microsoft.com/office/officeart/2005/8/layout/orgChart1"/>
    <dgm:cxn modelId="{B4BBF400-FEAC-497E-A9E4-0A2093EE5AE3}" type="presOf" srcId="{679AC176-58F5-4266-A366-467206BB4E44}" destId="{9122E22A-C911-45F0-B367-3D3C6D4061A4}" srcOrd="0" destOrd="0" presId="urn:microsoft.com/office/officeart/2005/8/layout/orgChart1"/>
    <dgm:cxn modelId="{B1A151FF-6EAE-400D-8182-0D4870375BDD}" type="presOf" srcId="{59FC45C0-0AEB-4C40-B359-A0F603BE53C7}" destId="{2D75A3BF-15BF-4727-9E46-DEABC70EB156}" srcOrd="1" destOrd="0" presId="urn:microsoft.com/office/officeart/2005/8/layout/orgChart1"/>
    <dgm:cxn modelId="{DCDE5AC6-936E-42D2-A595-08D897FF6C9F}" type="presOf" srcId="{0F92BEB2-F4BA-42FA-9C49-704F80646558}" destId="{979AB7ED-80FC-4697-8095-1794FDDE9891}" srcOrd="1" destOrd="0" presId="urn:microsoft.com/office/officeart/2005/8/layout/orgChart1"/>
    <dgm:cxn modelId="{AA6715C8-CA80-45B4-BE44-33AAFD9CA705}" type="presOf" srcId="{4BBBE1D1-E2DB-42F1-A5D2-369E56DC9462}" destId="{CBD4C05F-971D-4386-A360-3C39783EDAA3}" srcOrd="0" destOrd="0" presId="urn:microsoft.com/office/officeart/2005/8/layout/orgChart1"/>
    <dgm:cxn modelId="{850081C1-590F-45CB-A7A0-B8CEEFE14A7B}" type="presOf" srcId="{9590E923-6A7F-4118-B8F6-85912E9AF95C}" destId="{6657EA0F-668D-4CCE-A416-FACB507367C2}" srcOrd="0" destOrd="0" presId="urn:microsoft.com/office/officeart/2005/8/layout/orgChart1"/>
    <dgm:cxn modelId="{2B26DEA2-25B4-47F5-A85F-F40C3FD555BD}" type="presOf" srcId="{D709FC29-6985-4A27-B442-6AA013E8A40F}" destId="{3F6C669A-3041-4C2E-B362-25D17FDE0D8E}" srcOrd="0" destOrd="0" presId="urn:microsoft.com/office/officeart/2005/8/layout/orgChart1"/>
    <dgm:cxn modelId="{664466B6-7858-4F36-801B-05637AC26EB3}" type="presOf" srcId="{2CE1CDBD-3FF8-4F83-9CA7-F15E0E0DB54C}" destId="{D7243EA0-9C95-40CF-A14F-AABE18BBAF90}" srcOrd="0" destOrd="0" presId="urn:microsoft.com/office/officeart/2005/8/layout/orgChart1"/>
    <dgm:cxn modelId="{5B66F787-D489-451F-AD08-AD4118D0924A}" type="presOf" srcId="{2D35D840-4B86-49D5-949C-1DA196B37DA2}" destId="{979E6B86-EBF7-45E4-B548-C7D65B7073BD}" srcOrd="0" destOrd="0" presId="urn:microsoft.com/office/officeart/2005/8/layout/orgChart1"/>
    <dgm:cxn modelId="{DA1539AF-F255-45BE-979B-D947BF94759C}" type="presOf" srcId="{F0AFC4B7-8DA5-40C3-B9AF-18136E64D881}" destId="{7C287756-C0F4-415E-8A87-D20C0718DD0F}" srcOrd="1" destOrd="0" presId="urn:microsoft.com/office/officeart/2005/8/layout/orgChart1"/>
    <dgm:cxn modelId="{038F5264-638D-4900-B184-B1A1CFFAE43F}" type="presOf" srcId="{BECD30BE-4DFA-4284-8315-43CA04D1B994}" destId="{A5E2A861-03AC-4A6D-8706-05B4A6F536F5}" srcOrd="1" destOrd="0" presId="urn:microsoft.com/office/officeart/2005/8/layout/orgChart1"/>
    <dgm:cxn modelId="{46602D41-DAD3-400C-B3C4-F6E4BE7FFA9E}" srcId="{7079C345-F318-4F48-93D8-C45031A9998A}" destId="{8F01D24A-FD4C-4B65-A867-961662338CCB}" srcOrd="3" destOrd="0" parTransId="{372ED7C4-B789-41B1-B42E-C8333691593D}" sibTransId="{53D48A22-636B-4D3A-A93D-1BBF2EF3D2BE}"/>
    <dgm:cxn modelId="{5DC32EF9-4276-4615-A895-C36D292992F1}" type="presOf" srcId="{F86A3945-C906-4097-80E1-22D3F572750D}" destId="{DF55B847-903A-4ECA-B2B6-C0D0A2B3C7AD}" srcOrd="0" destOrd="0" presId="urn:microsoft.com/office/officeart/2005/8/layout/orgChart1"/>
    <dgm:cxn modelId="{14D5FA6F-C7F7-4801-9205-1F4801011C49}" type="presOf" srcId="{A4C1E7E1-BB2A-454A-86EA-2FFEC9F2C82D}" destId="{44B2F2CA-9FD8-4D72-8111-E8EDFCC5E441}" srcOrd="1" destOrd="0" presId="urn:microsoft.com/office/officeart/2005/8/layout/orgChart1"/>
    <dgm:cxn modelId="{4632E2CF-272E-4F7B-B2C1-F3BA1F0C9EF9}" type="presOf" srcId="{8597901A-6F81-4E9C-A0F9-B335FF112233}" destId="{DA07C9D2-00EC-4D15-8D6D-8E720CBD3E08}" srcOrd="0" destOrd="0" presId="urn:microsoft.com/office/officeart/2005/8/layout/orgChart1"/>
    <dgm:cxn modelId="{B0C4E823-5FD6-49FB-BE23-78AAE7B3EBBA}" type="presOf" srcId="{69701E4A-060B-494D-92B2-D7BFD3E9DCE6}" destId="{B269A72B-65F0-400C-B51D-995D3016A80D}" srcOrd="0" destOrd="0" presId="urn:microsoft.com/office/officeart/2005/8/layout/orgChart1"/>
    <dgm:cxn modelId="{4BD2E11F-BAB8-43D2-9E35-44683BFB522E}" type="presOf" srcId="{7D09636D-3D05-41AA-945B-648DE145680C}" destId="{6AFC41E5-D225-4C0A-8D08-CFD2AA44D0F3}" srcOrd="0" destOrd="0" presId="urn:microsoft.com/office/officeart/2005/8/layout/orgChart1"/>
    <dgm:cxn modelId="{383C7E61-53A0-421B-BAB9-69253122628E}" type="presOf" srcId="{49B23431-6EE5-4086-B6F7-214DCEAED75A}" destId="{3A244BD3-7213-4801-AF1A-A9F0C6C7814C}" srcOrd="0" destOrd="0" presId="urn:microsoft.com/office/officeart/2005/8/layout/orgChart1"/>
    <dgm:cxn modelId="{FBF26BE0-831D-4861-AD42-7E98FEEB949B}" type="presOf" srcId="{FEE93FC0-66CA-49AC-BF6D-B2052C93EDA7}" destId="{8BE9E834-0AFE-4422-A0F3-05F98C47EBEA}" srcOrd="0" destOrd="0" presId="urn:microsoft.com/office/officeart/2005/8/layout/orgChart1"/>
    <dgm:cxn modelId="{F07A960E-1905-4AC9-B117-A593FF4BB992}" type="presOf" srcId="{A727F777-6D8A-4474-9E25-DE1A8E28EE64}" destId="{33FE09E2-2CBB-4B75-A6B8-370978C5FBB8}" srcOrd="1" destOrd="0" presId="urn:microsoft.com/office/officeart/2005/8/layout/orgChart1"/>
    <dgm:cxn modelId="{1D0EA838-127C-4E14-959F-FACF16DA76B7}" type="presOf" srcId="{DA837744-F43A-4DA2-9302-A22D44E188FF}" destId="{9CC098DB-1A01-4852-AD7F-77AB3390D622}" srcOrd="0" destOrd="0" presId="urn:microsoft.com/office/officeart/2005/8/layout/orgChart1"/>
    <dgm:cxn modelId="{3D79CBDF-0907-4E4D-B849-7D66D287DFF1}" type="presOf" srcId="{F0798F60-512A-4626-B472-477E7F83CE57}" destId="{8765B873-B99C-47D0-8C6B-5D2DE72BB522}" srcOrd="0" destOrd="0" presId="urn:microsoft.com/office/officeart/2005/8/layout/orgChart1"/>
    <dgm:cxn modelId="{61A38894-7B6E-4EC6-90BE-EAA069657B91}" srcId="{AE454E73-3BBB-47A7-B3BF-2DAB9EB9817A}" destId="{0CA9EBFE-7F8E-4A75-9058-BF2C2D82786D}" srcOrd="1" destOrd="0" parTransId="{8DBF1EEB-4581-4CC6-BEAE-1E6E4299361C}" sibTransId="{21C6F2A2-5DAE-4E8B-B10F-C29A6ACF234F}"/>
    <dgm:cxn modelId="{6BEE0A5C-95DE-4135-AE7F-C71244E3BDAD}" srcId="{F0AFC4B7-8DA5-40C3-B9AF-18136E64D881}" destId="{B201120D-BE37-4D15-BB81-5A53E3FF86B7}" srcOrd="1" destOrd="0" parTransId="{74E1403C-DD31-421B-9B69-5B6DAF0563D1}" sibTransId="{85D95C87-C997-4E0C-94DA-2CAE3A4C3E5A}"/>
    <dgm:cxn modelId="{D6A4D3F8-5D12-44F0-B692-7AF7D9B3128B}" srcId="{A727F777-6D8A-4474-9E25-DE1A8E28EE64}" destId="{F0AFC4B7-8DA5-40C3-B9AF-18136E64D881}" srcOrd="1" destOrd="0" parTransId="{F65D8F9E-DC9D-41C7-B143-5043524993C1}" sibTransId="{D0B58350-8403-4484-B1FC-A803467C7024}"/>
    <dgm:cxn modelId="{F9C35EA2-7120-4C7B-AD35-C9F5BFC01227}" type="presOf" srcId="{1D7D5DA5-8094-43DC-AACA-CA0E6C7829A1}" destId="{9AE5D05E-7265-4D81-8DEE-9FA3B623A7E6}" srcOrd="1" destOrd="0" presId="urn:microsoft.com/office/officeart/2005/8/layout/orgChart1"/>
    <dgm:cxn modelId="{DA246D64-7E35-475B-BD4A-7FE63240B2DD}" type="presOf" srcId="{B00053AC-0BEB-41C8-89DD-AAB9AEA7D38C}" destId="{B9940F99-6838-4508-9D9F-77B0FF360818}" srcOrd="1" destOrd="0" presId="urn:microsoft.com/office/officeart/2005/8/layout/orgChart1"/>
    <dgm:cxn modelId="{16A560CB-2FEE-4790-82EB-0570C42536FA}" type="presOf" srcId="{AE87619C-41D0-4FBC-9309-8952A19AC4C6}" destId="{E273F0AD-16FA-422C-8553-419A825F8C05}" srcOrd="0" destOrd="0" presId="urn:microsoft.com/office/officeart/2005/8/layout/orgChart1"/>
    <dgm:cxn modelId="{D1729475-6EAE-4B08-9FD7-A3B33812DDB2}" srcId="{1E5A9308-EE2C-4CB4-A7BA-AFD8EC865333}" destId="{AE87619C-41D0-4FBC-9309-8952A19AC4C6}" srcOrd="1" destOrd="0" parTransId="{7C1EA1C7-6884-4A8A-BCFF-6202A3D05063}" sibTransId="{881809C8-3D84-4841-937D-F2ACA8A731B7}"/>
    <dgm:cxn modelId="{0FACEFD7-5D90-4D2E-A162-28F5CFC1BA52}" type="presOf" srcId="{372ED7C4-B789-41B1-B42E-C8333691593D}" destId="{F4B1D0AA-70E0-4A65-B701-5A04C4472CDD}" srcOrd="0" destOrd="0" presId="urn:microsoft.com/office/officeart/2005/8/layout/orgChart1"/>
    <dgm:cxn modelId="{51DC028D-D223-4D67-8C7B-413202A84631}" srcId="{0CA9EBFE-7F8E-4A75-9058-BF2C2D82786D}" destId="{EC61C7E1-2AA4-459A-A911-EBCC4FCC1F27}" srcOrd="1" destOrd="0" parTransId="{F86A3945-C906-4097-80E1-22D3F572750D}" sibTransId="{200F19FE-6F79-45D1-8324-215FC0AE7008}"/>
    <dgm:cxn modelId="{099B4B62-4E1C-444A-AD0F-05C21106AB14}" type="presOf" srcId="{C3D1777B-88AC-4F04-83B2-7782657DBE65}" destId="{BAC570DF-15C0-40E7-9031-70C962BEDCF0}" srcOrd="0" destOrd="0" presId="urn:microsoft.com/office/officeart/2005/8/layout/orgChart1"/>
    <dgm:cxn modelId="{A6AAC6B3-2FEB-484A-9157-9C74C4F2FD0D}" srcId="{B00053AC-0BEB-41C8-89DD-AAB9AEA7D38C}" destId="{A4C1E7E1-BB2A-454A-86EA-2FFEC9F2C82D}" srcOrd="0" destOrd="0" parTransId="{50164DD6-9E46-46E0-A269-626FC7077EC3}" sibTransId="{DCF57192-A3AC-4B20-AFA8-D21C3BEC9973}"/>
    <dgm:cxn modelId="{42E0B7B2-CFDB-487C-B5B4-F87BA1F6F443}" type="presOf" srcId="{B00053AC-0BEB-41C8-89DD-AAB9AEA7D38C}" destId="{7DC1A14A-CAA8-41D7-B43C-FD665B3DD71A}" srcOrd="0" destOrd="0" presId="urn:microsoft.com/office/officeart/2005/8/layout/orgChart1"/>
    <dgm:cxn modelId="{ABC77B6B-68BB-4CD2-B262-223225940611}" type="presOf" srcId="{FEE93FC0-66CA-49AC-BF6D-B2052C93EDA7}" destId="{0A82DDF3-2704-49F6-9528-664A65A48E59}" srcOrd="1" destOrd="0" presId="urn:microsoft.com/office/officeart/2005/8/layout/orgChart1"/>
    <dgm:cxn modelId="{2A5CC3F0-40A5-467F-A368-C782CA7BB1E5}" type="presOf" srcId="{7079C345-F318-4F48-93D8-C45031A9998A}" destId="{71CD5222-E076-4E18-B83B-E87B159533E1}" srcOrd="0" destOrd="0" presId="urn:microsoft.com/office/officeart/2005/8/layout/orgChart1"/>
    <dgm:cxn modelId="{028BE6DC-4527-4B79-B812-DA0A83112431}" type="presOf" srcId="{7C1EA1C7-6884-4A8A-BCFF-6202A3D05063}" destId="{CB690E8C-3CD3-410D-819B-559FE65869AE}" srcOrd="0" destOrd="0" presId="urn:microsoft.com/office/officeart/2005/8/layout/orgChart1"/>
    <dgm:cxn modelId="{1F3A41B3-4076-43E4-80A8-C7B821369412}" type="presOf" srcId="{D2732865-F9C2-4FC8-908D-F7C4380079F9}" destId="{1B4EA7DE-EEB2-4D25-8322-5FEAE75624F5}" srcOrd="0" destOrd="0" presId="urn:microsoft.com/office/officeart/2005/8/layout/orgChart1"/>
    <dgm:cxn modelId="{CB8B3FB4-80E9-4398-8E94-B1C62061EEF3}" type="presOf" srcId="{5E426709-2AA0-4812-9B89-8B1050F58078}" destId="{8A4DA444-F00D-48B8-B5C8-B3AC2A77C4A6}" srcOrd="0" destOrd="0" presId="urn:microsoft.com/office/officeart/2005/8/layout/orgChart1"/>
    <dgm:cxn modelId="{F2580E32-2CBF-47D0-B42F-45DE3B0FBDF0}" srcId="{C53A60EC-00CC-4E36-882A-ABEFFF610530}" destId="{67670D19-C6FB-4B1A-96A1-211478B0EE30}" srcOrd="0" destOrd="0" parTransId="{F0798F60-512A-4626-B472-477E7F83CE57}" sibTransId="{9767F145-10E4-4FCF-8DA7-490AF43E9486}"/>
    <dgm:cxn modelId="{2B84CAC7-E36E-4AC3-9802-717992F7899A}" srcId="{3C426437-0390-4FCB-955F-C5CB7B3E6EFB}" destId="{BECD30BE-4DFA-4284-8315-43CA04D1B994}" srcOrd="0" destOrd="0" parTransId="{DFB2020A-F8E4-4E16-97F4-9A105546067B}" sibTransId="{C3DBFFB3-08D2-4D7E-AE6B-C131A6B905BB}"/>
    <dgm:cxn modelId="{9C7F42B9-9BDF-4514-B97E-2754A1747FD9}" type="presOf" srcId="{68C365C4-805F-416C-9909-767EAEF944EE}" destId="{F28C7D25-E3E0-4C8C-BE16-BAFFDADF9D44}" srcOrd="0" destOrd="0" presId="urn:microsoft.com/office/officeart/2005/8/layout/orgChart1"/>
    <dgm:cxn modelId="{F9A24CE2-C4B7-408D-BAA7-51C4FC804F24}" type="presOf" srcId="{4B538EBB-8EC4-4DDB-B85D-4021CD95416A}" destId="{53E69776-95C5-43BC-995B-0B73734AEE56}" srcOrd="1" destOrd="0" presId="urn:microsoft.com/office/officeart/2005/8/layout/orgChart1"/>
    <dgm:cxn modelId="{430989EF-3DCA-48C3-A887-5A4118DAE416}" type="presOf" srcId="{7D09636D-3D05-41AA-945B-648DE145680C}" destId="{CA8A9F4E-6F13-4857-B5FB-7BAA00B4601A}" srcOrd="1" destOrd="0" presId="urn:microsoft.com/office/officeart/2005/8/layout/orgChart1"/>
    <dgm:cxn modelId="{087D0D52-E690-497C-B34A-A6499D6836AA}" type="presOf" srcId="{F0AFC4B7-8DA5-40C3-B9AF-18136E64D881}" destId="{756DCCFD-3E9B-42B0-A373-1F956F50B77B}" srcOrd="0" destOrd="0" presId="urn:microsoft.com/office/officeart/2005/8/layout/orgChart1"/>
    <dgm:cxn modelId="{4D4D96C6-C074-4DE1-8356-86AD7DD6A1A4}" srcId="{AE454E73-3BBB-47A7-B3BF-2DAB9EB9817A}" destId="{59FC45C0-0AEB-4C40-B359-A0F603BE53C7}" srcOrd="0" destOrd="0" parTransId="{BC561FED-9539-443D-A21B-16F528E46F4B}" sibTransId="{54FC87C8-E661-4FD7-BFF4-11FE9A8853B4}"/>
    <dgm:cxn modelId="{52BF4C45-02BC-44BD-BA78-392E6271C645}" srcId="{0F92BEB2-F4BA-42FA-9C49-704F80646558}" destId="{FEE93FC0-66CA-49AC-BF6D-B2052C93EDA7}" srcOrd="0" destOrd="0" parTransId="{9B6FD064-8B3A-4494-A361-66F0F7BC90FA}" sibTransId="{84E39839-1102-4CD6-A8BE-84114D3A41FF}"/>
    <dgm:cxn modelId="{23F8A65B-2823-478D-976B-F616D3D43E37}" type="presOf" srcId="{B22DD141-3A6C-4951-BB50-2E08A0CA3776}" destId="{4B45A584-9399-489E-B502-6452A99A8185}" srcOrd="0" destOrd="0" presId="urn:microsoft.com/office/officeart/2005/8/layout/orgChart1"/>
    <dgm:cxn modelId="{AFFA9B2F-91DD-4853-823C-CEAB2F0639F6}" type="presOf" srcId="{5F2664DC-96E3-48D1-92B5-099E494BD5AD}" destId="{CD72CCBD-CBD5-4ECD-9EBE-E0AE406E6EB5}" srcOrd="1" destOrd="0" presId="urn:microsoft.com/office/officeart/2005/8/layout/orgChart1"/>
    <dgm:cxn modelId="{10088676-13B3-4E92-B6EE-65C0C1210A06}" srcId="{B00053AC-0BEB-41C8-89DD-AAB9AEA7D38C}" destId="{35AD491C-7E04-46B7-9449-31188B285ADE}" srcOrd="1" destOrd="0" parTransId="{F0BD3C4F-66C9-461C-82B4-A09B463CC9F1}" sibTransId="{013F8045-31BA-4FC0-85F7-0EA2279F2B54}"/>
    <dgm:cxn modelId="{A9C44432-6408-4383-87EB-02717B810B09}" srcId="{CDB14303-4E27-49DB-8DC3-820D11F5EA23}" destId="{B00053AC-0BEB-41C8-89DD-AAB9AEA7D38C}" srcOrd="1" destOrd="0" parTransId="{49B23431-6EE5-4086-B6F7-214DCEAED75A}" sibTransId="{974C785D-CE60-450C-8965-994FC8EBA4ED}"/>
    <dgm:cxn modelId="{E3A40B49-9ECB-41F4-B2D1-91627C973360}" type="presOf" srcId="{B03F915B-E304-4D86-B3C1-2F1B921F44C6}" destId="{FE55AE8B-B559-4389-A8D3-7E75C363C16E}" srcOrd="1" destOrd="0" presId="urn:microsoft.com/office/officeart/2005/8/layout/orgChart1"/>
    <dgm:cxn modelId="{EF0D095F-4BD7-42BD-8825-5678117A48B2}" type="presOf" srcId="{4A049778-9CF2-40E5-A7FE-E9917AF12F8C}" destId="{33AE5915-379D-47CB-A2D0-671EC51447D1}" srcOrd="0" destOrd="0" presId="urn:microsoft.com/office/officeart/2005/8/layout/orgChart1"/>
    <dgm:cxn modelId="{B2C28009-BB10-47A2-821A-21258BDE359C}" type="presOf" srcId="{35AD491C-7E04-46B7-9449-31188B285ADE}" destId="{6B074E0A-CA95-45A5-BE6D-45C4C2DD5894}" srcOrd="1" destOrd="0" presId="urn:microsoft.com/office/officeart/2005/8/layout/orgChart1"/>
    <dgm:cxn modelId="{43A73889-44F0-45E2-8728-CD4E688E688C}" type="presOf" srcId="{B70737D9-0BA3-4D11-9730-BC275936E7CA}" destId="{60EC4390-8F2F-4E05-8530-4C03B7F8EB66}" srcOrd="1" destOrd="0" presId="urn:microsoft.com/office/officeart/2005/8/layout/orgChart1"/>
    <dgm:cxn modelId="{B53FECDB-37F3-45B1-AA21-48482825569F}" type="presOf" srcId="{DFB2020A-F8E4-4E16-97F4-9A105546067B}" destId="{EC112762-3517-48AF-9A8D-CEA261FBA3FC}" srcOrd="0" destOrd="0" presId="urn:microsoft.com/office/officeart/2005/8/layout/orgChart1"/>
    <dgm:cxn modelId="{0C6189A0-CCCD-41B0-8998-991BC334A453}" type="presOf" srcId="{C3092FD2-761D-4379-AC59-56FCD9AB8310}" destId="{8789ADA5-BD7B-473C-8DEE-8BF2CD1DAAB3}" srcOrd="0" destOrd="0" presId="urn:microsoft.com/office/officeart/2005/8/layout/orgChart1"/>
    <dgm:cxn modelId="{58F02CBC-D134-49BD-B90F-25CA96ED8167}" srcId="{4B538EBB-8EC4-4DDB-B85D-4021CD95416A}" destId="{A727F777-6D8A-4474-9E25-DE1A8E28EE64}" srcOrd="4" destOrd="0" parTransId="{9591154C-4F49-42B3-B362-3AD25655F080}" sibTransId="{5851EBDC-0560-4E48-A458-A387A8247874}"/>
    <dgm:cxn modelId="{D8C0E75B-B13C-4661-B980-7DBFFF72E56E}" srcId="{A727F777-6D8A-4474-9E25-DE1A8E28EE64}" destId="{C53A60EC-00CC-4E36-882A-ABEFFF610530}" srcOrd="2" destOrd="0" parTransId="{E4E235B2-85B8-4A06-995B-003B2AA1AB89}" sibTransId="{58FDC579-E006-41BD-ABB6-389FA005AA32}"/>
    <dgm:cxn modelId="{25E3C585-FE5B-41F9-903E-82A58ABBA195}" type="presOf" srcId="{BECD30BE-4DFA-4284-8315-43CA04D1B994}" destId="{3519B3E3-CB94-49A4-961E-D36E182C867E}" srcOrd="0" destOrd="0" presId="urn:microsoft.com/office/officeart/2005/8/layout/orgChart1"/>
    <dgm:cxn modelId="{86BFF7FE-C097-4017-8326-08759CBC21B6}" type="presOf" srcId="{9591154C-4F49-42B3-B362-3AD25655F080}" destId="{76BBFBBD-8BB2-4F03-BB88-945B7C322FC6}" srcOrd="0" destOrd="0" presId="urn:microsoft.com/office/officeart/2005/8/layout/orgChart1"/>
    <dgm:cxn modelId="{7649BCB7-4AC9-46B9-87B1-3190787A5E9C}" srcId="{7DF97009-E7A0-42CA-BAD5-54E6325E48E5}" destId="{D2732865-F9C2-4FC8-908D-F7C4380079F9}" srcOrd="1" destOrd="0" parTransId="{79420E84-463F-4733-A25E-16062563DEC9}" sibTransId="{B04606AE-5B61-475A-9739-DBC6DC4D6FBC}"/>
    <dgm:cxn modelId="{C1C1421F-DE74-412C-853A-97116909E6A4}" type="presOf" srcId="{AA7C1476-1C45-400A-A7FD-3B11C71C345C}" destId="{340D36D4-D697-4317-852C-44F9891528A8}" srcOrd="0" destOrd="0" presId="urn:microsoft.com/office/officeart/2005/8/layout/orgChart1"/>
    <dgm:cxn modelId="{E062BA4C-BD6F-4DCB-87C1-3A5B7CDAA74A}" type="presOf" srcId="{D2457966-89AC-4558-8E8E-7B8E842CF450}" destId="{D2BB41C1-CB39-4F71-BE30-EBAA1B3538F1}" srcOrd="0" destOrd="0" presId="urn:microsoft.com/office/officeart/2005/8/layout/orgChart1"/>
    <dgm:cxn modelId="{C2646A3A-A9CC-449E-B847-3BAB991E50F4}" type="presOf" srcId="{F0BD3C4F-66C9-461C-82B4-A09B463CC9F1}" destId="{7C58E603-781F-40A2-9540-082EFD2193D5}" srcOrd="0" destOrd="0" presId="urn:microsoft.com/office/officeart/2005/8/layout/orgChart1"/>
    <dgm:cxn modelId="{764686B7-6D1B-4773-9CFE-0E914C5CB7E5}" srcId="{A727F777-6D8A-4474-9E25-DE1A8E28EE64}" destId="{3C426437-0390-4FCB-955F-C5CB7B3E6EFB}" srcOrd="0" destOrd="0" parTransId="{140B716A-C21D-4CCF-839A-546E5A3D7EE7}" sibTransId="{95C52284-8AB1-46FC-850A-DA7C99C3CDBE}"/>
    <dgm:cxn modelId="{E6E952CE-6740-4B76-A246-61BD089F5C5B}" type="presOf" srcId="{CF2CB1C0-04BD-4325-BBAB-14B25D7A0666}" destId="{AEA024E7-942D-47E2-ADAA-66454EC47089}" srcOrd="0" destOrd="0" presId="urn:microsoft.com/office/officeart/2005/8/layout/orgChart1"/>
    <dgm:cxn modelId="{FE0FB600-886C-4E8A-9C7D-D4A1AD0CAAD5}" type="presOf" srcId="{F7DCB5CA-3826-4646-A25E-5F8AF060553C}" destId="{2DA9084B-B15C-4B31-8DBB-74863C92618F}" srcOrd="0" destOrd="0" presId="urn:microsoft.com/office/officeart/2005/8/layout/orgChart1"/>
    <dgm:cxn modelId="{BE235C85-2A02-4E64-90CC-A6CF87B537C1}" type="presOf" srcId="{820FCE55-9B24-4420-8B41-E9E71A547B26}" destId="{A1F5CCA0-F127-4935-A4F9-F260F30B5475}" srcOrd="0" destOrd="0" presId="urn:microsoft.com/office/officeart/2005/8/layout/orgChart1"/>
    <dgm:cxn modelId="{5305E005-1D34-4F58-8DB3-60C8767DA8AF}" type="presOf" srcId="{7079C345-F318-4F48-93D8-C45031A9998A}" destId="{CEBE75DE-AC13-4031-B172-663CD6F28F4F}" srcOrd="1" destOrd="0" presId="urn:microsoft.com/office/officeart/2005/8/layout/orgChart1"/>
    <dgm:cxn modelId="{71903832-AF3B-482C-A4C8-1940150EA9B6}" type="presOf" srcId="{CDB14303-4E27-49DB-8DC3-820D11F5EA23}" destId="{D27B7903-AA4C-4E2A-ACC9-CC8F43CC24B6}" srcOrd="1" destOrd="0" presId="urn:microsoft.com/office/officeart/2005/8/layout/orgChart1"/>
    <dgm:cxn modelId="{6180BBB9-309F-4F70-9DFD-C1FB1E6346BC}" type="presOf" srcId="{CA575551-6338-4E9D-A3C5-4D3BC0F2617B}" destId="{68B3CE5B-C663-4B76-A9F9-E01143941898}" srcOrd="0" destOrd="0" presId="urn:microsoft.com/office/officeart/2005/8/layout/orgChart1"/>
    <dgm:cxn modelId="{81E0E924-B565-483C-85E3-2339D294DA4F}" type="presOf" srcId="{5F2664DC-96E3-48D1-92B5-099E494BD5AD}" destId="{12F75067-0E0E-45F9-99C8-C03DFA26DFD9}" srcOrd="0" destOrd="0" presId="urn:microsoft.com/office/officeart/2005/8/layout/orgChart1"/>
    <dgm:cxn modelId="{4A990E4C-EDEB-47CE-99F0-F2CA00879B22}" srcId="{0F92BEB2-F4BA-42FA-9C49-704F80646558}" destId="{B27CC2A4-7623-4B70-BDFB-34F3261F0C11}" srcOrd="1" destOrd="0" parTransId="{9590E923-6A7F-4118-B8F6-85912E9AF95C}" sibTransId="{BF908E8D-7430-482E-B33D-2C3CD3542CFE}"/>
    <dgm:cxn modelId="{5E1BDCE2-5091-427E-B132-9D96219BCBAC}" type="presOf" srcId="{09D03157-93A1-4662-9D38-001777F216C1}" destId="{425A43B6-0C5A-4BDD-9AFB-773C37C35E59}" srcOrd="0" destOrd="0" presId="urn:microsoft.com/office/officeart/2005/8/layout/orgChart1"/>
    <dgm:cxn modelId="{81053C59-7E30-4913-B150-0DE5A3694387}" srcId="{CDB14303-4E27-49DB-8DC3-820D11F5EA23}" destId="{7079C345-F318-4F48-93D8-C45031A9998A}" srcOrd="0" destOrd="0" parTransId="{0D0170DB-9060-46C8-92B2-FFDF9A6BBC7E}" sibTransId="{51132157-08AB-49DE-9AC0-C02CF07125F0}"/>
    <dgm:cxn modelId="{063B2973-7C69-46D0-A8A4-B3BB5A48C884}" srcId="{7079C345-F318-4F48-93D8-C45031A9998A}" destId="{C3D1777B-88AC-4F04-83B2-7782657DBE65}" srcOrd="1" destOrd="0" parTransId="{A2655A00-8619-41C5-ADD2-B535D5B4FA1F}" sibTransId="{317F3168-2EFB-4D8D-BE6A-BFB40EE9EEC2}"/>
    <dgm:cxn modelId="{4ED4264D-E4B8-4840-8538-47E77132CF0F}" type="presOf" srcId="{AE454E73-3BBB-47A7-B3BF-2DAB9EB9817A}" destId="{61718172-39AA-47D6-A864-5A8E3EBFCD76}" srcOrd="1" destOrd="0" presId="urn:microsoft.com/office/officeart/2005/8/layout/orgChart1"/>
    <dgm:cxn modelId="{0D5FFB60-81C9-4626-B961-59B56DBB48D9}" type="presOf" srcId="{820FCE55-9B24-4420-8B41-E9E71A547B26}" destId="{6433CA58-31FC-45CB-B591-D5F4EDB56D22}" srcOrd="1" destOrd="0" presId="urn:microsoft.com/office/officeart/2005/8/layout/orgChart1"/>
    <dgm:cxn modelId="{042F8373-3039-4D32-92D8-C25A14F59A21}" type="presOf" srcId="{DA837744-F43A-4DA2-9302-A22D44E188FF}" destId="{BDE281D8-489E-471A-8D33-5E3C5ADC5510}" srcOrd="1" destOrd="0" presId="urn:microsoft.com/office/officeart/2005/8/layout/orgChart1"/>
    <dgm:cxn modelId="{E4595347-0EC7-4D2C-81D4-A137953EA5FC}" srcId="{4B538EBB-8EC4-4DDB-B85D-4021CD95416A}" destId="{AE454E73-3BBB-47A7-B3BF-2DAB9EB9817A}" srcOrd="2" destOrd="0" parTransId="{5E426709-2AA0-4812-9B89-8B1050F58078}" sibTransId="{F01E2D1A-DF88-4036-A796-A4EDCB5C68AA}"/>
    <dgm:cxn modelId="{5DF608B7-D2B5-42E8-B819-CD9609230B89}" type="presOf" srcId="{C3D1777B-88AC-4F04-83B2-7782657DBE65}" destId="{8E94CFC3-DECA-43A2-96C6-4447FD5C2BC6}" srcOrd="1" destOrd="0" presId="urn:microsoft.com/office/officeart/2005/8/layout/orgChart1"/>
    <dgm:cxn modelId="{D2880C06-34F1-4863-858B-82244A11C477}" type="presOf" srcId="{B201120D-BE37-4D15-BB81-5A53E3FF86B7}" destId="{9A18F850-9F15-44DD-B153-8A146B437A3E}" srcOrd="1" destOrd="0" presId="urn:microsoft.com/office/officeart/2005/8/layout/orgChart1"/>
    <dgm:cxn modelId="{C955B50B-19A3-41D5-B9D2-B093DD7E7144}" srcId="{F0AFC4B7-8DA5-40C3-B9AF-18136E64D881}" destId="{E29A60B1-A1A1-4993-BF98-653500EB1A66}" srcOrd="0" destOrd="0" parTransId="{9ACF9355-F533-4EF4-8F27-FADA0F1C4892}" sibTransId="{858B29DF-27D8-4BC5-9CE7-CB42E0E944C3}"/>
    <dgm:cxn modelId="{40F7B375-1416-41F8-9AE5-32BC0B69E945}" type="presOf" srcId="{E4E235B2-85B8-4A06-995B-003B2AA1AB89}" destId="{82F08430-AC7F-4895-AF5E-E20774DC1731}" srcOrd="0" destOrd="0" presId="urn:microsoft.com/office/officeart/2005/8/layout/orgChart1"/>
    <dgm:cxn modelId="{795E7802-BCB9-42AD-BA11-FA0F75D8A3F8}" srcId="{59FC45C0-0AEB-4C40-B359-A0F603BE53C7}" destId="{AA7C1476-1C45-400A-A7FD-3B11C71C345C}" srcOrd="1" destOrd="0" parTransId="{09D03157-93A1-4662-9D38-001777F216C1}" sibTransId="{87C11737-D182-4CB3-8668-AA69DAB6F391}"/>
    <dgm:cxn modelId="{8482CD7D-90DD-4C48-A9C1-369AA64BF5CA}" srcId="{AE454E73-3BBB-47A7-B3BF-2DAB9EB9817A}" destId="{7DF97009-E7A0-42CA-BAD5-54E6325E48E5}" srcOrd="2" destOrd="0" parTransId="{34A18FFE-0EBE-4732-A7C9-1DDC5F501B92}" sibTransId="{6192B9AD-E1CD-44CE-B346-ED3E0B40F071}"/>
    <dgm:cxn modelId="{E3F3C527-BDD0-436F-A82E-1BDC2E9E5361}" type="presOf" srcId="{F0CFEFEE-F497-4E2D-A9BA-17477DA06799}" destId="{57B387E7-2F93-4367-90FA-79936BE218F6}" srcOrd="0" destOrd="0" presId="urn:microsoft.com/office/officeart/2005/8/layout/orgChart1"/>
    <dgm:cxn modelId="{E12FC7DC-3066-4DD0-A48A-9B6192E91236}" type="presOf" srcId="{34A18FFE-0EBE-4732-A7C9-1DDC5F501B92}" destId="{1BE67D8E-189A-4BCB-B1FC-7F4E1F0FB7C2}" srcOrd="0" destOrd="0" presId="urn:microsoft.com/office/officeart/2005/8/layout/orgChart1"/>
    <dgm:cxn modelId="{67B6D1EA-8DB4-4FA3-8859-CDF17F685045}" type="presOf" srcId="{0DF1C627-8D8F-4500-BB6A-9FC839D9BA98}" destId="{98164072-771E-41DA-8B26-1685A2690CA4}" srcOrd="0" destOrd="0" presId="urn:microsoft.com/office/officeart/2005/8/layout/orgChart1"/>
    <dgm:cxn modelId="{546746AD-4AE7-4D02-BE2D-448B572B1D18}" type="presOf" srcId="{BD531CD7-77C2-450B-B959-C3A81D7BFCFE}" destId="{DBF4E5A1-AD02-4202-BBA1-7109490D5243}" srcOrd="0" destOrd="0" presId="urn:microsoft.com/office/officeart/2005/8/layout/orgChart1"/>
    <dgm:cxn modelId="{441A745C-17CE-4608-8AB0-782C2289EE0C}" srcId="{7DF97009-E7A0-42CA-BAD5-54E6325E48E5}" destId="{69701E4A-060B-494D-92B2-D7BFD3E9DCE6}" srcOrd="0" destOrd="0" parTransId="{9FB35878-9629-455C-9FE9-0F246E6CB1D0}" sibTransId="{3B02ECD8-385D-4A8E-8377-F709B22B78DE}"/>
    <dgm:cxn modelId="{1BE75CB6-933A-4A05-B857-C4A54EF2B3A9}" type="presOf" srcId="{E29A60B1-A1A1-4993-BF98-653500EB1A66}" destId="{4D70521D-86ED-432D-AD1B-FD7349360D05}" srcOrd="0" destOrd="0" presId="urn:microsoft.com/office/officeart/2005/8/layout/orgChart1"/>
    <dgm:cxn modelId="{0CB1BFC2-014B-45E6-8FB1-32FEBD8EE4CC}" type="presOf" srcId="{DCDDA35A-6235-4DD5-86CA-37778A373276}" destId="{D726D402-96A5-414F-877F-92D9F82E8100}" srcOrd="0" destOrd="0" presId="urn:microsoft.com/office/officeart/2005/8/layout/orgChart1"/>
    <dgm:cxn modelId="{B3CF85D6-FA8A-4FE0-9118-B82218765AC2}" type="presOf" srcId="{B70737D9-0BA3-4D11-9730-BC275936E7CA}" destId="{633656AF-74B3-4D66-9B25-05EA031B58A8}" srcOrd="0" destOrd="0" presId="urn:microsoft.com/office/officeart/2005/8/layout/orgChart1"/>
    <dgm:cxn modelId="{890C248B-AFCF-4C6D-A636-9ADAB67D7B16}" type="presOf" srcId="{A727F777-6D8A-4474-9E25-DE1A8E28EE64}" destId="{B0990AB5-0223-4A72-A248-B53C0B3FC93B}" srcOrd="0" destOrd="0" presId="urn:microsoft.com/office/officeart/2005/8/layout/orgChart1"/>
    <dgm:cxn modelId="{D23441F4-9BEC-4964-B3C1-F817A761C251}" type="presOf" srcId="{35AD491C-7E04-46B7-9449-31188B285ADE}" destId="{F11056D2-6B2B-4ED4-A85A-D2CBBA58E29F}" srcOrd="0" destOrd="0" presId="urn:microsoft.com/office/officeart/2005/8/layout/orgChart1"/>
    <dgm:cxn modelId="{2AE63979-D394-40ED-819B-7928BE32C6CC}" type="presOf" srcId="{BC561FED-9539-443D-A21B-16F528E46F4B}" destId="{A626F573-146F-495F-AEA0-12189463E741}" srcOrd="0" destOrd="0" presId="urn:microsoft.com/office/officeart/2005/8/layout/orgChart1"/>
    <dgm:cxn modelId="{BBFD60F0-92B6-4BEA-B379-4FF173FB1DDB}" type="presOf" srcId="{99FF0957-608A-494F-80D5-D071C1C4AB67}" destId="{3F9D83F6-674E-4680-97E8-CF8B6798AA51}" srcOrd="1" destOrd="0" presId="urn:microsoft.com/office/officeart/2005/8/layout/orgChart1"/>
    <dgm:cxn modelId="{481CC9A9-B70D-415D-B110-8A366EF1D650}" srcId="{0C5C3E02-26C4-4912-82F6-C668B00420F5}" destId="{7EB2224E-0D2C-4549-AF01-B75AE4C066BB}" srcOrd="1" destOrd="0" parTransId="{0DF1C627-8D8F-4500-BB6A-9FC839D9BA98}" sibTransId="{D1B16318-9F80-425D-98D5-33CC0E13F6D6}"/>
    <dgm:cxn modelId="{A0EEB4D0-2EB9-45BA-AF8D-D66F45C9A27C}" type="presOf" srcId="{D2732865-F9C2-4FC8-908D-F7C4380079F9}" destId="{C851905E-27AD-452C-8DF6-0E42817D90B2}" srcOrd="1" destOrd="0" presId="urn:microsoft.com/office/officeart/2005/8/layout/orgChart1"/>
    <dgm:cxn modelId="{49F3534D-75C5-4EFA-81C4-DF979AF441F6}" type="presOf" srcId="{99FF0957-608A-494F-80D5-D071C1C4AB67}" destId="{CAC3BFAE-1A73-499A-BF61-93E2CC006CF8}" srcOrd="0" destOrd="0" presId="urn:microsoft.com/office/officeart/2005/8/layout/orgChart1"/>
    <dgm:cxn modelId="{6D0320CC-02FD-4C9F-AC4E-23CA33D5C9FD}" type="presOf" srcId="{31C2BDDB-BC3B-4746-A095-78D02A8AD92F}" destId="{168C5F69-729F-4F1C-A5A2-140417602812}" srcOrd="0" destOrd="0" presId="urn:microsoft.com/office/officeart/2005/8/layout/orgChart1"/>
    <dgm:cxn modelId="{1745A0CB-E9D9-4DE6-AEC5-60C4AB222EF5}" type="presOf" srcId="{92F378EA-34AF-493F-9E56-0288637B1655}" destId="{CDDEE07C-70A5-45FB-BC87-318889C5CC67}" srcOrd="0" destOrd="0" presId="urn:microsoft.com/office/officeart/2005/8/layout/orgChart1"/>
    <dgm:cxn modelId="{3BAA465E-EAAC-4338-B04F-004EC0A42666}" type="presOf" srcId="{E356951F-7955-49F9-BCFF-6F301C13A2AC}" destId="{807C6E3F-72C7-4396-93F3-A577E78013BF}" srcOrd="0" destOrd="0" presId="urn:microsoft.com/office/officeart/2005/8/layout/orgChart1"/>
    <dgm:cxn modelId="{5AD6463A-244D-41DF-BB0B-2D57E13A469E}" type="presOf" srcId="{120F4093-87E4-43FD-96C3-9C13B3302C13}" destId="{606A7C76-D174-4ED2-8D48-267AC9DAF134}" srcOrd="1" destOrd="0" presId="urn:microsoft.com/office/officeart/2005/8/layout/orgChart1"/>
    <dgm:cxn modelId="{930224E2-D4F9-4CCA-9257-F65368FF0693}" type="presOf" srcId="{74E1403C-DD31-421B-9B69-5B6DAF0563D1}" destId="{0DEFF37C-34E9-4B23-8C12-AEEF84284B8A}" srcOrd="0" destOrd="0" presId="urn:microsoft.com/office/officeart/2005/8/layout/orgChart1"/>
    <dgm:cxn modelId="{2EFAC8E9-9D75-4743-ADA4-04E08DA5DB59}" type="presOf" srcId="{8F01D24A-FD4C-4B65-A867-961662338CCB}" destId="{BBC4D21B-78C1-4095-94BC-687B403BA2B2}" srcOrd="1" destOrd="0" presId="urn:microsoft.com/office/officeart/2005/8/layout/orgChart1"/>
    <dgm:cxn modelId="{E590C33B-04D4-44DF-B4F6-185920D8AACA}" type="presOf" srcId="{87FA5EAD-199B-485A-841C-3D031E2E044E}" destId="{629B5EDD-B3BD-4CE0-B553-FBE3486EE057}" srcOrd="0" destOrd="0" presId="urn:microsoft.com/office/officeart/2005/8/layout/orgChart1"/>
    <dgm:cxn modelId="{7F6AA05E-D8C4-423D-AC6C-F9DD16B2E7E3}" srcId="{3C426437-0390-4FCB-955F-C5CB7B3E6EFB}" destId="{2CE1CDBD-3FF8-4F83-9CA7-F15E0E0DB54C}" srcOrd="1" destOrd="0" parTransId="{12C70FC8-ACF5-4543-AF89-442E8DB1597C}" sibTransId="{BF5C24E1-1941-458D-9420-2CB277B20889}"/>
    <dgm:cxn modelId="{AF3F6D60-49EC-407E-9CD4-0758380FFED2}" type="presOf" srcId="{7BAE9DFD-CC51-4C03-B0EE-92CDC846BFC8}" destId="{E6F9D66E-488B-496E-A70A-0F6AE30E9BB9}" srcOrd="0" destOrd="0" presId="urn:microsoft.com/office/officeart/2005/8/layout/orgChart1"/>
    <dgm:cxn modelId="{C8B1D620-42AC-4AC7-9BA2-2340F661E9ED}" srcId="{1E5A9308-EE2C-4CB4-A7BA-AFD8EC865333}" destId="{5F2664DC-96E3-48D1-92B5-099E494BD5AD}" srcOrd="0" destOrd="0" parTransId="{679AC176-58F5-4266-A366-467206BB4E44}" sibTransId="{3D364493-67D0-44CB-8315-3A7B2B3DB357}"/>
    <dgm:cxn modelId="{DDB79F2C-9F70-49DE-879F-73D85F781DE9}" type="presOf" srcId="{B73B0206-E2DE-4485-BF81-F7AADB09EC43}" destId="{EEBE739B-DE89-46CB-8C5F-153159C2A52D}" srcOrd="0" destOrd="0" presId="urn:microsoft.com/office/officeart/2005/8/layout/orgChart1"/>
    <dgm:cxn modelId="{1A357FFC-1890-4EFF-A64A-5C10C3DA2E1E}" type="presOf" srcId="{120F4093-87E4-43FD-96C3-9C13B3302C13}" destId="{BB596026-20FF-4D72-85DE-0FB5558B8457}" srcOrd="0" destOrd="0" presId="urn:microsoft.com/office/officeart/2005/8/layout/orgChart1"/>
    <dgm:cxn modelId="{94067A8A-1541-4372-9397-D0A664AD1439}" type="presOf" srcId="{79420E84-463F-4733-A25E-16062563DEC9}" destId="{76DAF335-3212-47E9-B534-F55587B0DDE1}" srcOrd="0" destOrd="0" presId="urn:microsoft.com/office/officeart/2005/8/layout/orgChart1"/>
    <dgm:cxn modelId="{F637BD46-A859-43F1-9969-57746BCF1A2A}" type="presOf" srcId="{67670D19-C6FB-4B1A-96A1-211478B0EE30}" destId="{1BC1A40D-D574-4DE5-A87E-02F92C09E125}" srcOrd="0" destOrd="0" presId="urn:microsoft.com/office/officeart/2005/8/layout/orgChart1"/>
    <dgm:cxn modelId="{DDD699FC-1F4D-4E59-9B2F-C21AD0937C2B}" type="presOf" srcId="{A4C1E7E1-BB2A-454A-86EA-2FFEC9F2C82D}" destId="{060AFD0D-5051-4FD2-AA20-9086368C75C6}" srcOrd="0" destOrd="0" presId="urn:microsoft.com/office/officeart/2005/8/layout/orgChart1"/>
    <dgm:cxn modelId="{21704449-E92E-4BCF-A772-CEFD2DECAB73}" type="presOf" srcId="{AE87619C-41D0-4FBC-9309-8952A19AC4C6}" destId="{619D58DE-9F01-447F-8A9D-141C51930F27}" srcOrd="1" destOrd="0" presId="urn:microsoft.com/office/officeart/2005/8/layout/orgChart1"/>
    <dgm:cxn modelId="{992C848F-86BC-459B-AA33-34ED24DC93FC}" type="presOf" srcId="{1E5A9308-EE2C-4CB4-A7BA-AFD8EC865333}" destId="{8BF3F579-1FD0-4BBE-8F35-58511CB2891C}" srcOrd="0" destOrd="0" presId="urn:microsoft.com/office/officeart/2005/8/layout/orgChart1"/>
    <dgm:cxn modelId="{2FDA2E0C-3BD1-4C5A-9CAB-D12B75735DA0}" srcId="{4B538EBB-8EC4-4DDB-B85D-4021CD95416A}" destId="{F4B91645-DAAE-428E-99D0-FC4C0DFBBDC0}" srcOrd="1" destOrd="0" parTransId="{40192AC7-F6A3-4BC2-A8D4-764C94C8A4D4}" sibTransId="{661F83C1-F671-4E09-BA56-12B0DC2BB884}"/>
    <dgm:cxn modelId="{7FC0676E-EB08-4DAE-9518-C623EF915B44}" type="presOf" srcId="{E29A60B1-A1A1-4993-BF98-653500EB1A66}" destId="{CDE0850F-4C76-4663-929E-18C3A9E4F54E}" srcOrd="1" destOrd="0" presId="urn:microsoft.com/office/officeart/2005/8/layout/orgChart1"/>
    <dgm:cxn modelId="{2298805F-65FA-4C79-9B54-50A1E536F93C}" type="presOf" srcId="{67670D19-C6FB-4B1A-96A1-211478B0EE30}" destId="{479958E2-37FC-4BC6-93C7-8693E66591E9}" srcOrd="1" destOrd="0" presId="urn:microsoft.com/office/officeart/2005/8/layout/orgChart1"/>
    <dgm:cxn modelId="{B38CDD3F-3FCB-4DC2-B682-E8E6936A473F}" type="presOf" srcId="{3C426437-0390-4FCB-955F-C5CB7B3E6EFB}" destId="{FF5A4CD5-B751-4C40-AA28-3406D3ACB6F4}" srcOrd="1" destOrd="0" presId="urn:microsoft.com/office/officeart/2005/8/layout/orgChart1"/>
    <dgm:cxn modelId="{A01774D3-DC75-4953-90E2-6D939694BA17}" srcId="{59FC45C0-0AEB-4C40-B359-A0F603BE53C7}" destId="{0F92BEB2-F4BA-42FA-9C49-704F80646558}" srcOrd="2" destOrd="0" parTransId="{4BBBE1D1-E2DB-42F1-A5D2-369E56DC9462}" sibTransId="{C20EBDFC-58F3-4D57-861A-0A11D1988D0A}"/>
    <dgm:cxn modelId="{0076EFB6-9BDE-4F64-A021-238BD19BF21D}" type="presOf" srcId="{EC61C7E1-2AA4-459A-A911-EBCC4FCC1F27}" destId="{3A8A7655-CFC8-4EE7-A8A5-CECFC5740659}" srcOrd="0" destOrd="0" presId="urn:microsoft.com/office/officeart/2005/8/layout/orgChart1"/>
    <dgm:cxn modelId="{87DA1199-DDAA-4456-9E3F-55EA1073ADB4}" type="presOf" srcId="{9B6FD064-8B3A-4494-A361-66F0F7BC90FA}" destId="{3482780D-3F0E-40FA-9BF2-E3D49AE9904C}" srcOrd="0" destOrd="0" presId="urn:microsoft.com/office/officeart/2005/8/layout/orgChart1"/>
    <dgm:cxn modelId="{8E83E7FA-FB81-484B-8F55-FD4F2B92CBBC}" srcId="{59FC45C0-0AEB-4C40-B359-A0F603BE53C7}" destId="{820FCE55-9B24-4420-8B41-E9E71A547B26}" srcOrd="0" destOrd="0" parTransId="{F7DCB5CA-3826-4646-A25E-5F8AF060553C}" sibTransId="{B1C2EEBB-4047-43D5-8C02-5E691DC0679F}"/>
    <dgm:cxn modelId="{C0EC3A99-43DC-46DC-AE10-A796553E48A0}" srcId="{4B538EBB-8EC4-4DDB-B85D-4021CD95416A}" destId="{CDB14303-4E27-49DB-8DC3-820D11F5EA23}" srcOrd="3" destOrd="0" parTransId="{B22DD141-3A6C-4951-BB50-2E08A0CA3776}" sibTransId="{4EF992DD-448F-4D91-BA29-36E1E35CBA91}"/>
    <dgm:cxn modelId="{3F8043C7-4C42-45F0-BF25-D1EE8772A117}" type="presOf" srcId="{59FC45C0-0AEB-4C40-B359-A0F603BE53C7}" destId="{2804A328-D7C1-4A5C-8FEA-C94B43C8708A}" srcOrd="0" destOrd="0" presId="urn:microsoft.com/office/officeart/2005/8/layout/orgChart1"/>
    <dgm:cxn modelId="{4492B0BE-1BF4-4C5A-ADAF-0E736F2DE4D7}" type="presOf" srcId="{1D7D5DA5-8094-43DC-AACA-CA0E6C7829A1}" destId="{7D5AE5A1-0F2A-4007-A0AD-5CE2C916D7CD}" srcOrd="0" destOrd="0" presId="urn:microsoft.com/office/officeart/2005/8/layout/orgChart1"/>
    <dgm:cxn modelId="{43ECF546-3F2B-4F76-9537-1BEDE20357E5}" srcId="{C53A60EC-00CC-4E36-882A-ABEFFF610530}" destId="{CF2CB1C0-04BD-4325-BBAB-14B25D7A0666}" srcOrd="2" destOrd="0" parTransId="{4365338A-7F22-4A25-9B23-518DECBBDFFE}" sibTransId="{CB58AF36-320F-4DE0-9BE8-A5BF80449EB4}"/>
    <dgm:cxn modelId="{02BBBD49-3AF3-4861-9E71-78F4BAD12E54}" type="presOf" srcId="{CF2CB1C0-04BD-4325-BBAB-14B25D7A0666}" destId="{E9417E4C-CA09-44C1-9490-D3EDAAD0A70C}" srcOrd="1" destOrd="0" presId="urn:microsoft.com/office/officeart/2005/8/layout/orgChart1"/>
    <dgm:cxn modelId="{23189FF9-4ECF-49A8-B02F-F2E79C9A3422}" type="presOf" srcId="{3C426437-0390-4FCB-955F-C5CB7B3E6EFB}" destId="{A292FE4A-12DB-4E16-AA38-F8218924FD07}" srcOrd="0" destOrd="0" presId="urn:microsoft.com/office/officeart/2005/8/layout/orgChart1"/>
    <dgm:cxn modelId="{AA34DE92-5F16-4D18-906B-04E7E21FEA2D}" type="presOf" srcId="{7EB2224E-0D2C-4549-AF01-B75AE4C066BB}" destId="{CCCDD43A-54F6-407D-AD77-2207291B5A6D}" srcOrd="0" destOrd="0" presId="urn:microsoft.com/office/officeart/2005/8/layout/orgChart1"/>
    <dgm:cxn modelId="{B1765EC4-366B-41A6-972D-678EE24C3670}" type="presOf" srcId="{7DF97009-E7A0-42CA-BAD5-54E6325E48E5}" destId="{D5844734-2265-4E7A-9D1E-F07A6A10B31B}" srcOrd="1" destOrd="0" presId="urn:microsoft.com/office/officeart/2005/8/layout/orgChart1"/>
    <dgm:cxn modelId="{90C931C7-CBAF-4F67-BB44-DE6BC206E37C}" type="presOf" srcId="{243E17DF-EBE5-4BF2-A3E5-72104CB84ABE}" destId="{7131E7E1-DABA-4E50-8E66-DE9E6A579402}" srcOrd="0" destOrd="0" presId="urn:microsoft.com/office/officeart/2005/8/layout/orgChart1"/>
    <dgm:cxn modelId="{F1E6E885-0627-4E19-96AE-DAC7BB2E5361}" type="presOf" srcId="{69701E4A-060B-494D-92B2-D7BFD3E9DCE6}" destId="{800EC442-D87A-40D4-9832-E4E5E5512138}" srcOrd="1" destOrd="0" presId="urn:microsoft.com/office/officeart/2005/8/layout/orgChart1"/>
    <dgm:cxn modelId="{B4C5A106-A47B-4738-BAFF-3EAD594A1BB7}" srcId="{CDB14303-4E27-49DB-8DC3-820D11F5EA23}" destId="{DA837744-F43A-4DA2-9302-A22D44E188FF}" srcOrd="2" destOrd="0" parTransId="{243E17DF-EBE5-4BF2-A3E5-72104CB84ABE}" sibTransId="{5353D05A-E43F-42D4-90DB-BDD9B043C411}"/>
    <dgm:cxn modelId="{4DC6BA82-B375-4DCB-9406-8CA1AFA2C2B0}" type="presOf" srcId="{50164DD6-9E46-46E0-A269-626FC7077EC3}" destId="{B56AD27B-76C0-42EC-85A1-FE62BEC9EB48}" srcOrd="0" destOrd="0" presId="urn:microsoft.com/office/officeart/2005/8/layout/orgChart1"/>
    <dgm:cxn modelId="{D1E0D3FD-E72E-4059-8664-BADDF3AF24F7}" type="presOf" srcId="{87FA5EAD-199B-485A-841C-3D031E2E044E}" destId="{C702F83D-C9D9-408C-BBB5-D3AB1AE4E19A}" srcOrd="1" destOrd="0" presId="urn:microsoft.com/office/officeart/2005/8/layout/orgChart1"/>
    <dgm:cxn modelId="{8C8FEA25-FCEA-46CD-BEE8-871C6B397F8A}" type="presOf" srcId="{B27CC2A4-7623-4B70-BDFB-34F3261F0C11}" destId="{23E15D1D-90ED-4254-8852-BAB94C60C4E7}" srcOrd="1" destOrd="0" presId="urn:microsoft.com/office/officeart/2005/8/layout/orgChart1"/>
    <dgm:cxn modelId="{743397FE-EF7E-4AB2-9AC6-F8EAA1016234}" type="presOf" srcId="{0CA9EBFE-7F8E-4A75-9058-BF2C2D82786D}" destId="{F19DB92F-B6E8-408B-912A-0774DBBC103E}" srcOrd="1" destOrd="0" presId="urn:microsoft.com/office/officeart/2005/8/layout/orgChart1"/>
    <dgm:cxn modelId="{5E62F09F-BB5E-4838-8C1B-46B74D4E2947}" type="presOf" srcId="{4365338A-7F22-4A25-9B23-518DECBBDFFE}" destId="{2DC1EB01-51BA-420E-B5D8-A0C348055B9A}" srcOrd="0" destOrd="0" presId="urn:microsoft.com/office/officeart/2005/8/layout/orgChart1"/>
    <dgm:cxn modelId="{4D316330-8008-4531-A129-6E1DF75FD235}" srcId="{4B538EBB-8EC4-4DDB-B85D-4021CD95416A}" destId="{99FF0957-608A-494F-80D5-D071C1C4AB67}" srcOrd="5" destOrd="0" parTransId="{B73B0206-E2DE-4485-BF81-F7AADB09EC43}" sibTransId="{E338B3EA-B341-496C-838F-23C432FDEC27}"/>
    <dgm:cxn modelId="{5F4A3654-8222-487C-976A-C741C7397E84}" type="presOf" srcId="{C53A60EC-00CC-4E36-882A-ABEFFF610530}" destId="{888E7825-E49A-4BD7-B46C-32CA0C162D61}" srcOrd="0" destOrd="0" presId="urn:microsoft.com/office/officeart/2005/8/layout/orgChart1"/>
    <dgm:cxn modelId="{28C457E2-FED8-4C7D-B508-90B65AED3546}" type="presOf" srcId="{12C70FC8-ACF5-4543-AF89-442E8DB1597C}" destId="{127F31DD-0018-45B3-831E-3E160F419011}" srcOrd="0" destOrd="0" presId="urn:microsoft.com/office/officeart/2005/8/layout/orgChart1"/>
    <dgm:cxn modelId="{5F8B329E-BBB6-4740-B6F9-9B44B0135531}" type="presOf" srcId="{2CE1CDBD-3FF8-4F83-9CA7-F15E0E0DB54C}" destId="{59FB53E4-705B-4F2B-88BB-35840B6FF156}" srcOrd="1" destOrd="0" presId="urn:microsoft.com/office/officeart/2005/8/layout/orgChart1"/>
    <dgm:cxn modelId="{14E5EA30-8D45-43A6-B196-15EC02C2205F}" type="presOf" srcId="{F4B91645-DAAE-428E-99D0-FC4C0DFBBDC0}" destId="{66DC1C0F-839E-4E61-99EE-809647F1CE9A}" srcOrd="1" destOrd="0" presId="urn:microsoft.com/office/officeart/2005/8/layout/orgChart1"/>
    <dgm:cxn modelId="{26316C1A-6BE2-4E67-AEA4-6204DDC84640}" srcId="{DA837744-F43A-4DA2-9302-A22D44E188FF}" destId="{68C365C4-805F-416C-9909-767EAEF944EE}" srcOrd="2" destOrd="0" parTransId="{E356951F-7955-49F9-BCFF-6F301C13A2AC}" sibTransId="{C488D0EF-85C9-4FF5-B267-4A5861EF6373}"/>
    <dgm:cxn modelId="{EE5E850E-1DBC-4258-ABB7-26B2BCB733C6}" srcId="{A727F777-6D8A-4474-9E25-DE1A8E28EE64}" destId="{0C5C3E02-26C4-4912-82F6-C668B00420F5}" srcOrd="3" destOrd="0" parTransId="{31C2BDDB-BC3B-4746-A095-78D02A8AD92F}" sibTransId="{63C4728F-12C8-4B32-9BF2-2E40E8E8D56B}"/>
    <dgm:cxn modelId="{81A54A34-87BF-4EF5-BCFC-AB2A42045828}" srcId="{7079C345-F318-4F48-93D8-C45031A9998A}" destId="{1D7D5DA5-8094-43DC-AACA-CA0E6C7829A1}" srcOrd="2" destOrd="0" parTransId="{F0CFEFEE-F497-4E2D-A9BA-17477DA06799}" sibTransId="{91450092-A39A-4140-9EC8-B5D43560BEAE}"/>
    <dgm:cxn modelId="{952C4448-6681-4694-BC6E-FA6A484D9389}" type="presOf" srcId="{F65D8F9E-DC9D-41C7-B143-5043524993C1}" destId="{0B2208D8-F954-4BA1-81EF-F67828287AA5}" srcOrd="0" destOrd="0" presId="urn:microsoft.com/office/officeart/2005/8/layout/orgChart1"/>
    <dgm:cxn modelId="{3AB345F4-F926-4D97-8A42-F81D3B406EBA}" type="presOf" srcId="{C53A60EC-00CC-4E36-882A-ABEFFF610530}" destId="{CF30661D-F581-4BE7-ADFE-2B28EA93FC18}" srcOrd="1" destOrd="0" presId="urn:microsoft.com/office/officeart/2005/8/layout/orgChart1"/>
    <dgm:cxn modelId="{9439DEFC-6D12-48ED-93F8-F983AD8CF7B7}" type="presOf" srcId="{0F92BEB2-F4BA-42FA-9C49-704F80646558}" destId="{FC913698-6205-456E-8211-C411E450A9DB}" srcOrd="0" destOrd="0" presId="urn:microsoft.com/office/officeart/2005/8/layout/orgChart1"/>
    <dgm:cxn modelId="{D9BABE72-54CC-45F0-BE92-8C9FA20B87FF}" type="presOf" srcId="{0C5C3E02-26C4-4912-82F6-C668B00420F5}" destId="{574098F4-4D31-4A3B-BF8D-699FB155FF57}" srcOrd="1" destOrd="0" presId="urn:microsoft.com/office/officeart/2005/8/layout/orgChart1"/>
    <dgm:cxn modelId="{1EDFE986-85C0-40A2-AFB9-338177E78364}" type="presOf" srcId="{7EB2224E-0D2C-4549-AF01-B75AE4C066BB}" destId="{789D9325-5B65-4DEC-B75D-E1B73C58E8AE}" srcOrd="1" destOrd="0" presId="urn:microsoft.com/office/officeart/2005/8/layout/orgChart1"/>
    <dgm:cxn modelId="{2453C7FF-BFCD-4F0D-ABB6-308C50ECCA27}" srcId="{BD531CD7-77C2-450B-B959-C3A81D7BFCFE}" destId="{4B538EBB-8EC4-4DDB-B85D-4021CD95416A}" srcOrd="0" destOrd="0" parTransId="{F7448E4C-32B3-4553-AC43-3B3480487FF2}" sibTransId="{8E2857E5-427B-41D1-9AA7-526A477F1677}"/>
    <dgm:cxn modelId="{660E1EF6-2C21-4BF1-AFDF-834828B1E4D5}" type="presOf" srcId="{EC61C7E1-2AA4-459A-A911-EBCC4FCC1F27}" destId="{6FBC70AE-1222-4DD3-BE2A-2304B001C4E6}" srcOrd="1" destOrd="0" presId="urn:microsoft.com/office/officeart/2005/8/layout/orgChart1"/>
    <dgm:cxn modelId="{7927B300-D468-404C-9D7D-9138A986655E}" srcId="{4B538EBB-8EC4-4DDB-B85D-4021CD95416A}" destId="{1E5A9308-EE2C-4CB4-A7BA-AFD8EC865333}" srcOrd="6" destOrd="0" parTransId="{2D35D840-4B86-49D5-949C-1DA196B37DA2}" sibTransId="{2A712132-B272-46CC-B532-EEFDF69EB820}"/>
    <dgm:cxn modelId="{F1D03077-382F-454B-817A-5A06D1A107F3}" type="presOf" srcId="{7BAE9DFD-CC51-4C03-B0EE-92CDC846BFC8}" destId="{76279A2E-2BF9-43E4-8BD0-12A2E3880D6A}" srcOrd="1" destOrd="0" presId="urn:microsoft.com/office/officeart/2005/8/layout/orgChart1"/>
    <dgm:cxn modelId="{DEA01C26-0E33-4376-ABA9-D5CDBB3E029E}" srcId="{C53A60EC-00CC-4E36-882A-ABEFFF610530}" destId="{4A049778-9CF2-40E5-A7FE-E9917AF12F8C}" srcOrd="1" destOrd="0" parTransId="{DCDDA35A-6235-4DD5-86CA-37778A373276}" sibTransId="{BC5ED96E-8FD3-40F9-92F4-E2880BC1A6CD}"/>
    <dgm:cxn modelId="{54F60CC2-DE43-4DE8-B358-BFFE36832263}" type="presOf" srcId="{9ACF9355-F533-4EF4-8F27-FADA0F1C4892}" destId="{06B0E219-2D57-463F-803B-9969E3F6D26C}" srcOrd="0" destOrd="0" presId="urn:microsoft.com/office/officeart/2005/8/layout/orgChart1"/>
    <dgm:cxn modelId="{2B671A15-A7D2-4185-A269-CC0819BB9850}" type="presOf" srcId="{68C365C4-805F-416C-9909-767EAEF944EE}" destId="{872D2C1A-2C0F-42DE-B312-88F854DD4315}" srcOrd="1" destOrd="0" presId="urn:microsoft.com/office/officeart/2005/8/layout/orgChart1"/>
    <dgm:cxn modelId="{F6C766AE-A327-4743-9986-053E1CCAA40B}" type="presOf" srcId="{B03F915B-E304-4D86-B3C1-2F1B921F44C6}" destId="{4803E28D-4791-41C4-B878-34EE4470A961}" srcOrd="0" destOrd="0" presId="urn:microsoft.com/office/officeart/2005/8/layout/orgChart1"/>
    <dgm:cxn modelId="{85BA326F-AFFE-47D5-93AF-B11694A7B18F}" type="presOf" srcId="{0D0170DB-9060-46C8-92B2-FFDF9A6BBC7E}" destId="{0736B517-0687-4792-83DD-81C3754849C6}" srcOrd="0" destOrd="0" presId="urn:microsoft.com/office/officeart/2005/8/layout/orgChart1"/>
    <dgm:cxn modelId="{4876999E-79EA-4E7E-92F0-8EDC2443D4D3}" srcId="{DA837744-F43A-4DA2-9302-A22D44E188FF}" destId="{120F4093-87E4-43FD-96C3-9C13B3302C13}" srcOrd="1" destOrd="0" parTransId="{C3092FD2-761D-4379-AC59-56FCD9AB8310}" sibTransId="{DB40E83D-9FAB-419A-8573-87AC104D10DD}"/>
    <dgm:cxn modelId="{588CC051-F24D-4B02-82F6-BC3CEA027846}" type="presOf" srcId="{4A049778-9CF2-40E5-A7FE-E9917AF12F8C}" destId="{C8A16EE5-A2B6-4203-A754-9F7E7DB8E96F}" srcOrd="1" destOrd="0" presId="urn:microsoft.com/office/officeart/2005/8/layout/orgChart1"/>
    <dgm:cxn modelId="{E04F5A0C-584E-476D-A0F0-9DA8A5C3D42A}" type="presOf" srcId="{9FB35878-9629-455C-9FE9-0F246E6CB1D0}" destId="{B163A38C-1517-4EB3-9B7A-8810F3344648}" srcOrd="0" destOrd="0" presId="urn:microsoft.com/office/officeart/2005/8/layout/orgChart1"/>
    <dgm:cxn modelId="{F74E5FAA-313F-4983-91DE-C993DC4ECFB5}" type="presOf" srcId="{B27CC2A4-7623-4B70-BDFB-34F3261F0C11}" destId="{19F7A9F0-3804-4FC8-A274-E126E17F85A8}" srcOrd="0" destOrd="0" presId="urn:microsoft.com/office/officeart/2005/8/layout/orgChart1"/>
    <dgm:cxn modelId="{4C110E34-C8BD-405F-8677-4651CCCD0D52}" type="presOf" srcId="{140B716A-C21D-4CCF-839A-546E5A3D7EE7}" destId="{9A6F3DA0-ED2D-4BE3-80D4-C9E43ABEF53F}" srcOrd="0" destOrd="0" presId="urn:microsoft.com/office/officeart/2005/8/layout/orgChart1"/>
    <dgm:cxn modelId="{5E6B18C0-BF7C-4853-8CC3-F1162B96000E}" type="presOf" srcId="{AE454E73-3BBB-47A7-B3BF-2DAB9EB9817A}" destId="{0C9B04B4-6505-4082-B8CD-8A87E20850C1}" srcOrd="0" destOrd="0" presId="urn:microsoft.com/office/officeart/2005/8/layout/orgChart1"/>
    <dgm:cxn modelId="{B79123F4-6660-4F57-B14E-56679C5BCEE8}" type="presOf" srcId="{B201120D-BE37-4D15-BB81-5A53E3FF86B7}" destId="{A195E3A0-503F-42E6-BEFD-F1E9D2237747}" srcOrd="0" destOrd="0" presId="urn:microsoft.com/office/officeart/2005/8/layout/orgChart1"/>
    <dgm:cxn modelId="{56F7B22F-2E88-4578-8C7E-32CFAC0D164C}" type="presOf" srcId="{0C5C3E02-26C4-4912-82F6-C668B00420F5}" destId="{8BC7B330-C2E4-4DBA-9107-3D7C1D988E0E}" srcOrd="0" destOrd="0" presId="urn:microsoft.com/office/officeart/2005/8/layout/orgChart1"/>
    <dgm:cxn modelId="{56BAE75D-CA3F-4D15-8634-87052B150BCC}" type="presOf" srcId="{0CA9EBFE-7F8E-4A75-9058-BF2C2D82786D}" destId="{C3166C2F-712D-4298-A244-160785EEE686}" srcOrd="0" destOrd="0" presId="urn:microsoft.com/office/officeart/2005/8/layout/orgChart1"/>
    <dgm:cxn modelId="{BFFF6C2B-AF4A-4DDF-90ED-E7C2B98CBDE3}" type="presParOf" srcId="{DBF4E5A1-AD02-4202-BBA1-7109490D5243}" destId="{081AA420-51A8-43A3-B629-980E3F9BF2E3}" srcOrd="0" destOrd="0" presId="urn:microsoft.com/office/officeart/2005/8/layout/orgChart1"/>
    <dgm:cxn modelId="{8AF1933B-C90E-4217-A70C-4A4837B0B210}" type="presParOf" srcId="{081AA420-51A8-43A3-B629-980E3F9BF2E3}" destId="{AF572004-40ED-4572-B839-DF9BFE7FA10E}" srcOrd="0" destOrd="0" presId="urn:microsoft.com/office/officeart/2005/8/layout/orgChart1"/>
    <dgm:cxn modelId="{64A6C20A-27BE-4E01-B543-220F3654A45A}" type="presParOf" srcId="{AF572004-40ED-4572-B839-DF9BFE7FA10E}" destId="{48D1864B-96B3-42F9-BD3D-A1143D02B104}" srcOrd="0" destOrd="0" presId="urn:microsoft.com/office/officeart/2005/8/layout/orgChart1"/>
    <dgm:cxn modelId="{636E2CDD-5353-4CC3-8384-CF10BC5C42BD}" type="presParOf" srcId="{AF572004-40ED-4572-B839-DF9BFE7FA10E}" destId="{53E69776-95C5-43BC-995B-0B73734AEE56}" srcOrd="1" destOrd="0" presId="urn:microsoft.com/office/officeart/2005/8/layout/orgChart1"/>
    <dgm:cxn modelId="{CFD05D26-225D-401A-8A46-61BE3E8358CF}" type="presParOf" srcId="{081AA420-51A8-43A3-B629-980E3F9BF2E3}" destId="{1D1A5040-A34E-47E6-BC01-D7618C086114}" srcOrd="1" destOrd="0" presId="urn:microsoft.com/office/officeart/2005/8/layout/orgChart1"/>
    <dgm:cxn modelId="{D3FF0FED-4B2D-408C-9905-643A03654E9F}" type="presParOf" srcId="{1D1A5040-A34E-47E6-BC01-D7618C086114}" destId="{8A4DA444-F00D-48B8-B5C8-B3AC2A77C4A6}" srcOrd="0" destOrd="0" presId="urn:microsoft.com/office/officeart/2005/8/layout/orgChart1"/>
    <dgm:cxn modelId="{78203BB7-B900-4AD3-BF34-D5DD4772C05C}" type="presParOf" srcId="{1D1A5040-A34E-47E6-BC01-D7618C086114}" destId="{999B931A-E239-4BC8-85BB-4B57B5DFEA5C}" srcOrd="1" destOrd="0" presId="urn:microsoft.com/office/officeart/2005/8/layout/orgChart1"/>
    <dgm:cxn modelId="{4AA43D91-46BE-4951-A72A-8EAC34074BB6}" type="presParOf" srcId="{999B931A-E239-4BC8-85BB-4B57B5DFEA5C}" destId="{599DC71D-E7D4-469C-AEBB-6443704BAEFB}" srcOrd="0" destOrd="0" presId="urn:microsoft.com/office/officeart/2005/8/layout/orgChart1"/>
    <dgm:cxn modelId="{5B4B4B20-BBFB-45CC-8377-728FB00C6379}" type="presParOf" srcId="{599DC71D-E7D4-469C-AEBB-6443704BAEFB}" destId="{0C9B04B4-6505-4082-B8CD-8A87E20850C1}" srcOrd="0" destOrd="0" presId="urn:microsoft.com/office/officeart/2005/8/layout/orgChart1"/>
    <dgm:cxn modelId="{F6A409F0-0B16-4022-9866-EB9976132CE2}" type="presParOf" srcId="{599DC71D-E7D4-469C-AEBB-6443704BAEFB}" destId="{61718172-39AA-47D6-A864-5A8E3EBFCD76}" srcOrd="1" destOrd="0" presId="urn:microsoft.com/office/officeart/2005/8/layout/orgChart1"/>
    <dgm:cxn modelId="{9409CCC0-8DD2-4601-91AE-B9F9A755B9E2}" type="presParOf" srcId="{999B931A-E239-4BC8-85BB-4B57B5DFEA5C}" destId="{95666936-8F62-47CC-A84A-F07D92602539}" srcOrd="1" destOrd="0" presId="urn:microsoft.com/office/officeart/2005/8/layout/orgChart1"/>
    <dgm:cxn modelId="{9BD4647C-7D5E-4CE5-B1A0-42D9B30B37D3}" type="presParOf" srcId="{95666936-8F62-47CC-A84A-F07D92602539}" destId="{A626F573-146F-495F-AEA0-12189463E741}" srcOrd="0" destOrd="0" presId="urn:microsoft.com/office/officeart/2005/8/layout/orgChart1"/>
    <dgm:cxn modelId="{1AF58D07-889E-44E5-8C30-2647B98972CC}" type="presParOf" srcId="{95666936-8F62-47CC-A84A-F07D92602539}" destId="{E8F4901C-1656-4542-9047-56B8E1D2820E}" srcOrd="1" destOrd="0" presId="urn:microsoft.com/office/officeart/2005/8/layout/orgChart1"/>
    <dgm:cxn modelId="{81E1CD9B-01F0-4FA4-A0F2-BBE61D309155}" type="presParOf" srcId="{E8F4901C-1656-4542-9047-56B8E1D2820E}" destId="{B14E26C9-9D63-4956-8F14-2DBE4946AE57}" srcOrd="0" destOrd="0" presId="urn:microsoft.com/office/officeart/2005/8/layout/orgChart1"/>
    <dgm:cxn modelId="{397E3FDE-FF4C-4EC3-AD2E-702D318CA161}" type="presParOf" srcId="{B14E26C9-9D63-4956-8F14-2DBE4946AE57}" destId="{2804A328-D7C1-4A5C-8FEA-C94B43C8708A}" srcOrd="0" destOrd="0" presId="urn:microsoft.com/office/officeart/2005/8/layout/orgChart1"/>
    <dgm:cxn modelId="{06417D89-CC18-455D-9D8F-F4CAA782C922}" type="presParOf" srcId="{B14E26C9-9D63-4956-8F14-2DBE4946AE57}" destId="{2D75A3BF-15BF-4727-9E46-DEABC70EB156}" srcOrd="1" destOrd="0" presId="urn:microsoft.com/office/officeart/2005/8/layout/orgChart1"/>
    <dgm:cxn modelId="{224E68D6-FA2E-4FC6-A059-543C2D7870DF}" type="presParOf" srcId="{E8F4901C-1656-4542-9047-56B8E1D2820E}" destId="{3E312DCC-5423-4498-9C64-9F8BBC3EE87C}" srcOrd="1" destOrd="0" presId="urn:microsoft.com/office/officeart/2005/8/layout/orgChart1"/>
    <dgm:cxn modelId="{6E78C087-AA07-4E7C-96FA-2507A0F17844}" type="presParOf" srcId="{3E312DCC-5423-4498-9C64-9F8BBC3EE87C}" destId="{2DA9084B-B15C-4B31-8DBB-74863C92618F}" srcOrd="0" destOrd="0" presId="urn:microsoft.com/office/officeart/2005/8/layout/orgChart1"/>
    <dgm:cxn modelId="{052FB0BE-BBB4-4735-A386-03DE82C1F939}" type="presParOf" srcId="{3E312DCC-5423-4498-9C64-9F8BBC3EE87C}" destId="{6F75DD11-562F-4AF1-B81B-DB6FBE3B6696}" srcOrd="1" destOrd="0" presId="urn:microsoft.com/office/officeart/2005/8/layout/orgChart1"/>
    <dgm:cxn modelId="{73D51DFA-714E-46F1-ADFE-2526474CFC68}" type="presParOf" srcId="{6F75DD11-562F-4AF1-B81B-DB6FBE3B6696}" destId="{46321CDB-9D04-4CD4-8991-D8D4E333466A}" srcOrd="0" destOrd="0" presId="urn:microsoft.com/office/officeart/2005/8/layout/orgChart1"/>
    <dgm:cxn modelId="{7694B80A-4284-4C44-9CD0-1A3A1489DB68}" type="presParOf" srcId="{46321CDB-9D04-4CD4-8991-D8D4E333466A}" destId="{A1F5CCA0-F127-4935-A4F9-F260F30B5475}" srcOrd="0" destOrd="0" presId="urn:microsoft.com/office/officeart/2005/8/layout/orgChart1"/>
    <dgm:cxn modelId="{925C916D-099A-4ACE-9D26-75823D4C3EF3}" type="presParOf" srcId="{46321CDB-9D04-4CD4-8991-D8D4E333466A}" destId="{6433CA58-31FC-45CB-B591-D5F4EDB56D22}" srcOrd="1" destOrd="0" presId="urn:microsoft.com/office/officeart/2005/8/layout/orgChart1"/>
    <dgm:cxn modelId="{01D66A79-7FE1-4E7E-A0B9-F08E60DD8943}" type="presParOf" srcId="{6F75DD11-562F-4AF1-B81B-DB6FBE3B6696}" destId="{7484D54D-E9F1-444A-9D40-04A40DAB5208}" srcOrd="1" destOrd="0" presId="urn:microsoft.com/office/officeart/2005/8/layout/orgChart1"/>
    <dgm:cxn modelId="{EA5A17FA-D274-4BB4-84E5-3485A9526158}" type="presParOf" srcId="{6F75DD11-562F-4AF1-B81B-DB6FBE3B6696}" destId="{336C5F67-224E-474B-948C-6CF04F7FB2C3}" srcOrd="2" destOrd="0" presId="urn:microsoft.com/office/officeart/2005/8/layout/orgChart1"/>
    <dgm:cxn modelId="{EFE4E82B-8430-475C-ACDD-2F1F59218B2F}" type="presParOf" srcId="{3E312DCC-5423-4498-9C64-9F8BBC3EE87C}" destId="{425A43B6-0C5A-4BDD-9AFB-773C37C35E59}" srcOrd="2" destOrd="0" presId="urn:microsoft.com/office/officeart/2005/8/layout/orgChart1"/>
    <dgm:cxn modelId="{BF2F2919-8087-4E57-BAE7-BB2FA7528CCF}" type="presParOf" srcId="{3E312DCC-5423-4498-9C64-9F8BBC3EE87C}" destId="{9CED4DD8-4A4A-4C12-992D-9CBF84E364F0}" srcOrd="3" destOrd="0" presId="urn:microsoft.com/office/officeart/2005/8/layout/orgChart1"/>
    <dgm:cxn modelId="{C295EB4E-3E42-47AF-8263-40E31F61A636}" type="presParOf" srcId="{9CED4DD8-4A4A-4C12-992D-9CBF84E364F0}" destId="{05D38193-952F-4629-BFCF-51F14C06B04D}" srcOrd="0" destOrd="0" presId="urn:microsoft.com/office/officeart/2005/8/layout/orgChart1"/>
    <dgm:cxn modelId="{27DD83C5-1581-4201-A239-9E2C0F0DEF06}" type="presParOf" srcId="{05D38193-952F-4629-BFCF-51F14C06B04D}" destId="{340D36D4-D697-4317-852C-44F9891528A8}" srcOrd="0" destOrd="0" presId="urn:microsoft.com/office/officeart/2005/8/layout/orgChart1"/>
    <dgm:cxn modelId="{A11B3C25-EC17-4D72-8F2A-9FEDA21B09F6}" type="presParOf" srcId="{05D38193-952F-4629-BFCF-51F14C06B04D}" destId="{9536EDD4-1AC2-4141-9168-6A26BD5E6399}" srcOrd="1" destOrd="0" presId="urn:microsoft.com/office/officeart/2005/8/layout/orgChart1"/>
    <dgm:cxn modelId="{2034FF58-07D8-4C6E-B05B-18B8F9B5120C}" type="presParOf" srcId="{9CED4DD8-4A4A-4C12-992D-9CBF84E364F0}" destId="{D7E7961D-624D-4C1B-ADBA-F807CEA1EC51}" srcOrd="1" destOrd="0" presId="urn:microsoft.com/office/officeart/2005/8/layout/orgChart1"/>
    <dgm:cxn modelId="{FCB84043-275D-4F46-8E31-EE717C273749}" type="presParOf" srcId="{9CED4DD8-4A4A-4C12-992D-9CBF84E364F0}" destId="{E7BE209B-14DB-46A1-BA8A-7D82DE751AF4}" srcOrd="2" destOrd="0" presId="urn:microsoft.com/office/officeart/2005/8/layout/orgChart1"/>
    <dgm:cxn modelId="{A00EFC17-EA82-4793-B398-9360177EE6DD}" type="presParOf" srcId="{3E312DCC-5423-4498-9C64-9F8BBC3EE87C}" destId="{CBD4C05F-971D-4386-A360-3C39783EDAA3}" srcOrd="4" destOrd="0" presId="urn:microsoft.com/office/officeart/2005/8/layout/orgChart1"/>
    <dgm:cxn modelId="{F6174A90-B8DE-4F5E-985C-D8A5F73F789C}" type="presParOf" srcId="{3E312DCC-5423-4498-9C64-9F8BBC3EE87C}" destId="{B2DA1405-D8BB-4C66-A053-7E92C94F49B2}" srcOrd="5" destOrd="0" presId="urn:microsoft.com/office/officeart/2005/8/layout/orgChart1"/>
    <dgm:cxn modelId="{CAE29970-A99B-4893-88B2-97B1C081EA32}" type="presParOf" srcId="{B2DA1405-D8BB-4C66-A053-7E92C94F49B2}" destId="{1F83139D-9CF4-42B7-B25B-4EE259ADCDA5}" srcOrd="0" destOrd="0" presId="urn:microsoft.com/office/officeart/2005/8/layout/orgChart1"/>
    <dgm:cxn modelId="{0E77E52A-DA2F-47F9-ADFF-A5CC2427D596}" type="presParOf" srcId="{1F83139D-9CF4-42B7-B25B-4EE259ADCDA5}" destId="{FC913698-6205-456E-8211-C411E450A9DB}" srcOrd="0" destOrd="0" presId="urn:microsoft.com/office/officeart/2005/8/layout/orgChart1"/>
    <dgm:cxn modelId="{2AC4974D-9242-46A5-876A-B2FF15350A13}" type="presParOf" srcId="{1F83139D-9CF4-42B7-B25B-4EE259ADCDA5}" destId="{979AB7ED-80FC-4697-8095-1794FDDE9891}" srcOrd="1" destOrd="0" presId="urn:microsoft.com/office/officeart/2005/8/layout/orgChart1"/>
    <dgm:cxn modelId="{A5ECD711-2ABC-4F94-A3B0-2BD67E6429E5}" type="presParOf" srcId="{B2DA1405-D8BB-4C66-A053-7E92C94F49B2}" destId="{3237671E-1200-4B6E-8349-08311B8288FC}" srcOrd="1" destOrd="0" presId="urn:microsoft.com/office/officeart/2005/8/layout/orgChart1"/>
    <dgm:cxn modelId="{7F298060-0728-4104-9346-39C69CF34955}" type="presParOf" srcId="{3237671E-1200-4B6E-8349-08311B8288FC}" destId="{3482780D-3F0E-40FA-9BF2-E3D49AE9904C}" srcOrd="0" destOrd="0" presId="urn:microsoft.com/office/officeart/2005/8/layout/orgChart1"/>
    <dgm:cxn modelId="{8677A727-5E82-459B-9A01-8AE9CA96825D}" type="presParOf" srcId="{3237671E-1200-4B6E-8349-08311B8288FC}" destId="{8676C7FE-7A76-4716-A402-BCCEA5909D9F}" srcOrd="1" destOrd="0" presId="urn:microsoft.com/office/officeart/2005/8/layout/orgChart1"/>
    <dgm:cxn modelId="{E26B0009-8250-4A9D-9432-E7D4F7FBA28F}" type="presParOf" srcId="{8676C7FE-7A76-4716-A402-BCCEA5909D9F}" destId="{1B6D526F-4778-4847-9CCF-2C3E1CA25D93}" srcOrd="0" destOrd="0" presId="urn:microsoft.com/office/officeart/2005/8/layout/orgChart1"/>
    <dgm:cxn modelId="{271DEC24-27FF-4ECD-8588-D0084BC0328C}" type="presParOf" srcId="{1B6D526F-4778-4847-9CCF-2C3E1CA25D93}" destId="{8BE9E834-0AFE-4422-A0F3-05F98C47EBEA}" srcOrd="0" destOrd="0" presId="urn:microsoft.com/office/officeart/2005/8/layout/orgChart1"/>
    <dgm:cxn modelId="{014495E4-08BF-449C-B0DE-DA14874DE2F4}" type="presParOf" srcId="{1B6D526F-4778-4847-9CCF-2C3E1CA25D93}" destId="{0A82DDF3-2704-49F6-9528-664A65A48E59}" srcOrd="1" destOrd="0" presId="urn:microsoft.com/office/officeart/2005/8/layout/orgChart1"/>
    <dgm:cxn modelId="{884A8E22-6164-4F3B-9CB1-DA7F675AF406}" type="presParOf" srcId="{8676C7FE-7A76-4716-A402-BCCEA5909D9F}" destId="{D37FD735-50C0-4F40-8A1A-6D176A076E79}" srcOrd="1" destOrd="0" presId="urn:microsoft.com/office/officeart/2005/8/layout/orgChart1"/>
    <dgm:cxn modelId="{2BC88E1E-3010-463F-893B-0B655D1D0F0E}" type="presParOf" srcId="{8676C7FE-7A76-4716-A402-BCCEA5909D9F}" destId="{2D95AC52-0F52-461A-AE05-BFBC3ED85A19}" srcOrd="2" destOrd="0" presId="urn:microsoft.com/office/officeart/2005/8/layout/orgChart1"/>
    <dgm:cxn modelId="{1EF59553-CC8E-4119-9811-73F91205AB70}" type="presParOf" srcId="{3237671E-1200-4B6E-8349-08311B8288FC}" destId="{6657EA0F-668D-4CCE-A416-FACB507367C2}" srcOrd="2" destOrd="0" presId="urn:microsoft.com/office/officeart/2005/8/layout/orgChart1"/>
    <dgm:cxn modelId="{C8B5D39E-A19B-4A0E-AFE8-82445728DB7D}" type="presParOf" srcId="{3237671E-1200-4B6E-8349-08311B8288FC}" destId="{BEA05DCD-40AA-4945-A1DC-851A66868D72}" srcOrd="3" destOrd="0" presId="urn:microsoft.com/office/officeart/2005/8/layout/orgChart1"/>
    <dgm:cxn modelId="{4CC638E0-ACA1-472E-BA87-FF439798D927}" type="presParOf" srcId="{BEA05DCD-40AA-4945-A1DC-851A66868D72}" destId="{00734739-C83D-43D4-8C26-7AF1118FD242}" srcOrd="0" destOrd="0" presId="urn:microsoft.com/office/officeart/2005/8/layout/orgChart1"/>
    <dgm:cxn modelId="{FBFF62B1-F8D0-4A1B-A09E-3866B299FD08}" type="presParOf" srcId="{00734739-C83D-43D4-8C26-7AF1118FD242}" destId="{19F7A9F0-3804-4FC8-A274-E126E17F85A8}" srcOrd="0" destOrd="0" presId="urn:microsoft.com/office/officeart/2005/8/layout/orgChart1"/>
    <dgm:cxn modelId="{1EC32865-3347-4D6E-8347-CEF1DDB16933}" type="presParOf" srcId="{00734739-C83D-43D4-8C26-7AF1118FD242}" destId="{23E15D1D-90ED-4254-8852-BAB94C60C4E7}" srcOrd="1" destOrd="0" presId="urn:microsoft.com/office/officeart/2005/8/layout/orgChart1"/>
    <dgm:cxn modelId="{BE0BC6E7-2F62-4194-AB05-9D91FA4412EA}" type="presParOf" srcId="{BEA05DCD-40AA-4945-A1DC-851A66868D72}" destId="{9230E2EF-DBC3-4D91-94BD-505857208E49}" srcOrd="1" destOrd="0" presId="urn:microsoft.com/office/officeart/2005/8/layout/orgChart1"/>
    <dgm:cxn modelId="{09C01D81-73E7-468E-80A5-9261C926780D}" type="presParOf" srcId="{BEA05DCD-40AA-4945-A1DC-851A66868D72}" destId="{294CDEE4-095E-4E5B-A273-5DFCDADD815C}" srcOrd="2" destOrd="0" presId="urn:microsoft.com/office/officeart/2005/8/layout/orgChart1"/>
    <dgm:cxn modelId="{80D14561-CED2-47DF-8CBC-E746C660DC74}" type="presParOf" srcId="{B2DA1405-D8BB-4C66-A053-7E92C94F49B2}" destId="{A77ABC1F-F511-4D3E-A624-BA0839BB3256}" srcOrd="2" destOrd="0" presId="urn:microsoft.com/office/officeart/2005/8/layout/orgChart1"/>
    <dgm:cxn modelId="{DD888D62-9897-4B2C-97F3-C2B2375981FD}" type="presParOf" srcId="{E8F4901C-1656-4542-9047-56B8E1D2820E}" destId="{069CEE88-BD8B-47A8-8B55-00E24926919A}" srcOrd="2" destOrd="0" presId="urn:microsoft.com/office/officeart/2005/8/layout/orgChart1"/>
    <dgm:cxn modelId="{18259D02-B4BD-4CE2-BE21-263624D975B8}" type="presParOf" srcId="{95666936-8F62-47CC-A84A-F07D92602539}" destId="{136B7A98-D3C1-4D92-9637-A79EDA1FEFE0}" srcOrd="2" destOrd="0" presId="urn:microsoft.com/office/officeart/2005/8/layout/orgChart1"/>
    <dgm:cxn modelId="{F386DC56-6803-4F59-8EC4-528B3FC16DDC}" type="presParOf" srcId="{95666936-8F62-47CC-A84A-F07D92602539}" destId="{F70955D2-1D90-4CA1-A48B-C32FE303411A}" srcOrd="3" destOrd="0" presId="urn:microsoft.com/office/officeart/2005/8/layout/orgChart1"/>
    <dgm:cxn modelId="{A19F62F4-CB7A-48EA-9C85-C7A72D16BB73}" type="presParOf" srcId="{F70955D2-1D90-4CA1-A48B-C32FE303411A}" destId="{52968EEC-69C1-4FAE-9D20-74450B8B5878}" srcOrd="0" destOrd="0" presId="urn:microsoft.com/office/officeart/2005/8/layout/orgChart1"/>
    <dgm:cxn modelId="{7F18859C-EE09-4528-AE9A-039AA6C33A15}" type="presParOf" srcId="{52968EEC-69C1-4FAE-9D20-74450B8B5878}" destId="{C3166C2F-712D-4298-A244-160785EEE686}" srcOrd="0" destOrd="0" presId="urn:microsoft.com/office/officeart/2005/8/layout/orgChart1"/>
    <dgm:cxn modelId="{458AC945-0A84-4E0B-9A3E-B823C9ABF45A}" type="presParOf" srcId="{52968EEC-69C1-4FAE-9D20-74450B8B5878}" destId="{F19DB92F-B6E8-408B-912A-0774DBBC103E}" srcOrd="1" destOrd="0" presId="urn:microsoft.com/office/officeart/2005/8/layout/orgChart1"/>
    <dgm:cxn modelId="{A6F7243D-D28D-4265-8A7D-1750E2BC4CC6}" type="presParOf" srcId="{F70955D2-1D90-4CA1-A48B-C32FE303411A}" destId="{0BE1108E-8F36-4000-82CD-5A2BFC7F4FC9}" srcOrd="1" destOrd="0" presId="urn:microsoft.com/office/officeart/2005/8/layout/orgChart1"/>
    <dgm:cxn modelId="{71D6D179-5197-4704-BA06-E4A9C90219F1}" type="presParOf" srcId="{0BE1108E-8F36-4000-82CD-5A2BFC7F4FC9}" destId="{DA07C9D2-00EC-4D15-8D6D-8E720CBD3E08}" srcOrd="0" destOrd="0" presId="urn:microsoft.com/office/officeart/2005/8/layout/orgChart1"/>
    <dgm:cxn modelId="{7D7DB50E-4E52-4C00-870B-9B5553424471}" type="presParOf" srcId="{0BE1108E-8F36-4000-82CD-5A2BFC7F4FC9}" destId="{32228C0F-9CEF-4BB0-AE44-B0CB2CE7555D}" srcOrd="1" destOrd="0" presId="urn:microsoft.com/office/officeart/2005/8/layout/orgChart1"/>
    <dgm:cxn modelId="{736D050F-469A-457B-A0A8-A188803DD11C}" type="presParOf" srcId="{32228C0F-9CEF-4BB0-AE44-B0CB2CE7555D}" destId="{789525BA-705A-4878-8431-06CFFFA7E401}" srcOrd="0" destOrd="0" presId="urn:microsoft.com/office/officeart/2005/8/layout/orgChart1"/>
    <dgm:cxn modelId="{7F07AB13-BD10-4246-ABA3-289C30A16798}" type="presParOf" srcId="{789525BA-705A-4878-8431-06CFFFA7E401}" destId="{633656AF-74B3-4D66-9B25-05EA031B58A8}" srcOrd="0" destOrd="0" presId="urn:microsoft.com/office/officeart/2005/8/layout/orgChart1"/>
    <dgm:cxn modelId="{2BD6EA7F-97BB-4CAF-917A-709199642262}" type="presParOf" srcId="{789525BA-705A-4878-8431-06CFFFA7E401}" destId="{60EC4390-8F2F-4E05-8530-4C03B7F8EB66}" srcOrd="1" destOrd="0" presId="urn:microsoft.com/office/officeart/2005/8/layout/orgChart1"/>
    <dgm:cxn modelId="{BA92BF18-FC7F-4D40-82AB-1702D825E1DD}" type="presParOf" srcId="{32228C0F-9CEF-4BB0-AE44-B0CB2CE7555D}" destId="{2582AAD4-43C8-420C-B5E7-1FAE91BCD780}" srcOrd="1" destOrd="0" presId="urn:microsoft.com/office/officeart/2005/8/layout/orgChart1"/>
    <dgm:cxn modelId="{E08969B6-4CFB-4B7E-ABCF-DDCBAE23AD27}" type="presParOf" srcId="{32228C0F-9CEF-4BB0-AE44-B0CB2CE7555D}" destId="{750278A8-D531-4E13-AA9E-0DE65D9738EF}" srcOrd="2" destOrd="0" presId="urn:microsoft.com/office/officeart/2005/8/layout/orgChart1"/>
    <dgm:cxn modelId="{CDFC505C-CA96-4223-A7E6-20A44060137D}" type="presParOf" srcId="{0BE1108E-8F36-4000-82CD-5A2BFC7F4FC9}" destId="{DF55B847-903A-4ECA-B2B6-C0D0A2B3C7AD}" srcOrd="2" destOrd="0" presId="urn:microsoft.com/office/officeart/2005/8/layout/orgChart1"/>
    <dgm:cxn modelId="{02D83E77-B4F2-4705-BF9B-72759EE80B55}" type="presParOf" srcId="{0BE1108E-8F36-4000-82CD-5A2BFC7F4FC9}" destId="{17617BFC-3928-4E68-AC66-A0520EDF035D}" srcOrd="3" destOrd="0" presId="urn:microsoft.com/office/officeart/2005/8/layout/orgChart1"/>
    <dgm:cxn modelId="{8359FE42-C688-492E-9F5B-3B9699C02AE9}" type="presParOf" srcId="{17617BFC-3928-4E68-AC66-A0520EDF035D}" destId="{664C23CE-045A-46B8-88DB-F5BFBB45F336}" srcOrd="0" destOrd="0" presId="urn:microsoft.com/office/officeart/2005/8/layout/orgChart1"/>
    <dgm:cxn modelId="{879D9ABA-49F1-40BC-8D5C-2C1B1A6B627D}" type="presParOf" srcId="{664C23CE-045A-46B8-88DB-F5BFBB45F336}" destId="{3A8A7655-CFC8-4EE7-A8A5-CECFC5740659}" srcOrd="0" destOrd="0" presId="urn:microsoft.com/office/officeart/2005/8/layout/orgChart1"/>
    <dgm:cxn modelId="{AE0F1B40-90AE-4E3D-87CD-BF6D932E0D0E}" type="presParOf" srcId="{664C23CE-045A-46B8-88DB-F5BFBB45F336}" destId="{6FBC70AE-1222-4DD3-BE2A-2304B001C4E6}" srcOrd="1" destOrd="0" presId="urn:microsoft.com/office/officeart/2005/8/layout/orgChart1"/>
    <dgm:cxn modelId="{76A88D34-FBF7-49B6-9FEF-01E8877D4B7D}" type="presParOf" srcId="{17617BFC-3928-4E68-AC66-A0520EDF035D}" destId="{668CB68D-2643-41A0-AC0D-16FD510E432B}" srcOrd="1" destOrd="0" presId="urn:microsoft.com/office/officeart/2005/8/layout/orgChart1"/>
    <dgm:cxn modelId="{2D28B03D-8FA5-4A37-A57D-2490DEF740A8}" type="presParOf" srcId="{17617BFC-3928-4E68-AC66-A0520EDF035D}" destId="{AB7AEAAD-DEF8-4E1C-B88B-03F883C3005B}" srcOrd="2" destOrd="0" presId="urn:microsoft.com/office/officeart/2005/8/layout/orgChart1"/>
    <dgm:cxn modelId="{27E7CDFE-28D1-4D55-9610-B44028BC2933}" type="presParOf" srcId="{F70955D2-1D90-4CA1-A48B-C32FE303411A}" destId="{0577135F-13B6-4383-B070-8E7671C4BED1}" srcOrd="2" destOrd="0" presId="urn:microsoft.com/office/officeart/2005/8/layout/orgChart1"/>
    <dgm:cxn modelId="{5C7AB2F4-912B-4097-828E-ECD497FD414C}" type="presParOf" srcId="{95666936-8F62-47CC-A84A-F07D92602539}" destId="{1BE67D8E-189A-4BCB-B1FC-7F4E1F0FB7C2}" srcOrd="4" destOrd="0" presId="urn:microsoft.com/office/officeart/2005/8/layout/orgChart1"/>
    <dgm:cxn modelId="{D7C3AD63-FA37-4F3F-830B-8CA2F990A49D}" type="presParOf" srcId="{95666936-8F62-47CC-A84A-F07D92602539}" destId="{7C806E28-EDB0-4275-BBCE-0DAB5421EE75}" srcOrd="5" destOrd="0" presId="urn:microsoft.com/office/officeart/2005/8/layout/orgChart1"/>
    <dgm:cxn modelId="{338BD312-2DD7-4BEA-B860-288AD563273C}" type="presParOf" srcId="{7C806E28-EDB0-4275-BBCE-0DAB5421EE75}" destId="{9D9BDE3C-6C7D-4553-A7C0-CD92DEA41591}" srcOrd="0" destOrd="0" presId="urn:microsoft.com/office/officeart/2005/8/layout/orgChart1"/>
    <dgm:cxn modelId="{FCFC42B2-5D8E-470F-B073-0399F09A4C9E}" type="presParOf" srcId="{9D9BDE3C-6C7D-4553-A7C0-CD92DEA41591}" destId="{8B18B04A-4EDB-486F-99C4-81705060A66B}" srcOrd="0" destOrd="0" presId="urn:microsoft.com/office/officeart/2005/8/layout/orgChart1"/>
    <dgm:cxn modelId="{560A4A01-10A1-4114-A019-AF358C5A7AA5}" type="presParOf" srcId="{9D9BDE3C-6C7D-4553-A7C0-CD92DEA41591}" destId="{D5844734-2265-4E7A-9D1E-F07A6A10B31B}" srcOrd="1" destOrd="0" presId="urn:microsoft.com/office/officeart/2005/8/layout/orgChart1"/>
    <dgm:cxn modelId="{A6DE5896-6B87-4D4A-9319-62D855968395}" type="presParOf" srcId="{7C806E28-EDB0-4275-BBCE-0DAB5421EE75}" destId="{923CBF6A-F5D4-45BB-A1B5-8458B0DBF7E7}" srcOrd="1" destOrd="0" presId="urn:microsoft.com/office/officeart/2005/8/layout/orgChart1"/>
    <dgm:cxn modelId="{9EA38EB7-571C-48A9-848F-A6CCF11FB4A3}" type="presParOf" srcId="{923CBF6A-F5D4-45BB-A1B5-8458B0DBF7E7}" destId="{B163A38C-1517-4EB3-9B7A-8810F3344648}" srcOrd="0" destOrd="0" presId="urn:microsoft.com/office/officeart/2005/8/layout/orgChart1"/>
    <dgm:cxn modelId="{813D0044-3CCF-4ECD-A830-876E8131EB47}" type="presParOf" srcId="{923CBF6A-F5D4-45BB-A1B5-8458B0DBF7E7}" destId="{91590063-3E5B-4A26-BD80-5FD41D5E856E}" srcOrd="1" destOrd="0" presId="urn:microsoft.com/office/officeart/2005/8/layout/orgChart1"/>
    <dgm:cxn modelId="{925C5F20-618A-45B4-9F65-A1A169746A27}" type="presParOf" srcId="{91590063-3E5B-4A26-BD80-5FD41D5E856E}" destId="{CFF62196-EA69-408A-85A3-B4EC6F4B9196}" srcOrd="0" destOrd="0" presId="urn:microsoft.com/office/officeart/2005/8/layout/orgChart1"/>
    <dgm:cxn modelId="{A68E8ADE-556C-4091-96A0-E354E45D2444}" type="presParOf" srcId="{CFF62196-EA69-408A-85A3-B4EC6F4B9196}" destId="{B269A72B-65F0-400C-B51D-995D3016A80D}" srcOrd="0" destOrd="0" presId="urn:microsoft.com/office/officeart/2005/8/layout/orgChart1"/>
    <dgm:cxn modelId="{2BC143EE-0DB7-43DD-8F81-89B61D4FAD7E}" type="presParOf" srcId="{CFF62196-EA69-408A-85A3-B4EC6F4B9196}" destId="{800EC442-D87A-40D4-9832-E4E5E5512138}" srcOrd="1" destOrd="0" presId="urn:microsoft.com/office/officeart/2005/8/layout/orgChart1"/>
    <dgm:cxn modelId="{62FB5D4E-A264-4869-A040-70F4AD3B397F}" type="presParOf" srcId="{91590063-3E5B-4A26-BD80-5FD41D5E856E}" destId="{68AEF75A-DA4A-4DA2-9350-05056F026CC4}" srcOrd="1" destOrd="0" presId="urn:microsoft.com/office/officeart/2005/8/layout/orgChart1"/>
    <dgm:cxn modelId="{ED1D6DD5-34FC-4DA6-B96A-840279BD2663}" type="presParOf" srcId="{91590063-3E5B-4A26-BD80-5FD41D5E856E}" destId="{852788AF-5B93-40B8-8382-615FA5F63AF9}" srcOrd="2" destOrd="0" presId="urn:microsoft.com/office/officeart/2005/8/layout/orgChart1"/>
    <dgm:cxn modelId="{B169CA64-141D-4A93-A1CE-5627A7FB2BEE}" type="presParOf" srcId="{923CBF6A-F5D4-45BB-A1B5-8458B0DBF7E7}" destId="{76DAF335-3212-47E9-B534-F55587B0DDE1}" srcOrd="2" destOrd="0" presId="urn:microsoft.com/office/officeart/2005/8/layout/orgChart1"/>
    <dgm:cxn modelId="{6B7ADD30-A004-4983-B36D-8F93567545CE}" type="presParOf" srcId="{923CBF6A-F5D4-45BB-A1B5-8458B0DBF7E7}" destId="{7D36FEDB-8408-4906-8D9A-4F72E181A7FB}" srcOrd="3" destOrd="0" presId="urn:microsoft.com/office/officeart/2005/8/layout/orgChart1"/>
    <dgm:cxn modelId="{561D57C6-C5A8-4896-A65E-05F9A4E26E33}" type="presParOf" srcId="{7D36FEDB-8408-4906-8D9A-4F72E181A7FB}" destId="{572AB2F7-8B9D-40C6-A022-C9665CC975E2}" srcOrd="0" destOrd="0" presId="urn:microsoft.com/office/officeart/2005/8/layout/orgChart1"/>
    <dgm:cxn modelId="{8F0E4F15-1BFD-4A28-8658-5805E0DA9114}" type="presParOf" srcId="{572AB2F7-8B9D-40C6-A022-C9665CC975E2}" destId="{1B4EA7DE-EEB2-4D25-8322-5FEAE75624F5}" srcOrd="0" destOrd="0" presId="urn:microsoft.com/office/officeart/2005/8/layout/orgChart1"/>
    <dgm:cxn modelId="{BB377C27-8B16-49AF-85E0-3C348E971079}" type="presParOf" srcId="{572AB2F7-8B9D-40C6-A022-C9665CC975E2}" destId="{C851905E-27AD-452C-8DF6-0E42817D90B2}" srcOrd="1" destOrd="0" presId="urn:microsoft.com/office/officeart/2005/8/layout/orgChart1"/>
    <dgm:cxn modelId="{CE6AFA9E-4A69-4D21-BE63-DD775C035FD4}" type="presParOf" srcId="{7D36FEDB-8408-4906-8D9A-4F72E181A7FB}" destId="{D0D31E5C-D3A5-4B55-AE4C-2F73F96A71E0}" srcOrd="1" destOrd="0" presId="urn:microsoft.com/office/officeart/2005/8/layout/orgChart1"/>
    <dgm:cxn modelId="{1BCB10BA-647D-4906-9081-BD737EFF101A}" type="presParOf" srcId="{7D36FEDB-8408-4906-8D9A-4F72E181A7FB}" destId="{6C3DEDBC-33B2-4EEC-A644-1DA38E64FF03}" srcOrd="2" destOrd="0" presId="urn:microsoft.com/office/officeart/2005/8/layout/orgChart1"/>
    <dgm:cxn modelId="{9030EF0A-0397-4337-A3C1-4EB5B1CE9FAC}" type="presParOf" srcId="{7C806E28-EDB0-4275-BBCE-0DAB5421EE75}" destId="{0B9CB639-F96F-4B0B-B54E-9C0DD9C5E681}" srcOrd="2" destOrd="0" presId="urn:microsoft.com/office/officeart/2005/8/layout/orgChart1"/>
    <dgm:cxn modelId="{29B640FB-8E13-4C92-9298-C7874B47D434}" type="presParOf" srcId="{999B931A-E239-4BC8-85BB-4B57B5DFEA5C}" destId="{38F70F4A-243A-4EFF-B82F-B592EF1D77D9}" srcOrd="2" destOrd="0" presId="urn:microsoft.com/office/officeart/2005/8/layout/orgChart1"/>
    <dgm:cxn modelId="{A9F2BDD4-C0C3-4491-906E-2D5649996460}" type="presParOf" srcId="{1D1A5040-A34E-47E6-BC01-D7618C086114}" destId="{4B45A584-9399-489E-B502-6452A99A8185}" srcOrd="2" destOrd="0" presId="urn:microsoft.com/office/officeart/2005/8/layout/orgChart1"/>
    <dgm:cxn modelId="{F9825355-9FA6-46F7-AA39-D6E64001BA60}" type="presParOf" srcId="{1D1A5040-A34E-47E6-BC01-D7618C086114}" destId="{0167A57D-FB81-481C-A987-7E6233A8250F}" srcOrd="3" destOrd="0" presId="urn:microsoft.com/office/officeart/2005/8/layout/orgChart1"/>
    <dgm:cxn modelId="{6A9CBCA7-A924-4EB8-9322-28918790C795}" type="presParOf" srcId="{0167A57D-FB81-481C-A987-7E6233A8250F}" destId="{3CAA879C-C2DF-4A48-AFDA-60590952BF37}" srcOrd="0" destOrd="0" presId="urn:microsoft.com/office/officeart/2005/8/layout/orgChart1"/>
    <dgm:cxn modelId="{8116C34A-2972-4686-AFB5-D9EC74E7CD56}" type="presParOf" srcId="{3CAA879C-C2DF-4A48-AFDA-60590952BF37}" destId="{A6DA2666-5449-4C37-B6DE-2F4E399ABA3E}" srcOrd="0" destOrd="0" presId="urn:microsoft.com/office/officeart/2005/8/layout/orgChart1"/>
    <dgm:cxn modelId="{59E68B31-DEB0-44D1-AB82-A9E10E2F82AD}" type="presParOf" srcId="{3CAA879C-C2DF-4A48-AFDA-60590952BF37}" destId="{D27B7903-AA4C-4E2A-ACC9-CC8F43CC24B6}" srcOrd="1" destOrd="0" presId="urn:microsoft.com/office/officeart/2005/8/layout/orgChart1"/>
    <dgm:cxn modelId="{BBEA2A0F-BCFD-4B48-A097-332CAB64E8ED}" type="presParOf" srcId="{0167A57D-FB81-481C-A987-7E6233A8250F}" destId="{083DBDF3-D477-4F59-A034-16F564AF8D61}" srcOrd="1" destOrd="0" presId="urn:microsoft.com/office/officeart/2005/8/layout/orgChart1"/>
    <dgm:cxn modelId="{8BCB1663-4F7A-41A2-9853-FA9C521CF79A}" type="presParOf" srcId="{083DBDF3-D477-4F59-A034-16F564AF8D61}" destId="{0736B517-0687-4792-83DD-81C3754849C6}" srcOrd="0" destOrd="0" presId="urn:microsoft.com/office/officeart/2005/8/layout/orgChart1"/>
    <dgm:cxn modelId="{44367C83-38A7-4165-8BCE-400441815FF1}" type="presParOf" srcId="{083DBDF3-D477-4F59-A034-16F564AF8D61}" destId="{269A0D76-50B5-40A4-AD86-3D4F6EECDB17}" srcOrd="1" destOrd="0" presId="urn:microsoft.com/office/officeart/2005/8/layout/orgChart1"/>
    <dgm:cxn modelId="{EB1E3D64-EE3A-4991-83CA-F9964BCCB2F8}" type="presParOf" srcId="{269A0D76-50B5-40A4-AD86-3D4F6EECDB17}" destId="{65C3F4FE-CE17-4119-BBDD-7E0EE794148E}" srcOrd="0" destOrd="0" presId="urn:microsoft.com/office/officeart/2005/8/layout/orgChart1"/>
    <dgm:cxn modelId="{B5497A6D-2625-48F0-8611-DB6D40E0E181}" type="presParOf" srcId="{65C3F4FE-CE17-4119-BBDD-7E0EE794148E}" destId="{71CD5222-E076-4E18-B83B-E87B159533E1}" srcOrd="0" destOrd="0" presId="urn:microsoft.com/office/officeart/2005/8/layout/orgChart1"/>
    <dgm:cxn modelId="{2EDF13B5-8622-4B05-B54C-4C704B992421}" type="presParOf" srcId="{65C3F4FE-CE17-4119-BBDD-7E0EE794148E}" destId="{CEBE75DE-AC13-4031-B172-663CD6F28F4F}" srcOrd="1" destOrd="0" presId="urn:microsoft.com/office/officeart/2005/8/layout/orgChart1"/>
    <dgm:cxn modelId="{1FCF0917-CFD5-4281-89A8-E53A5AF77110}" type="presParOf" srcId="{269A0D76-50B5-40A4-AD86-3D4F6EECDB17}" destId="{68C9A24A-8DF8-4742-B6E9-7DC01C28A32A}" srcOrd="1" destOrd="0" presId="urn:microsoft.com/office/officeart/2005/8/layout/orgChart1"/>
    <dgm:cxn modelId="{6E3D901D-6FEF-4BB3-BD84-17A9D7DAECC1}" type="presParOf" srcId="{68C9A24A-8DF8-4742-B6E9-7DC01C28A32A}" destId="{3F6C669A-3041-4C2E-B362-25D17FDE0D8E}" srcOrd="0" destOrd="0" presId="urn:microsoft.com/office/officeart/2005/8/layout/orgChart1"/>
    <dgm:cxn modelId="{91DFA648-6D86-4D6D-985F-914FA609F733}" type="presParOf" srcId="{68C9A24A-8DF8-4742-B6E9-7DC01C28A32A}" destId="{D3E72871-B799-4D0D-9FD3-D2F6846F5B3D}" srcOrd="1" destOrd="0" presId="urn:microsoft.com/office/officeart/2005/8/layout/orgChart1"/>
    <dgm:cxn modelId="{55920694-D6B0-423C-9E66-E2E5421F8AFA}" type="presParOf" srcId="{D3E72871-B799-4D0D-9FD3-D2F6846F5B3D}" destId="{3231DF89-9628-44C0-9F08-4B123A38B081}" srcOrd="0" destOrd="0" presId="urn:microsoft.com/office/officeart/2005/8/layout/orgChart1"/>
    <dgm:cxn modelId="{BE5E1CBA-C8DB-41DF-A1FC-5E08B9CA3150}" type="presParOf" srcId="{3231DF89-9628-44C0-9F08-4B123A38B081}" destId="{629B5EDD-B3BD-4CE0-B553-FBE3486EE057}" srcOrd="0" destOrd="0" presId="urn:microsoft.com/office/officeart/2005/8/layout/orgChart1"/>
    <dgm:cxn modelId="{FA1EA7AA-6200-4CA8-A4A7-6F2500AF80E9}" type="presParOf" srcId="{3231DF89-9628-44C0-9F08-4B123A38B081}" destId="{C702F83D-C9D9-408C-BBB5-D3AB1AE4E19A}" srcOrd="1" destOrd="0" presId="urn:microsoft.com/office/officeart/2005/8/layout/orgChart1"/>
    <dgm:cxn modelId="{5EFD9CA4-A3D5-4832-B72E-0023AAA27F95}" type="presParOf" srcId="{D3E72871-B799-4D0D-9FD3-D2F6846F5B3D}" destId="{98B05E32-9D23-44E8-94E3-CAD6D3F7697E}" srcOrd="1" destOrd="0" presId="urn:microsoft.com/office/officeart/2005/8/layout/orgChart1"/>
    <dgm:cxn modelId="{1BF4D417-96DA-45F8-842A-1F3DD7FE2338}" type="presParOf" srcId="{D3E72871-B799-4D0D-9FD3-D2F6846F5B3D}" destId="{27CE72C3-E674-45FB-8D78-C592F32CC6F7}" srcOrd="2" destOrd="0" presId="urn:microsoft.com/office/officeart/2005/8/layout/orgChart1"/>
    <dgm:cxn modelId="{766B1CFA-A59A-49D7-972F-57861237F468}" type="presParOf" srcId="{68C9A24A-8DF8-4742-B6E9-7DC01C28A32A}" destId="{ACA2BA64-F728-48C5-819F-0E9D6134F117}" srcOrd="2" destOrd="0" presId="urn:microsoft.com/office/officeart/2005/8/layout/orgChart1"/>
    <dgm:cxn modelId="{7A6493B9-CC01-438B-8FC5-98B6CC3C362E}" type="presParOf" srcId="{68C9A24A-8DF8-4742-B6E9-7DC01C28A32A}" destId="{97C8021C-1893-4F58-8C47-0289C0FD467B}" srcOrd="3" destOrd="0" presId="urn:microsoft.com/office/officeart/2005/8/layout/orgChart1"/>
    <dgm:cxn modelId="{F3667FF3-2C84-44CF-9F88-BF15F606771C}" type="presParOf" srcId="{97C8021C-1893-4F58-8C47-0289C0FD467B}" destId="{971002E2-1DDA-498C-BFD3-4189A02D2AEF}" srcOrd="0" destOrd="0" presId="urn:microsoft.com/office/officeart/2005/8/layout/orgChart1"/>
    <dgm:cxn modelId="{9A5EDB87-B200-4FD0-808D-09BB1FE82ED8}" type="presParOf" srcId="{971002E2-1DDA-498C-BFD3-4189A02D2AEF}" destId="{BAC570DF-15C0-40E7-9031-70C962BEDCF0}" srcOrd="0" destOrd="0" presId="urn:microsoft.com/office/officeart/2005/8/layout/orgChart1"/>
    <dgm:cxn modelId="{0464A39B-A0E0-4682-97BF-0C98C0CD12AC}" type="presParOf" srcId="{971002E2-1DDA-498C-BFD3-4189A02D2AEF}" destId="{8E94CFC3-DECA-43A2-96C6-4447FD5C2BC6}" srcOrd="1" destOrd="0" presId="urn:microsoft.com/office/officeart/2005/8/layout/orgChart1"/>
    <dgm:cxn modelId="{12ADB644-00C8-4710-B510-50E3D3EE7343}" type="presParOf" srcId="{97C8021C-1893-4F58-8C47-0289C0FD467B}" destId="{0B4C5ACA-1036-440D-97B1-535D3E4EA062}" srcOrd="1" destOrd="0" presId="urn:microsoft.com/office/officeart/2005/8/layout/orgChart1"/>
    <dgm:cxn modelId="{D035002F-4596-4692-AA72-49D2DC9C63E6}" type="presParOf" srcId="{97C8021C-1893-4F58-8C47-0289C0FD467B}" destId="{DDCA9275-D305-4EAA-9599-F4BFDF4862C7}" srcOrd="2" destOrd="0" presId="urn:microsoft.com/office/officeart/2005/8/layout/orgChart1"/>
    <dgm:cxn modelId="{19781F69-BA5C-4C69-AE61-D17C9ADC2022}" type="presParOf" srcId="{68C9A24A-8DF8-4742-B6E9-7DC01C28A32A}" destId="{57B387E7-2F93-4367-90FA-79936BE218F6}" srcOrd="4" destOrd="0" presId="urn:microsoft.com/office/officeart/2005/8/layout/orgChart1"/>
    <dgm:cxn modelId="{6BBA941F-0AFC-4866-9335-B1C1A8D19D58}" type="presParOf" srcId="{68C9A24A-8DF8-4742-B6E9-7DC01C28A32A}" destId="{0FDDBCF1-5617-4381-B37B-49DA3545B0FE}" srcOrd="5" destOrd="0" presId="urn:microsoft.com/office/officeart/2005/8/layout/orgChart1"/>
    <dgm:cxn modelId="{011361A8-CBB3-4CAC-9AB6-C49515F3E0AC}" type="presParOf" srcId="{0FDDBCF1-5617-4381-B37B-49DA3545B0FE}" destId="{C7947D97-2948-4CEE-83C7-1880EA6C2170}" srcOrd="0" destOrd="0" presId="urn:microsoft.com/office/officeart/2005/8/layout/orgChart1"/>
    <dgm:cxn modelId="{B18AFD83-4B58-4F3F-9492-6B027DBAF3D3}" type="presParOf" srcId="{C7947D97-2948-4CEE-83C7-1880EA6C2170}" destId="{7D5AE5A1-0F2A-4007-A0AD-5CE2C916D7CD}" srcOrd="0" destOrd="0" presId="urn:microsoft.com/office/officeart/2005/8/layout/orgChart1"/>
    <dgm:cxn modelId="{94FA7B70-35A9-462B-9FA0-F5C7BE8990BD}" type="presParOf" srcId="{C7947D97-2948-4CEE-83C7-1880EA6C2170}" destId="{9AE5D05E-7265-4D81-8DEE-9FA3B623A7E6}" srcOrd="1" destOrd="0" presId="urn:microsoft.com/office/officeart/2005/8/layout/orgChart1"/>
    <dgm:cxn modelId="{37BE0997-A805-494C-B19A-303615BC6148}" type="presParOf" srcId="{0FDDBCF1-5617-4381-B37B-49DA3545B0FE}" destId="{C61BCE1F-D4DC-47F3-B4D9-5C2E7C8ACC97}" srcOrd="1" destOrd="0" presId="urn:microsoft.com/office/officeart/2005/8/layout/orgChart1"/>
    <dgm:cxn modelId="{A8B89775-38EB-4162-B26D-4AEE39F34CBC}" type="presParOf" srcId="{0FDDBCF1-5617-4381-B37B-49DA3545B0FE}" destId="{FF16A7DF-9703-4936-804E-C4B8023C0964}" srcOrd="2" destOrd="0" presId="urn:microsoft.com/office/officeart/2005/8/layout/orgChart1"/>
    <dgm:cxn modelId="{346E190A-6A94-4F74-9B4D-FE4D35E6B820}" type="presParOf" srcId="{68C9A24A-8DF8-4742-B6E9-7DC01C28A32A}" destId="{F4B1D0AA-70E0-4A65-B701-5A04C4472CDD}" srcOrd="6" destOrd="0" presId="urn:microsoft.com/office/officeart/2005/8/layout/orgChart1"/>
    <dgm:cxn modelId="{DA22BA91-C2A9-4397-A478-85118F1688CB}" type="presParOf" srcId="{68C9A24A-8DF8-4742-B6E9-7DC01C28A32A}" destId="{871B8C68-28BB-49F5-BA84-CC7CB27373DF}" srcOrd="7" destOrd="0" presId="urn:microsoft.com/office/officeart/2005/8/layout/orgChart1"/>
    <dgm:cxn modelId="{A355AC39-3670-4FAF-8D95-F9111056B06E}" type="presParOf" srcId="{871B8C68-28BB-49F5-BA84-CC7CB27373DF}" destId="{F6BCA037-D359-4C1D-9908-D0C009F4C2BD}" srcOrd="0" destOrd="0" presId="urn:microsoft.com/office/officeart/2005/8/layout/orgChart1"/>
    <dgm:cxn modelId="{BD2854C9-A2AA-4290-9FA4-F50B3E35B22B}" type="presParOf" srcId="{F6BCA037-D359-4C1D-9908-D0C009F4C2BD}" destId="{7D10C40A-15B3-4FCD-92BF-AB3E9AFD0497}" srcOrd="0" destOrd="0" presId="urn:microsoft.com/office/officeart/2005/8/layout/orgChart1"/>
    <dgm:cxn modelId="{8776D5EC-F083-40D4-95F1-B26ADF728A48}" type="presParOf" srcId="{F6BCA037-D359-4C1D-9908-D0C009F4C2BD}" destId="{BBC4D21B-78C1-4095-94BC-687B403BA2B2}" srcOrd="1" destOrd="0" presId="urn:microsoft.com/office/officeart/2005/8/layout/orgChart1"/>
    <dgm:cxn modelId="{BD6656F4-E55B-4463-851C-621E7375BA5F}" type="presParOf" srcId="{871B8C68-28BB-49F5-BA84-CC7CB27373DF}" destId="{F36640EE-7FF1-4E99-84A2-05FA953D4A7C}" srcOrd="1" destOrd="0" presId="urn:microsoft.com/office/officeart/2005/8/layout/orgChart1"/>
    <dgm:cxn modelId="{A5A327B2-62C1-4345-A699-F99F8DA3D35C}" type="presParOf" srcId="{871B8C68-28BB-49F5-BA84-CC7CB27373DF}" destId="{615CA948-22CD-418B-8CFC-AED95F627D24}" srcOrd="2" destOrd="0" presId="urn:microsoft.com/office/officeart/2005/8/layout/orgChart1"/>
    <dgm:cxn modelId="{21F76C42-6FA2-4FDE-8578-7F75850AF8A6}" type="presParOf" srcId="{269A0D76-50B5-40A4-AD86-3D4F6EECDB17}" destId="{7E88058E-8767-4371-A21A-8BC43059A233}" srcOrd="2" destOrd="0" presId="urn:microsoft.com/office/officeart/2005/8/layout/orgChart1"/>
    <dgm:cxn modelId="{925F9BA7-1304-4614-85F5-9DB4FCDE2D6E}" type="presParOf" srcId="{083DBDF3-D477-4F59-A034-16F564AF8D61}" destId="{3A244BD3-7213-4801-AF1A-A9F0C6C7814C}" srcOrd="2" destOrd="0" presId="urn:microsoft.com/office/officeart/2005/8/layout/orgChart1"/>
    <dgm:cxn modelId="{F0466EBF-74F2-4127-AD6F-B287FE98C761}" type="presParOf" srcId="{083DBDF3-D477-4F59-A034-16F564AF8D61}" destId="{C98E0572-F1C5-41BE-BFC6-F15D0B254964}" srcOrd="3" destOrd="0" presId="urn:microsoft.com/office/officeart/2005/8/layout/orgChart1"/>
    <dgm:cxn modelId="{E1FB6FCE-B5E1-44A6-8281-EEE23554A430}" type="presParOf" srcId="{C98E0572-F1C5-41BE-BFC6-F15D0B254964}" destId="{592C2254-5231-4E25-BFD7-C4C784A19977}" srcOrd="0" destOrd="0" presId="urn:microsoft.com/office/officeart/2005/8/layout/orgChart1"/>
    <dgm:cxn modelId="{105DDC53-A51A-4E0C-B557-BB29EF1FA4B3}" type="presParOf" srcId="{592C2254-5231-4E25-BFD7-C4C784A19977}" destId="{7DC1A14A-CAA8-41D7-B43C-FD665B3DD71A}" srcOrd="0" destOrd="0" presId="urn:microsoft.com/office/officeart/2005/8/layout/orgChart1"/>
    <dgm:cxn modelId="{C04F4E9B-A7F2-4458-8A91-00D0C7D775F5}" type="presParOf" srcId="{592C2254-5231-4E25-BFD7-C4C784A19977}" destId="{B9940F99-6838-4508-9D9F-77B0FF360818}" srcOrd="1" destOrd="0" presId="urn:microsoft.com/office/officeart/2005/8/layout/orgChart1"/>
    <dgm:cxn modelId="{CA6F783B-B577-499B-A72B-3057E6E1A484}" type="presParOf" srcId="{C98E0572-F1C5-41BE-BFC6-F15D0B254964}" destId="{14AE545E-4EE7-4498-862E-7DF012C2154A}" srcOrd="1" destOrd="0" presId="urn:microsoft.com/office/officeart/2005/8/layout/orgChart1"/>
    <dgm:cxn modelId="{9CD75FB4-065B-4EE4-BA3F-141A0294532C}" type="presParOf" srcId="{14AE545E-4EE7-4498-862E-7DF012C2154A}" destId="{B56AD27B-76C0-42EC-85A1-FE62BEC9EB48}" srcOrd="0" destOrd="0" presId="urn:microsoft.com/office/officeart/2005/8/layout/orgChart1"/>
    <dgm:cxn modelId="{C1474385-2219-4F2B-BC1E-D6F358674DF3}" type="presParOf" srcId="{14AE545E-4EE7-4498-862E-7DF012C2154A}" destId="{035AC5FA-A2C5-4E93-99F7-03A9A58C86AE}" srcOrd="1" destOrd="0" presId="urn:microsoft.com/office/officeart/2005/8/layout/orgChart1"/>
    <dgm:cxn modelId="{640CDA84-603F-47BA-96F3-FD8DDAF48E40}" type="presParOf" srcId="{035AC5FA-A2C5-4E93-99F7-03A9A58C86AE}" destId="{94E600FB-1248-41AA-A252-07A5B9638022}" srcOrd="0" destOrd="0" presId="urn:microsoft.com/office/officeart/2005/8/layout/orgChart1"/>
    <dgm:cxn modelId="{1BAEB2FA-45D2-4252-A698-4E5D961E30D3}" type="presParOf" srcId="{94E600FB-1248-41AA-A252-07A5B9638022}" destId="{060AFD0D-5051-4FD2-AA20-9086368C75C6}" srcOrd="0" destOrd="0" presId="urn:microsoft.com/office/officeart/2005/8/layout/orgChart1"/>
    <dgm:cxn modelId="{16C49EAB-AD46-4DAE-BEE0-1790F765538F}" type="presParOf" srcId="{94E600FB-1248-41AA-A252-07A5B9638022}" destId="{44B2F2CA-9FD8-4D72-8111-E8EDFCC5E441}" srcOrd="1" destOrd="0" presId="urn:microsoft.com/office/officeart/2005/8/layout/orgChart1"/>
    <dgm:cxn modelId="{8DB7059C-CD48-4005-8013-BCA6A57303E2}" type="presParOf" srcId="{035AC5FA-A2C5-4E93-99F7-03A9A58C86AE}" destId="{BB55AE4E-E887-44B6-AD95-36FC8A33F7C9}" srcOrd="1" destOrd="0" presId="urn:microsoft.com/office/officeart/2005/8/layout/orgChart1"/>
    <dgm:cxn modelId="{0C1A543B-BFDE-4F90-A84B-CF98E13162CD}" type="presParOf" srcId="{035AC5FA-A2C5-4E93-99F7-03A9A58C86AE}" destId="{D93477AD-EA1C-4D04-8A8D-7233DE1CC84B}" srcOrd="2" destOrd="0" presId="urn:microsoft.com/office/officeart/2005/8/layout/orgChart1"/>
    <dgm:cxn modelId="{C11AEE01-41C6-41D7-8E48-71D2E0ADBA60}" type="presParOf" srcId="{14AE545E-4EE7-4498-862E-7DF012C2154A}" destId="{7C58E603-781F-40A2-9540-082EFD2193D5}" srcOrd="2" destOrd="0" presId="urn:microsoft.com/office/officeart/2005/8/layout/orgChart1"/>
    <dgm:cxn modelId="{CCB761B1-B74D-4DFC-AB60-DA00BC42A5DF}" type="presParOf" srcId="{14AE545E-4EE7-4498-862E-7DF012C2154A}" destId="{FE2A4AAF-9207-4CD9-B603-884998886EC7}" srcOrd="3" destOrd="0" presId="urn:microsoft.com/office/officeart/2005/8/layout/orgChart1"/>
    <dgm:cxn modelId="{7DAC6FF3-5272-4B5D-911D-44DD9F318EC2}" type="presParOf" srcId="{FE2A4AAF-9207-4CD9-B603-884998886EC7}" destId="{03795E61-9709-4402-81B0-98DD1809ED13}" srcOrd="0" destOrd="0" presId="urn:microsoft.com/office/officeart/2005/8/layout/orgChart1"/>
    <dgm:cxn modelId="{2F2C0F0F-6BB0-4D3F-A571-9CFBB035F9A8}" type="presParOf" srcId="{03795E61-9709-4402-81B0-98DD1809ED13}" destId="{F11056D2-6B2B-4ED4-A85A-D2CBBA58E29F}" srcOrd="0" destOrd="0" presId="urn:microsoft.com/office/officeart/2005/8/layout/orgChart1"/>
    <dgm:cxn modelId="{DEF3512D-0D87-4AA9-A1FA-D1D3DD51883D}" type="presParOf" srcId="{03795E61-9709-4402-81B0-98DD1809ED13}" destId="{6B074E0A-CA95-45A5-BE6D-45C4C2DD5894}" srcOrd="1" destOrd="0" presId="urn:microsoft.com/office/officeart/2005/8/layout/orgChart1"/>
    <dgm:cxn modelId="{45BB6F6B-196C-40BF-A61E-481DA7039525}" type="presParOf" srcId="{FE2A4AAF-9207-4CD9-B603-884998886EC7}" destId="{0042605D-A891-4432-85F1-2EFA2A2BC31B}" srcOrd="1" destOrd="0" presId="urn:microsoft.com/office/officeart/2005/8/layout/orgChart1"/>
    <dgm:cxn modelId="{87954C60-046E-4D22-A7B6-7499049E23AB}" type="presParOf" srcId="{FE2A4AAF-9207-4CD9-B603-884998886EC7}" destId="{8FD992D6-5B23-421C-9190-FD1534E8C7E4}" srcOrd="2" destOrd="0" presId="urn:microsoft.com/office/officeart/2005/8/layout/orgChart1"/>
    <dgm:cxn modelId="{CF1E8C5B-3254-47F2-82DA-5DE7A37B3B16}" type="presParOf" srcId="{C98E0572-F1C5-41BE-BFC6-F15D0B254964}" destId="{7993406B-3D16-4B40-9F0B-30751CD7D56B}" srcOrd="2" destOrd="0" presId="urn:microsoft.com/office/officeart/2005/8/layout/orgChart1"/>
    <dgm:cxn modelId="{8B0306C5-954F-4BF9-A5DA-CCF2903145D4}" type="presParOf" srcId="{083DBDF3-D477-4F59-A034-16F564AF8D61}" destId="{7131E7E1-DABA-4E50-8E66-DE9E6A579402}" srcOrd="4" destOrd="0" presId="urn:microsoft.com/office/officeart/2005/8/layout/orgChart1"/>
    <dgm:cxn modelId="{12117FF5-5EAA-4C40-AB34-68A928E67944}" type="presParOf" srcId="{083DBDF3-D477-4F59-A034-16F564AF8D61}" destId="{CFA86796-7659-4597-B43C-ABA64AC6C833}" srcOrd="5" destOrd="0" presId="urn:microsoft.com/office/officeart/2005/8/layout/orgChart1"/>
    <dgm:cxn modelId="{CA023EF7-45D6-45E2-B981-32DAEB09E381}" type="presParOf" srcId="{CFA86796-7659-4597-B43C-ABA64AC6C833}" destId="{1C795A03-98A9-4EA4-9911-6D6B90B77845}" srcOrd="0" destOrd="0" presId="urn:microsoft.com/office/officeart/2005/8/layout/orgChart1"/>
    <dgm:cxn modelId="{03539A4E-ACCF-405D-A096-B893EFD5C5D6}" type="presParOf" srcId="{1C795A03-98A9-4EA4-9911-6D6B90B77845}" destId="{9CC098DB-1A01-4852-AD7F-77AB3390D622}" srcOrd="0" destOrd="0" presId="urn:microsoft.com/office/officeart/2005/8/layout/orgChart1"/>
    <dgm:cxn modelId="{722FE7AE-E68A-4871-8CFB-7AF438E4D705}" type="presParOf" srcId="{1C795A03-98A9-4EA4-9911-6D6B90B77845}" destId="{BDE281D8-489E-471A-8D33-5E3C5ADC5510}" srcOrd="1" destOrd="0" presId="urn:microsoft.com/office/officeart/2005/8/layout/orgChart1"/>
    <dgm:cxn modelId="{83D6E66D-F8F8-4BC9-8A33-B8A78F9F5DFC}" type="presParOf" srcId="{CFA86796-7659-4597-B43C-ABA64AC6C833}" destId="{E2EB8139-49D1-42D1-9D6A-6E68B9556464}" srcOrd="1" destOrd="0" presId="urn:microsoft.com/office/officeart/2005/8/layout/orgChart1"/>
    <dgm:cxn modelId="{9906CD21-3CC8-43C2-9CF5-DE16C5E45408}" type="presParOf" srcId="{E2EB8139-49D1-42D1-9D6A-6E68B9556464}" destId="{CDDEE07C-70A5-45FB-BC87-318889C5CC67}" srcOrd="0" destOrd="0" presId="urn:microsoft.com/office/officeart/2005/8/layout/orgChart1"/>
    <dgm:cxn modelId="{FD73E853-0575-4583-96E9-B9FD37A965A6}" type="presParOf" srcId="{E2EB8139-49D1-42D1-9D6A-6E68B9556464}" destId="{2A3833A3-9D77-41A4-BC8B-EE965BF9512E}" srcOrd="1" destOrd="0" presId="urn:microsoft.com/office/officeart/2005/8/layout/orgChart1"/>
    <dgm:cxn modelId="{5E5ADE4A-AACC-4C09-A9A2-188B6BFB4EFC}" type="presParOf" srcId="{2A3833A3-9D77-41A4-BC8B-EE965BF9512E}" destId="{BE26FAB4-6111-4AED-BBCE-DF0991500783}" srcOrd="0" destOrd="0" presId="urn:microsoft.com/office/officeart/2005/8/layout/orgChart1"/>
    <dgm:cxn modelId="{1AF088EE-C8E2-45BD-A4F8-079252F45FA0}" type="presParOf" srcId="{BE26FAB4-6111-4AED-BBCE-DF0991500783}" destId="{E6F9D66E-488B-496E-A70A-0F6AE30E9BB9}" srcOrd="0" destOrd="0" presId="urn:microsoft.com/office/officeart/2005/8/layout/orgChart1"/>
    <dgm:cxn modelId="{B448E200-D472-4293-A99F-D76DD9FDAF61}" type="presParOf" srcId="{BE26FAB4-6111-4AED-BBCE-DF0991500783}" destId="{76279A2E-2BF9-43E4-8BD0-12A2E3880D6A}" srcOrd="1" destOrd="0" presId="urn:microsoft.com/office/officeart/2005/8/layout/orgChart1"/>
    <dgm:cxn modelId="{48F72D36-5C3B-4B5F-82A4-9CEFE495811F}" type="presParOf" srcId="{2A3833A3-9D77-41A4-BC8B-EE965BF9512E}" destId="{D5B2139B-CD11-41A7-8960-2DA6C703AA9C}" srcOrd="1" destOrd="0" presId="urn:microsoft.com/office/officeart/2005/8/layout/orgChart1"/>
    <dgm:cxn modelId="{37033C50-6BDD-403F-864F-67BC11728C67}" type="presParOf" srcId="{2A3833A3-9D77-41A4-BC8B-EE965BF9512E}" destId="{8E7A6F2B-9C18-44ED-94D0-104F993052D3}" srcOrd="2" destOrd="0" presId="urn:microsoft.com/office/officeart/2005/8/layout/orgChart1"/>
    <dgm:cxn modelId="{08830B42-3A47-4E47-AA41-238EF3985222}" type="presParOf" srcId="{E2EB8139-49D1-42D1-9D6A-6E68B9556464}" destId="{8789ADA5-BD7B-473C-8DEE-8BF2CD1DAAB3}" srcOrd="2" destOrd="0" presId="urn:microsoft.com/office/officeart/2005/8/layout/orgChart1"/>
    <dgm:cxn modelId="{AC629B94-A8A4-4BAE-8D46-0937089AE890}" type="presParOf" srcId="{E2EB8139-49D1-42D1-9D6A-6E68B9556464}" destId="{0203C7F8-50D5-4D92-A8B4-C5149D9D4B62}" srcOrd="3" destOrd="0" presId="urn:microsoft.com/office/officeart/2005/8/layout/orgChart1"/>
    <dgm:cxn modelId="{9864A69E-A270-4B37-BC4F-6F6F9A46B300}" type="presParOf" srcId="{0203C7F8-50D5-4D92-A8B4-C5149D9D4B62}" destId="{625324A5-2C7D-46FD-B1F6-9DE038D23A11}" srcOrd="0" destOrd="0" presId="urn:microsoft.com/office/officeart/2005/8/layout/orgChart1"/>
    <dgm:cxn modelId="{D658B320-F505-4A27-9B4A-7153948C8E13}" type="presParOf" srcId="{625324A5-2C7D-46FD-B1F6-9DE038D23A11}" destId="{BB596026-20FF-4D72-85DE-0FB5558B8457}" srcOrd="0" destOrd="0" presId="urn:microsoft.com/office/officeart/2005/8/layout/orgChart1"/>
    <dgm:cxn modelId="{31472966-5342-4890-9A68-9246F9BC51E4}" type="presParOf" srcId="{625324A5-2C7D-46FD-B1F6-9DE038D23A11}" destId="{606A7C76-D174-4ED2-8D48-267AC9DAF134}" srcOrd="1" destOrd="0" presId="urn:microsoft.com/office/officeart/2005/8/layout/orgChart1"/>
    <dgm:cxn modelId="{DA386FD8-9C49-4D4A-B5A8-83A2128FA3A3}" type="presParOf" srcId="{0203C7F8-50D5-4D92-A8B4-C5149D9D4B62}" destId="{2BA785D9-28AC-458D-8C2D-DAFCE04E6522}" srcOrd="1" destOrd="0" presId="urn:microsoft.com/office/officeart/2005/8/layout/orgChart1"/>
    <dgm:cxn modelId="{4FA98A2A-D7F1-4AAA-8C32-BBDDA711D221}" type="presParOf" srcId="{0203C7F8-50D5-4D92-A8B4-C5149D9D4B62}" destId="{6D4A3F95-24BE-473B-BD9D-66E36BC903C3}" srcOrd="2" destOrd="0" presId="urn:microsoft.com/office/officeart/2005/8/layout/orgChart1"/>
    <dgm:cxn modelId="{242E8078-692F-434E-B02F-2CB7A8467719}" type="presParOf" srcId="{E2EB8139-49D1-42D1-9D6A-6E68B9556464}" destId="{807C6E3F-72C7-4396-93F3-A577E78013BF}" srcOrd="4" destOrd="0" presId="urn:microsoft.com/office/officeart/2005/8/layout/orgChart1"/>
    <dgm:cxn modelId="{0D7E80C7-45B2-4A76-ADA3-0F589547B961}" type="presParOf" srcId="{E2EB8139-49D1-42D1-9D6A-6E68B9556464}" destId="{A8E53A01-317A-48A9-BB42-4A1D2C90DF17}" srcOrd="5" destOrd="0" presId="urn:microsoft.com/office/officeart/2005/8/layout/orgChart1"/>
    <dgm:cxn modelId="{DEA75C03-6E40-402F-89B4-76345AC0EB0E}" type="presParOf" srcId="{A8E53A01-317A-48A9-BB42-4A1D2C90DF17}" destId="{FEF07563-210F-4E41-BE3A-D5D3F777B570}" srcOrd="0" destOrd="0" presId="urn:microsoft.com/office/officeart/2005/8/layout/orgChart1"/>
    <dgm:cxn modelId="{6E67473C-9260-4585-86FF-CEC318205A4F}" type="presParOf" srcId="{FEF07563-210F-4E41-BE3A-D5D3F777B570}" destId="{F28C7D25-E3E0-4C8C-BE16-BAFFDADF9D44}" srcOrd="0" destOrd="0" presId="urn:microsoft.com/office/officeart/2005/8/layout/orgChart1"/>
    <dgm:cxn modelId="{A2DF2A2B-B165-4620-A4AD-52197F474022}" type="presParOf" srcId="{FEF07563-210F-4E41-BE3A-D5D3F777B570}" destId="{872D2C1A-2C0F-42DE-B312-88F854DD4315}" srcOrd="1" destOrd="0" presId="urn:microsoft.com/office/officeart/2005/8/layout/orgChart1"/>
    <dgm:cxn modelId="{FAEA34D3-7003-4442-843B-1D53C9EE8D6C}" type="presParOf" srcId="{A8E53A01-317A-48A9-BB42-4A1D2C90DF17}" destId="{83979F28-9E58-4121-98D4-ABC866A0477F}" srcOrd="1" destOrd="0" presId="urn:microsoft.com/office/officeart/2005/8/layout/orgChart1"/>
    <dgm:cxn modelId="{77DFD7FA-96BA-4DEB-8B79-6DE9631C07FF}" type="presParOf" srcId="{A8E53A01-317A-48A9-BB42-4A1D2C90DF17}" destId="{C09D9B91-95C0-40EC-B168-12F4B0819D2C}" srcOrd="2" destOrd="0" presId="urn:microsoft.com/office/officeart/2005/8/layout/orgChart1"/>
    <dgm:cxn modelId="{B551BD30-09F8-4D8E-A41A-C40E09EDA566}" type="presParOf" srcId="{CFA86796-7659-4597-B43C-ABA64AC6C833}" destId="{CFBA7A8B-A53E-45EE-A40B-3CED88FE9BE1}" srcOrd="2" destOrd="0" presId="urn:microsoft.com/office/officeart/2005/8/layout/orgChart1"/>
    <dgm:cxn modelId="{7BE98F9F-0C95-447E-AC4E-60D4BE4F04E2}" type="presParOf" srcId="{0167A57D-FB81-481C-A987-7E6233A8250F}" destId="{10C9F989-D2ED-4CDC-9F46-FEC63F58C28F}" srcOrd="2" destOrd="0" presId="urn:microsoft.com/office/officeart/2005/8/layout/orgChart1"/>
    <dgm:cxn modelId="{602C7E0D-A2FA-441E-9B32-677EE5E8FECD}" type="presParOf" srcId="{1D1A5040-A34E-47E6-BC01-D7618C086114}" destId="{76BBFBBD-8BB2-4F03-BB88-945B7C322FC6}" srcOrd="4" destOrd="0" presId="urn:microsoft.com/office/officeart/2005/8/layout/orgChart1"/>
    <dgm:cxn modelId="{F1BE7885-99AD-49CE-82CB-AFABB6D92778}" type="presParOf" srcId="{1D1A5040-A34E-47E6-BC01-D7618C086114}" destId="{0219C978-4658-4F0E-9157-2C26913CBD04}" srcOrd="5" destOrd="0" presId="urn:microsoft.com/office/officeart/2005/8/layout/orgChart1"/>
    <dgm:cxn modelId="{0F682E0C-3F25-4EF0-925F-D2B1E1D6FA7C}" type="presParOf" srcId="{0219C978-4658-4F0E-9157-2C26913CBD04}" destId="{5B6077A2-5F8C-4990-8742-684942806C42}" srcOrd="0" destOrd="0" presId="urn:microsoft.com/office/officeart/2005/8/layout/orgChart1"/>
    <dgm:cxn modelId="{35C9DB92-DF29-40A1-93C6-DB93E892BF5C}" type="presParOf" srcId="{5B6077A2-5F8C-4990-8742-684942806C42}" destId="{B0990AB5-0223-4A72-A248-B53C0B3FC93B}" srcOrd="0" destOrd="0" presId="urn:microsoft.com/office/officeart/2005/8/layout/orgChart1"/>
    <dgm:cxn modelId="{E5A73BE9-C8CF-43B6-B6B3-A7423F7BB913}" type="presParOf" srcId="{5B6077A2-5F8C-4990-8742-684942806C42}" destId="{33FE09E2-2CBB-4B75-A6B8-370978C5FBB8}" srcOrd="1" destOrd="0" presId="urn:microsoft.com/office/officeart/2005/8/layout/orgChart1"/>
    <dgm:cxn modelId="{EAB68FC9-67CD-481D-BC85-1C5B68101E14}" type="presParOf" srcId="{0219C978-4658-4F0E-9157-2C26913CBD04}" destId="{EEBEFFE4-8D54-48B9-BFD5-A16EB35D3DFD}" srcOrd="1" destOrd="0" presId="urn:microsoft.com/office/officeart/2005/8/layout/orgChart1"/>
    <dgm:cxn modelId="{4B310EFB-8A2E-414C-BD15-08747FE24C28}" type="presParOf" srcId="{EEBEFFE4-8D54-48B9-BFD5-A16EB35D3DFD}" destId="{9A6F3DA0-ED2D-4BE3-80D4-C9E43ABEF53F}" srcOrd="0" destOrd="0" presId="urn:microsoft.com/office/officeart/2005/8/layout/orgChart1"/>
    <dgm:cxn modelId="{39F63026-C43B-46D6-8A44-06191C7AD4A1}" type="presParOf" srcId="{EEBEFFE4-8D54-48B9-BFD5-A16EB35D3DFD}" destId="{D2F399EE-2AF8-4489-8D1D-8DBF09C2F751}" srcOrd="1" destOrd="0" presId="urn:microsoft.com/office/officeart/2005/8/layout/orgChart1"/>
    <dgm:cxn modelId="{7DC1CA59-0139-4E74-BD21-F5BD65DA223E}" type="presParOf" srcId="{D2F399EE-2AF8-4489-8D1D-8DBF09C2F751}" destId="{4CD4DE61-915C-43AF-9D5A-EE718D688B7E}" srcOrd="0" destOrd="0" presId="urn:microsoft.com/office/officeart/2005/8/layout/orgChart1"/>
    <dgm:cxn modelId="{2C2A7E50-A191-4E0A-82A2-9A06A447CB4C}" type="presParOf" srcId="{4CD4DE61-915C-43AF-9D5A-EE718D688B7E}" destId="{A292FE4A-12DB-4E16-AA38-F8218924FD07}" srcOrd="0" destOrd="0" presId="urn:microsoft.com/office/officeart/2005/8/layout/orgChart1"/>
    <dgm:cxn modelId="{3A7899C4-E2C8-490A-96F2-950EDDB6AA56}" type="presParOf" srcId="{4CD4DE61-915C-43AF-9D5A-EE718D688B7E}" destId="{FF5A4CD5-B751-4C40-AA28-3406D3ACB6F4}" srcOrd="1" destOrd="0" presId="urn:microsoft.com/office/officeart/2005/8/layout/orgChart1"/>
    <dgm:cxn modelId="{DD03D88F-C663-4A34-9790-D62735336E68}" type="presParOf" srcId="{D2F399EE-2AF8-4489-8D1D-8DBF09C2F751}" destId="{CCBD8E0C-1BE8-4C91-8B4D-0798B26A6E2B}" srcOrd="1" destOrd="0" presId="urn:microsoft.com/office/officeart/2005/8/layout/orgChart1"/>
    <dgm:cxn modelId="{2771FFFC-40AE-4880-8CAA-0728E6B55125}" type="presParOf" srcId="{CCBD8E0C-1BE8-4C91-8B4D-0798B26A6E2B}" destId="{EC112762-3517-48AF-9A8D-CEA261FBA3FC}" srcOrd="0" destOrd="0" presId="urn:microsoft.com/office/officeart/2005/8/layout/orgChart1"/>
    <dgm:cxn modelId="{D96E8271-3584-4455-8401-3D888CBA318F}" type="presParOf" srcId="{CCBD8E0C-1BE8-4C91-8B4D-0798B26A6E2B}" destId="{F6B39426-B58A-46ED-BC1C-D3C2994530FE}" srcOrd="1" destOrd="0" presId="urn:microsoft.com/office/officeart/2005/8/layout/orgChart1"/>
    <dgm:cxn modelId="{259445EE-50E3-4BAC-A013-EA1741486A22}" type="presParOf" srcId="{F6B39426-B58A-46ED-BC1C-D3C2994530FE}" destId="{D805ED61-D870-40BA-BD0B-3386DC6AF5E4}" srcOrd="0" destOrd="0" presId="urn:microsoft.com/office/officeart/2005/8/layout/orgChart1"/>
    <dgm:cxn modelId="{D9E31776-53C7-4D55-ACBD-E8E549271B79}" type="presParOf" srcId="{D805ED61-D870-40BA-BD0B-3386DC6AF5E4}" destId="{3519B3E3-CB94-49A4-961E-D36E182C867E}" srcOrd="0" destOrd="0" presId="urn:microsoft.com/office/officeart/2005/8/layout/orgChart1"/>
    <dgm:cxn modelId="{A7D35A98-A490-4BD1-948E-60E9E01D73E3}" type="presParOf" srcId="{D805ED61-D870-40BA-BD0B-3386DC6AF5E4}" destId="{A5E2A861-03AC-4A6D-8706-05B4A6F536F5}" srcOrd="1" destOrd="0" presId="urn:microsoft.com/office/officeart/2005/8/layout/orgChart1"/>
    <dgm:cxn modelId="{FF565CA5-4B49-4FC7-ACBF-C3EE51B6D4EF}" type="presParOf" srcId="{F6B39426-B58A-46ED-BC1C-D3C2994530FE}" destId="{668B320A-1F2A-4B6E-9478-054030580EC4}" srcOrd="1" destOrd="0" presId="urn:microsoft.com/office/officeart/2005/8/layout/orgChart1"/>
    <dgm:cxn modelId="{00E85E38-C727-4222-94DC-9951C1440A8B}" type="presParOf" srcId="{F6B39426-B58A-46ED-BC1C-D3C2994530FE}" destId="{2305B9DD-5ADA-4D5F-935C-61C32FAA78F2}" srcOrd="2" destOrd="0" presId="urn:microsoft.com/office/officeart/2005/8/layout/orgChart1"/>
    <dgm:cxn modelId="{3DA00726-34D6-40DC-982C-F423DE16ACE7}" type="presParOf" srcId="{CCBD8E0C-1BE8-4C91-8B4D-0798B26A6E2B}" destId="{127F31DD-0018-45B3-831E-3E160F419011}" srcOrd="2" destOrd="0" presId="urn:microsoft.com/office/officeart/2005/8/layout/orgChart1"/>
    <dgm:cxn modelId="{18D67FF5-35ED-412B-AFB5-5D0F6B017A42}" type="presParOf" srcId="{CCBD8E0C-1BE8-4C91-8B4D-0798B26A6E2B}" destId="{4DFA1098-FEC7-4C61-8504-50A7624BA6C7}" srcOrd="3" destOrd="0" presId="urn:microsoft.com/office/officeart/2005/8/layout/orgChart1"/>
    <dgm:cxn modelId="{CABD1C8F-0EF6-4C31-BD02-121C33283BCE}" type="presParOf" srcId="{4DFA1098-FEC7-4C61-8504-50A7624BA6C7}" destId="{47BFA405-D268-4660-91E6-7382F2A81BBA}" srcOrd="0" destOrd="0" presId="urn:microsoft.com/office/officeart/2005/8/layout/orgChart1"/>
    <dgm:cxn modelId="{CE5A4E93-CAFA-4400-8040-D5C1CF936F92}" type="presParOf" srcId="{47BFA405-D268-4660-91E6-7382F2A81BBA}" destId="{D7243EA0-9C95-40CF-A14F-AABE18BBAF90}" srcOrd="0" destOrd="0" presId="urn:microsoft.com/office/officeart/2005/8/layout/orgChart1"/>
    <dgm:cxn modelId="{C4330DAA-F3F1-4095-83CF-D4F7B412814A}" type="presParOf" srcId="{47BFA405-D268-4660-91E6-7382F2A81BBA}" destId="{59FB53E4-705B-4F2B-88BB-35840B6FF156}" srcOrd="1" destOrd="0" presId="urn:microsoft.com/office/officeart/2005/8/layout/orgChart1"/>
    <dgm:cxn modelId="{E36F95EC-C35D-4869-9182-0943FD13515B}" type="presParOf" srcId="{4DFA1098-FEC7-4C61-8504-50A7624BA6C7}" destId="{8CE9E76C-EFAB-4CEC-BD29-4AE122392E96}" srcOrd="1" destOrd="0" presId="urn:microsoft.com/office/officeart/2005/8/layout/orgChart1"/>
    <dgm:cxn modelId="{536DB1B5-5CF2-4D77-920F-A8FD6358FC0B}" type="presParOf" srcId="{4DFA1098-FEC7-4C61-8504-50A7624BA6C7}" destId="{56CE6611-7C14-4FAA-82EB-0DBBE86FC67A}" srcOrd="2" destOrd="0" presId="urn:microsoft.com/office/officeart/2005/8/layout/orgChart1"/>
    <dgm:cxn modelId="{CD92DEDE-F80D-401D-8DFB-4A5C21F1DFBF}" type="presParOf" srcId="{D2F399EE-2AF8-4489-8D1D-8DBF09C2F751}" destId="{5A765A64-522E-4F82-95B2-38D19342A6BF}" srcOrd="2" destOrd="0" presId="urn:microsoft.com/office/officeart/2005/8/layout/orgChart1"/>
    <dgm:cxn modelId="{F74D570F-D894-4E1E-B2B1-4244BAB2FD02}" type="presParOf" srcId="{EEBEFFE4-8D54-48B9-BFD5-A16EB35D3DFD}" destId="{0B2208D8-F954-4BA1-81EF-F67828287AA5}" srcOrd="2" destOrd="0" presId="urn:microsoft.com/office/officeart/2005/8/layout/orgChart1"/>
    <dgm:cxn modelId="{620400E9-E56D-439D-82B6-604E67FDD285}" type="presParOf" srcId="{EEBEFFE4-8D54-48B9-BFD5-A16EB35D3DFD}" destId="{0EC09872-E306-439F-892E-8C60E077FCEF}" srcOrd="3" destOrd="0" presId="urn:microsoft.com/office/officeart/2005/8/layout/orgChart1"/>
    <dgm:cxn modelId="{45766102-AF23-4379-A28F-B4A7E357393C}" type="presParOf" srcId="{0EC09872-E306-439F-892E-8C60E077FCEF}" destId="{BF2329DF-5972-4BEC-BD8E-0F9F5AEE4BCC}" srcOrd="0" destOrd="0" presId="urn:microsoft.com/office/officeart/2005/8/layout/orgChart1"/>
    <dgm:cxn modelId="{5CF27D6A-471A-416C-9F21-D532FF428B54}" type="presParOf" srcId="{BF2329DF-5972-4BEC-BD8E-0F9F5AEE4BCC}" destId="{756DCCFD-3E9B-42B0-A373-1F956F50B77B}" srcOrd="0" destOrd="0" presId="urn:microsoft.com/office/officeart/2005/8/layout/orgChart1"/>
    <dgm:cxn modelId="{D731CCED-2B8C-4EFF-A100-AD9F25C41179}" type="presParOf" srcId="{BF2329DF-5972-4BEC-BD8E-0F9F5AEE4BCC}" destId="{7C287756-C0F4-415E-8A87-D20C0718DD0F}" srcOrd="1" destOrd="0" presId="urn:microsoft.com/office/officeart/2005/8/layout/orgChart1"/>
    <dgm:cxn modelId="{A599610E-6F47-419D-A110-FC37F8B03773}" type="presParOf" srcId="{0EC09872-E306-439F-892E-8C60E077FCEF}" destId="{BED274C5-F3B7-46C1-92C9-DDF6F570E6B5}" srcOrd="1" destOrd="0" presId="urn:microsoft.com/office/officeart/2005/8/layout/orgChart1"/>
    <dgm:cxn modelId="{C3277DDA-2D02-4D64-B3D3-8EE8E339835C}" type="presParOf" srcId="{BED274C5-F3B7-46C1-92C9-DDF6F570E6B5}" destId="{06B0E219-2D57-463F-803B-9969E3F6D26C}" srcOrd="0" destOrd="0" presId="urn:microsoft.com/office/officeart/2005/8/layout/orgChart1"/>
    <dgm:cxn modelId="{33F80774-B8F2-4C1D-98BC-D15E27FEC169}" type="presParOf" srcId="{BED274C5-F3B7-46C1-92C9-DDF6F570E6B5}" destId="{6D87B54F-3C11-43E8-A1DC-721786497F09}" srcOrd="1" destOrd="0" presId="urn:microsoft.com/office/officeart/2005/8/layout/orgChart1"/>
    <dgm:cxn modelId="{BB6B1422-4E8B-4B3B-B046-B274E4DE9887}" type="presParOf" srcId="{6D87B54F-3C11-43E8-A1DC-721786497F09}" destId="{E330E3E1-A0EC-4C4D-9F48-0FEDCE94DCE4}" srcOrd="0" destOrd="0" presId="urn:microsoft.com/office/officeart/2005/8/layout/orgChart1"/>
    <dgm:cxn modelId="{415D84EF-0FEA-41CF-8609-DD294D058FB2}" type="presParOf" srcId="{E330E3E1-A0EC-4C4D-9F48-0FEDCE94DCE4}" destId="{4D70521D-86ED-432D-AD1B-FD7349360D05}" srcOrd="0" destOrd="0" presId="urn:microsoft.com/office/officeart/2005/8/layout/orgChart1"/>
    <dgm:cxn modelId="{EB9A09CE-345E-4A42-B1D3-A01DA655C4FB}" type="presParOf" srcId="{E330E3E1-A0EC-4C4D-9F48-0FEDCE94DCE4}" destId="{CDE0850F-4C76-4663-929E-18C3A9E4F54E}" srcOrd="1" destOrd="0" presId="urn:microsoft.com/office/officeart/2005/8/layout/orgChart1"/>
    <dgm:cxn modelId="{85963BE6-CC0C-49D5-BDC5-D3706A6B2DBE}" type="presParOf" srcId="{6D87B54F-3C11-43E8-A1DC-721786497F09}" destId="{809D086C-5A73-418C-8EEC-AC8C0ED3C1AD}" srcOrd="1" destOrd="0" presId="urn:microsoft.com/office/officeart/2005/8/layout/orgChart1"/>
    <dgm:cxn modelId="{31BDD164-0EDF-4167-ADBD-3F1305622139}" type="presParOf" srcId="{6D87B54F-3C11-43E8-A1DC-721786497F09}" destId="{4EE0B040-F0A1-450D-83F2-1E98499E459B}" srcOrd="2" destOrd="0" presId="urn:microsoft.com/office/officeart/2005/8/layout/orgChart1"/>
    <dgm:cxn modelId="{331C72DF-3A76-496F-BD7A-5F5ECCB35E1C}" type="presParOf" srcId="{BED274C5-F3B7-46C1-92C9-DDF6F570E6B5}" destId="{0DEFF37C-34E9-4B23-8C12-AEEF84284B8A}" srcOrd="2" destOrd="0" presId="urn:microsoft.com/office/officeart/2005/8/layout/orgChart1"/>
    <dgm:cxn modelId="{C6FF7FFF-4456-435E-98A1-11C26EEAF6FC}" type="presParOf" srcId="{BED274C5-F3B7-46C1-92C9-DDF6F570E6B5}" destId="{C96DD378-9086-47B0-8B13-352E2BC54382}" srcOrd="3" destOrd="0" presId="urn:microsoft.com/office/officeart/2005/8/layout/orgChart1"/>
    <dgm:cxn modelId="{109A3122-DF7A-4783-BE21-8F894AE82210}" type="presParOf" srcId="{C96DD378-9086-47B0-8B13-352E2BC54382}" destId="{C0C88951-A718-464E-8BD2-304FF1F9BE17}" srcOrd="0" destOrd="0" presId="urn:microsoft.com/office/officeart/2005/8/layout/orgChart1"/>
    <dgm:cxn modelId="{B64DF74C-8E6A-4653-9D68-551DD52BFD40}" type="presParOf" srcId="{C0C88951-A718-464E-8BD2-304FF1F9BE17}" destId="{A195E3A0-503F-42E6-BEFD-F1E9D2237747}" srcOrd="0" destOrd="0" presId="urn:microsoft.com/office/officeart/2005/8/layout/orgChart1"/>
    <dgm:cxn modelId="{B80C1FA1-7F15-4484-9314-92D1A13A0B13}" type="presParOf" srcId="{C0C88951-A718-464E-8BD2-304FF1F9BE17}" destId="{9A18F850-9F15-44DD-B153-8A146B437A3E}" srcOrd="1" destOrd="0" presId="urn:microsoft.com/office/officeart/2005/8/layout/orgChart1"/>
    <dgm:cxn modelId="{FB5ED1F6-B67A-4FDA-A351-34B90682CE2F}" type="presParOf" srcId="{C96DD378-9086-47B0-8B13-352E2BC54382}" destId="{228C5F47-FE15-48C0-BABA-8FF779DEDC2E}" srcOrd="1" destOrd="0" presId="urn:microsoft.com/office/officeart/2005/8/layout/orgChart1"/>
    <dgm:cxn modelId="{E17E4650-C40A-485A-8EC1-4F2522C70E63}" type="presParOf" srcId="{C96DD378-9086-47B0-8B13-352E2BC54382}" destId="{57D6A494-E641-4560-9777-F242DA4A5287}" srcOrd="2" destOrd="0" presId="urn:microsoft.com/office/officeart/2005/8/layout/orgChart1"/>
    <dgm:cxn modelId="{E9AAEDA3-F744-487B-810F-F82C047D6375}" type="presParOf" srcId="{0EC09872-E306-439F-892E-8C60E077FCEF}" destId="{023836A3-5A21-4F46-9C15-2E18290A3D54}" srcOrd="2" destOrd="0" presId="urn:microsoft.com/office/officeart/2005/8/layout/orgChart1"/>
    <dgm:cxn modelId="{77758FD0-78C2-475E-95AC-5FE4DF14E84B}" type="presParOf" srcId="{EEBEFFE4-8D54-48B9-BFD5-A16EB35D3DFD}" destId="{82F08430-AC7F-4895-AF5E-E20774DC1731}" srcOrd="4" destOrd="0" presId="urn:microsoft.com/office/officeart/2005/8/layout/orgChart1"/>
    <dgm:cxn modelId="{7DC63DA6-5A42-4087-AF86-FCD5D95FE795}" type="presParOf" srcId="{EEBEFFE4-8D54-48B9-BFD5-A16EB35D3DFD}" destId="{7919E10C-1C61-4912-9B8E-C8E61D8C2E03}" srcOrd="5" destOrd="0" presId="urn:microsoft.com/office/officeart/2005/8/layout/orgChart1"/>
    <dgm:cxn modelId="{CD51E54C-2587-4EBD-93D1-8923EE650BDF}" type="presParOf" srcId="{7919E10C-1C61-4912-9B8E-C8E61D8C2E03}" destId="{D4352D2B-5B73-44DF-8EC2-3823CFF34821}" srcOrd="0" destOrd="0" presId="urn:microsoft.com/office/officeart/2005/8/layout/orgChart1"/>
    <dgm:cxn modelId="{09DC6CEF-2BE4-4657-947C-3B37FB5D18A5}" type="presParOf" srcId="{D4352D2B-5B73-44DF-8EC2-3823CFF34821}" destId="{888E7825-E49A-4BD7-B46C-32CA0C162D61}" srcOrd="0" destOrd="0" presId="urn:microsoft.com/office/officeart/2005/8/layout/orgChart1"/>
    <dgm:cxn modelId="{49617286-3F6C-4641-A283-CE288A21DCBE}" type="presParOf" srcId="{D4352D2B-5B73-44DF-8EC2-3823CFF34821}" destId="{CF30661D-F581-4BE7-ADFE-2B28EA93FC18}" srcOrd="1" destOrd="0" presId="urn:microsoft.com/office/officeart/2005/8/layout/orgChart1"/>
    <dgm:cxn modelId="{48DD66EF-A436-478F-974B-1C90ED7E3AC0}" type="presParOf" srcId="{7919E10C-1C61-4912-9B8E-C8E61D8C2E03}" destId="{94D17FC1-62E9-4FFF-8F30-F47A78FDDA17}" srcOrd="1" destOrd="0" presId="urn:microsoft.com/office/officeart/2005/8/layout/orgChart1"/>
    <dgm:cxn modelId="{D5E37522-1155-46D9-80A9-58A887C0B4AF}" type="presParOf" srcId="{94D17FC1-62E9-4FFF-8F30-F47A78FDDA17}" destId="{8765B873-B99C-47D0-8C6B-5D2DE72BB522}" srcOrd="0" destOrd="0" presId="urn:microsoft.com/office/officeart/2005/8/layout/orgChart1"/>
    <dgm:cxn modelId="{065E71BD-727B-4524-B6CA-96A1A24CDCAC}" type="presParOf" srcId="{94D17FC1-62E9-4FFF-8F30-F47A78FDDA17}" destId="{10E9E809-123E-44DA-9641-6BC19C2574D0}" srcOrd="1" destOrd="0" presId="urn:microsoft.com/office/officeart/2005/8/layout/orgChart1"/>
    <dgm:cxn modelId="{16F67ECB-7E2A-40B4-A9BF-82D95B5A3E46}" type="presParOf" srcId="{10E9E809-123E-44DA-9641-6BC19C2574D0}" destId="{C8C35081-3EFF-4153-8A9C-87A17448485A}" srcOrd="0" destOrd="0" presId="urn:microsoft.com/office/officeart/2005/8/layout/orgChart1"/>
    <dgm:cxn modelId="{6745216D-6FF1-4846-97E1-15ECC050385C}" type="presParOf" srcId="{C8C35081-3EFF-4153-8A9C-87A17448485A}" destId="{1BC1A40D-D574-4DE5-A87E-02F92C09E125}" srcOrd="0" destOrd="0" presId="urn:microsoft.com/office/officeart/2005/8/layout/orgChart1"/>
    <dgm:cxn modelId="{D7892CEE-C8D2-41E5-BB0F-66E9AE6C6B9F}" type="presParOf" srcId="{C8C35081-3EFF-4153-8A9C-87A17448485A}" destId="{479958E2-37FC-4BC6-93C7-8693E66591E9}" srcOrd="1" destOrd="0" presId="urn:microsoft.com/office/officeart/2005/8/layout/orgChart1"/>
    <dgm:cxn modelId="{22080151-0086-47E5-991C-043A8987BC1D}" type="presParOf" srcId="{10E9E809-123E-44DA-9641-6BC19C2574D0}" destId="{CFC1A306-2F80-4AB1-A8AF-D791391E336A}" srcOrd="1" destOrd="0" presId="urn:microsoft.com/office/officeart/2005/8/layout/orgChart1"/>
    <dgm:cxn modelId="{94A9A063-FF71-437A-A153-E26EE309161D}" type="presParOf" srcId="{10E9E809-123E-44DA-9641-6BC19C2574D0}" destId="{9F35354C-94A4-4A8D-A50E-E59E11E29858}" srcOrd="2" destOrd="0" presId="urn:microsoft.com/office/officeart/2005/8/layout/orgChart1"/>
    <dgm:cxn modelId="{4CE59FA0-8C11-4563-BDE8-41805549D811}" type="presParOf" srcId="{94D17FC1-62E9-4FFF-8F30-F47A78FDDA17}" destId="{D726D402-96A5-414F-877F-92D9F82E8100}" srcOrd="2" destOrd="0" presId="urn:microsoft.com/office/officeart/2005/8/layout/orgChart1"/>
    <dgm:cxn modelId="{DCB0A3CF-B525-4EED-B705-1C721DA735A3}" type="presParOf" srcId="{94D17FC1-62E9-4FFF-8F30-F47A78FDDA17}" destId="{D7E77429-3436-4296-A0B1-09B7F4EC6778}" srcOrd="3" destOrd="0" presId="urn:microsoft.com/office/officeart/2005/8/layout/orgChart1"/>
    <dgm:cxn modelId="{96352697-BEC8-4D9A-9B67-BA1DBE8EF009}" type="presParOf" srcId="{D7E77429-3436-4296-A0B1-09B7F4EC6778}" destId="{E2EC575B-EA79-471F-BA83-4B4C456DCC7D}" srcOrd="0" destOrd="0" presId="urn:microsoft.com/office/officeart/2005/8/layout/orgChart1"/>
    <dgm:cxn modelId="{0BE5C231-A8F9-4E3F-B3C6-AD9760E29493}" type="presParOf" srcId="{E2EC575B-EA79-471F-BA83-4B4C456DCC7D}" destId="{33AE5915-379D-47CB-A2D0-671EC51447D1}" srcOrd="0" destOrd="0" presId="urn:microsoft.com/office/officeart/2005/8/layout/orgChart1"/>
    <dgm:cxn modelId="{1724EF8A-2F2F-428D-9C87-3CA5F1A1BDBF}" type="presParOf" srcId="{E2EC575B-EA79-471F-BA83-4B4C456DCC7D}" destId="{C8A16EE5-A2B6-4203-A754-9F7E7DB8E96F}" srcOrd="1" destOrd="0" presId="urn:microsoft.com/office/officeart/2005/8/layout/orgChart1"/>
    <dgm:cxn modelId="{6A2861DD-0DFD-4166-A208-9B406E7C515C}" type="presParOf" srcId="{D7E77429-3436-4296-A0B1-09B7F4EC6778}" destId="{D5CD0034-F006-42B1-A108-CCF97083F1C8}" srcOrd="1" destOrd="0" presId="urn:microsoft.com/office/officeart/2005/8/layout/orgChart1"/>
    <dgm:cxn modelId="{0F8E01AD-B7BE-44B9-B065-AEE0610A67F6}" type="presParOf" srcId="{D7E77429-3436-4296-A0B1-09B7F4EC6778}" destId="{F17F245F-2726-4E7E-9135-B355420CBE09}" srcOrd="2" destOrd="0" presId="urn:microsoft.com/office/officeart/2005/8/layout/orgChart1"/>
    <dgm:cxn modelId="{100943A1-A42D-4409-A875-A7C417DFECC9}" type="presParOf" srcId="{94D17FC1-62E9-4FFF-8F30-F47A78FDDA17}" destId="{2DC1EB01-51BA-420E-B5D8-A0C348055B9A}" srcOrd="4" destOrd="0" presId="urn:microsoft.com/office/officeart/2005/8/layout/orgChart1"/>
    <dgm:cxn modelId="{788485FE-21F0-4117-BACF-C02719CBC63B}" type="presParOf" srcId="{94D17FC1-62E9-4FFF-8F30-F47A78FDDA17}" destId="{A97A688A-340E-42DD-9682-63C65429C01E}" srcOrd="5" destOrd="0" presId="urn:microsoft.com/office/officeart/2005/8/layout/orgChart1"/>
    <dgm:cxn modelId="{035F541F-5C3F-4255-BBEA-C1B3DA4E7A45}" type="presParOf" srcId="{A97A688A-340E-42DD-9682-63C65429C01E}" destId="{69BD283E-F31E-4BF3-9493-E0E25B9578A5}" srcOrd="0" destOrd="0" presId="urn:microsoft.com/office/officeart/2005/8/layout/orgChart1"/>
    <dgm:cxn modelId="{32787B1D-B525-4829-A3EE-AD6819051F91}" type="presParOf" srcId="{69BD283E-F31E-4BF3-9493-E0E25B9578A5}" destId="{AEA024E7-942D-47E2-ADAA-66454EC47089}" srcOrd="0" destOrd="0" presId="urn:microsoft.com/office/officeart/2005/8/layout/orgChart1"/>
    <dgm:cxn modelId="{6A6D0518-86B2-45F3-B147-FE41472B3880}" type="presParOf" srcId="{69BD283E-F31E-4BF3-9493-E0E25B9578A5}" destId="{E9417E4C-CA09-44C1-9490-D3EDAAD0A70C}" srcOrd="1" destOrd="0" presId="urn:microsoft.com/office/officeart/2005/8/layout/orgChart1"/>
    <dgm:cxn modelId="{FCDF812C-6393-4313-BDC7-61FFC0BBDDC1}" type="presParOf" srcId="{A97A688A-340E-42DD-9682-63C65429C01E}" destId="{59B6F2E7-B93E-4003-8BD3-5717876CE94C}" srcOrd="1" destOrd="0" presId="urn:microsoft.com/office/officeart/2005/8/layout/orgChart1"/>
    <dgm:cxn modelId="{0502A930-40C3-486B-B8AF-D224A9788D0E}" type="presParOf" srcId="{A97A688A-340E-42DD-9682-63C65429C01E}" destId="{FBA2E4EE-97EF-4F61-A144-D20B0F57C904}" srcOrd="2" destOrd="0" presId="urn:microsoft.com/office/officeart/2005/8/layout/orgChart1"/>
    <dgm:cxn modelId="{CA730415-8C66-413D-97F7-26A0DD386BE5}" type="presParOf" srcId="{7919E10C-1C61-4912-9B8E-C8E61D8C2E03}" destId="{5DD74D69-4101-46DD-9AA5-3B321D47698A}" srcOrd="2" destOrd="0" presId="urn:microsoft.com/office/officeart/2005/8/layout/orgChart1"/>
    <dgm:cxn modelId="{1BAD67F4-2576-464C-BA0C-87A7470A9A95}" type="presParOf" srcId="{EEBEFFE4-8D54-48B9-BFD5-A16EB35D3DFD}" destId="{168C5F69-729F-4F1C-A5A2-140417602812}" srcOrd="6" destOrd="0" presId="urn:microsoft.com/office/officeart/2005/8/layout/orgChart1"/>
    <dgm:cxn modelId="{CAF607DB-F5B2-4E1F-A161-B393ADA5EC9C}" type="presParOf" srcId="{EEBEFFE4-8D54-48B9-BFD5-A16EB35D3DFD}" destId="{4B3718B7-F881-45F5-A788-E81CA58941A5}" srcOrd="7" destOrd="0" presId="urn:microsoft.com/office/officeart/2005/8/layout/orgChart1"/>
    <dgm:cxn modelId="{C364210C-DB31-4451-9F0D-6E3341CD1438}" type="presParOf" srcId="{4B3718B7-F881-45F5-A788-E81CA58941A5}" destId="{9BF5AC18-5A3D-4DF8-A9D6-9FB14AC6AC50}" srcOrd="0" destOrd="0" presId="urn:microsoft.com/office/officeart/2005/8/layout/orgChart1"/>
    <dgm:cxn modelId="{C7247B71-79D1-4BA6-B28E-DEBD463338AA}" type="presParOf" srcId="{9BF5AC18-5A3D-4DF8-A9D6-9FB14AC6AC50}" destId="{8BC7B330-C2E4-4DBA-9107-3D7C1D988E0E}" srcOrd="0" destOrd="0" presId="urn:microsoft.com/office/officeart/2005/8/layout/orgChart1"/>
    <dgm:cxn modelId="{E95283E6-53B9-4B5A-AE08-77FA94C236A9}" type="presParOf" srcId="{9BF5AC18-5A3D-4DF8-A9D6-9FB14AC6AC50}" destId="{574098F4-4D31-4A3B-BF8D-699FB155FF57}" srcOrd="1" destOrd="0" presId="urn:microsoft.com/office/officeart/2005/8/layout/orgChart1"/>
    <dgm:cxn modelId="{456E1202-1016-40CE-8F6C-9DABD21C8E61}" type="presParOf" srcId="{4B3718B7-F881-45F5-A788-E81CA58941A5}" destId="{6270E68E-4B8A-423B-B9DD-4FE085FBF70A}" srcOrd="1" destOrd="0" presId="urn:microsoft.com/office/officeart/2005/8/layout/orgChart1"/>
    <dgm:cxn modelId="{3737549F-A6A2-4737-B5B0-91EA5C467110}" type="presParOf" srcId="{6270E68E-4B8A-423B-B9DD-4FE085FBF70A}" destId="{D2BB41C1-CB39-4F71-BE30-EBAA1B3538F1}" srcOrd="0" destOrd="0" presId="urn:microsoft.com/office/officeart/2005/8/layout/orgChart1"/>
    <dgm:cxn modelId="{19180006-BF72-4616-A032-FB3C75333EDD}" type="presParOf" srcId="{6270E68E-4B8A-423B-B9DD-4FE085FBF70A}" destId="{EE9F150E-24FC-4F03-9514-28B70F0DA497}" srcOrd="1" destOrd="0" presId="urn:microsoft.com/office/officeart/2005/8/layout/orgChart1"/>
    <dgm:cxn modelId="{BC5EAEFD-AE00-4ABB-9335-893059E428DB}" type="presParOf" srcId="{EE9F150E-24FC-4F03-9514-28B70F0DA497}" destId="{B10A2FE5-1AF2-4D77-B4F5-D191CB772D61}" srcOrd="0" destOrd="0" presId="urn:microsoft.com/office/officeart/2005/8/layout/orgChart1"/>
    <dgm:cxn modelId="{7359A497-59B9-4733-8BFF-80B6ADA79727}" type="presParOf" srcId="{B10A2FE5-1AF2-4D77-B4F5-D191CB772D61}" destId="{6AFC41E5-D225-4C0A-8D08-CFD2AA44D0F3}" srcOrd="0" destOrd="0" presId="urn:microsoft.com/office/officeart/2005/8/layout/orgChart1"/>
    <dgm:cxn modelId="{29585023-8F95-45C2-9A78-C7F21CF61691}" type="presParOf" srcId="{B10A2FE5-1AF2-4D77-B4F5-D191CB772D61}" destId="{CA8A9F4E-6F13-4857-B5FB-7BAA00B4601A}" srcOrd="1" destOrd="0" presId="urn:microsoft.com/office/officeart/2005/8/layout/orgChart1"/>
    <dgm:cxn modelId="{60FB2100-6116-4FBD-9ED4-FB1C86D7DF45}" type="presParOf" srcId="{EE9F150E-24FC-4F03-9514-28B70F0DA497}" destId="{E6ACBEC6-C863-4B59-96FD-134BD146662D}" srcOrd="1" destOrd="0" presId="urn:microsoft.com/office/officeart/2005/8/layout/orgChart1"/>
    <dgm:cxn modelId="{1B93008F-799E-46B0-8F6E-0900B7FD9B23}" type="presParOf" srcId="{EE9F150E-24FC-4F03-9514-28B70F0DA497}" destId="{9CE55044-9A10-4B94-9B84-7E5B5C27506E}" srcOrd="2" destOrd="0" presId="urn:microsoft.com/office/officeart/2005/8/layout/orgChart1"/>
    <dgm:cxn modelId="{117838A2-CE42-4419-AAEA-63072C5D4CCC}" type="presParOf" srcId="{6270E68E-4B8A-423B-B9DD-4FE085FBF70A}" destId="{98164072-771E-41DA-8B26-1685A2690CA4}" srcOrd="2" destOrd="0" presId="urn:microsoft.com/office/officeart/2005/8/layout/orgChart1"/>
    <dgm:cxn modelId="{1355C8BF-BBAA-4384-8C34-1457B55EFF96}" type="presParOf" srcId="{6270E68E-4B8A-423B-B9DD-4FE085FBF70A}" destId="{65CE745F-B6F7-4963-9912-EE24A848C314}" srcOrd="3" destOrd="0" presId="urn:microsoft.com/office/officeart/2005/8/layout/orgChart1"/>
    <dgm:cxn modelId="{63B1EBD2-0828-4DA8-A84E-09861C6BFFC8}" type="presParOf" srcId="{65CE745F-B6F7-4963-9912-EE24A848C314}" destId="{342C314D-5067-4C95-97C4-A010249DC143}" srcOrd="0" destOrd="0" presId="urn:microsoft.com/office/officeart/2005/8/layout/orgChart1"/>
    <dgm:cxn modelId="{25E5D0B9-1065-4154-AB75-FEC6B0F81AB1}" type="presParOf" srcId="{342C314D-5067-4C95-97C4-A010249DC143}" destId="{CCCDD43A-54F6-407D-AD77-2207291B5A6D}" srcOrd="0" destOrd="0" presId="urn:microsoft.com/office/officeart/2005/8/layout/orgChart1"/>
    <dgm:cxn modelId="{88A40493-4E65-4267-8FAD-1412475782C5}" type="presParOf" srcId="{342C314D-5067-4C95-97C4-A010249DC143}" destId="{789D9325-5B65-4DEC-B75D-E1B73C58E8AE}" srcOrd="1" destOrd="0" presId="urn:microsoft.com/office/officeart/2005/8/layout/orgChart1"/>
    <dgm:cxn modelId="{1872B864-0553-4711-AD7F-30B2E26BA93E}" type="presParOf" srcId="{65CE745F-B6F7-4963-9912-EE24A848C314}" destId="{4F225517-8CA9-4C8B-ACB1-203DB89E37D4}" srcOrd="1" destOrd="0" presId="urn:microsoft.com/office/officeart/2005/8/layout/orgChart1"/>
    <dgm:cxn modelId="{A47A7A1C-8C19-4AFE-8CDF-3CEF3F13E8BE}" type="presParOf" srcId="{65CE745F-B6F7-4963-9912-EE24A848C314}" destId="{954CDAB0-81DF-4FB7-8723-5880D5E2CF8F}" srcOrd="2" destOrd="0" presId="urn:microsoft.com/office/officeart/2005/8/layout/orgChart1"/>
    <dgm:cxn modelId="{BC9323EC-4345-41EF-B8E1-42D6DE396F6E}" type="presParOf" srcId="{4B3718B7-F881-45F5-A788-E81CA58941A5}" destId="{B1BDF3EF-779F-458B-8291-384EF967CE8C}" srcOrd="2" destOrd="0" presId="urn:microsoft.com/office/officeart/2005/8/layout/orgChart1"/>
    <dgm:cxn modelId="{3381DD1C-2117-4AF0-90D0-55C5C26A2A5D}" type="presParOf" srcId="{0219C978-4658-4F0E-9157-2C26913CBD04}" destId="{09D35263-F165-454B-9EC0-BEDCED0119FB}" srcOrd="2" destOrd="0" presId="urn:microsoft.com/office/officeart/2005/8/layout/orgChart1"/>
    <dgm:cxn modelId="{C361C999-9661-45B0-80C3-77EDEB706B76}" type="presParOf" srcId="{1D1A5040-A34E-47E6-BC01-D7618C086114}" destId="{EEBE739B-DE89-46CB-8C5F-153159C2A52D}" srcOrd="6" destOrd="0" presId="urn:microsoft.com/office/officeart/2005/8/layout/orgChart1"/>
    <dgm:cxn modelId="{462E3419-7589-4F20-9C51-06A95AC74878}" type="presParOf" srcId="{1D1A5040-A34E-47E6-BC01-D7618C086114}" destId="{4F6C9138-E28B-423D-A9DB-C6E7A306CA4A}" srcOrd="7" destOrd="0" presId="urn:microsoft.com/office/officeart/2005/8/layout/orgChart1"/>
    <dgm:cxn modelId="{12A19ADE-7ABE-4472-853D-FB6495AAADB2}" type="presParOf" srcId="{4F6C9138-E28B-423D-A9DB-C6E7A306CA4A}" destId="{349DED7C-5883-4C9D-8390-261EF42B36BE}" srcOrd="0" destOrd="0" presId="urn:microsoft.com/office/officeart/2005/8/layout/orgChart1"/>
    <dgm:cxn modelId="{3601B636-CEFF-4DA4-956B-B8898AF4A485}" type="presParOf" srcId="{349DED7C-5883-4C9D-8390-261EF42B36BE}" destId="{CAC3BFAE-1A73-499A-BF61-93E2CC006CF8}" srcOrd="0" destOrd="0" presId="urn:microsoft.com/office/officeart/2005/8/layout/orgChart1"/>
    <dgm:cxn modelId="{A938EB94-B3D9-45DD-8118-1FDFC77F8DD7}" type="presParOf" srcId="{349DED7C-5883-4C9D-8390-261EF42B36BE}" destId="{3F9D83F6-674E-4680-97E8-CF8B6798AA51}" srcOrd="1" destOrd="0" presId="urn:microsoft.com/office/officeart/2005/8/layout/orgChart1"/>
    <dgm:cxn modelId="{0D1799D4-FC40-4CAE-9D5D-89BE5EB15D5D}" type="presParOf" srcId="{4F6C9138-E28B-423D-A9DB-C6E7A306CA4A}" destId="{F32535A8-8646-4CB5-BDFF-F3585050237E}" srcOrd="1" destOrd="0" presId="urn:microsoft.com/office/officeart/2005/8/layout/orgChart1"/>
    <dgm:cxn modelId="{E4109816-C3EC-4912-961A-001C8C7BE9AD}" type="presParOf" srcId="{4F6C9138-E28B-423D-A9DB-C6E7A306CA4A}" destId="{A033B240-8962-45C7-A834-078CDEE6A299}" srcOrd="2" destOrd="0" presId="urn:microsoft.com/office/officeart/2005/8/layout/orgChart1"/>
    <dgm:cxn modelId="{4A50F9BF-3CA4-4354-BA41-CDB549268019}" type="presParOf" srcId="{1D1A5040-A34E-47E6-BC01-D7618C086114}" destId="{979E6B86-EBF7-45E4-B548-C7D65B7073BD}" srcOrd="8" destOrd="0" presId="urn:microsoft.com/office/officeart/2005/8/layout/orgChart1"/>
    <dgm:cxn modelId="{3C19BF0B-F924-4678-9545-AF8849478C08}" type="presParOf" srcId="{1D1A5040-A34E-47E6-BC01-D7618C086114}" destId="{85AE5ACE-2A68-4C80-93E0-6A0AE9EA9FA9}" srcOrd="9" destOrd="0" presId="urn:microsoft.com/office/officeart/2005/8/layout/orgChart1"/>
    <dgm:cxn modelId="{55E55CF1-94C4-423F-825C-30FC7146B9DD}" type="presParOf" srcId="{85AE5ACE-2A68-4C80-93E0-6A0AE9EA9FA9}" destId="{0933E6C9-49B5-4618-8AF3-FF276AA79BEF}" srcOrd="0" destOrd="0" presId="urn:microsoft.com/office/officeart/2005/8/layout/orgChart1"/>
    <dgm:cxn modelId="{FF715F3E-31E1-4A06-9D72-EE14CE3CE417}" type="presParOf" srcId="{0933E6C9-49B5-4618-8AF3-FF276AA79BEF}" destId="{8BF3F579-1FD0-4BBE-8F35-58511CB2891C}" srcOrd="0" destOrd="0" presId="urn:microsoft.com/office/officeart/2005/8/layout/orgChart1"/>
    <dgm:cxn modelId="{C9C81F72-18F1-4EE5-8377-90D5BE9E0CE8}" type="presParOf" srcId="{0933E6C9-49B5-4618-8AF3-FF276AA79BEF}" destId="{24436F21-D328-420D-A9C3-790A0BC6BDB7}" srcOrd="1" destOrd="0" presId="urn:microsoft.com/office/officeart/2005/8/layout/orgChart1"/>
    <dgm:cxn modelId="{794BDE8F-0052-42AE-BA8D-BBF854D33427}" type="presParOf" srcId="{85AE5ACE-2A68-4C80-93E0-6A0AE9EA9FA9}" destId="{66EC2DBB-73AB-4000-8941-002F078CDC35}" srcOrd="1" destOrd="0" presId="urn:microsoft.com/office/officeart/2005/8/layout/orgChart1"/>
    <dgm:cxn modelId="{DC2C5E90-C872-4F3A-A6BF-ADC0B3B7EE87}" type="presParOf" srcId="{66EC2DBB-73AB-4000-8941-002F078CDC35}" destId="{9122E22A-C911-45F0-B367-3D3C6D4061A4}" srcOrd="0" destOrd="0" presId="urn:microsoft.com/office/officeart/2005/8/layout/orgChart1"/>
    <dgm:cxn modelId="{8031EE77-0696-4D44-9700-F2868090450F}" type="presParOf" srcId="{66EC2DBB-73AB-4000-8941-002F078CDC35}" destId="{F695F949-8720-4D4B-9559-166E977F729C}" srcOrd="1" destOrd="0" presId="urn:microsoft.com/office/officeart/2005/8/layout/orgChart1"/>
    <dgm:cxn modelId="{409F91BE-3E29-4657-ABA2-DBDE845C41EB}" type="presParOf" srcId="{F695F949-8720-4D4B-9559-166E977F729C}" destId="{BF2F0EF6-0645-4ACB-88BC-FE73565238DE}" srcOrd="0" destOrd="0" presId="urn:microsoft.com/office/officeart/2005/8/layout/orgChart1"/>
    <dgm:cxn modelId="{264C812D-4F4A-4AD3-B8BC-C23BFB6000C2}" type="presParOf" srcId="{BF2F0EF6-0645-4ACB-88BC-FE73565238DE}" destId="{12F75067-0E0E-45F9-99C8-C03DFA26DFD9}" srcOrd="0" destOrd="0" presId="urn:microsoft.com/office/officeart/2005/8/layout/orgChart1"/>
    <dgm:cxn modelId="{99CB0ABE-C48D-4B08-BC59-B1525C40B1A0}" type="presParOf" srcId="{BF2F0EF6-0645-4ACB-88BC-FE73565238DE}" destId="{CD72CCBD-CBD5-4ECD-9EBE-E0AE406E6EB5}" srcOrd="1" destOrd="0" presId="urn:microsoft.com/office/officeart/2005/8/layout/orgChart1"/>
    <dgm:cxn modelId="{622A1785-683C-49BD-B1AF-D875F97B4811}" type="presParOf" srcId="{F695F949-8720-4D4B-9559-166E977F729C}" destId="{E1B13674-7F27-4513-AEC4-3044E25A3672}" srcOrd="1" destOrd="0" presId="urn:microsoft.com/office/officeart/2005/8/layout/orgChart1"/>
    <dgm:cxn modelId="{ACA743B3-D618-4E8A-8376-09279C169C34}" type="presParOf" srcId="{F695F949-8720-4D4B-9559-166E977F729C}" destId="{46DADA36-8963-440F-9B97-24E7BF61431C}" srcOrd="2" destOrd="0" presId="urn:microsoft.com/office/officeart/2005/8/layout/orgChart1"/>
    <dgm:cxn modelId="{BB590596-87D3-4458-8AE1-9226D70F5316}" type="presParOf" srcId="{66EC2DBB-73AB-4000-8941-002F078CDC35}" destId="{CB690E8C-3CD3-410D-819B-559FE65869AE}" srcOrd="2" destOrd="0" presId="urn:microsoft.com/office/officeart/2005/8/layout/orgChart1"/>
    <dgm:cxn modelId="{53F2C007-BF9E-46BB-A89C-F807C1F5F053}" type="presParOf" srcId="{66EC2DBB-73AB-4000-8941-002F078CDC35}" destId="{FD98AE38-41D5-4CB1-84F5-74375624DDC2}" srcOrd="3" destOrd="0" presId="urn:microsoft.com/office/officeart/2005/8/layout/orgChart1"/>
    <dgm:cxn modelId="{E69738D1-1072-4B67-AE16-D6A7182815E5}" type="presParOf" srcId="{FD98AE38-41D5-4CB1-84F5-74375624DDC2}" destId="{35CC7DF8-6A8B-4765-9DDE-1DF6C209546C}" srcOrd="0" destOrd="0" presId="urn:microsoft.com/office/officeart/2005/8/layout/orgChart1"/>
    <dgm:cxn modelId="{6E71381E-8D15-40B9-9C32-13D03AD020A1}" type="presParOf" srcId="{35CC7DF8-6A8B-4765-9DDE-1DF6C209546C}" destId="{E273F0AD-16FA-422C-8553-419A825F8C05}" srcOrd="0" destOrd="0" presId="urn:microsoft.com/office/officeart/2005/8/layout/orgChart1"/>
    <dgm:cxn modelId="{9AC89765-D2F7-4906-AD32-DFB6FDF3037D}" type="presParOf" srcId="{35CC7DF8-6A8B-4765-9DDE-1DF6C209546C}" destId="{619D58DE-9F01-447F-8A9D-141C51930F27}" srcOrd="1" destOrd="0" presId="urn:microsoft.com/office/officeart/2005/8/layout/orgChart1"/>
    <dgm:cxn modelId="{24627F58-8EB0-4286-8D0E-4F5FDE306675}" type="presParOf" srcId="{FD98AE38-41D5-4CB1-84F5-74375624DDC2}" destId="{1FA51F8E-5978-481A-B1D5-CEA8F4FEE233}" srcOrd="1" destOrd="0" presId="urn:microsoft.com/office/officeart/2005/8/layout/orgChart1"/>
    <dgm:cxn modelId="{7EC5E49B-B427-4C4E-A84D-FF7E74BC08F8}" type="presParOf" srcId="{FD98AE38-41D5-4CB1-84F5-74375624DDC2}" destId="{FD21000F-07EF-4700-AEDE-46ED706D342F}" srcOrd="2" destOrd="0" presId="urn:microsoft.com/office/officeart/2005/8/layout/orgChart1"/>
    <dgm:cxn modelId="{89969FAB-899C-4984-A08F-00BA724FC0BD}" type="presParOf" srcId="{85AE5ACE-2A68-4C80-93E0-6A0AE9EA9FA9}" destId="{D190DD0A-7873-4441-910B-ABB1C3D60A60}" srcOrd="2" destOrd="0" presId="urn:microsoft.com/office/officeart/2005/8/layout/orgChart1"/>
    <dgm:cxn modelId="{0ADAD1C4-2970-4460-A578-6DC574D96A08}" type="presParOf" srcId="{081AA420-51A8-43A3-B629-980E3F9BF2E3}" destId="{E7D3E238-1252-48AF-8F2C-13B632B689F9}" srcOrd="2" destOrd="0" presId="urn:microsoft.com/office/officeart/2005/8/layout/orgChart1"/>
    <dgm:cxn modelId="{57380AA0-23DE-452A-A65F-F90B6FB6B530}" type="presParOf" srcId="{E7D3E238-1252-48AF-8F2C-13B632B689F9}" destId="{68B3CE5B-C663-4B76-A9F9-E01143941898}" srcOrd="0" destOrd="0" presId="urn:microsoft.com/office/officeart/2005/8/layout/orgChart1"/>
    <dgm:cxn modelId="{3FCB0EC8-E278-4848-9120-5F8EEC48C855}" type="presParOf" srcId="{E7D3E238-1252-48AF-8F2C-13B632B689F9}" destId="{DCAD2757-7303-44FF-B035-361B585F7685}" srcOrd="1" destOrd="0" presId="urn:microsoft.com/office/officeart/2005/8/layout/orgChart1"/>
    <dgm:cxn modelId="{914A6DB7-5767-479D-96B3-905E410D0060}" type="presParOf" srcId="{DCAD2757-7303-44FF-B035-361B585F7685}" destId="{1A80B383-8632-4882-9904-54E7CA132872}" srcOrd="0" destOrd="0" presId="urn:microsoft.com/office/officeart/2005/8/layout/orgChart1"/>
    <dgm:cxn modelId="{C042C102-D40B-4EB9-ACD5-8D9904A07B70}" type="presParOf" srcId="{1A80B383-8632-4882-9904-54E7CA132872}" destId="{4803E28D-4791-41C4-B878-34EE4470A961}" srcOrd="0" destOrd="0" presId="urn:microsoft.com/office/officeart/2005/8/layout/orgChart1"/>
    <dgm:cxn modelId="{A2CF327C-63B9-4EA5-9967-2A5F624DBD14}" type="presParOf" srcId="{1A80B383-8632-4882-9904-54E7CA132872}" destId="{FE55AE8B-B559-4389-A8D3-7E75C363C16E}" srcOrd="1" destOrd="0" presId="urn:microsoft.com/office/officeart/2005/8/layout/orgChart1"/>
    <dgm:cxn modelId="{3617E8EC-92DE-4B18-A379-97740D5A296A}" type="presParOf" srcId="{DCAD2757-7303-44FF-B035-361B585F7685}" destId="{2E75AFC2-81BA-4CB9-8683-60596C0D2EFB}" srcOrd="1" destOrd="0" presId="urn:microsoft.com/office/officeart/2005/8/layout/orgChart1"/>
    <dgm:cxn modelId="{6C750718-6B73-445F-A855-362A4F13DABE}" type="presParOf" srcId="{DCAD2757-7303-44FF-B035-361B585F7685}" destId="{60286B5B-65C0-4B22-878A-F5245A216909}" srcOrd="2" destOrd="0" presId="urn:microsoft.com/office/officeart/2005/8/layout/orgChart1"/>
    <dgm:cxn modelId="{658D8F3E-4EE9-4D72-8F5C-90DE2183F44C}" type="presParOf" srcId="{E7D3E238-1252-48AF-8F2C-13B632B689F9}" destId="{08B73F99-3D79-4BBF-88EA-9FBF7B53D6F0}" srcOrd="2" destOrd="0" presId="urn:microsoft.com/office/officeart/2005/8/layout/orgChart1"/>
    <dgm:cxn modelId="{1CCD1E30-2FFD-4F63-942E-3991A9128866}" type="presParOf" srcId="{E7D3E238-1252-48AF-8F2C-13B632B689F9}" destId="{5ABD33F6-F585-4768-B3E4-95A01125F307}" srcOrd="3" destOrd="0" presId="urn:microsoft.com/office/officeart/2005/8/layout/orgChart1"/>
    <dgm:cxn modelId="{756E4779-A0E5-4FFB-9640-65FCF71F439E}" type="presParOf" srcId="{5ABD33F6-F585-4768-B3E4-95A01125F307}" destId="{D27EE749-278E-4A3C-80C6-78D79BA9858E}" srcOrd="0" destOrd="0" presId="urn:microsoft.com/office/officeart/2005/8/layout/orgChart1"/>
    <dgm:cxn modelId="{D82A2B8A-3BBC-4BB9-93EC-42F0A8F4D717}" type="presParOf" srcId="{D27EE749-278E-4A3C-80C6-78D79BA9858E}" destId="{8DC76E5E-A7CC-41BF-8F1F-D4368B780803}" srcOrd="0" destOrd="0" presId="urn:microsoft.com/office/officeart/2005/8/layout/orgChart1"/>
    <dgm:cxn modelId="{5ABA2766-AE52-4A8B-A0B1-238CE1A2CA55}" type="presParOf" srcId="{D27EE749-278E-4A3C-80C6-78D79BA9858E}" destId="{66DC1C0F-839E-4E61-99EE-809647F1CE9A}" srcOrd="1" destOrd="0" presId="urn:microsoft.com/office/officeart/2005/8/layout/orgChart1"/>
    <dgm:cxn modelId="{3E49DD23-6EBC-4C50-8711-9D13208425AF}" type="presParOf" srcId="{5ABD33F6-F585-4768-B3E4-95A01125F307}" destId="{DEB01A77-57D8-4768-9F57-BEF8A64FF4C3}" srcOrd="1" destOrd="0" presId="urn:microsoft.com/office/officeart/2005/8/layout/orgChart1"/>
    <dgm:cxn modelId="{91F48814-090A-4130-BE8D-162BA7DE4742}" type="presParOf" srcId="{5ABD33F6-F585-4768-B3E4-95A01125F307}" destId="{14B73172-3F2A-4308-A5BA-EBF4C5AC87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472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359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114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3AEB09-233E-4ED6-91BA-08A71DBF7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F91F32A-F44A-4A36-9365-8A89E2C3C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A8DFA6-013D-46F0-9E60-BCEC6875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42EDB1-2694-4624-B4BF-F6CCF430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03841A-03D0-4E95-871A-0D850AB1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6177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A1C35-2555-482C-924D-1506BC60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5A419D-7E48-4993-A144-88395619A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F91F7A-09BA-479D-8726-8AC0A0F1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3BEA92-7CD6-4C2F-A2CE-F88E500C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173B96-DAEA-4303-B7E5-51E98311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3147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CB94A2-671E-4242-AA5D-0E9440DC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FC97DE-E222-4D4F-999B-249AAB9E3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E20627-D71C-4EF6-BF6F-04F5720D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51CF77-F5F3-4ABA-A843-C78666EE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796CE8-DF88-4D18-BF39-640969B3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838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D0A591-CF89-44E0-92CA-DEFE5CC2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E9ADBF-FEF9-42C3-9222-8AD858CBE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ECD8D8-7987-410E-B788-6C579DDC7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1F5BA80-2552-4325-80C2-2CF21045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4FAEE3-CCE8-4ED1-A5E3-22208524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FB289B-CA34-46F3-97CE-C946FF54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9175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2BF5FC-64C3-4A08-AECF-FD9C29C2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1C0320-F0E7-405D-9BF0-9A30B0B53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4839D69-E7AA-43DA-8303-2E2CC00BD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757CA85-D2CB-4026-9E13-62215A2F5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0B4D0B8-3B4D-4AF0-9E31-91DB3E945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5D3A4F8-F5BC-494E-8421-E5DFEB3D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75BB3D8-AACF-4DDD-BD51-7CE62F2B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FAEA4CA-1D94-4A51-9D9E-E902DC14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03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FB64E1-25A7-4192-A3F7-EEC16A65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A7A77E-0334-422A-89C1-2F6CFF2F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BC8065-CCE6-4811-B308-633EF71F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F7B9B8-0318-49CF-8001-1310E7A1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85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E4B4B7F-C9EB-44CB-9C5A-C575CB89B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CB467C-FDA1-4F85-814E-B96B3D11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E14E0C2-576B-4D58-9F52-D78326DC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6075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7389E7-11E2-4A9F-8E2A-C3E31D92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B457F2-8331-49A9-9E1A-B888C6049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D43361-48F3-4E4A-BF2B-29A30F494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F330C4-BDF4-4063-97F2-D23A730E2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30E0B7-0CAC-43FD-87A0-52ECB50D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9D3E9E-DAD8-4DD1-AF5F-349705EA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696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772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028CAC-7735-4A56-B13D-A45C37D8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80884AD-1483-4186-8470-C14341CD59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9538D3F-5F4F-45FD-88CA-675D4AB4C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0F5786-9DA1-4681-9F13-A83DB827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5D90A9-293D-4FA4-A198-6B747205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4FBDDB-CB04-48EF-B247-6E7F04F6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073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F299FE-F891-4B1F-808F-D2D5AA869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97BD31B-F732-4A69-ACB8-4D2903CA6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C65219-D0B1-487E-B810-75CF5D8D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6EEC6A-40E0-4E4B-A109-18E471D8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52974-162D-4305-A3ED-3C404CA7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5172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4E7E85-3601-4BC4-8529-E86252F20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780DDB3-5307-49F5-AD2A-A599907B3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EBE3A5-7BA1-4BB2-B523-BB8086DD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697058-67A4-43D0-914F-27FE77F9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E78C88-7007-4AAC-97D9-A627FFED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272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6175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367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7067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3191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9568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0042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987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27.10.2020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24D9EBD-FAD6-41CB-B1DC-E5062962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79A6CD-875B-4256-A950-1B53FF346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2D91B-7DF0-414E-8A03-38E016513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4B745-4458-4710-BCF8-CA513F9A0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13CB31-45F0-4B03-BCD8-8D8EE73FB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4AC33D-CF5D-4E22-9220-88F13F516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A4EA3-F852-4132-8DBE-3575D1D34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0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8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slide" Target="slide3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21.m4a"/><Relationship Id="rId7" Type="http://schemas.openxmlformats.org/officeDocument/2006/relationships/diagramLayout" Target="../diagrams/layout1.xml"/><Relationship Id="rId2" Type="http://schemas.microsoft.com/office/2007/relationships/media" Target="../media/media21.m4a"/><Relationship Id="rId1" Type="http://schemas.openxmlformats.org/officeDocument/2006/relationships/tags" Target="../tags/tag3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NUL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3.png"/><Relationship Id="rId2" Type="http://schemas.microsoft.com/office/2007/relationships/media" Target="../media/media42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NUL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ngall.com/presentation-png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NULL"/><Relationship Id="rId9" Type="http://schemas.openxmlformats.org/officeDocument/2006/relationships/hyperlink" Target="https://commons.wikimedia.org/wiki/File:LibreOffice_Writer_icon_3.3.1_48_px.sv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NUL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2CB42C-EBF2-4181-9E4D-E144FCE4B0A8}"/>
              </a:ext>
            </a:extLst>
          </p:cNvPr>
          <p:cNvSpPr txBox="1"/>
          <p:nvPr/>
        </p:nvSpPr>
        <p:spPr>
          <a:xfrm>
            <a:off x="454035" y="3601928"/>
            <a:ext cx="513347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4400" dirty="0">
                <a:solidFill>
                  <a:srgbClr val="A10779"/>
                </a:solidFill>
                <a:latin typeface="Tw Cen MT" panose="020B0602020104020603" pitchFamily="34" charset="0"/>
              </a:rPr>
              <a:t>DIMENSÕES BÁSICAS DE ANÁLISE DAS ORGANIZAÇÕES</a:t>
            </a:r>
          </a:p>
          <a:p>
            <a:pPr algn="ctr"/>
            <a:endParaRPr lang="en-US" sz="14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A0A8C2D-26D1-4C13-A880-31D658D53FA7}"/>
              </a:ext>
            </a:extLst>
          </p:cNvPr>
          <p:cNvGrpSpPr/>
          <p:nvPr/>
        </p:nvGrpSpPr>
        <p:grpSpPr>
          <a:xfrm>
            <a:off x="1303584" y="5723442"/>
            <a:ext cx="2664036" cy="451824"/>
            <a:chOff x="4679586" y="878988"/>
            <a:chExt cx="1123222" cy="19050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C37E6D5B-B3E9-4894-9C23-739E88C5A89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90FCDAE-5079-4E52-863A-39643F6DC0EB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52C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6E6B2E-83AE-4416-8164-F0DEDAA55877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EFA8D9CF-D909-4A56-8F1E-312A551CCD85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A107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7CD833BF-7524-47A4-9114-406DEEEA6A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9" y="1597348"/>
            <a:ext cx="6357731" cy="504472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Aula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Aula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Aula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6" name="Áudio 1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4330"/>
      </p:ext>
    </p:extLst>
  </p:cSld>
  <p:clrMapOvr>
    <a:masterClrMapping/>
  </p:clrMapOvr>
  <p:transition spd="slow" advTm="196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63799" y="662309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127447"/>
            <a:ext cx="11352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Processo de Construção da Estrutura Organizacional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03742" y="1280978"/>
            <a:ext cx="632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Mecanismos de Divisão/ Diferenciação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03742" y="1855084"/>
            <a:ext cx="113082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Novas estratégias das organizações –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enriquecimento dos cargos</a:t>
            </a:r>
            <a:r>
              <a:rPr lang="pt-BR" altLang="pt-BR" sz="2400" dirty="0">
                <a:latin typeface="Tw Cen MT" panose="020B0602020104020603" pitchFamily="34" charset="0"/>
              </a:rPr>
              <a:t> (horizontal e vertical).</a:t>
            </a:r>
          </a:p>
          <a:p>
            <a:pPr lvl="1">
              <a:spcBef>
                <a:spcPct val="50000"/>
              </a:spcBef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Enriquecimento horizontal</a:t>
            </a:r>
            <a:r>
              <a:rPr lang="pt-BR" altLang="pt-BR" sz="2400" dirty="0">
                <a:latin typeface="Tw Cen MT" panose="020B0602020104020603" pitchFamily="34" charset="0"/>
              </a:rPr>
              <a:t> – o trabalhador se envolve com uma ampla variedade de tarefas associadas com prestação de serviços, fabricação de produtos ou rotação de tarefas.</a:t>
            </a:r>
          </a:p>
          <a:p>
            <a:pPr lvl="1">
              <a:spcBef>
                <a:spcPct val="50000"/>
              </a:spcBef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Enriquecimento vertical</a:t>
            </a:r>
            <a:r>
              <a:rPr lang="pt-BR" altLang="pt-BR" sz="2400" dirty="0">
                <a:latin typeface="Tw Cen MT" panose="020B0602020104020603" pitchFamily="34" charset="0"/>
              </a:rPr>
              <a:t> – o trabalhador fica responsável por um maior número de tarefas e ganha mais controle sobre elas.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RISCO:</a:t>
            </a:r>
            <a:r>
              <a:rPr lang="pt-BR" altLang="pt-BR" sz="2400" dirty="0">
                <a:latin typeface="Tw Cen MT" panose="020B0602020104020603" pitchFamily="34" charset="0"/>
              </a:rPr>
              <a:t> aumentar a carga do trabalhador sem haver uma elevação salarial proporcional e concomitante.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GRAU DE COMPLEXIDADE:</a:t>
            </a:r>
            <a:r>
              <a:rPr lang="pt-BR" altLang="pt-BR" sz="2400" dirty="0">
                <a:solidFill>
                  <a:srgbClr val="A10779"/>
                </a:solidFill>
                <a:latin typeface="Tw Cen MT" panose="020B0602020104020603" pitchFamily="34" charset="0"/>
              </a:rPr>
              <a:t> </a:t>
            </a:r>
            <a:r>
              <a:rPr lang="pt-BR" altLang="pt-BR" sz="2400" dirty="0">
                <a:latin typeface="Tw Cen MT" panose="020B0602020104020603" pitchFamily="34" charset="0"/>
              </a:rPr>
              <a:t>contínuo que nos permite comparar distintas estruturas organizacionais. </a:t>
            </a:r>
            <a:r>
              <a:rPr lang="pt-BR" altLang="pt-BR" sz="2400" dirty="0" err="1">
                <a:latin typeface="Tw Cen MT" panose="020B0602020104020603" pitchFamily="34" charset="0"/>
              </a:rPr>
              <a:t>Ex</a:t>
            </a:r>
            <a:r>
              <a:rPr lang="pt-BR" altLang="pt-BR" sz="2400" dirty="0">
                <a:latin typeface="Tw Cen MT" panose="020B0602020104020603" pitchFamily="34" charset="0"/>
              </a:rPr>
              <a:t>: Petrobras e Escola Particular de ensino fundamental.</a:t>
            </a:r>
          </a:p>
        </p:txBody>
      </p:sp>
      <p:sp>
        <p:nvSpPr>
          <p:cNvPr id="14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603789" y="2520107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571472" y="3862492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26687"/>
      </p:ext>
    </p:extLst>
  </p:cSld>
  <p:clrMapOvr>
    <a:masterClrMapping/>
  </p:clrMapOvr>
  <p:transition spd="slow" advTm="5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152736" y="648897"/>
            <a:ext cx="18756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381852" y="641945"/>
            <a:ext cx="1875687" cy="461665"/>
          </a:xfrm>
          <a:prstGeom prst="rect">
            <a:avLst/>
          </a:prstGeom>
          <a:solidFill>
            <a:srgbClr val="FEC6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6232" y="677163"/>
            <a:ext cx="1871134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107234"/>
            <a:ext cx="11352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Processo de Construção da Estrutura Organizacional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31086"/>
            <a:ext cx="12192000" cy="5724000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26015" y="1247388"/>
            <a:ext cx="455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Mecanismos de Coordenação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79967" y="1855084"/>
            <a:ext cx="1103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pt-BR" altLang="pt-BR" sz="2400" dirty="0">
                <a:latin typeface="Tw Cen MT" panose="020B0602020104020603" pitchFamily="34" charset="0"/>
              </a:rPr>
              <a:t>Processo de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integrar objetivos e atividades</a:t>
            </a:r>
            <a:r>
              <a:rPr lang="pt-BR" altLang="pt-BR" sz="2400" dirty="0">
                <a:latin typeface="Tw Cen MT" panose="020B0602020104020603" pitchFamily="34" charset="0"/>
              </a:rPr>
              <a:t> de unidades de trabalho separadas visando realizar com eficácia os objetivos da organização ou da rede de organizações.</a:t>
            </a:r>
          </a:p>
        </p:txBody>
      </p:sp>
      <p:sp>
        <p:nvSpPr>
          <p:cNvPr id="16" name="Elipse 15"/>
          <p:cNvSpPr/>
          <p:nvPr/>
        </p:nvSpPr>
        <p:spPr>
          <a:xfrm>
            <a:off x="1258522" y="2756794"/>
            <a:ext cx="870479" cy="780161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Grupo 16"/>
          <p:cNvGrpSpPr/>
          <p:nvPr/>
        </p:nvGrpSpPr>
        <p:grpSpPr>
          <a:xfrm>
            <a:off x="1455327" y="2926347"/>
            <a:ext cx="487622" cy="424559"/>
            <a:chOff x="7947778" y="3135269"/>
            <a:chExt cx="566027" cy="549878"/>
          </a:xfrm>
        </p:grpSpPr>
        <p:sp>
          <p:nvSpPr>
            <p:cNvPr id="18" name="Freeform 293"/>
            <p:cNvSpPr>
              <a:spLocks noEditPoints="1"/>
            </p:cNvSpPr>
            <p:nvPr/>
          </p:nvSpPr>
          <p:spPr bwMode="auto">
            <a:xfrm>
              <a:off x="7947778" y="3135269"/>
              <a:ext cx="301989" cy="302796"/>
            </a:xfrm>
            <a:custGeom>
              <a:avLst/>
              <a:gdLst>
                <a:gd name="T0" fmla="*/ 58 w 157"/>
                <a:gd name="T1" fmla="*/ 12 h 157"/>
                <a:gd name="T2" fmla="*/ 49 w 157"/>
                <a:gd name="T3" fmla="*/ 27 h 157"/>
                <a:gd name="T4" fmla="*/ 33 w 157"/>
                <a:gd name="T5" fmla="*/ 25 h 157"/>
                <a:gd name="T6" fmla="*/ 18 w 157"/>
                <a:gd name="T7" fmla="*/ 30 h 157"/>
                <a:gd name="T8" fmla="*/ 12 w 157"/>
                <a:gd name="T9" fmla="*/ 36 h 157"/>
                <a:gd name="T10" fmla="*/ 22 w 157"/>
                <a:gd name="T11" fmla="*/ 60 h 157"/>
                <a:gd name="T12" fmla="*/ 21 w 157"/>
                <a:gd name="T13" fmla="*/ 63 h 157"/>
                <a:gd name="T14" fmla="*/ 0 w 157"/>
                <a:gd name="T15" fmla="*/ 79 h 157"/>
                <a:gd name="T16" fmla="*/ 1 w 157"/>
                <a:gd name="T17" fmla="*/ 87 h 157"/>
                <a:gd name="T18" fmla="*/ 12 w 157"/>
                <a:gd name="T19" fmla="*/ 99 h 157"/>
                <a:gd name="T20" fmla="*/ 27 w 157"/>
                <a:gd name="T21" fmla="*/ 108 h 157"/>
                <a:gd name="T22" fmla="*/ 25 w 157"/>
                <a:gd name="T23" fmla="*/ 123 h 157"/>
                <a:gd name="T24" fmla="*/ 29 w 157"/>
                <a:gd name="T25" fmla="*/ 139 h 157"/>
                <a:gd name="T26" fmla="*/ 30 w 157"/>
                <a:gd name="T27" fmla="*/ 139 h 157"/>
                <a:gd name="T28" fmla="*/ 46 w 157"/>
                <a:gd name="T29" fmla="*/ 140 h 157"/>
                <a:gd name="T30" fmla="*/ 63 w 157"/>
                <a:gd name="T31" fmla="*/ 135 h 157"/>
                <a:gd name="T32" fmla="*/ 72 w 157"/>
                <a:gd name="T33" fmla="*/ 148 h 157"/>
                <a:gd name="T34" fmla="*/ 87 w 157"/>
                <a:gd name="T35" fmla="*/ 156 h 157"/>
                <a:gd name="T36" fmla="*/ 87 w 157"/>
                <a:gd name="T37" fmla="*/ 156 h 157"/>
                <a:gd name="T38" fmla="*/ 99 w 157"/>
                <a:gd name="T39" fmla="*/ 145 h 157"/>
                <a:gd name="T40" fmla="*/ 105 w 157"/>
                <a:gd name="T41" fmla="*/ 131 h 157"/>
                <a:gd name="T42" fmla="*/ 108 w 157"/>
                <a:gd name="T43" fmla="*/ 129 h 157"/>
                <a:gd name="T44" fmla="*/ 134 w 157"/>
                <a:gd name="T45" fmla="*/ 133 h 157"/>
                <a:gd name="T46" fmla="*/ 139 w 157"/>
                <a:gd name="T47" fmla="*/ 127 h 157"/>
                <a:gd name="T48" fmla="*/ 144 w 157"/>
                <a:gd name="T49" fmla="*/ 120 h 157"/>
                <a:gd name="T50" fmla="*/ 134 w 157"/>
                <a:gd name="T51" fmla="*/ 96 h 157"/>
                <a:gd name="T52" fmla="*/ 135 w 157"/>
                <a:gd name="T53" fmla="*/ 93 h 157"/>
                <a:gd name="T54" fmla="*/ 156 w 157"/>
                <a:gd name="T55" fmla="*/ 78 h 157"/>
                <a:gd name="T56" fmla="*/ 155 w 157"/>
                <a:gd name="T57" fmla="*/ 70 h 157"/>
                <a:gd name="T58" fmla="*/ 155 w 157"/>
                <a:gd name="T59" fmla="*/ 62 h 157"/>
                <a:gd name="T60" fmla="*/ 130 w 157"/>
                <a:gd name="T61" fmla="*/ 51 h 157"/>
                <a:gd name="T62" fmla="*/ 129 w 157"/>
                <a:gd name="T63" fmla="*/ 49 h 157"/>
                <a:gd name="T64" fmla="*/ 131 w 157"/>
                <a:gd name="T65" fmla="*/ 33 h 157"/>
                <a:gd name="T66" fmla="*/ 127 w 157"/>
                <a:gd name="T67" fmla="*/ 18 h 157"/>
                <a:gd name="T68" fmla="*/ 127 w 157"/>
                <a:gd name="T69" fmla="*/ 18 h 157"/>
                <a:gd name="T70" fmla="*/ 111 w 157"/>
                <a:gd name="T71" fmla="*/ 17 h 157"/>
                <a:gd name="T72" fmla="*/ 93 w 157"/>
                <a:gd name="T73" fmla="*/ 22 h 157"/>
                <a:gd name="T74" fmla="*/ 84 w 157"/>
                <a:gd name="T75" fmla="*/ 9 h 157"/>
                <a:gd name="T76" fmla="*/ 70 w 157"/>
                <a:gd name="T77" fmla="*/ 1 h 157"/>
                <a:gd name="T78" fmla="*/ 107 w 157"/>
                <a:gd name="T79" fmla="*/ 75 h 157"/>
                <a:gd name="T80" fmla="*/ 49 w 157"/>
                <a:gd name="T81" fmla="*/ 81 h 157"/>
                <a:gd name="T82" fmla="*/ 107 w 157"/>
                <a:gd name="T83" fmla="*/ 7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7" h="157">
                  <a:moveTo>
                    <a:pt x="61" y="2"/>
                  </a:moveTo>
                  <a:cubicBezTo>
                    <a:pt x="57" y="2"/>
                    <a:pt x="57" y="6"/>
                    <a:pt x="58" y="12"/>
                  </a:cubicBezTo>
                  <a:cubicBezTo>
                    <a:pt x="58" y="18"/>
                    <a:pt x="57" y="23"/>
                    <a:pt x="51" y="26"/>
                  </a:cubicBezTo>
                  <a:cubicBezTo>
                    <a:pt x="51" y="26"/>
                    <a:pt x="50" y="27"/>
                    <a:pt x="49" y="27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3" y="30"/>
                    <a:pt x="38" y="28"/>
                    <a:pt x="33" y="25"/>
                  </a:cubicBezTo>
                  <a:cubicBezTo>
                    <a:pt x="28" y="22"/>
                    <a:pt x="25" y="20"/>
                    <a:pt x="23" y="23"/>
                  </a:cubicBezTo>
                  <a:cubicBezTo>
                    <a:pt x="20" y="26"/>
                    <a:pt x="22" y="24"/>
                    <a:pt x="18" y="30"/>
                  </a:cubicBezTo>
                  <a:cubicBezTo>
                    <a:pt x="18" y="30"/>
                    <a:pt x="18" y="30"/>
                    <a:pt x="17" y="30"/>
                  </a:cubicBezTo>
                  <a:cubicBezTo>
                    <a:pt x="13" y="35"/>
                    <a:pt x="15" y="33"/>
                    <a:pt x="12" y="36"/>
                  </a:cubicBezTo>
                  <a:cubicBezTo>
                    <a:pt x="10" y="39"/>
                    <a:pt x="12" y="42"/>
                    <a:pt x="16" y="46"/>
                  </a:cubicBezTo>
                  <a:cubicBezTo>
                    <a:pt x="21" y="50"/>
                    <a:pt x="24" y="54"/>
                    <a:pt x="22" y="60"/>
                  </a:cubicBezTo>
                  <a:cubicBezTo>
                    <a:pt x="22" y="61"/>
                    <a:pt x="22" y="62"/>
                    <a:pt x="21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9"/>
                    <a:pt x="15" y="71"/>
                    <a:pt x="9" y="73"/>
                  </a:cubicBezTo>
                  <a:cubicBezTo>
                    <a:pt x="3" y="74"/>
                    <a:pt x="0" y="74"/>
                    <a:pt x="0" y="79"/>
                  </a:cubicBezTo>
                  <a:cubicBezTo>
                    <a:pt x="0" y="83"/>
                    <a:pt x="0" y="80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2" y="94"/>
                    <a:pt x="1" y="91"/>
                    <a:pt x="2" y="95"/>
                  </a:cubicBezTo>
                  <a:cubicBezTo>
                    <a:pt x="2" y="99"/>
                    <a:pt x="6" y="99"/>
                    <a:pt x="12" y="99"/>
                  </a:cubicBezTo>
                  <a:cubicBezTo>
                    <a:pt x="18" y="99"/>
                    <a:pt x="23" y="100"/>
                    <a:pt x="26" y="105"/>
                  </a:cubicBezTo>
                  <a:cubicBezTo>
                    <a:pt x="26" y="106"/>
                    <a:pt x="27" y="107"/>
                    <a:pt x="27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30" y="113"/>
                    <a:pt x="28" y="118"/>
                    <a:pt x="25" y="123"/>
                  </a:cubicBezTo>
                  <a:cubicBezTo>
                    <a:pt x="22" y="128"/>
                    <a:pt x="20" y="131"/>
                    <a:pt x="23" y="134"/>
                  </a:cubicBezTo>
                  <a:cubicBezTo>
                    <a:pt x="26" y="136"/>
                    <a:pt x="24" y="135"/>
                    <a:pt x="29" y="139"/>
                  </a:cubicBezTo>
                  <a:cubicBezTo>
                    <a:pt x="29" y="139"/>
                    <a:pt x="30" y="139"/>
                    <a:pt x="3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5" y="143"/>
                    <a:pt x="33" y="141"/>
                    <a:pt x="36" y="144"/>
                  </a:cubicBezTo>
                  <a:cubicBezTo>
                    <a:pt x="39" y="147"/>
                    <a:pt x="42" y="144"/>
                    <a:pt x="46" y="140"/>
                  </a:cubicBezTo>
                  <a:cubicBezTo>
                    <a:pt x="50" y="136"/>
                    <a:pt x="54" y="133"/>
                    <a:pt x="60" y="134"/>
                  </a:cubicBezTo>
                  <a:cubicBezTo>
                    <a:pt x="61" y="134"/>
                    <a:pt x="62" y="135"/>
                    <a:pt x="63" y="135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9" y="137"/>
                    <a:pt x="71" y="142"/>
                    <a:pt x="72" y="148"/>
                  </a:cubicBezTo>
                  <a:cubicBezTo>
                    <a:pt x="74" y="154"/>
                    <a:pt x="74" y="157"/>
                    <a:pt x="78" y="156"/>
                  </a:cubicBezTo>
                  <a:cubicBezTo>
                    <a:pt x="83" y="156"/>
                    <a:pt x="80" y="156"/>
                    <a:pt x="87" y="156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94" y="155"/>
                    <a:pt x="91" y="155"/>
                    <a:pt x="95" y="155"/>
                  </a:cubicBezTo>
                  <a:cubicBezTo>
                    <a:pt x="99" y="154"/>
                    <a:pt x="99" y="151"/>
                    <a:pt x="99" y="145"/>
                  </a:cubicBezTo>
                  <a:cubicBezTo>
                    <a:pt x="99" y="139"/>
                    <a:pt x="100" y="133"/>
                    <a:pt x="105" y="131"/>
                  </a:cubicBezTo>
                  <a:cubicBezTo>
                    <a:pt x="105" y="131"/>
                    <a:pt x="105" y="131"/>
                    <a:pt x="105" y="131"/>
                  </a:cubicBezTo>
                  <a:cubicBezTo>
                    <a:pt x="106" y="130"/>
                    <a:pt x="107" y="130"/>
                    <a:pt x="108" y="129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13" y="126"/>
                    <a:pt x="118" y="128"/>
                    <a:pt x="123" y="131"/>
                  </a:cubicBezTo>
                  <a:cubicBezTo>
                    <a:pt x="128" y="135"/>
                    <a:pt x="131" y="137"/>
                    <a:pt x="134" y="133"/>
                  </a:cubicBezTo>
                  <a:cubicBezTo>
                    <a:pt x="136" y="130"/>
                    <a:pt x="134" y="132"/>
                    <a:pt x="139" y="127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43" y="122"/>
                    <a:pt x="141" y="124"/>
                    <a:pt x="144" y="120"/>
                  </a:cubicBezTo>
                  <a:cubicBezTo>
                    <a:pt x="147" y="117"/>
                    <a:pt x="144" y="115"/>
                    <a:pt x="140" y="111"/>
                  </a:cubicBezTo>
                  <a:cubicBezTo>
                    <a:pt x="136" y="107"/>
                    <a:pt x="133" y="102"/>
                    <a:pt x="134" y="96"/>
                  </a:cubicBezTo>
                  <a:cubicBezTo>
                    <a:pt x="134" y="95"/>
                    <a:pt x="135" y="94"/>
                    <a:pt x="135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7" y="87"/>
                    <a:pt x="142" y="85"/>
                    <a:pt x="148" y="84"/>
                  </a:cubicBezTo>
                  <a:cubicBezTo>
                    <a:pt x="154" y="83"/>
                    <a:pt x="157" y="82"/>
                    <a:pt x="156" y="78"/>
                  </a:cubicBezTo>
                  <a:cubicBezTo>
                    <a:pt x="156" y="74"/>
                    <a:pt x="156" y="77"/>
                    <a:pt x="155" y="70"/>
                  </a:cubicBezTo>
                  <a:cubicBezTo>
                    <a:pt x="155" y="70"/>
                    <a:pt x="155" y="70"/>
                    <a:pt x="155" y="70"/>
                  </a:cubicBezTo>
                  <a:cubicBezTo>
                    <a:pt x="155" y="70"/>
                    <a:pt x="155" y="70"/>
                    <a:pt x="155" y="70"/>
                  </a:cubicBezTo>
                  <a:cubicBezTo>
                    <a:pt x="155" y="63"/>
                    <a:pt x="155" y="66"/>
                    <a:pt x="155" y="62"/>
                  </a:cubicBezTo>
                  <a:cubicBezTo>
                    <a:pt x="154" y="57"/>
                    <a:pt x="151" y="57"/>
                    <a:pt x="145" y="58"/>
                  </a:cubicBezTo>
                  <a:cubicBezTo>
                    <a:pt x="139" y="58"/>
                    <a:pt x="133" y="57"/>
                    <a:pt x="130" y="51"/>
                  </a:cubicBezTo>
                  <a:cubicBezTo>
                    <a:pt x="130" y="51"/>
                    <a:pt x="130" y="51"/>
                    <a:pt x="130" y="51"/>
                  </a:cubicBezTo>
                  <a:cubicBezTo>
                    <a:pt x="130" y="51"/>
                    <a:pt x="129" y="50"/>
                    <a:pt x="129" y="49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6" y="43"/>
                    <a:pt x="128" y="38"/>
                    <a:pt x="131" y="33"/>
                  </a:cubicBezTo>
                  <a:cubicBezTo>
                    <a:pt x="135" y="28"/>
                    <a:pt x="137" y="25"/>
                    <a:pt x="133" y="23"/>
                  </a:cubicBezTo>
                  <a:cubicBezTo>
                    <a:pt x="130" y="20"/>
                    <a:pt x="132" y="22"/>
                    <a:pt x="127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1" y="13"/>
                    <a:pt x="124" y="15"/>
                    <a:pt x="120" y="12"/>
                  </a:cubicBezTo>
                  <a:cubicBezTo>
                    <a:pt x="117" y="10"/>
                    <a:pt x="115" y="12"/>
                    <a:pt x="111" y="17"/>
                  </a:cubicBezTo>
                  <a:cubicBezTo>
                    <a:pt x="107" y="21"/>
                    <a:pt x="102" y="24"/>
                    <a:pt x="96" y="22"/>
                  </a:cubicBezTo>
                  <a:cubicBezTo>
                    <a:pt x="95" y="22"/>
                    <a:pt x="94" y="22"/>
                    <a:pt x="93" y="2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7" y="20"/>
                    <a:pt x="85" y="15"/>
                    <a:pt x="84" y="9"/>
                  </a:cubicBezTo>
                  <a:cubicBezTo>
                    <a:pt x="83" y="3"/>
                    <a:pt x="82" y="0"/>
                    <a:pt x="78" y="0"/>
                  </a:cubicBezTo>
                  <a:cubicBezTo>
                    <a:pt x="74" y="1"/>
                    <a:pt x="77" y="0"/>
                    <a:pt x="70" y="1"/>
                  </a:cubicBezTo>
                  <a:cubicBezTo>
                    <a:pt x="63" y="2"/>
                    <a:pt x="66" y="1"/>
                    <a:pt x="61" y="2"/>
                  </a:cubicBezTo>
                  <a:close/>
                  <a:moveTo>
                    <a:pt x="107" y="75"/>
                  </a:moveTo>
                  <a:cubicBezTo>
                    <a:pt x="109" y="91"/>
                    <a:pt x="97" y="106"/>
                    <a:pt x="81" y="107"/>
                  </a:cubicBezTo>
                  <a:cubicBezTo>
                    <a:pt x="65" y="109"/>
                    <a:pt x="51" y="98"/>
                    <a:pt x="49" y="81"/>
                  </a:cubicBezTo>
                  <a:cubicBezTo>
                    <a:pt x="47" y="65"/>
                    <a:pt x="59" y="51"/>
                    <a:pt x="75" y="49"/>
                  </a:cubicBezTo>
                  <a:cubicBezTo>
                    <a:pt x="91" y="47"/>
                    <a:pt x="106" y="59"/>
                    <a:pt x="107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4"/>
            <p:cNvSpPr>
              <a:spLocks noEditPoints="1"/>
            </p:cNvSpPr>
            <p:nvPr/>
          </p:nvSpPr>
          <p:spPr bwMode="auto">
            <a:xfrm>
              <a:off x="8161754" y="3331481"/>
              <a:ext cx="352051" cy="353666"/>
            </a:xfrm>
            <a:custGeom>
              <a:avLst/>
              <a:gdLst>
                <a:gd name="T0" fmla="*/ 48 w 183"/>
                <a:gd name="T1" fmla="*/ 21 h 183"/>
                <a:gd name="T2" fmla="*/ 42 w 183"/>
                <a:gd name="T3" fmla="*/ 42 h 183"/>
                <a:gd name="T4" fmla="*/ 24 w 183"/>
                <a:gd name="T5" fmla="*/ 44 h 183"/>
                <a:gd name="T6" fmla="*/ 7 w 183"/>
                <a:gd name="T7" fmla="*/ 54 h 183"/>
                <a:gd name="T8" fmla="*/ 3 w 183"/>
                <a:gd name="T9" fmla="*/ 63 h 183"/>
                <a:gd name="T10" fmla="*/ 22 w 183"/>
                <a:gd name="T11" fmla="*/ 87 h 183"/>
                <a:gd name="T12" fmla="*/ 22 w 183"/>
                <a:gd name="T13" fmla="*/ 92 h 183"/>
                <a:gd name="T14" fmla="*/ 2 w 183"/>
                <a:gd name="T15" fmla="*/ 115 h 183"/>
                <a:gd name="T16" fmla="*/ 5 w 183"/>
                <a:gd name="T17" fmla="*/ 125 h 183"/>
                <a:gd name="T18" fmla="*/ 21 w 183"/>
                <a:gd name="T19" fmla="*/ 135 h 183"/>
                <a:gd name="T20" fmla="*/ 42 w 183"/>
                <a:gd name="T21" fmla="*/ 141 h 183"/>
                <a:gd name="T22" fmla="*/ 44 w 183"/>
                <a:gd name="T23" fmla="*/ 160 h 183"/>
                <a:gd name="T24" fmla="*/ 54 w 183"/>
                <a:gd name="T25" fmla="*/ 176 h 183"/>
                <a:gd name="T26" fmla="*/ 54 w 183"/>
                <a:gd name="T27" fmla="*/ 176 h 183"/>
                <a:gd name="T28" fmla="*/ 73 w 183"/>
                <a:gd name="T29" fmla="*/ 172 h 183"/>
                <a:gd name="T30" fmla="*/ 91 w 183"/>
                <a:gd name="T31" fmla="*/ 161 h 183"/>
                <a:gd name="T32" fmla="*/ 106 w 183"/>
                <a:gd name="T33" fmla="*/ 173 h 183"/>
                <a:gd name="T34" fmla="*/ 124 w 183"/>
                <a:gd name="T35" fmla="*/ 178 h 183"/>
                <a:gd name="T36" fmla="*/ 124 w 183"/>
                <a:gd name="T37" fmla="*/ 178 h 183"/>
                <a:gd name="T38" fmla="*/ 135 w 183"/>
                <a:gd name="T39" fmla="*/ 162 h 183"/>
                <a:gd name="T40" fmla="*/ 138 w 183"/>
                <a:gd name="T41" fmla="*/ 144 h 183"/>
                <a:gd name="T42" fmla="*/ 141 w 183"/>
                <a:gd name="T43" fmla="*/ 141 h 183"/>
                <a:gd name="T44" fmla="*/ 172 w 183"/>
                <a:gd name="T45" fmla="*/ 139 h 183"/>
                <a:gd name="T46" fmla="*/ 176 w 183"/>
                <a:gd name="T47" fmla="*/ 130 h 183"/>
                <a:gd name="T48" fmla="*/ 180 w 183"/>
                <a:gd name="T49" fmla="*/ 121 h 183"/>
                <a:gd name="T50" fmla="*/ 161 w 183"/>
                <a:gd name="T51" fmla="*/ 96 h 183"/>
                <a:gd name="T52" fmla="*/ 161 w 183"/>
                <a:gd name="T53" fmla="*/ 92 h 183"/>
                <a:gd name="T54" fmla="*/ 181 w 183"/>
                <a:gd name="T55" fmla="*/ 68 h 183"/>
                <a:gd name="T56" fmla="*/ 178 w 183"/>
                <a:gd name="T57" fmla="*/ 59 h 183"/>
                <a:gd name="T58" fmla="*/ 174 w 183"/>
                <a:gd name="T59" fmla="*/ 50 h 183"/>
                <a:gd name="T60" fmla="*/ 144 w 183"/>
                <a:gd name="T61" fmla="*/ 45 h 183"/>
                <a:gd name="T62" fmla="*/ 141 w 183"/>
                <a:gd name="T63" fmla="*/ 43 h 183"/>
                <a:gd name="T64" fmla="*/ 139 w 183"/>
                <a:gd name="T65" fmla="*/ 24 h 183"/>
                <a:gd name="T66" fmla="*/ 129 w 183"/>
                <a:gd name="T67" fmla="*/ 8 h 183"/>
                <a:gd name="T68" fmla="*/ 129 w 183"/>
                <a:gd name="T69" fmla="*/ 8 h 183"/>
                <a:gd name="T70" fmla="*/ 111 w 183"/>
                <a:gd name="T71" fmla="*/ 11 h 183"/>
                <a:gd name="T72" fmla="*/ 92 w 183"/>
                <a:gd name="T73" fmla="*/ 22 h 183"/>
                <a:gd name="T74" fmla="*/ 77 w 183"/>
                <a:gd name="T75" fmla="*/ 10 h 183"/>
                <a:gd name="T76" fmla="*/ 59 w 183"/>
                <a:gd name="T77" fmla="*/ 6 h 183"/>
                <a:gd name="T78" fmla="*/ 124 w 183"/>
                <a:gd name="T79" fmla="*/ 79 h 183"/>
                <a:gd name="T80" fmla="*/ 59 w 183"/>
                <a:gd name="T81" fmla="*/ 104 h 183"/>
                <a:gd name="T82" fmla="*/ 124 w 183"/>
                <a:gd name="T83" fmla="*/ 7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3" h="183">
                  <a:moveTo>
                    <a:pt x="50" y="9"/>
                  </a:moveTo>
                  <a:cubicBezTo>
                    <a:pt x="45" y="11"/>
                    <a:pt x="46" y="14"/>
                    <a:pt x="48" y="21"/>
                  </a:cubicBezTo>
                  <a:cubicBezTo>
                    <a:pt x="50" y="28"/>
                    <a:pt x="50" y="35"/>
                    <a:pt x="45" y="40"/>
                  </a:cubicBezTo>
                  <a:cubicBezTo>
                    <a:pt x="44" y="40"/>
                    <a:pt x="43" y="41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7" y="47"/>
                    <a:pt x="30" y="46"/>
                    <a:pt x="24" y="44"/>
                  </a:cubicBezTo>
                  <a:cubicBezTo>
                    <a:pt x="17" y="42"/>
                    <a:pt x="13" y="40"/>
                    <a:pt x="11" y="45"/>
                  </a:cubicBezTo>
                  <a:cubicBezTo>
                    <a:pt x="9" y="50"/>
                    <a:pt x="11" y="46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4" y="61"/>
                    <a:pt x="5" y="58"/>
                    <a:pt x="3" y="63"/>
                  </a:cubicBezTo>
                  <a:cubicBezTo>
                    <a:pt x="1" y="67"/>
                    <a:pt x="5" y="69"/>
                    <a:pt x="11" y="73"/>
                  </a:cubicBezTo>
                  <a:cubicBezTo>
                    <a:pt x="17" y="76"/>
                    <a:pt x="22" y="81"/>
                    <a:pt x="22" y="87"/>
                  </a:cubicBezTo>
                  <a:cubicBezTo>
                    <a:pt x="22" y="89"/>
                    <a:pt x="22" y="90"/>
                    <a:pt x="22" y="91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1" y="99"/>
                    <a:pt x="16" y="103"/>
                    <a:pt x="10" y="106"/>
                  </a:cubicBezTo>
                  <a:cubicBezTo>
                    <a:pt x="3" y="109"/>
                    <a:pt x="0" y="111"/>
                    <a:pt x="2" y="115"/>
                  </a:cubicBezTo>
                  <a:cubicBezTo>
                    <a:pt x="4" y="120"/>
                    <a:pt x="2" y="117"/>
                    <a:pt x="5" y="124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8" y="132"/>
                    <a:pt x="7" y="129"/>
                    <a:pt x="9" y="134"/>
                  </a:cubicBezTo>
                  <a:cubicBezTo>
                    <a:pt x="11" y="138"/>
                    <a:pt x="14" y="137"/>
                    <a:pt x="21" y="135"/>
                  </a:cubicBezTo>
                  <a:cubicBezTo>
                    <a:pt x="28" y="133"/>
                    <a:pt x="34" y="133"/>
                    <a:pt x="39" y="138"/>
                  </a:cubicBezTo>
                  <a:cubicBezTo>
                    <a:pt x="40" y="139"/>
                    <a:pt x="41" y="140"/>
                    <a:pt x="42" y="141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47" y="146"/>
                    <a:pt x="46" y="153"/>
                    <a:pt x="44" y="160"/>
                  </a:cubicBezTo>
                  <a:cubicBezTo>
                    <a:pt x="41" y="166"/>
                    <a:pt x="40" y="170"/>
                    <a:pt x="45" y="172"/>
                  </a:cubicBezTo>
                  <a:cubicBezTo>
                    <a:pt x="49" y="174"/>
                    <a:pt x="46" y="173"/>
                    <a:pt x="54" y="176"/>
                  </a:cubicBezTo>
                  <a:cubicBezTo>
                    <a:pt x="54" y="176"/>
                    <a:pt x="54" y="176"/>
                    <a:pt x="54" y="176"/>
                  </a:cubicBezTo>
                  <a:cubicBezTo>
                    <a:pt x="54" y="176"/>
                    <a:pt x="54" y="176"/>
                    <a:pt x="54" y="176"/>
                  </a:cubicBezTo>
                  <a:cubicBezTo>
                    <a:pt x="61" y="179"/>
                    <a:pt x="58" y="178"/>
                    <a:pt x="63" y="180"/>
                  </a:cubicBezTo>
                  <a:cubicBezTo>
                    <a:pt x="67" y="182"/>
                    <a:pt x="69" y="179"/>
                    <a:pt x="73" y="172"/>
                  </a:cubicBezTo>
                  <a:cubicBezTo>
                    <a:pt x="76" y="166"/>
                    <a:pt x="80" y="161"/>
                    <a:pt x="87" y="161"/>
                  </a:cubicBezTo>
                  <a:cubicBezTo>
                    <a:pt x="89" y="161"/>
                    <a:pt x="90" y="162"/>
                    <a:pt x="91" y="161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8" y="162"/>
                    <a:pt x="103" y="167"/>
                    <a:pt x="106" y="173"/>
                  </a:cubicBezTo>
                  <a:cubicBezTo>
                    <a:pt x="109" y="180"/>
                    <a:pt x="110" y="183"/>
                    <a:pt x="115" y="182"/>
                  </a:cubicBezTo>
                  <a:cubicBezTo>
                    <a:pt x="120" y="180"/>
                    <a:pt x="117" y="181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32" y="175"/>
                    <a:pt x="129" y="176"/>
                    <a:pt x="134" y="175"/>
                  </a:cubicBezTo>
                  <a:cubicBezTo>
                    <a:pt x="138" y="173"/>
                    <a:pt x="137" y="169"/>
                    <a:pt x="135" y="162"/>
                  </a:cubicBezTo>
                  <a:cubicBezTo>
                    <a:pt x="133" y="155"/>
                    <a:pt x="133" y="149"/>
                    <a:pt x="138" y="144"/>
                  </a:cubicBezTo>
                  <a:cubicBezTo>
                    <a:pt x="138" y="144"/>
                    <a:pt x="138" y="144"/>
                    <a:pt x="138" y="144"/>
                  </a:cubicBezTo>
                  <a:cubicBezTo>
                    <a:pt x="139" y="143"/>
                    <a:pt x="140" y="142"/>
                    <a:pt x="141" y="141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46" y="137"/>
                    <a:pt x="153" y="137"/>
                    <a:pt x="159" y="139"/>
                  </a:cubicBezTo>
                  <a:cubicBezTo>
                    <a:pt x="166" y="142"/>
                    <a:pt x="170" y="143"/>
                    <a:pt x="172" y="139"/>
                  </a:cubicBezTo>
                  <a:cubicBezTo>
                    <a:pt x="174" y="134"/>
                    <a:pt x="172" y="137"/>
                    <a:pt x="176" y="130"/>
                  </a:cubicBezTo>
                  <a:cubicBezTo>
                    <a:pt x="176" y="130"/>
                    <a:pt x="176" y="130"/>
                    <a:pt x="176" y="130"/>
                  </a:cubicBezTo>
                  <a:cubicBezTo>
                    <a:pt x="176" y="130"/>
                    <a:pt x="176" y="130"/>
                    <a:pt x="176" y="130"/>
                  </a:cubicBezTo>
                  <a:cubicBezTo>
                    <a:pt x="179" y="122"/>
                    <a:pt x="178" y="125"/>
                    <a:pt x="180" y="121"/>
                  </a:cubicBezTo>
                  <a:cubicBezTo>
                    <a:pt x="182" y="116"/>
                    <a:pt x="178" y="114"/>
                    <a:pt x="172" y="111"/>
                  </a:cubicBezTo>
                  <a:cubicBezTo>
                    <a:pt x="166" y="107"/>
                    <a:pt x="161" y="103"/>
                    <a:pt x="161" y="96"/>
                  </a:cubicBezTo>
                  <a:cubicBezTo>
                    <a:pt x="161" y="95"/>
                    <a:pt x="161" y="93"/>
                    <a:pt x="161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2" y="85"/>
                    <a:pt x="167" y="81"/>
                    <a:pt x="173" y="78"/>
                  </a:cubicBezTo>
                  <a:cubicBezTo>
                    <a:pt x="180" y="74"/>
                    <a:pt x="183" y="73"/>
                    <a:pt x="181" y="68"/>
                  </a:cubicBezTo>
                  <a:cubicBezTo>
                    <a:pt x="180" y="63"/>
                    <a:pt x="181" y="67"/>
                    <a:pt x="178" y="59"/>
                  </a:cubicBezTo>
                  <a:cubicBezTo>
                    <a:pt x="178" y="59"/>
                    <a:pt x="178" y="59"/>
                    <a:pt x="178" y="59"/>
                  </a:cubicBezTo>
                  <a:cubicBezTo>
                    <a:pt x="178" y="59"/>
                    <a:pt x="178" y="59"/>
                    <a:pt x="178" y="59"/>
                  </a:cubicBezTo>
                  <a:cubicBezTo>
                    <a:pt x="175" y="51"/>
                    <a:pt x="176" y="54"/>
                    <a:pt x="174" y="50"/>
                  </a:cubicBezTo>
                  <a:cubicBezTo>
                    <a:pt x="173" y="45"/>
                    <a:pt x="169" y="46"/>
                    <a:pt x="162" y="48"/>
                  </a:cubicBezTo>
                  <a:cubicBezTo>
                    <a:pt x="155" y="50"/>
                    <a:pt x="149" y="50"/>
                    <a:pt x="144" y="45"/>
                  </a:cubicBezTo>
                  <a:cubicBezTo>
                    <a:pt x="144" y="45"/>
                    <a:pt x="144" y="45"/>
                    <a:pt x="144" y="45"/>
                  </a:cubicBezTo>
                  <a:cubicBezTo>
                    <a:pt x="143" y="44"/>
                    <a:pt x="142" y="44"/>
                    <a:pt x="141" y="43"/>
                  </a:cubicBezTo>
                  <a:cubicBezTo>
                    <a:pt x="141" y="43"/>
                    <a:pt x="141" y="43"/>
                    <a:pt x="141" y="42"/>
                  </a:cubicBezTo>
                  <a:cubicBezTo>
                    <a:pt x="136" y="37"/>
                    <a:pt x="137" y="31"/>
                    <a:pt x="139" y="24"/>
                  </a:cubicBezTo>
                  <a:cubicBezTo>
                    <a:pt x="142" y="17"/>
                    <a:pt x="143" y="14"/>
                    <a:pt x="138" y="12"/>
                  </a:cubicBezTo>
                  <a:cubicBezTo>
                    <a:pt x="134" y="10"/>
                    <a:pt x="137" y="11"/>
                    <a:pt x="129" y="8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2" y="4"/>
                    <a:pt x="125" y="6"/>
                    <a:pt x="120" y="4"/>
                  </a:cubicBezTo>
                  <a:cubicBezTo>
                    <a:pt x="116" y="1"/>
                    <a:pt x="114" y="5"/>
                    <a:pt x="111" y="11"/>
                  </a:cubicBezTo>
                  <a:cubicBezTo>
                    <a:pt x="107" y="17"/>
                    <a:pt x="103" y="22"/>
                    <a:pt x="96" y="22"/>
                  </a:cubicBezTo>
                  <a:cubicBezTo>
                    <a:pt x="94" y="22"/>
                    <a:pt x="93" y="22"/>
                    <a:pt x="92" y="22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85" y="22"/>
                    <a:pt x="80" y="17"/>
                    <a:pt x="77" y="10"/>
                  </a:cubicBezTo>
                  <a:cubicBezTo>
                    <a:pt x="74" y="4"/>
                    <a:pt x="73" y="0"/>
                    <a:pt x="68" y="2"/>
                  </a:cubicBezTo>
                  <a:cubicBezTo>
                    <a:pt x="63" y="4"/>
                    <a:pt x="67" y="3"/>
                    <a:pt x="59" y="6"/>
                  </a:cubicBezTo>
                  <a:cubicBezTo>
                    <a:pt x="51" y="8"/>
                    <a:pt x="54" y="7"/>
                    <a:pt x="50" y="9"/>
                  </a:cubicBezTo>
                  <a:close/>
                  <a:moveTo>
                    <a:pt x="124" y="79"/>
                  </a:moveTo>
                  <a:cubicBezTo>
                    <a:pt x="131" y="97"/>
                    <a:pt x="122" y="117"/>
                    <a:pt x="104" y="124"/>
                  </a:cubicBezTo>
                  <a:cubicBezTo>
                    <a:pt x="86" y="131"/>
                    <a:pt x="66" y="122"/>
                    <a:pt x="59" y="104"/>
                  </a:cubicBezTo>
                  <a:cubicBezTo>
                    <a:pt x="52" y="86"/>
                    <a:pt x="61" y="66"/>
                    <a:pt x="79" y="59"/>
                  </a:cubicBezTo>
                  <a:cubicBezTo>
                    <a:pt x="97" y="52"/>
                    <a:pt x="117" y="61"/>
                    <a:pt x="124" y="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4" name="Retângulo de cantos arredondados 3"/>
          <p:cNvSpPr/>
          <p:nvPr/>
        </p:nvSpPr>
        <p:spPr>
          <a:xfrm>
            <a:off x="2226731" y="2920112"/>
            <a:ext cx="2088000" cy="549878"/>
          </a:xfrm>
          <a:prstGeom prst="roundRect">
            <a:avLst/>
          </a:prstGeom>
          <a:solidFill>
            <a:srgbClr val="FEC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2259575" y="2991958"/>
            <a:ext cx="1939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AJUSTE MÚTUO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2197096" y="4203520"/>
            <a:ext cx="2088000" cy="720000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2259575" y="4239520"/>
            <a:ext cx="1875006" cy="64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SUPERVISÃO DIRETA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2197096" y="5571981"/>
            <a:ext cx="2088000" cy="549878"/>
          </a:xfrm>
          <a:prstGeom prst="roundRect">
            <a:avLst/>
          </a:prstGeom>
          <a:solidFill>
            <a:srgbClr val="8CB9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2219996" y="5650684"/>
            <a:ext cx="2044800" cy="400110"/>
          </a:xfrm>
          <a:prstGeom prst="rect">
            <a:avLst/>
          </a:prstGeom>
          <a:solidFill>
            <a:srgbClr val="8CB90A"/>
          </a:solidFill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PADRONIZAÇÃO</a:t>
            </a:r>
          </a:p>
        </p:txBody>
      </p:sp>
      <p:sp>
        <p:nvSpPr>
          <p:cNvPr id="25" name="Elipse 24"/>
          <p:cNvSpPr/>
          <p:nvPr/>
        </p:nvSpPr>
        <p:spPr>
          <a:xfrm>
            <a:off x="1258522" y="4115341"/>
            <a:ext cx="840844" cy="742548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6" name="Grupo 25"/>
          <p:cNvGrpSpPr/>
          <p:nvPr/>
        </p:nvGrpSpPr>
        <p:grpSpPr>
          <a:xfrm>
            <a:off x="1455326" y="4299916"/>
            <a:ext cx="460367" cy="416018"/>
            <a:chOff x="7909241" y="1854314"/>
            <a:chExt cx="643100" cy="641296"/>
          </a:xfrm>
        </p:grpSpPr>
        <p:sp>
          <p:nvSpPr>
            <p:cNvPr id="27" name="Freeform 220"/>
            <p:cNvSpPr>
              <a:spLocks/>
            </p:cNvSpPr>
            <p:nvPr/>
          </p:nvSpPr>
          <p:spPr bwMode="auto">
            <a:xfrm>
              <a:off x="8341281" y="2286355"/>
              <a:ext cx="211060" cy="209255"/>
            </a:xfrm>
            <a:custGeom>
              <a:avLst/>
              <a:gdLst>
                <a:gd name="T0" fmla="*/ 89 w 98"/>
                <a:gd name="T1" fmla="*/ 56 h 97"/>
                <a:gd name="T2" fmla="*/ 33 w 98"/>
                <a:gd name="T3" fmla="*/ 0 h 97"/>
                <a:gd name="T4" fmla="*/ 0 w 98"/>
                <a:gd name="T5" fmla="*/ 32 h 97"/>
                <a:gd name="T6" fmla="*/ 56 w 98"/>
                <a:gd name="T7" fmla="*/ 88 h 97"/>
                <a:gd name="T8" fmla="*/ 89 w 98"/>
                <a:gd name="T9" fmla="*/ 88 h 97"/>
                <a:gd name="T10" fmla="*/ 89 w 98"/>
                <a:gd name="T11" fmla="*/ 5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97">
                  <a:moveTo>
                    <a:pt x="89" y="56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24" y="12"/>
                    <a:pt x="13" y="23"/>
                    <a:pt x="0" y="32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65" y="97"/>
                    <a:pt x="80" y="97"/>
                    <a:pt x="89" y="88"/>
                  </a:cubicBezTo>
                  <a:cubicBezTo>
                    <a:pt x="98" y="79"/>
                    <a:pt x="98" y="65"/>
                    <a:pt x="89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221"/>
            <p:cNvSpPr>
              <a:spLocks noEditPoints="1"/>
            </p:cNvSpPr>
            <p:nvPr/>
          </p:nvSpPr>
          <p:spPr bwMode="auto">
            <a:xfrm>
              <a:off x="7909241" y="1854314"/>
              <a:ext cx="518629" cy="518628"/>
            </a:xfrm>
            <a:custGeom>
              <a:avLst/>
              <a:gdLst>
                <a:gd name="T0" fmla="*/ 121 w 241"/>
                <a:gd name="T1" fmla="*/ 0 h 241"/>
                <a:gd name="T2" fmla="*/ 121 w 241"/>
                <a:gd name="T3" fmla="*/ 241 h 241"/>
                <a:gd name="T4" fmla="*/ 135 w 241"/>
                <a:gd name="T5" fmla="*/ 178 h 241"/>
                <a:gd name="T6" fmla="*/ 130 w 241"/>
                <a:gd name="T7" fmla="*/ 212 h 241"/>
                <a:gd name="T8" fmla="*/ 28 w 241"/>
                <a:gd name="T9" fmla="*/ 120 h 241"/>
                <a:gd name="T10" fmla="*/ 45 w 241"/>
                <a:gd name="T11" fmla="*/ 70 h 241"/>
                <a:gd name="T12" fmla="*/ 55 w 241"/>
                <a:gd name="T13" fmla="*/ 90 h 241"/>
                <a:gd name="T14" fmla="*/ 70 w 241"/>
                <a:gd name="T15" fmla="*/ 104 h 241"/>
                <a:gd name="T16" fmla="*/ 89 w 241"/>
                <a:gd name="T17" fmla="*/ 114 h 241"/>
                <a:gd name="T18" fmla="*/ 124 w 241"/>
                <a:gd name="T19" fmla="*/ 131 h 241"/>
                <a:gd name="T20" fmla="*/ 118 w 241"/>
                <a:gd name="T21" fmla="*/ 148 h 241"/>
                <a:gd name="T22" fmla="*/ 134 w 241"/>
                <a:gd name="T23" fmla="*/ 168 h 241"/>
                <a:gd name="T24" fmla="*/ 142 w 241"/>
                <a:gd name="T25" fmla="*/ 210 h 241"/>
                <a:gd name="T26" fmla="*/ 148 w 241"/>
                <a:gd name="T27" fmla="*/ 199 h 241"/>
                <a:gd name="T28" fmla="*/ 154 w 241"/>
                <a:gd name="T29" fmla="*/ 195 h 241"/>
                <a:gd name="T30" fmla="*/ 169 w 241"/>
                <a:gd name="T31" fmla="*/ 181 h 241"/>
                <a:gd name="T32" fmla="*/ 181 w 241"/>
                <a:gd name="T33" fmla="*/ 170 h 241"/>
                <a:gd name="T34" fmla="*/ 188 w 241"/>
                <a:gd name="T35" fmla="*/ 152 h 241"/>
                <a:gd name="T36" fmla="*/ 167 w 241"/>
                <a:gd name="T37" fmla="*/ 141 h 241"/>
                <a:gd name="T38" fmla="*/ 156 w 241"/>
                <a:gd name="T39" fmla="*/ 131 h 241"/>
                <a:gd name="T40" fmla="*/ 132 w 241"/>
                <a:gd name="T41" fmla="*/ 123 h 241"/>
                <a:gd name="T42" fmla="*/ 123 w 241"/>
                <a:gd name="T43" fmla="*/ 127 h 241"/>
                <a:gd name="T44" fmla="*/ 107 w 241"/>
                <a:gd name="T45" fmla="*/ 115 h 241"/>
                <a:gd name="T46" fmla="*/ 101 w 241"/>
                <a:gd name="T47" fmla="*/ 108 h 241"/>
                <a:gd name="T48" fmla="*/ 102 w 241"/>
                <a:gd name="T49" fmla="*/ 96 h 241"/>
                <a:gd name="T50" fmla="*/ 119 w 241"/>
                <a:gd name="T51" fmla="*/ 101 h 241"/>
                <a:gd name="T52" fmla="*/ 126 w 241"/>
                <a:gd name="T53" fmla="*/ 85 h 241"/>
                <a:gd name="T54" fmla="*/ 136 w 241"/>
                <a:gd name="T55" fmla="*/ 70 h 241"/>
                <a:gd name="T56" fmla="*/ 151 w 241"/>
                <a:gd name="T57" fmla="*/ 66 h 241"/>
                <a:gd name="T58" fmla="*/ 156 w 241"/>
                <a:gd name="T59" fmla="*/ 59 h 241"/>
                <a:gd name="T60" fmla="*/ 144 w 241"/>
                <a:gd name="T61" fmla="*/ 61 h 241"/>
                <a:gd name="T62" fmla="*/ 154 w 241"/>
                <a:gd name="T63" fmla="*/ 57 h 241"/>
                <a:gd name="T64" fmla="*/ 148 w 241"/>
                <a:gd name="T65" fmla="*/ 46 h 241"/>
                <a:gd name="T66" fmla="*/ 138 w 241"/>
                <a:gd name="T67" fmla="*/ 41 h 241"/>
                <a:gd name="T68" fmla="*/ 123 w 241"/>
                <a:gd name="T69" fmla="*/ 36 h 241"/>
                <a:gd name="T70" fmla="*/ 122 w 241"/>
                <a:gd name="T71" fmla="*/ 54 h 241"/>
                <a:gd name="T72" fmla="*/ 116 w 241"/>
                <a:gd name="T73" fmla="*/ 50 h 241"/>
                <a:gd name="T74" fmla="*/ 99 w 241"/>
                <a:gd name="T75" fmla="*/ 38 h 241"/>
                <a:gd name="T76" fmla="*/ 110 w 241"/>
                <a:gd name="T77" fmla="*/ 29 h 241"/>
                <a:gd name="T78" fmla="*/ 127 w 241"/>
                <a:gd name="T79" fmla="*/ 28 h 241"/>
                <a:gd name="T80" fmla="*/ 130 w 241"/>
                <a:gd name="T81" fmla="*/ 31 h 241"/>
                <a:gd name="T82" fmla="*/ 138 w 241"/>
                <a:gd name="T83" fmla="*/ 33 h 241"/>
                <a:gd name="T84" fmla="*/ 143 w 241"/>
                <a:gd name="T85" fmla="*/ 31 h 241"/>
                <a:gd name="T86" fmla="*/ 159 w 241"/>
                <a:gd name="T87" fmla="*/ 38 h 241"/>
                <a:gd name="T88" fmla="*/ 162 w 241"/>
                <a:gd name="T89" fmla="*/ 52 h 241"/>
                <a:gd name="T90" fmla="*/ 175 w 241"/>
                <a:gd name="T91" fmla="*/ 46 h 241"/>
                <a:gd name="T92" fmla="*/ 142 w 241"/>
                <a:gd name="T93" fmla="*/ 21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cubicBezTo>
                    <a:pt x="241" y="54"/>
                    <a:pt x="187" y="0"/>
                    <a:pt x="121" y="0"/>
                  </a:cubicBezTo>
                  <a:cubicBezTo>
                    <a:pt x="54" y="0"/>
                    <a:pt x="0" y="54"/>
                    <a:pt x="0" y="120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0"/>
                  </a:cubicBezTo>
                  <a:close/>
                  <a:moveTo>
                    <a:pt x="135" y="178"/>
                  </a:moveTo>
                  <a:cubicBezTo>
                    <a:pt x="134" y="185"/>
                    <a:pt x="134" y="192"/>
                    <a:pt x="131" y="198"/>
                  </a:cubicBezTo>
                  <a:cubicBezTo>
                    <a:pt x="129" y="202"/>
                    <a:pt x="132" y="208"/>
                    <a:pt x="130" y="212"/>
                  </a:cubicBezTo>
                  <a:cubicBezTo>
                    <a:pt x="127" y="212"/>
                    <a:pt x="124" y="213"/>
                    <a:pt x="121" y="213"/>
                  </a:cubicBezTo>
                  <a:cubicBezTo>
                    <a:pt x="70" y="213"/>
                    <a:pt x="28" y="171"/>
                    <a:pt x="28" y="120"/>
                  </a:cubicBezTo>
                  <a:cubicBezTo>
                    <a:pt x="28" y="100"/>
                    <a:pt x="35" y="82"/>
                    <a:pt x="46" y="66"/>
                  </a:cubicBezTo>
                  <a:cubicBezTo>
                    <a:pt x="45" y="68"/>
                    <a:pt x="45" y="69"/>
                    <a:pt x="45" y="70"/>
                  </a:cubicBezTo>
                  <a:cubicBezTo>
                    <a:pt x="45" y="75"/>
                    <a:pt x="46" y="81"/>
                    <a:pt x="49" y="85"/>
                  </a:cubicBezTo>
                  <a:cubicBezTo>
                    <a:pt x="51" y="87"/>
                    <a:pt x="54" y="88"/>
                    <a:pt x="55" y="90"/>
                  </a:cubicBezTo>
                  <a:cubicBezTo>
                    <a:pt x="58" y="93"/>
                    <a:pt x="62" y="93"/>
                    <a:pt x="64" y="96"/>
                  </a:cubicBezTo>
                  <a:cubicBezTo>
                    <a:pt x="66" y="99"/>
                    <a:pt x="68" y="101"/>
                    <a:pt x="70" y="104"/>
                  </a:cubicBezTo>
                  <a:cubicBezTo>
                    <a:pt x="71" y="105"/>
                    <a:pt x="71" y="108"/>
                    <a:pt x="74" y="109"/>
                  </a:cubicBezTo>
                  <a:cubicBezTo>
                    <a:pt x="79" y="112"/>
                    <a:pt x="85" y="111"/>
                    <a:pt x="89" y="114"/>
                  </a:cubicBezTo>
                  <a:cubicBezTo>
                    <a:pt x="98" y="119"/>
                    <a:pt x="105" y="124"/>
                    <a:pt x="114" y="128"/>
                  </a:cubicBezTo>
                  <a:cubicBezTo>
                    <a:pt x="117" y="129"/>
                    <a:pt x="122" y="128"/>
                    <a:pt x="124" y="131"/>
                  </a:cubicBezTo>
                  <a:cubicBezTo>
                    <a:pt x="125" y="135"/>
                    <a:pt x="120" y="137"/>
                    <a:pt x="120" y="141"/>
                  </a:cubicBezTo>
                  <a:cubicBezTo>
                    <a:pt x="119" y="143"/>
                    <a:pt x="120" y="146"/>
                    <a:pt x="118" y="148"/>
                  </a:cubicBezTo>
                  <a:cubicBezTo>
                    <a:pt x="120" y="152"/>
                    <a:pt x="123" y="156"/>
                    <a:pt x="126" y="160"/>
                  </a:cubicBezTo>
                  <a:cubicBezTo>
                    <a:pt x="128" y="164"/>
                    <a:pt x="132" y="165"/>
                    <a:pt x="134" y="168"/>
                  </a:cubicBezTo>
                  <a:cubicBezTo>
                    <a:pt x="136" y="171"/>
                    <a:pt x="135" y="175"/>
                    <a:pt x="135" y="178"/>
                  </a:cubicBezTo>
                  <a:close/>
                  <a:moveTo>
                    <a:pt x="142" y="210"/>
                  </a:moveTo>
                  <a:cubicBezTo>
                    <a:pt x="143" y="208"/>
                    <a:pt x="144" y="205"/>
                    <a:pt x="146" y="203"/>
                  </a:cubicBezTo>
                  <a:cubicBezTo>
                    <a:pt x="147" y="202"/>
                    <a:pt x="146" y="200"/>
                    <a:pt x="148" y="199"/>
                  </a:cubicBezTo>
                  <a:cubicBezTo>
                    <a:pt x="151" y="199"/>
                    <a:pt x="154" y="199"/>
                    <a:pt x="155" y="196"/>
                  </a:cubicBezTo>
                  <a:cubicBezTo>
                    <a:pt x="155" y="196"/>
                    <a:pt x="154" y="195"/>
                    <a:pt x="154" y="195"/>
                  </a:cubicBezTo>
                  <a:cubicBezTo>
                    <a:pt x="156" y="195"/>
                    <a:pt x="157" y="195"/>
                    <a:pt x="159" y="195"/>
                  </a:cubicBezTo>
                  <a:cubicBezTo>
                    <a:pt x="162" y="190"/>
                    <a:pt x="167" y="186"/>
                    <a:pt x="169" y="181"/>
                  </a:cubicBezTo>
                  <a:cubicBezTo>
                    <a:pt x="171" y="178"/>
                    <a:pt x="174" y="178"/>
                    <a:pt x="176" y="175"/>
                  </a:cubicBezTo>
                  <a:cubicBezTo>
                    <a:pt x="178" y="174"/>
                    <a:pt x="180" y="172"/>
                    <a:pt x="181" y="170"/>
                  </a:cubicBezTo>
                  <a:cubicBezTo>
                    <a:pt x="182" y="167"/>
                    <a:pt x="181" y="163"/>
                    <a:pt x="183" y="160"/>
                  </a:cubicBezTo>
                  <a:cubicBezTo>
                    <a:pt x="185" y="158"/>
                    <a:pt x="188" y="156"/>
                    <a:pt x="188" y="152"/>
                  </a:cubicBezTo>
                  <a:cubicBezTo>
                    <a:pt x="189" y="150"/>
                    <a:pt x="188" y="148"/>
                    <a:pt x="186" y="147"/>
                  </a:cubicBezTo>
                  <a:cubicBezTo>
                    <a:pt x="180" y="144"/>
                    <a:pt x="172" y="145"/>
                    <a:pt x="167" y="141"/>
                  </a:cubicBezTo>
                  <a:cubicBezTo>
                    <a:pt x="165" y="139"/>
                    <a:pt x="165" y="136"/>
                    <a:pt x="164" y="135"/>
                  </a:cubicBezTo>
                  <a:cubicBezTo>
                    <a:pt x="162" y="132"/>
                    <a:pt x="158" y="132"/>
                    <a:pt x="156" y="131"/>
                  </a:cubicBezTo>
                  <a:cubicBezTo>
                    <a:pt x="153" y="130"/>
                    <a:pt x="152" y="128"/>
                    <a:pt x="149" y="127"/>
                  </a:cubicBezTo>
                  <a:cubicBezTo>
                    <a:pt x="144" y="124"/>
                    <a:pt x="138" y="123"/>
                    <a:pt x="132" y="123"/>
                  </a:cubicBezTo>
                  <a:cubicBezTo>
                    <a:pt x="130" y="124"/>
                    <a:pt x="127" y="124"/>
                    <a:pt x="126" y="127"/>
                  </a:cubicBezTo>
                  <a:cubicBezTo>
                    <a:pt x="126" y="128"/>
                    <a:pt x="124" y="127"/>
                    <a:pt x="123" y="127"/>
                  </a:cubicBezTo>
                  <a:cubicBezTo>
                    <a:pt x="118" y="124"/>
                    <a:pt x="113" y="122"/>
                    <a:pt x="110" y="117"/>
                  </a:cubicBezTo>
                  <a:cubicBezTo>
                    <a:pt x="110" y="116"/>
                    <a:pt x="109" y="116"/>
                    <a:pt x="107" y="115"/>
                  </a:cubicBezTo>
                  <a:cubicBezTo>
                    <a:pt x="108" y="112"/>
                    <a:pt x="110" y="111"/>
                    <a:pt x="110" y="108"/>
                  </a:cubicBezTo>
                  <a:cubicBezTo>
                    <a:pt x="107" y="107"/>
                    <a:pt x="104" y="108"/>
                    <a:pt x="101" y="108"/>
                  </a:cubicBezTo>
                  <a:cubicBezTo>
                    <a:pt x="99" y="108"/>
                    <a:pt x="99" y="105"/>
                    <a:pt x="99" y="104"/>
                  </a:cubicBezTo>
                  <a:cubicBezTo>
                    <a:pt x="99" y="101"/>
                    <a:pt x="99" y="98"/>
                    <a:pt x="102" y="96"/>
                  </a:cubicBezTo>
                  <a:cubicBezTo>
                    <a:pt x="105" y="94"/>
                    <a:pt x="109" y="92"/>
                    <a:pt x="113" y="93"/>
                  </a:cubicBezTo>
                  <a:cubicBezTo>
                    <a:pt x="116" y="95"/>
                    <a:pt x="116" y="99"/>
                    <a:pt x="119" y="101"/>
                  </a:cubicBezTo>
                  <a:cubicBezTo>
                    <a:pt x="121" y="98"/>
                    <a:pt x="119" y="94"/>
                    <a:pt x="119" y="91"/>
                  </a:cubicBezTo>
                  <a:cubicBezTo>
                    <a:pt x="120" y="89"/>
                    <a:pt x="123" y="87"/>
                    <a:pt x="126" y="85"/>
                  </a:cubicBezTo>
                  <a:cubicBezTo>
                    <a:pt x="127" y="84"/>
                    <a:pt x="125" y="82"/>
                    <a:pt x="126" y="80"/>
                  </a:cubicBezTo>
                  <a:cubicBezTo>
                    <a:pt x="129" y="77"/>
                    <a:pt x="132" y="73"/>
                    <a:pt x="136" y="70"/>
                  </a:cubicBezTo>
                  <a:cubicBezTo>
                    <a:pt x="139" y="69"/>
                    <a:pt x="142" y="70"/>
                    <a:pt x="145" y="70"/>
                  </a:cubicBezTo>
                  <a:cubicBezTo>
                    <a:pt x="147" y="69"/>
                    <a:pt x="148" y="67"/>
                    <a:pt x="151" y="66"/>
                  </a:cubicBezTo>
                  <a:cubicBezTo>
                    <a:pt x="154" y="64"/>
                    <a:pt x="157" y="64"/>
                    <a:pt x="161" y="65"/>
                  </a:cubicBezTo>
                  <a:cubicBezTo>
                    <a:pt x="160" y="62"/>
                    <a:pt x="159" y="59"/>
                    <a:pt x="156" y="59"/>
                  </a:cubicBezTo>
                  <a:cubicBezTo>
                    <a:pt x="153" y="60"/>
                    <a:pt x="153" y="63"/>
                    <a:pt x="150" y="63"/>
                  </a:cubicBezTo>
                  <a:cubicBezTo>
                    <a:pt x="148" y="65"/>
                    <a:pt x="146" y="63"/>
                    <a:pt x="144" y="61"/>
                  </a:cubicBezTo>
                  <a:cubicBezTo>
                    <a:pt x="141" y="62"/>
                    <a:pt x="138" y="63"/>
                    <a:pt x="135" y="64"/>
                  </a:cubicBezTo>
                  <a:cubicBezTo>
                    <a:pt x="141" y="61"/>
                    <a:pt x="148" y="60"/>
                    <a:pt x="154" y="57"/>
                  </a:cubicBezTo>
                  <a:cubicBezTo>
                    <a:pt x="155" y="56"/>
                    <a:pt x="157" y="56"/>
                    <a:pt x="156" y="54"/>
                  </a:cubicBezTo>
                  <a:cubicBezTo>
                    <a:pt x="154" y="51"/>
                    <a:pt x="150" y="49"/>
                    <a:pt x="148" y="46"/>
                  </a:cubicBezTo>
                  <a:cubicBezTo>
                    <a:pt x="147" y="44"/>
                    <a:pt x="147" y="42"/>
                    <a:pt x="145" y="40"/>
                  </a:cubicBezTo>
                  <a:cubicBezTo>
                    <a:pt x="143" y="39"/>
                    <a:pt x="140" y="42"/>
                    <a:pt x="138" y="41"/>
                  </a:cubicBezTo>
                  <a:cubicBezTo>
                    <a:pt x="135" y="39"/>
                    <a:pt x="133" y="36"/>
                    <a:pt x="129" y="35"/>
                  </a:cubicBezTo>
                  <a:cubicBezTo>
                    <a:pt x="127" y="35"/>
                    <a:pt x="125" y="34"/>
                    <a:pt x="123" y="36"/>
                  </a:cubicBezTo>
                  <a:cubicBezTo>
                    <a:pt x="122" y="39"/>
                    <a:pt x="125" y="42"/>
                    <a:pt x="125" y="46"/>
                  </a:cubicBezTo>
                  <a:cubicBezTo>
                    <a:pt x="124" y="48"/>
                    <a:pt x="123" y="51"/>
                    <a:pt x="122" y="54"/>
                  </a:cubicBezTo>
                  <a:cubicBezTo>
                    <a:pt x="121" y="56"/>
                    <a:pt x="119" y="57"/>
                    <a:pt x="117" y="56"/>
                  </a:cubicBezTo>
                  <a:cubicBezTo>
                    <a:pt x="117" y="54"/>
                    <a:pt x="118" y="51"/>
                    <a:pt x="116" y="50"/>
                  </a:cubicBezTo>
                  <a:cubicBezTo>
                    <a:pt x="111" y="49"/>
                    <a:pt x="107" y="47"/>
                    <a:pt x="102" y="45"/>
                  </a:cubicBezTo>
                  <a:cubicBezTo>
                    <a:pt x="99" y="44"/>
                    <a:pt x="96" y="41"/>
                    <a:pt x="99" y="38"/>
                  </a:cubicBezTo>
                  <a:cubicBezTo>
                    <a:pt x="101" y="34"/>
                    <a:pt x="106" y="32"/>
                    <a:pt x="109" y="3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4" y="28"/>
                    <a:pt x="117" y="28"/>
                    <a:pt x="121" y="28"/>
                  </a:cubicBezTo>
                  <a:cubicBezTo>
                    <a:pt x="123" y="28"/>
                    <a:pt x="125" y="28"/>
                    <a:pt x="127" y="28"/>
                  </a:cubicBezTo>
                  <a:cubicBezTo>
                    <a:pt x="126" y="29"/>
                    <a:pt x="125" y="30"/>
                    <a:pt x="124" y="30"/>
                  </a:cubicBezTo>
                  <a:cubicBezTo>
                    <a:pt x="126" y="31"/>
                    <a:pt x="128" y="31"/>
                    <a:pt x="130" y="31"/>
                  </a:cubicBezTo>
                  <a:cubicBezTo>
                    <a:pt x="134" y="32"/>
                    <a:pt x="137" y="36"/>
                    <a:pt x="141" y="36"/>
                  </a:cubicBezTo>
                  <a:cubicBezTo>
                    <a:pt x="142" y="34"/>
                    <a:pt x="139" y="34"/>
                    <a:pt x="138" y="33"/>
                  </a:cubicBezTo>
                  <a:cubicBezTo>
                    <a:pt x="140" y="32"/>
                    <a:pt x="142" y="33"/>
                    <a:pt x="143" y="32"/>
                  </a:cubicBezTo>
                  <a:cubicBezTo>
                    <a:pt x="144" y="31"/>
                    <a:pt x="143" y="31"/>
                    <a:pt x="143" y="31"/>
                  </a:cubicBezTo>
                  <a:cubicBezTo>
                    <a:pt x="149" y="32"/>
                    <a:pt x="154" y="34"/>
                    <a:pt x="159" y="36"/>
                  </a:cubicBezTo>
                  <a:cubicBezTo>
                    <a:pt x="159" y="37"/>
                    <a:pt x="159" y="37"/>
                    <a:pt x="159" y="38"/>
                  </a:cubicBezTo>
                  <a:cubicBezTo>
                    <a:pt x="158" y="40"/>
                    <a:pt x="154" y="39"/>
                    <a:pt x="154" y="42"/>
                  </a:cubicBezTo>
                  <a:cubicBezTo>
                    <a:pt x="155" y="46"/>
                    <a:pt x="158" y="49"/>
                    <a:pt x="162" y="52"/>
                  </a:cubicBezTo>
                  <a:cubicBezTo>
                    <a:pt x="164" y="54"/>
                    <a:pt x="168" y="55"/>
                    <a:pt x="170" y="53"/>
                  </a:cubicBezTo>
                  <a:cubicBezTo>
                    <a:pt x="172" y="51"/>
                    <a:pt x="173" y="48"/>
                    <a:pt x="175" y="46"/>
                  </a:cubicBezTo>
                  <a:cubicBezTo>
                    <a:pt x="198" y="62"/>
                    <a:pt x="213" y="90"/>
                    <a:pt x="213" y="120"/>
                  </a:cubicBezTo>
                  <a:cubicBezTo>
                    <a:pt x="213" y="164"/>
                    <a:pt x="183" y="201"/>
                    <a:pt x="142" y="2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9" name="Elipse 28"/>
          <p:cNvSpPr/>
          <p:nvPr/>
        </p:nvSpPr>
        <p:spPr>
          <a:xfrm>
            <a:off x="1258522" y="5436275"/>
            <a:ext cx="840844" cy="811694"/>
          </a:xfrm>
          <a:prstGeom prst="ellipse">
            <a:avLst/>
          </a:prstGeom>
          <a:solidFill>
            <a:srgbClr val="8CB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0" name="Grupo 29"/>
          <p:cNvGrpSpPr/>
          <p:nvPr/>
        </p:nvGrpSpPr>
        <p:grpSpPr>
          <a:xfrm>
            <a:off x="1455326" y="5615012"/>
            <a:ext cx="412262" cy="536463"/>
            <a:chOff x="6737752" y="3083723"/>
            <a:chExt cx="546887" cy="652971"/>
          </a:xfrm>
        </p:grpSpPr>
        <p:sp>
          <p:nvSpPr>
            <p:cNvPr id="31" name="Freeform 280"/>
            <p:cNvSpPr>
              <a:spLocks/>
            </p:cNvSpPr>
            <p:nvPr/>
          </p:nvSpPr>
          <p:spPr bwMode="auto">
            <a:xfrm>
              <a:off x="6875846" y="3250166"/>
              <a:ext cx="271614" cy="363981"/>
            </a:xfrm>
            <a:custGeom>
              <a:avLst/>
              <a:gdLst>
                <a:gd name="T0" fmla="*/ 62 w 124"/>
                <a:gd name="T1" fmla="*/ 0 h 167"/>
                <a:gd name="T2" fmla="*/ 0 w 124"/>
                <a:gd name="T3" fmla="*/ 63 h 167"/>
                <a:gd name="T4" fmla="*/ 8 w 124"/>
                <a:gd name="T5" fmla="*/ 94 h 167"/>
                <a:gd name="T6" fmla="*/ 30 w 124"/>
                <a:gd name="T7" fmla="*/ 152 h 167"/>
                <a:gd name="T8" fmla="*/ 44 w 124"/>
                <a:gd name="T9" fmla="*/ 167 h 167"/>
                <a:gd name="T10" fmla="*/ 62 w 124"/>
                <a:gd name="T11" fmla="*/ 167 h 167"/>
                <a:gd name="T12" fmla="*/ 80 w 124"/>
                <a:gd name="T13" fmla="*/ 167 h 167"/>
                <a:gd name="T14" fmla="*/ 94 w 124"/>
                <a:gd name="T15" fmla="*/ 152 h 167"/>
                <a:gd name="T16" fmla="*/ 116 w 124"/>
                <a:gd name="T17" fmla="*/ 94 h 167"/>
                <a:gd name="T18" fmla="*/ 124 w 124"/>
                <a:gd name="T19" fmla="*/ 63 h 167"/>
                <a:gd name="T20" fmla="*/ 62 w 124"/>
                <a:gd name="T2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67">
                  <a:moveTo>
                    <a:pt x="62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4"/>
                    <a:pt x="3" y="85"/>
                    <a:pt x="8" y="94"/>
                  </a:cubicBezTo>
                  <a:cubicBezTo>
                    <a:pt x="23" y="121"/>
                    <a:pt x="27" y="137"/>
                    <a:pt x="30" y="152"/>
                  </a:cubicBezTo>
                  <a:cubicBezTo>
                    <a:pt x="32" y="164"/>
                    <a:pt x="35" y="167"/>
                    <a:pt x="44" y="167"/>
                  </a:cubicBezTo>
                  <a:cubicBezTo>
                    <a:pt x="48" y="167"/>
                    <a:pt x="55" y="167"/>
                    <a:pt x="62" y="167"/>
                  </a:cubicBezTo>
                  <a:cubicBezTo>
                    <a:pt x="69" y="167"/>
                    <a:pt x="76" y="167"/>
                    <a:pt x="80" y="167"/>
                  </a:cubicBezTo>
                  <a:cubicBezTo>
                    <a:pt x="89" y="167"/>
                    <a:pt x="92" y="164"/>
                    <a:pt x="94" y="152"/>
                  </a:cubicBezTo>
                  <a:cubicBezTo>
                    <a:pt x="97" y="137"/>
                    <a:pt x="101" y="121"/>
                    <a:pt x="116" y="94"/>
                  </a:cubicBezTo>
                  <a:cubicBezTo>
                    <a:pt x="121" y="85"/>
                    <a:pt x="124" y="74"/>
                    <a:pt x="124" y="63"/>
                  </a:cubicBezTo>
                  <a:cubicBezTo>
                    <a:pt x="124" y="28"/>
                    <a:pt x="96" y="0"/>
                    <a:pt x="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281"/>
            <p:cNvSpPr>
              <a:spLocks/>
            </p:cNvSpPr>
            <p:nvPr/>
          </p:nvSpPr>
          <p:spPr bwMode="auto">
            <a:xfrm>
              <a:off x="6954495" y="3625122"/>
              <a:ext cx="113401" cy="20120"/>
            </a:xfrm>
            <a:custGeom>
              <a:avLst/>
              <a:gdLst>
                <a:gd name="T0" fmla="*/ 48 w 52"/>
                <a:gd name="T1" fmla="*/ 0 h 9"/>
                <a:gd name="T2" fmla="*/ 4 w 52"/>
                <a:gd name="T3" fmla="*/ 0 h 9"/>
                <a:gd name="T4" fmla="*/ 0 w 52"/>
                <a:gd name="T5" fmla="*/ 3 h 9"/>
                <a:gd name="T6" fmla="*/ 0 w 52"/>
                <a:gd name="T7" fmla="*/ 5 h 9"/>
                <a:gd name="T8" fmla="*/ 4 w 52"/>
                <a:gd name="T9" fmla="*/ 9 h 9"/>
                <a:gd name="T10" fmla="*/ 48 w 52"/>
                <a:gd name="T11" fmla="*/ 9 h 9"/>
                <a:gd name="T12" fmla="*/ 52 w 52"/>
                <a:gd name="T13" fmla="*/ 5 h 9"/>
                <a:gd name="T14" fmla="*/ 52 w 52"/>
                <a:gd name="T15" fmla="*/ 3 h 9"/>
                <a:gd name="T16" fmla="*/ 48 w 5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">
                  <a:moveTo>
                    <a:pt x="4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0" y="9"/>
                    <a:pt x="52" y="7"/>
                    <a:pt x="52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1"/>
                    <a:pt x="50" y="0"/>
                    <a:pt x="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282"/>
            <p:cNvSpPr>
              <a:spLocks/>
            </p:cNvSpPr>
            <p:nvPr/>
          </p:nvSpPr>
          <p:spPr bwMode="auto">
            <a:xfrm>
              <a:off x="6954495" y="3653472"/>
              <a:ext cx="113401" cy="20120"/>
            </a:xfrm>
            <a:custGeom>
              <a:avLst/>
              <a:gdLst>
                <a:gd name="T0" fmla="*/ 48 w 52"/>
                <a:gd name="T1" fmla="*/ 0 h 9"/>
                <a:gd name="T2" fmla="*/ 4 w 52"/>
                <a:gd name="T3" fmla="*/ 0 h 9"/>
                <a:gd name="T4" fmla="*/ 0 w 52"/>
                <a:gd name="T5" fmla="*/ 3 h 9"/>
                <a:gd name="T6" fmla="*/ 0 w 52"/>
                <a:gd name="T7" fmla="*/ 6 h 9"/>
                <a:gd name="T8" fmla="*/ 4 w 52"/>
                <a:gd name="T9" fmla="*/ 9 h 9"/>
                <a:gd name="T10" fmla="*/ 48 w 52"/>
                <a:gd name="T11" fmla="*/ 9 h 9"/>
                <a:gd name="T12" fmla="*/ 52 w 52"/>
                <a:gd name="T13" fmla="*/ 6 h 9"/>
                <a:gd name="T14" fmla="*/ 52 w 52"/>
                <a:gd name="T15" fmla="*/ 3 h 9"/>
                <a:gd name="T16" fmla="*/ 48 w 5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">
                  <a:moveTo>
                    <a:pt x="4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9"/>
                    <a:pt x="4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0" y="9"/>
                    <a:pt x="52" y="8"/>
                    <a:pt x="52" y="6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0" y="0"/>
                    <a:pt x="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283"/>
            <p:cNvSpPr>
              <a:spLocks/>
            </p:cNvSpPr>
            <p:nvPr/>
          </p:nvSpPr>
          <p:spPr bwMode="auto">
            <a:xfrm>
              <a:off x="6954495" y="3681822"/>
              <a:ext cx="113401" cy="20120"/>
            </a:xfrm>
            <a:custGeom>
              <a:avLst/>
              <a:gdLst>
                <a:gd name="T0" fmla="*/ 48 w 52"/>
                <a:gd name="T1" fmla="*/ 0 h 9"/>
                <a:gd name="T2" fmla="*/ 4 w 52"/>
                <a:gd name="T3" fmla="*/ 0 h 9"/>
                <a:gd name="T4" fmla="*/ 0 w 52"/>
                <a:gd name="T5" fmla="*/ 4 h 9"/>
                <a:gd name="T6" fmla="*/ 0 w 52"/>
                <a:gd name="T7" fmla="*/ 6 h 9"/>
                <a:gd name="T8" fmla="*/ 4 w 52"/>
                <a:gd name="T9" fmla="*/ 9 h 9"/>
                <a:gd name="T10" fmla="*/ 48 w 52"/>
                <a:gd name="T11" fmla="*/ 9 h 9"/>
                <a:gd name="T12" fmla="*/ 52 w 52"/>
                <a:gd name="T13" fmla="*/ 6 h 9"/>
                <a:gd name="T14" fmla="*/ 52 w 52"/>
                <a:gd name="T15" fmla="*/ 4 h 9"/>
                <a:gd name="T16" fmla="*/ 48 w 5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">
                  <a:moveTo>
                    <a:pt x="4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9"/>
                    <a:pt x="4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0" y="9"/>
                    <a:pt x="52" y="8"/>
                    <a:pt x="52" y="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"/>
                    <a:pt x="50" y="0"/>
                    <a:pt x="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284"/>
            <p:cNvSpPr>
              <a:spLocks/>
            </p:cNvSpPr>
            <p:nvPr/>
          </p:nvSpPr>
          <p:spPr bwMode="auto">
            <a:xfrm>
              <a:off x="6974614" y="3712916"/>
              <a:ext cx="74077" cy="23778"/>
            </a:xfrm>
            <a:custGeom>
              <a:avLst/>
              <a:gdLst>
                <a:gd name="T0" fmla="*/ 0 w 34"/>
                <a:gd name="T1" fmla="*/ 0 h 11"/>
                <a:gd name="T2" fmla="*/ 34 w 34"/>
                <a:gd name="T3" fmla="*/ 0 h 11"/>
                <a:gd name="T4" fmla="*/ 17 w 34"/>
                <a:gd name="T5" fmla="*/ 11 h 11"/>
                <a:gd name="T6" fmla="*/ 0 w 34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1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25" y="11"/>
                    <a:pt x="17" y="11"/>
                  </a:cubicBezTo>
                  <a:cubicBezTo>
                    <a:pt x="9" y="11"/>
                    <a:pt x="0" y="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285"/>
            <p:cNvSpPr>
              <a:spLocks/>
            </p:cNvSpPr>
            <p:nvPr/>
          </p:nvSpPr>
          <p:spPr bwMode="auto">
            <a:xfrm>
              <a:off x="7078870" y="3114816"/>
              <a:ext cx="100598" cy="132606"/>
            </a:xfrm>
            <a:custGeom>
              <a:avLst/>
              <a:gdLst>
                <a:gd name="T0" fmla="*/ 41 w 46"/>
                <a:gd name="T1" fmla="*/ 19 h 61"/>
                <a:gd name="T2" fmla="*/ 25 w 46"/>
                <a:gd name="T3" fmla="*/ 10 h 61"/>
                <a:gd name="T4" fmla="*/ 0 w 46"/>
                <a:gd name="T5" fmla="*/ 52 h 61"/>
                <a:gd name="T6" fmla="*/ 16 w 46"/>
                <a:gd name="T7" fmla="*/ 61 h 61"/>
                <a:gd name="T8" fmla="*/ 41 w 46"/>
                <a:gd name="T9" fmla="*/ 19 h 61"/>
                <a:gd name="T10" fmla="*/ 41 w 46"/>
                <a:gd name="T11" fmla="*/ 19 h 61"/>
                <a:gd name="T12" fmla="*/ 41 w 46"/>
                <a:gd name="T13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1">
                  <a:moveTo>
                    <a:pt x="41" y="19"/>
                  </a:moveTo>
                  <a:cubicBezTo>
                    <a:pt x="46" y="9"/>
                    <a:pt x="31" y="0"/>
                    <a:pt x="25" y="10"/>
                  </a:cubicBezTo>
                  <a:cubicBezTo>
                    <a:pt x="22" y="15"/>
                    <a:pt x="0" y="52"/>
                    <a:pt x="0" y="52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35" y="28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286"/>
            <p:cNvSpPr>
              <a:spLocks/>
            </p:cNvSpPr>
            <p:nvPr/>
          </p:nvSpPr>
          <p:spPr bwMode="auto">
            <a:xfrm>
              <a:off x="7153862" y="3219072"/>
              <a:ext cx="130777" cy="98769"/>
            </a:xfrm>
            <a:custGeom>
              <a:avLst/>
              <a:gdLst>
                <a:gd name="T0" fmla="*/ 41 w 60"/>
                <a:gd name="T1" fmla="*/ 5 h 45"/>
                <a:gd name="T2" fmla="*/ 41 w 60"/>
                <a:gd name="T3" fmla="*/ 5 h 45"/>
                <a:gd name="T4" fmla="*/ 41 w 60"/>
                <a:gd name="T5" fmla="*/ 5 h 45"/>
                <a:gd name="T6" fmla="*/ 41 w 60"/>
                <a:gd name="T7" fmla="*/ 5 h 45"/>
                <a:gd name="T8" fmla="*/ 0 w 60"/>
                <a:gd name="T9" fmla="*/ 29 h 45"/>
                <a:gd name="T10" fmla="*/ 9 w 60"/>
                <a:gd name="T11" fmla="*/ 45 h 45"/>
                <a:gd name="T12" fmla="*/ 50 w 60"/>
                <a:gd name="T13" fmla="*/ 21 h 45"/>
                <a:gd name="T14" fmla="*/ 41 w 60"/>
                <a:gd name="T15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45">
                  <a:moveTo>
                    <a:pt x="41" y="5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3" y="10"/>
                    <a:pt x="0" y="29"/>
                    <a:pt x="0" y="2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42" y="25"/>
                    <a:pt x="50" y="21"/>
                  </a:cubicBezTo>
                  <a:cubicBezTo>
                    <a:pt x="60" y="15"/>
                    <a:pt x="51" y="0"/>
                    <a:pt x="41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287"/>
            <p:cNvSpPr>
              <a:spLocks/>
            </p:cNvSpPr>
            <p:nvPr/>
          </p:nvSpPr>
          <p:spPr bwMode="auto">
            <a:xfrm>
              <a:off x="6991991" y="3083723"/>
              <a:ext cx="39325" cy="128948"/>
            </a:xfrm>
            <a:custGeom>
              <a:avLst/>
              <a:gdLst>
                <a:gd name="T0" fmla="*/ 18 w 18"/>
                <a:gd name="T1" fmla="*/ 11 h 59"/>
                <a:gd name="T2" fmla="*/ 18 w 18"/>
                <a:gd name="T3" fmla="*/ 59 h 59"/>
                <a:gd name="T4" fmla="*/ 0 w 18"/>
                <a:gd name="T5" fmla="*/ 59 h 59"/>
                <a:gd name="T6" fmla="*/ 0 w 18"/>
                <a:gd name="T7" fmla="*/ 11 h 59"/>
                <a:gd name="T8" fmla="*/ 18 w 18"/>
                <a:gd name="T9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9">
                  <a:moveTo>
                    <a:pt x="18" y="11"/>
                  </a:moveTo>
                  <a:cubicBezTo>
                    <a:pt x="18" y="14"/>
                    <a:pt x="18" y="59"/>
                    <a:pt x="18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14"/>
                    <a:pt x="0" y="11"/>
                  </a:cubicBezTo>
                  <a:cubicBezTo>
                    <a:pt x="0" y="0"/>
                    <a:pt x="18" y="0"/>
                    <a:pt x="18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288"/>
            <p:cNvSpPr>
              <a:spLocks/>
            </p:cNvSpPr>
            <p:nvPr/>
          </p:nvSpPr>
          <p:spPr bwMode="auto">
            <a:xfrm>
              <a:off x="6842923" y="3114816"/>
              <a:ext cx="100598" cy="132606"/>
            </a:xfrm>
            <a:custGeom>
              <a:avLst/>
              <a:gdLst>
                <a:gd name="T0" fmla="*/ 6 w 46"/>
                <a:gd name="T1" fmla="*/ 19 h 61"/>
                <a:gd name="T2" fmla="*/ 21 w 46"/>
                <a:gd name="T3" fmla="*/ 10 h 61"/>
                <a:gd name="T4" fmla="*/ 46 w 46"/>
                <a:gd name="T5" fmla="*/ 52 h 61"/>
                <a:gd name="T6" fmla="*/ 30 w 46"/>
                <a:gd name="T7" fmla="*/ 61 h 61"/>
                <a:gd name="T8" fmla="*/ 6 w 46"/>
                <a:gd name="T9" fmla="*/ 19 h 61"/>
                <a:gd name="T10" fmla="*/ 6 w 46"/>
                <a:gd name="T11" fmla="*/ 19 h 61"/>
                <a:gd name="T12" fmla="*/ 6 w 46"/>
                <a:gd name="T13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1">
                  <a:moveTo>
                    <a:pt x="6" y="19"/>
                  </a:moveTo>
                  <a:cubicBezTo>
                    <a:pt x="0" y="9"/>
                    <a:pt x="15" y="0"/>
                    <a:pt x="21" y="10"/>
                  </a:cubicBezTo>
                  <a:cubicBezTo>
                    <a:pt x="24" y="15"/>
                    <a:pt x="46" y="52"/>
                    <a:pt x="46" y="52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11" y="2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289"/>
            <p:cNvSpPr>
              <a:spLocks/>
            </p:cNvSpPr>
            <p:nvPr/>
          </p:nvSpPr>
          <p:spPr bwMode="auto">
            <a:xfrm>
              <a:off x="6737752" y="3219072"/>
              <a:ext cx="133521" cy="98769"/>
            </a:xfrm>
            <a:custGeom>
              <a:avLst/>
              <a:gdLst>
                <a:gd name="T0" fmla="*/ 19 w 61"/>
                <a:gd name="T1" fmla="*/ 5 h 45"/>
                <a:gd name="T2" fmla="*/ 19 w 61"/>
                <a:gd name="T3" fmla="*/ 5 h 45"/>
                <a:gd name="T4" fmla="*/ 19 w 61"/>
                <a:gd name="T5" fmla="*/ 5 h 45"/>
                <a:gd name="T6" fmla="*/ 19 w 61"/>
                <a:gd name="T7" fmla="*/ 5 h 45"/>
                <a:gd name="T8" fmla="*/ 61 w 61"/>
                <a:gd name="T9" fmla="*/ 29 h 45"/>
                <a:gd name="T10" fmla="*/ 52 w 61"/>
                <a:gd name="T11" fmla="*/ 45 h 45"/>
                <a:gd name="T12" fmla="*/ 10 w 61"/>
                <a:gd name="T13" fmla="*/ 21 h 45"/>
                <a:gd name="T14" fmla="*/ 19 w 61"/>
                <a:gd name="T15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5">
                  <a:moveTo>
                    <a:pt x="19" y="5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7" y="10"/>
                    <a:pt x="61" y="29"/>
                    <a:pt x="61" y="29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5"/>
                    <a:pt x="18" y="25"/>
                    <a:pt x="10" y="21"/>
                  </a:cubicBezTo>
                  <a:cubicBezTo>
                    <a:pt x="0" y="15"/>
                    <a:pt x="9" y="0"/>
                    <a:pt x="19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41" name="Seta para a direita 40"/>
          <p:cNvSpPr/>
          <p:nvPr/>
        </p:nvSpPr>
        <p:spPr>
          <a:xfrm>
            <a:off x="4766734" y="2993380"/>
            <a:ext cx="555264" cy="403341"/>
          </a:xfrm>
          <a:prstGeom prst="rightArrow">
            <a:avLst/>
          </a:prstGeom>
          <a:solidFill>
            <a:srgbClr val="FEC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 para a direita 41"/>
          <p:cNvSpPr/>
          <p:nvPr/>
        </p:nvSpPr>
        <p:spPr>
          <a:xfrm>
            <a:off x="4731100" y="4284944"/>
            <a:ext cx="555264" cy="403341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Seta para a direita 42"/>
          <p:cNvSpPr/>
          <p:nvPr/>
        </p:nvSpPr>
        <p:spPr>
          <a:xfrm>
            <a:off x="4766734" y="5605686"/>
            <a:ext cx="555264" cy="403341"/>
          </a:xfrm>
          <a:prstGeom prst="rightArrow">
            <a:avLst/>
          </a:prstGeom>
          <a:solidFill>
            <a:srgbClr val="8CB9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6001542" y="2860425"/>
            <a:ext cx="4860000" cy="769441"/>
          </a:xfrm>
          <a:prstGeom prst="rect">
            <a:avLst/>
          </a:prstGeom>
          <a:solidFill>
            <a:srgbClr val="FEC630"/>
          </a:solidFill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pt-BR" altLang="pt-BR" sz="2200" dirty="0">
                <a:latin typeface="Tw Cen MT" panose="020B0602020104020603" pitchFamily="34" charset="0"/>
              </a:rPr>
              <a:t>Troca de informações de procedimentos entre colegas de trabalho.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6001542" y="4155295"/>
            <a:ext cx="4860000" cy="769441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pt-BR" altLang="pt-BR" sz="2200" dirty="0">
                <a:latin typeface="Tw Cen MT" panose="020B0602020104020603" pitchFamily="34" charset="0"/>
              </a:rPr>
              <a:t>Uma pessoa emite ordens diretas para os membros do grupo de trabalho.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6001542" y="5434645"/>
            <a:ext cx="4860000" cy="1107996"/>
          </a:xfrm>
          <a:prstGeom prst="rect">
            <a:avLst/>
          </a:prstGeom>
          <a:solidFill>
            <a:srgbClr val="8CB90A"/>
          </a:solidFill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pt-BR" altLang="pt-BR" sz="2200" dirty="0">
                <a:latin typeface="Tw Cen MT" panose="020B0602020104020603" pitchFamily="34" charset="0"/>
              </a:rPr>
              <a:t>Planejamento e implementação de padrões e procedimentos que controlam o trabalho</a:t>
            </a:r>
            <a:endParaRPr lang="pt-BR" altLang="pt-BR" sz="2200" dirty="0">
              <a:solidFill>
                <a:schemeClr val="bg2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11933"/>
      </p:ext>
    </p:extLst>
  </p:cSld>
  <p:clrMapOvr>
    <a:masterClrMapping/>
  </p:clrMapOvr>
  <p:transition spd="slow" advTm="48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414" y="665476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63799" y="649442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113845"/>
            <a:ext cx="11352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Processo de Construção da Estrutura Organizacional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00315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03742" y="1280439"/>
            <a:ext cx="455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Mecanismos de Coordenação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79967" y="1855084"/>
            <a:ext cx="110320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lang="pt-BR" altLang="pt-BR" sz="2400" dirty="0">
                <a:latin typeface="Tw Cen MT" panose="020B0602020104020603" pitchFamily="34" charset="0"/>
              </a:rPr>
              <a:t>O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mecanismo de coordenação primário</a:t>
            </a:r>
            <a:r>
              <a:rPr lang="pt-BR" altLang="pt-BR" sz="2400" dirty="0">
                <a:latin typeface="Tw Cen MT" panose="020B0602020104020603" pitchFamily="34" charset="0"/>
              </a:rPr>
              <a:t> escolhido deve ser aquele que vai ser utilizado para resolver a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maioria</a:t>
            </a:r>
            <a:r>
              <a:rPr lang="pt-BR" altLang="pt-BR" sz="2400" dirty="0">
                <a:latin typeface="Tw Cen MT" panose="020B0602020104020603" pitchFamily="34" charset="0"/>
              </a:rPr>
              <a:t> dos problemas de coordenação.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lang="pt-BR" altLang="pt-BR" sz="2400" dirty="0">
                <a:latin typeface="Tw Cen MT" panose="020B0602020104020603" pitchFamily="34" charset="0"/>
              </a:rPr>
              <a:t>Os outros mecanismos funcionam como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complementares </a:t>
            </a:r>
            <a:r>
              <a:rPr lang="pt-BR" altLang="pt-BR" sz="2400" dirty="0">
                <a:latin typeface="Tw Cen MT" panose="020B0602020104020603" pitchFamily="34" charset="0"/>
              </a:rPr>
              <a:t>ao primário, quando este não é suficiente para assegurar a integração necessária.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Fatores que influenciam a escolha</a:t>
            </a:r>
            <a:r>
              <a:rPr lang="pt-BR" altLang="pt-BR" sz="2400" dirty="0">
                <a:solidFill>
                  <a:srgbClr val="A10779"/>
                </a:solidFill>
                <a:latin typeface="Tw Cen MT" panose="020B0602020104020603" pitchFamily="34" charset="0"/>
              </a:rPr>
              <a:t>:</a:t>
            </a:r>
          </a:p>
          <a:p>
            <a:pPr marL="742950" lvl="1" indent="-285750">
              <a:spcBef>
                <a:spcPct val="500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Número de pessoas a serem coordenadas;</a:t>
            </a:r>
          </a:p>
          <a:p>
            <a:pPr marL="742950" lvl="1" indent="-285750">
              <a:spcBef>
                <a:spcPct val="500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Estabilidade relativa da situação na qual as tarefas serão executadas;</a:t>
            </a:r>
          </a:p>
          <a:p>
            <a:pPr marL="742950" lvl="1" indent="-285750">
              <a:spcBef>
                <a:spcPct val="500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Grau de flexibilidade desejado;</a:t>
            </a:r>
          </a:p>
          <a:p>
            <a:pPr marL="742950" lvl="1" indent="-285750">
              <a:spcBef>
                <a:spcPct val="500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Custos.</a:t>
            </a:r>
          </a:p>
          <a:p>
            <a:pPr>
              <a:buClrTx/>
              <a:buFontTx/>
              <a:buNone/>
            </a:pPr>
            <a:endParaRPr lang="pt-BR" altLang="pt-BR" sz="2400" dirty="0">
              <a:latin typeface="Tw Cen MT" panose="020B0602020104020603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60333"/>
      </p:ext>
    </p:extLst>
  </p:cSld>
  <p:clrMapOvr>
    <a:masterClrMapping/>
  </p:clrMapOvr>
  <p:transition spd="slow" advTm="5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800" y="58491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5366" y="648573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46788" y="-116440"/>
            <a:ext cx="7623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</a:t>
            </a:r>
            <a:r>
              <a:rPr lang="pt-BR" altLang="pt-BR" sz="4000" b="1" dirty="0" err="1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Pré</a:t>
            </a: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-burocrática/ Simples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753" y="176198"/>
            <a:ext cx="817423" cy="8174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7616" y="2232257"/>
            <a:ext cx="6522784" cy="3508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t-BR" altLang="pt-BR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Estrutura simples:</a:t>
            </a:r>
          </a:p>
          <a:p>
            <a:pPr marL="352425" lvl="1" indent="-176213">
              <a:spcBef>
                <a:spcPts val="6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organizações pequenas e recentes;</a:t>
            </a:r>
          </a:p>
          <a:p>
            <a:pPr marL="352425" lvl="1" indent="-176213">
              <a:spcBef>
                <a:spcPts val="6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maioria das organizações;</a:t>
            </a:r>
          </a:p>
          <a:p>
            <a:pPr marL="352425" lvl="1" indent="-176213">
              <a:spcBef>
                <a:spcPts val="6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não são complexas, nem formalizadas;</a:t>
            </a:r>
          </a:p>
          <a:p>
            <a:pPr marL="352425" lvl="1" indent="-176213">
              <a:spcBef>
                <a:spcPts val="6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são centralizadas e com tomada de decisão informal;</a:t>
            </a:r>
          </a:p>
          <a:p>
            <a:pPr marL="352425" lvl="1" indent="-176213">
              <a:spcBef>
                <a:spcPts val="6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mais orgânicas que mecanicistas;</a:t>
            </a:r>
          </a:p>
          <a:p>
            <a:pPr marL="352425" lvl="1" indent="-176213">
              <a:spcBef>
                <a:spcPts val="600"/>
              </a:spcBef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informação facilmente obtida e ações rápidas</a:t>
            </a:r>
            <a:r>
              <a:rPr lang="pt-BR" altLang="pt-BR" sz="2400" b="1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56674" y="1311973"/>
            <a:ext cx="5896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 - Pré-burocrática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80" b="90096" l="6709" r="93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2088" r="-125" b="6976"/>
          <a:stretch/>
        </p:blipFill>
        <p:spPr>
          <a:xfrm>
            <a:off x="6054118" y="1311973"/>
            <a:ext cx="5970058" cy="4826001"/>
          </a:xfrm>
          <a:prstGeom prst="rect">
            <a:avLst/>
          </a:prstGeom>
        </p:spPr>
      </p:pic>
      <p:sp>
        <p:nvSpPr>
          <p:cNvPr id="22" name="Freeform 225"/>
          <p:cNvSpPr>
            <a:spLocks noEditPoints="1"/>
          </p:cNvSpPr>
          <p:nvPr/>
        </p:nvSpPr>
        <p:spPr bwMode="auto">
          <a:xfrm>
            <a:off x="7463366" y="3254612"/>
            <a:ext cx="441602" cy="504954"/>
          </a:xfrm>
          <a:custGeom>
            <a:avLst/>
            <a:gdLst>
              <a:gd name="T0" fmla="*/ 171 w 296"/>
              <a:gd name="T1" fmla="*/ 268 h 268"/>
              <a:gd name="T2" fmla="*/ 171 w 296"/>
              <a:gd name="T3" fmla="*/ 185 h 268"/>
              <a:gd name="T4" fmla="*/ 284 w 296"/>
              <a:gd name="T5" fmla="*/ 153 h 268"/>
              <a:gd name="T6" fmla="*/ 296 w 296"/>
              <a:gd name="T7" fmla="*/ 163 h 268"/>
              <a:gd name="T8" fmla="*/ 296 w 296"/>
              <a:gd name="T9" fmla="*/ 268 h 268"/>
              <a:gd name="T10" fmla="*/ 171 w 296"/>
              <a:gd name="T11" fmla="*/ 268 h 268"/>
              <a:gd name="T12" fmla="*/ 162 w 296"/>
              <a:gd name="T13" fmla="*/ 268 h 268"/>
              <a:gd name="T14" fmla="*/ 162 w 296"/>
              <a:gd name="T15" fmla="*/ 185 h 268"/>
              <a:gd name="T16" fmla="*/ 134 w 296"/>
              <a:gd name="T17" fmla="*/ 185 h 268"/>
              <a:gd name="T18" fmla="*/ 134 w 296"/>
              <a:gd name="T19" fmla="*/ 268 h 268"/>
              <a:gd name="T20" fmla="*/ 162 w 296"/>
              <a:gd name="T21" fmla="*/ 268 h 268"/>
              <a:gd name="T22" fmla="*/ 125 w 296"/>
              <a:gd name="T23" fmla="*/ 268 h 268"/>
              <a:gd name="T24" fmla="*/ 125 w 296"/>
              <a:gd name="T25" fmla="*/ 185 h 268"/>
              <a:gd name="T26" fmla="*/ 13 w 296"/>
              <a:gd name="T27" fmla="*/ 153 h 268"/>
              <a:gd name="T28" fmla="*/ 0 w 296"/>
              <a:gd name="T29" fmla="*/ 163 h 268"/>
              <a:gd name="T30" fmla="*/ 0 w 296"/>
              <a:gd name="T31" fmla="*/ 268 h 268"/>
              <a:gd name="T32" fmla="*/ 125 w 296"/>
              <a:gd name="T33" fmla="*/ 268 h 268"/>
              <a:gd name="T34" fmla="*/ 123 w 296"/>
              <a:gd name="T35" fmla="*/ 118 h 268"/>
              <a:gd name="T36" fmla="*/ 131 w 296"/>
              <a:gd name="T37" fmla="*/ 128 h 268"/>
              <a:gd name="T38" fmla="*/ 120 w 296"/>
              <a:gd name="T39" fmla="*/ 138 h 268"/>
              <a:gd name="T40" fmla="*/ 88 w 296"/>
              <a:gd name="T41" fmla="*/ 138 h 268"/>
              <a:gd name="T42" fmla="*/ 62 w 296"/>
              <a:gd name="T43" fmla="*/ 149 h 268"/>
              <a:gd name="T44" fmla="*/ 130 w 296"/>
              <a:gd name="T45" fmla="*/ 171 h 268"/>
              <a:gd name="T46" fmla="*/ 166 w 296"/>
              <a:gd name="T47" fmla="*/ 171 h 268"/>
              <a:gd name="T48" fmla="*/ 235 w 296"/>
              <a:gd name="T49" fmla="*/ 149 h 268"/>
              <a:gd name="T50" fmla="*/ 208 w 296"/>
              <a:gd name="T51" fmla="*/ 138 h 268"/>
              <a:gd name="T52" fmla="*/ 177 w 296"/>
              <a:gd name="T53" fmla="*/ 138 h 268"/>
              <a:gd name="T54" fmla="*/ 165 w 296"/>
              <a:gd name="T55" fmla="*/ 128 h 268"/>
              <a:gd name="T56" fmla="*/ 173 w 296"/>
              <a:gd name="T57" fmla="*/ 117 h 268"/>
              <a:gd name="T58" fmla="*/ 210 w 296"/>
              <a:gd name="T59" fmla="*/ 61 h 268"/>
              <a:gd name="T60" fmla="*/ 148 w 296"/>
              <a:gd name="T61" fmla="*/ 0 h 268"/>
              <a:gd name="T62" fmla="*/ 87 w 296"/>
              <a:gd name="T63" fmla="*/ 61 h 268"/>
              <a:gd name="T64" fmla="*/ 123 w 296"/>
              <a:gd name="T65" fmla="*/ 11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6" h="268">
                <a:moveTo>
                  <a:pt x="171" y="268"/>
                </a:moveTo>
                <a:cubicBezTo>
                  <a:pt x="171" y="185"/>
                  <a:pt x="171" y="185"/>
                  <a:pt x="171" y="185"/>
                </a:cubicBezTo>
                <a:cubicBezTo>
                  <a:pt x="284" y="153"/>
                  <a:pt x="284" y="153"/>
                  <a:pt x="284" y="153"/>
                </a:cubicBezTo>
                <a:cubicBezTo>
                  <a:pt x="291" y="151"/>
                  <a:pt x="296" y="156"/>
                  <a:pt x="296" y="163"/>
                </a:cubicBezTo>
                <a:cubicBezTo>
                  <a:pt x="296" y="268"/>
                  <a:pt x="296" y="268"/>
                  <a:pt x="296" y="268"/>
                </a:cubicBezTo>
                <a:lnTo>
                  <a:pt x="171" y="268"/>
                </a:lnTo>
                <a:close/>
                <a:moveTo>
                  <a:pt x="162" y="268"/>
                </a:moveTo>
                <a:cubicBezTo>
                  <a:pt x="162" y="185"/>
                  <a:pt x="162" y="185"/>
                  <a:pt x="162" y="185"/>
                </a:cubicBezTo>
                <a:cubicBezTo>
                  <a:pt x="134" y="185"/>
                  <a:pt x="134" y="185"/>
                  <a:pt x="134" y="185"/>
                </a:cubicBezTo>
                <a:cubicBezTo>
                  <a:pt x="134" y="268"/>
                  <a:pt x="134" y="268"/>
                  <a:pt x="134" y="268"/>
                </a:cubicBezTo>
                <a:lnTo>
                  <a:pt x="162" y="268"/>
                </a:lnTo>
                <a:close/>
                <a:moveTo>
                  <a:pt x="125" y="268"/>
                </a:moveTo>
                <a:cubicBezTo>
                  <a:pt x="125" y="185"/>
                  <a:pt x="125" y="185"/>
                  <a:pt x="125" y="185"/>
                </a:cubicBezTo>
                <a:cubicBezTo>
                  <a:pt x="13" y="153"/>
                  <a:pt x="13" y="153"/>
                  <a:pt x="13" y="153"/>
                </a:cubicBezTo>
                <a:cubicBezTo>
                  <a:pt x="5" y="151"/>
                  <a:pt x="0" y="156"/>
                  <a:pt x="0" y="163"/>
                </a:cubicBezTo>
                <a:cubicBezTo>
                  <a:pt x="0" y="268"/>
                  <a:pt x="0" y="268"/>
                  <a:pt x="0" y="268"/>
                </a:cubicBezTo>
                <a:lnTo>
                  <a:pt x="125" y="268"/>
                </a:lnTo>
                <a:close/>
                <a:moveTo>
                  <a:pt x="123" y="118"/>
                </a:moveTo>
                <a:cubicBezTo>
                  <a:pt x="123" y="118"/>
                  <a:pt x="131" y="120"/>
                  <a:pt x="131" y="128"/>
                </a:cubicBezTo>
                <a:cubicBezTo>
                  <a:pt x="131" y="134"/>
                  <a:pt x="126" y="138"/>
                  <a:pt x="120" y="138"/>
                </a:cubicBezTo>
                <a:cubicBezTo>
                  <a:pt x="88" y="138"/>
                  <a:pt x="88" y="138"/>
                  <a:pt x="88" y="138"/>
                </a:cubicBezTo>
                <a:cubicBezTo>
                  <a:pt x="78" y="138"/>
                  <a:pt x="69" y="144"/>
                  <a:pt x="62" y="149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66" y="171"/>
                  <a:pt x="166" y="171"/>
                  <a:pt x="166" y="171"/>
                </a:cubicBezTo>
                <a:cubicBezTo>
                  <a:pt x="235" y="149"/>
                  <a:pt x="235" y="149"/>
                  <a:pt x="235" y="149"/>
                </a:cubicBezTo>
                <a:cubicBezTo>
                  <a:pt x="227" y="144"/>
                  <a:pt x="218" y="138"/>
                  <a:pt x="208" y="138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0" y="138"/>
                  <a:pt x="165" y="134"/>
                  <a:pt x="165" y="128"/>
                </a:cubicBezTo>
                <a:cubicBezTo>
                  <a:pt x="165" y="120"/>
                  <a:pt x="173" y="117"/>
                  <a:pt x="173" y="117"/>
                </a:cubicBezTo>
                <a:cubicBezTo>
                  <a:pt x="195" y="108"/>
                  <a:pt x="210" y="86"/>
                  <a:pt x="210" y="61"/>
                </a:cubicBezTo>
                <a:cubicBezTo>
                  <a:pt x="210" y="27"/>
                  <a:pt x="182" y="0"/>
                  <a:pt x="148" y="0"/>
                </a:cubicBezTo>
                <a:cubicBezTo>
                  <a:pt x="114" y="0"/>
                  <a:pt x="87" y="27"/>
                  <a:pt x="87" y="61"/>
                </a:cubicBezTo>
                <a:cubicBezTo>
                  <a:pt x="87" y="86"/>
                  <a:pt x="102" y="108"/>
                  <a:pt x="123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3" name="Grupo 22"/>
          <p:cNvGrpSpPr/>
          <p:nvPr/>
        </p:nvGrpSpPr>
        <p:grpSpPr>
          <a:xfrm>
            <a:off x="10218533" y="3324254"/>
            <a:ext cx="396909" cy="435312"/>
            <a:chOff x="5548186" y="3129155"/>
            <a:chExt cx="486824" cy="562106"/>
          </a:xfrm>
        </p:grpSpPr>
        <p:sp>
          <p:nvSpPr>
            <p:cNvPr id="24" name="Freeform 255"/>
            <p:cNvSpPr>
              <a:spLocks/>
            </p:cNvSpPr>
            <p:nvPr/>
          </p:nvSpPr>
          <p:spPr bwMode="auto">
            <a:xfrm>
              <a:off x="5575287" y="3129155"/>
              <a:ext cx="57214" cy="562106"/>
            </a:xfrm>
            <a:custGeom>
              <a:avLst/>
              <a:gdLst>
                <a:gd name="T0" fmla="*/ 0 w 24"/>
                <a:gd name="T1" fmla="*/ 0 h 234"/>
                <a:gd name="T2" fmla="*/ 0 w 24"/>
                <a:gd name="T3" fmla="*/ 14 h 234"/>
                <a:gd name="T4" fmla="*/ 7 w 24"/>
                <a:gd name="T5" fmla="*/ 14 h 234"/>
                <a:gd name="T6" fmla="*/ 13 w 24"/>
                <a:gd name="T7" fmla="*/ 20 h 234"/>
                <a:gd name="T8" fmla="*/ 7 w 24"/>
                <a:gd name="T9" fmla="*/ 27 h 234"/>
                <a:gd name="T10" fmla="*/ 0 w 24"/>
                <a:gd name="T11" fmla="*/ 27 h 234"/>
                <a:gd name="T12" fmla="*/ 0 w 24"/>
                <a:gd name="T13" fmla="*/ 33 h 234"/>
                <a:gd name="T14" fmla="*/ 7 w 24"/>
                <a:gd name="T15" fmla="*/ 33 h 234"/>
                <a:gd name="T16" fmla="*/ 13 w 24"/>
                <a:gd name="T17" fmla="*/ 40 h 234"/>
                <a:gd name="T18" fmla="*/ 7 w 24"/>
                <a:gd name="T19" fmla="*/ 46 h 234"/>
                <a:gd name="T20" fmla="*/ 0 w 24"/>
                <a:gd name="T21" fmla="*/ 46 h 234"/>
                <a:gd name="T22" fmla="*/ 0 w 24"/>
                <a:gd name="T23" fmla="*/ 53 h 234"/>
                <a:gd name="T24" fmla="*/ 7 w 24"/>
                <a:gd name="T25" fmla="*/ 53 h 234"/>
                <a:gd name="T26" fmla="*/ 13 w 24"/>
                <a:gd name="T27" fmla="*/ 59 h 234"/>
                <a:gd name="T28" fmla="*/ 7 w 24"/>
                <a:gd name="T29" fmla="*/ 65 h 234"/>
                <a:gd name="T30" fmla="*/ 0 w 24"/>
                <a:gd name="T31" fmla="*/ 65 h 234"/>
                <a:gd name="T32" fmla="*/ 0 w 24"/>
                <a:gd name="T33" fmla="*/ 72 h 234"/>
                <a:gd name="T34" fmla="*/ 7 w 24"/>
                <a:gd name="T35" fmla="*/ 72 h 234"/>
                <a:gd name="T36" fmla="*/ 13 w 24"/>
                <a:gd name="T37" fmla="*/ 78 h 234"/>
                <a:gd name="T38" fmla="*/ 7 w 24"/>
                <a:gd name="T39" fmla="*/ 84 h 234"/>
                <a:gd name="T40" fmla="*/ 0 w 24"/>
                <a:gd name="T41" fmla="*/ 84 h 234"/>
                <a:gd name="T42" fmla="*/ 0 w 24"/>
                <a:gd name="T43" fmla="*/ 91 h 234"/>
                <a:gd name="T44" fmla="*/ 7 w 24"/>
                <a:gd name="T45" fmla="*/ 91 h 234"/>
                <a:gd name="T46" fmla="*/ 13 w 24"/>
                <a:gd name="T47" fmla="*/ 97 h 234"/>
                <a:gd name="T48" fmla="*/ 7 w 24"/>
                <a:gd name="T49" fmla="*/ 104 h 234"/>
                <a:gd name="T50" fmla="*/ 0 w 24"/>
                <a:gd name="T51" fmla="*/ 104 h 234"/>
                <a:gd name="T52" fmla="*/ 0 w 24"/>
                <a:gd name="T53" fmla="*/ 110 h 234"/>
                <a:gd name="T54" fmla="*/ 7 w 24"/>
                <a:gd name="T55" fmla="*/ 110 h 234"/>
                <a:gd name="T56" fmla="*/ 13 w 24"/>
                <a:gd name="T57" fmla="*/ 117 h 234"/>
                <a:gd name="T58" fmla="*/ 7 w 24"/>
                <a:gd name="T59" fmla="*/ 123 h 234"/>
                <a:gd name="T60" fmla="*/ 0 w 24"/>
                <a:gd name="T61" fmla="*/ 123 h 234"/>
                <a:gd name="T62" fmla="*/ 0 w 24"/>
                <a:gd name="T63" fmla="*/ 130 h 234"/>
                <a:gd name="T64" fmla="*/ 7 w 24"/>
                <a:gd name="T65" fmla="*/ 130 h 234"/>
                <a:gd name="T66" fmla="*/ 13 w 24"/>
                <a:gd name="T67" fmla="*/ 136 h 234"/>
                <a:gd name="T68" fmla="*/ 7 w 24"/>
                <a:gd name="T69" fmla="*/ 142 h 234"/>
                <a:gd name="T70" fmla="*/ 0 w 24"/>
                <a:gd name="T71" fmla="*/ 142 h 234"/>
                <a:gd name="T72" fmla="*/ 0 w 24"/>
                <a:gd name="T73" fmla="*/ 149 h 234"/>
                <a:gd name="T74" fmla="*/ 7 w 24"/>
                <a:gd name="T75" fmla="*/ 149 h 234"/>
                <a:gd name="T76" fmla="*/ 13 w 24"/>
                <a:gd name="T77" fmla="*/ 155 h 234"/>
                <a:gd name="T78" fmla="*/ 7 w 24"/>
                <a:gd name="T79" fmla="*/ 162 h 234"/>
                <a:gd name="T80" fmla="*/ 0 w 24"/>
                <a:gd name="T81" fmla="*/ 162 h 234"/>
                <a:gd name="T82" fmla="*/ 0 w 24"/>
                <a:gd name="T83" fmla="*/ 168 h 234"/>
                <a:gd name="T84" fmla="*/ 7 w 24"/>
                <a:gd name="T85" fmla="*/ 168 h 234"/>
                <a:gd name="T86" fmla="*/ 13 w 24"/>
                <a:gd name="T87" fmla="*/ 175 h 234"/>
                <a:gd name="T88" fmla="*/ 7 w 24"/>
                <a:gd name="T89" fmla="*/ 181 h 234"/>
                <a:gd name="T90" fmla="*/ 0 w 24"/>
                <a:gd name="T91" fmla="*/ 181 h 234"/>
                <a:gd name="T92" fmla="*/ 0 w 24"/>
                <a:gd name="T93" fmla="*/ 188 h 234"/>
                <a:gd name="T94" fmla="*/ 7 w 24"/>
                <a:gd name="T95" fmla="*/ 188 h 234"/>
                <a:gd name="T96" fmla="*/ 13 w 24"/>
                <a:gd name="T97" fmla="*/ 194 h 234"/>
                <a:gd name="T98" fmla="*/ 7 w 24"/>
                <a:gd name="T99" fmla="*/ 200 h 234"/>
                <a:gd name="T100" fmla="*/ 0 w 24"/>
                <a:gd name="T101" fmla="*/ 200 h 234"/>
                <a:gd name="T102" fmla="*/ 0 w 24"/>
                <a:gd name="T103" fmla="*/ 207 h 234"/>
                <a:gd name="T104" fmla="*/ 7 w 24"/>
                <a:gd name="T105" fmla="*/ 207 h 234"/>
                <a:gd name="T106" fmla="*/ 13 w 24"/>
                <a:gd name="T107" fmla="*/ 213 h 234"/>
                <a:gd name="T108" fmla="*/ 7 w 24"/>
                <a:gd name="T109" fmla="*/ 220 h 234"/>
                <a:gd name="T110" fmla="*/ 0 w 24"/>
                <a:gd name="T111" fmla="*/ 220 h 234"/>
                <a:gd name="T112" fmla="*/ 0 w 24"/>
                <a:gd name="T113" fmla="*/ 234 h 234"/>
                <a:gd name="T114" fmla="*/ 24 w 24"/>
                <a:gd name="T115" fmla="*/ 234 h 234"/>
                <a:gd name="T116" fmla="*/ 24 w 24"/>
                <a:gd name="T117" fmla="*/ 0 h 234"/>
                <a:gd name="T118" fmla="*/ 0 w 24"/>
                <a:gd name="T11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" h="23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0" y="14"/>
                    <a:pt x="13" y="17"/>
                    <a:pt x="13" y="20"/>
                  </a:cubicBezTo>
                  <a:cubicBezTo>
                    <a:pt x="13" y="24"/>
                    <a:pt x="10" y="27"/>
                    <a:pt x="7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0" y="33"/>
                    <a:pt x="13" y="36"/>
                    <a:pt x="13" y="40"/>
                  </a:cubicBezTo>
                  <a:cubicBezTo>
                    <a:pt x="13" y="43"/>
                    <a:pt x="10" y="46"/>
                    <a:pt x="7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10" y="53"/>
                    <a:pt x="13" y="55"/>
                    <a:pt x="13" y="59"/>
                  </a:cubicBezTo>
                  <a:cubicBezTo>
                    <a:pt x="13" y="62"/>
                    <a:pt x="10" y="65"/>
                    <a:pt x="7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2"/>
                    <a:pt x="13" y="75"/>
                    <a:pt x="13" y="78"/>
                  </a:cubicBezTo>
                  <a:cubicBezTo>
                    <a:pt x="13" y="82"/>
                    <a:pt x="10" y="84"/>
                    <a:pt x="7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0" y="91"/>
                    <a:pt x="13" y="94"/>
                    <a:pt x="13" y="97"/>
                  </a:cubicBezTo>
                  <a:cubicBezTo>
                    <a:pt x="13" y="101"/>
                    <a:pt x="10" y="104"/>
                    <a:pt x="7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10" y="110"/>
                    <a:pt x="13" y="113"/>
                    <a:pt x="13" y="117"/>
                  </a:cubicBezTo>
                  <a:cubicBezTo>
                    <a:pt x="13" y="120"/>
                    <a:pt x="10" y="123"/>
                    <a:pt x="7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10" y="130"/>
                    <a:pt x="13" y="133"/>
                    <a:pt x="13" y="136"/>
                  </a:cubicBezTo>
                  <a:cubicBezTo>
                    <a:pt x="13" y="140"/>
                    <a:pt x="10" y="142"/>
                    <a:pt x="7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10" y="149"/>
                    <a:pt x="13" y="152"/>
                    <a:pt x="13" y="155"/>
                  </a:cubicBezTo>
                  <a:cubicBezTo>
                    <a:pt x="13" y="159"/>
                    <a:pt x="10" y="162"/>
                    <a:pt x="7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10" y="168"/>
                    <a:pt x="13" y="171"/>
                    <a:pt x="13" y="175"/>
                  </a:cubicBezTo>
                  <a:cubicBezTo>
                    <a:pt x="13" y="178"/>
                    <a:pt x="10" y="181"/>
                    <a:pt x="7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7" y="188"/>
                    <a:pt x="7" y="188"/>
                    <a:pt x="7" y="188"/>
                  </a:cubicBezTo>
                  <a:cubicBezTo>
                    <a:pt x="10" y="188"/>
                    <a:pt x="13" y="191"/>
                    <a:pt x="13" y="194"/>
                  </a:cubicBezTo>
                  <a:cubicBezTo>
                    <a:pt x="13" y="197"/>
                    <a:pt x="10" y="200"/>
                    <a:pt x="7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7"/>
                    <a:pt x="7" y="207"/>
                    <a:pt x="7" y="207"/>
                  </a:cubicBezTo>
                  <a:cubicBezTo>
                    <a:pt x="10" y="207"/>
                    <a:pt x="13" y="210"/>
                    <a:pt x="13" y="213"/>
                  </a:cubicBezTo>
                  <a:cubicBezTo>
                    <a:pt x="13" y="217"/>
                    <a:pt x="10" y="220"/>
                    <a:pt x="7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24" y="234"/>
                    <a:pt x="24" y="234"/>
                    <a:pt x="24" y="23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56"/>
            <p:cNvSpPr>
              <a:spLocks/>
            </p:cNvSpPr>
            <p:nvPr/>
          </p:nvSpPr>
          <p:spPr bwMode="auto">
            <a:xfrm>
              <a:off x="5548186" y="3169305"/>
              <a:ext cx="51192" cy="17064"/>
            </a:xfrm>
            <a:custGeom>
              <a:avLst/>
              <a:gdLst>
                <a:gd name="T0" fmla="*/ 21 w 21"/>
                <a:gd name="T1" fmla="*/ 3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3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3"/>
                  </a:moveTo>
                  <a:cubicBezTo>
                    <a:pt x="21" y="1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257"/>
            <p:cNvSpPr>
              <a:spLocks/>
            </p:cNvSpPr>
            <p:nvPr/>
          </p:nvSpPr>
          <p:spPr bwMode="auto">
            <a:xfrm>
              <a:off x="5548186" y="3169305"/>
              <a:ext cx="51192" cy="17064"/>
            </a:xfrm>
            <a:custGeom>
              <a:avLst/>
              <a:gdLst>
                <a:gd name="T0" fmla="*/ 0 w 21"/>
                <a:gd name="T1" fmla="*/ 3 h 7"/>
                <a:gd name="T2" fmla="*/ 3 w 21"/>
                <a:gd name="T3" fmla="*/ 0 h 7"/>
                <a:gd name="T4" fmla="*/ 18 w 21"/>
                <a:gd name="T5" fmla="*/ 0 h 7"/>
                <a:gd name="T6" fmla="*/ 21 w 21"/>
                <a:gd name="T7" fmla="*/ 3 h 7"/>
                <a:gd name="T8" fmla="*/ 18 w 21"/>
                <a:gd name="T9" fmla="*/ 7 h 7"/>
                <a:gd name="T10" fmla="*/ 3 w 21"/>
                <a:gd name="T11" fmla="*/ 7 h 7"/>
                <a:gd name="T12" fmla="*/ 0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3"/>
                  </a:cubicBezTo>
                  <a:cubicBezTo>
                    <a:pt x="21" y="5"/>
                    <a:pt x="20" y="7"/>
                    <a:pt x="1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258"/>
            <p:cNvSpPr>
              <a:spLocks/>
            </p:cNvSpPr>
            <p:nvPr/>
          </p:nvSpPr>
          <p:spPr bwMode="auto">
            <a:xfrm>
              <a:off x="5548186" y="3215478"/>
              <a:ext cx="51192" cy="17064"/>
            </a:xfrm>
            <a:custGeom>
              <a:avLst/>
              <a:gdLst>
                <a:gd name="T0" fmla="*/ 21 w 21"/>
                <a:gd name="T1" fmla="*/ 4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4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4"/>
                  </a:moveTo>
                  <a:cubicBezTo>
                    <a:pt x="21" y="2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5"/>
                    <a:pt x="2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259"/>
            <p:cNvSpPr>
              <a:spLocks/>
            </p:cNvSpPr>
            <p:nvPr/>
          </p:nvSpPr>
          <p:spPr bwMode="auto">
            <a:xfrm>
              <a:off x="5548186" y="3215478"/>
              <a:ext cx="51192" cy="17064"/>
            </a:xfrm>
            <a:custGeom>
              <a:avLst/>
              <a:gdLst>
                <a:gd name="T0" fmla="*/ 0 w 21"/>
                <a:gd name="T1" fmla="*/ 4 h 7"/>
                <a:gd name="T2" fmla="*/ 3 w 21"/>
                <a:gd name="T3" fmla="*/ 0 h 7"/>
                <a:gd name="T4" fmla="*/ 18 w 21"/>
                <a:gd name="T5" fmla="*/ 0 h 7"/>
                <a:gd name="T6" fmla="*/ 21 w 21"/>
                <a:gd name="T7" fmla="*/ 4 h 7"/>
                <a:gd name="T8" fmla="*/ 18 w 21"/>
                <a:gd name="T9" fmla="*/ 7 h 7"/>
                <a:gd name="T10" fmla="*/ 3 w 21"/>
                <a:gd name="T11" fmla="*/ 7 h 7"/>
                <a:gd name="T12" fmla="*/ 0 w 21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2"/>
                    <a:pt x="21" y="4"/>
                  </a:cubicBezTo>
                  <a:cubicBezTo>
                    <a:pt x="21" y="5"/>
                    <a:pt x="20" y="7"/>
                    <a:pt x="1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260"/>
            <p:cNvSpPr>
              <a:spLocks/>
            </p:cNvSpPr>
            <p:nvPr/>
          </p:nvSpPr>
          <p:spPr bwMode="auto">
            <a:xfrm>
              <a:off x="5548186" y="3263659"/>
              <a:ext cx="51192" cy="14053"/>
            </a:xfrm>
            <a:custGeom>
              <a:avLst/>
              <a:gdLst>
                <a:gd name="T0" fmla="*/ 21 w 21"/>
                <a:gd name="T1" fmla="*/ 3 h 6"/>
                <a:gd name="T2" fmla="*/ 18 w 21"/>
                <a:gd name="T3" fmla="*/ 0 h 6"/>
                <a:gd name="T4" fmla="*/ 3 w 21"/>
                <a:gd name="T5" fmla="*/ 0 h 6"/>
                <a:gd name="T6" fmla="*/ 0 w 21"/>
                <a:gd name="T7" fmla="*/ 3 h 6"/>
                <a:gd name="T8" fmla="*/ 3 w 21"/>
                <a:gd name="T9" fmla="*/ 6 h 6"/>
                <a:gd name="T10" fmla="*/ 18 w 21"/>
                <a:gd name="T11" fmla="*/ 6 h 6"/>
                <a:gd name="T12" fmla="*/ 21 w 21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">
                  <a:moveTo>
                    <a:pt x="21" y="3"/>
                  </a:moveTo>
                  <a:cubicBezTo>
                    <a:pt x="21" y="1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0" y="6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261"/>
            <p:cNvSpPr>
              <a:spLocks/>
            </p:cNvSpPr>
            <p:nvPr/>
          </p:nvSpPr>
          <p:spPr bwMode="auto">
            <a:xfrm>
              <a:off x="5548186" y="3263659"/>
              <a:ext cx="51192" cy="14053"/>
            </a:xfrm>
            <a:custGeom>
              <a:avLst/>
              <a:gdLst>
                <a:gd name="T0" fmla="*/ 0 w 21"/>
                <a:gd name="T1" fmla="*/ 3 h 6"/>
                <a:gd name="T2" fmla="*/ 3 w 21"/>
                <a:gd name="T3" fmla="*/ 0 h 6"/>
                <a:gd name="T4" fmla="*/ 18 w 21"/>
                <a:gd name="T5" fmla="*/ 0 h 6"/>
                <a:gd name="T6" fmla="*/ 21 w 21"/>
                <a:gd name="T7" fmla="*/ 3 h 6"/>
                <a:gd name="T8" fmla="*/ 18 w 21"/>
                <a:gd name="T9" fmla="*/ 6 h 6"/>
                <a:gd name="T10" fmla="*/ 3 w 21"/>
                <a:gd name="T11" fmla="*/ 6 h 6"/>
                <a:gd name="T12" fmla="*/ 0 w 21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3"/>
                  </a:cubicBezTo>
                  <a:cubicBezTo>
                    <a:pt x="21" y="5"/>
                    <a:pt x="20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262"/>
            <p:cNvSpPr>
              <a:spLocks/>
            </p:cNvSpPr>
            <p:nvPr/>
          </p:nvSpPr>
          <p:spPr bwMode="auto">
            <a:xfrm>
              <a:off x="5548186" y="3308828"/>
              <a:ext cx="51192" cy="17064"/>
            </a:xfrm>
            <a:custGeom>
              <a:avLst/>
              <a:gdLst>
                <a:gd name="T0" fmla="*/ 21 w 21"/>
                <a:gd name="T1" fmla="*/ 3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3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3"/>
                  </a:moveTo>
                  <a:cubicBezTo>
                    <a:pt x="21" y="1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263"/>
            <p:cNvSpPr>
              <a:spLocks/>
            </p:cNvSpPr>
            <p:nvPr/>
          </p:nvSpPr>
          <p:spPr bwMode="auto">
            <a:xfrm>
              <a:off x="5548186" y="3308828"/>
              <a:ext cx="51192" cy="17064"/>
            </a:xfrm>
            <a:custGeom>
              <a:avLst/>
              <a:gdLst>
                <a:gd name="T0" fmla="*/ 0 w 21"/>
                <a:gd name="T1" fmla="*/ 3 h 7"/>
                <a:gd name="T2" fmla="*/ 3 w 21"/>
                <a:gd name="T3" fmla="*/ 0 h 7"/>
                <a:gd name="T4" fmla="*/ 18 w 21"/>
                <a:gd name="T5" fmla="*/ 0 h 7"/>
                <a:gd name="T6" fmla="*/ 21 w 21"/>
                <a:gd name="T7" fmla="*/ 3 h 7"/>
                <a:gd name="T8" fmla="*/ 18 w 21"/>
                <a:gd name="T9" fmla="*/ 7 h 7"/>
                <a:gd name="T10" fmla="*/ 3 w 21"/>
                <a:gd name="T11" fmla="*/ 7 h 7"/>
                <a:gd name="T12" fmla="*/ 0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3"/>
                  </a:cubicBezTo>
                  <a:cubicBezTo>
                    <a:pt x="21" y="5"/>
                    <a:pt x="20" y="7"/>
                    <a:pt x="1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264"/>
            <p:cNvSpPr>
              <a:spLocks/>
            </p:cNvSpPr>
            <p:nvPr/>
          </p:nvSpPr>
          <p:spPr bwMode="auto">
            <a:xfrm>
              <a:off x="5548186" y="3355001"/>
              <a:ext cx="51192" cy="16060"/>
            </a:xfrm>
            <a:custGeom>
              <a:avLst/>
              <a:gdLst>
                <a:gd name="T0" fmla="*/ 21 w 21"/>
                <a:gd name="T1" fmla="*/ 3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3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3"/>
                  </a:moveTo>
                  <a:cubicBezTo>
                    <a:pt x="21" y="2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265"/>
            <p:cNvSpPr>
              <a:spLocks/>
            </p:cNvSpPr>
            <p:nvPr/>
          </p:nvSpPr>
          <p:spPr bwMode="auto">
            <a:xfrm>
              <a:off x="5548186" y="3400170"/>
              <a:ext cx="51192" cy="17064"/>
            </a:xfrm>
            <a:custGeom>
              <a:avLst/>
              <a:gdLst>
                <a:gd name="T0" fmla="*/ 21 w 21"/>
                <a:gd name="T1" fmla="*/ 4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4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4"/>
                  </a:moveTo>
                  <a:cubicBezTo>
                    <a:pt x="21" y="2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6"/>
                    <a:pt x="2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266"/>
            <p:cNvSpPr>
              <a:spLocks/>
            </p:cNvSpPr>
            <p:nvPr/>
          </p:nvSpPr>
          <p:spPr bwMode="auto">
            <a:xfrm>
              <a:off x="5548186" y="3400170"/>
              <a:ext cx="51192" cy="17064"/>
            </a:xfrm>
            <a:custGeom>
              <a:avLst/>
              <a:gdLst>
                <a:gd name="T0" fmla="*/ 0 w 21"/>
                <a:gd name="T1" fmla="*/ 4 h 7"/>
                <a:gd name="T2" fmla="*/ 3 w 21"/>
                <a:gd name="T3" fmla="*/ 0 h 7"/>
                <a:gd name="T4" fmla="*/ 18 w 21"/>
                <a:gd name="T5" fmla="*/ 0 h 7"/>
                <a:gd name="T6" fmla="*/ 21 w 21"/>
                <a:gd name="T7" fmla="*/ 4 h 7"/>
                <a:gd name="T8" fmla="*/ 18 w 21"/>
                <a:gd name="T9" fmla="*/ 7 h 7"/>
                <a:gd name="T10" fmla="*/ 3 w 21"/>
                <a:gd name="T11" fmla="*/ 7 h 7"/>
                <a:gd name="T12" fmla="*/ 0 w 21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2"/>
                    <a:pt x="21" y="4"/>
                  </a:cubicBezTo>
                  <a:cubicBezTo>
                    <a:pt x="21" y="6"/>
                    <a:pt x="20" y="7"/>
                    <a:pt x="1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6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267"/>
            <p:cNvSpPr>
              <a:spLocks/>
            </p:cNvSpPr>
            <p:nvPr/>
          </p:nvSpPr>
          <p:spPr bwMode="auto">
            <a:xfrm>
              <a:off x="5548186" y="3448351"/>
              <a:ext cx="51192" cy="14053"/>
            </a:xfrm>
            <a:custGeom>
              <a:avLst/>
              <a:gdLst>
                <a:gd name="T0" fmla="*/ 21 w 21"/>
                <a:gd name="T1" fmla="*/ 3 h 6"/>
                <a:gd name="T2" fmla="*/ 18 w 21"/>
                <a:gd name="T3" fmla="*/ 0 h 6"/>
                <a:gd name="T4" fmla="*/ 3 w 21"/>
                <a:gd name="T5" fmla="*/ 0 h 6"/>
                <a:gd name="T6" fmla="*/ 0 w 21"/>
                <a:gd name="T7" fmla="*/ 3 h 6"/>
                <a:gd name="T8" fmla="*/ 3 w 21"/>
                <a:gd name="T9" fmla="*/ 6 h 6"/>
                <a:gd name="T10" fmla="*/ 18 w 21"/>
                <a:gd name="T11" fmla="*/ 6 h 6"/>
                <a:gd name="T12" fmla="*/ 21 w 21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">
                  <a:moveTo>
                    <a:pt x="21" y="3"/>
                  </a:moveTo>
                  <a:cubicBezTo>
                    <a:pt x="21" y="1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0" y="6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268"/>
            <p:cNvSpPr>
              <a:spLocks/>
            </p:cNvSpPr>
            <p:nvPr/>
          </p:nvSpPr>
          <p:spPr bwMode="auto">
            <a:xfrm>
              <a:off x="5548186" y="3448351"/>
              <a:ext cx="51192" cy="14053"/>
            </a:xfrm>
            <a:custGeom>
              <a:avLst/>
              <a:gdLst>
                <a:gd name="T0" fmla="*/ 0 w 21"/>
                <a:gd name="T1" fmla="*/ 3 h 6"/>
                <a:gd name="T2" fmla="*/ 3 w 21"/>
                <a:gd name="T3" fmla="*/ 0 h 6"/>
                <a:gd name="T4" fmla="*/ 18 w 21"/>
                <a:gd name="T5" fmla="*/ 0 h 6"/>
                <a:gd name="T6" fmla="*/ 21 w 21"/>
                <a:gd name="T7" fmla="*/ 3 h 6"/>
                <a:gd name="T8" fmla="*/ 18 w 21"/>
                <a:gd name="T9" fmla="*/ 6 h 6"/>
                <a:gd name="T10" fmla="*/ 3 w 21"/>
                <a:gd name="T11" fmla="*/ 6 h 6"/>
                <a:gd name="T12" fmla="*/ 0 w 21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3"/>
                  </a:cubicBezTo>
                  <a:cubicBezTo>
                    <a:pt x="21" y="5"/>
                    <a:pt x="20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269"/>
            <p:cNvSpPr>
              <a:spLocks/>
            </p:cNvSpPr>
            <p:nvPr/>
          </p:nvSpPr>
          <p:spPr bwMode="auto">
            <a:xfrm>
              <a:off x="5548186" y="3494524"/>
              <a:ext cx="51192" cy="16060"/>
            </a:xfrm>
            <a:custGeom>
              <a:avLst/>
              <a:gdLst>
                <a:gd name="T0" fmla="*/ 21 w 21"/>
                <a:gd name="T1" fmla="*/ 3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3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3"/>
                  </a:moveTo>
                  <a:cubicBezTo>
                    <a:pt x="21" y="2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270"/>
            <p:cNvSpPr>
              <a:spLocks/>
            </p:cNvSpPr>
            <p:nvPr/>
          </p:nvSpPr>
          <p:spPr bwMode="auto">
            <a:xfrm>
              <a:off x="5548186" y="3539693"/>
              <a:ext cx="51192" cy="17064"/>
            </a:xfrm>
            <a:custGeom>
              <a:avLst/>
              <a:gdLst>
                <a:gd name="T0" fmla="*/ 21 w 21"/>
                <a:gd name="T1" fmla="*/ 4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4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4"/>
                  </a:moveTo>
                  <a:cubicBezTo>
                    <a:pt x="21" y="2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6"/>
                    <a:pt x="2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271"/>
            <p:cNvSpPr>
              <a:spLocks/>
            </p:cNvSpPr>
            <p:nvPr/>
          </p:nvSpPr>
          <p:spPr bwMode="auto">
            <a:xfrm>
              <a:off x="5548186" y="3539693"/>
              <a:ext cx="51192" cy="17064"/>
            </a:xfrm>
            <a:custGeom>
              <a:avLst/>
              <a:gdLst>
                <a:gd name="T0" fmla="*/ 0 w 21"/>
                <a:gd name="T1" fmla="*/ 4 h 7"/>
                <a:gd name="T2" fmla="*/ 3 w 21"/>
                <a:gd name="T3" fmla="*/ 0 h 7"/>
                <a:gd name="T4" fmla="*/ 18 w 21"/>
                <a:gd name="T5" fmla="*/ 0 h 7"/>
                <a:gd name="T6" fmla="*/ 21 w 21"/>
                <a:gd name="T7" fmla="*/ 4 h 7"/>
                <a:gd name="T8" fmla="*/ 18 w 21"/>
                <a:gd name="T9" fmla="*/ 7 h 7"/>
                <a:gd name="T10" fmla="*/ 3 w 21"/>
                <a:gd name="T11" fmla="*/ 7 h 7"/>
                <a:gd name="T12" fmla="*/ 0 w 21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2"/>
                    <a:pt x="21" y="4"/>
                  </a:cubicBezTo>
                  <a:cubicBezTo>
                    <a:pt x="21" y="6"/>
                    <a:pt x="20" y="7"/>
                    <a:pt x="1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6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272"/>
            <p:cNvSpPr>
              <a:spLocks/>
            </p:cNvSpPr>
            <p:nvPr/>
          </p:nvSpPr>
          <p:spPr bwMode="auto">
            <a:xfrm>
              <a:off x="5548186" y="3587874"/>
              <a:ext cx="51192" cy="14053"/>
            </a:xfrm>
            <a:custGeom>
              <a:avLst/>
              <a:gdLst>
                <a:gd name="T0" fmla="*/ 21 w 21"/>
                <a:gd name="T1" fmla="*/ 3 h 6"/>
                <a:gd name="T2" fmla="*/ 18 w 21"/>
                <a:gd name="T3" fmla="*/ 0 h 6"/>
                <a:gd name="T4" fmla="*/ 3 w 21"/>
                <a:gd name="T5" fmla="*/ 0 h 6"/>
                <a:gd name="T6" fmla="*/ 0 w 21"/>
                <a:gd name="T7" fmla="*/ 3 h 6"/>
                <a:gd name="T8" fmla="*/ 3 w 21"/>
                <a:gd name="T9" fmla="*/ 6 h 6"/>
                <a:gd name="T10" fmla="*/ 18 w 21"/>
                <a:gd name="T11" fmla="*/ 6 h 6"/>
                <a:gd name="T12" fmla="*/ 21 w 21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">
                  <a:moveTo>
                    <a:pt x="21" y="3"/>
                  </a:moveTo>
                  <a:cubicBezTo>
                    <a:pt x="21" y="1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0" y="6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273"/>
            <p:cNvSpPr>
              <a:spLocks/>
            </p:cNvSpPr>
            <p:nvPr/>
          </p:nvSpPr>
          <p:spPr bwMode="auto">
            <a:xfrm>
              <a:off x="5548186" y="3587874"/>
              <a:ext cx="51192" cy="14053"/>
            </a:xfrm>
            <a:custGeom>
              <a:avLst/>
              <a:gdLst>
                <a:gd name="T0" fmla="*/ 0 w 21"/>
                <a:gd name="T1" fmla="*/ 3 h 6"/>
                <a:gd name="T2" fmla="*/ 3 w 21"/>
                <a:gd name="T3" fmla="*/ 0 h 6"/>
                <a:gd name="T4" fmla="*/ 18 w 21"/>
                <a:gd name="T5" fmla="*/ 0 h 6"/>
                <a:gd name="T6" fmla="*/ 21 w 21"/>
                <a:gd name="T7" fmla="*/ 3 h 6"/>
                <a:gd name="T8" fmla="*/ 18 w 21"/>
                <a:gd name="T9" fmla="*/ 6 h 6"/>
                <a:gd name="T10" fmla="*/ 3 w 21"/>
                <a:gd name="T11" fmla="*/ 6 h 6"/>
                <a:gd name="T12" fmla="*/ 0 w 21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3"/>
                  </a:cubicBezTo>
                  <a:cubicBezTo>
                    <a:pt x="21" y="5"/>
                    <a:pt x="20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274"/>
            <p:cNvSpPr>
              <a:spLocks/>
            </p:cNvSpPr>
            <p:nvPr/>
          </p:nvSpPr>
          <p:spPr bwMode="auto">
            <a:xfrm>
              <a:off x="5548186" y="3633043"/>
              <a:ext cx="51192" cy="17064"/>
            </a:xfrm>
            <a:custGeom>
              <a:avLst/>
              <a:gdLst>
                <a:gd name="T0" fmla="*/ 21 w 21"/>
                <a:gd name="T1" fmla="*/ 3 h 7"/>
                <a:gd name="T2" fmla="*/ 18 w 21"/>
                <a:gd name="T3" fmla="*/ 0 h 7"/>
                <a:gd name="T4" fmla="*/ 3 w 21"/>
                <a:gd name="T5" fmla="*/ 0 h 7"/>
                <a:gd name="T6" fmla="*/ 0 w 21"/>
                <a:gd name="T7" fmla="*/ 3 h 7"/>
                <a:gd name="T8" fmla="*/ 3 w 21"/>
                <a:gd name="T9" fmla="*/ 7 h 7"/>
                <a:gd name="T10" fmla="*/ 18 w 21"/>
                <a:gd name="T11" fmla="*/ 7 h 7"/>
                <a:gd name="T12" fmla="*/ 21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21" y="3"/>
                  </a:moveTo>
                  <a:cubicBezTo>
                    <a:pt x="21" y="1"/>
                    <a:pt x="20" y="0"/>
                    <a:pt x="1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7"/>
                    <a:pt x="21" y="5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275"/>
            <p:cNvSpPr>
              <a:spLocks/>
            </p:cNvSpPr>
            <p:nvPr/>
          </p:nvSpPr>
          <p:spPr bwMode="auto">
            <a:xfrm>
              <a:off x="5548186" y="3633043"/>
              <a:ext cx="51192" cy="17064"/>
            </a:xfrm>
            <a:custGeom>
              <a:avLst/>
              <a:gdLst>
                <a:gd name="T0" fmla="*/ 0 w 21"/>
                <a:gd name="T1" fmla="*/ 3 h 7"/>
                <a:gd name="T2" fmla="*/ 3 w 21"/>
                <a:gd name="T3" fmla="*/ 0 h 7"/>
                <a:gd name="T4" fmla="*/ 18 w 21"/>
                <a:gd name="T5" fmla="*/ 0 h 7"/>
                <a:gd name="T6" fmla="*/ 21 w 21"/>
                <a:gd name="T7" fmla="*/ 3 h 7"/>
                <a:gd name="T8" fmla="*/ 18 w 21"/>
                <a:gd name="T9" fmla="*/ 7 h 7"/>
                <a:gd name="T10" fmla="*/ 3 w 21"/>
                <a:gd name="T11" fmla="*/ 7 h 7"/>
                <a:gd name="T12" fmla="*/ 0 w 2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3"/>
                  </a:cubicBezTo>
                  <a:cubicBezTo>
                    <a:pt x="21" y="5"/>
                    <a:pt x="20" y="7"/>
                    <a:pt x="1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276"/>
            <p:cNvSpPr>
              <a:spLocks/>
            </p:cNvSpPr>
            <p:nvPr/>
          </p:nvSpPr>
          <p:spPr bwMode="auto">
            <a:xfrm>
              <a:off x="5647558" y="3129155"/>
              <a:ext cx="387452" cy="562106"/>
            </a:xfrm>
            <a:custGeom>
              <a:avLst/>
              <a:gdLst>
                <a:gd name="T0" fmla="*/ 146 w 161"/>
                <a:gd name="T1" fmla="*/ 0 h 234"/>
                <a:gd name="T2" fmla="*/ 0 w 161"/>
                <a:gd name="T3" fmla="*/ 0 h 234"/>
                <a:gd name="T4" fmla="*/ 0 w 161"/>
                <a:gd name="T5" fmla="*/ 234 h 234"/>
                <a:gd name="T6" fmla="*/ 146 w 161"/>
                <a:gd name="T7" fmla="*/ 234 h 234"/>
                <a:gd name="T8" fmla="*/ 161 w 161"/>
                <a:gd name="T9" fmla="*/ 219 h 234"/>
                <a:gd name="T10" fmla="*/ 161 w 161"/>
                <a:gd name="T11" fmla="*/ 14 h 234"/>
                <a:gd name="T12" fmla="*/ 146 w 161"/>
                <a:gd name="T13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234">
                  <a:moveTo>
                    <a:pt x="1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54" y="234"/>
                    <a:pt x="161" y="227"/>
                    <a:pt x="161" y="219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1" y="6"/>
                    <a:pt x="154" y="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770"/>
      </p:ext>
    </p:extLst>
  </p:cSld>
  <p:clrMapOvr>
    <a:masterClrMapping/>
  </p:clrMapOvr>
  <p:transition spd="slow" advTm="858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800" y="58491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5366" y="648573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46788" y="-116440"/>
            <a:ext cx="1092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Dimensões para Analisar Diferentes Estruturas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753" y="176198"/>
            <a:ext cx="817423" cy="8174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00776" y="1622308"/>
            <a:ext cx="10275771" cy="52783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EC63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Complexidade</a:t>
            </a:r>
          </a:p>
          <a:p>
            <a:pPr lvl="1">
              <a:spcBef>
                <a:spcPts val="1200"/>
              </a:spcBef>
              <a:buClr>
                <a:srgbClr val="FEC630"/>
              </a:buClr>
              <a:buSzPct val="80000"/>
            </a:pPr>
            <a:r>
              <a:rPr lang="pt-BR" altLang="pt-BR" sz="2400" dirty="0">
                <a:latin typeface="Tw Cen MT" panose="020B0602020104020603" pitchFamily="34" charset="0"/>
              </a:rPr>
              <a:t>	grau de divisão ou diferenciação das atividades organizacionais.</a:t>
            </a:r>
          </a:p>
          <a:p>
            <a:pPr lvl="1">
              <a:spcBef>
                <a:spcPts val="1200"/>
              </a:spcBef>
              <a:buClr>
                <a:srgbClr val="FEC630"/>
              </a:buClr>
              <a:buSzPct val="80000"/>
            </a:pPr>
            <a:endParaRPr lang="pt-BR" altLang="pt-BR" sz="2400" dirty="0">
              <a:latin typeface="Tw Cen MT" panose="020B0602020104020603" pitchFamily="34" charset="0"/>
            </a:endParaRPr>
          </a:p>
          <a:p>
            <a:pPr marL="519112" lvl="1" indent="-342900">
              <a:spcBef>
                <a:spcPts val="1200"/>
              </a:spcBef>
              <a:buClr>
                <a:srgbClr val="FEC63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Formalização</a:t>
            </a:r>
          </a:p>
          <a:p>
            <a:pPr marL="633412" lvl="2">
              <a:spcBef>
                <a:spcPts val="1200"/>
              </a:spcBef>
              <a:buClr>
                <a:srgbClr val="FEC630"/>
              </a:buClr>
              <a:buSzPct val="80000"/>
            </a:pPr>
            <a:r>
              <a:rPr lang="pt-BR" altLang="pt-BR" sz="2400" dirty="0">
                <a:latin typeface="Tw Cen MT" panose="020B0602020104020603" pitchFamily="34" charset="0"/>
              </a:rPr>
              <a:t>grau em que se aplicam ou existem regras e procedimentos.</a:t>
            </a:r>
          </a:p>
          <a:p>
            <a:pPr marL="633412" lvl="2">
              <a:spcBef>
                <a:spcPts val="1200"/>
              </a:spcBef>
              <a:buClr>
                <a:srgbClr val="FEC630"/>
              </a:buClr>
              <a:buSzPct val="80000"/>
            </a:pPr>
            <a:endParaRPr lang="pt-BR" altLang="pt-BR" sz="2400" dirty="0">
              <a:latin typeface="Tw Cen MT" panose="020B0602020104020603" pitchFamily="34" charset="0"/>
            </a:endParaRPr>
          </a:p>
          <a:p>
            <a:pPr marL="519112" lvl="1" indent="-342900">
              <a:spcBef>
                <a:spcPts val="1200"/>
              </a:spcBef>
              <a:buClr>
                <a:srgbClr val="FEC63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Centralização</a:t>
            </a:r>
          </a:p>
          <a:p>
            <a:pPr marL="633412" lvl="2">
              <a:spcBef>
                <a:spcPts val="1200"/>
              </a:spcBef>
              <a:buClr>
                <a:srgbClr val="FEC630"/>
              </a:buClr>
              <a:buSzPct val="80000"/>
            </a:pPr>
            <a:r>
              <a:rPr lang="pt-BR" altLang="pt-BR" sz="2400" dirty="0">
                <a:latin typeface="Tw Cen MT" panose="020B0602020104020603" pitchFamily="34" charset="0"/>
              </a:rPr>
              <a:t>nível da organização onde estão ou são tomadas decisões.</a:t>
            </a:r>
          </a:p>
          <a:p>
            <a:pPr marL="976312" lvl="2" indent="-342900">
              <a:lnSpc>
                <a:spcPct val="150000"/>
              </a:lnSpc>
              <a:spcBef>
                <a:spcPts val="1200"/>
              </a:spcBef>
              <a:buClr>
                <a:srgbClr val="FEC630"/>
              </a:buClr>
              <a:buSzPct val="80000"/>
              <a:buFont typeface="Arial" panose="020B0604020202020204" pitchFamily="34" charset="0"/>
              <a:buChar char="•"/>
            </a:pPr>
            <a:endParaRPr lang="pt-BR" altLang="pt-BR" sz="2400" b="1" dirty="0">
              <a:latin typeface="Tw Cen MT" panose="020B0602020104020603" pitchFamily="34" charset="0"/>
            </a:endParaRPr>
          </a:p>
          <a:p>
            <a:pPr marL="976312" lvl="2" indent="-342900">
              <a:spcBef>
                <a:spcPts val="600"/>
              </a:spcBef>
              <a:buClr>
                <a:srgbClr val="FEC630"/>
              </a:buClr>
              <a:buSzPct val="80000"/>
              <a:buFont typeface="Arial" panose="020B0604020202020204" pitchFamily="34" charset="0"/>
              <a:buChar char="•"/>
            </a:pPr>
            <a:endParaRPr lang="pt-BR" altLang="pt-BR" sz="2400" b="1" dirty="0">
              <a:latin typeface="Tw Cen MT" panose="020B0602020104020603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1515"/>
      </p:ext>
    </p:extLst>
  </p:cSld>
  <p:clrMapOvr>
    <a:masterClrMapping/>
  </p:clrMapOvr>
  <p:transition spd="slow" advTm="1120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55803" y="648897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2826" y="-129123"/>
            <a:ext cx="4553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Burocrática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3901087607"/>
              </p:ext>
            </p:extLst>
          </p:nvPr>
        </p:nvGraphicFramePr>
        <p:xfrm>
          <a:off x="2226731" y="1347701"/>
          <a:ext cx="7777078" cy="5181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260776" y="1290665"/>
            <a:ext cx="535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 - Burocrática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66361"/>
      </p:ext>
    </p:extLst>
  </p:cSld>
  <p:clrMapOvr>
    <a:masterClrMapping/>
  </p:clrMapOvr>
  <p:transition spd="slow" advTm="11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1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5366" y="648897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2826" y="-129123"/>
            <a:ext cx="4553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Burocrática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73" y="1305021"/>
            <a:ext cx="7305282" cy="536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260776" y="1290665"/>
            <a:ext cx="535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 - Burocrática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043291"/>
      </p:ext>
    </p:extLst>
  </p:cSld>
  <p:clrMapOvr>
    <a:masterClrMapping/>
  </p:clrMapOvr>
  <p:transition spd="slow" advTm="83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de cantos arredondados 37"/>
          <p:cNvSpPr/>
          <p:nvPr/>
        </p:nvSpPr>
        <p:spPr>
          <a:xfrm>
            <a:off x="5889265" y="2913964"/>
            <a:ext cx="5181570" cy="549878"/>
          </a:xfrm>
          <a:prstGeom prst="roundRect">
            <a:avLst/>
          </a:prstGeom>
          <a:solidFill>
            <a:srgbClr val="A10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62933" y="653116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88618"/>
            <a:ext cx="4553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Burocrática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24434" y="1261783"/>
            <a:ext cx="55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Estrutura- Burocrática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1684502" y="2243703"/>
            <a:ext cx="1972736" cy="549878"/>
          </a:xfrm>
          <a:prstGeom prst="roundRect">
            <a:avLst/>
          </a:prstGeom>
          <a:solidFill>
            <a:srgbClr val="FEC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1782232" y="2315549"/>
            <a:ext cx="177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FUNCIONAL</a:t>
            </a: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1654867" y="3575339"/>
            <a:ext cx="1972736" cy="549878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1630530" y="3634598"/>
            <a:ext cx="177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DIVISIONAL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1654867" y="4895572"/>
            <a:ext cx="1972736" cy="549878"/>
          </a:xfrm>
          <a:prstGeom prst="roundRect">
            <a:avLst/>
          </a:prstGeom>
          <a:solidFill>
            <a:srgbClr val="8CB9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1695615" y="4985845"/>
            <a:ext cx="1777276" cy="369332"/>
          </a:xfrm>
          <a:prstGeom prst="rect">
            <a:avLst/>
          </a:prstGeom>
          <a:solidFill>
            <a:srgbClr val="8CB90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MATRICIAL</a:t>
            </a:r>
          </a:p>
        </p:txBody>
      </p:sp>
      <p:sp>
        <p:nvSpPr>
          <p:cNvPr id="29" name="Seta para a direita 28"/>
          <p:cNvSpPr/>
          <p:nvPr/>
        </p:nvSpPr>
        <p:spPr>
          <a:xfrm>
            <a:off x="4224505" y="2316971"/>
            <a:ext cx="555264" cy="403341"/>
          </a:xfrm>
          <a:prstGeom prst="rightArrow">
            <a:avLst/>
          </a:prstGeom>
          <a:solidFill>
            <a:srgbClr val="FEC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a direita 29"/>
          <p:cNvSpPr/>
          <p:nvPr/>
        </p:nvSpPr>
        <p:spPr>
          <a:xfrm>
            <a:off x="4188871" y="3608535"/>
            <a:ext cx="555264" cy="403341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para a direita 30"/>
          <p:cNvSpPr/>
          <p:nvPr/>
        </p:nvSpPr>
        <p:spPr>
          <a:xfrm>
            <a:off x="4224505" y="4929277"/>
            <a:ext cx="555264" cy="403341"/>
          </a:xfrm>
          <a:prstGeom prst="rightArrow">
            <a:avLst/>
          </a:prstGeom>
          <a:solidFill>
            <a:srgbClr val="8CB9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/>
          <p:cNvSpPr txBox="1"/>
          <p:nvPr/>
        </p:nvSpPr>
        <p:spPr>
          <a:xfrm>
            <a:off x="5343949" y="2048788"/>
            <a:ext cx="6078030" cy="1200329"/>
          </a:xfrm>
          <a:prstGeom prst="rect">
            <a:avLst/>
          </a:prstGeom>
          <a:noFill/>
          <a:ln>
            <a:solidFill>
              <a:srgbClr val="FEC63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>
              <a:spcBef>
                <a:spcPct val="3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Largamente utilizada</a:t>
            </a:r>
          </a:p>
          <a:p>
            <a:pPr marL="285750" indent="-285750">
              <a:spcBef>
                <a:spcPct val="3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Define unidades a partir de atividades especializadas</a:t>
            </a:r>
          </a:p>
          <a:p>
            <a:pPr marL="285750" indent="-285750">
              <a:spcBef>
                <a:spcPct val="3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RH, Produção, Finanças, Contabilidade, Vendas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5339269" y="3412797"/>
            <a:ext cx="6078030" cy="1200329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30000"/>
              </a:spcBef>
              <a:buClr>
                <a:srgbClr val="FF505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Comum em grandes empresas.</a:t>
            </a:r>
          </a:p>
          <a:p>
            <a:pPr marL="285750" indent="-285750">
              <a:spcBef>
                <a:spcPct val="30000"/>
              </a:spcBef>
              <a:buClr>
                <a:srgbClr val="FF505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Critério: produtos ou mercados.</a:t>
            </a:r>
          </a:p>
          <a:p>
            <a:pPr marL="285750" indent="-285750">
              <a:spcBef>
                <a:spcPct val="30000"/>
              </a:spcBef>
              <a:buClr>
                <a:srgbClr val="FF505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Cada unidade desenvolve, produz e comercializa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338924" y="4720142"/>
            <a:ext cx="6078030" cy="1508105"/>
          </a:xfrm>
          <a:prstGeom prst="rect">
            <a:avLst/>
          </a:prstGeom>
          <a:noFill/>
          <a:ln>
            <a:solidFill>
              <a:srgbClr val="8CB90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30000"/>
              </a:spcBef>
              <a:buClr>
                <a:schemeClr val="accent6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Combina a departamentalização funcional e por produto ou divisional.</a:t>
            </a:r>
          </a:p>
          <a:p>
            <a:pPr marL="285750" indent="-285750">
              <a:spcBef>
                <a:spcPct val="30000"/>
              </a:spcBef>
              <a:buClr>
                <a:schemeClr val="accent6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Rompe a unidade de comando</a:t>
            </a:r>
          </a:p>
          <a:p>
            <a:pPr marL="285750" indent="-285750">
              <a:spcBef>
                <a:spcPct val="30000"/>
              </a:spcBef>
              <a:buClr>
                <a:schemeClr val="accent6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Tw Cen MT" panose="020B0602020104020603" pitchFamily="34" charset="0"/>
              </a:rPr>
              <a:t>Grupos flexíveis - equipes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3250"/>
      </p:ext>
    </p:extLst>
  </p:cSld>
  <p:clrMapOvr>
    <a:masterClrMapping/>
  </p:clrMapOvr>
  <p:transition spd="slow" advTm="1627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de cantos arredondados 37"/>
          <p:cNvSpPr/>
          <p:nvPr/>
        </p:nvSpPr>
        <p:spPr>
          <a:xfrm>
            <a:off x="5889265" y="2913964"/>
            <a:ext cx="5181570" cy="549878"/>
          </a:xfrm>
          <a:prstGeom prst="roundRect">
            <a:avLst/>
          </a:prstGeom>
          <a:solidFill>
            <a:srgbClr val="A10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800" y="58491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5366" y="647724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95832"/>
            <a:ext cx="547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Pós-Burocrática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93436" y="1359209"/>
            <a:ext cx="659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Estrutura- Pós Burocrática - REDE</a:t>
            </a:r>
          </a:p>
        </p:txBody>
      </p:sp>
      <p:sp>
        <p:nvSpPr>
          <p:cNvPr id="48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5980914" y="6427549"/>
            <a:ext cx="45719" cy="45719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0064" y="1964789"/>
            <a:ext cx="11018401" cy="44627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ED666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Pequena organização central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que depende de outras empresas e fornecedores para realizar suas funções de fabricação, distribuição, marketing ou qualquer outra com base em um contrato</a:t>
            </a:r>
            <a:r>
              <a:rPr lang="pt-BR" altLang="pt-BR" sz="2400" dirty="0">
                <a:latin typeface="Tw Cen MT" panose="020B0602020104020603" pitchFamily="34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rgbClr val="FED666"/>
              </a:buClr>
              <a:buSzPct val="200000"/>
            </a:pPr>
            <a:endParaRPr lang="pt-BR" altLang="pt-BR" sz="240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FED666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Enfatiza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partilhar autoridade, responsabilidade e controle entre pessoas e unidades que devem cooperar e se comunicar frequentemente para atingir aos seus objetivos.</a:t>
            </a:r>
            <a:r>
              <a:rPr lang="pt-BR" altLang="pt-BR" sz="2400" dirty="0">
                <a:latin typeface="Tw Cen MT" panose="020B0602020104020603" pitchFamily="34" charset="0"/>
              </a:rPr>
              <a:t> </a:t>
            </a:r>
          </a:p>
          <a:p>
            <a:pPr algn="just">
              <a:spcBef>
                <a:spcPts val="600"/>
              </a:spcBef>
              <a:buClr>
                <a:srgbClr val="FED666"/>
              </a:buClr>
              <a:buSzPct val="200000"/>
            </a:pPr>
            <a:endParaRPr lang="pt-BR" altLang="pt-BR" sz="240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FED666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Existe onde há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competência superior, responsabilidade, fixação objetivos, comunicação, tecnologia de informação, atitudes de colaboração, cultura flexível e voltada para adaptação/mudança, indivíduos/equipes que não se </a:t>
            </a:r>
            <a:r>
              <a:rPr lang="pt-BR" altLang="pt-BR" sz="2400" dirty="0" err="1">
                <a:latin typeface="Tw Cen MT" panose="020B0602020104020603" pitchFamily="34" charset="0"/>
                <a:cs typeface="Times New Roman" panose="02020603050405020304" pitchFamily="18" charset="0"/>
              </a:rPr>
              <a:t>vêem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isolados.</a:t>
            </a:r>
            <a:r>
              <a:rPr lang="pt-BR" altLang="pt-BR" sz="24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5952"/>
      </p:ext>
    </p:extLst>
  </p:cSld>
  <p:clrMapOvr>
    <a:masterClrMapping/>
  </p:clrMapOvr>
  <p:transition spd="slow" advTm="1503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="" xmlns:a16="http://schemas.microsoft.com/office/drawing/2014/main" id="{A5D38D11-08A1-44B4-8276-A96BB0C1885E}"/>
              </a:ext>
            </a:extLst>
          </p:cNvPr>
          <p:cNvSpPr/>
          <p:nvPr/>
        </p:nvSpPr>
        <p:spPr>
          <a:xfrm>
            <a:off x="817281" y="2624045"/>
            <a:ext cx="2779217" cy="1609910"/>
          </a:xfrm>
          <a:prstGeom prst="roundRect">
            <a:avLst/>
          </a:prstGeom>
          <a:solidFill>
            <a:srgbClr val="3BC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63799" y="648897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45242" y="-87505"/>
            <a:ext cx="547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Pós-Burocrática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61831" y="1228939"/>
            <a:ext cx="6699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Estrutura- Pós Burocrática - REDE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848880" y="3022659"/>
            <a:ext cx="2716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Modelos Adhocráticos</a:t>
            </a:r>
          </a:p>
        </p:txBody>
      </p:sp>
      <p:sp>
        <p:nvSpPr>
          <p:cNvPr id="48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5980914" y="6427549"/>
            <a:ext cx="45719" cy="45719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89" y="1348089"/>
            <a:ext cx="6239930" cy="516056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9637219" y="6356147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w Cen MT" panose="020B0602020104020603" pitchFamily="34" charset="0"/>
              </a:rPr>
              <a:t>Rede Sirius: UERJ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565003"/>
      </p:ext>
    </p:extLst>
  </p:cSld>
  <p:clrMapOvr>
    <a:masterClrMapping/>
  </p:clrMapOvr>
  <p:transition spd="slow" advTm="627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4F373113-18F1-4443-9A8E-5EF06C1D2FEA}"/>
              </a:ext>
            </a:extLst>
          </p:cNvPr>
          <p:cNvSpPr/>
          <p:nvPr/>
        </p:nvSpPr>
        <p:spPr>
          <a:xfrm>
            <a:off x="-290920" y="14288"/>
            <a:ext cx="12482920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50C247F-7990-4945-869D-5E2A900F477F}"/>
              </a:ext>
            </a:extLst>
          </p:cNvPr>
          <p:cNvGrpSpPr/>
          <p:nvPr/>
        </p:nvGrpSpPr>
        <p:grpSpPr>
          <a:xfrm>
            <a:off x="-9577880" y="1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6D2C93AC-EBE3-4E67-A867-76D5D6BEDB1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5DBD2B9-E73C-4AE9-91C9-698379867E98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CD6BDC4B-8313-4203-9F42-C28AC214EB64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Estrutura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44037FC5-8E34-4772-9A87-813F2AD5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C916508-F80D-434E-B066-812949E5DB94}"/>
              </a:ext>
            </a:extLst>
          </p:cNvPr>
          <p:cNvGrpSpPr/>
          <p:nvPr/>
        </p:nvGrpSpPr>
        <p:grpSpPr>
          <a:xfrm>
            <a:off x="-8626735" y="1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CE9E3B68-B936-49FB-94D8-7AC0076CF48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0D3F9516-66C4-44E6-9877-6C0374B5112C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2DF4D80-460D-4455-B80A-3BC0C6A12DA2}"/>
                </a:ext>
              </a:extLst>
            </p:cNvPr>
            <p:cNvSpPr txBox="1"/>
            <p:nvPr/>
          </p:nvSpPr>
          <p:spPr>
            <a:xfrm rot="16200000">
              <a:off x="9075242" y="3147723"/>
              <a:ext cx="2075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Ambiente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7AB39DAF-3109-4CEA-BD1D-C123179F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2B7020D-701A-4EE7-BDA2-CD171993C203}"/>
              </a:ext>
            </a:extLst>
          </p:cNvPr>
          <p:cNvGrpSpPr/>
          <p:nvPr/>
        </p:nvGrpSpPr>
        <p:grpSpPr>
          <a:xfrm>
            <a:off x="-8791741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3B77930A-0489-40A5-B3D7-053D64BD29C4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ED749F6-F5EB-48BD-A697-16D473CCCFE8}"/>
                </a:ext>
              </a:extLst>
            </p:cNvPr>
            <p:cNvSpPr/>
            <p:nvPr/>
          </p:nvSpPr>
          <p:spPr>
            <a:xfrm>
              <a:off x="8897260" y="2337440"/>
              <a:ext cx="1168400" cy="2361600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070AD46-78F1-4169-9AE3-EDECC43BD39B}"/>
                </a:ext>
              </a:extLst>
            </p:cNvPr>
            <p:cNvSpPr txBox="1"/>
            <p:nvPr/>
          </p:nvSpPr>
          <p:spPr>
            <a:xfrm rot="16200000">
              <a:off x="8559409" y="3313697"/>
              <a:ext cx="2268000" cy="46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Estratégias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22B026A5-B1AC-46D4-AE84-DF77E5A2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94C4F95-2EDE-46B0-8B26-C72D6D3C8DB3}"/>
              </a:ext>
            </a:extLst>
          </p:cNvPr>
          <p:cNvSpPr txBox="1"/>
          <p:nvPr/>
        </p:nvSpPr>
        <p:spPr>
          <a:xfrm>
            <a:off x="5099479" y="2517258"/>
            <a:ext cx="404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5969"/>
                </a:solidFill>
                <a:latin typeface="Tw Cen MT" panose="020B0602020104020603" pitchFamily="34" charset="0"/>
              </a:rPr>
              <a:t>Professoras</a:t>
            </a:r>
            <a:endParaRPr lang="en-US" sz="32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="" xmlns:a16="http://schemas.microsoft.com/office/drawing/2014/main" id="{3E2F88F7-964F-4846-B825-2B643081D49B}"/>
              </a:ext>
            </a:extLst>
          </p:cNvPr>
          <p:cNvSpPr txBox="1"/>
          <p:nvPr/>
        </p:nvSpPr>
        <p:spPr>
          <a:xfrm>
            <a:off x="3020348" y="4860343"/>
            <a:ext cx="7629779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Universidade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 de São Paulo</a:t>
            </a:r>
          </a:p>
          <a:p>
            <a:pPr algn="r">
              <a:lnSpc>
                <a:spcPct val="80000"/>
              </a:lnSpc>
            </a:pP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Faculdade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 de </a:t>
            </a: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Filosofia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, </a:t>
            </a: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Ciências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 e </a:t>
            </a: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Letras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 de </a:t>
            </a: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Ribeirão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 </a:t>
            </a: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Preto</a:t>
            </a:r>
            <a:endParaRPr lang="en-GB" altLang="pt-BR" sz="2400" dirty="0">
              <a:solidFill>
                <a:srgbClr val="00A0A8"/>
              </a:solidFill>
              <a:latin typeface="Tw Cen MT" panose="020B0602020104020603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Departamento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 de </a:t>
            </a: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Psicologia</a:t>
            </a:r>
            <a:endParaRPr lang="en-GB" altLang="pt-BR" sz="2400" dirty="0">
              <a:solidFill>
                <a:srgbClr val="00A0A8"/>
              </a:solidFill>
              <a:latin typeface="Tw Cen MT" panose="020B0602020104020603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Graduação</a:t>
            </a:r>
            <a:r>
              <a:rPr lang="en-GB" altLang="pt-BR" sz="2400" dirty="0">
                <a:solidFill>
                  <a:srgbClr val="00A0A8"/>
                </a:solidFill>
                <a:latin typeface="Tw Cen MT" panose="020B0602020104020603" pitchFamily="34" charset="0"/>
              </a:rPr>
              <a:t> - 6</a:t>
            </a:r>
            <a:r>
              <a:rPr lang="en-GB" altLang="pt-BR" sz="2400" baseline="30000" dirty="0" smtClean="0">
                <a:solidFill>
                  <a:srgbClr val="00A0A8"/>
                </a:solidFill>
                <a:latin typeface="Tw Cen MT" panose="020B0602020104020603" pitchFamily="34" charset="0"/>
              </a:rPr>
              <a:t>o</a:t>
            </a:r>
            <a:r>
              <a:rPr lang="en-GB" altLang="pt-BR" sz="2400" baseline="30000" dirty="0">
                <a:solidFill>
                  <a:srgbClr val="00A0A8"/>
                </a:solidFill>
                <a:latin typeface="Tw Cen MT" panose="020B0602020104020603" pitchFamily="34" charset="0"/>
              </a:rPr>
              <a:t>. </a:t>
            </a:r>
            <a:r>
              <a:rPr lang="en-GB" altLang="pt-BR" sz="2400" dirty="0" err="1">
                <a:solidFill>
                  <a:srgbClr val="00A0A8"/>
                </a:solidFill>
                <a:latin typeface="Tw Cen MT" panose="020B0602020104020603" pitchFamily="34" charset="0"/>
              </a:rPr>
              <a:t>período</a:t>
            </a:r>
            <a:endParaRPr lang="en-GB" altLang="pt-BR" sz="2400" dirty="0">
              <a:solidFill>
                <a:srgbClr val="00A0A8"/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TextBox 11">
            <a:extLst>
              <a:ext uri="{FF2B5EF4-FFF2-40B4-BE49-F238E27FC236}">
                <a16:creationId xmlns="" xmlns:a16="http://schemas.microsoft.com/office/drawing/2014/main" id="{A45C48D5-043B-42DB-9E49-942149A27AE4}"/>
              </a:ext>
            </a:extLst>
          </p:cNvPr>
          <p:cNvSpPr txBox="1"/>
          <p:nvPr/>
        </p:nvSpPr>
        <p:spPr>
          <a:xfrm>
            <a:off x="4277121" y="3182208"/>
            <a:ext cx="3938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pt-BR" sz="2800" dirty="0">
                <a:solidFill>
                  <a:srgbClr val="00A0A8"/>
                </a:solidFill>
                <a:latin typeface="Tw Cen MT" panose="020B0602020104020603" pitchFamily="34" charset="0"/>
              </a:rPr>
              <a:t> </a:t>
            </a:r>
            <a:r>
              <a:rPr lang="en-GB" altLang="pt-BR" sz="2800" dirty="0" err="1">
                <a:solidFill>
                  <a:srgbClr val="FF5969"/>
                </a:solidFill>
                <a:latin typeface="Tw Cen MT" panose="020B0602020104020603" pitchFamily="34" charset="0"/>
              </a:rPr>
              <a:t>Dr.</a:t>
            </a:r>
            <a:r>
              <a:rPr lang="en-GB" altLang="pt-BR" sz="2800" dirty="0">
                <a:solidFill>
                  <a:srgbClr val="FF5969"/>
                </a:solidFill>
                <a:latin typeface="Tw Cen MT" panose="020B0602020104020603" pitchFamily="34" charset="0"/>
              </a:rPr>
              <a:t>ª </a:t>
            </a:r>
            <a:r>
              <a:rPr lang="pt-BR" altLang="pt-BR" sz="2800" dirty="0">
                <a:solidFill>
                  <a:srgbClr val="FF5969"/>
                </a:solidFill>
                <a:latin typeface="Tw Cen MT" panose="020B0602020104020603" pitchFamily="34" charset="0"/>
              </a:rPr>
              <a:t>Thaís </a:t>
            </a:r>
            <a:r>
              <a:rPr lang="pt-BR" altLang="pt-BR" sz="2800" dirty="0" smtClean="0">
                <a:solidFill>
                  <a:srgbClr val="FF5969"/>
                </a:solidFill>
                <a:latin typeface="Tw Cen MT" panose="020B0602020104020603" pitchFamily="34" charset="0"/>
              </a:rPr>
              <a:t>Zerbini</a:t>
            </a:r>
          </a:p>
          <a:p>
            <a:pPr algn="r">
              <a:spcBef>
                <a:spcPct val="50000"/>
              </a:spcBef>
            </a:pPr>
            <a:r>
              <a:rPr lang="en-GB" altLang="pt-BR" sz="2800" dirty="0" err="1" smtClean="0">
                <a:solidFill>
                  <a:srgbClr val="FF5969"/>
                </a:solidFill>
                <a:latin typeface="Tw Cen MT" panose="020B0602020104020603" pitchFamily="34" charset="0"/>
              </a:rPr>
              <a:t>Dr.</a:t>
            </a:r>
            <a:r>
              <a:rPr lang="en-GB" altLang="pt-BR" sz="2800" dirty="0" smtClean="0">
                <a:solidFill>
                  <a:srgbClr val="FF5969"/>
                </a:solidFill>
                <a:latin typeface="Tw Cen MT" panose="020B0602020104020603" pitchFamily="34" charset="0"/>
              </a:rPr>
              <a:t>ª Marina </a:t>
            </a:r>
            <a:r>
              <a:rPr lang="en-GB" altLang="pt-BR" sz="2800" dirty="0" err="1" smtClean="0">
                <a:solidFill>
                  <a:srgbClr val="FF5969"/>
                </a:solidFill>
                <a:latin typeface="Tw Cen MT" panose="020B0602020104020603" pitchFamily="34" charset="0"/>
              </a:rPr>
              <a:t>Greghi</a:t>
            </a:r>
            <a:r>
              <a:rPr lang="en-GB" altLang="pt-BR" sz="2800" dirty="0" smtClean="0">
                <a:solidFill>
                  <a:srgbClr val="FF5969"/>
                </a:solidFill>
                <a:latin typeface="Tw Cen MT" panose="020B0602020104020603" pitchFamily="34" charset="0"/>
              </a:rPr>
              <a:t> </a:t>
            </a:r>
            <a:r>
              <a:rPr lang="en-GB" altLang="pt-BR" sz="2800" dirty="0" err="1" smtClean="0">
                <a:solidFill>
                  <a:srgbClr val="FF5969"/>
                </a:solidFill>
                <a:latin typeface="Tw Cen MT" panose="020B0602020104020603" pitchFamily="34" charset="0"/>
              </a:rPr>
              <a:t>Sticca</a:t>
            </a:r>
            <a:endParaRPr lang="pt-BR" altLang="pt-BR" sz="2800" dirty="0" smtClean="0">
              <a:solidFill>
                <a:srgbClr val="FF5969"/>
              </a:solidFill>
              <a:latin typeface="Tw Cen MT" panose="020B0602020104020603" pitchFamily="34" charset="0"/>
            </a:endParaRPr>
          </a:p>
          <a:p>
            <a:pPr algn="r">
              <a:spcBef>
                <a:spcPct val="50000"/>
              </a:spcBef>
            </a:pPr>
            <a:endParaRPr lang="pt-BR" altLang="pt-BR" sz="28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pic>
        <p:nvPicPr>
          <p:cNvPr id="42" name="Imagem 41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5" name="Freeform: Shape 51">
            <a:extLst>
              <a:ext uri="{FF2B5EF4-FFF2-40B4-BE49-F238E27FC236}">
                <a16:creationId xmlns="" xmlns:a16="http://schemas.microsoft.com/office/drawing/2014/main" id="{2E92036A-ED07-4AF1-A0AD-82BAEC618EBF}"/>
              </a:ext>
            </a:extLst>
          </p:cNvPr>
          <p:cNvSpPr/>
          <p:nvPr/>
        </p:nvSpPr>
        <p:spPr>
          <a:xfrm>
            <a:off x="11023600" y="233744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47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06127"/>
      </p:ext>
    </p:extLst>
  </p:cSld>
  <p:clrMapOvr>
    <a:masterClrMapping/>
  </p:clrMapOvr>
  <p:transition spd="med" advTm="1118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de cantos arredondados 37"/>
          <p:cNvSpPr/>
          <p:nvPr/>
        </p:nvSpPr>
        <p:spPr>
          <a:xfrm>
            <a:off x="5889265" y="2913964"/>
            <a:ext cx="5181570" cy="549878"/>
          </a:xfrm>
          <a:prstGeom prst="roundRect">
            <a:avLst/>
          </a:prstGeom>
          <a:solidFill>
            <a:srgbClr val="A10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54242" y="654318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18939" y="-80516"/>
            <a:ext cx="11218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Pós-Burocrática: As Organizações Virtuais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584201" y="1311217"/>
            <a:ext cx="799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Estrutura- Pós Burocrática   - VIRTUAIS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82681" y="1873135"/>
            <a:ext cx="1091353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Redes organizacionais podem ser presenciais ou virtuais.</a:t>
            </a:r>
          </a:p>
          <a:p>
            <a:pPr algn="just">
              <a:spcBef>
                <a:spcPts val="600"/>
              </a:spcBef>
            </a:pPr>
            <a:endParaRPr lang="pt-BR" altLang="pt-BR" sz="240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Organização virtual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- tecnologia de computação mantém conectada a rede de fornecedores e parceiros. </a:t>
            </a:r>
          </a:p>
          <a:p>
            <a:pPr marL="342900" indent="-342900" algn="just">
              <a:spcBef>
                <a:spcPts val="6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endParaRPr lang="pt-BR" altLang="pt-BR" sz="240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Tecnologias de informação e comunicação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permitem, às unidades da rede, compartilhar custos, habilidades e acesso a mercados e ampliar flexibilidade e agilidade de resposta.</a:t>
            </a:r>
          </a:p>
          <a:p>
            <a:pPr algn="just">
              <a:spcBef>
                <a:spcPts val="600"/>
              </a:spcBef>
            </a:pPr>
            <a:endParaRPr lang="pt-BR" altLang="pt-BR" sz="2400" dirty="0"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Organizações virtuais contrastam fortemente com as demais estruturas: </a:t>
            </a:r>
            <a:r>
              <a:rPr lang="pt-BR" altLang="pt-BR" sz="2400" b="1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eliminam 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cadeias de comando, </a:t>
            </a:r>
            <a:r>
              <a:rPr lang="pt-BR" altLang="pt-BR" sz="2400" b="1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substituem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 departamentos por equipes com poder decisório.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814"/>
      </p:ext>
    </p:extLst>
  </p:cSld>
  <p:clrMapOvr>
    <a:masterClrMapping/>
  </p:clrMapOvr>
  <p:transition spd="slow" advTm="69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482224" y="870908"/>
            <a:ext cx="1872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935" y="-34330"/>
            <a:ext cx="5683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EC63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FED6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86225" y="1420762"/>
            <a:ext cx="477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A10779"/>
                </a:solidFill>
              </a:rPr>
              <a:t>Conceitos – 4 Dicotomias</a:t>
            </a:r>
          </a:p>
        </p:txBody>
      </p:sp>
      <p:graphicFrame>
        <p:nvGraphicFramePr>
          <p:cNvPr id="14" name="Group 1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180810"/>
              </p:ext>
            </p:extLst>
          </p:nvPr>
        </p:nvGraphicFramePr>
        <p:xfrm>
          <a:off x="463021" y="2060270"/>
          <a:ext cx="11265958" cy="4315968"/>
        </p:xfrm>
        <a:graphic>
          <a:graphicData uri="http://schemas.openxmlformats.org/drawingml/2006/table">
            <a:tbl>
              <a:tblPr/>
              <a:tblGrid>
                <a:gridCol w="3970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16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6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974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Amplo, inclui todos os elementos do contexto social em que a organização se insere. Sociais, Tecnológicas, Políticas, Economia.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GERAL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ESPECÍFICO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Elementos do macro contexto social que afetam diretamente a organização. 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Arial" charset="0"/>
                        </a:rPr>
                        <a:t>Clientes, Fornecedores, Sindicato.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São entidades, objetos e eventos fora da organização e dos quais existem indicadores objetivos. Nova ferramenta, nova legislação, novo plano econômico.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REAL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PERCEBIDO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Trata-se da interpretação ou significado atribuído aos objetos, entidades e eventos, por parte de membros da organização.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Fatores social, cultural, econômico, político, tecnológico que caracterizam o contexto maior em que se insere a organização.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MACRO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COMPETITIVO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Entidades concorrentes atuais e potenciais, fornecedores e clientes que funcionam como ameaças ou vantagens competitivas.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Espaço de competição econômica onde ocorrem as trocas de bens e serviços. Mercado, recursos.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TÉCNICO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INSTITUCIO-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Espaço de construção e difusão de regras e procedimentos que condicionam a legitimidade da organização. Político, Legal.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gradFill rotWithShape="1">
                      <a:gsLst>
                        <a:gs pos="0">
                          <a:srgbClr val="BDDEFF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5" name="Group 176"/>
          <p:cNvGrpSpPr>
            <a:grpSpLocks/>
          </p:cNvGrpSpPr>
          <p:nvPr/>
        </p:nvGrpSpPr>
        <p:grpSpPr bwMode="auto">
          <a:xfrm>
            <a:off x="4981417" y="2420374"/>
            <a:ext cx="2229165" cy="3816862"/>
            <a:chOff x="1973" y="1434"/>
            <a:chExt cx="1678" cy="2314"/>
          </a:xfrm>
        </p:grpSpPr>
        <p:sp>
          <p:nvSpPr>
            <p:cNvPr id="16" name="AutoShape 162"/>
            <p:cNvSpPr>
              <a:spLocks noChangeArrowheads="1"/>
            </p:cNvSpPr>
            <p:nvPr/>
          </p:nvSpPr>
          <p:spPr bwMode="auto">
            <a:xfrm rot="16200000" flipH="1">
              <a:off x="1995" y="1412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AutoShape 163"/>
            <p:cNvSpPr>
              <a:spLocks noChangeArrowheads="1"/>
            </p:cNvSpPr>
            <p:nvPr/>
          </p:nvSpPr>
          <p:spPr bwMode="auto">
            <a:xfrm rot="16200000" flipH="1">
              <a:off x="1995" y="2138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AutoShape 164"/>
            <p:cNvSpPr>
              <a:spLocks noChangeArrowheads="1"/>
            </p:cNvSpPr>
            <p:nvPr/>
          </p:nvSpPr>
          <p:spPr bwMode="auto">
            <a:xfrm rot="16200000" flipH="1">
              <a:off x="1995" y="2818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AutoShape 165"/>
            <p:cNvSpPr>
              <a:spLocks noChangeArrowheads="1"/>
            </p:cNvSpPr>
            <p:nvPr/>
          </p:nvSpPr>
          <p:spPr bwMode="auto">
            <a:xfrm rot="16200000" flipH="1">
              <a:off x="1995" y="3499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AutoShape 166"/>
            <p:cNvSpPr>
              <a:spLocks noChangeArrowheads="1"/>
            </p:cNvSpPr>
            <p:nvPr/>
          </p:nvSpPr>
          <p:spPr bwMode="auto">
            <a:xfrm rot="5400000">
              <a:off x="3401" y="1412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AutoShape 167"/>
            <p:cNvSpPr>
              <a:spLocks noChangeArrowheads="1"/>
            </p:cNvSpPr>
            <p:nvPr/>
          </p:nvSpPr>
          <p:spPr bwMode="auto">
            <a:xfrm rot="5400000">
              <a:off x="3401" y="2138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AutoShape 168"/>
            <p:cNvSpPr>
              <a:spLocks noChangeArrowheads="1"/>
            </p:cNvSpPr>
            <p:nvPr/>
          </p:nvSpPr>
          <p:spPr bwMode="auto">
            <a:xfrm rot="5400000">
              <a:off x="3401" y="2818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AutoShape 169"/>
            <p:cNvSpPr>
              <a:spLocks noChangeArrowheads="1"/>
            </p:cNvSpPr>
            <p:nvPr/>
          </p:nvSpPr>
          <p:spPr bwMode="auto">
            <a:xfrm rot="5400000">
              <a:off x="3401" y="3499"/>
              <a:ext cx="22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597 h 21600"/>
                <a:gd name="T20" fmla="*/ 1741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401" y="9257"/>
                  </a:lnTo>
                  <a:lnTo>
                    <a:pt x="13401" y="16582"/>
                  </a:lnTo>
                  <a:lnTo>
                    <a:pt x="0" y="16582"/>
                  </a:lnTo>
                  <a:lnTo>
                    <a:pt x="0" y="21600"/>
                  </a:lnTo>
                  <a:lnTo>
                    <a:pt x="17456" y="21600"/>
                  </a:lnTo>
                  <a:lnTo>
                    <a:pt x="17456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48642"/>
      </p:ext>
    </p:extLst>
  </p:cSld>
  <p:clrMapOvr>
    <a:masterClrMapping/>
  </p:clrMapOvr>
  <p:transition spd="slow" advTm="783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19553" y="877111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13087"/>
            <a:ext cx="5036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Modelo dos Acionistas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353"/>
            <a:ext cx="12192000" cy="5554133"/>
          </a:xfrm>
          <a:prstGeom prst="round1Rect">
            <a:avLst/>
          </a:prstGeom>
          <a:solidFill>
            <a:srgbClr val="FED6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42860" y="1450367"/>
            <a:ext cx="62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A10779"/>
                </a:solidFill>
              </a:rPr>
              <a:t>Relação entre Organização e Ambiente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1112656" y="2219975"/>
            <a:ext cx="7848600" cy="3744913"/>
            <a:chOff x="1008" y="1584"/>
            <a:chExt cx="3624" cy="187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800" y="2448"/>
              <a:ext cx="43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3672" y="2448"/>
              <a:ext cx="43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952" y="1872"/>
              <a:ext cx="0" cy="36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2952" y="2736"/>
              <a:ext cx="0" cy="36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640" y="1584"/>
              <a:ext cx="672" cy="288"/>
            </a:xfrm>
            <a:prstGeom prst="rect">
              <a:avLst/>
            </a:prstGeom>
            <a:solidFill>
              <a:srgbClr val="FEF3E6"/>
            </a:solidFill>
            <a:ln w="1905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ACIONISTAS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008" y="2352"/>
              <a:ext cx="720" cy="288"/>
            </a:xfrm>
            <a:prstGeom prst="rect">
              <a:avLst/>
            </a:prstGeom>
            <a:solidFill>
              <a:srgbClr val="FEF3E6"/>
            </a:solidFill>
            <a:ln w="1905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FORNECEDORES</a:t>
              </a: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664" y="3168"/>
              <a:ext cx="648" cy="288"/>
            </a:xfrm>
            <a:prstGeom prst="rect">
              <a:avLst/>
            </a:prstGeom>
            <a:solidFill>
              <a:srgbClr val="FEF3E6"/>
            </a:solidFill>
            <a:ln w="1905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FORÇA DE TRABAHO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128" y="2352"/>
              <a:ext cx="504" cy="288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CLIENTES</a:t>
              </a: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4037077" y="3665508"/>
            <a:ext cx="2675466" cy="646331"/>
          </a:xfrm>
          <a:prstGeom prst="rect">
            <a:avLst/>
          </a:prstGeom>
          <a:solidFill>
            <a:srgbClr val="A107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ORGANIZAÇÃO HOSPITALAR PRIVADA</a:t>
            </a:r>
          </a:p>
        </p:txBody>
      </p:sp>
      <p:sp>
        <p:nvSpPr>
          <p:cNvPr id="3" name="Texto Explicativo 2 (Sem Bordas) 2"/>
          <p:cNvSpPr/>
          <p:nvPr/>
        </p:nvSpPr>
        <p:spPr>
          <a:xfrm>
            <a:off x="7855082" y="1795089"/>
            <a:ext cx="3913554" cy="1721202"/>
          </a:xfrm>
          <a:prstGeom prst="callout2">
            <a:avLst>
              <a:gd name="adj1" fmla="val 17818"/>
              <a:gd name="adj2" fmla="val -955"/>
              <a:gd name="adj3" fmla="val 18750"/>
              <a:gd name="adj4" fmla="val -16667"/>
              <a:gd name="adj5" fmla="val 104112"/>
              <a:gd name="adj6" fmla="val -4338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30000"/>
              </a:spcBef>
              <a:buFontTx/>
              <a:buChar char="•"/>
            </a:pPr>
            <a:r>
              <a:rPr kumimoji="1" lang="pt-BR" altLang="pt-BR" dirty="0">
                <a:latin typeface="Tw Cen MT" panose="020B0602020104020603" pitchFamily="34" charset="0"/>
              </a:rPr>
              <a:t>Propriedade privada dos acionistas</a:t>
            </a:r>
          </a:p>
          <a:p>
            <a:pPr algn="just">
              <a:spcBef>
                <a:spcPct val="30000"/>
              </a:spcBef>
              <a:buFontTx/>
              <a:buChar char="•"/>
            </a:pPr>
            <a:r>
              <a:rPr kumimoji="1" lang="pt-BR" altLang="pt-BR" dirty="0">
                <a:latin typeface="Tw Cen MT" panose="020B0602020104020603" pitchFamily="34" charset="0"/>
              </a:rPr>
              <a:t>As relações com os grupos afetados devem se pautar pelas leis de mercado</a:t>
            </a:r>
          </a:p>
          <a:p>
            <a:pPr algn="just">
              <a:spcBef>
                <a:spcPct val="30000"/>
              </a:spcBef>
              <a:buFontTx/>
              <a:buChar char="•"/>
            </a:pPr>
            <a:r>
              <a:rPr kumimoji="1" lang="pt-BR" altLang="pt-BR" dirty="0">
                <a:latin typeface="Tw Cen MT" panose="020B0602020104020603" pitchFamily="34" charset="0"/>
              </a:rPr>
              <a:t> Diretoria e Gerentes são executores dos interesses dos proprietários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836"/>
      </p:ext>
    </p:extLst>
  </p:cSld>
  <p:clrMapOvr>
    <a:masterClrMapping/>
  </p:clrMapOvr>
  <p:transition spd="slow" advTm="910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38007" y="755316"/>
            <a:ext cx="1908000" cy="576000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74007" y="922862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21063"/>
            <a:ext cx="59881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Modelo dos “Interessados”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-56612" y="1305021"/>
            <a:ext cx="12192000" cy="5671495"/>
          </a:xfrm>
          <a:prstGeom prst="round1Rect">
            <a:avLst/>
          </a:prstGeom>
          <a:solidFill>
            <a:srgbClr val="FED6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02415" y="1578429"/>
            <a:ext cx="622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A10779"/>
                </a:solidFill>
              </a:rPr>
              <a:t>Relação entre Organização e Ambiente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774525" y="3877301"/>
            <a:ext cx="2445630" cy="646331"/>
          </a:xfrm>
          <a:prstGeom prst="rect">
            <a:avLst/>
          </a:prstGeom>
          <a:solidFill>
            <a:srgbClr val="A107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ORGANIZAÇÃO HOSPITALAR</a:t>
            </a:r>
          </a:p>
        </p:txBody>
      </p: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506961" y="2076391"/>
            <a:ext cx="8908730" cy="4248150"/>
            <a:chOff x="745" y="1442"/>
            <a:chExt cx="3709" cy="2089"/>
          </a:xfrm>
        </p:grpSpPr>
        <p:sp>
          <p:nvSpPr>
            <p:cNvPr id="25" name="Line 5"/>
            <p:cNvSpPr>
              <a:spLocks noChangeShapeType="1"/>
            </p:cNvSpPr>
            <p:nvPr/>
          </p:nvSpPr>
          <p:spPr bwMode="auto">
            <a:xfrm flipV="1">
              <a:off x="2624" y="1730"/>
              <a:ext cx="1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2624" y="2666"/>
              <a:ext cx="1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V="1">
              <a:off x="2840" y="1946"/>
              <a:ext cx="21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V="1">
              <a:off x="3161" y="2131"/>
              <a:ext cx="36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V="1">
              <a:off x="3158" y="2505"/>
              <a:ext cx="50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>
              <a:off x="3151" y="2657"/>
              <a:ext cx="432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>
              <a:off x="2840" y="2738"/>
              <a:ext cx="360" cy="3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H="1">
              <a:off x="2120" y="2738"/>
              <a:ext cx="288" cy="3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 flipH="1">
              <a:off x="1594" y="2657"/>
              <a:ext cx="504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 flipV="1">
              <a:off x="1472" y="2450"/>
              <a:ext cx="57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 flipH="1" flipV="1">
              <a:off x="1589" y="2114"/>
              <a:ext cx="504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H="1" flipV="1">
              <a:off x="2093" y="1969"/>
              <a:ext cx="28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600"/>
            </a:p>
          </p:txBody>
        </p:sp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2352" y="3315"/>
              <a:ext cx="560" cy="216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latin typeface="+mn-lt"/>
                </a:rPr>
                <a:t>Imprensa</a:t>
              </a: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2984" y="3170"/>
              <a:ext cx="712" cy="216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latin typeface="+mn-lt"/>
                </a:rPr>
                <a:t>Concorrentes</a:t>
              </a: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3648" y="2872"/>
              <a:ext cx="688" cy="216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latin typeface="+mn-lt"/>
                </a:rPr>
                <a:t>Fornecedores</a:t>
              </a: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3696" y="2347"/>
              <a:ext cx="648" cy="389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latin typeface="+mn-lt"/>
                </a:rPr>
                <a:t>Órgãos de defesa do consumidor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3559" y="1977"/>
              <a:ext cx="895" cy="288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Clientes e suas famílias</a:t>
              </a:r>
            </a:p>
          </p:txBody>
        </p:sp>
        <p:sp>
          <p:nvSpPr>
            <p:cNvPr id="42" name="Text Box 22"/>
            <p:cNvSpPr txBox="1">
              <a:spLocks noChangeArrowheads="1"/>
            </p:cNvSpPr>
            <p:nvPr/>
          </p:nvSpPr>
          <p:spPr bwMode="auto">
            <a:xfrm>
              <a:off x="2977" y="1555"/>
              <a:ext cx="895" cy="360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Grupos de interesse público portadores de uma doença</a:t>
              </a: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357" y="1442"/>
              <a:ext cx="568" cy="216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Acionistas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1604" y="1579"/>
              <a:ext cx="701" cy="360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Grupos da comunidade local</a:t>
              </a: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002" y="1929"/>
              <a:ext cx="576" cy="287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Indústria Farmacêutica</a:t>
              </a: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745" y="2275"/>
              <a:ext cx="727" cy="390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Governo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M. da Saúde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Secretaria Saúde</a:t>
              </a:r>
            </a:p>
          </p:txBody>
        </p:sp>
        <p:sp>
          <p:nvSpPr>
            <p:cNvPr id="47" name="Text Box 27"/>
            <p:cNvSpPr txBox="1">
              <a:spLocks noChangeArrowheads="1"/>
            </p:cNvSpPr>
            <p:nvPr/>
          </p:nvSpPr>
          <p:spPr bwMode="auto">
            <a:xfrm>
              <a:off x="929" y="2846"/>
              <a:ext cx="584" cy="270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latin typeface="+mn-lt"/>
                </a:rPr>
                <a:t>Sindicatos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latin typeface="+mn-lt"/>
                </a:rPr>
                <a:t>Conselhos</a:t>
              </a: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1604" y="3112"/>
              <a:ext cx="656" cy="216"/>
            </a:xfrm>
            <a:prstGeom prst="rect">
              <a:avLst/>
            </a:prstGeom>
            <a:solidFill>
              <a:srgbClr val="FEF3E6"/>
            </a:solidFill>
            <a:ln w="190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latin typeface="+mn-lt"/>
                </a:rPr>
                <a:t>Funcionários</a:t>
              </a:r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37591"/>
      </p:ext>
    </p:extLst>
  </p:cSld>
  <p:clrMapOvr>
    <a:masterClrMapping/>
  </p:clrMapOvr>
  <p:transition spd="slow" advTm="847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23750" y="907334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34330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Dimensões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303867"/>
            <a:ext cx="12192000" cy="5554133"/>
          </a:xfrm>
          <a:prstGeom prst="round1Rect">
            <a:avLst/>
          </a:prstGeom>
          <a:solidFill>
            <a:srgbClr val="FED6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99915" y="1461889"/>
            <a:ext cx="404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A10779"/>
                </a:solidFill>
              </a:rPr>
              <a:t>Dimensões do Ambiente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4848" y="2083866"/>
            <a:ext cx="1112230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Dinamismo: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Grau de estabilidade ou instabilidade, traduzindo-se no ritmo de mudança que coloca novas exigências à organização. Imprevisibilidade das condições ambientais.</a:t>
            </a:r>
          </a:p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Complexidade: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Grau de concentração observado e quão homogêneas ou heterogêneas são as unidades que compõem o setor no qual a organização se insere. </a:t>
            </a:r>
          </a:p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Hostilidade: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Grau em que elementos ou características do ambiente são ameaçadores, geradores de conflito ou de </a:t>
            </a:r>
            <a:r>
              <a:rPr lang="pt-BR" altLang="pt-BR" sz="2400" dirty="0" err="1">
                <a:latin typeface="Tw Cen MT" panose="020B0602020104020603" pitchFamily="34" charset="0"/>
                <a:cs typeface="Times New Roman" panose="02020603050405020304" pitchFamily="18" charset="0"/>
              </a:rPr>
              <a:t>supercompetição</a:t>
            </a:r>
            <a:r>
              <a:rPr lang="pt-BR" altLang="pt-BR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.</a:t>
            </a:r>
            <a:endParaRPr lang="pt-BR" sz="2400" dirty="0">
              <a:latin typeface="Tw Cen MT" panose="020B0602020104020603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2845"/>
      </p:ext>
    </p:extLst>
  </p:cSld>
  <p:clrMapOvr>
    <a:masterClrMapping/>
  </p:clrMapOvr>
  <p:transition spd="slow" advTm="514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485466" y="882664"/>
            <a:ext cx="1872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9618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Dimensões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392"/>
            <a:ext cx="12192000" cy="5554133"/>
          </a:xfrm>
          <a:prstGeom prst="round1Rect">
            <a:avLst/>
          </a:prstGeom>
          <a:solidFill>
            <a:srgbClr val="FED6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03436" y="1482138"/>
            <a:ext cx="404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A10779"/>
                </a:solidFill>
              </a:rPr>
              <a:t>Dimensões do Ambiente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436561" y="2551530"/>
            <a:ext cx="4320000" cy="1440000"/>
          </a:xfrm>
          <a:prstGeom prst="rect">
            <a:avLst/>
          </a:prstGeom>
          <a:solidFill>
            <a:srgbClr val="52CBB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Quantidade de elementos relevantes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é  pequeno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Mercearia de um bairro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Um posto de gasolina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437008" y="4087269"/>
            <a:ext cx="4320000" cy="1440000"/>
          </a:xfrm>
          <a:prstGeom prst="rect">
            <a:avLst/>
          </a:prstGeom>
          <a:solidFill>
            <a:srgbClr val="52CBBE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Grande quantidade de elementos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relevantes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Grandes corporações (Petrobrás)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Indústria automobilística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892903" y="2549068"/>
            <a:ext cx="4320000" cy="1440000"/>
          </a:xfrm>
          <a:prstGeom prst="rect">
            <a:avLst/>
          </a:prstGeom>
          <a:solidFill>
            <a:srgbClr val="52CBB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Quando permanece o mesmo por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um certo período de tempo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Serviços Público – cartórios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Empresas venda árvores natal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824295" y="5723756"/>
            <a:ext cx="4464571" cy="707886"/>
          </a:xfrm>
          <a:prstGeom prst="rect">
            <a:avLst/>
          </a:prstGeom>
          <a:solidFill>
            <a:srgbClr val="52CBB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>
                <a:latin typeface="+mn-lt"/>
              </a:rPr>
              <a:t>NÍVEL DE INCERTEZA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>
                <a:latin typeface="+mn-lt"/>
              </a:rPr>
              <a:t>(falta de informações para as decisões)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99381" y="2076652"/>
            <a:ext cx="1620000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pt-BR" altLang="pt-BR" sz="2000" b="1" dirty="0">
                <a:solidFill>
                  <a:srgbClr val="A10779"/>
                </a:solidFill>
                <a:latin typeface="+mn-lt"/>
              </a:rPr>
              <a:t>Simples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18738" y="5639805"/>
            <a:ext cx="16200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pt-BR" altLang="pt-BR" sz="2000" b="1" dirty="0">
                <a:solidFill>
                  <a:srgbClr val="A10779"/>
                </a:solidFill>
                <a:latin typeface="+mn-lt"/>
              </a:rPr>
              <a:t>Complexo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9556026" y="2076652"/>
            <a:ext cx="1514809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pt-BR" altLang="pt-BR" sz="2000" b="1" dirty="0">
                <a:solidFill>
                  <a:srgbClr val="A10779"/>
                </a:solidFill>
                <a:latin typeface="+mn-lt"/>
              </a:rPr>
              <a:t>Estável</a:t>
            </a: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9601218" y="5617016"/>
            <a:ext cx="1514809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pt-BR" altLang="pt-BR" sz="2000" b="1" dirty="0">
                <a:solidFill>
                  <a:srgbClr val="A10779"/>
                </a:solidFill>
                <a:latin typeface="+mn-lt"/>
              </a:rPr>
              <a:t>Instável</a:t>
            </a:r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>
            <a:off x="1356647" y="2555277"/>
            <a:ext cx="0" cy="30600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>
            <a:off x="10358623" y="2530608"/>
            <a:ext cx="9527" cy="30600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5892903" y="4089739"/>
            <a:ext cx="4320000" cy="1440000"/>
          </a:xfrm>
          <a:prstGeom prst="rect">
            <a:avLst/>
          </a:prstGeom>
          <a:solidFill>
            <a:srgbClr val="52CBB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Passam por mudanças abruptas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dirty="0">
                <a:latin typeface="+mn-lt"/>
              </a:rPr>
              <a:t>rápidas e inesperadas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Empresas de alta tecnologia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pt-BR" altLang="pt-BR" sz="2000" b="1" dirty="0">
                <a:latin typeface="+mn-lt"/>
              </a:rPr>
              <a:t>Indústria da moda </a:t>
            </a:r>
            <a:r>
              <a:rPr kumimoji="1" lang="pt-BR" altLang="pt-BR" sz="2000" dirty="0">
                <a:latin typeface="+mn-lt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20135"/>
      </p:ext>
    </p:extLst>
  </p:cSld>
  <p:clrMapOvr>
    <a:masterClrMapping/>
  </p:clrMapOvr>
  <p:transition spd="slow" advTm="12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21466" y="888999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15939"/>
            <a:ext cx="6899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Dimensões- Níveis de Incerteza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FED6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72532" y="1415563"/>
            <a:ext cx="406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A10779"/>
                </a:solidFill>
              </a:rPr>
              <a:t>Dimensões do Ambiente</a:t>
            </a:r>
          </a:p>
        </p:txBody>
      </p:sp>
      <p:graphicFrame>
        <p:nvGraphicFramePr>
          <p:cNvPr id="2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885166"/>
              </p:ext>
            </p:extLst>
          </p:nvPr>
        </p:nvGraphicFramePr>
        <p:xfrm>
          <a:off x="136555" y="2143132"/>
          <a:ext cx="9809549" cy="4338486"/>
        </p:xfrm>
        <a:graphic>
          <a:graphicData uri="http://schemas.openxmlformats.org/drawingml/2006/table">
            <a:tbl>
              <a:tblPr/>
              <a:tblGrid>
                <a:gridCol w="23529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66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75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1833">
                <a:tc gridSpan="4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Crescente complexidade</a:t>
                      </a: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8EC0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4384"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Existem poucos fatores ambientais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Os fatores são similares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Os fatores permanecem basicamente os mesmos.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Existem muitos fatores ambientais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Os fatores não são similares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Fatores permanecem basicamente os mesmos.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Existem poucos fatores ambientais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Os fatores são similares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Fatores estão continuamente mudando.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Existem muitos fatores ambientais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Os fatores não são similares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Fatores estão continuamente mudando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812"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Postos de lavar carro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Restaurante local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Órgão </a:t>
                      </a:r>
                    </a:p>
                    <a:p>
                      <a:pPr marL="96838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administração Universidade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Indústria automobilística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Computadores,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Telecomunicações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Indústria do petróleo</a:t>
                      </a:r>
                    </a:p>
                    <a:p>
                      <a:pPr marL="182563" marR="0" lvl="0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>
                          <a:tab pos="17145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Indústria aeroespacial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1833">
                <a:tc gridSpan="4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Crescente instabilidade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8EC0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AutoShape 30"/>
          <p:cNvSpPr>
            <a:spLocks noChangeArrowheads="1"/>
          </p:cNvSpPr>
          <p:nvPr/>
        </p:nvSpPr>
        <p:spPr bwMode="auto">
          <a:xfrm>
            <a:off x="10082659" y="2656613"/>
            <a:ext cx="1988828" cy="30864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8EC0EE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i="1" dirty="0">
                <a:latin typeface="Tw Cen MT" panose="020B0602020104020603" pitchFamily="34" charset="0"/>
                <a:cs typeface="Times New Roman" panose="02020603050405020304" pitchFamily="18" charset="0"/>
              </a:rPr>
              <a:t>Maior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i="1" dirty="0">
                <a:latin typeface="Tw Cen MT" panose="020B0602020104020603" pitchFamily="34" charset="0"/>
                <a:cs typeface="Times New Roman" panose="02020603050405020304" pitchFamily="18" charset="0"/>
              </a:rPr>
              <a:t>Incerteza</a:t>
            </a:r>
            <a:endParaRPr lang="pt-BR" altLang="pt-BR" sz="1600" b="1" i="1" dirty="0"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7917"/>
      </p:ext>
    </p:extLst>
  </p:cSld>
  <p:clrMapOvr>
    <a:masterClrMapping/>
  </p:clrMapOvr>
  <p:transition spd="slow" advTm="46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27800" y="875020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2173" y="8076"/>
            <a:ext cx="6902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Relação Ambiente e Estrutura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32173" y="1354276"/>
            <a:ext cx="11972153" cy="5554133"/>
          </a:xfrm>
          <a:prstGeom prst="round1Rect">
            <a:avLst/>
          </a:prstGeom>
          <a:solidFill>
            <a:srgbClr val="FED6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87674" y="1452263"/>
            <a:ext cx="817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A10779"/>
                </a:solidFill>
              </a:rPr>
              <a:t>Relação entre Ambiente e Estrutura Organizacional </a:t>
            </a:r>
          </a:p>
        </p:txBody>
      </p:sp>
      <p:graphicFrame>
        <p:nvGraphicFramePr>
          <p:cNvPr id="1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204705"/>
              </p:ext>
            </p:extLst>
          </p:nvPr>
        </p:nvGraphicFramePr>
        <p:xfrm>
          <a:off x="818147" y="2029238"/>
          <a:ext cx="10080000" cy="2246313"/>
        </p:xfrm>
        <a:graphic>
          <a:graphicData uri="http://schemas.openxmlformats.org/drawingml/2006/table">
            <a:tbl>
              <a:tblPr/>
              <a:tblGrid>
                <a:gridCol w="252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2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15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Plácido aleatório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C0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Plácido agregado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C0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Perturbado reativo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C0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Campo Turbulento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C0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747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Relativamente estável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sem uma grande interdependência entre as partes.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Menos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 elementos externos.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Mudança lenta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 Previsibilidade.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Pouca ameaça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.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Estável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 mas com maior complexidade (interdependência entre elementos). Blocos agregados (cartéis, por ex.)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constituem ameaça.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A10779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Bem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mais complexo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. Muitos concorrentes com poder de controle sobre o ambiente: típico de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oligopólios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 (ramos dominados por poucas empresas).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Elevada complexidade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cuja combinação de elementos gera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mudança constante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itchFamily="18" charset="0"/>
                        </a:rPr>
                        <a:t>. Elevado grau de incerteza.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E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785638" y="4350845"/>
            <a:ext cx="2519734" cy="2407382"/>
            <a:chOff x="-502" y="2649"/>
            <a:chExt cx="2578" cy="1175"/>
          </a:xfrm>
        </p:grpSpPr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-502" y="2945"/>
              <a:ext cx="2578" cy="879"/>
            </a:xfrm>
            <a:prstGeom prst="rect">
              <a:avLst/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Estrutura mecânica</a:t>
              </a:r>
              <a:r>
                <a:rPr lang="pt-BR" altLang="pt-BR" sz="1600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– formalização e centralização.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Poucos departamentos</a:t>
              </a: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.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Mecanismos indiretos de integração. </a:t>
              </a:r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597" y="2649"/>
              <a:ext cx="442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+mn-lt"/>
              </a:endParaRPr>
            </a:p>
          </p:txBody>
        </p:sp>
      </p:grp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3332897" y="4350845"/>
            <a:ext cx="2519364" cy="2396055"/>
            <a:chOff x="1384" y="2484"/>
            <a:chExt cx="1703" cy="1553"/>
          </a:xfrm>
        </p:grpSpPr>
        <p:sp>
          <p:nvSpPr>
            <p:cNvPr id="20" name="Rectangle 28"/>
            <p:cNvSpPr>
              <a:spLocks noChangeArrowheads="1"/>
            </p:cNvSpPr>
            <p:nvPr/>
          </p:nvSpPr>
          <p:spPr bwMode="auto">
            <a:xfrm>
              <a:off x="1384" y="2870"/>
              <a:ext cx="1703" cy="1167"/>
            </a:xfrm>
            <a:prstGeom prst="rect">
              <a:avLst/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Estrutura mecânica</a:t>
              </a:r>
              <a:r>
                <a:rPr lang="pt-BR" altLang="pt-BR" sz="1600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–  com alguma descentralização. </a:t>
              </a:r>
              <a:r>
                <a:rPr lang="pt-BR" altLang="pt-BR" sz="1600" b="1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Muitos departamentos</a:t>
              </a: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.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Mecanismos indiretos e diretos de integração.</a:t>
              </a:r>
            </a:p>
          </p:txBody>
        </p:sp>
        <p:sp>
          <p:nvSpPr>
            <p:cNvPr id="21" name="AutoShape 29"/>
            <p:cNvSpPr>
              <a:spLocks noChangeArrowheads="1"/>
            </p:cNvSpPr>
            <p:nvPr/>
          </p:nvSpPr>
          <p:spPr bwMode="auto">
            <a:xfrm>
              <a:off x="2067" y="2484"/>
              <a:ext cx="292" cy="22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+mn-lt"/>
              </a:endParaRPr>
            </a:p>
          </p:txBody>
        </p:sp>
      </p:grpSp>
      <p:grpSp>
        <p:nvGrpSpPr>
          <p:cNvPr id="22" name="Group 58"/>
          <p:cNvGrpSpPr>
            <a:grpSpLocks/>
          </p:cNvGrpSpPr>
          <p:nvPr/>
        </p:nvGrpSpPr>
        <p:grpSpPr bwMode="auto">
          <a:xfrm>
            <a:off x="5879786" y="4341399"/>
            <a:ext cx="2555919" cy="2399758"/>
            <a:chOff x="2599" y="2571"/>
            <a:chExt cx="2360" cy="1127"/>
          </a:xfrm>
        </p:grpSpPr>
        <p:sp>
          <p:nvSpPr>
            <p:cNvPr id="23" name="Rectangle 31"/>
            <p:cNvSpPr>
              <a:spLocks noChangeArrowheads="1"/>
            </p:cNvSpPr>
            <p:nvPr/>
          </p:nvSpPr>
          <p:spPr bwMode="auto">
            <a:xfrm>
              <a:off x="2599" y="2853"/>
              <a:ext cx="2360" cy="845"/>
            </a:xfrm>
            <a:prstGeom prst="rect">
              <a:avLst/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Estrutura orgânica</a:t>
              </a: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, informal com centralização.  </a:t>
              </a:r>
              <a:r>
                <a:rPr lang="pt-BR" altLang="pt-BR" sz="1600" b="1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Poucos departamentos.</a:t>
              </a:r>
              <a:r>
                <a:rPr lang="pt-BR" altLang="pt-BR" sz="1600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  </a:t>
              </a: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Mecanismos indiretos e diretos de integração.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4" name="AutoShape 32"/>
            <p:cNvSpPr>
              <a:spLocks noChangeArrowheads="1"/>
            </p:cNvSpPr>
            <p:nvPr/>
          </p:nvSpPr>
          <p:spPr bwMode="auto">
            <a:xfrm>
              <a:off x="3424" y="2571"/>
              <a:ext cx="464" cy="169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+mn-lt"/>
              </a:endParaRPr>
            </a:p>
          </p:txBody>
        </p:sp>
      </p:grpSp>
      <p:grpSp>
        <p:nvGrpSpPr>
          <p:cNvPr id="25" name="Group 59"/>
          <p:cNvGrpSpPr>
            <a:grpSpLocks/>
          </p:cNvGrpSpPr>
          <p:nvPr/>
        </p:nvGrpSpPr>
        <p:grpSpPr bwMode="auto">
          <a:xfrm>
            <a:off x="8463230" y="4350382"/>
            <a:ext cx="2519670" cy="2390776"/>
            <a:chOff x="3791" y="2536"/>
            <a:chExt cx="2707" cy="1506"/>
          </a:xfrm>
        </p:grpSpPr>
        <p:sp>
          <p:nvSpPr>
            <p:cNvPr id="26" name="Rectangle 34"/>
            <p:cNvSpPr>
              <a:spLocks noChangeArrowheads="1"/>
            </p:cNvSpPr>
            <p:nvPr/>
          </p:nvSpPr>
          <p:spPr bwMode="auto">
            <a:xfrm>
              <a:off x="3791" y="2908"/>
              <a:ext cx="2707" cy="1134"/>
            </a:xfrm>
            <a:prstGeom prst="rect">
              <a:avLst/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 dirty="0">
                  <a:solidFill>
                    <a:srgbClr val="A10779"/>
                  </a:solidFill>
                  <a:latin typeface="+mn-lt"/>
                  <a:cs typeface="Times New Roman" panose="02020603050405020304" pitchFamily="18" charset="0"/>
                </a:rPr>
                <a:t>Estrutura orgânica</a:t>
              </a: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, informal e descentralização. Muitos departamentos.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dirty="0">
                  <a:latin typeface="+mn-lt"/>
                  <a:cs typeface="Times New Roman" panose="02020603050405020304" pitchFamily="18" charset="0"/>
                </a:rPr>
                <a:t>Mecanismos diretos de integração.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dirty="0">
                <a:latin typeface="+mn-lt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9" name="AutoShape 35"/>
            <p:cNvSpPr>
              <a:spLocks noChangeArrowheads="1"/>
            </p:cNvSpPr>
            <p:nvPr/>
          </p:nvSpPr>
          <p:spPr bwMode="auto">
            <a:xfrm>
              <a:off x="4913" y="2536"/>
              <a:ext cx="464" cy="22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BDDE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+mn-lt"/>
              </a:endParaRPr>
            </a:p>
          </p:txBody>
        </p:sp>
      </p:grp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9226791" y="1575373"/>
            <a:ext cx="1689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Emery</a:t>
            </a:r>
            <a:r>
              <a:rPr lang="pt-BR" altLang="pt-BR" sz="2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 e </a:t>
            </a:r>
            <a:r>
              <a:rPr lang="pt-BR" altLang="pt-BR" sz="2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Trist</a:t>
            </a:r>
            <a:endParaRPr lang="pt-BR" altLang="pt-BR" sz="2000" dirty="0">
              <a:solidFill>
                <a:schemeClr val="accent5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2725"/>
      </p:ext>
    </p:extLst>
  </p:cSld>
  <p:clrMapOvr>
    <a:masterClrMapping/>
  </p:clrMapOvr>
  <p:transition spd="slow" advTm="10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edondar Retângulo em um Canto Único 12"/>
          <p:cNvSpPr/>
          <p:nvPr/>
        </p:nvSpPr>
        <p:spPr>
          <a:xfrm>
            <a:off x="0" y="1282908"/>
            <a:ext cx="12192000" cy="5554133"/>
          </a:xfrm>
          <a:prstGeom prst="round1Rect">
            <a:avLst/>
          </a:prstGeom>
          <a:solidFill>
            <a:srgbClr val="FF7D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7" y="78740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8118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8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4733" y="880632"/>
            <a:ext cx="1811867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12981"/>
            <a:ext cx="80328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505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03743" y="1529760"/>
            <a:ext cx="5558365" cy="5232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Conceitos e Tipos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35008" y="1867131"/>
            <a:ext cx="11353249" cy="477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pt-BR" altLang="pt-BR" sz="2400" b="1" dirty="0">
                <a:solidFill>
                  <a:schemeClr val="bg1"/>
                </a:solidFill>
              </a:rPr>
              <a:t>Conceito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t-BR" altLang="pt-BR" sz="2400" b="1" dirty="0">
                <a:solidFill>
                  <a:schemeClr val="bg1"/>
                </a:solidFill>
              </a:rPr>
              <a:t>Um padrão para decisões coerentes, unificadas, integradas.</a:t>
            </a:r>
          </a:p>
          <a:p>
            <a:pPr algn="ctr">
              <a:buFont typeface="Wingdings" panose="05000000000000000000" pitchFamily="2" charset="2"/>
              <a:buNone/>
            </a:pPr>
            <a:endParaRPr lang="pt-BR" altLang="pt-BR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altLang="pt-BR" sz="2400" b="1" dirty="0">
                <a:solidFill>
                  <a:schemeClr val="bg1"/>
                </a:solidFill>
              </a:rPr>
              <a:t>determina</a:t>
            </a:r>
            <a:r>
              <a:rPr lang="pt-BR" altLang="pt-BR" sz="2400" b="1" dirty="0"/>
              <a:t> </a:t>
            </a:r>
            <a:r>
              <a:rPr lang="pt-BR" altLang="pt-BR" sz="2400" dirty="0"/>
              <a:t>e revela o propósito de uma organização;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altLang="pt-BR" sz="2400" b="1" dirty="0">
                <a:solidFill>
                  <a:schemeClr val="bg1"/>
                </a:solidFill>
              </a:rPr>
              <a:t>fixa</a:t>
            </a:r>
            <a:r>
              <a:rPr lang="pt-BR" altLang="pt-BR" sz="2400" b="1" dirty="0"/>
              <a:t> </a:t>
            </a:r>
            <a:r>
              <a:rPr lang="pt-BR" altLang="pt-BR" sz="2400" dirty="0"/>
              <a:t>objetivos de longo prazo, programas de ação e prioridades de alocação de recursos;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altLang="pt-BR" sz="2400" b="1" dirty="0">
                <a:solidFill>
                  <a:schemeClr val="bg1"/>
                </a:solidFill>
              </a:rPr>
              <a:t>seleciona</a:t>
            </a:r>
            <a:r>
              <a:rPr lang="pt-BR" altLang="pt-BR" sz="2400" dirty="0"/>
              <a:t> os negócios em que a organização deve estar;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altLang="pt-BR" sz="2400" b="1" dirty="0">
                <a:solidFill>
                  <a:schemeClr val="bg1"/>
                </a:solidFill>
              </a:rPr>
              <a:t>busca atingir</a:t>
            </a:r>
            <a:r>
              <a:rPr lang="pt-BR" altLang="pt-BR" sz="2400" dirty="0">
                <a:solidFill>
                  <a:schemeClr val="bg1"/>
                </a:solidFill>
              </a:rPr>
              <a:t> </a:t>
            </a:r>
            <a:r>
              <a:rPr lang="pt-BR" altLang="pt-BR" sz="2400" dirty="0"/>
              <a:t>uma vantagem sustentável de longo prazo, levando em conta </a:t>
            </a:r>
            <a:r>
              <a:rPr lang="pt-BR" altLang="pt-BR" sz="2400" u="sng" dirty="0"/>
              <a:t>ameaças</a:t>
            </a:r>
            <a:r>
              <a:rPr lang="pt-BR" altLang="pt-BR" sz="2400" dirty="0"/>
              <a:t> e </a:t>
            </a:r>
            <a:r>
              <a:rPr lang="pt-BR" altLang="pt-BR" sz="2400" u="sng" dirty="0"/>
              <a:t>oportunidades</a:t>
            </a:r>
            <a:r>
              <a:rPr lang="pt-BR" altLang="pt-BR" sz="2400" dirty="0"/>
              <a:t> do ambiente e </a:t>
            </a:r>
            <a:r>
              <a:rPr lang="pt-BR" altLang="pt-BR" sz="2400" u="sng" dirty="0"/>
              <a:t>forças</a:t>
            </a:r>
            <a:r>
              <a:rPr lang="pt-BR" altLang="pt-BR" sz="2400" dirty="0"/>
              <a:t> e </a:t>
            </a:r>
            <a:r>
              <a:rPr lang="pt-BR" altLang="pt-BR" sz="2400" u="sng" dirty="0"/>
              <a:t>fraquezas</a:t>
            </a:r>
            <a:r>
              <a:rPr lang="pt-BR" altLang="pt-BR" sz="2400" dirty="0"/>
              <a:t> da organização  (Júlio e Neto,2002). </a:t>
            </a:r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  <p:sp>
        <p:nvSpPr>
          <p:cNvPr id="15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426910" y="3294491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426909" y="3956322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426908" y="4597975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449218" y="5130628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73143"/>
      </p:ext>
    </p:extLst>
  </p:cSld>
  <p:clrMapOvr>
    <a:masterClrMapping/>
  </p:clrMapOvr>
  <p:transition spd="slow" advTm="701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21466" y="888999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473" y="-14997"/>
            <a:ext cx="44350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A107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Tipos de Estratégias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FF7D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33137" y="1565804"/>
            <a:ext cx="555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Conceitos e Tipos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33137" y="2439546"/>
            <a:ext cx="1158239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altLang="pt-BR" sz="2400" dirty="0"/>
              <a:t>Organizações planejam o futuro e procuram modelos no passado, através de estratégias de:</a:t>
            </a:r>
          </a:p>
          <a:p>
            <a:pPr algn="just">
              <a:spcBef>
                <a:spcPts val="600"/>
              </a:spcBef>
            </a:pPr>
            <a:endParaRPr lang="pt-BR" altLang="pt-BR" sz="2400" dirty="0"/>
          </a:p>
          <a:p>
            <a:pPr lvl="1">
              <a:spcBef>
                <a:spcPts val="600"/>
              </a:spcBef>
            </a:pPr>
            <a:r>
              <a:rPr lang="pt-BR" altLang="pt-BR" sz="2400" b="1" dirty="0">
                <a:solidFill>
                  <a:schemeClr val="bg1"/>
                </a:solidFill>
              </a:rPr>
              <a:t>posicionamento</a:t>
            </a:r>
            <a:r>
              <a:rPr lang="pt-BR" altLang="pt-BR" sz="2400" dirty="0">
                <a:solidFill>
                  <a:schemeClr val="bg1"/>
                </a:solidFill>
              </a:rPr>
              <a:t>:</a:t>
            </a:r>
            <a:r>
              <a:rPr lang="pt-BR" altLang="pt-BR" sz="2400" dirty="0"/>
              <a:t> lugar escolhido para determinados produtos em determinados mercados; </a:t>
            </a:r>
          </a:p>
          <a:p>
            <a:pPr lvl="1">
              <a:spcBef>
                <a:spcPts val="600"/>
              </a:spcBef>
            </a:pPr>
            <a:endParaRPr lang="pt-BR" altLang="pt-BR" sz="2400" dirty="0"/>
          </a:p>
          <a:p>
            <a:pPr lvl="1">
              <a:spcBef>
                <a:spcPts val="600"/>
              </a:spcBef>
            </a:pPr>
            <a:r>
              <a:rPr lang="pt-BR" altLang="pt-BR" sz="2400" b="1" dirty="0">
                <a:solidFill>
                  <a:schemeClr val="bg1"/>
                </a:solidFill>
              </a:rPr>
              <a:t>perspectiva</a:t>
            </a:r>
            <a:r>
              <a:rPr lang="pt-BR" altLang="pt-BR" sz="2400" dirty="0">
                <a:solidFill>
                  <a:schemeClr val="bg1"/>
                </a:solidFill>
              </a:rPr>
              <a:t>:</a:t>
            </a:r>
            <a:r>
              <a:rPr lang="pt-BR" altLang="pt-BR" sz="2400" dirty="0"/>
              <a:t> meio fundamental para executar as coisas;</a:t>
            </a:r>
          </a:p>
          <a:p>
            <a:pPr lvl="1">
              <a:spcBef>
                <a:spcPts val="600"/>
              </a:spcBef>
            </a:pPr>
            <a:endParaRPr lang="pt-BR" altLang="pt-BR" sz="2400" dirty="0"/>
          </a:p>
          <a:p>
            <a:pPr lvl="1">
              <a:spcBef>
                <a:spcPts val="600"/>
              </a:spcBef>
            </a:pPr>
            <a:r>
              <a:rPr lang="pt-BR" altLang="pt-BR" sz="2400" b="1" dirty="0">
                <a:solidFill>
                  <a:schemeClr val="bg1"/>
                </a:solidFill>
              </a:rPr>
              <a:t>armadilha</a:t>
            </a:r>
            <a:r>
              <a:rPr lang="pt-BR" altLang="pt-BR" sz="2400" dirty="0">
                <a:solidFill>
                  <a:schemeClr val="bg1"/>
                </a:solidFill>
              </a:rPr>
              <a:t>:</a:t>
            </a:r>
            <a:r>
              <a:rPr lang="pt-BR" altLang="pt-BR" sz="2400" dirty="0"/>
              <a:t> manobra específica  destinada a abalar um concorrente. (Mintzberg e outros, 2000).</a:t>
            </a:r>
          </a:p>
          <a:p>
            <a:pPr>
              <a:spcBef>
                <a:spcPts val="600"/>
              </a:spcBef>
            </a:pPr>
            <a:endParaRPr lang="pt-BR" sz="2000" dirty="0"/>
          </a:p>
        </p:txBody>
      </p:sp>
      <p:sp>
        <p:nvSpPr>
          <p:cNvPr id="15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726329" y="3524151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726329" y="4778843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752385" y="5636893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33235"/>
      </p:ext>
    </p:extLst>
  </p:cSld>
  <p:clrMapOvr>
    <a:masterClrMapping/>
  </p:clrMapOvr>
  <p:transition spd="slow" advTm="684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66ACF4C-6F8C-46FC-8362-2E05C90EEAFA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4F373113-18F1-4443-9A8E-5EF06C1D2FEA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8F99D053-FB83-41F1-B2CB-C10918BC99BC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50C247F-7990-4945-869D-5E2A900F477F}"/>
              </a:ext>
            </a:extLst>
          </p:cNvPr>
          <p:cNvGrpSpPr/>
          <p:nvPr/>
        </p:nvGrpSpPr>
        <p:grpSpPr>
          <a:xfrm>
            <a:off x="-9653300" y="0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6D2C93AC-EBE3-4E67-A867-76D5D6BEDB1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5DBD2B9-E73C-4AE9-91C9-698379867E98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CD6BDC4B-8313-4203-9F42-C28AC214EB64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Estrutura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44037FC5-8E34-4772-9A87-813F2AD5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C916508-F80D-434E-B066-812949E5DB94}"/>
              </a:ext>
            </a:extLst>
          </p:cNvPr>
          <p:cNvGrpSpPr/>
          <p:nvPr/>
        </p:nvGrpSpPr>
        <p:grpSpPr>
          <a:xfrm>
            <a:off x="-8702155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CE9E3B68-B936-49FB-94D8-7AC0076CF48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0D3F9516-66C4-44E6-9877-6C0374B5112C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2DF4D80-460D-4455-B80A-3BC0C6A12DA2}"/>
                </a:ext>
              </a:extLst>
            </p:cNvPr>
            <p:cNvSpPr txBox="1"/>
            <p:nvPr/>
          </p:nvSpPr>
          <p:spPr>
            <a:xfrm rot="16200000">
              <a:off x="9075242" y="3147723"/>
              <a:ext cx="2075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Ambiente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7AB39DAF-3109-4CEA-BD1D-C123179F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2B7020D-701A-4EE7-BDA2-CD171993C203}"/>
              </a:ext>
            </a:extLst>
          </p:cNvPr>
          <p:cNvGrpSpPr/>
          <p:nvPr/>
        </p:nvGrpSpPr>
        <p:grpSpPr>
          <a:xfrm>
            <a:off x="-8839713" y="0"/>
            <a:ext cx="9599267" cy="6858000"/>
            <a:chOff x="491575" y="0"/>
            <a:chExt cx="9599267" cy="6858000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3B77930A-0489-40A5-B3D7-053D64BD29C4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ED749F6-F5EB-48BD-A697-16D473CCCFE8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070AD46-78F1-4169-9AE3-EDECC43BD39B}"/>
                </a:ext>
              </a:extLst>
            </p:cNvPr>
            <p:cNvSpPr txBox="1"/>
            <p:nvPr/>
          </p:nvSpPr>
          <p:spPr>
            <a:xfrm rot="16200000">
              <a:off x="8571898" y="3179410"/>
              <a:ext cx="2391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Estratégias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22B026A5-B1AC-46D4-AE84-DF77E5A2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4" name="CaixaDeTexto 3"/>
          <p:cNvSpPr txBox="1"/>
          <p:nvPr/>
        </p:nvSpPr>
        <p:spPr>
          <a:xfrm>
            <a:off x="4407192" y="684080"/>
            <a:ext cx="6026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5969"/>
                </a:solidFill>
                <a:latin typeface="Tw Cen MT" panose="020B0602020104020603" pitchFamily="34" charset="0"/>
              </a:rPr>
              <a:t>OBJETIVOS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106946" y="1856371"/>
            <a:ext cx="7208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pt-BR" altLang="pt-BR" sz="2400" b="1" dirty="0">
                <a:latin typeface="Tw Cen MT" panose="020B0602020104020603" pitchFamily="34" charset="0"/>
              </a:rPr>
              <a:t>Conceituar</a:t>
            </a:r>
            <a:r>
              <a:rPr lang="pt-BR" altLang="pt-BR" sz="2400" dirty="0">
                <a:latin typeface="Tw Cen MT" panose="020B0602020104020603" pitchFamily="34" charset="0"/>
              </a:rPr>
              <a:t> as dimensões críticas para análise de uma </a:t>
            </a:r>
            <a:r>
              <a:rPr lang="pt-BR" altLang="pt-BR" sz="2400" b="1" dirty="0">
                <a:latin typeface="Tw Cen MT" panose="020B0602020104020603" pitchFamily="34" charset="0"/>
              </a:rPr>
              <a:t>estrutura organizacional.</a:t>
            </a:r>
          </a:p>
          <a:p>
            <a:endParaRPr lang="pt-BR" dirty="0"/>
          </a:p>
        </p:txBody>
      </p:sp>
      <p:sp>
        <p:nvSpPr>
          <p:cNvPr id="86" name="CaixaDeTexto 85"/>
          <p:cNvSpPr txBox="1"/>
          <p:nvPr/>
        </p:nvSpPr>
        <p:spPr>
          <a:xfrm>
            <a:off x="2613897" y="3161563"/>
            <a:ext cx="77723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spcBef>
                <a:spcPct val="50000"/>
              </a:spcBef>
            </a:pPr>
            <a:r>
              <a:rPr lang="pt-BR" altLang="pt-BR" sz="2400" b="1" dirty="0">
                <a:latin typeface="Tw Cen MT" panose="020B0602020104020603" pitchFamily="34" charset="0"/>
              </a:rPr>
              <a:t>Conceituar</a:t>
            </a:r>
            <a:r>
              <a:rPr lang="pt-BR" altLang="pt-BR" sz="2400" dirty="0">
                <a:latin typeface="Tw Cen MT" panose="020B0602020104020603" pitchFamily="34" charset="0"/>
              </a:rPr>
              <a:t> as dimensões críticas para análise dos </a:t>
            </a:r>
            <a:r>
              <a:rPr lang="pt-BR" altLang="pt-BR" sz="2400" b="1" dirty="0">
                <a:latin typeface="Tw Cen MT" panose="020B0602020104020603" pitchFamily="34" charset="0"/>
              </a:rPr>
              <a:t>ambientes organizacionais</a:t>
            </a:r>
            <a:r>
              <a:rPr lang="pt-BR" altLang="pt-BR" sz="2400" dirty="0">
                <a:latin typeface="Tw Cen MT" panose="020B0602020104020603" pitchFamily="34" charset="0"/>
              </a:rPr>
              <a:t>, avaliando as suas relações com as estruturas e as condutas organizacionais e as dinâmicas das organizações</a:t>
            </a:r>
            <a:r>
              <a:rPr lang="pt-BR" altLang="pt-BR" sz="2000" dirty="0">
                <a:latin typeface="Tw Cen MT" panose="020B0602020104020603" pitchFamily="34" charset="0"/>
              </a:rPr>
              <a:t>.</a:t>
            </a:r>
          </a:p>
          <a:p>
            <a:endParaRPr lang="pt-BR" dirty="0"/>
          </a:p>
        </p:txBody>
      </p:sp>
      <p:sp>
        <p:nvSpPr>
          <p:cNvPr id="87" name="CaixaDeTexto 86"/>
          <p:cNvSpPr txBox="1"/>
          <p:nvPr/>
        </p:nvSpPr>
        <p:spPr>
          <a:xfrm>
            <a:off x="2672550" y="4916267"/>
            <a:ext cx="7690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spcBef>
                <a:spcPct val="50000"/>
              </a:spcBef>
            </a:pPr>
            <a:r>
              <a:rPr lang="pt-BR" altLang="pt-BR" sz="2400" b="1" dirty="0">
                <a:latin typeface="Tw Cen MT" panose="020B0602020104020603" pitchFamily="34" charset="0"/>
              </a:rPr>
              <a:t>Analisar </a:t>
            </a:r>
            <a:r>
              <a:rPr lang="pt-BR" altLang="pt-BR" sz="2400" dirty="0">
                <a:latin typeface="Tw Cen MT" panose="020B0602020104020603" pitchFamily="34" charset="0"/>
              </a:rPr>
              <a:t>o conceito de </a:t>
            </a:r>
            <a:r>
              <a:rPr lang="pt-BR" altLang="pt-BR" sz="2400" b="1" dirty="0">
                <a:latin typeface="Tw Cen MT" panose="020B0602020104020603" pitchFamily="34" charset="0"/>
              </a:rPr>
              <a:t>estratégia organizacional</a:t>
            </a:r>
            <a:r>
              <a:rPr lang="pt-BR" altLang="pt-BR" sz="2400" dirty="0">
                <a:latin typeface="Tw Cen MT" panose="020B0602020104020603" pitchFamily="34" charset="0"/>
              </a:rPr>
              <a:t> e seu papel mediador nas relações entre estrutura, condutas e ambientes organizacionais. </a:t>
            </a:r>
          </a:p>
          <a:p>
            <a:endParaRPr lang="pt-BR" dirty="0"/>
          </a:p>
        </p:txBody>
      </p:sp>
      <p:sp>
        <p:nvSpPr>
          <p:cNvPr id="88" name="Oval 6">
            <a:extLst>
              <a:ext uri="{FF2B5EF4-FFF2-40B4-BE49-F238E27FC236}">
                <a16:creationId xmlns="" xmlns:a16="http://schemas.microsoft.com/office/drawing/2014/main" id="{B90FCDAE-5079-4E52-863A-39643F6DC0EB}"/>
              </a:ext>
            </a:extLst>
          </p:cNvPr>
          <p:cNvSpPr/>
          <p:nvPr/>
        </p:nvSpPr>
        <p:spPr>
          <a:xfrm>
            <a:off x="2460700" y="2046993"/>
            <a:ext cx="451824" cy="451824"/>
          </a:xfrm>
          <a:prstGeom prst="ellipse">
            <a:avLst/>
          </a:prstGeom>
          <a:solidFill>
            <a:srgbClr val="52C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2460700" y="3365799"/>
            <a:ext cx="451824" cy="451824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Oval 10">
            <a:extLst>
              <a:ext uri="{FF2B5EF4-FFF2-40B4-BE49-F238E27FC236}">
                <a16:creationId xmlns="" xmlns:a16="http://schemas.microsoft.com/office/drawing/2014/main" id="{065715B7-2980-4477-BB5D-F90055F958FD}"/>
              </a:ext>
            </a:extLst>
          </p:cNvPr>
          <p:cNvSpPr/>
          <p:nvPr/>
        </p:nvSpPr>
        <p:spPr>
          <a:xfrm>
            <a:off x="2483544" y="5031702"/>
            <a:ext cx="451824" cy="451824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1" name="Imagem 9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994053"/>
      </p:ext>
    </p:extLst>
  </p:cSld>
  <p:clrMapOvr>
    <a:masterClrMapping/>
  </p:clrMapOvr>
  <p:transition spd="med" advTm="1063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6" grpId="0"/>
      <p:bldP spid="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493920" y="852311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2010" y="-31583"/>
            <a:ext cx="44350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A107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Tipos de Estratégias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FF7D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06276" y="1480120"/>
            <a:ext cx="555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Conceitos e Tipos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4964641" y="3192319"/>
            <a:ext cx="1800000" cy="1655762"/>
          </a:xfrm>
          <a:prstGeom prst="leftRightArrow">
            <a:avLst>
              <a:gd name="adj1" fmla="val 50000"/>
              <a:gd name="adj2" fmla="val 21745"/>
            </a:avLst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+mn-lt"/>
              </a:rPr>
              <a:t>...</a:t>
            </a:r>
            <a:r>
              <a:rPr lang="pt-BR" altLang="pt-BR" sz="2000" b="1" dirty="0" err="1">
                <a:latin typeface="+mn-lt"/>
              </a:rPr>
              <a:t>continuum</a:t>
            </a:r>
            <a:r>
              <a:rPr lang="pt-BR" altLang="pt-BR" sz="2000" b="1" dirty="0">
                <a:latin typeface="+mn-lt"/>
              </a:rPr>
              <a:t>...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203158" y="2616056"/>
            <a:ext cx="3636000" cy="2952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rgbClr val="A10779"/>
                </a:solidFill>
                <a:latin typeface="Tw Cen MT" panose="020B0602020104020603" pitchFamily="34" charset="0"/>
              </a:rPr>
              <a:t>ESTRATÉGIAS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rgbClr val="A10779"/>
                </a:solidFill>
                <a:latin typeface="Tw Cen MT" panose="020B0602020104020603" pitchFamily="34" charset="0"/>
              </a:rPr>
              <a:t>PLANEJADAS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rgbClr val="A10779"/>
                </a:solidFill>
                <a:latin typeface="Tw Cen MT" panose="020B0602020104020603" pitchFamily="34" charset="0"/>
              </a:rPr>
              <a:t>PURAS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t-BR" altLang="pt-BR" sz="2000" b="1" dirty="0">
              <a:solidFill>
                <a:srgbClr val="FF0066"/>
              </a:solidFill>
              <a:latin typeface="Tw Cen MT" panose="020B0602020104020603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dirty="0">
                <a:latin typeface="Tw Cen MT" panose="020B0602020104020603" pitchFamily="34" charset="0"/>
              </a:rPr>
              <a:t> </a:t>
            </a:r>
            <a:r>
              <a:rPr lang="pt-BR" altLang="pt-BR" sz="2000" b="1" dirty="0">
                <a:latin typeface="Tw Cen MT" panose="020B0602020104020603" pitchFamily="34" charset="0"/>
              </a:rPr>
              <a:t>Capacidade de pensar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Tw Cen MT" panose="020B0602020104020603" pitchFamily="34" charset="0"/>
              </a:rPr>
              <a:t>o futuro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Tw Cen MT" panose="020B0602020104020603" pitchFamily="34" charset="0"/>
              </a:rPr>
              <a:t>Versões simplificadas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Tw Cen MT" panose="020B0602020104020603" pitchFamily="34" charset="0"/>
              </a:rPr>
              <a:t>do futuro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837891" y="2616056"/>
            <a:ext cx="3636000" cy="2952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rgbClr val="A10779"/>
                </a:solidFill>
                <a:latin typeface="Tw Cen MT" panose="020B0602020104020603" pitchFamily="34" charset="0"/>
              </a:rPr>
              <a:t>ESTRATÉGIAS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rgbClr val="A10779"/>
                </a:solidFill>
                <a:latin typeface="Tw Cen MT" panose="020B0602020104020603" pitchFamily="34" charset="0"/>
              </a:rPr>
              <a:t>EMERGENTES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rgbClr val="A10779"/>
                </a:solidFill>
                <a:latin typeface="Tw Cen MT" panose="020B0602020104020603" pitchFamily="34" charset="0"/>
              </a:rPr>
              <a:t>PURAS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t-BR" altLang="pt-BR" sz="2000" b="1" dirty="0">
              <a:solidFill>
                <a:srgbClr val="FF0066"/>
              </a:solidFill>
              <a:latin typeface="Tw Cen MT" panose="020B0602020104020603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dirty="0">
                <a:latin typeface="Tw Cen MT" panose="020B0602020104020603" pitchFamily="34" charset="0"/>
              </a:rPr>
              <a:t> </a:t>
            </a:r>
            <a:r>
              <a:rPr lang="pt-BR" altLang="pt-BR" sz="2000" b="1" dirty="0">
                <a:latin typeface="Tw Cen MT" panose="020B0602020104020603" pitchFamily="34" charset="0"/>
              </a:rPr>
              <a:t>Capacidade 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Tw Cen MT" panose="020B0602020104020603" pitchFamily="34" charset="0"/>
              </a:rPr>
              <a:t>aprender ao  longo do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Tw Cen MT" panose="020B0602020104020603" pitchFamily="34" charset="0"/>
              </a:rPr>
              <a:t>caminho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Tw Cen MT" panose="020B0602020104020603" pitchFamily="34" charset="0"/>
              </a:rPr>
              <a:t>Respostas a situações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000" b="1" dirty="0">
                <a:latin typeface="Tw Cen MT" panose="020B0602020104020603" pitchFamily="34" charset="0"/>
              </a:rPr>
              <a:t>não previstas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10071"/>
      </p:ext>
    </p:extLst>
  </p:cSld>
  <p:clrMapOvr>
    <a:masterClrMapping/>
  </p:clrMapOvr>
  <p:transition spd="slow" advTm="412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08732" y="774931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4732" y="842202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0"/>
            <a:ext cx="10944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b="1" dirty="0">
                <a:solidFill>
                  <a:srgbClr val="A107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Abordagem Estrutura-Conduta-Desempenho (ECD)</a:t>
            </a:r>
            <a:endParaRPr lang="pt-BR" sz="4000" b="1" dirty="0">
              <a:solidFill>
                <a:srgbClr val="A107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FF7D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13434" y="1444793"/>
            <a:ext cx="940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Estrutura – Conduta – Desempenho (ECD)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3434" y="2013555"/>
            <a:ext cx="11565132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pt-BR" alt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Focaliza a estrutura organizacional como unidade de análise para explicar os diferentes desempenhos entre empresas. Atributos de qualquer indústria:</a:t>
            </a:r>
          </a:p>
          <a:p>
            <a:pPr lvl="1" algn="just">
              <a:lnSpc>
                <a:spcPct val="90000"/>
              </a:lnSpc>
              <a:spcBef>
                <a:spcPct val="50000"/>
              </a:spcBef>
            </a:pPr>
            <a:r>
              <a:rPr lang="pt-BR" altLang="pt-BR" sz="2400" b="1" dirty="0">
                <a:solidFill>
                  <a:srgbClr val="FFFF00"/>
                </a:solidFill>
                <a:latin typeface="Tw Cen MT" panose="020B0602020104020603" pitchFamily="34" charset="0"/>
              </a:rPr>
              <a:t>Indústria concentrada</a:t>
            </a:r>
            <a:r>
              <a:rPr lang="pt-BR" altLang="pt-BR" sz="2400" dirty="0">
                <a:solidFill>
                  <a:srgbClr val="FFFF00"/>
                </a:solidFill>
                <a:latin typeface="Tw Cen MT" panose="020B0602020104020603" pitchFamily="34" charset="0"/>
              </a:rPr>
              <a:t>          </a:t>
            </a:r>
            <a:r>
              <a:rPr lang="pt-BR" alt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pequeno conjunto de empresas        acordos de redução da produção          elevação dos preços. </a:t>
            </a:r>
            <a:r>
              <a:rPr lang="pt-BR" altLang="pt-BR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Ex</a:t>
            </a:r>
            <a:r>
              <a:rPr lang="pt-BR" alt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: Ambev; Indústria Automotiva.</a:t>
            </a:r>
          </a:p>
          <a:p>
            <a:pPr lvl="1" algn="just">
              <a:lnSpc>
                <a:spcPct val="90000"/>
              </a:lnSpc>
              <a:spcBef>
                <a:spcPct val="50000"/>
              </a:spcBef>
            </a:pPr>
            <a:r>
              <a:rPr lang="pt-BR" altLang="pt-BR" sz="2400" b="1" dirty="0">
                <a:solidFill>
                  <a:srgbClr val="FFFF00"/>
                </a:solidFill>
                <a:latin typeface="Tw Cen MT" panose="020B0602020104020603" pitchFamily="34" charset="0"/>
              </a:rPr>
              <a:t>Diferenciação de produtos           </a:t>
            </a:r>
            <a:r>
              <a:rPr lang="pt-BR" alt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monopólios           clientes cativos.</a:t>
            </a:r>
          </a:p>
          <a:p>
            <a:pPr lvl="2" algn="just">
              <a:lnSpc>
                <a:spcPct val="90000"/>
              </a:lnSpc>
              <a:spcBef>
                <a:spcPct val="50000"/>
              </a:spcBef>
            </a:pPr>
            <a:r>
              <a:rPr lang="pt-BR" altLang="pt-BR" sz="2400" i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Risco:</a:t>
            </a:r>
            <a:r>
              <a:rPr lang="pt-BR" alt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 concentração industrial e diferenciação de produtos parecem ser fontes temporárias de lucros acima do normal:</a:t>
            </a:r>
          </a:p>
          <a:p>
            <a:pPr lvl="2" algn="just">
              <a:lnSpc>
                <a:spcPct val="90000"/>
              </a:lnSpc>
              <a:spcBef>
                <a:spcPct val="50000"/>
              </a:spcBef>
            </a:pPr>
            <a:r>
              <a:rPr lang="pt-BR" alt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Podem ser prejudicados pelo crescimento da produção via novos entrantes ou pela ampliação da capacidade de produtores tradicionais (pode não existir se as </a:t>
            </a: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rPr>
              <a:t>Barreiras de entrada</a:t>
            </a:r>
            <a:r>
              <a:rPr lang="pt-BR" altLang="pt-BR" sz="2400" dirty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pt-BR" alt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forem de peso). Quanto menor a barreira, menor o custo de entrada.</a:t>
            </a:r>
          </a:p>
          <a:p>
            <a:endParaRPr lang="pt-BR" dirty="0">
              <a:latin typeface="Tw Cen MT" panose="020B0602020104020603" pitchFamily="34" charset="0"/>
            </a:endParaRPr>
          </a:p>
        </p:txBody>
      </p:sp>
      <p:sp>
        <p:nvSpPr>
          <p:cNvPr id="16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537635" y="2962245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554789" y="3774432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eta: Entalhada para a Direita 2">
            <a:extLst>
              <a:ext uri="{FF2B5EF4-FFF2-40B4-BE49-F238E27FC236}">
                <a16:creationId xmlns="" xmlns:a16="http://schemas.microsoft.com/office/drawing/2014/main" id="{CD1F4D60-E1B0-42E5-9FF6-0E022F7389F6}"/>
              </a:ext>
            </a:extLst>
          </p:cNvPr>
          <p:cNvSpPr/>
          <p:nvPr/>
        </p:nvSpPr>
        <p:spPr>
          <a:xfrm>
            <a:off x="4309532" y="3745645"/>
            <a:ext cx="676442" cy="397756"/>
          </a:xfrm>
          <a:prstGeom prst="notchedRightArrow">
            <a:avLst/>
          </a:prstGeom>
          <a:solidFill>
            <a:srgbClr val="6861F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Entalhada para a Direita 3">
            <a:extLst>
              <a:ext uri="{FF2B5EF4-FFF2-40B4-BE49-F238E27FC236}">
                <a16:creationId xmlns="" xmlns:a16="http://schemas.microsoft.com/office/drawing/2014/main" id="{6BD121AF-97D5-4F6E-8964-95627BFE3D34}"/>
              </a:ext>
            </a:extLst>
          </p:cNvPr>
          <p:cNvSpPr/>
          <p:nvPr/>
        </p:nvSpPr>
        <p:spPr>
          <a:xfrm>
            <a:off x="6544732" y="3745645"/>
            <a:ext cx="676442" cy="397756"/>
          </a:xfrm>
          <a:prstGeom prst="notchedRightArrow">
            <a:avLst/>
          </a:prstGeom>
          <a:solidFill>
            <a:srgbClr val="6861F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Entalhada para a Direita 14">
            <a:extLst>
              <a:ext uri="{FF2B5EF4-FFF2-40B4-BE49-F238E27FC236}">
                <a16:creationId xmlns="" xmlns:a16="http://schemas.microsoft.com/office/drawing/2014/main" id="{F06F19DC-BDB6-49B6-B975-E2E25151E177}"/>
              </a:ext>
            </a:extLst>
          </p:cNvPr>
          <p:cNvSpPr/>
          <p:nvPr/>
        </p:nvSpPr>
        <p:spPr>
          <a:xfrm>
            <a:off x="3755633" y="2913477"/>
            <a:ext cx="676442" cy="397756"/>
          </a:xfrm>
          <a:prstGeom prst="notchedRightArrow">
            <a:avLst/>
          </a:prstGeom>
          <a:solidFill>
            <a:srgbClr val="6861F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Entalhada para a Direita 20">
            <a:extLst>
              <a:ext uri="{FF2B5EF4-FFF2-40B4-BE49-F238E27FC236}">
                <a16:creationId xmlns="" xmlns:a16="http://schemas.microsoft.com/office/drawing/2014/main" id="{7FB9BD01-7D50-490B-B30F-0E76C4CA7229}"/>
              </a:ext>
            </a:extLst>
          </p:cNvPr>
          <p:cNvSpPr/>
          <p:nvPr/>
        </p:nvSpPr>
        <p:spPr>
          <a:xfrm>
            <a:off x="8222889" y="2883062"/>
            <a:ext cx="676442" cy="397756"/>
          </a:xfrm>
          <a:prstGeom prst="notchedRightArrow">
            <a:avLst/>
          </a:prstGeom>
          <a:solidFill>
            <a:srgbClr val="6861F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Entalhada para a Direita 22">
            <a:extLst>
              <a:ext uri="{FF2B5EF4-FFF2-40B4-BE49-F238E27FC236}">
                <a16:creationId xmlns="" xmlns:a16="http://schemas.microsoft.com/office/drawing/2014/main" id="{93F119C2-9C1F-4862-BCAD-1C1DFF8669C3}"/>
              </a:ext>
            </a:extLst>
          </p:cNvPr>
          <p:cNvSpPr/>
          <p:nvPr/>
        </p:nvSpPr>
        <p:spPr>
          <a:xfrm>
            <a:off x="2057844" y="3230122"/>
            <a:ext cx="676442" cy="397756"/>
          </a:xfrm>
          <a:prstGeom prst="notchedRightArrow">
            <a:avLst/>
          </a:prstGeom>
          <a:solidFill>
            <a:srgbClr val="6861F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Á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54708"/>
      </p:ext>
    </p:extLst>
  </p:cSld>
  <p:clrMapOvr>
    <a:masterClrMapping/>
  </p:clrMapOvr>
  <p:transition spd="slow" advTm="887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40718" y="922711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6678" y="7972"/>
            <a:ext cx="10713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b="1" dirty="0">
                <a:solidFill>
                  <a:srgbClr val="A107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Abordagem ECD- Modelo das 5 forças Estruturais</a:t>
            </a:r>
            <a:endParaRPr lang="pt-BR" sz="4000" b="1" dirty="0">
              <a:solidFill>
                <a:srgbClr val="A107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FF7D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100572" y="1474368"/>
            <a:ext cx="8320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Orientação </a:t>
            </a:r>
            <a:r>
              <a:rPr lang="pt-BR" sz="2800" b="1" dirty="0">
                <a:solidFill>
                  <a:schemeClr val="bg1"/>
                </a:solidFill>
              </a:rPr>
              <a:t>para escolher e implantar estratégias competitivas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2076054" y="2429965"/>
            <a:ext cx="8353425" cy="3894138"/>
            <a:chOff x="113" y="1344"/>
            <a:chExt cx="5262" cy="2453"/>
          </a:xfrm>
        </p:grpSpPr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2018" y="2205"/>
              <a:ext cx="1632" cy="595"/>
            </a:xfrm>
            <a:prstGeom prst="rect">
              <a:avLst/>
            </a:prstGeom>
            <a:gradFill rotWithShape="1">
              <a:gsLst>
                <a:gs pos="0">
                  <a:srgbClr val="BDDEFF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1800" dirty="0">
                  <a:latin typeface="Verdana" panose="020B0604030504040204" pitchFamily="34" charset="0"/>
                </a:rPr>
                <a:t>RIVALIDADE ENTRE EMPRESAS EXISTENTES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154" y="1344"/>
              <a:ext cx="1270" cy="412"/>
            </a:xfrm>
            <a:prstGeom prst="rect">
              <a:avLst/>
            </a:prstGeom>
            <a:solidFill>
              <a:srgbClr val="BDDE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1800">
                  <a:latin typeface="Verdana" panose="020B0604030504040204" pitchFamily="34" charset="0"/>
                </a:rPr>
                <a:t>ENTRANTES POTENCIAIS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105" y="2251"/>
              <a:ext cx="1270" cy="239"/>
            </a:xfrm>
            <a:prstGeom prst="rect">
              <a:avLst/>
            </a:prstGeom>
            <a:solidFill>
              <a:srgbClr val="BDDE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1800">
                  <a:latin typeface="Verdana" panose="020B0604030504040204" pitchFamily="34" charset="0"/>
                </a:rPr>
                <a:t>COMPRADORES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13" y="2251"/>
              <a:ext cx="1406" cy="239"/>
            </a:xfrm>
            <a:prstGeom prst="rect">
              <a:avLst/>
            </a:prstGeom>
            <a:solidFill>
              <a:srgbClr val="BDDE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1800">
                  <a:latin typeface="Verdana" panose="020B0604030504040204" pitchFamily="34" charset="0"/>
                </a:rPr>
                <a:t>FORNECEDORES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2109" y="3385"/>
              <a:ext cx="1270" cy="412"/>
            </a:xfrm>
            <a:prstGeom prst="rect">
              <a:avLst/>
            </a:prstGeom>
            <a:solidFill>
              <a:srgbClr val="BDDE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1800">
                  <a:latin typeface="Verdana" panose="020B0604030504040204" pitchFamily="34" charset="0"/>
                </a:rPr>
                <a:t>PRODUTOS SUBSTITUTOS</a:t>
              </a:r>
            </a:p>
          </p:txBody>
        </p:sp>
        <p:sp>
          <p:nvSpPr>
            <p:cNvPr id="23" name="AutoShape 21"/>
            <p:cNvSpPr>
              <a:spLocks noChangeArrowheads="1"/>
            </p:cNvSpPr>
            <p:nvPr/>
          </p:nvSpPr>
          <p:spPr bwMode="auto">
            <a:xfrm>
              <a:off x="1610" y="2296"/>
              <a:ext cx="317" cy="137"/>
            </a:xfrm>
            <a:prstGeom prst="rightArrow">
              <a:avLst>
                <a:gd name="adj1" fmla="val 50000"/>
                <a:gd name="adj2" fmla="val 57847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Verdana" panose="020B0604030504040204" pitchFamily="34" charset="0"/>
              </a:endParaRPr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 rot="10800000">
              <a:off x="3697" y="2296"/>
              <a:ext cx="317" cy="137"/>
            </a:xfrm>
            <a:prstGeom prst="rightArrow">
              <a:avLst>
                <a:gd name="adj1" fmla="val 50000"/>
                <a:gd name="adj2" fmla="val 57847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Verdana" panose="020B0604030504040204" pitchFamily="34" charset="0"/>
              </a:endParaRPr>
            </a:p>
          </p:txBody>
        </p: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 rot="5400000">
              <a:off x="2608" y="1888"/>
              <a:ext cx="317" cy="137"/>
            </a:xfrm>
            <a:prstGeom prst="rightArrow">
              <a:avLst>
                <a:gd name="adj1" fmla="val 50000"/>
                <a:gd name="adj2" fmla="val 57847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Verdana" panose="020B0604030504040204" pitchFamily="34" charset="0"/>
              </a:endParaRPr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 rot="-5400000">
              <a:off x="2609" y="3021"/>
              <a:ext cx="317" cy="137"/>
            </a:xfrm>
            <a:prstGeom prst="rightArrow">
              <a:avLst>
                <a:gd name="adj1" fmla="val 50000"/>
                <a:gd name="adj2" fmla="val 57847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Verdana" panose="020B0604030504040204" pitchFamily="34" charset="0"/>
              </a:endParaRPr>
            </a:p>
          </p:txBody>
        </p:sp>
      </p:grpSp>
      <p:sp>
        <p:nvSpPr>
          <p:cNvPr id="27" name="AutoShape 26"/>
          <p:cNvSpPr>
            <a:spLocks noChangeArrowheads="1"/>
          </p:cNvSpPr>
          <p:nvPr/>
        </p:nvSpPr>
        <p:spPr bwMode="auto">
          <a:xfrm>
            <a:off x="261937" y="4683026"/>
            <a:ext cx="4529138" cy="2002230"/>
          </a:xfrm>
          <a:prstGeom prst="wedgeRoundRectCallout">
            <a:avLst>
              <a:gd name="adj1" fmla="val -911"/>
              <a:gd name="adj2" fmla="val -66553"/>
              <a:gd name="adj3" fmla="val 16667"/>
            </a:avLst>
          </a:prstGeom>
          <a:gradFill rotWithShape="1">
            <a:gsLst>
              <a:gs pos="0">
                <a:srgbClr val="FFCCCC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1400" b="1" dirty="0">
                <a:latin typeface="Verdana" panose="020B0604030504040204" pitchFamily="34" charset="0"/>
              </a:rPr>
              <a:t>PODER DE NEGOCIAÇÃO:</a:t>
            </a:r>
            <a:r>
              <a:rPr lang="pt-BR" altLang="pt-BR" sz="1400" dirty="0">
                <a:latin typeface="Verdana" panose="020B0604030504040204" pitchFamily="34" charset="0"/>
              </a:rPr>
              <a:t> Firmam alianças estratégicas com empresas, atuando como parte integrante. Utilizam telecomunicações, podendo ligar seus computadores e suas equipes de pessoal, possibilitando rápido tempo de resposta e capacidade de dispor das peças ou suprimentos quando necessárias para satisfazer às necessidades.</a:t>
            </a:r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auto">
          <a:xfrm>
            <a:off x="8432536" y="1463904"/>
            <a:ext cx="3668976" cy="1800225"/>
          </a:xfrm>
          <a:prstGeom prst="wedgeRoundRectCallout">
            <a:avLst>
              <a:gd name="adj1" fmla="val 4675"/>
              <a:gd name="adj2" fmla="val 84675"/>
              <a:gd name="adj3" fmla="val 16667"/>
            </a:avLst>
          </a:prstGeom>
          <a:gradFill rotWithShape="1">
            <a:gsLst>
              <a:gs pos="0">
                <a:srgbClr val="FFCCCC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400" b="1">
                <a:latin typeface="Verdana" panose="020B0604030504040204" pitchFamily="34" charset="0"/>
              </a:rPr>
              <a:t>PODER DE NEGOCIAÇÃO:</a:t>
            </a:r>
            <a:r>
              <a:rPr lang="pt-BR" altLang="pt-BR" sz="1400">
                <a:latin typeface="Verdana" panose="020B0604030504040204" pitchFamily="34" charset="0"/>
              </a:rPr>
              <a:t> grandes compradores tendem a exercer forte influência sobre uma companhia. Essa influência pode ser minimizada se os compradores não dispuserem de outras opções de compra noutra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400">
                <a:latin typeface="Verdana" panose="020B0604030504040204" pitchFamily="34" charset="0"/>
              </a:rPr>
              <a:t>empresa. </a:t>
            </a:r>
          </a:p>
        </p:txBody>
      </p:sp>
      <p:sp>
        <p:nvSpPr>
          <p:cNvPr id="29" name="AutoShape 31"/>
          <p:cNvSpPr>
            <a:spLocks noChangeArrowheads="1"/>
          </p:cNvSpPr>
          <p:nvPr/>
        </p:nvSpPr>
        <p:spPr bwMode="auto">
          <a:xfrm>
            <a:off x="63862" y="1342962"/>
            <a:ext cx="4957729" cy="1921167"/>
          </a:xfrm>
          <a:prstGeom prst="wedgeRoundRectCallout">
            <a:avLst>
              <a:gd name="adj1" fmla="val 56299"/>
              <a:gd name="adj2" fmla="val 34177"/>
              <a:gd name="adj3" fmla="val 16667"/>
            </a:avLst>
          </a:prstGeom>
          <a:gradFill rotWithShape="1">
            <a:gsLst>
              <a:gs pos="0">
                <a:srgbClr val="FFCCCC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400" b="1" dirty="0">
                <a:latin typeface="Verdana" panose="020B0604030504040204" pitchFamily="34" charset="0"/>
              </a:rPr>
              <a:t>AMEAÇA DE NOVOS ENTRANTES:</a:t>
            </a:r>
            <a:r>
              <a:rPr lang="pt-BR" altLang="pt-BR" sz="1400" dirty="0">
                <a:latin typeface="Verdana" panose="020B0604030504040204" pitchFamily="34" charset="0"/>
              </a:rPr>
              <a:t> A ameaça existe quando são baixos os custos de entrada e de saída de uma indústria e a tecnologia necessária para iniciar e manter o negócio está facilmente disponível. Quando a ameaça é alta, o desejo de buscar e manter a vantagem competitiva para dissuadir os novos entrantes geralmente é alta. </a:t>
            </a:r>
            <a:r>
              <a:rPr lang="pt-BR" altLang="pt-BR" sz="1400" dirty="0" err="1">
                <a:latin typeface="Verdana" panose="020B0604030504040204" pitchFamily="34" charset="0"/>
              </a:rPr>
              <a:t>Ex</a:t>
            </a:r>
            <a:r>
              <a:rPr lang="pt-BR" altLang="pt-BR" sz="1400" dirty="0">
                <a:latin typeface="Verdana" panose="020B0604030504040204" pitchFamily="34" charset="0"/>
              </a:rPr>
              <a:t>: pequenos restaurantes.</a:t>
            </a: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>
            <a:off x="7789071" y="5029240"/>
            <a:ext cx="4173801" cy="1656016"/>
          </a:xfrm>
          <a:prstGeom prst="wedgeRoundRectCallout">
            <a:avLst>
              <a:gd name="adj1" fmla="val -62321"/>
              <a:gd name="adj2" fmla="val 18423"/>
              <a:gd name="adj3" fmla="val 16667"/>
            </a:avLst>
          </a:prstGeom>
          <a:gradFill rotWithShape="1">
            <a:gsLst>
              <a:gs pos="0">
                <a:srgbClr val="FFCCCC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400" b="1">
                <a:latin typeface="Verdana" panose="020B0604030504040204" pitchFamily="34" charset="0"/>
              </a:rPr>
              <a:t>AMEAÇA DE PRODUTOS SUBSTITUTOS</a:t>
            </a:r>
            <a:r>
              <a:rPr lang="pt-BR" altLang="pt-BR" sz="1400">
                <a:latin typeface="Verdana" panose="020B0604030504040204" pitchFamily="34" charset="0"/>
              </a:rPr>
              <a:t>: Quanto mais os clientes forem capazes de obter produtos e serviços similares que satisfaçam suas necessidades, mais as empresas estarão tentando estabelecer uma vantagem competitiva.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1400">
              <a:latin typeface="Verdana" panose="020B060403050404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573680"/>
      </p:ext>
    </p:extLst>
  </p:cSld>
  <p:clrMapOvr>
    <a:masterClrMapping/>
  </p:clrMapOvr>
  <p:transition spd="slow" advTm="1737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6" y="78740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19553" y="873021"/>
            <a:ext cx="1836000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16970"/>
            <a:ext cx="6196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A107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Abordagem Institucionalista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FF7D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19101" y="1473254"/>
            <a:ext cx="555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Abordagens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40345" y="2184201"/>
            <a:ext cx="11111309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Diferente da abordagem ECD, a institucionalista ressalta a importância do </a:t>
            </a:r>
            <a:r>
              <a:rPr lang="pt-BR" altLang="pt-BR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ambiente sociocultural</a:t>
            </a:r>
            <a:r>
              <a:rPr lang="pt-BR" altLang="pt-BR" sz="2400" dirty="0">
                <a:latin typeface="Tw Cen MT" panose="020B0602020104020603" pitchFamily="34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 Tal ambiente é composto de normas e valores dos interessados (clientes, investidores, associações, conselhos de diretores, governo, organizações colaboradoras.</a:t>
            </a:r>
          </a:p>
          <a:p>
            <a:pPr algn="just">
              <a:spcBef>
                <a:spcPts val="12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O ambiente institucional reflete o que a sociedade mais ampla encara como métodos corretos de organizar e proceder.</a:t>
            </a:r>
          </a:p>
          <a:p>
            <a:pPr algn="just">
              <a:spcBef>
                <a:spcPts val="12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Amplia o conceito de ambiente não se concentrando apenas em influências próximas e presentes.</a:t>
            </a:r>
          </a:p>
          <a:p>
            <a:pPr algn="just">
              <a:spcBef>
                <a:spcPts val="600"/>
              </a:spcBef>
            </a:pPr>
            <a:endParaRPr lang="pt-BR" sz="2400" dirty="0">
              <a:latin typeface="Tw Cen MT" panose="020B0602020104020603" pitchFamily="34" charset="0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368766" y="2304997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368765" y="3187050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368765" y="4118749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368764" y="5056504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3351"/>
      </p:ext>
    </p:extLst>
  </p:cSld>
  <p:clrMapOvr>
    <a:masterClrMapping/>
  </p:clrMapOvr>
  <p:transition spd="slow" advTm="5288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7" y="78740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12353" y="873402"/>
            <a:ext cx="1836000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3948" y="-79"/>
            <a:ext cx="6196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A107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Abordagem Institucionalista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77825"/>
            <a:ext cx="12192000" cy="5554133"/>
          </a:xfrm>
          <a:prstGeom prst="round1Rect">
            <a:avLst/>
          </a:prstGeom>
          <a:solidFill>
            <a:srgbClr val="FF7D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04285" y="1484969"/>
            <a:ext cx="555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800" b="1" dirty="0">
                <a:solidFill>
                  <a:schemeClr val="bg1"/>
                </a:solidFill>
                <a:latin typeface="Tw Cen MT" panose="020B0602020104020603" pitchFamily="34" charset="0"/>
              </a:rPr>
              <a:t>Tipos de Estratégias (Oliver, 1991)</a:t>
            </a:r>
            <a:endParaRPr lang="pt-BR" sz="28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1790700" y="4149725"/>
            <a:ext cx="1511300" cy="1839913"/>
            <a:chOff x="340" y="2659"/>
            <a:chExt cx="1315" cy="1159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340" y="2950"/>
              <a:ext cx="1315" cy="868"/>
            </a:xfrm>
            <a:prstGeom prst="rect">
              <a:avLst/>
            </a:prstGeom>
            <a:solidFill>
              <a:srgbClr val="52CBB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HÁBITO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IMITAÇÃO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COMPLACÊNCIA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5"/>
            <p:cNvSpPr>
              <a:spLocks noChangeArrowheads="1"/>
            </p:cNvSpPr>
            <p:nvPr/>
          </p:nvSpPr>
          <p:spPr bwMode="auto">
            <a:xfrm>
              <a:off x="748" y="2659"/>
              <a:ext cx="408" cy="18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52CBB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Tw Cen MT" panose="020B0602020104020603" pitchFamily="34" charset="0"/>
              </a:endParaRPr>
            </a:p>
          </p:txBody>
        </p:sp>
      </p:grpSp>
      <p:grpSp>
        <p:nvGrpSpPr>
          <p:cNvPr id="22" name="Group 6"/>
          <p:cNvGrpSpPr>
            <a:grpSpLocks/>
          </p:cNvGrpSpPr>
          <p:nvPr/>
        </p:nvGrpSpPr>
        <p:grpSpPr bwMode="auto">
          <a:xfrm>
            <a:off x="3517900" y="4140200"/>
            <a:ext cx="1511300" cy="1839913"/>
            <a:chOff x="340" y="2659"/>
            <a:chExt cx="1315" cy="1159"/>
          </a:xfrm>
        </p:grpSpPr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340" y="2950"/>
              <a:ext cx="1315" cy="868"/>
            </a:xfrm>
            <a:prstGeom prst="rect">
              <a:avLst/>
            </a:prstGeom>
            <a:solidFill>
              <a:srgbClr val="FEC63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BALANÇO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PACIFICAÇÃO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BARGANHA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748" y="2659"/>
              <a:ext cx="408" cy="18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EC63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Tw Cen MT" panose="020B0602020104020603" pitchFamily="34" charset="0"/>
              </a:endParaRPr>
            </a:p>
          </p:txBody>
        </p:sp>
      </p:grpSp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5207000" y="4149725"/>
            <a:ext cx="1511300" cy="1839913"/>
            <a:chOff x="340" y="2659"/>
            <a:chExt cx="1315" cy="1159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340" y="2950"/>
              <a:ext cx="1315" cy="8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DISSIMULAÇÃO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DISTANCIAMEN-TO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ESCAPE</a:t>
              </a:r>
            </a:p>
          </p:txBody>
        </p:sp>
        <p:sp>
          <p:nvSpPr>
            <p:cNvPr id="27" name="AutoShape 11"/>
            <p:cNvSpPr>
              <a:spLocks noChangeArrowheads="1"/>
            </p:cNvSpPr>
            <p:nvPr/>
          </p:nvSpPr>
          <p:spPr bwMode="auto">
            <a:xfrm>
              <a:off x="748" y="2659"/>
              <a:ext cx="408" cy="18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Tw Cen MT" panose="020B0602020104020603" pitchFamily="34" charset="0"/>
              </a:endParaRPr>
            </a:p>
          </p:txBody>
        </p:sp>
      </p:grp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6934200" y="4149725"/>
            <a:ext cx="1511300" cy="1839913"/>
            <a:chOff x="340" y="2659"/>
            <a:chExt cx="1315" cy="1159"/>
          </a:xfrm>
          <a:solidFill>
            <a:srgbClr val="00A0A8"/>
          </a:solidFill>
        </p:grpSpPr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340" y="2950"/>
              <a:ext cx="1315" cy="86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REJEIÇÃO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DESAFIO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ATAQUE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AutoShape 14"/>
            <p:cNvSpPr>
              <a:spLocks noChangeArrowheads="1"/>
            </p:cNvSpPr>
            <p:nvPr/>
          </p:nvSpPr>
          <p:spPr bwMode="auto">
            <a:xfrm>
              <a:off x="748" y="2659"/>
              <a:ext cx="408" cy="181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Tw Cen MT" panose="020B0602020104020603" pitchFamily="34" charset="0"/>
              </a:endParaRPr>
            </a:p>
          </p:txBody>
        </p:sp>
      </p:grpSp>
      <p:grpSp>
        <p:nvGrpSpPr>
          <p:cNvPr id="31" name="Group 15"/>
          <p:cNvGrpSpPr>
            <a:grpSpLocks/>
          </p:cNvGrpSpPr>
          <p:nvPr/>
        </p:nvGrpSpPr>
        <p:grpSpPr bwMode="auto">
          <a:xfrm>
            <a:off x="8662988" y="4149725"/>
            <a:ext cx="1511300" cy="1839913"/>
            <a:chOff x="340" y="2659"/>
            <a:chExt cx="1315" cy="1159"/>
          </a:xfrm>
          <a:solidFill>
            <a:srgbClr val="00A0A8"/>
          </a:solidFill>
        </p:grpSpPr>
        <p:sp>
          <p:nvSpPr>
            <p:cNvPr id="32" name="Rectangle 16"/>
            <p:cNvSpPr>
              <a:spLocks noChangeArrowheads="1"/>
            </p:cNvSpPr>
            <p:nvPr/>
          </p:nvSpPr>
          <p:spPr bwMode="auto">
            <a:xfrm>
              <a:off x="340" y="2950"/>
              <a:ext cx="1315" cy="86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COOPTAÇÃO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INFLUÊNCIA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CONTROLE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400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utoShape 17"/>
            <p:cNvSpPr>
              <a:spLocks noChangeArrowheads="1"/>
            </p:cNvSpPr>
            <p:nvPr/>
          </p:nvSpPr>
          <p:spPr bwMode="auto">
            <a:xfrm>
              <a:off x="748" y="2659"/>
              <a:ext cx="408" cy="181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 sz="1800">
                <a:latin typeface="Tw Cen MT" panose="020B0602020104020603" pitchFamily="34" charset="0"/>
              </a:endParaRPr>
            </a:p>
          </p:txBody>
        </p:sp>
      </p:grpSp>
      <p:grpSp>
        <p:nvGrpSpPr>
          <p:cNvPr id="34" name="Group 18"/>
          <p:cNvGrpSpPr>
            <a:grpSpLocks/>
          </p:cNvGrpSpPr>
          <p:nvPr/>
        </p:nvGrpSpPr>
        <p:grpSpPr bwMode="auto">
          <a:xfrm>
            <a:off x="1966913" y="2563813"/>
            <a:ext cx="8016875" cy="936625"/>
            <a:chOff x="249" y="1661"/>
            <a:chExt cx="5050" cy="590"/>
          </a:xfrm>
          <a:solidFill>
            <a:srgbClr val="FEC630"/>
          </a:solidFill>
        </p:grpSpPr>
        <p:sp>
          <p:nvSpPr>
            <p:cNvPr id="35" name="Line 19"/>
            <p:cNvSpPr>
              <a:spLocks noChangeShapeType="1"/>
            </p:cNvSpPr>
            <p:nvPr/>
          </p:nvSpPr>
          <p:spPr bwMode="auto">
            <a:xfrm>
              <a:off x="385" y="2251"/>
              <a:ext cx="4854" cy="0"/>
            </a:xfrm>
            <a:prstGeom prst="line">
              <a:avLst/>
            </a:prstGeom>
            <a:grp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249" y="1661"/>
              <a:ext cx="816" cy="41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8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Ação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8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Passiva</a:t>
              </a:r>
            </a:p>
          </p:txBody>
        </p:sp>
        <p:sp>
          <p:nvSpPr>
            <p:cNvPr id="37" name="Text Box 21"/>
            <p:cNvSpPr txBox="1">
              <a:spLocks noChangeArrowheads="1"/>
            </p:cNvSpPr>
            <p:nvPr/>
          </p:nvSpPr>
          <p:spPr bwMode="auto">
            <a:xfrm>
              <a:off x="4516" y="1662"/>
              <a:ext cx="783" cy="40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pt-BR" altLang="pt-BR" sz="1800" b="1">
                  <a:solidFill>
                    <a:schemeClr val="bg1"/>
                  </a:solidFill>
                  <a:latin typeface="Tw Cen MT" panose="020B0602020104020603" pitchFamily="34" charset="0"/>
                </a:rPr>
                <a:t>Resistência</a:t>
              </a:r>
            </a:p>
            <a:p>
              <a:pPr algn="ctr"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pt-BR" altLang="pt-BR" sz="1800" b="1">
                  <a:solidFill>
                    <a:schemeClr val="bg1"/>
                  </a:solidFill>
                  <a:latin typeface="Tw Cen MT" panose="020B0602020104020603" pitchFamily="34" charset="0"/>
                </a:rPr>
                <a:t>Ativa</a:t>
              </a:r>
            </a:p>
          </p:txBody>
        </p:sp>
      </p:grp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1677988" y="3740150"/>
            <a:ext cx="145424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600" b="1" dirty="0">
                <a:latin typeface="Tw Cen MT" panose="020B0602020104020603" pitchFamily="34" charset="0"/>
              </a:rPr>
              <a:t>Consentimento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3438525" y="3716338"/>
            <a:ext cx="135806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600" b="1" dirty="0">
                <a:latin typeface="Tw Cen MT" panose="020B0602020104020603" pitchFamily="34" charset="0"/>
              </a:rPr>
              <a:t>Compromisso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5207000" y="3716338"/>
            <a:ext cx="138813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600" b="1">
                <a:latin typeface="Tw Cen MT" panose="020B0602020104020603" pitchFamily="34" charset="0"/>
              </a:rPr>
              <a:t>Esquivamento</a:t>
            </a: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6978967" y="3716338"/>
            <a:ext cx="13789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600" b="1">
                <a:latin typeface="Tw Cen MT" panose="020B0602020104020603" pitchFamily="34" charset="0"/>
              </a:rPr>
              <a:t>   Oposição    </a:t>
            </a:r>
          </a:p>
        </p:txBody>
      </p: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8662988" y="3716338"/>
            <a:ext cx="129875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600" b="1">
                <a:latin typeface="Tw Cen MT" panose="020B0602020104020603" pitchFamily="34" charset="0"/>
              </a:rPr>
              <a:t>Manipulação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3962239" y="2309813"/>
            <a:ext cx="4150047" cy="830997"/>
          </a:xfrm>
          <a:prstGeom prst="rect">
            <a:avLst/>
          </a:prstGeom>
          <a:solidFill>
            <a:srgbClr val="FEC63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Cinco tipos gerais de respostas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organizacionais</a:t>
            </a:r>
            <a:r>
              <a:rPr lang="pt-BR" altLang="pt-BR" sz="2400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15459"/>
      </p:ext>
    </p:extLst>
  </p:cSld>
  <p:clrMapOvr>
    <a:masterClrMapping/>
  </p:clrMapOvr>
  <p:transition spd="slow" advTm="295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03742" y="152917"/>
            <a:ext cx="5558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4000" b="1" dirty="0">
                <a:solidFill>
                  <a:srgbClr val="A107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Concluindo...</a:t>
            </a:r>
            <a:endParaRPr lang="pt-BR" sz="4000" b="1" dirty="0">
              <a:solidFill>
                <a:srgbClr val="A107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161889" y="1515387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161890" y="2996363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247679" y="5146474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9532" y="1348396"/>
            <a:ext cx="114069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Desafio</a:t>
            </a:r>
            <a:r>
              <a:rPr lang="pt-BR" altLang="pt-BR" sz="2400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pt-BR" altLang="pt-BR" sz="2400" dirty="0">
                <a:latin typeface="Tw Cen MT" panose="020B0602020104020603" pitchFamily="34" charset="0"/>
              </a:rPr>
              <a:t>para elaborar estratégia é que tudo muda:  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ambientes desestabilizam-se, nichos desaparecem, oportunidades banalizam-se, recursos esgotam-se ou tornam-se obsoletos, ameaças ampliam-se e renovam-se. </a:t>
            </a:r>
          </a:p>
          <a:p>
            <a:pPr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Estratégias </a:t>
            </a: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bem sucedidas</a:t>
            </a:r>
            <a:r>
              <a:rPr lang="pt-BR" altLang="pt-BR" sz="2400" dirty="0">
                <a:solidFill>
                  <a:srgbClr val="A10779"/>
                </a:solidFill>
                <a:latin typeface="Tw Cen MT" panose="020B0602020104020603" pitchFamily="34" charset="0"/>
              </a:rPr>
              <a:t> </a:t>
            </a:r>
            <a:r>
              <a:rPr lang="pt-BR" altLang="pt-BR" sz="2400" dirty="0">
                <a:latin typeface="Tw Cen MT" panose="020B0602020104020603" pitchFamily="34" charset="0"/>
              </a:rPr>
              <a:t>são resultado de um processo pessoal e coletivo; psicológico e técnico.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combinar aspectos de diferentes escolas de pensamento: os intelectuais e sociais, as exigências do ambiente, a energia dos líderes, os dados de conhecimento do ambiente, as estruturas de poder, os processos e as estruturas de aprendizagem. </a:t>
            </a:r>
          </a:p>
          <a:p>
            <a:pPr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Caminhos da </a:t>
            </a: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mudança</a:t>
            </a:r>
            <a:r>
              <a:rPr lang="pt-BR" altLang="pt-BR" sz="2400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pt-BR" altLang="pt-BR" sz="2400" dirty="0">
                <a:latin typeface="Tw Cen MT" panose="020B0602020104020603" pitchFamily="34" charset="0"/>
              </a:rPr>
              <a:t>e da implementação das estratégias são muito diversificados. </a:t>
            </a:r>
          </a:p>
          <a:p>
            <a:pPr algn="just"/>
            <a:endParaRPr lang="pt-BR" sz="24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2768"/>
      </p:ext>
    </p:extLst>
  </p:cSld>
  <p:clrMapOvr>
    <a:masterClrMapping/>
  </p:clrMapOvr>
  <p:transition spd="slow" advTm="937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66ACF4C-6F8C-46FC-8362-2E05C90EEAFA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4F373113-18F1-4443-9A8E-5EF06C1D2FEA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8F99D053-FB83-41F1-B2CB-C10918BC99BC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50C247F-7990-4945-869D-5E2A900F477F}"/>
              </a:ext>
            </a:extLst>
          </p:cNvPr>
          <p:cNvGrpSpPr/>
          <p:nvPr/>
        </p:nvGrpSpPr>
        <p:grpSpPr>
          <a:xfrm>
            <a:off x="-9028862" y="0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6D2C93AC-EBE3-4E67-A867-76D5D6BEDB1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5DBD2B9-E73C-4AE9-91C9-698379867E98}"/>
                </a:ext>
              </a:extLst>
            </p:cNvPr>
            <p:cNvSpPr/>
            <p:nvPr/>
          </p:nvSpPr>
          <p:spPr>
            <a:xfrm>
              <a:off x="10492197" y="2337441"/>
              <a:ext cx="1168400" cy="2520000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CD6BDC4B-8313-4203-9F42-C28AC214EB64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Estrutura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44037FC5-8E34-4772-9A87-813F2AD5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C916508-F80D-434E-B066-812949E5DB94}"/>
              </a:ext>
            </a:extLst>
          </p:cNvPr>
          <p:cNvGrpSpPr/>
          <p:nvPr/>
        </p:nvGrpSpPr>
        <p:grpSpPr>
          <a:xfrm>
            <a:off x="-8077717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CE9E3B68-B936-49FB-94D8-7AC0076CF48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0D3F9516-66C4-44E6-9877-6C0374B5112C}"/>
                </a:ext>
              </a:extLst>
            </p:cNvPr>
            <p:cNvSpPr/>
            <p:nvPr/>
          </p:nvSpPr>
          <p:spPr>
            <a:xfrm>
              <a:off x="9284267" y="2337440"/>
              <a:ext cx="1168400" cy="2520000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2DF4D80-460D-4455-B80A-3BC0C6A12DA2}"/>
                </a:ext>
              </a:extLst>
            </p:cNvPr>
            <p:cNvSpPr txBox="1"/>
            <p:nvPr/>
          </p:nvSpPr>
          <p:spPr>
            <a:xfrm rot="16200000">
              <a:off x="9075242" y="3147723"/>
              <a:ext cx="2075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Ambiente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7AB39DAF-3109-4CEA-BD1D-C123179F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2B7020D-701A-4EE7-BDA2-CD171993C203}"/>
              </a:ext>
            </a:extLst>
          </p:cNvPr>
          <p:cNvGrpSpPr/>
          <p:nvPr/>
        </p:nvGrpSpPr>
        <p:grpSpPr>
          <a:xfrm>
            <a:off x="-8215275" y="0"/>
            <a:ext cx="9621341" cy="6858000"/>
            <a:chOff x="491575" y="0"/>
            <a:chExt cx="9621341" cy="6858000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3B77930A-0489-40A5-B3D7-053D64BD29C4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ED749F6-F5EB-48BD-A697-16D473CCCFE8}"/>
                </a:ext>
              </a:extLst>
            </p:cNvPr>
            <p:cNvSpPr/>
            <p:nvPr/>
          </p:nvSpPr>
          <p:spPr>
            <a:xfrm>
              <a:off x="8897260" y="2337440"/>
              <a:ext cx="1168400" cy="2520000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070AD46-78F1-4169-9AE3-EDECC43BD39B}"/>
                </a:ext>
              </a:extLst>
            </p:cNvPr>
            <p:cNvSpPr txBox="1"/>
            <p:nvPr/>
          </p:nvSpPr>
          <p:spPr>
            <a:xfrm rot="16200000">
              <a:off x="8609292" y="3290248"/>
              <a:ext cx="2360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Estratégias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2780537" y="895813"/>
            <a:ext cx="862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5969"/>
                </a:solidFill>
                <a:latin typeface="Tw Cen MT" panose="020B0602020104020603" pitchFamily="34" charset="0"/>
              </a:rPr>
              <a:t>Outra vez, os </a:t>
            </a:r>
            <a:r>
              <a:rPr lang="pt-BR" sz="4000" b="1" dirty="0">
                <a:solidFill>
                  <a:srgbClr val="FF5969"/>
                </a:solidFill>
                <a:latin typeface="Tw Cen MT" panose="020B0602020104020603" pitchFamily="34" charset="0"/>
              </a:rPr>
              <a:t>objetivos</a:t>
            </a:r>
            <a:r>
              <a:rPr lang="pt-BR" sz="4000" dirty="0">
                <a:solidFill>
                  <a:srgbClr val="FF5969"/>
                </a:solidFill>
                <a:latin typeface="Tw Cen MT" panose="020B0602020104020603" pitchFamily="34" charset="0"/>
              </a:rPr>
              <a:t> desta unidade...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51879" y="1972341"/>
            <a:ext cx="6601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pt-BR" altLang="pt-BR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Conceituar</a:t>
            </a:r>
            <a:r>
              <a:rPr lang="pt-BR" altLang="pt-BR" sz="2400" dirty="0">
                <a:solidFill>
                  <a:prstClr val="black"/>
                </a:solidFill>
                <a:latin typeface="Tw Cen MT" panose="020B0602020104020603" pitchFamily="34" charset="0"/>
              </a:rPr>
              <a:t> as dimensões críticas para análise de uma </a:t>
            </a:r>
            <a:r>
              <a:rPr lang="pt-BR" altLang="pt-BR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estrutura organizacional.</a:t>
            </a:r>
          </a:p>
          <a:p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2887934" y="2918448"/>
            <a:ext cx="7772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spcBef>
                <a:spcPct val="50000"/>
              </a:spcBef>
            </a:pPr>
            <a:r>
              <a:rPr lang="pt-BR" altLang="pt-BR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Conceituar</a:t>
            </a:r>
            <a:r>
              <a:rPr lang="pt-BR" altLang="pt-BR" sz="2400" dirty="0">
                <a:solidFill>
                  <a:prstClr val="black"/>
                </a:solidFill>
                <a:latin typeface="Tw Cen MT" panose="020B0602020104020603" pitchFamily="34" charset="0"/>
              </a:rPr>
              <a:t> as dimensões críticas para análise dos </a:t>
            </a:r>
            <a:r>
              <a:rPr lang="pt-BR" altLang="pt-BR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ambientes organizacionais</a:t>
            </a:r>
            <a:r>
              <a:rPr lang="pt-BR" altLang="pt-BR" sz="2400" dirty="0">
                <a:solidFill>
                  <a:prstClr val="black"/>
                </a:solidFill>
                <a:latin typeface="Tw Cen MT" panose="020B0602020104020603" pitchFamily="34" charset="0"/>
              </a:rPr>
              <a:t>, avaliando as suas relações com as estruturas e as condutas organizacionais e as dinâmicas das organizações.</a:t>
            </a:r>
          </a:p>
          <a:p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2967765" y="4878348"/>
            <a:ext cx="74705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spcBef>
                <a:spcPct val="50000"/>
              </a:spcBef>
            </a:pPr>
            <a:r>
              <a:rPr lang="pt-BR" altLang="pt-BR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Analisar </a:t>
            </a:r>
            <a:r>
              <a:rPr lang="pt-BR" altLang="pt-BR" sz="2400" dirty="0">
                <a:solidFill>
                  <a:prstClr val="black"/>
                </a:solidFill>
                <a:latin typeface="Tw Cen MT" panose="020B0602020104020603" pitchFamily="34" charset="0"/>
              </a:rPr>
              <a:t>o conceito de </a:t>
            </a:r>
            <a:r>
              <a:rPr lang="pt-BR" altLang="pt-BR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estratégia organizacional</a:t>
            </a:r>
            <a:r>
              <a:rPr lang="pt-BR" altLang="pt-BR" sz="2400" dirty="0">
                <a:solidFill>
                  <a:prstClr val="black"/>
                </a:solidFill>
                <a:latin typeface="Tw Cen MT" panose="020B0602020104020603" pitchFamily="34" charset="0"/>
              </a:rPr>
              <a:t> e seu papel mediador nas relações entre estrutura, condutas e ambientes organizacionais. </a:t>
            </a:r>
          </a:p>
          <a:p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88" name="Oval 6">
            <a:extLst>
              <a:ext uri="{FF2B5EF4-FFF2-40B4-BE49-F238E27FC236}">
                <a16:creationId xmlns="" xmlns:a16="http://schemas.microsoft.com/office/drawing/2014/main" id="{B90FCDAE-5079-4E52-863A-39643F6DC0EB}"/>
              </a:ext>
            </a:extLst>
          </p:cNvPr>
          <p:cNvSpPr/>
          <p:nvPr/>
        </p:nvSpPr>
        <p:spPr>
          <a:xfrm>
            <a:off x="2860506" y="2113605"/>
            <a:ext cx="451824" cy="451824"/>
          </a:xfrm>
          <a:prstGeom prst="ellipse">
            <a:avLst/>
          </a:prstGeom>
          <a:solidFill>
            <a:srgbClr val="81D9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2848385" y="3193796"/>
            <a:ext cx="451824" cy="451824"/>
          </a:xfrm>
          <a:prstGeom prst="ellipse">
            <a:avLst/>
          </a:prstGeom>
          <a:solidFill>
            <a:srgbClr val="FED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Oval 10">
            <a:extLst>
              <a:ext uri="{FF2B5EF4-FFF2-40B4-BE49-F238E27FC236}">
                <a16:creationId xmlns="" xmlns:a16="http://schemas.microsoft.com/office/drawing/2014/main" id="{065715B7-2980-4477-BB5D-F90055F958FD}"/>
              </a:ext>
            </a:extLst>
          </p:cNvPr>
          <p:cNvSpPr/>
          <p:nvPr/>
        </p:nvSpPr>
        <p:spPr>
          <a:xfrm>
            <a:off x="2926876" y="5010060"/>
            <a:ext cx="451824" cy="451824"/>
          </a:xfrm>
          <a:prstGeom prst="ellipse">
            <a:avLst/>
          </a:prstGeom>
          <a:solidFill>
            <a:srgbClr val="FF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1" name="Imagem 9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75804"/>
      </p:ext>
    </p:extLst>
  </p:cSld>
  <p:clrMapOvr>
    <a:masterClrMapping/>
  </p:clrMapOvr>
  <p:transition spd="slow" advTm="637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6" grpId="0"/>
      <p:bldP spid="8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800" y="58491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52736" y="648897"/>
            <a:ext cx="18756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381852" y="641945"/>
            <a:ext cx="187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27800" y="681288"/>
            <a:ext cx="1871133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1674" y="-111479"/>
            <a:ext cx="39722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Supervisão Direta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31464" y="1263406"/>
            <a:ext cx="8672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Processos de Construção - Mecanismos de Coordenação</a:t>
            </a:r>
          </a:p>
        </p:txBody>
      </p:sp>
      <p:graphicFrame>
        <p:nvGraphicFramePr>
          <p:cNvPr id="18" name="Group 9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590076"/>
              </p:ext>
            </p:extLst>
          </p:nvPr>
        </p:nvGraphicFramePr>
        <p:xfrm>
          <a:off x="631464" y="1889389"/>
          <a:ext cx="10351837" cy="453866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6858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5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9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</a:rPr>
                        <a:t>Hierarquia: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Define a quem cada indivíduo se reporta ou as relações de supervisão existentes.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Trabalhador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: quem deve ser procurado em caso de problema.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Gestor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: pessoas pelas quais é responsável em termos do trabalho a executar.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4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</a:rPr>
                        <a:t>Centralização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Localização da autoridade para a tomada de decisão. Contínuo centralização-descentralização.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Alta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: poder decisório está concentrado na cúpula.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Descentralização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: autoridade se encontra diluída entre os níveis.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A10779"/>
                          </a:solidFill>
                          <a:effectLst/>
                          <a:latin typeface="Tw Cen MT" panose="020B0602020104020603" pitchFamily="34" charset="0"/>
                        </a:rPr>
                        <a:t>Amplitude de controle: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Número de subordinados que um gerente pode coordenar de forma eficaz e eficiente.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Maior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: diminui o custo, pois implica menores níveis hierárquicos. </a:t>
                      </a:r>
                      <a:r>
                        <a:rPr kumimoji="0" lang="pt-BR" sz="2000" u="sng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Risco: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 perder contato direto e queda de desempenho.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Menor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: amplia o controle próximo, mas adiciona níveis gerenciais. </a:t>
                      </a:r>
                      <a:r>
                        <a:rPr kumimoji="0" lang="pt-BR" sz="2000" u="sng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Risco: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w Cen MT" panose="020B0602020104020603" pitchFamily="34" charset="0"/>
                        </a:rPr>
                        <a:t> decisões mais lentas.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7146"/>
      </p:ext>
    </p:extLst>
  </p:cSld>
  <p:clrMapOvr>
    <a:masterClrMapping/>
  </p:clrMapOvr>
  <p:transition spd="slow" advTm="5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08000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0800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44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74147" y="686935"/>
            <a:ext cx="1852879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19631" y="-70785"/>
            <a:ext cx="39722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Supervisão Direta</a:t>
            </a:r>
          </a:p>
        </p:txBody>
      </p:sp>
      <p:sp>
        <p:nvSpPr>
          <p:cNvPr id="13" name="Arredondar Retângulo em um Canto Único 12">
            <a:hlinkClick r:id="rId4" action="ppaction://hlinksldjump"/>
          </p:cNvPr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24" y="255613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27108" y="1310617"/>
            <a:ext cx="944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Processos de Construção - Mecanismos de Coordenação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7108" y="1995854"/>
            <a:ext cx="11337784" cy="456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lang="pt-BR" altLang="pt-BR" sz="2400" dirty="0">
                <a:latin typeface="Tw Cen MT" panose="020B0602020104020603" pitchFamily="34" charset="0"/>
              </a:rPr>
              <a:t>A </a:t>
            </a: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descentralização</a:t>
            </a:r>
            <a:r>
              <a:rPr lang="pt-BR" altLang="pt-BR" sz="2400" dirty="0">
                <a:latin typeface="Tw Cen MT" panose="020B0602020104020603" pitchFamily="34" charset="0"/>
              </a:rPr>
              <a:t> é cada vez mais comum nas organizações modernas.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lang="pt-BR" altLang="pt-BR" sz="2400" dirty="0">
                <a:latin typeface="Tw Cen MT" panose="020B0602020104020603" pitchFamily="34" charset="0"/>
              </a:rPr>
              <a:t>A autoridade e a tomada de decisões são distribuídas para níveis mais baixos da escala hierárquica.</a:t>
            </a:r>
          </a:p>
          <a:p>
            <a:pPr marL="800100" lvl="1" indent="-342900" algn="just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Algumas decisões exigem um volume considerável de informações;</a:t>
            </a:r>
          </a:p>
          <a:p>
            <a:pPr marL="800100" lvl="1" indent="-342900" algn="just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Necessidade de flexibilidade;</a:t>
            </a:r>
          </a:p>
          <a:p>
            <a:pPr marL="800100" lvl="1" indent="-342900" algn="just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Útil no trato de problemas motivacionais.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4" name="Texto Explicativo em Seta para a Esquerda 3">
            <a:hlinkClick r:id="rId4" action="ppaction://hlinksldjump"/>
          </p:cNvPr>
          <p:cNvSpPr/>
          <p:nvPr/>
        </p:nvSpPr>
        <p:spPr>
          <a:xfrm>
            <a:off x="11151824" y="6100549"/>
            <a:ext cx="613068" cy="354842"/>
          </a:xfrm>
          <a:prstGeom prst="leftArrowCallout">
            <a:avLst/>
          </a:prstGeom>
          <a:solidFill>
            <a:srgbClr val="A10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1D9CF"/>
              </a:solidFill>
            </a:endParaRPr>
          </a:p>
        </p:txBody>
      </p: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17008"/>
      </p:ext>
    </p:extLst>
  </p:cSld>
  <p:clrMapOvr>
    <a:masterClrMapping/>
  </p:clrMapOvr>
  <p:transition spd="slow" advTm="10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BA271034-9DEF-432C-A1F3-B6470D255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14625" y="3247471"/>
            <a:ext cx="530600" cy="53060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timeline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7277CEC9-24C9-4B1D-964A-A216786A7724}"/>
              </a:ext>
            </a:extLst>
          </p:cNvPr>
          <p:cNvCxnSpPr/>
          <p:nvPr/>
        </p:nvCxnSpPr>
        <p:spPr>
          <a:xfrm>
            <a:off x="3850016" y="3623253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F1840EDE-DF70-433F-86FE-A402BC5C2DDE}"/>
              </a:ext>
            </a:extLst>
          </p:cNvPr>
          <p:cNvGrpSpPr/>
          <p:nvPr/>
        </p:nvGrpSpPr>
        <p:grpSpPr>
          <a:xfrm>
            <a:off x="3638922" y="3517706"/>
            <a:ext cx="211094" cy="211094"/>
            <a:chOff x="1677812" y="4248152"/>
            <a:chExt cx="211094" cy="211094"/>
          </a:xfrm>
          <a:solidFill>
            <a:srgbClr val="52CBBE"/>
          </a:solidFill>
        </p:grpSpPr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43B84625-CD81-4477-AFEA-2D657FFA16C5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90BB5737-FB23-4CC2-81BC-52D57E7FB8E9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D5DAD85F-381F-4EA0-9781-3C23F8D9AC73}"/>
              </a:ext>
            </a:extLst>
          </p:cNvPr>
          <p:cNvCxnSpPr/>
          <p:nvPr/>
        </p:nvCxnSpPr>
        <p:spPr>
          <a:xfrm>
            <a:off x="5997735" y="3623253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E76B67BC-401F-4EA8-8CBE-EEB8DFAA45A7}"/>
              </a:ext>
            </a:extLst>
          </p:cNvPr>
          <p:cNvGrpSpPr/>
          <p:nvPr/>
        </p:nvGrpSpPr>
        <p:grpSpPr>
          <a:xfrm>
            <a:off x="5816929" y="3517706"/>
            <a:ext cx="211094" cy="211094"/>
            <a:chOff x="3855819" y="4248152"/>
            <a:chExt cx="211094" cy="211094"/>
          </a:xfrm>
          <a:solidFill>
            <a:srgbClr val="FEC630"/>
          </a:solidFill>
        </p:grpSpPr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A399A27A-C7E8-457C-9D90-A66A1BF1F76F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C4008114-54A1-42C2-9000-1CC3AE1D8927}"/>
                </a:ext>
              </a:extLst>
            </p:cNvPr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590AD362-84BB-49C7-8C91-CDB895729924}"/>
              </a:ext>
            </a:extLst>
          </p:cNvPr>
          <p:cNvGrpSpPr/>
          <p:nvPr/>
        </p:nvGrpSpPr>
        <p:grpSpPr>
          <a:xfrm>
            <a:off x="7934360" y="3517706"/>
            <a:ext cx="211094" cy="211094"/>
            <a:chOff x="5973250" y="4248152"/>
            <a:chExt cx="211094" cy="211094"/>
          </a:xfrm>
          <a:solidFill>
            <a:srgbClr val="FF7D7D"/>
          </a:solidFill>
        </p:grpSpPr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A32FB427-F316-4459-B06D-2A2B27FC7053}"/>
                </a:ext>
              </a:extLst>
            </p:cNvPr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C35EF795-8B2D-4CD0-87FF-5756B089D921}"/>
                </a:ext>
              </a:extLst>
            </p:cNvPr>
            <p:cNvSpPr/>
            <p:nvPr/>
          </p:nvSpPr>
          <p:spPr>
            <a:xfrm>
              <a:off x="6003538" y="4278440"/>
              <a:ext cx="150518" cy="1505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70B20FE2-BC47-4EB2-B7EA-CBE6F5B390D3}"/>
              </a:ext>
            </a:extLst>
          </p:cNvPr>
          <p:cNvSpPr txBox="1"/>
          <p:nvPr/>
        </p:nvSpPr>
        <p:spPr>
          <a:xfrm>
            <a:off x="2594536" y="3709155"/>
            <a:ext cx="2289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2CBBE"/>
                </a:solidFill>
                <a:latin typeface="Tw Cen MT" panose="020B0602020104020603" pitchFamily="34" charset="0"/>
              </a:rPr>
              <a:t>Estrutura</a:t>
            </a:r>
            <a:r>
              <a:rPr lang="en-US" sz="2400" b="1" dirty="0">
                <a:solidFill>
                  <a:srgbClr val="FF5969"/>
                </a:solidFill>
                <a:latin typeface="Tw Cen MT" panose="020B0602020104020603" pitchFamily="34" charset="0"/>
              </a:rPr>
              <a:t> </a:t>
            </a:r>
            <a:r>
              <a:rPr lang="en-US" sz="2400" b="1" dirty="0" err="1">
                <a:solidFill>
                  <a:srgbClr val="52CBBE"/>
                </a:solidFill>
                <a:latin typeface="Tw Cen MT" panose="020B0602020104020603" pitchFamily="34" charset="0"/>
              </a:rPr>
              <a:t>Organizacional</a:t>
            </a:r>
            <a:endParaRPr lang="en-US" sz="2400" b="1" dirty="0">
              <a:solidFill>
                <a:srgbClr val="52CBBE"/>
              </a:solidFill>
              <a:latin typeface="Tw Cen MT" panose="020B0602020104020603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D8562F22-E78F-4DD5-9BBD-EEAB69C0B365}"/>
              </a:ext>
            </a:extLst>
          </p:cNvPr>
          <p:cNvSpPr txBox="1"/>
          <p:nvPr/>
        </p:nvSpPr>
        <p:spPr>
          <a:xfrm>
            <a:off x="6981384" y="3769712"/>
            <a:ext cx="286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5050"/>
                </a:solidFill>
                <a:latin typeface="Tw Cen MT" panose="020B0602020104020603" pitchFamily="34" charset="0"/>
              </a:rPr>
              <a:t>Estratégia</a:t>
            </a:r>
            <a:r>
              <a:rPr lang="en-US" sz="2400" b="1" dirty="0">
                <a:solidFill>
                  <a:srgbClr val="FF5050"/>
                </a:solidFill>
                <a:latin typeface="Tw Cen MT" panose="020B0602020104020603" pitchFamily="34" charset="0"/>
              </a:rPr>
              <a:t> e </a:t>
            </a:r>
            <a:r>
              <a:rPr lang="en-US" sz="2400" b="1" dirty="0" err="1">
                <a:solidFill>
                  <a:srgbClr val="FF5050"/>
                </a:solidFill>
                <a:latin typeface="Tw Cen MT" panose="020B0602020104020603" pitchFamily="34" charset="0"/>
              </a:rPr>
              <a:t>Conduta</a:t>
            </a:r>
            <a:r>
              <a:rPr lang="en-US" sz="2400" b="1" dirty="0">
                <a:solidFill>
                  <a:srgbClr val="FF5050"/>
                </a:solidFill>
                <a:latin typeface="Tw Cen MT" panose="020B0602020104020603" pitchFamily="34" charset="0"/>
              </a:rPr>
              <a:t> </a:t>
            </a:r>
            <a:r>
              <a:rPr lang="en-US" sz="2400" b="1" dirty="0" err="1">
                <a:solidFill>
                  <a:srgbClr val="FF5050"/>
                </a:solidFill>
                <a:latin typeface="Tw Cen MT" panose="020B0602020104020603" pitchFamily="34" charset="0"/>
              </a:rPr>
              <a:t>Organizacional</a:t>
            </a:r>
            <a:endParaRPr lang="en-US" sz="2400" b="1" dirty="0">
              <a:solidFill>
                <a:srgbClr val="FF5050"/>
              </a:solidFill>
              <a:latin typeface="Tw Cen MT" panose="020B06020201040206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3101220" y="1755914"/>
            <a:ext cx="1275682" cy="1275682"/>
            <a:chOff x="3063120" y="1755914"/>
            <a:chExt cx="1275682" cy="1275682"/>
          </a:xfrm>
          <a:solidFill>
            <a:srgbClr val="81D9CF"/>
          </a:solidFill>
        </p:grpSpPr>
        <p:sp>
          <p:nvSpPr>
            <p:cNvPr id="120" name="Teardrop 119">
              <a:extLst>
                <a:ext uri="{FF2B5EF4-FFF2-40B4-BE49-F238E27FC236}">
                  <a16:creationId xmlns=""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=""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  <a:grpFill/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91C1607-C8B7-4B99-9DC5-3321A9E92D49}"/>
              </a:ext>
            </a:extLst>
          </p:cNvPr>
          <p:cNvGrpSpPr/>
          <p:nvPr/>
        </p:nvGrpSpPr>
        <p:grpSpPr>
          <a:xfrm>
            <a:off x="5280540" y="1755914"/>
            <a:ext cx="1275682" cy="1275682"/>
            <a:chOff x="5242440" y="1755914"/>
            <a:chExt cx="1275682" cy="1275682"/>
          </a:xfrm>
          <a:solidFill>
            <a:srgbClr val="FED666"/>
          </a:solidFill>
        </p:grpSpPr>
        <p:sp>
          <p:nvSpPr>
            <p:cNvPr id="124" name="Teardrop 123">
              <a:extLst>
                <a:ext uri="{FF2B5EF4-FFF2-40B4-BE49-F238E27FC236}">
                  <a16:creationId xmlns="" xmlns:a16="http://schemas.microsoft.com/office/drawing/2014/main" id="{A44D7BEA-70F0-4773-A72C-A5B9951D3536}"/>
                </a:ext>
              </a:extLst>
            </p:cNvPr>
            <p:cNvSpPr/>
            <p:nvPr/>
          </p:nvSpPr>
          <p:spPr>
            <a:xfrm rot="8100000">
              <a:off x="5242440" y="1755914"/>
              <a:ext cx="1275682" cy="1275682"/>
            </a:xfrm>
            <a:prstGeom prst="teardrop">
              <a:avLst>
                <a:gd name="adj" fmla="val 1099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1431DABB-47B8-4640-BD39-9CC7E2CDA115}"/>
                </a:ext>
              </a:extLst>
            </p:cNvPr>
            <p:cNvSpPr/>
            <p:nvPr/>
          </p:nvSpPr>
          <p:spPr>
            <a:xfrm>
              <a:off x="5436789" y="1948912"/>
              <a:ext cx="889686" cy="8896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="" xmlns:a16="http://schemas.microsoft.com/office/drawing/2014/main" id="{B5EEDA48-5891-495E-A9A5-8AEE8394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681" y="2061164"/>
              <a:ext cx="659146" cy="659144"/>
            </a:xfrm>
            <a:prstGeom prst="rect">
              <a:avLst/>
            </a:prstGeom>
            <a:grpFill/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807BE1-996E-4364-AC05-CAC8C826377C}"/>
              </a:ext>
            </a:extLst>
          </p:cNvPr>
          <p:cNvGrpSpPr/>
          <p:nvPr/>
        </p:nvGrpSpPr>
        <p:grpSpPr>
          <a:xfrm>
            <a:off x="7391281" y="1755914"/>
            <a:ext cx="1275682" cy="1275682"/>
            <a:chOff x="7353181" y="1755914"/>
            <a:chExt cx="1275682" cy="1275682"/>
          </a:xfrm>
          <a:solidFill>
            <a:srgbClr val="FF7D7D"/>
          </a:solidFill>
        </p:grpSpPr>
        <p:sp>
          <p:nvSpPr>
            <p:cNvPr id="128" name="Teardrop 127">
              <a:extLst>
                <a:ext uri="{FF2B5EF4-FFF2-40B4-BE49-F238E27FC236}">
                  <a16:creationId xmlns="" xmlns:a16="http://schemas.microsoft.com/office/drawing/2014/main" id="{76257F1B-992C-4717-A6A2-EDE25A4F31C3}"/>
                </a:ext>
              </a:extLst>
            </p:cNvPr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="" xmlns:a16="http://schemas.microsoft.com/office/drawing/2014/main" id="{CBB174F9-BA66-486F-BC62-F2720CED100C}"/>
                </a:ext>
              </a:extLst>
            </p:cNvPr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" name="Picture 132">
              <a:extLst>
                <a:ext uri="{FF2B5EF4-FFF2-40B4-BE49-F238E27FC236}">
                  <a16:creationId xmlns="" xmlns:a16="http://schemas.microsoft.com/office/drawing/2014/main" id="{58BE45EE-A44E-41D8-8C13-099C1F70E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666" y="2048456"/>
              <a:ext cx="684562" cy="684560"/>
            </a:xfrm>
            <a:prstGeom prst="rect">
              <a:avLst/>
            </a:prstGeom>
            <a:grpFill/>
          </p:spPr>
        </p:pic>
      </p:grpSp>
      <p:sp>
        <p:nvSpPr>
          <p:cNvPr id="81" name="TextBox 109">
            <a:extLst>
              <a:ext uri="{FF2B5EF4-FFF2-40B4-BE49-F238E27FC236}">
                <a16:creationId xmlns="" xmlns:a16="http://schemas.microsoft.com/office/drawing/2014/main" id="{70B20FE2-BC47-4EB2-B7EA-CBE6F5B390D3}"/>
              </a:ext>
            </a:extLst>
          </p:cNvPr>
          <p:cNvSpPr txBox="1"/>
          <p:nvPr/>
        </p:nvSpPr>
        <p:spPr>
          <a:xfrm>
            <a:off x="4753561" y="3705134"/>
            <a:ext cx="2289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EC630"/>
                </a:solidFill>
                <a:latin typeface="Tw Cen MT" panose="020B0602020104020603" pitchFamily="34" charset="0"/>
              </a:rPr>
              <a:t>Ambiente</a:t>
            </a:r>
            <a:endParaRPr lang="en-US" sz="2400" b="1" dirty="0">
              <a:solidFill>
                <a:srgbClr val="FEC630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2400" b="1" dirty="0" err="1">
                <a:solidFill>
                  <a:srgbClr val="FEC630"/>
                </a:solidFill>
                <a:latin typeface="Tw Cen MT" panose="020B0602020104020603" pitchFamily="34" charset="0"/>
              </a:rPr>
              <a:t>Organizacional</a:t>
            </a:r>
            <a:endParaRPr lang="en-US" sz="2400" b="1" dirty="0">
              <a:solidFill>
                <a:srgbClr val="FEC630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499212"/>
      </p:ext>
    </p:extLst>
  </p:cSld>
  <p:clrMapOvr>
    <a:masterClrMapping/>
  </p:clrMapOvr>
  <p:transition spd="slow" advTm="162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0" grpId="0"/>
      <p:bldP spid="118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66ACF4C-6F8C-46FC-8362-2E05C90EEAFA}"/>
              </a:ext>
            </a:extLst>
          </p:cNvPr>
          <p:cNvGrpSpPr/>
          <p:nvPr/>
        </p:nvGrpSpPr>
        <p:grpSpPr>
          <a:xfrm>
            <a:off x="-145460" y="-23908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4F373113-18F1-4443-9A8E-5EF06C1D2FEA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8F99D053-FB83-41F1-B2CB-C10918BC99BC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50C247F-7990-4945-869D-5E2A900F477F}"/>
              </a:ext>
            </a:extLst>
          </p:cNvPr>
          <p:cNvGrpSpPr/>
          <p:nvPr/>
        </p:nvGrpSpPr>
        <p:grpSpPr>
          <a:xfrm>
            <a:off x="-9879833" y="-23908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6D2C93AC-EBE3-4E67-A867-76D5D6BEDB1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5DBD2B9-E73C-4AE9-91C9-698379867E98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CD6BDC4B-8313-4203-9F42-C28AC214EB64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Estrutura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44037FC5-8E34-4772-9A87-813F2AD5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C916508-F80D-434E-B066-812949E5DB94}"/>
              </a:ext>
            </a:extLst>
          </p:cNvPr>
          <p:cNvGrpSpPr/>
          <p:nvPr/>
        </p:nvGrpSpPr>
        <p:grpSpPr>
          <a:xfrm>
            <a:off x="-8928688" y="-23908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CE9E3B68-B936-49FB-94D8-7AC0076CF48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0D3F9516-66C4-44E6-9877-6C0374B5112C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2DF4D80-460D-4455-B80A-3BC0C6A12DA2}"/>
                </a:ext>
              </a:extLst>
            </p:cNvPr>
            <p:cNvSpPr txBox="1"/>
            <p:nvPr/>
          </p:nvSpPr>
          <p:spPr>
            <a:xfrm rot="16200000">
              <a:off x="9075242" y="3147723"/>
              <a:ext cx="2075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Ambiente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7AB39DAF-3109-4CEA-BD1D-C123179F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2B7020D-701A-4EE7-BDA2-CD171993C203}"/>
              </a:ext>
            </a:extLst>
          </p:cNvPr>
          <p:cNvGrpSpPr/>
          <p:nvPr/>
        </p:nvGrpSpPr>
        <p:grpSpPr>
          <a:xfrm>
            <a:off x="-9066246" y="-23908"/>
            <a:ext cx="9599269" cy="6858000"/>
            <a:chOff x="491575" y="0"/>
            <a:chExt cx="9599269" cy="6858000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3B77930A-0489-40A5-B3D7-053D64BD29C4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ED749F6-F5EB-48BD-A697-16D473CCCFE8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070AD46-78F1-4169-9AE3-EDECC43BD39B}"/>
                </a:ext>
              </a:extLst>
            </p:cNvPr>
            <p:cNvSpPr txBox="1"/>
            <p:nvPr/>
          </p:nvSpPr>
          <p:spPr>
            <a:xfrm rot="16200000">
              <a:off x="8571899" y="3179410"/>
              <a:ext cx="2391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Estratégias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2028820" y="594410"/>
            <a:ext cx="858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3600" b="1" dirty="0">
                <a:solidFill>
                  <a:srgbClr val="FF5969"/>
                </a:solidFill>
                <a:latin typeface="Tw Cen MT" panose="020B0602020104020603" pitchFamily="34" charset="0"/>
              </a:rPr>
              <a:t>Metodologia Adotada e Recursos de Apoio</a:t>
            </a:r>
            <a:endParaRPr lang="pt-BR" sz="3600" b="1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47" name="Oval 113">
            <a:extLst>
              <a:ext uri="{FF2B5EF4-FFF2-40B4-BE49-F238E27FC236}">
                <a16:creationId xmlns="" xmlns:a16="http://schemas.microsoft.com/office/drawing/2014/main" id="{40F3CBE7-0B7F-4BBC-932B-F8A1336F5066}"/>
              </a:ext>
            </a:extLst>
          </p:cNvPr>
          <p:cNvSpPr/>
          <p:nvPr/>
        </p:nvSpPr>
        <p:spPr>
          <a:xfrm>
            <a:off x="2269445" y="1972766"/>
            <a:ext cx="720000" cy="720000"/>
          </a:xfrm>
          <a:prstGeom prst="ellipse">
            <a:avLst/>
          </a:prstGeom>
          <a:solidFill>
            <a:srgbClr val="686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3088970" y="2005895"/>
            <a:ext cx="6561733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Aula expositiva + Textos indicados + Estudo dirigido</a:t>
            </a:r>
          </a:p>
        </p:txBody>
      </p:sp>
      <p:sp>
        <p:nvSpPr>
          <p:cNvPr id="81" name="Oval 118">
            <a:extLst>
              <a:ext uri="{FF2B5EF4-FFF2-40B4-BE49-F238E27FC236}">
                <a16:creationId xmlns="" xmlns:a16="http://schemas.microsoft.com/office/drawing/2014/main" id="{4CD8841C-D453-44E7-9CE2-70317BC917D2}"/>
              </a:ext>
            </a:extLst>
          </p:cNvPr>
          <p:cNvSpPr/>
          <p:nvPr/>
        </p:nvSpPr>
        <p:spPr>
          <a:xfrm>
            <a:off x="2306595" y="2945148"/>
            <a:ext cx="720000" cy="720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ângulo 6"/>
          <p:cNvSpPr/>
          <p:nvPr/>
        </p:nvSpPr>
        <p:spPr>
          <a:xfrm>
            <a:off x="3088970" y="3080189"/>
            <a:ext cx="899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Slides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205675" y="4161746"/>
            <a:ext cx="3950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3600" b="1" dirty="0">
                <a:solidFill>
                  <a:srgbClr val="FF5969"/>
                </a:solidFill>
                <a:latin typeface="Tw Cen MT" panose="020B0602020104020603" pitchFamily="34" charset="0"/>
              </a:rPr>
              <a:t>Texto recomendado</a:t>
            </a:r>
            <a:endParaRPr lang="pt-BR" sz="3600" b="1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83" name="Rectangle 3"/>
          <p:cNvSpPr txBox="1">
            <a:spLocks noChangeArrowheads="1"/>
          </p:cNvSpPr>
          <p:nvPr/>
        </p:nvSpPr>
        <p:spPr>
          <a:xfrm>
            <a:off x="2219776" y="4860411"/>
            <a:ext cx="7889452" cy="1192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altLang="pt-BR" sz="2000" dirty="0">
                <a:latin typeface="Tw Cen MT" panose="020B0602020104020603" pitchFamily="34" charset="0"/>
              </a:rPr>
              <a:t>Loiola, E.; Bastos, A. V. B.; Queiroz, N. e Silva, T. D. (2014). Dimensões Básicas de Análise das Organizações. Em: J. C. </a:t>
            </a:r>
            <a:r>
              <a:rPr lang="pt-BR" altLang="pt-BR" sz="2000" dirty="0" err="1">
                <a:latin typeface="Tw Cen MT" panose="020B0602020104020603" pitchFamily="34" charset="0"/>
              </a:rPr>
              <a:t>Zanelli</a:t>
            </a:r>
            <a:r>
              <a:rPr lang="pt-BR" altLang="pt-BR" sz="2000" dirty="0">
                <a:latin typeface="Tw Cen MT" panose="020B0602020104020603" pitchFamily="34" charset="0"/>
              </a:rPr>
              <a:t>; J. E. Borges-Andrade e A. V. B. Bastos (Eds.). </a:t>
            </a:r>
            <a:r>
              <a:rPr lang="pt-BR" altLang="pt-BR" sz="2000" i="1" dirty="0">
                <a:latin typeface="Tw Cen MT" panose="020B0602020104020603" pitchFamily="34" charset="0"/>
              </a:rPr>
              <a:t>Psicologia, organizações e trabalho no Brasil</a:t>
            </a:r>
            <a:r>
              <a:rPr lang="pt-BR" altLang="pt-BR" sz="2000" dirty="0">
                <a:latin typeface="Tw Cen MT" panose="020B0602020104020603" pitchFamily="34" charset="0"/>
              </a:rPr>
              <a:t> </a:t>
            </a:r>
            <a:r>
              <a:rPr lang="pt-BR" altLang="pt-BR" sz="2000" i="1" dirty="0">
                <a:latin typeface="Tw Cen MT" panose="020B0602020104020603" pitchFamily="34" charset="0"/>
              </a:rPr>
              <a:t>– 2ª. Edição </a:t>
            </a:r>
            <a:r>
              <a:rPr lang="pt-BR" altLang="pt-BR" sz="2000" dirty="0">
                <a:latin typeface="Tw Cen MT" panose="020B0602020104020603" pitchFamily="34" charset="0"/>
              </a:rPr>
              <a:t>(pp. 109-170). Porto Alegre: Artmed.</a:t>
            </a:r>
          </a:p>
          <a:p>
            <a:pPr algn="just"/>
            <a:endParaRPr lang="pt-BR" altLang="pt-BR" sz="3600" dirty="0"/>
          </a:p>
        </p:txBody>
      </p:sp>
      <p:pic>
        <p:nvPicPr>
          <p:cNvPr id="88" name="Imagem 87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5A7A6AA-9D18-4D33-8549-23731BD9AC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86704" y="2977212"/>
            <a:ext cx="739891" cy="7398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297C454F-6B10-4B5B-AE29-C13CE19F30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423702" y="2113146"/>
            <a:ext cx="371314" cy="44575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341EC114-A395-48B4-9FC1-10546609683F}"/>
              </a:ext>
            </a:extLst>
          </p:cNvPr>
          <p:cNvSpPr txBox="1"/>
          <p:nvPr/>
        </p:nvSpPr>
        <p:spPr>
          <a:xfrm>
            <a:off x="8546870" y="7043112"/>
            <a:ext cx="40551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9" tooltip="https://commons.wikimedia.org/wiki/File:LibreOffice_Writer_icon_3.3.1_48_px.sv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10" tooltip="https://creativecommons.org/licenses/by-sa/3.0/"/>
              </a:rPr>
              <a:t>CC BY-SA</a:t>
            </a:r>
            <a:endParaRPr lang="pt-BR" sz="9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64968"/>
      </p:ext>
    </p:extLst>
  </p:cSld>
  <p:clrMapOvr>
    <a:masterClrMapping/>
  </p:clrMapOvr>
  <p:transition spd="med" advTm="351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2CB42C-EBF2-4181-9E4D-E144FCE4B0A8}"/>
              </a:ext>
            </a:extLst>
          </p:cNvPr>
          <p:cNvSpPr txBox="1"/>
          <p:nvPr/>
        </p:nvSpPr>
        <p:spPr>
          <a:xfrm>
            <a:off x="454035" y="3601928"/>
            <a:ext cx="513347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4400" dirty="0">
                <a:solidFill>
                  <a:srgbClr val="A10779"/>
                </a:solidFill>
                <a:latin typeface="Tw Cen MT" panose="020B0602020104020603" pitchFamily="34" charset="0"/>
              </a:rPr>
              <a:t>DIMENSÕES BÁSICAS DE ANÁLISE DAS ORGANIZAÇÕES</a:t>
            </a:r>
          </a:p>
          <a:p>
            <a:pPr algn="ctr"/>
            <a:endParaRPr lang="en-US" sz="14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A0A8C2D-26D1-4C13-A880-31D658D53FA7}"/>
              </a:ext>
            </a:extLst>
          </p:cNvPr>
          <p:cNvGrpSpPr/>
          <p:nvPr/>
        </p:nvGrpSpPr>
        <p:grpSpPr>
          <a:xfrm>
            <a:off x="1303584" y="5768345"/>
            <a:ext cx="2664033" cy="451824"/>
            <a:chOff x="4679587" y="878988"/>
            <a:chExt cx="1123221" cy="19050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C37E6D5B-B3E9-4894-9C23-739E88C5A89A}"/>
                </a:ext>
              </a:extLst>
            </p:cNvPr>
            <p:cNvSpPr/>
            <p:nvPr/>
          </p:nvSpPr>
          <p:spPr>
            <a:xfrm>
              <a:off x="4679587" y="878988"/>
              <a:ext cx="190500" cy="19050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90FCDAE-5079-4E52-863A-39643F6DC0EB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52C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6E6B2E-83AE-4416-8164-F0DEDAA55877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EFA8D9CF-D909-4A56-8F1E-312A551CCD85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A107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5" b="96743" l="6348" r="92676"/>
                    </a14:imgEffect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69" y="93133"/>
            <a:ext cx="7624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8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66ACF4C-6F8C-46FC-8362-2E05C90EEAFA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4F373113-18F1-4443-9A8E-5EF06C1D2FEA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8F99D053-FB83-41F1-B2CB-C10918BC99BC}"/>
                </a:ext>
              </a:extLst>
            </p:cNvPr>
            <p:cNvSpPr/>
            <p:nvPr/>
          </p:nvSpPr>
          <p:spPr>
            <a:xfrm>
              <a:off x="11103974" y="2337441"/>
              <a:ext cx="1088026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50C247F-7990-4945-869D-5E2A900F477F}"/>
              </a:ext>
            </a:extLst>
          </p:cNvPr>
          <p:cNvGrpSpPr/>
          <p:nvPr/>
        </p:nvGrpSpPr>
        <p:grpSpPr>
          <a:xfrm>
            <a:off x="-9886837" y="0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6D2C93AC-EBE3-4E67-A867-76D5D6BEDB1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5DBD2B9-E73C-4AE9-91C9-698379867E98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CD6BDC4B-8313-4203-9F42-C28AC214EB64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Estrutura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44037FC5-8E34-4772-9A87-813F2AD5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C916508-F80D-434E-B066-812949E5DB94}"/>
              </a:ext>
            </a:extLst>
          </p:cNvPr>
          <p:cNvGrpSpPr/>
          <p:nvPr/>
        </p:nvGrpSpPr>
        <p:grpSpPr>
          <a:xfrm>
            <a:off x="-8935692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CE9E3B68-B936-49FB-94D8-7AC0076CF48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0D3F9516-66C4-44E6-9877-6C0374B5112C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2DF4D80-460D-4455-B80A-3BC0C6A12DA2}"/>
                </a:ext>
              </a:extLst>
            </p:cNvPr>
            <p:cNvSpPr txBox="1"/>
            <p:nvPr/>
          </p:nvSpPr>
          <p:spPr>
            <a:xfrm rot="16200000">
              <a:off x="9075242" y="3147723"/>
              <a:ext cx="2075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Ambiente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7AB39DAF-3109-4CEA-BD1D-C123179F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2B7020D-701A-4EE7-BDA2-CD171993C203}"/>
              </a:ext>
            </a:extLst>
          </p:cNvPr>
          <p:cNvGrpSpPr/>
          <p:nvPr/>
        </p:nvGrpSpPr>
        <p:grpSpPr>
          <a:xfrm>
            <a:off x="-9073250" y="0"/>
            <a:ext cx="9599267" cy="6858000"/>
            <a:chOff x="491575" y="0"/>
            <a:chExt cx="9599267" cy="6858000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3B77930A-0489-40A5-B3D7-053D64BD29C4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ED749F6-F5EB-48BD-A697-16D473CCCFE8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070AD46-78F1-4169-9AE3-EDECC43BD39B}"/>
                </a:ext>
              </a:extLst>
            </p:cNvPr>
            <p:cNvSpPr txBox="1"/>
            <p:nvPr/>
          </p:nvSpPr>
          <p:spPr>
            <a:xfrm rot="16200000">
              <a:off x="8610550" y="3140759"/>
              <a:ext cx="2314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Estratégias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2857813" y="600754"/>
            <a:ext cx="858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5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DA AULA</a:t>
            </a:r>
          </a:p>
        </p:txBody>
      </p:sp>
      <p:grpSp>
        <p:nvGrpSpPr>
          <p:cNvPr id="83" name="Group 103">
            <a:extLst>
              <a:ext uri="{FF2B5EF4-FFF2-40B4-BE49-F238E27FC236}">
                <a16:creationId xmlns="" xmlns:a16="http://schemas.microsoft.com/office/drawing/2014/main" id="{A87830BE-EEF7-4034-8ABE-3212DB467DB4}"/>
              </a:ext>
            </a:extLst>
          </p:cNvPr>
          <p:cNvGrpSpPr/>
          <p:nvPr/>
        </p:nvGrpSpPr>
        <p:grpSpPr>
          <a:xfrm>
            <a:off x="2280990" y="1343880"/>
            <a:ext cx="1904147" cy="2040816"/>
            <a:chOff x="1494515" y="2182683"/>
            <a:chExt cx="1591585" cy="1894017"/>
          </a:xfrm>
          <a:solidFill>
            <a:srgbClr val="3BC3B3"/>
          </a:solidFill>
        </p:grpSpPr>
        <p:sp>
          <p:nvSpPr>
            <p:cNvPr id="84" name="Rectangle: Top Corners Rounded 104">
              <a:extLst>
                <a:ext uri="{FF2B5EF4-FFF2-40B4-BE49-F238E27FC236}">
                  <a16:creationId xmlns="" xmlns:a16="http://schemas.microsoft.com/office/drawing/2014/main" id="{F1B87F23-BD02-4DB3-947D-2F61C5B87FEF}"/>
                </a:ext>
              </a:extLst>
            </p:cNvPr>
            <p:cNvSpPr/>
            <p:nvPr/>
          </p:nvSpPr>
          <p:spPr>
            <a:xfrm>
              <a:off x="149451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105">
              <a:extLst>
                <a:ext uri="{FF2B5EF4-FFF2-40B4-BE49-F238E27FC236}">
                  <a16:creationId xmlns="" xmlns:a16="http://schemas.microsoft.com/office/drawing/2014/main" id="{5D8301A0-49D9-41A5-A227-2E35458E6401}"/>
                </a:ext>
              </a:extLst>
            </p:cNvPr>
            <p:cNvSpPr txBox="1"/>
            <p:nvPr/>
          </p:nvSpPr>
          <p:spPr>
            <a:xfrm>
              <a:off x="1494515" y="2182683"/>
              <a:ext cx="1591584" cy="5998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w Cen MT" panose="020B0602020104020603" pitchFamily="34" charset="0"/>
                </a:rPr>
                <a:t>Estrutura</a:t>
              </a:r>
              <a:r>
                <a:rPr lang="en-US" b="1" dirty="0">
                  <a:latin typeface="Tw Cen MT" panose="020B0602020104020603" pitchFamily="34" charset="0"/>
                </a:rPr>
                <a:t> </a:t>
              </a:r>
              <a:r>
                <a:rPr lang="en-US" b="1" dirty="0" err="1">
                  <a:latin typeface="Tw Cen MT" panose="020B0602020104020603" pitchFamily="34" charset="0"/>
                </a:rPr>
                <a:t>Organizacional</a:t>
              </a:r>
              <a:endParaRPr lang="en-US" b="1" dirty="0">
                <a:latin typeface="Tw Cen MT" panose="020B0602020104020603" pitchFamily="34" charset="0"/>
              </a:endParaRPr>
            </a:p>
          </p:txBody>
        </p:sp>
        <p:sp>
          <p:nvSpPr>
            <p:cNvPr id="86" name="TextBox 106">
              <a:extLst>
                <a:ext uri="{FF2B5EF4-FFF2-40B4-BE49-F238E27FC236}">
                  <a16:creationId xmlns="" xmlns:a16="http://schemas.microsoft.com/office/drawing/2014/main" id="{236675CF-5B12-4D6B-8C03-F29656450255}"/>
                </a:ext>
              </a:extLst>
            </p:cNvPr>
            <p:cNvSpPr txBox="1"/>
            <p:nvPr/>
          </p:nvSpPr>
          <p:spPr>
            <a:xfrm>
              <a:off x="1843092" y="2746781"/>
              <a:ext cx="894432" cy="9426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Tw Cen MT" panose="020B0602020104020603" pitchFamily="34" charset="0"/>
                </a:rPr>
                <a:t>1</a:t>
              </a:r>
            </a:p>
          </p:txBody>
        </p:sp>
      </p:grpSp>
      <p:sp>
        <p:nvSpPr>
          <p:cNvPr id="87" name="Freeform: Shape 107">
            <a:extLst>
              <a:ext uri="{FF2B5EF4-FFF2-40B4-BE49-F238E27FC236}">
                <a16:creationId xmlns="" xmlns:a16="http://schemas.microsoft.com/office/drawing/2014/main" id="{48958204-CE05-4E79-AC55-C76FBB79E37F}"/>
              </a:ext>
            </a:extLst>
          </p:cNvPr>
          <p:cNvSpPr/>
          <p:nvPr/>
        </p:nvSpPr>
        <p:spPr>
          <a:xfrm flipV="1">
            <a:off x="1860894" y="2432197"/>
            <a:ext cx="2700000" cy="3960000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99">
            <a:extLst>
              <a:ext uri="{FF2B5EF4-FFF2-40B4-BE49-F238E27FC236}">
                <a16:creationId xmlns="" xmlns:a16="http://schemas.microsoft.com/office/drawing/2014/main" id="{12310FCA-56F2-4778-94B7-C1B5FD53AE20}"/>
              </a:ext>
            </a:extLst>
          </p:cNvPr>
          <p:cNvGrpSpPr/>
          <p:nvPr/>
        </p:nvGrpSpPr>
        <p:grpSpPr>
          <a:xfrm>
            <a:off x="5480196" y="1360241"/>
            <a:ext cx="1904144" cy="2040816"/>
            <a:chOff x="3991394" y="2182683"/>
            <a:chExt cx="1591583" cy="1894017"/>
          </a:xfrm>
          <a:solidFill>
            <a:srgbClr val="FED666"/>
          </a:solidFill>
        </p:grpSpPr>
        <p:sp>
          <p:nvSpPr>
            <p:cNvPr id="89" name="Rectangle: Top Corners Rounded 100">
              <a:extLst>
                <a:ext uri="{FF2B5EF4-FFF2-40B4-BE49-F238E27FC236}">
                  <a16:creationId xmlns="" xmlns:a16="http://schemas.microsoft.com/office/drawing/2014/main" id="{E792FABC-AA8F-4748-B8FA-DBB9112863AC}"/>
                </a:ext>
              </a:extLst>
            </p:cNvPr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101">
              <a:extLst>
                <a:ext uri="{FF2B5EF4-FFF2-40B4-BE49-F238E27FC236}">
                  <a16:creationId xmlns="" xmlns:a16="http://schemas.microsoft.com/office/drawing/2014/main" id="{83919267-9DA5-4811-B4F4-94D72398E7FD}"/>
                </a:ext>
              </a:extLst>
            </p:cNvPr>
            <p:cNvSpPr txBox="1"/>
            <p:nvPr/>
          </p:nvSpPr>
          <p:spPr>
            <a:xfrm>
              <a:off x="3991394" y="2182683"/>
              <a:ext cx="1591582" cy="5998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w Cen MT" panose="020B0602020104020603" pitchFamily="34" charset="0"/>
                </a:rPr>
                <a:t>Ambiente</a:t>
              </a:r>
              <a:r>
                <a:rPr lang="en-US" b="1" dirty="0">
                  <a:latin typeface="Tw Cen MT" panose="020B0602020104020603" pitchFamily="34" charset="0"/>
                </a:rPr>
                <a:t> </a:t>
              </a:r>
              <a:r>
                <a:rPr lang="en-US" b="1" dirty="0" err="1">
                  <a:latin typeface="Tw Cen MT" panose="020B0602020104020603" pitchFamily="34" charset="0"/>
                </a:rPr>
                <a:t>Organizacional</a:t>
              </a:r>
              <a:endParaRPr lang="en-US" b="1" dirty="0">
                <a:latin typeface="Tw Cen MT" panose="020B0602020104020603" pitchFamily="34" charset="0"/>
              </a:endParaRPr>
            </a:p>
          </p:txBody>
        </p:sp>
        <p:sp>
          <p:nvSpPr>
            <p:cNvPr id="91" name="TextBox 102">
              <a:extLst>
                <a:ext uri="{FF2B5EF4-FFF2-40B4-BE49-F238E27FC236}">
                  <a16:creationId xmlns="" xmlns:a16="http://schemas.microsoft.com/office/drawing/2014/main" id="{FECB41C1-3E79-45AA-B100-38C9E092C776}"/>
                </a:ext>
              </a:extLst>
            </p:cNvPr>
            <p:cNvSpPr txBox="1"/>
            <p:nvPr/>
          </p:nvSpPr>
          <p:spPr>
            <a:xfrm>
              <a:off x="4348259" y="2746781"/>
              <a:ext cx="894432" cy="9426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Tw Cen MT" panose="020B0602020104020603" pitchFamily="34" charset="0"/>
                </a:rPr>
                <a:t>2</a:t>
              </a:r>
            </a:p>
          </p:txBody>
        </p:sp>
      </p:grpSp>
      <p:grpSp>
        <p:nvGrpSpPr>
          <p:cNvPr id="93" name="Group 95">
            <a:extLst>
              <a:ext uri="{FF2B5EF4-FFF2-40B4-BE49-F238E27FC236}">
                <a16:creationId xmlns="" xmlns:a16="http://schemas.microsoft.com/office/drawing/2014/main" id="{183EA2CA-A17F-4A6A-AC3E-6F8757F77880}"/>
              </a:ext>
            </a:extLst>
          </p:cNvPr>
          <p:cNvGrpSpPr/>
          <p:nvPr/>
        </p:nvGrpSpPr>
        <p:grpSpPr>
          <a:xfrm>
            <a:off x="8723926" y="1344639"/>
            <a:ext cx="1904144" cy="2070460"/>
            <a:chOff x="6488271" y="2182683"/>
            <a:chExt cx="1591583" cy="1894017"/>
          </a:xfrm>
          <a:solidFill>
            <a:srgbClr val="FF5050"/>
          </a:solidFill>
        </p:grpSpPr>
        <p:sp>
          <p:nvSpPr>
            <p:cNvPr id="94" name="Rectangle: Top Corners Rounded 96">
              <a:extLst>
                <a:ext uri="{FF2B5EF4-FFF2-40B4-BE49-F238E27FC236}">
                  <a16:creationId xmlns="" xmlns:a16="http://schemas.microsoft.com/office/drawing/2014/main" id="{225A95EB-3596-4C52-91EE-39023E85BE2D}"/>
                </a:ext>
              </a:extLst>
            </p:cNvPr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TextBox 98">
              <a:extLst>
                <a:ext uri="{FF2B5EF4-FFF2-40B4-BE49-F238E27FC236}">
                  <a16:creationId xmlns="" xmlns:a16="http://schemas.microsoft.com/office/drawing/2014/main" id="{74F68486-5533-4B47-B6BA-92533CBB4036}"/>
                </a:ext>
              </a:extLst>
            </p:cNvPr>
            <p:cNvSpPr txBox="1"/>
            <p:nvPr/>
          </p:nvSpPr>
          <p:spPr>
            <a:xfrm>
              <a:off x="6880522" y="2774176"/>
              <a:ext cx="894432" cy="9291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Tw Cen MT" panose="020B0602020104020603" pitchFamily="34" charset="0"/>
                </a:rPr>
                <a:t>3</a:t>
              </a:r>
            </a:p>
          </p:txBody>
        </p:sp>
        <p:sp>
          <p:nvSpPr>
            <p:cNvPr id="95" name="TextBox 97">
              <a:extLst>
                <a:ext uri="{FF2B5EF4-FFF2-40B4-BE49-F238E27FC236}">
                  <a16:creationId xmlns="" xmlns:a16="http://schemas.microsoft.com/office/drawing/2014/main" id="{D9A6427C-7201-480C-B8BA-C01C9BCA7B52}"/>
                </a:ext>
              </a:extLst>
            </p:cNvPr>
            <p:cNvSpPr txBox="1"/>
            <p:nvPr/>
          </p:nvSpPr>
          <p:spPr>
            <a:xfrm>
              <a:off x="6488271" y="2182683"/>
              <a:ext cx="1591582" cy="8446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w Cen MT" panose="020B0602020104020603" pitchFamily="34" charset="0"/>
                </a:rPr>
                <a:t>Estratégia</a:t>
              </a:r>
              <a:r>
                <a:rPr lang="en-US" b="1" dirty="0">
                  <a:latin typeface="Tw Cen MT" panose="020B0602020104020603" pitchFamily="34" charset="0"/>
                </a:rPr>
                <a:t> e </a:t>
              </a:r>
            </a:p>
            <a:p>
              <a:pPr algn="ctr"/>
              <a:r>
                <a:rPr lang="en-US" b="1" dirty="0" err="1">
                  <a:latin typeface="Tw Cen MT" panose="020B0602020104020603" pitchFamily="34" charset="0"/>
                </a:rPr>
                <a:t>Conduta</a:t>
              </a:r>
              <a:r>
                <a:rPr lang="en-US" b="1" dirty="0">
                  <a:latin typeface="Tw Cen MT" panose="020B0602020104020603" pitchFamily="34" charset="0"/>
                </a:rPr>
                <a:t> </a:t>
              </a:r>
              <a:r>
                <a:rPr lang="en-US" b="1" dirty="0" err="1">
                  <a:latin typeface="Tw Cen MT" panose="020B0602020104020603" pitchFamily="34" charset="0"/>
                </a:rPr>
                <a:t>Organizacional</a:t>
              </a:r>
              <a:endParaRPr lang="en-US" b="1" dirty="0">
                <a:latin typeface="Tw Cen MT" panose="020B0602020104020603" pitchFamily="34" charset="0"/>
              </a:endParaRPr>
            </a:p>
          </p:txBody>
        </p:sp>
      </p:grpSp>
      <p:sp>
        <p:nvSpPr>
          <p:cNvPr id="98" name="Text Box 22"/>
          <p:cNvSpPr txBox="1">
            <a:spLocks noChangeArrowheads="1"/>
          </p:cNvSpPr>
          <p:nvPr/>
        </p:nvSpPr>
        <p:spPr bwMode="auto">
          <a:xfrm>
            <a:off x="1932071" y="3018570"/>
            <a:ext cx="2537318" cy="107721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93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Processo de Construção:</a:t>
            </a:r>
          </a:p>
          <a:p>
            <a:pPr lvl="1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Mecanismo de Divisão</a:t>
            </a:r>
          </a:p>
          <a:p>
            <a:pPr lvl="1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Mecanismo de Coordenação</a:t>
            </a:r>
            <a:endParaRPr lang="pt-BR" altLang="pt-BR" sz="1400" dirty="0">
              <a:latin typeface="Tw Cen MT" panose="020B0602020104020603" pitchFamily="34" charset="0"/>
            </a:endParaRPr>
          </a:p>
        </p:txBody>
      </p:sp>
      <p:sp>
        <p:nvSpPr>
          <p:cNvPr id="99" name="Freeform: Shape 107">
            <a:extLst>
              <a:ext uri="{FF2B5EF4-FFF2-40B4-BE49-F238E27FC236}">
                <a16:creationId xmlns="" xmlns:a16="http://schemas.microsoft.com/office/drawing/2014/main" id="{48958204-CE05-4E79-AC55-C76FBB79E37F}"/>
              </a:ext>
            </a:extLst>
          </p:cNvPr>
          <p:cNvSpPr/>
          <p:nvPr/>
        </p:nvSpPr>
        <p:spPr>
          <a:xfrm flipV="1">
            <a:off x="5089154" y="2447799"/>
            <a:ext cx="2700000" cy="4068000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107">
            <a:extLst>
              <a:ext uri="{FF2B5EF4-FFF2-40B4-BE49-F238E27FC236}">
                <a16:creationId xmlns="" xmlns:a16="http://schemas.microsoft.com/office/drawing/2014/main" id="{48958204-CE05-4E79-AC55-C76FBB79E37F}"/>
              </a:ext>
            </a:extLst>
          </p:cNvPr>
          <p:cNvSpPr/>
          <p:nvPr/>
        </p:nvSpPr>
        <p:spPr>
          <a:xfrm flipV="1">
            <a:off x="8380396" y="2432197"/>
            <a:ext cx="2700000" cy="3960000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 Box 24"/>
          <p:cNvSpPr txBox="1">
            <a:spLocks noChangeArrowheads="1"/>
          </p:cNvSpPr>
          <p:nvPr/>
        </p:nvSpPr>
        <p:spPr bwMode="auto">
          <a:xfrm>
            <a:off x="1902535" y="4146996"/>
            <a:ext cx="2527113" cy="156966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93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Tipos de Estrutura: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 err="1">
                <a:latin typeface="Tw Cen MT" panose="020B0602020104020603" pitchFamily="34" charset="0"/>
              </a:rPr>
              <a:t>Pré</a:t>
            </a:r>
            <a:r>
              <a:rPr lang="pt-BR" altLang="pt-BR" sz="1600" dirty="0">
                <a:latin typeface="Tw Cen MT" panose="020B0602020104020603" pitchFamily="34" charset="0"/>
              </a:rPr>
              <a:t>-burocrática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Burocrática (funcional, divisional, matricial)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Pós-burocráticas (rede e virtual)</a:t>
            </a:r>
          </a:p>
        </p:txBody>
      </p:sp>
      <p:sp>
        <p:nvSpPr>
          <p:cNvPr id="102" name="Text Box 33"/>
          <p:cNvSpPr txBox="1">
            <a:spLocks noChangeArrowheads="1"/>
          </p:cNvSpPr>
          <p:nvPr/>
        </p:nvSpPr>
        <p:spPr bwMode="auto">
          <a:xfrm>
            <a:off x="5107930" y="3064911"/>
            <a:ext cx="2644529" cy="393954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93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Conceito: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4 dicotomias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Relação entre Organização e Ambiente: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2 modelos (Acionistas e Interessados)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Dimensões do Ambiente: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Dinamismo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Complexidade</a:t>
            </a:r>
          </a:p>
          <a:p>
            <a:pPr lvl="1" algn="just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Hostilidade</a:t>
            </a:r>
          </a:p>
          <a:p>
            <a:pPr lvl="1" algn="just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Relação entre Ambiente e Estrutura Organizacional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endParaRPr lang="pt-BR" altLang="pt-BR" sz="1600" dirty="0">
              <a:latin typeface="Tw Cen MT" panose="020B0602020104020603" pitchFamily="34" charset="0"/>
            </a:endParaRP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endParaRPr lang="pt-BR" altLang="pt-BR" sz="1600" dirty="0">
              <a:latin typeface="Tw Cen MT" panose="020B0602020104020603" pitchFamily="34" charset="0"/>
            </a:endParaRP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endParaRPr lang="pt-BR" altLang="pt-BR" sz="1200" dirty="0">
              <a:latin typeface="Tw Cen MT" panose="020B0602020104020603" pitchFamily="34" charset="0"/>
            </a:endParaRPr>
          </a:p>
          <a:p>
            <a:pPr lvl="1" algn="just" eaLnBrk="1" hangingPunct="1">
              <a:spcBef>
                <a:spcPct val="0"/>
              </a:spcBef>
              <a:buClrTx/>
              <a:buNone/>
            </a:pPr>
            <a:endParaRPr lang="pt-BR" altLang="pt-BR" sz="1400" dirty="0">
              <a:latin typeface="Tw Cen MT" panose="020B0602020104020603" pitchFamily="34" charset="0"/>
            </a:endParaRPr>
          </a:p>
        </p:txBody>
      </p:sp>
      <p:sp>
        <p:nvSpPr>
          <p:cNvPr id="104" name="Text Box 35"/>
          <p:cNvSpPr txBox="1">
            <a:spLocks noChangeArrowheads="1"/>
          </p:cNvSpPr>
          <p:nvPr/>
        </p:nvSpPr>
        <p:spPr bwMode="auto">
          <a:xfrm>
            <a:off x="5727695" y="4945874"/>
            <a:ext cx="2592388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93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endParaRPr lang="pt-BR" altLang="pt-BR" sz="1400" dirty="0">
              <a:latin typeface="Tw Cen MT" panose="020B0602020104020603" pitchFamily="34" charset="0"/>
            </a:endParaRPr>
          </a:p>
        </p:txBody>
      </p:sp>
      <p:sp>
        <p:nvSpPr>
          <p:cNvPr id="105" name="Text Box 36"/>
          <p:cNvSpPr txBox="1">
            <a:spLocks noChangeArrowheads="1"/>
          </p:cNvSpPr>
          <p:nvPr/>
        </p:nvSpPr>
        <p:spPr bwMode="auto">
          <a:xfrm>
            <a:off x="5956793" y="5572755"/>
            <a:ext cx="2435976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endParaRPr lang="pt-BR" altLang="pt-BR" sz="1400" b="1" dirty="0">
              <a:solidFill>
                <a:srgbClr val="A10779"/>
              </a:solidFill>
              <a:latin typeface="Tw Cen MT" panose="020B0602020104020603" pitchFamily="34" charset="0"/>
            </a:endParaRPr>
          </a:p>
        </p:txBody>
      </p:sp>
      <p:sp>
        <p:nvSpPr>
          <p:cNvPr id="106" name="Text Box 22"/>
          <p:cNvSpPr txBox="1">
            <a:spLocks noChangeArrowheads="1"/>
          </p:cNvSpPr>
          <p:nvPr/>
        </p:nvSpPr>
        <p:spPr bwMode="auto">
          <a:xfrm>
            <a:off x="8414468" y="3030551"/>
            <a:ext cx="2689505" cy="156966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93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Conceitos e tipos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Char char="•"/>
            </a:pPr>
            <a:endParaRPr lang="pt-BR" altLang="pt-BR" sz="1600" b="1" dirty="0">
              <a:solidFill>
                <a:srgbClr val="FF0066"/>
              </a:solidFill>
              <a:latin typeface="Tw Cen MT" panose="020B0602020104020603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b="1" dirty="0">
                <a:solidFill>
                  <a:srgbClr val="A10779"/>
                </a:solidFill>
                <a:latin typeface="Tw Cen MT" panose="020B0602020104020603" pitchFamily="34" charset="0"/>
              </a:rPr>
              <a:t>Abordagem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Estrutura- Conduta-    </a:t>
            </a:r>
          </a:p>
          <a:p>
            <a:pPr lvl="1" algn="just" eaLnBrk="1" hangingPunct="1">
              <a:spcBef>
                <a:spcPct val="0"/>
              </a:spcBef>
              <a:buClrTx/>
              <a:buNone/>
            </a:pPr>
            <a:r>
              <a:rPr lang="pt-BR" altLang="pt-BR" sz="1600" dirty="0">
                <a:latin typeface="Tw Cen MT" panose="020B0602020104020603" pitchFamily="34" charset="0"/>
              </a:rPr>
              <a:t> Desempenho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Char char="•"/>
            </a:pPr>
            <a:r>
              <a:rPr lang="pt-BR" altLang="pt-BR" sz="1600" dirty="0">
                <a:latin typeface="Tw Cen MT" panose="020B0602020104020603" pitchFamily="34" charset="0"/>
              </a:rPr>
              <a:t>Institucionalista</a:t>
            </a:r>
          </a:p>
        </p:txBody>
      </p:sp>
      <p:pic>
        <p:nvPicPr>
          <p:cNvPr id="107" name="Imagem 106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533317"/>
      </p:ext>
    </p:extLst>
  </p:cSld>
  <p:clrMapOvr>
    <a:masterClrMapping/>
  </p:clrMapOvr>
  <p:transition spd="slow" advTm="4222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" grpId="0" animBg="1"/>
      <p:bldP spid="98" grpId="0"/>
      <p:bldP spid="99" grpId="0" animBg="1"/>
      <p:bldP spid="100" grpId="0" animBg="1"/>
      <p:bldP spid="101" grpId="0"/>
      <p:bldP spid="102" grpId="0"/>
      <p:bldP spid="1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396065" y="78740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36533" y="78740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485467" y="78740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2267" y="889000"/>
            <a:ext cx="18118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5433" y="888999"/>
            <a:ext cx="18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19553" y="888998"/>
            <a:ext cx="1811867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5113" y="16469"/>
            <a:ext cx="60508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Estrutura das Organizações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267597"/>
            <a:ext cx="12192000" cy="5554133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82600" y="1972733"/>
            <a:ext cx="112674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“Representa uma cadeia relativamente estável de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ligação</a:t>
            </a:r>
            <a:r>
              <a:rPr lang="pt-BR" altLang="pt-BR" sz="2400" dirty="0">
                <a:latin typeface="Tw Cen MT" panose="020B0602020104020603" pitchFamily="34" charset="0"/>
              </a:rPr>
              <a:t> entre as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pessoas e o trabalho</a:t>
            </a:r>
            <a:r>
              <a:rPr lang="pt-BR" altLang="pt-BR" sz="2400" dirty="0">
                <a:latin typeface="Tw Cen MT" panose="020B0602020104020603" pitchFamily="34" charset="0"/>
              </a:rPr>
              <a:t> que constituem a organização”.</a:t>
            </a:r>
          </a:p>
          <a:p>
            <a:pPr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Processo por meio do qual a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autoridade</a:t>
            </a:r>
            <a:r>
              <a:rPr lang="pt-BR" altLang="pt-BR" sz="2400" dirty="0">
                <a:latin typeface="Tw Cen MT" panose="020B0602020104020603" pitchFamily="34" charset="0"/>
              </a:rPr>
              <a:t> é distribuída, as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atividades</a:t>
            </a:r>
            <a:r>
              <a:rPr lang="pt-BR" altLang="pt-BR" sz="2400" dirty="0">
                <a:latin typeface="Tw Cen MT" panose="020B0602020104020603" pitchFamily="34" charset="0"/>
              </a:rPr>
              <a:t> são especificadas e um sistema de </a:t>
            </a: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comunicação</a:t>
            </a:r>
            <a:r>
              <a:rPr lang="pt-BR" altLang="pt-BR" sz="2400" dirty="0">
                <a:latin typeface="Tw Cen MT" panose="020B0602020104020603" pitchFamily="34" charset="0"/>
              </a:rPr>
              <a:t> é delineado.</a:t>
            </a:r>
          </a:p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FF5050"/>
                </a:solidFill>
                <a:latin typeface="Tw Cen MT" panose="020B0602020104020603" pitchFamily="34" charset="0"/>
              </a:rPr>
              <a:t>Funções:</a:t>
            </a:r>
            <a:r>
              <a:rPr lang="pt-BR" altLang="pt-BR" sz="2400" b="1" dirty="0">
                <a:latin typeface="Tw Cen MT" panose="020B0602020104020603" pitchFamily="34" charset="0"/>
              </a:rPr>
              <a:t> 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Ajuda a diferenciar as partes de uma organização;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Mantém as partes interligadas criando e reforçando relações de interdependência, previsibilidade e de hierarquia.</a:t>
            </a:r>
          </a:p>
          <a:p>
            <a:endParaRPr lang="pt-BR" sz="2000" dirty="0">
              <a:latin typeface="Tw Cen MT" panose="020B0602020104020603" pitchFamily="34" charset="0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787398" y="4508528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787398" y="5049691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Áudio 1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34"/>
      </p:ext>
    </p:extLst>
  </p:cSld>
  <p:clrMapOvr>
    <a:masterClrMapping/>
  </p:clrMapOvr>
  <p:transition spd="slow" advTm="769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edondar Retângulo em um Canto Único 4">
            <a:extLst>
              <a:ext uri="{FF2B5EF4-FFF2-40B4-BE49-F238E27FC236}">
                <a16:creationId xmlns="" xmlns:a16="http://schemas.microsoft.com/office/drawing/2014/main" id="{CBE5FF73-033F-4E12-B34F-F1B319093809}"/>
              </a:ext>
            </a:extLst>
          </p:cNvPr>
          <p:cNvSpPr/>
          <p:nvPr/>
        </p:nvSpPr>
        <p:spPr>
          <a:xfrm>
            <a:off x="2414542" y="580673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94C2D913-B69A-4F41-9A18-889402029974}"/>
              </a:ext>
            </a:extLst>
          </p:cNvPr>
          <p:cNvSpPr txBox="1"/>
          <p:nvPr/>
        </p:nvSpPr>
        <p:spPr>
          <a:xfrm>
            <a:off x="2490744" y="682273"/>
            <a:ext cx="18118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92052"/>
            <a:ext cx="11352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Processo de Construção da Estrutura Organizacional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37010" y="1029394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300" y="471017"/>
            <a:ext cx="817423" cy="817423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907926"/>
              </p:ext>
            </p:extLst>
          </p:nvPr>
        </p:nvGraphicFramePr>
        <p:xfrm>
          <a:off x="738144" y="1709310"/>
          <a:ext cx="10585176" cy="435133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424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83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21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9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Questão-Chave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>
                          <a:effectLst/>
                        </a:rPr>
                        <a:t>Mecanismo Básico</a:t>
                      </a:r>
                      <a:endParaRPr lang="pt-BR" sz="18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Conceito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7937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pt-BR" sz="1800" u="none" strike="noStrike" dirty="0">
                          <a:effectLst/>
                        </a:rPr>
                        <a:t>1. Em que nível as tarefas devem ser subdivididas em trabalho separados?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Divisão ou diferenciação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Especialização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028">
                <a:tc>
                  <a:txBody>
                    <a:bodyPr/>
                    <a:lstStyle/>
                    <a:p>
                      <a:pPr marL="0" indent="92075" algn="l" rtl="0" fontAlgn="ctr"/>
                      <a:r>
                        <a:rPr lang="pt-BR" sz="1800" u="none" strike="noStrike" dirty="0">
                          <a:effectLst/>
                        </a:rPr>
                        <a:t>2. Em que base ou critério os trabalhos serão agrupados?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Departamentalização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marL="0" indent="92075" algn="l" rtl="0" fontAlgn="ctr"/>
                      <a:r>
                        <a:rPr lang="pt-BR" sz="1800" u="none" strike="noStrike" dirty="0">
                          <a:effectLst/>
                        </a:rPr>
                        <a:t>3. A quem os trabalhadores devem se reportar?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Coordenação ou Integração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Hierarquia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2911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pt-BR" sz="1800" u="none" strike="noStrike" dirty="0">
                          <a:effectLst/>
                        </a:rPr>
                        <a:t>4. Que número de trabalhadores deve ficar sob a coordenação de um gestor?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Esfera de Controle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4470">
                <a:tc>
                  <a:txBody>
                    <a:bodyPr/>
                    <a:lstStyle/>
                    <a:p>
                      <a:pPr marL="0" indent="92075" algn="l" rtl="0" fontAlgn="ctr"/>
                      <a:r>
                        <a:rPr lang="pt-BR" sz="1800" u="none" strike="noStrike" dirty="0">
                          <a:effectLst/>
                        </a:rPr>
                        <a:t>5. Onde está a autoridade para a tomada de decisão?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Centralização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75574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pt-BR" sz="1800" u="none" strike="noStrike" dirty="0">
                          <a:effectLst/>
                        </a:rPr>
                        <a:t>6. Em que nível deve haver regras e regulamentos orientando a conduta de empregados e gestores?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u="none" strike="noStrike" dirty="0">
                          <a:effectLst/>
                        </a:rPr>
                        <a:t>Formalização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8844" marR="8844" marT="8844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738144" y="6077555"/>
            <a:ext cx="3719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Tw Cen MT" panose="020B0602020104020603" pitchFamily="34" charset="0"/>
              </a:rPr>
              <a:t>Fonte: Com base em Robbins, Judge e Sobral (2010</a:t>
            </a:r>
            <a:r>
              <a:rPr lang="pt-BR" sz="1000" dirty="0">
                <a:latin typeface="Tw Cen MT" panose="020B0602020104020603" pitchFamily="34" charset="0"/>
              </a:rPr>
              <a:t>)</a:t>
            </a:r>
          </a:p>
        </p:txBody>
      </p:sp>
      <p:sp>
        <p:nvSpPr>
          <p:cNvPr id="3" name="Arredondar Retângulo em um Canto Único 5">
            <a:extLst>
              <a:ext uri="{FF2B5EF4-FFF2-40B4-BE49-F238E27FC236}">
                <a16:creationId xmlns="" xmlns:a16="http://schemas.microsoft.com/office/drawing/2014/main" id="{A37D0268-FE89-4543-A0EA-D7B15A486F5E}"/>
              </a:ext>
            </a:extLst>
          </p:cNvPr>
          <p:cNvSpPr/>
          <p:nvPr/>
        </p:nvSpPr>
        <p:spPr>
          <a:xfrm>
            <a:off x="4455010" y="580673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Arredondar Retângulo em um Canto Único 6">
            <a:extLst>
              <a:ext uri="{FF2B5EF4-FFF2-40B4-BE49-F238E27FC236}">
                <a16:creationId xmlns="" xmlns:a16="http://schemas.microsoft.com/office/drawing/2014/main" id="{7AC322F3-8745-442E-ACAB-801311CBB37F}"/>
              </a:ext>
            </a:extLst>
          </p:cNvPr>
          <p:cNvSpPr/>
          <p:nvPr/>
        </p:nvSpPr>
        <p:spPr>
          <a:xfrm>
            <a:off x="6491921" y="580673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641DABE6-38E0-4E9F-BB7C-1D414F14A79A}"/>
              </a:ext>
            </a:extLst>
          </p:cNvPr>
          <p:cNvSpPr txBox="1"/>
          <p:nvPr/>
        </p:nvSpPr>
        <p:spPr>
          <a:xfrm>
            <a:off x="4543910" y="682272"/>
            <a:ext cx="18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F89AF25E-BD9E-4D13-B64B-4F3C03DE4A97}"/>
              </a:ext>
            </a:extLst>
          </p:cNvPr>
          <p:cNvSpPr txBox="1"/>
          <p:nvPr/>
        </p:nvSpPr>
        <p:spPr>
          <a:xfrm>
            <a:off x="6521560" y="682271"/>
            <a:ext cx="1811867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801"/>
      </p:ext>
    </p:extLst>
  </p:cSld>
  <p:clrMapOvr>
    <a:masterClrMapping/>
  </p:clrMapOvr>
  <p:transition spd="slow" advTm="5600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67938"/>
            <a:ext cx="11352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Processo de Construção da Estrutura Organizacional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03742" y="1247940"/>
            <a:ext cx="72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Mecanismos de Divisão/ Diferenciação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7095" y="1776850"/>
            <a:ext cx="1119493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Especialização:</a:t>
            </a:r>
            <a:r>
              <a:rPr lang="pt-BR" altLang="pt-BR" sz="2400" dirty="0">
                <a:latin typeface="Tw Cen MT" panose="020B0602020104020603" pitchFamily="34" charset="0"/>
              </a:rPr>
              <a:t> trabalho dividido em tarefas individualizadas.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Horizontal:</a:t>
            </a:r>
            <a:r>
              <a:rPr lang="pt-BR" altLang="pt-BR" sz="2400" dirty="0">
                <a:latin typeface="Tw Cen MT" panose="020B0602020104020603" pitchFamily="34" charset="0"/>
              </a:rPr>
              <a:t> o trabalho é dividido em trabalhos discretos, individualizados. Refere-se aos componentes das tarefas, às suas especificações.</a:t>
            </a:r>
          </a:p>
          <a:p>
            <a:pPr marL="1257300" lvl="2" indent="-342900" algn="just">
              <a:spcBef>
                <a:spcPct val="5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Caracteriza-se em extensão ou amplitude (superespecialização ou flexibilidade para execução de múltiplas tarefas). </a:t>
            </a:r>
          </a:p>
          <a:p>
            <a:pPr lvl="3" algn="just">
              <a:spcBef>
                <a:spcPct val="50000"/>
              </a:spcBef>
              <a:buClr>
                <a:srgbClr val="FFC000"/>
              </a:buClr>
              <a:buSzPct val="150000"/>
            </a:pPr>
            <a:r>
              <a:rPr lang="pt-BR" altLang="pt-BR" sz="2200" dirty="0" err="1">
                <a:latin typeface="Tw Cen MT" panose="020B0602020104020603" pitchFamily="34" charset="0"/>
              </a:rPr>
              <a:t>Ex</a:t>
            </a:r>
            <a:r>
              <a:rPr lang="pt-BR" altLang="pt-BR" sz="2200" dirty="0">
                <a:latin typeface="Tw Cen MT" panose="020B0602020104020603" pitchFamily="34" charset="0"/>
              </a:rPr>
              <a:t>: cardiologista – detêm o planejamento e o controle de suas atividades, apesar de desempenhar um trabalho especializado.</a:t>
            </a:r>
          </a:p>
          <a:p>
            <a:pPr marL="1257300" lvl="2" indent="-342900" algn="just">
              <a:spcBef>
                <a:spcPct val="50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w Cen MT" panose="020B0602020104020603" pitchFamily="34" charset="0"/>
              </a:rPr>
              <a:t>Conceito associado: departamentalização </a:t>
            </a:r>
          </a:p>
          <a:p>
            <a:pPr lvl="3" algn="just">
              <a:spcBef>
                <a:spcPct val="50000"/>
              </a:spcBef>
              <a:buClr>
                <a:srgbClr val="FFC000"/>
              </a:buClr>
              <a:buSzPct val="150000"/>
            </a:pPr>
            <a:r>
              <a:rPr lang="pt-BR" altLang="pt-BR" sz="2200" u="sng" dirty="0">
                <a:latin typeface="Tw Cen MT" panose="020B0602020104020603" pitchFamily="34" charset="0"/>
              </a:rPr>
              <a:t>departamentos</a:t>
            </a:r>
            <a:r>
              <a:rPr lang="pt-BR" altLang="pt-BR" sz="2200" dirty="0">
                <a:latin typeface="Tw Cen MT" panose="020B0602020104020603" pitchFamily="34" charset="0"/>
              </a:rPr>
              <a:t> </a:t>
            </a:r>
            <a:r>
              <a:rPr lang="pt-BR" altLang="pt-BR" sz="2200" u="sng" dirty="0">
                <a:latin typeface="Tw Cen MT" panose="020B0602020104020603" pitchFamily="34" charset="0"/>
              </a:rPr>
              <a:t>funcionais</a:t>
            </a:r>
            <a:r>
              <a:rPr lang="pt-BR" altLang="pt-BR" sz="2200" dirty="0">
                <a:latin typeface="Tw Cen MT" panose="020B0602020104020603" pitchFamily="34" charset="0"/>
              </a:rPr>
              <a:t> – engenharia, contabilidade, marketing; </a:t>
            </a:r>
          </a:p>
          <a:p>
            <a:pPr lvl="3" algn="just">
              <a:spcBef>
                <a:spcPct val="50000"/>
              </a:spcBef>
              <a:buClr>
                <a:srgbClr val="FFC000"/>
              </a:buClr>
              <a:buSzPct val="150000"/>
            </a:pPr>
            <a:r>
              <a:rPr lang="pt-BR" altLang="pt-BR" sz="2200" u="sng" dirty="0">
                <a:latin typeface="Tw Cen MT" panose="020B0602020104020603" pitchFamily="34" charset="0"/>
              </a:rPr>
              <a:t>departamentos</a:t>
            </a:r>
            <a:r>
              <a:rPr lang="pt-BR" altLang="pt-BR" sz="2200" dirty="0">
                <a:latin typeface="Tw Cen MT" panose="020B0602020104020603" pitchFamily="34" charset="0"/>
              </a:rPr>
              <a:t> </a:t>
            </a:r>
            <a:r>
              <a:rPr lang="pt-BR" altLang="pt-BR" sz="2200" u="sng" dirty="0">
                <a:latin typeface="Tw Cen MT" panose="020B0602020104020603" pitchFamily="34" charset="0"/>
              </a:rPr>
              <a:t>por</a:t>
            </a:r>
            <a:r>
              <a:rPr lang="pt-BR" altLang="pt-BR" sz="2200" dirty="0">
                <a:latin typeface="Tw Cen MT" panose="020B0602020104020603" pitchFamily="34" charset="0"/>
              </a:rPr>
              <a:t> </a:t>
            </a:r>
            <a:r>
              <a:rPr lang="pt-BR" altLang="pt-BR" sz="2200" u="sng" dirty="0">
                <a:latin typeface="Tw Cen MT" panose="020B0602020104020603" pitchFamily="34" charset="0"/>
              </a:rPr>
              <a:t>produto</a:t>
            </a:r>
            <a:r>
              <a:rPr lang="pt-BR" altLang="pt-BR" sz="2200" dirty="0">
                <a:latin typeface="Tw Cen MT" panose="020B0602020104020603" pitchFamily="34" charset="0"/>
              </a:rPr>
              <a:t> – petroquímica... divisão de combustíveis, lubrificantes. </a:t>
            </a:r>
          </a:p>
          <a:p>
            <a:pPr algn="just"/>
            <a:endParaRPr lang="pt-BR" sz="2400" dirty="0"/>
          </a:p>
        </p:txBody>
      </p:sp>
      <p:sp>
        <p:nvSpPr>
          <p:cNvPr id="4" name="Arredondar Retângulo em um Canto Único 4">
            <a:extLst>
              <a:ext uri="{FF2B5EF4-FFF2-40B4-BE49-F238E27FC236}">
                <a16:creationId xmlns="" xmlns:a16="http://schemas.microsoft.com/office/drawing/2014/main" id="{443C295F-7234-47A3-AC3C-FFB6D4D5A5F5}"/>
              </a:ext>
            </a:extLst>
          </p:cNvPr>
          <p:cNvSpPr/>
          <p:nvPr/>
        </p:nvSpPr>
        <p:spPr>
          <a:xfrm>
            <a:off x="2415379" y="584910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Arredondar Retângulo em um Canto Único 5">
            <a:extLst>
              <a:ext uri="{FF2B5EF4-FFF2-40B4-BE49-F238E27FC236}">
                <a16:creationId xmlns="" xmlns:a16="http://schemas.microsoft.com/office/drawing/2014/main" id="{69C72B40-9C03-41B8-85EA-6119741E2C04}"/>
              </a:ext>
            </a:extLst>
          </p:cNvPr>
          <p:cNvSpPr/>
          <p:nvPr/>
        </p:nvSpPr>
        <p:spPr>
          <a:xfrm>
            <a:off x="4455847" y="584910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Arredondar Retângulo em um Canto Único 6">
            <a:extLst>
              <a:ext uri="{FF2B5EF4-FFF2-40B4-BE49-F238E27FC236}">
                <a16:creationId xmlns="" xmlns:a16="http://schemas.microsoft.com/office/drawing/2014/main" id="{D1F94B5F-CD24-4061-B92D-9FE981557885}"/>
              </a:ext>
            </a:extLst>
          </p:cNvPr>
          <p:cNvSpPr/>
          <p:nvPr/>
        </p:nvSpPr>
        <p:spPr>
          <a:xfrm>
            <a:off x="6521560" y="584910"/>
            <a:ext cx="1871133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608117A7-FAAD-4C65-B1FB-F80EDCD453D3}"/>
              </a:ext>
            </a:extLst>
          </p:cNvPr>
          <p:cNvSpPr txBox="1"/>
          <p:nvPr/>
        </p:nvSpPr>
        <p:spPr>
          <a:xfrm>
            <a:off x="2491581" y="686510"/>
            <a:ext cx="18118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153BB34B-016B-4731-92DE-187C8CD568CA}"/>
              </a:ext>
            </a:extLst>
          </p:cNvPr>
          <p:cNvSpPr txBox="1"/>
          <p:nvPr/>
        </p:nvSpPr>
        <p:spPr>
          <a:xfrm>
            <a:off x="4515114" y="686509"/>
            <a:ext cx="18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="" xmlns:a16="http://schemas.microsoft.com/office/drawing/2014/main" id="{0C9C6F0E-6EC9-4F05-A56B-6D888604C383}"/>
              </a:ext>
            </a:extLst>
          </p:cNvPr>
          <p:cNvSpPr txBox="1"/>
          <p:nvPr/>
        </p:nvSpPr>
        <p:spPr>
          <a:xfrm>
            <a:off x="6576968" y="685330"/>
            <a:ext cx="1811867" cy="46166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ESTRATÉGIA E CONDUTA ORGANIZACIONAL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8252"/>
      </p:ext>
    </p:extLst>
  </p:cSld>
  <p:clrMapOvr>
    <a:masterClrMapping/>
  </p:clrMapOvr>
  <p:transition spd="slow" advTm="5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Único 4"/>
          <p:cNvSpPr/>
          <p:nvPr/>
        </p:nvSpPr>
        <p:spPr>
          <a:xfrm>
            <a:off x="2226731" y="591864"/>
            <a:ext cx="1913467" cy="575733"/>
          </a:xfrm>
          <a:prstGeom prst="round1Rect">
            <a:avLst/>
          </a:prstGeom>
          <a:solidFill>
            <a:srgbClr val="52CB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4400439" y="585715"/>
            <a:ext cx="1994120" cy="575733"/>
          </a:xfrm>
          <a:prstGeom prst="round1Rect">
            <a:avLst/>
          </a:prstGeom>
          <a:solidFill>
            <a:srgbClr val="FEC63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rredondar Retângulo em um Canto Único 6"/>
          <p:cNvSpPr/>
          <p:nvPr/>
        </p:nvSpPr>
        <p:spPr>
          <a:xfrm>
            <a:off x="6527799" y="584910"/>
            <a:ext cx="1908000" cy="575733"/>
          </a:xfrm>
          <a:prstGeom prst="round1Rect">
            <a:avLst/>
          </a:prstGeom>
          <a:solidFill>
            <a:srgbClr val="FF5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226731" y="648897"/>
            <a:ext cx="17441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ESTRUTURA ORGANIZACIONAL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55847" y="641945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AMBIENTE ORGANIZACIONAL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63799" y="662309"/>
            <a:ext cx="1836000" cy="46800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0EEF0"/>
                </a:solidFill>
                <a:latin typeface="Tw Cen MT" panose="020B0602020104020603" pitchFamily="34" charset="0"/>
              </a:rPr>
              <a:t>ESTRATÉGIA E CONDUTA ORGANIZACIONAL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-93838"/>
            <a:ext cx="11352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rgbClr val="52C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Processo de Construção da Estrutura Organizacional</a:t>
            </a:r>
          </a:p>
        </p:txBody>
      </p:sp>
      <p:sp>
        <p:nvSpPr>
          <p:cNvPr id="13" name="Arredondar Retângulo em um Canto Único 12"/>
          <p:cNvSpPr/>
          <p:nvPr/>
        </p:nvSpPr>
        <p:spPr>
          <a:xfrm>
            <a:off x="0" y="1110562"/>
            <a:ext cx="12192000" cy="5711169"/>
          </a:xfrm>
          <a:prstGeom prst="round1Rect">
            <a:avLst/>
          </a:prstGeom>
          <a:solidFill>
            <a:srgbClr val="81D9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311728F-6F14-4C26-AD42-2B409056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835" y="487598"/>
            <a:ext cx="817423" cy="817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03742" y="1230122"/>
            <a:ext cx="7026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solidFill>
                  <a:srgbClr val="A10779"/>
                </a:solidFill>
                <a:latin typeface="Tw Cen MT" panose="020B0602020104020603" pitchFamily="34" charset="0"/>
              </a:rPr>
              <a:t>Mecanismos de Divisão/ Diferenciação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7095" y="1897720"/>
            <a:ext cx="111949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Especialização:</a:t>
            </a:r>
            <a:r>
              <a:rPr lang="pt-BR" altLang="pt-BR" sz="2400" dirty="0">
                <a:latin typeface="Tw Cen MT" panose="020B0602020104020603" pitchFamily="34" charset="0"/>
              </a:rPr>
              <a:t> trabalho dividido em tarefas individualizadas.</a:t>
            </a:r>
          </a:p>
          <a:p>
            <a:pPr lvl="1" algn="just">
              <a:spcBef>
                <a:spcPct val="50000"/>
              </a:spcBef>
            </a:pP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Vertical:</a:t>
            </a:r>
            <a:r>
              <a:rPr lang="pt-BR" altLang="pt-BR" sz="2400" dirty="0">
                <a:latin typeface="Tw Cen MT" panose="020B0602020104020603" pitchFamily="34" charset="0"/>
              </a:rPr>
              <a:t> o trabalho é dividido em níveis hierárquicos; grau de controle sobre o trabalho; grau de separação entre planejamento e execução.</a:t>
            </a:r>
          </a:p>
          <a:p>
            <a:pPr lvl="2" algn="just">
              <a:spcBef>
                <a:spcPts val="600"/>
              </a:spcBef>
            </a:pPr>
            <a:r>
              <a:rPr lang="pt-BR" altLang="pt-BR" sz="2400" dirty="0">
                <a:latin typeface="Tw Cen MT" panose="020B0602020104020603" pitchFamily="34" charset="0"/>
              </a:rPr>
              <a:t>Quanto mais alto o grau de especialização vertical, mais camadas justapõem-se na hierarquia de autoridade e mais chance o operário tem de perder a visão do todo. </a:t>
            </a:r>
          </a:p>
          <a:p>
            <a:pPr marL="449263" lvl="2"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A10779"/>
                </a:solidFill>
                <a:latin typeface="Tw Cen MT" panose="020B0602020104020603" pitchFamily="34" charset="0"/>
              </a:rPr>
              <a:t>Departamentalização:</a:t>
            </a:r>
            <a:r>
              <a:rPr lang="pt-BR" altLang="pt-BR" sz="2400" dirty="0">
                <a:solidFill>
                  <a:srgbClr val="A10779"/>
                </a:solidFill>
                <a:latin typeface="Tw Cen MT" panose="020B0602020104020603" pitchFamily="34" charset="0"/>
              </a:rPr>
              <a:t> </a:t>
            </a:r>
            <a:r>
              <a:rPr lang="pt-BR" altLang="pt-BR" sz="2400" dirty="0">
                <a:latin typeface="Tw Cen MT" panose="020B0602020104020603" pitchFamily="34" charset="0"/>
              </a:rPr>
              <a:t>agrupamento de trabalho para que as tarefas possam ser coordenadas.</a:t>
            </a:r>
          </a:p>
        </p:txBody>
      </p:sp>
      <p:sp>
        <p:nvSpPr>
          <p:cNvPr id="16" name="Oval 7">
            <a:extLst>
              <a:ext uri="{FF2B5EF4-FFF2-40B4-BE49-F238E27FC236}">
                <a16:creationId xmlns="" xmlns:a16="http://schemas.microsoft.com/office/drawing/2014/main" id="{776E6B2E-83AE-4416-8164-F0DEDAA55877}"/>
              </a:ext>
            </a:extLst>
          </p:cNvPr>
          <p:cNvSpPr/>
          <p:nvPr/>
        </p:nvSpPr>
        <p:spPr>
          <a:xfrm>
            <a:off x="1189452" y="3490906"/>
            <a:ext cx="171581" cy="20730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32266"/>
      </p:ext>
    </p:extLst>
  </p:cSld>
  <p:clrMapOvr>
    <a:masterClrMapping/>
  </p:clrMapOvr>
  <p:transition spd="slow" advTm="10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0.8|12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2.3|21.2|4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3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3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3204</Words>
  <Application>Microsoft Office PowerPoint</Application>
  <PresentationFormat>Widescreen</PresentationFormat>
  <Paragraphs>544</Paragraphs>
  <Slides>40</Slides>
  <Notes>0</Notes>
  <HiddenSlides>0</HiddenSlides>
  <MMClips>45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52" baseType="lpstr">
      <vt:lpstr>Arial</vt:lpstr>
      <vt:lpstr>Arial Narrow</vt:lpstr>
      <vt:lpstr>Calibri</vt:lpstr>
      <vt:lpstr>Calibri Light</vt:lpstr>
      <vt:lpstr>Symbol</vt:lpstr>
      <vt:lpstr>Times New Roman</vt:lpstr>
      <vt:lpstr>Trebuchet MS</vt:lpstr>
      <vt:lpstr>Tw Cen MT</vt:lpstr>
      <vt:lpstr>Verdana</vt:lpstr>
      <vt:lpstr>Wingdings</vt:lpstr>
      <vt:lpstr>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Zähringer</dc:creator>
  <cp:lastModifiedBy>Notebook</cp:lastModifiedBy>
  <cp:revision>115</cp:revision>
  <dcterms:created xsi:type="dcterms:W3CDTF">2017-01-05T13:17:27Z</dcterms:created>
  <dcterms:modified xsi:type="dcterms:W3CDTF">2020-10-27T14:58:53Z</dcterms:modified>
</cp:coreProperties>
</file>