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85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9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7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8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5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51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4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35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25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555C171-6787-774B-9006-1476D382654E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FA08-73F0-D047-9248-2918C143720E}" type="slidenum">
              <a:rPr lang="pt-BR" smtClean="0"/>
              <a:t>‹nº›</a:t>
            </a:fld>
            <a:endParaRPr lang="pt-B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6660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964B-1B69-0147-BB5A-D5720BF7B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Steve Reich: música como processo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B5F073-FE08-0F4E-B8D0-36D6495A1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CMU 0674 Música Contemporânea: história, análises, processos </a:t>
            </a:r>
          </a:p>
          <a:p>
            <a:r>
              <a:rPr lang="pt-BR" dirty="0"/>
              <a:t>ECA/USP, 2018</a:t>
            </a:r>
          </a:p>
          <a:p>
            <a:r>
              <a:rPr lang="pt-BR" dirty="0"/>
              <a:t>Paulo de Tarso Salles</a:t>
            </a:r>
          </a:p>
        </p:txBody>
      </p:sp>
    </p:spTree>
    <p:extLst>
      <p:ext uri="{BB962C8B-B14F-4D97-AF65-F5344CB8AC3E}">
        <p14:creationId xmlns:p14="http://schemas.microsoft.com/office/powerpoint/2010/main" val="346584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D3DDC-BA5F-7746-8AF5-B472C564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Música como processo gradual (Reich, 1968)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EFA85-E16E-1943-A204-2E3810B7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“Não me refiro ao processo de composição, mas sim a peças musicais que são, literalmente, processos”</a:t>
            </a:r>
          </a:p>
          <a:p>
            <a:r>
              <a:rPr lang="pt-BR" dirty="0"/>
              <a:t>“Eu me interesso por processos perceptíveis. Quero ser capaz de ouvir o processo se desdobrar por toda a música enquanto soa”.</a:t>
            </a:r>
          </a:p>
          <a:p>
            <a:r>
              <a:rPr lang="pt-BR" dirty="0"/>
              <a:t>“Começo a perceber os menores detalhes quando posso manter minha atenção focada e o processo instiga minha atenção contínua. Por “gradual” quero dizer algo extremamente gradual; um processo tão lento e gradual que ouvi-lo lembra observar o ponteiro dos minutos em um relógio – só se pode perceber seu movimento depois de algum tempo”. </a:t>
            </a:r>
          </a:p>
        </p:txBody>
      </p:sp>
    </p:spTree>
    <p:extLst>
      <p:ext uri="{BB962C8B-B14F-4D97-AF65-F5344CB8AC3E}">
        <p14:creationId xmlns:p14="http://schemas.microsoft.com/office/powerpoint/2010/main" val="339513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81C6A-23E1-2B44-848C-FAB0463D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Música modal: processo </a:t>
            </a:r>
            <a:r>
              <a:rPr lang="pt-BR" dirty="0" err="1"/>
              <a:t>x</a:t>
            </a:r>
            <a:r>
              <a:rPr lang="pt-BR" dirty="0"/>
              <a:t> improvisação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59A6CF-BA0E-BA49-BA4B-22D446DAB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“Várias músicas populares modais de hoje como a tradição clássica indiana e o rock psicodélico nos deixam atentos aos mínimos detalhes sonoros por serem modais (centro tonal constante, pedais e repetições hipnóticos) eles naturalmente focam nesses detalhes, ao invés de modulação tonal, contraponto e outros recursos peculiares do Ocidente. Mesmo assim, essas músicas modais permanecem como arcabouços mais ou menos rígidos para improvisação. Elas não são processos”.</a:t>
            </a:r>
          </a:p>
          <a:p>
            <a:r>
              <a:rPr lang="pt-BR" dirty="0"/>
              <a:t>“O fator que distingue os processos musicais é que eles determinam todos os detalhes nota-a-nota e a forma global simultaneamente. Não se pode improvisar em um processo musical – os conceitos se excluem mutuamente”.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656958-D83D-0848-9F5C-32829FBA6FE7}"/>
              </a:ext>
            </a:extLst>
          </p:cNvPr>
          <p:cNvSpPr txBox="1"/>
          <p:nvPr/>
        </p:nvSpPr>
        <p:spPr>
          <a:xfrm>
            <a:off x="4975761" y="6353299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REICH, </a:t>
            </a:r>
            <a:r>
              <a:rPr lang="pt-BR" i="1" dirty="0" err="1"/>
              <a:t>Writings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Music</a:t>
            </a:r>
            <a:r>
              <a:rPr lang="pt-BR" dirty="0"/>
              <a:t>, pp. 34-36.</a:t>
            </a:r>
          </a:p>
        </p:txBody>
      </p:sp>
    </p:spTree>
    <p:extLst>
      <p:ext uri="{BB962C8B-B14F-4D97-AF65-F5344CB8AC3E}">
        <p14:creationId xmlns:p14="http://schemas.microsoft.com/office/powerpoint/2010/main" val="423314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7CAED-0B6B-DA4C-B2A4-304E0F0DC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Four </a:t>
            </a:r>
            <a:r>
              <a:rPr lang="pt-BR" i="1" dirty="0" err="1"/>
              <a:t>Organs</a:t>
            </a:r>
            <a:r>
              <a:rPr lang="pt-BR" dirty="0"/>
              <a:t> (1970)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C7E21A-4541-7D4F-B7BA-1D5CC5D57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processo consiste na aumentação gradual de notas individuais de um acorde de dominante com 11ª. O acorde se expande, lentamente resolvendo na tônica Lá, voltando gradualmente à dominante Mi. As maracas fazem uma marcação uniforme de colcheias por toda a peça.</a:t>
            </a:r>
          </a:p>
        </p:txBody>
      </p:sp>
    </p:spTree>
    <p:extLst>
      <p:ext uri="{BB962C8B-B14F-4D97-AF65-F5344CB8AC3E}">
        <p14:creationId xmlns:p14="http://schemas.microsoft.com/office/powerpoint/2010/main" val="25135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0C75D-C800-B74A-A3FB-DD1AB060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Music for 18 </a:t>
            </a:r>
            <a:r>
              <a:rPr lang="pt-BR" i="1" dirty="0" err="1"/>
              <a:t>Musicians</a:t>
            </a:r>
            <a:r>
              <a:rPr lang="pt-BR" dirty="0"/>
              <a:t> (1976)</a:t>
            </a:r>
          </a:p>
        </p:txBody>
      </p:sp>
      <p:pic>
        <p:nvPicPr>
          <p:cNvPr id="1028" name="Picture 4" descr="o 00 0 &#10;00 &#10;000 ">
            <a:extLst>
              <a:ext uri="{FF2B5EF4-FFF2-40B4-BE49-F238E27FC236}">
                <a16:creationId xmlns:a16="http://schemas.microsoft.com/office/drawing/2014/main" id="{C16577C5-9152-414C-B032-186F5A23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94" y="2807999"/>
            <a:ext cx="8977745" cy="287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4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61CBA-6F06-BD42-8330-4C440309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Music for 18 </a:t>
            </a:r>
            <a:r>
              <a:rPr lang="pt-BR" i="1" dirty="0" err="1"/>
              <a:t>Musicians</a:t>
            </a:r>
            <a:r>
              <a:rPr lang="pt-BR" i="1" dirty="0"/>
              <a:t> </a:t>
            </a:r>
            <a:r>
              <a:rPr lang="pt-BR" dirty="0"/>
              <a:t>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82F4CB-38DF-F74B-9369-D28BC480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049" y="2052115"/>
            <a:ext cx="9048998" cy="447931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Após uma introdução onde os instrumentos entram gradativamente, os clarones assumem a condução dos eventos. Cada enunciado dos sopros é pensado como "um fôlego", e desse modo, as 11 mudanças de acorde se processam em "duas respirações" cada (uma nota de rodapé determina que o clarone 1 sinalize as mudanças de acorde levantando o instrumento, sendo seguido livremente pelos demais instrumentos). </a:t>
            </a:r>
          </a:p>
          <a:p>
            <a:r>
              <a:rPr lang="pt-BR" dirty="0"/>
              <a:t>Como cada respiração é pontuada por crescendo e decrescendo, pode-se seguir a partitura pela dinâmica com maior facilidade do que tentando seguir os pulsos e adivinhando as repetições adotadas pela gravação (que oscilam de 4 a 48 vezes cada compasso, em andamento muito rápido).</a:t>
            </a:r>
          </a:p>
          <a:p>
            <a:r>
              <a:rPr lang="pt-BR" dirty="0"/>
              <a:t>Com relação a estrutura harmônica, cada acorde é decomposto rítmica e melodicamente a cada "frase", determinada pelas respirações (coordenadas pelo clarone). Desse modo, a sonoridade de cada acorde é expandida temporalmente, fazendo oscilar seu timbre e dinâmica, em função de sua articulação vocal e instrumental.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625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73B36-1F41-2F4E-9957-00272C85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24C3A1-1532-1741-A790-C0EC40B97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DUCKWORTH, William. </a:t>
            </a:r>
            <a:r>
              <a:rPr lang="pt-BR" i="1" dirty="0" err="1"/>
              <a:t>Talking</a:t>
            </a:r>
            <a:r>
              <a:rPr lang="pt-BR" i="1" dirty="0"/>
              <a:t> Music: </a:t>
            </a:r>
            <a:r>
              <a:rPr lang="pt-BR" i="1" dirty="0" err="1"/>
              <a:t>Conversations</a:t>
            </a:r>
            <a:r>
              <a:rPr lang="pt-BR" i="1" dirty="0"/>
              <a:t> </a:t>
            </a:r>
            <a:r>
              <a:rPr lang="pt-BR" i="1" dirty="0" err="1"/>
              <a:t>with</a:t>
            </a:r>
            <a:r>
              <a:rPr lang="pt-BR" i="1" dirty="0"/>
              <a:t> John Cage, Phillip Glass, Laurie Anderson, </a:t>
            </a:r>
            <a:r>
              <a:rPr lang="pt-BR" i="1" dirty="0" err="1"/>
              <a:t>and</a:t>
            </a:r>
            <a:r>
              <a:rPr lang="pt-BR" i="1" dirty="0"/>
              <a:t> Five </a:t>
            </a:r>
            <a:r>
              <a:rPr lang="pt-BR" i="1" dirty="0" err="1"/>
              <a:t>Generations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American Experimental </a:t>
            </a:r>
            <a:r>
              <a:rPr lang="pt-BR" i="1" dirty="0" err="1"/>
              <a:t>Composers</a:t>
            </a:r>
            <a:r>
              <a:rPr lang="pt-BR" dirty="0"/>
              <a:t>. New York: Da Capo, 1999.</a:t>
            </a:r>
          </a:p>
          <a:p>
            <a:r>
              <a:rPr lang="pt-BR" dirty="0"/>
              <a:t>REICH, Steve. </a:t>
            </a:r>
            <a:r>
              <a:rPr lang="pt-BR" i="1" dirty="0" err="1"/>
              <a:t>Writings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Music</a:t>
            </a:r>
            <a:r>
              <a:rPr lang="pt-BR" dirty="0"/>
              <a:t>. Oxford: Oxford </a:t>
            </a:r>
            <a:r>
              <a:rPr lang="pt-BR" dirty="0" err="1"/>
              <a:t>University</a:t>
            </a:r>
            <a:r>
              <a:rPr lang="pt-BR" dirty="0"/>
              <a:t> Press, 2002.</a:t>
            </a:r>
          </a:p>
          <a:p>
            <a:r>
              <a:rPr lang="pt-BR" dirty="0"/>
              <a:t>WISNIK, José Miguel. </a:t>
            </a:r>
            <a:r>
              <a:rPr lang="pt-BR" i="1" dirty="0"/>
              <a:t>O som e o sentido: uma outra história das músicas</a:t>
            </a:r>
            <a:r>
              <a:rPr lang="pt-BR" dirty="0"/>
              <a:t>. São Paulo: Companhia das Letras, 1999. </a:t>
            </a:r>
          </a:p>
        </p:txBody>
      </p:sp>
    </p:spTree>
    <p:extLst>
      <p:ext uri="{BB962C8B-B14F-4D97-AF65-F5344CB8AC3E}">
        <p14:creationId xmlns:p14="http://schemas.microsoft.com/office/powerpoint/2010/main" val="1119078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{5F708A18-859F-3341-8A87-DCE55CB29DFB}tf16401378</Template>
  <TotalTime>42</TotalTime>
  <Words>585</Words>
  <Application>Microsoft Macintosh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Steve Reich: música como processo</vt:lpstr>
      <vt:lpstr>Música como processo gradual (Reich, 1968)</vt:lpstr>
      <vt:lpstr>Música modal: processo x improvisação</vt:lpstr>
      <vt:lpstr>Four Organs (1970)</vt:lpstr>
      <vt:lpstr>Music for 18 Musicians (1976)</vt:lpstr>
      <vt:lpstr>Music for 18 Musicians (cont.)</vt:lpstr>
      <vt:lpstr>Referências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 Reich: música como processo</dc:title>
  <dc:creator>Paulo de Tarso Salles</dc:creator>
  <cp:lastModifiedBy>Paulo de Tarso Salles</cp:lastModifiedBy>
  <cp:revision>6</cp:revision>
  <dcterms:created xsi:type="dcterms:W3CDTF">2018-03-06T17:42:49Z</dcterms:created>
  <dcterms:modified xsi:type="dcterms:W3CDTF">2018-03-06T18:25:13Z</dcterms:modified>
</cp:coreProperties>
</file>