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é Roberto Piqueira" initials="JRP" lastIdx="1" clrIdx="0">
    <p:extLst>
      <p:ext uri="{19B8F6BF-5375-455C-9EA6-DF929625EA0E}">
        <p15:presenceInfo xmlns:p15="http://schemas.microsoft.com/office/powerpoint/2012/main" userId="b95a21d6d254aa0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55" autoAdjust="0"/>
    <p:restoredTop sz="94660"/>
  </p:normalViewPr>
  <p:slideViewPr>
    <p:cSldViewPr snapToGrid="0">
      <p:cViewPr varScale="1">
        <p:scale>
          <a:sx n="57" d="100"/>
          <a:sy n="57" d="100"/>
        </p:scale>
        <p:origin x="60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20/08/2020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9943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20/08/2020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2849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20/08/2020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2448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20/08/2020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6384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20/08/2020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4279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20/08/2020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163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20/08/2020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4856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20/08/2020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9790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20/08/2020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3053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20/08/2020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616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20/08/2020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0558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A0BD1-7F05-438D-954E-805872EFCE90}" type="datetimeFigureOut">
              <a:rPr lang="pt-BR" smtClean="0"/>
              <a:t>20/08/2020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34835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240EB3-6C45-4612-9ACB-1CBA33F746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latin typeface="Arial Black" panose="020B0A04020102020204" pitchFamily="34" charset="0"/>
              </a:rPr>
              <a:t>PTC 3417 – Controle não Linear (26/08/2020)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B2D143-E542-486C-8132-887342E081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José Roberto Castilho Piqueira</a:t>
            </a:r>
          </a:p>
          <a:p>
            <a:r>
              <a:rPr lang="pt-BR" dirty="0"/>
              <a:t>(piqueira@lac.usp.br)</a:t>
            </a:r>
          </a:p>
        </p:txBody>
      </p:sp>
    </p:spTree>
    <p:extLst>
      <p:ext uri="{BB962C8B-B14F-4D97-AF65-F5344CB8AC3E}">
        <p14:creationId xmlns:p14="http://schemas.microsoft.com/office/powerpoint/2010/main" val="2124131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8A5800-6709-45FF-96E0-583271DB2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Variedades (ilustração)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21B1F522-7CCE-438B-BD14-795D4E3A5E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7363" y="2071215"/>
            <a:ext cx="4158041" cy="299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50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4B6ABB-C59E-4591-9C84-405BA3FB1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2BA4C00-B879-49A6-B3D9-857E3E1A9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61" y="1984983"/>
            <a:ext cx="10515600" cy="1757772"/>
          </a:xfrm>
        </p:spPr>
      </p:pic>
    </p:spTree>
    <p:extLst>
      <p:ext uri="{BB962C8B-B14F-4D97-AF65-F5344CB8AC3E}">
        <p14:creationId xmlns:p14="http://schemas.microsoft.com/office/powerpoint/2010/main" val="611378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D19E1D-A54B-4225-A8F2-E682F5AD1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 linearizado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1D5F103-B8DF-4888-B86F-93F388451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80" y="1840018"/>
            <a:ext cx="10515600" cy="1757772"/>
          </a:xfrm>
        </p:spPr>
      </p:pic>
    </p:spTree>
    <p:extLst>
      <p:ext uri="{BB962C8B-B14F-4D97-AF65-F5344CB8AC3E}">
        <p14:creationId xmlns:p14="http://schemas.microsoft.com/office/powerpoint/2010/main" val="2158101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5142EB-75CA-4AF6-BBC5-16E967D6D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Integração (não linear)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5340653-973E-4873-BC41-F2B45BA523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71607"/>
            <a:ext cx="10515600" cy="4059374"/>
          </a:xfrm>
        </p:spPr>
      </p:pic>
    </p:spTree>
    <p:extLst>
      <p:ext uri="{BB962C8B-B14F-4D97-AF65-F5344CB8AC3E}">
        <p14:creationId xmlns:p14="http://schemas.microsoft.com/office/powerpoint/2010/main" val="3775302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44E716-542D-4E93-BEBA-A940ADE7A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Variedade estável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D6E83A6-2EAA-4F86-9F55-3A0CFDA8CF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60186"/>
            <a:ext cx="10515600" cy="2299465"/>
          </a:xfrm>
        </p:spPr>
      </p:pic>
    </p:spTree>
    <p:extLst>
      <p:ext uri="{BB962C8B-B14F-4D97-AF65-F5344CB8AC3E}">
        <p14:creationId xmlns:p14="http://schemas.microsoft.com/office/powerpoint/2010/main" val="810194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56EAA9-37D5-4804-A145-6FC1EAB59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Ilustração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AA2D3BB-5802-464E-87BA-75B1EA05A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9937" y="1837481"/>
            <a:ext cx="6915780" cy="308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00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8F0DBF-BD6A-4345-B078-08EEFC1D8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Sistemas de segunda ordem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3793431-C40A-434D-810E-05BB1CF007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89835"/>
            <a:ext cx="10515600" cy="2422917"/>
          </a:xfrm>
        </p:spPr>
      </p:pic>
    </p:spTree>
    <p:extLst>
      <p:ext uri="{BB962C8B-B14F-4D97-AF65-F5344CB8AC3E}">
        <p14:creationId xmlns:p14="http://schemas.microsoft.com/office/powerpoint/2010/main" val="198571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E8963F-4894-4151-BCE8-6E55D0A63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Série de Taylor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E0CB05B-8C2A-4ECA-AB54-72620D857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45081"/>
            <a:ext cx="10515600" cy="3912426"/>
          </a:xfrm>
        </p:spPr>
      </p:pic>
    </p:spTree>
    <p:extLst>
      <p:ext uri="{BB962C8B-B14F-4D97-AF65-F5344CB8AC3E}">
        <p14:creationId xmlns:p14="http://schemas.microsoft.com/office/powerpoint/2010/main" val="2124785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47349A-FF9E-4CD2-8D50-B362E5728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Linearização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1E9087F-A671-458B-B3D5-4DDE6C7F8B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99" y="1825625"/>
            <a:ext cx="9726201" cy="4351338"/>
          </a:xfrm>
        </p:spPr>
      </p:pic>
    </p:spTree>
    <p:extLst>
      <p:ext uri="{BB962C8B-B14F-4D97-AF65-F5344CB8AC3E}">
        <p14:creationId xmlns:p14="http://schemas.microsoft.com/office/powerpoint/2010/main" val="370279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CC0BD-6610-493C-943B-A9637AB9B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Análise 1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50EB069-8898-42A2-A86D-52AF9BC47E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0188"/>
            <a:ext cx="10515600" cy="3902212"/>
          </a:xfrm>
        </p:spPr>
      </p:pic>
    </p:spTree>
    <p:extLst>
      <p:ext uri="{BB962C8B-B14F-4D97-AF65-F5344CB8AC3E}">
        <p14:creationId xmlns:p14="http://schemas.microsoft.com/office/powerpoint/2010/main" val="954246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E49076-CAF5-451B-86C4-FDCDAFB43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Equilíbrio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B7E0A4-33F8-48A0-8B92-91F62D9E3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Teoremas locais</a:t>
            </a:r>
          </a:p>
          <a:p>
            <a:endParaRPr lang="pt-BR" dirty="0"/>
          </a:p>
          <a:p>
            <a:r>
              <a:rPr lang="pt-BR" dirty="0"/>
              <a:t>Teorema de </a:t>
            </a:r>
            <a:r>
              <a:rPr lang="pt-BR" dirty="0" err="1"/>
              <a:t>Hartman-Grobman</a:t>
            </a:r>
            <a:endParaRPr lang="pt-BR" dirty="0"/>
          </a:p>
          <a:p>
            <a:endParaRPr lang="pt-BR" dirty="0"/>
          </a:p>
          <a:p>
            <a:r>
              <a:rPr lang="pt-BR" dirty="0"/>
              <a:t>Teorema da variedade estável</a:t>
            </a:r>
          </a:p>
        </p:txBody>
      </p:sp>
    </p:spTree>
    <p:extLst>
      <p:ext uri="{BB962C8B-B14F-4D97-AF65-F5344CB8AC3E}">
        <p14:creationId xmlns:p14="http://schemas.microsoft.com/office/powerpoint/2010/main" val="3856121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0A7643-51B9-4F2C-9A27-62701CD92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Análise 3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9BE150F-4828-48E6-BE78-0133E1710D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73674"/>
            <a:ext cx="10515600" cy="4055240"/>
          </a:xfrm>
        </p:spPr>
      </p:pic>
    </p:spTree>
    <p:extLst>
      <p:ext uri="{BB962C8B-B14F-4D97-AF65-F5344CB8AC3E}">
        <p14:creationId xmlns:p14="http://schemas.microsoft.com/office/powerpoint/2010/main" val="907968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B56E83-931B-4043-9F27-6A7FFFB4C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Análise 4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FA354BC-F5F4-443E-B315-75BEDCDF36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91321"/>
            <a:ext cx="10515600" cy="3619945"/>
          </a:xfrm>
        </p:spPr>
      </p:pic>
    </p:spTree>
    <p:extLst>
      <p:ext uri="{BB962C8B-B14F-4D97-AF65-F5344CB8AC3E}">
        <p14:creationId xmlns:p14="http://schemas.microsoft.com/office/powerpoint/2010/main" val="2416676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BF8B75-D8EF-4A7D-B351-3ECB3859D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Análise 5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AD487BA-4BE5-403F-BFD3-70A33083B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79" y="1690688"/>
            <a:ext cx="9172957" cy="4351338"/>
          </a:xfrm>
        </p:spPr>
      </p:pic>
    </p:spTree>
    <p:extLst>
      <p:ext uri="{BB962C8B-B14F-4D97-AF65-F5344CB8AC3E}">
        <p14:creationId xmlns:p14="http://schemas.microsoft.com/office/powerpoint/2010/main" val="685519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ADB904-F456-47D4-9E81-F6C0EB55D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Análise 6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42F9C34-AE34-415B-8F51-0392768B0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10001"/>
            <a:ext cx="10515600" cy="3424302"/>
          </a:xfrm>
        </p:spPr>
      </p:pic>
    </p:spTree>
    <p:extLst>
      <p:ext uri="{BB962C8B-B14F-4D97-AF65-F5344CB8AC3E}">
        <p14:creationId xmlns:p14="http://schemas.microsoft.com/office/powerpoint/2010/main" val="435312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3DF392-7F3F-4DBF-994B-4E945760F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Análise 7</a:t>
            </a:r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7C14E6DB-0C46-4DE1-932C-2E928A84F5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65" y="1690688"/>
            <a:ext cx="8537534" cy="4351338"/>
          </a:xfrm>
        </p:spPr>
      </p:pic>
    </p:spTree>
    <p:extLst>
      <p:ext uri="{BB962C8B-B14F-4D97-AF65-F5344CB8AC3E}">
        <p14:creationId xmlns:p14="http://schemas.microsoft.com/office/powerpoint/2010/main" val="4157649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728C01-3FC7-4E88-90AD-821DC0B64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(</a:t>
            </a:r>
            <a:r>
              <a:rPr lang="pt-BR" dirty="0" err="1"/>
              <a:t>Lotka-Volterra</a:t>
            </a:r>
            <a:r>
              <a:rPr lang="pt-BR" dirty="0"/>
              <a:t>)</a:t>
            </a:r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FBACDA56-914D-4927-B1ED-AF1610D5C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13" y="2020612"/>
            <a:ext cx="10515600" cy="3158478"/>
          </a:xfrm>
        </p:spPr>
      </p:pic>
    </p:spTree>
    <p:extLst>
      <p:ext uri="{BB962C8B-B14F-4D97-AF65-F5344CB8AC3E}">
        <p14:creationId xmlns:p14="http://schemas.microsoft.com/office/powerpoint/2010/main" val="14587484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34C250-146C-41DB-86DC-2B942DF63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Equilíbrio</a:t>
            </a:r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6EBB29DB-36D2-4EF0-B9A0-8DF233C66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91900"/>
            <a:ext cx="10515600" cy="2674200"/>
          </a:xfrm>
        </p:spPr>
      </p:pic>
    </p:spTree>
    <p:extLst>
      <p:ext uri="{BB962C8B-B14F-4D97-AF65-F5344CB8AC3E}">
        <p14:creationId xmlns:p14="http://schemas.microsoft.com/office/powerpoint/2010/main" val="28554762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A3B679-CD68-4E0C-978E-18B96ED0A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Jacobiano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F023E3F-F69F-4B5B-B5A2-6183EE9C8B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36071"/>
            <a:ext cx="10515600" cy="3730446"/>
          </a:xfrm>
        </p:spPr>
      </p:pic>
    </p:spTree>
    <p:extLst>
      <p:ext uri="{BB962C8B-B14F-4D97-AF65-F5344CB8AC3E}">
        <p14:creationId xmlns:p14="http://schemas.microsoft.com/office/powerpoint/2010/main" val="29529793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6776F4-C1FA-472C-97B5-315414CCA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(0,0)</a:t>
            </a:r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2BB30D67-DBBE-452F-9426-1076B6DCF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71" y="2077405"/>
            <a:ext cx="10515600" cy="2703189"/>
          </a:xfrm>
        </p:spPr>
      </p:pic>
    </p:spTree>
    <p:extLst>
      <p:ext uri="{BB962C8B-B14F-4D97-AF65-F5344CB8AC3E}">
        <p14:creationId xmlns:p14="http://schemas.microsoft.com/office/powerpoint/2010/main" val="23567266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DF3082-A67E-4908-8EA8-7174C95F1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(1,1)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C053CF6-CCDC-4B72-9567-072C86C3B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96" y="1546845"/>
            <a:ext cx="6205370" cy="4654028"/>
          </a:xfrm>
        </p:spPr>
      </p:pic>
    </p:spTree>
    <p:extLst>
      <p:ext uri="{BB962C8B-B14F-4D97-AF65-F5344CB8AC3E}">
        <p14:creationId xmlns:p14="http://schemas.microsoft.com/office/powerpoint/2010/main" val="3521545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B36A04-4368-4587-9374-C1F7A701A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Definições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60B8606-C144-4CD3-B381-9750B3A801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84478"/>
            <a:ext cx="10515600" cy="2850158"/>
          </a:xfrm>
        </p:spPr>
      </p:pic>
    </p:spTree>
    <p:extLst>
      <p:ext uri="{BB962C8B-B14F-4D97-AF65-F5344CB8AC3E}">
        <p14:creationId xmlns:p14="http://schemas.microsoft.com/office/powerpoint/2010/main" val="9902000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26B80E-C286-400D-A398-45303111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Exercício (Tarefa </a:t>
            </a:r>
            <a:r>
              <a:rPr lang="pt-BR"/>
              <a:t>1 – até 04/09/2020)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4D1921-76AB-48C8-B0EA-DF0B110BA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1- Simulação das equações de </a:t>
            </a:r>
            <a:r>
              <a:rPr lang="pt-BR" dirty="0" err="1"/>
              <a:t>Lotka</a:t>
            </a:r>
            <a:r>
              <a:rPr lang="pt-BR" dirty="0"/>
              <a:t>- </a:t>
            </a:r>
            <a:r>
              <a:rPr lang="pt-BR" dirty="0" err="1"/>
              <a:t>Volterra</a:t>
            </a:r>
            <a:r>
              <a:rPr lang="pt-BR" dirty="0"/>
              <a:t> no plano de fase</a:t>
            </a:r>
          </a:p>
          <a:p>
            <a:endParaRPr lang="pt-BR" dirty="0"/>
          </a:p>
          <a:p>
            <a:r>
              <a:rPr lang="pt-BR" dirty="0"/>
              <a:t>2- Para o sistema descrito por:                           provar que as trajetórias no espaço de estados são elipses.</a:t>
            </a:r>
          </a:p>
          <a:p>
            <a:endParaRPr lang="pt-BR" dirty="0"/>
          </a:p>
          <a:p>
            <a:r>
              <a:rPr lang="pt-BR" dirty="0"/>
              <a:t>3- Para o sistema descrito por:                   provar que as trajetórias no espaço de estados são hipérboles.</a:t>
            </a:r>
          </a:p>
          <a:p>
            <a:endParaRPr lang="pt-BR" dirty="0"/>
          </a:p>
          <a:p>
            <a:r>
              <a:rPr lang="pt-BR" dirty="0"/>
              <a:t>Entrega até 02/09/2020 em arquivo </a:t>
            </a:r>
            <a:r>
              <a:rPr lang="pt-BR" dirty="0" err="1"/>
              <a:t>pdf</a:t>
            </a:r>
            <a:r>
              <a:rPr lang="pt-BR" dirty="0"/>
              <a:t> para piqueira@lac.usp.br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28D8F83-0E79-41EF-9072-BA343B449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483" y="2641589"/>
            <a:ext cx="1566590" cy="78741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427C3BF-BD35-4720-83D5-C90B611C8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862" y="3834162"/>
            <a:ext cx="1263808" cy="94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96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77768F-749D-4ED7-BA3C-FA7BF1BEF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Hartman-Grobman</a:t>
            </a:r>
            <a:r>
              <a:rPr lang="pt-BR" dirty="0"/>
              <a:t> (Hipóteses)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B5B596E-5E27-4A22-A86C-0AB7E77097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12" y="1798554"/>
            <a:ext cx="10515600" cy="2799706"/>
          </a:xfrm>
        </p:spPr>
      </p:pic>
    </p:spTree>
    <p:extLst>
      <p:ext uri="{BB962C8B-B14F-4D97-AF65-F5344CB8AC3E}">
        <p14:creationId xmlns:p14="http://schemas.microsoft.com/office/powerpoint/2010/main" val="3943973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B1F547-D9C6-416D-A687-04F7FBE11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Hartman-Grobman</a:t>
            </a:r>
            <a:r>
              <a:rPr lang="pt-BR" dirty="0"/>
              <a:t> (tese)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3955D57-5887-4A2B-B347-9FF2B6FA34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2735"/>
            <a:ext cx="10515600" cy="2691342"/>
          </a:xfrm>
        </p:spPr>
      </p:pic>
    </p:spTree>
    <p:extLst>
      <p:ext uri="{BB962C8B-B14F-4D97-AF65-F5344CB8AC3E}">
        <p14:creationId xmlns:p14="http://schemas.microsoft.com/office/powerpoint/2010/main" val="9325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B69FA2-258A-48AC-AC71-08090D8D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Hartman-Grobman</a:t>
            </a:r>
            <a:r>
              <a:rPr lang="pt-BR" dirty="0"/>
              <a:t> (ilustração)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F1834865-8771-44E7-9F60-CB4454280F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5569" y="1941212"/>
            <a:ext cx="5532931" cy="282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300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49A123-C687-44C4-982A-0A2D4C81B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Observação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BB59D3E-F4A9-4CD1-B71E-4DC665B623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20096"/>
            <a:ext cx="10515600" cy="1554456"/>
          </a:xfrm>
        </p:spPr>
      </p:pic>
    </p:spTree>
    <p:extLst>
      <p:ext uri="{BB962C8B-B14F-4D97-AF65-F5344CB8AC3E}">
        <p14:creationId xmlns:p14="http://schemas.microsoft.com/office/powerpoint/2010/main" val="2097532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01B2FE-C002-4F65-B9B3-22505A6F2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Variedades locais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8D78459-5FF0-4686-B3CD-04668B8FF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515600" cy="3114292"/>
          </a:xfrm>
        </p:spPr>
      </p:pic>
    </p:spTree>
    <p:extLst>
      <p:ext uri="{BB962C8B-B14F-4D97-AF65-F5344CB8AC3E}">
        <p14:creationId xmlns:p14="http://schemas.microsoft.com/office/powerpoint/2010/main" val="1118755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1CA33D-F1CB-4141-8A44-5BA2CAEF1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Teorema da variedade estável para ponto fixo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8100424-2CC6-40C1-9A63-FAA56A81A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14" y="1935267"/>
            <a:ext cx="10515600" cy="3462980"/>
          </a:xfrm>
        </p:spPr>
      </p:pic>
    </p:spTree>
    <p:extLst>
      <p:ext uri="{BB962C8B-B14F-4D97-AF65-F5344CB8AC3E}">
        <p14:creationId xmlns:p14="http://schemas.microsoft.com/office/powerpoint/2010/main" val="8658587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548</TotalTime>
  <Words>171</Words>
  <Application>Microsoft Office PowerPoint</Application>
  <PresentationFormat>Widescreen</PresentationFormat>
  <Paragraphs>45</Paragraphs>
  <Slides>30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Office Theme</vt:lpstr>
      <vt:lpstr>PTC 3417 – Controle não Linear (26/08/2020)</vt:lpstr>
      <vt:lpstr>Equilíbrio</vt:lpstr>
      <vt:lpstr>Definições</vt:lpstr>
      <vt:lpstr>Hartman-Grobman (Hipóteses)</vt:lpstr>
      <vt:lpstr>Hartman-Grobman (tese)</vt:lpstr>
      <vt:lpstr>Hartman-Grobman (ilustração)</vt:lpstr>
      <vt:lpstr>Observação</vt:lpstr>
      <vt:lpstr>Variedades locais</vt:lpstr>
      <vt:lpstr>Teorema da variedade estável para ponto fixo</vt:lpstr>
      <vt:lpstr>Variedades (ilustração)</vt:lpstr>
      <vt:lpstr>Exemplo</vt:lpstr>
      <vt:lpstr>Sistema linearizado</vt:lpstr>
      <vt:lpstr>Integração (não linear)</vt:lpstr>
      <vt:lpstr>Variedade estável</vt:lpstr>
      <vt:lpstr>Ilustração</vt:lpstr>
      <vt:lpstr>Sistemas de segunda ordem</vt:lpstr>
      <vt:lpstr>Série de Taylor</vt:lpstr>
      <vt:lpstr>Linearização</vt:lpstr>
      <vt:lpstr>Análise 1</vt:lpstr>
      <vt:lpstr>Análise 3</vt:lpstr>
      <vt:lpstr>Análise 4</vt:lpstr>
      <vt:lpstr>Análise 5</vt:lpstr>
      <vt:lpstr>Análise 6</vt:lpstr>
      <vt:lpstr>Análise 7</vt:lpstr>
      <vt:lpstr>Exemplo (Lotka-Volterra)</vt:lpstr>
      <vt:lpstr>Equilíbrio</vt:lpstr>
      <vt:lpstr>Jacobiano</vt:lpstr>
      <vt:lpstr>(0,0)</vt:lpstr>
      <vt:lpstr>(1,1)</vt:lpstr>
      <vt:lpstr>Exercício (Tarefa 1 – até 04/09/2020)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Teoria quântica da informação: impossibilidade de copia, entrelaçamento e teletransporte</dc:title>
  <dc:creator>José Roberto Piqueira</dc:creator>
  <cp:lastModifiedBy>José Roberto Piqueira</cp:lastModifiedBy>
  <cp:revision>69</cp:revision>
  <dcterms:created xsi:type="dcterms:W3CDTF">2019-06-28T19:51:26Z</dcterms:created>
  <dcterms:modified xsi:type="dcterms:W3CDTF">2020-08-20T15:46:52Z</dcterms:modified>
</cp:coreProperties>
</file>