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13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14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15.xml" ContentType="application/vnd.openxmlformats-officedocument.theme+xml"/>
  <Override PartName="/ppt/theme/theme1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4.xml" ContentType="application/vnd.openxmlformats-officedocument.drawingml.chartshapes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7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5" r:id="rId4"/>
    <p:sldMasterId id="2147483816" r:id="rId5"/>
    <p:sldMasterId id="2147483820" r:id="rId6"/>
    <p:sldMasterId id="2147483927" r:id="rId7"/>
    <p:sldMasterId id="2147483929" r:id="rId8"/>
    <p:sldMasterId id="2147483931" r:id="rId9"/>
    <p:sldMasterId id="2147483986" r:id="rId10"/>
    <p:sldMasterId id="2147483988" r:id="rId11"/>
    <p:sldMasterId id="2147483990" r:id="rId12"/>
    <p:sldMasterId id="2147483992" r:id="rId13"/>
    <p:sldMasterId id="2147483994" r:id="rId14"/>
    <p:sldMasterId id="2147483996" r:id="rId15"/>
    <p:sldMasterId id="2147483997" r:id="rId16"/>
    <p:sldMasterId id="2147484821" r:id="rId17"/>
    <p:sldMasterId id="2147484894" r:id="rId18"/>
  </p:sldMasterIdLst>
  <p:notesMasterIdLst>
    <p:notesMasterId r:id="rId63"/>
  </p:notesMasterIdLst>
  <p:sldIdLst>
    <p:sldId id="1418" r:id="rId19"/>
    <p:sldId id="1416" r:id="rId20"/>
    <p:sldId id="1417" r:id="rId21"/>
    <p:sldId id="453" r:id="rId22"/>
    <p:sldId id="391" r:id="rId23"/>
    <p:sldId id="397" r:id="rId24"/>
    <p:sldId id="415" r:id="rId25"/>
    <p:sldId id="442" r:id="rId26"/>
    <p:sldId id="399" r:id="rId27"/>
    <p:sldId id="400" r:id="rId28"/>
    <p:sldId id="1406" r:id="rId29"/>
    <p:sldId id="443" r:id="rId30"/>
    <p:sldId id="454" r:id="rId31"/>
    <p:sldId id="455" r:id="rId32"/>
    <p:sldId id="451" r:id="rId33"/>
    <p:sldId id="457" r:id="rId34"/>
    <p:sldId id="456" r:id="rId35"/>
    <p:sldId id="458" r:id="rId36"/>
    <p:sldId id="460" r:id="rId37"/>
    <p:sldId id="461" r:id="rId38"/>
    <p:sldId id="462" r:id="rId39"/>
    <p:sldId id="463" r:id="rId40"/>
    <p:sldId id="464" r:id="rId41"/>
    <p:sldId id="465" r:id="rId42"/>
    <p:sldId id="466" r:id="rId43"/>
    <p:sldId id="467" r:id="rId44"/>
    <p:sldId id="468" r:id="rId45"/>
    <p:sldId id="469" r:id="rId46"/>
    <p:sldId id="470" r:id="rId47"/>
    <p:sldId id="259" r:id="rId48"/>
    <p:sldId id="1386" r:id="rId49"/>
    <p:sldId id="1407" r:id="rId50"/>
    <p:sldId id="1408" r:id="rId51"/>
    <p:sldId id="1387" r:id="rId52"/>
    <p:sldId id="1390" r:id="rId53"/>
    <p:sldId id="1391" r:id="rId54"/>
    <p:sldId id="1392" r:id="rId55"/>
    <p:sldId id="1401" r:id="rId56"/>
    <p:sldId id="444" r:id="rId57"/>
    <p:sldId id="433" r:id="rId58"/>
    <p:sldId id="431" r:id="rId59"/>
    <p:sldId id="445" r:id="rId60"/>
    <p:sldId id="446" r:id="rId61"/>
    <p:sldId id="449" r:id="rId6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5613" indent="15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2813" indent="15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68425" indent="31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5625" indent="31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64">
          <p15:clr>
            <a:srgbClr val="A4A3A4"/>
          </p15:clr>
        </p15:guide>
        <p15:guide id="2" pos="280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DFDFD"/>
    <a:srgbClr val="129BCC"/>
    <a:srgbClr val="0E99C0"/>
    <a:srgbClr val="0D7294"/>
    <a:srgbClr val="6ACEF2"/>
    <a:srgbClr val="D8F3FC"/>
    <a:srgbClr val="1E344B"/>
    <a:srgbClr val="0099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6044" autoAdjust="0"/>
    <p:restoredTop sz="94662" autoAdjust="0"/>
  </p:normalViewPr>
  <p:slideViewPr>
    <p:cSldViewPr snapToGrid="0">
      <p:cViewPr varScale="1">
        <p:scale>
          <a:sx n="70" d="100"/>
          <a:sy n="70" d="100"/>
        </p:scale>
        <p:origin x="1566" y="60"/>
      </p:cViewPr>
      <p:guideLst>
        <p:guide orient="horz" pos="864"/>
        <p:guide pos="280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-492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8.xml"/><Relationship Id="rId21" Type="http://schemas.openxmlformats.org/officeDocument/2006/relationships/slide" Target="slides/slide3.xml"/><Relationship Id="rId34" Type="http://schemas.openxmlformats.org/officeDocument/2006/relationships/slide" Target="slides/slide16.xml"/><Relationship Id="rId42" Type="http://schemas.openxmlformats.org/officeDocument/2006/relationships/slide" Target="slides/slide24.xml"/><Relationship Id="rId47" Type="http://schemas.openxmlformats.org/officeDocument/2006/relationships/slide" Target="slides/slide29.xml"/><Relationship Id="rId50" Type="http://schemas.openxmlformats.org/officeDocument/2006/relationships/slide" Target="slides/slide32.xml"/><Relationship Id="rId55" Type="http://schemas.openxmlformats.org/officeDocument/2006/relationships/slide" Target="slides/slide37.xml"/><Relationship Id="rId63" Type="http://schemas.openxmlformats.org/officeDocument/2006/relationships/notesMaster" Target="notesMasters/notesMaster1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Master" Target="slideMasters/slideMaster13.xml"/><Relationship Id="rId29" Type="http://schemas.openxmlformats.org/officeDocument/2006/relationships/slide" Target="slides/slide11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6.xml"/><Relationship Id="rId32" Type="http://schemas.openxmlformats.org/officeDocument/2006/relationships/slide" Target="slides/slide14.xml"/><Relationship Id="rId37" Type="http://schemas.openxmlformats.org/officeDocument/2006/relationships/slide" Target="slides/slide19.xml"/><Relationship Id="rId40" Type="http://schemas.openxmlformats.org/officeDocument/2006/relationships/slide" Target="slides/slide22.xml"/><Relationship Id="rId45" Type="http://schemas.openxmlformats.org/officeDocument/2006/relationships/slide" Target="slides/slide27.xml"/><Relationship Id="rId53" Type="http://schemas.openxmlformats.org/officeDocument/2006/relationships/slide" Target="slides/slide35.xml"/><Relationship Id="rId58" Type="http://schemas.openxmlformats.org/officeDocument/2006/relationships/slide" Target="slides/slide40.xml"/><Relationship Id="rId66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61" Type="http://schemas.openxmlformats.org/officeDocument/2006/relationships/slide" Target="slides/slide43.xml"/><Relationship Id="rId19" Type="http://schemas.openxmlformats.org/officeDocument/2006/relationships/slide" Target="slides/slide1.xml"/><Relationship Id="rId14" Type="http://schemas.openxmlformats.org/officeDocument/2006/relationships/slideMaster" Target="slideMasters/slideMaster11.xml"/><Relationship Id="rId22" Type="http://schemas.openxmlformats.org/officeDocument/2006/relationships/slide" Target="slides/slide4.xml"/><Relationship Id="rId27" Type="http://schemas.openxmlformats.org/officeDocument/2006/relationships/slide" Target="slides/slide9.xml"/><Relationship Id="rId30" Type="http://schemas.openxmlformats.org/officeDocument/2006/relationships/slide" Target="slides/slide12.xml"/><Relationship Id="rId35" Type="http://schemas.openxmlformats.org/officeDocument/2006/relationships/slide" Target="slides/slide17.xml"/><Relationship Id="rId43" Type="http://schemas.openxmlformats.org/officeDocument/2006/relationships/slide" Target="slides/slide25.xml"/><Relationship Id="rId48" Type="http://schemas.openxmlformats.org/officeDocument/2006/relationships/slide" Target="slides/slide30.xml"/><Relationship Id="rId56" Type="http://schemas.openxmlformats.org/officeDocument/2006/relationships/slide" Target="slides/slide38.xml"/><Relationship Id="rId64" Type="http://schemas.openxmlformats.org/officeDocument/2006/relationships/presProps" Target="presProps.xml"/><Relationship Id="rId8" Type="http://schemas.openxmlformats.org/officeDocument/2006/relationships/slideMaster" Target="slideMasters/slideMaster5.xml"/><Relationship Id="rId51" Type="http://schemas.openxmlformats.org/officeDocument/2006/relationships/slide" Target="slides/slide33.xml"/><Relationship Id="rId3" Type="http://schemas.openxmlformats.org/officeDocument/2006/relationships/customXml" Target="../customXml/item3.xml"/><Relationship Id="rId12" Type="http://schemas.openxmlformats.org/officeDocument/2006/relationships/slideMaster" Target="slideMasters/slideMaster9.xml"/><Relationship Id="rId17" Type="http://schemas.openxmlformats.org/officeDocument/2006/relationships/slideMaster" Target="slideMasters/slideMaster14.xml"/><Relationship Id="rId25" Type="http://schemas.openxmlformats.org/officeDocument/2006/relationships/slide" Target="slides/slide7.xml"/><Relationship Id="rId33" Type="http://schemas.openxmlformats.org/officeDocument/2006/relationships/slide" Target="slides/slide15.xml"/><Relationship Id="rId38" Type="http://schemas.openxmlformats.org/officeDocument/2006/relationships/slide" Target="slides/slide20.xml"/><Relationship Id="rId46" Type="http://schemas.openxmlformats.org/officeDocument/2006/relationships/slide" Target="slides/slide28.xml"/><Relationship Id="rId59" Type="http://schemas.openxmlformats.org/officeDocument/2006/relationships/slide" Target="slides/slide41.xml"/><Relationship Id="rId67" Type="http://schemas.openxmlformats.org/officeDocument/2006/relationships/tableStyles" Target="tableStyles.xml"/><Relationship Id="rId20" Type="http://schemas.openxmlformats.org/officeDocument/2006/relationships/slide" Target="slides/slide2.xml"/><Relationship Id="rId41" Type="http://schemas.openxmlformats.org/officeDocument/2006/relationships/slide" Target="slides/slide23.xml"/><Relationship Id="rId54" Type="http://schemas.openxmlformats.org/officeDocument/2006/relationships/slide" Target="slides/slide36.xml"/><Relationship Id="rId62" Type="http://schemas.openxmlformats.org/officeDocument/2006/relationships/slide" Target="slides/slide44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5" Type="http://schemas.openxmlformats.org/officeDocument/2006/relationships/slideMaster" Target="slideMasters/slideMaster12.xml"/><Relationship Id="rId23" Type="http://schemas.openxmlformats.org/officeDocument/2006/relationships/slide" Target="slides/slide5.xml"/><Relationship Id="rId28" Type="http://schemas.openxmlformats.org/officeDocument/2006/relationships/slide" Target="slides/slide10.xml"/><Relationship Id="rId36" Type="http://schemas.openxmlformats.org/officeDocument/2006/relationships/slide" Target="slides/slide18.xml"/><Relationship Id="rId49" Type="http://schemas.openxmlformats.org/officeDocument/2006/relationships/slide" Target="slides/slide31.xml"/><Relationship Id="rId57" Type="http://schemas.openxmlformats.org/officeDocument/2006/relationships/slide" Target="slides/slide39.xml"/><Relationship Id="rId10" Type="http://schemas.openxmlformats.org/officeDocument/2006/relationships/slideMaster" Target="slideMasters/slideMaster7.xml"/><Relationship Id="rId31" Type="http://schemas.openxmlformats.org/officeDocument/2006/relationships/slide" Target="slides/slide13.xml"/><Relationship Id="rId44" Type="http://schemas.openxmlformats.org/officeDocument/2006/relationships/slide" Target="slides/slide26.xml"/><Relationship Id="rId52" Type="http://schemas.openxmlformats.org/officeDocument/2006/relationships/slide" Target="slides/slide34.xml"/><Relationship Id="rId60" Type="http://schemas.openxmlformats.org/officeDocument/2006/relationships/slide" Target="slides/slide42.xml"/><Relationship Id="rId65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3" Type="http://schemas.openxmlformats.org/officeDocument/2006/relationships/slideMaster" Target="slideMasters/slideMaster10.xml"/><Relationship Id="rId18" Type="http://schemas.openxmlformats.org/officeDocument/2006/relationships/slideMaster" Target="slideMasters/slideMaster15.xml"/><Relationship Id="rId39" Type="http://schemas.openxmlformats.org/officeDocument/2006/relationships/slide" Target="slides/slide2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EPIDEMIO4\U_Trabalho\1Estado\10Boletins\Boletim_2022\S&#237;filis_Aquirida2022\Tabelas\Tabelas%20e%20Figuras%20Boletim%202022%20SifAdq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\\EPIDEMIO4\U_Trabalho\1Estado\10Boletins\Boletim_2022\S&#237;filis_Aquirida2022\Tabelas\Tabelas%20e%20Figuras%20Boletim%202022%20SifAdq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EPIDEMIO4\U_Trabalho\1Estado\10Boletins\Boletim_2022\S&#237;filis_Aquirida2022\Tabelas\Tabelas%20e%20Figuras%20Boletim%202022%20SifAdq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EPIDEMIO4\U_Trabalho\1Estado\10Boletins\BOLETIM_2022\HIVadulto\Tabelas\HIVAd_Bol2022_atualizar%20-%20Copia%20Artur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\\EPIDEMIO4\U_Trabalho\1Estado\10Boletins\BOLETIM_2022\HIVadulto\Tabelas\HIVAd_Bol2022_atualizar%20-%20Copia%20Artur.xlsx" TargetMode="Externa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4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1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sz="1400" b="1" i="0" u="none" strike="noStrike" baseline="0">
                <a:effectLst/>
              </a:rPr>
              <a:t>Figura 2. Taxa de detecção de síflis adquirida por 100.000 habitantes segundo sexo e ano de diagnóstico, estado de São Paulo, 2007 a 2021*.</a:t>
            </a:r>
            <a:endParaRPr lang="pt-BR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0.12485214515538087"/>
          <c:y val="0.10150961994815816"/>
          <c:w val="0.84148194549794331"/>
          <c:h val="0.6665157564079488"/>
        </c:manualLayout>
      </c:layout>
      <c:lineChart>
        <c:grouping val="standard"/>
        <c:varyColors val="0"/>
        <c:ser>
          <c:idx val="1"/>
          <c:order val="0"/>
          <c:tx>
            <c:v>Masculino</c:v>
          </c:tx>
          <c:spPr>
            <a:ln w="28575" cap="rnd">
              <a:solidFill>
                <a:srgbClr val="0000CC"/>
              </a:solidFill>
              <a:round/>
            </a:ln>
            <a:effectLst/>
          </c:spPr>
          <c:marker>
            <c:symbol val="none"/>
          </c:marker>
          <c:cat>
            <c:strRef>
              <c:f>'BASE FIG 2'!$B$11:$P$11</c:f>
              <c:strCache>
                <c:ptCount val="15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  <c:pt idx="14">
                  <c:v>2021</c:v>
                </c:pt>
              </c:strCache>
            </c:strRef>
          </c:cat>
          <c:val>
            <c:numRef>
              <c:f>'BASE FIG 2'!$B$12:$P$12</c:f>
              <c:numCache>
                <c:formatCode>0.0</c:formatCode>
                <c:ptCount val="15"/>
                <c:pt idx="0">
                  <c:v>7.0439346855638778</c:v>
                </c:pt>
                <c:pt idx="1">
                  <c:v>10.42140443780254</c:v>
                </c:pt>
                <c:pt idx="2">
                  <c:v>15.29907092731789</c:v>
                </c:pt>
                <c:pt idx="3">
                  <c:v>21.415928894729195</c:v>
                </c:pt>
                <c:pt idx="4">
                  <c:v>31.764250840613446</c:v>
                </c:pt>
                <c:pt idx="5">
                  <c:v>42.814186577247831</c:v>
                </c:pt>
                <c:pt idx="6">
                  <c:v>54.733668098592297</c:v>
                </c:pt>
                <c:pt idx="7">
                  <c:v>66.79016024437783</c:v>
                </c:pt>
                <c:pt idx="8">
                  <c:v>76.388151291693475</c:v>
                </c:pt>
                <c:pt idx="9">
                  <c:v>90.438688062259047</c:v>
                </c:pt>
                <c:pt idx="10">
                  <c:v>94.494424716022706</c:v>
                </c:pt>
                <c:pt idx="11">
                  <c:v>108.812225531834</c:v>
                </c:pt>
                <c:pt idx="12">
                  <c:v>109.15771107580046</c:v>
                </c:pt>
                <c:pt idx="13">
                  <c:v>93.402366355925381</c:v>
                </c:pt>
                <c:pt idx="14">
                  <c:v>120.20647391184922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CC5-4978-A031-405888DC4541}"/>
            </c:ext>
          </c:extLst>
        </c:ser>
        <c:ser>
          <c:idx val="2"/>
          <c:order val="1"/>
          <c:tx>
            <c:v>Feminino</c:v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strRef>
              <c:f>'BASE FIG 2'!$B$11:$P$11</c:f>
              <c:strCache>
                <c:ptCount val="15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  <c:pt idx="14">
                  <c:v>2021</c:v>
                </c:pt>
              </c:strCache>
            </c:strRef>
          </c:cat>
          <c:val>
            <c:numRef>
              <c:f>'BASE FIG 2'!$B$13:$P$13</c:f>
              <c:numCache>
                <c:formatCode>0.0</c:formatCode>
                <c:ptCount val="15"/>
                <c:pt idx="0">
                  <c:v>6.0093243056242835</c:v>
                </c:pt>
                <c:pt idx="1">
                  <c:v>7.9729937520107441</c:v>
                </c:pt>
                <c:pt idx="2">
                  <c:v>10.445097757900305</c:v>
                </c:pt>
                <c:pt idx="3">
                  <c:v>13.225383210085424</c:v>
                </c:pt>
                <c:pt idx="4">
                  <c:v>19.061889866687167</c:v>
                </c:pt>
                <c:pt idx="5">
                  <c:v>25.191731650094649</c:v>
                </c:pt>
                <c:pt idx="6">
                  <c:v>32.959244223072844</c:v>
                </c:pt>
                <c:pt idx="7">
                  <c:v>39.47166489537932</c:v>
                </c:pt>
                <c:pt idx="8">
                  <c:v>41.392361758471701</c:v>
                </c:pt>
                <c:pt idx="9">
                  <c:v>54.922784181267744</c:v>
                </c:pt>
                <c:pt idx="10">
                  <c:v>56.444209281301298</c:v>
                </c:pt>
                <c:pt idx="11">
                  <c:v>61.402421204580271</c:v>
                </c:pt>
                <c:pt idx="12">
                  <c:v>62.706367248048977</c:v>
                </c:pt>
                <c:pt idx="13">
                  <c:v>45.623921859378825</c:v>
                </c:pt>
                <c:pt idx="14">
                  <c:v>57.96358621462938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CC5-4978-A031-405888DC45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34822400"/>
        <c:axId val="334107392"/>
        <c:extLst/>
      </c:lineChart>
      <c:catAx>
        <c:axId val="3348224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334107392"/>
        <c:crosses val="autoZero"/>
        <c:auto val="1"/>
        <c:lblAlgn val="ctr"/>
        <c:lblOffset val="100"/>
        <c:noMultiLvlLbl val="0"/>
      </c:catAx>
      <c:valAx>
        <c:axId val="3341073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BR" sz="1400" b="1"/>
                  <a:t>Taxa de Detecção por 100.000 Hab.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334822400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</c:dTable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7597747197259775"/>
          <c:y val="0.87174337290616355"/>
          <c:w val="0.41771878545829888"/>
          <c:h val="3.559493976992190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sz="1400" b="1" i="0" u="none" strike="noStrike" baseline="0">
                <a:effectLst/>
              </a:rPr>
              <a:t>Figura 2A. Taxa de detecção de síflis adquirida por 100.000 habitantes segundo sexo </a:t>
            </a:r>
            <a:r>
              <a:rPr lang="pt-BR" sz="1600" b="1" i="0" u="sng" strike="noStrike" baseline="30000">
                <a:effectLst/>
              </a:rPr>
              <a:t>#</a:t>
            </a:r>
            <a:r>
              <a:rPr lang="pt-BR" sz="1400" b="1" i="0" u="none" strike="noStrike" baseline="0">
                <a:effectLst/>
              </a:rPr>
              <a:t> e ano de diagnóstico, estado de São Paulo, 2012 a 2021*.</a:t>
            </a:r>
            <a:endParaRPr lang="pt-BR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2485214515538087"/>
          <c:y val="0.10150961994815816"/>
          <c:w val="0.84148194549794331"/>
          <c:h val="0.6665157564079488"/>
        </c:manualLayout>
      </c:layout>
      <c:lineChart>
        <c:grouping val="standard"/>
        <c:varyColors val="0"/>
        <c:ser>
          <c:idx val="0"/>
          <c:order val="0"/>
          <c:tx>
            <c:strRef>
              <c:f>'BASE FIG 2A'!$A$14</c:f>
              <c:strCache>
                <c:ptCount val="1"/>
                <c:pt idx="0">
                  <c:v>Masculino</c:v>
                </c:pt>
              </c:strCache>
            </c:strRef>
          </c:tx>
          <c:marker>
            <c:symbol val="none"/>
          </c:marker>
          <c:cat>
            <c:strRef>
              <c:f>'BASE FIG 2A'!$B$13:$K$13</c:f>
              <c:strCache>
                <c:ptCount val="10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</c:strCache>
            </c:strRef>
          </c:cat>
          <c:val>
            <c:numRef>
              <c:f>'BASE FIG 2A'!$B$14:$K$14</c:f>
              <c:numCache>
                <c:formatCode>0.0</c:formatCode>
                <c:ptCount val="10"/>
                <c:pt idx="0">
                  <c:v>42.814186577247831</c:v>
                </c:pt>
                <c:pt idx="1">
                  <c:v>54.733668098592297</c:v>
                </c:pt>
                <c:pt idx="2">
                  <c:v>66.79016024437783</c:v>
                </c:pt>
                <c:pt idx="3">
                  <c:v>76.388151291693475</c:v>
                </c:pt>
                <c:pt idx="4">
                  <c:v>90.438688062259047</c:v>
                </c:pt>
                <c:pt idx="5">
                  <c:v>94.494424716022706</c:v>
                </c:pt>
                <c:pt idx="6">
                  <c:v>108.812225531834</c:v>
                </c:pt>
                <c:pt idx="7">
                  <c:v>109.15771107580046</c:v>
                </c:pt>
                <c:pt idx="8">
                  <c:v>93.402366355925381</c:v>
                </c:pt>
                <c:pt idx="9">
                  <c:v>120.20647391184922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9E9-482D-810B-F79903533411}"/>
            </c:ext>
          </c:extLst>
        </c:ser>
        <c:ser>
          <c:idx val="3"/>
          <c:order val="1"/>
          <c:tx>
            <c:strRef>
              <c:f>'BASE FIG 2A'!$A$15</c:f>
              <c:strCache>
                <c:ptCount val="1"/>
                <c:pt idx="0">
                  <c:v>Feminino</c:v>
                </c:pt>
              </c:strCache>
            </c:strRef>
          </c:tx>
          <c:marker>
            <c:symbol val="none"/>
          </c:marker>
          <c:cat>
            <c:strRef>
              <c:f>'BASE FIG 2A'!$B$13:$K$13</c:f>
              <c:strCache>
                <c:ptCount val="10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</c:strCache>
            </c:strRef>
          </c:cat>
          <c:val>
            <c:numRef>
              <c:f>'BASE FIG 2A'!$B$15:$K$15</c:f>
              <c:numCache>
                <c:formatCode>0.0</c:formatCode>
                <c:ptCount val="10"/>
                <c:pt idx="0">
                  <c:v>43.709326430501612</c:v>
                </c:pt>
                <c:pt idx="1">
                  <c:v>56.658773423429913</c:v>
                </c:pt>
                <c:pt idx="2">
                  <c:v>69.24773406532951</c:v>
                </c:pt>
                <c:pt idx="3">
                  <c:v>74.440182674850718</c:v>
                </c:pt>
                <c:pt idx="4">
                  <c:v>95.73861193479064</c:v>
                </c:pt>
                <c:pt idx="5">
                  <c:v>105.83233487370346</c:v>
                </c:pt>
                <c:pt idx="6">
                  <c:v>117.82339553131007</c:v>
                </c:pt>
                <c:pt idx="7">
                  <c:v>120.959769194852</c:v>
                </c:pt>
                <c:pt idx="8">
                  <c:v>108.74246856182315</c:v>
                </c:pt>
                <c:pt idx="9">
                  <c:v>124.14569558321205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9E9-482D-810B-F7990353341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34822400"/>
        <c:axId val="334107392"/>
        <c:extLst>
          <c:ext xmlns:c15="http://schemas.microsoft.com/office/drawing/2012/chart" uri="{02D57815-91ED-43cb-92C2-25804820EDAC}">
            <c15:filteredLineSeries>
              <c15:ser>
                <c:idx val="1"/>
                <c:order val="2"/>
                <c:tx>
                  <c:v>Masculino</c:v>
                </c:tx>
                <c:spPr>
                  <a:ln w="28575" cap="rnd">
                    <a:solidFill>
                      <a:srgbClr val="0000CC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strRef>
                    <c:extLst>
                      <c:ext uri="{02D57815-91ED-43cb-92C2-25804820EDAC}">
                        <c15:formulaRef>
                          <c15:sqref>'BASE FIG 2'!$B$11:$P$11</c15:sqref>
                        </c15:formulaRef>
                      </c:ext>
                    </c:extLst>
                    <c:strCache>
                      <c:ptCount val="15"/>
                      <c:pt idx="0">
                        <c:v>2007</c:v>
                      </c:pt>
                      <c:pt idx="1">
                        <c:v>2008</c:v>
                      </c:pt>
                      <c:pt idx="2">
                        <c:v>2009</c:v>
                      </c:pt>
                      <c:pt idx="3">
                        <c:v>2010</c:v>
                      </c:pt>
                      <c:pt idx="4">
                        <c:v>2011</c:v>
                      </c:pt>
                      <c:pt idx="5">
                        <c:v>2012</c:v>
                      </c:pt>
                      <c:pt idx="6">
                        <c:v>2013</c:v>
                      </c:pt>
                      <c:pt idx="7">
                        <c:v>2014</c:v>
                      </c:pt>
                      <c:pt idx="8">
                        <c:v>2015</c:v>
                      </c:pt>
                      <c:pt idx="9">
                        <c:v>2016</c:v>
                      </c:pt>
                      <c:pt idx="10">
                        <c:v>2017</c:v>
                      </c:pt>
                      <c:pt idx="11">
                        <c:v>2018</c:v>
                      </c:pt>
                      <c:pt idx="12">
                        <c:v>2019</c:v>
                      </c:pt>
                      <c:pt idx="13">
                        <c:v>2020</c:v>
                      </c:pt>
                      <c:pt idx="14">
                        <c:v>2021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'BASE FIG 2'!$B$12:$P$12</c15:sqref>
                        </c15:formulaRef>
                      </c:ext>
                    </c:extLst>
                    <c:numCache>
                      <c:formatCode>0.0</c:formatCode>
                      <c:ptCount val="15"/>
                      <c:pt idx="0">
                        <c:v>7.0439346855638778</c:v>
                      </c:pt>
                      <c:pt idx="1">
                        <c:v>10.42140443780254</c:v>
                      </c:pt>
                      <c:pt idx="2">
                        <c:v>15.29907092731789</c:v>
                      </c:pt>
                      <c:pt idx="3">
                        <c:v>21.415928894729195</c:v>
                      </c:pt>
                      <c:pt idx="4">
                        <c:v>31.764250840613446</c:v>
                      </c:pt>
                      <c:pt idx="5">
                        <c:v>42.814186577247831</c:v>
                      </c:pt>
                      <c:pt idx="6">
                        <c:v>54.733668098592297</c:v>
                      </c:pt>
                      <c:pt idx="7">
                        <c:v>66.79016024437783</c:v>
                      </c:pt>
                      <c:pt idx="8">
                        <c:v>76.388151291693475</c:v>
                      </c:pt>
                      <c:pt idx="9">
                        <c:v>90.438688062259047</c:v>
                      </c:pt>
                      <c:pt idx="10">
                        <c:v>94.494424716022706</c:v>
                      </c:pt>
                      <c:pt idx="11">
                        <c:v>108.812225531834</c:v>
                      </c:pt>
                      <c:pt idx="12">
                        <c:v>109.15771107580046</c:v>
                      </c:pt>
                      <c:pt idx="13">
                        <c:v>93.402366355925381</c:v>
                      </c:pt>
                      <c:pt idx="14">
                        <c:v>120.20647391184922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2-59E9-482D-810B-F79903533411}"/>
                  </c:ext>
                </c:extLst>
              </c15:ser>
            </c15:filteredLineSeries>
            <c15:filteredLineSeries>
              <c15:ser>
                <c:idx val="2"/>
                <c:order val="3"/>
                <c:tx>
                  <c:v>Feminino</c:v>
                </c:tx>
                <c:spPr>
                  <a:ln w="28575" cap="rnd">
                    <a:solidFill>
                      <a:srgbClr val="FF0000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'BASE FIG 2'!$B$11:$P$11</c15:sqref>
                        </c15:formulaRef>
                      </c:ext>
                    </c:extLst>
                    <c:strCache>
                      <c:ptCount val="15"/>
                      <c:pt idx="0">
                        <c:v>2007</c:v>
                      </c:pt>
                      <c:pt idx="1">
                        <c:v>2008</c:v>
                      </c:pt>
                      <c:pt idx="2">
                        <c:v>2009</c:v>
                      </c:pt>
                      <c:pt idx="3">
                        <c:v>2010</c:v>
                      </c:pt>
                      <c:pt idx="4">
                        <c:v>2011</c:v>
                      </c:pt>
                      <c:pt idx="5">
                        <c:v>2012</c:v>
                      </c:pt>
                      <c:pt idx="6">
                        <c:v>2013</c:v>
                      </c:pt>
                      <c:pt idx="7">
                        <c:v>2014</c:v>
                      </c:pt>
                      <c:pt idx="8">
                        <c:v>2015</c:v>
                      </c:pt>
                      <c:pt idx="9">
                        <c:v>2016</c:v>
                      </c:pt>
                      <c:pt idx="10">
                        <c:v>2017</c:v>
                      </c:pt>
                      <c:pt idx="11">
                        <c:v>2018</c:v>
                      </c:pt>
                      <c:pt idx="12">
                        <c:v>2019</c:v>
                      </c:pt>
                      <c:pt idx="13">
                        <c:v>2020</c:v>
                      </c:pt>
                      <c:pt idx="14">
                        <c:v>2021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'BASE FIG 2'!$B$13:$P$13</c15:sqref>
                        </c15:formulaRef>
                      </c:ext>
                    </c:extLst>
                    <c:numCache>
                      <c:formatCode>0.0</c:formatCode>
                      <c:ptCount val="15"/>
                      <c:pt idx="0">
                        <c:v>6.0093243056242835</c:v>
                      </c:pt>
                      <c:pt idx="1">
                        <c:v>7.9729937520107441</c:v>
                      </c:pt>
                      <c:pt idx="2">
                        <c:v>10.445097757900305</c:v>
                      </c:pt>
                      <c:pt idx="3">
                        <c:v>13.225383210085424</c:v>
                      </c:pt>
                      <c:pt idx="4">
                        <c:v>19.061889866687167</c:v>
                      </c:pt>
                      <c:pt idx="5">
                        <c:v>25.191731650094649</c:v>
                      </c:pt>
                      <c:pt idx="6">
                        <c:v>32.959244223072844</c:v>
                      </c:pt>
                      <c:pt idx="7">
                        <c:v>39.47166489537932</c:v>
                      </c:pt>
                      <c:pt idx="8">
                        <c:v>41.392361758471701</c:v>
                      </c:pt>
                      <c:pt idx="9">
                        <c:v>54.922784181267744</c:v>
                      </c:pt>
                      <c:pt idx="10">
                        <c:v>56.444209281301298</c:v>
                      </c:pt>
                      <c:pt idx="11">
                        <c:v>61.402421204580271</c:v>
                      </c:pt>
                      <c:pt idx="12">
                        <c:v>62.706367248048977</c:v>
                      </c:pt>
                      <c:pt idx="13">
                        <c:v>45.623921859378825</c:v>
                      </c:pt>
                      <c:pt idx="14">
                        <c:v>57.96358621462938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3-59E9-482D-810B-F79903533411}"/>
                  </c:ext>
                </c:extLst>
              </c15:ser>
            </c15:filteredLineSeries>
          </c:ext>
        </c:extLst>
      </c:lineChart>
      <c:catAx>
        <c:axId val="334822400"/>
        <c:scaling>
          <c:orientation val="minMax"/>
        </c:scaling>
        <c:delete val="1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pt-BR" sz="1000" b="1" i="0" u="none" strike="noStrike" baseline="0" dirty="0">
                    <a:effectLst/>
                  </a:rPr>
                  <a:t> </a:t>
                </a:r>
                <a:r>
                  <a:rPr lang="pt-BR" sz="1400" b="1" i="0" u="sng" strike="noStrike" baseline="30000" dirty="0">
                    <a:effectLst/>
                  </a:rPr>
                  <a:t>#</a:t>
                </a:r>
                <a:r>
                  <a:rPr lang="pt-BR" sz="1000" b="1" i="0" u="none" strike="noStrike" baseline="0" dirty="0">
                    <a:effectLst/>
                  </a:rPr>
                  <a:t> Foram somados os casos de Sífilis Adquirida em mulheres e de Sífilis em Gestantes para o cálculo da incidência entre mulheres desse gráfico.</a:t>
                </a:r>
              </a:p>
              <a:p>
                <a:pPr>
                  <a:defRPr/>
                </a:pPr>
                <a:r>
                  <a:rPr lang="pt-BR" dirty="0"/>
                  <a:t>Fonte: SINAN -Vigilância Epidemiológica - Programa Estadual de DST/Aids-SP (VE-PE DST/AIDS-SP).</a:t>
                </a:r>
              </a:p>
              <a:p>
                <a:pPr>
                  <a:defRPr/>
                </a:pPr>
                <a:r>
                  <a:rPr lang="pt-BR" dirty="0"/>
                  <a:t> </a:t>
                </a:r>
              </a:p>
            </c:rich>
          </c:tx>
          <c:layout>
            <c:manualLayout>
              <c:xMode val="edge"/>
              <c:yMode val="edge"/>
              <c:x val="0.11517941562626312"/>
              <c:y val="0.88897693464883976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crossAx val="334107392"/>
        <c:crosses val="autoZero"/>
        <c:auto val="1"/>
        <c:lblAlgn val="ctr"/>
        <c:lblOffset val="100"/>
        <c:noMultiLvlLbl val="0"/>
      </c:catAx>
      <c:valAx>
        <c:axId val="3341073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BR" sz="1400" b="1"/>
                  <a:t>Taxa de Detecção por 100.000 Hab.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334822400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</c:dTable>
    </c:plotArea>
    <c:legend>
      <c:legendPos val="b"/>
      <c:layout>
        <c:manualLayout>
          <c:xMode val="edge"/>
          <c:yMode val="edge"/>
          <c:x val="0.26928852956925536"/>
          <c:y val="0.8675896354077236"/>
          <c:w val="0.41771878545829888"/>
          <c:h val="4.18254961120514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  <c:extLst/>
  </c:chart>
  <c:txPr>
    <a:bodyPr/>
    <a:lstStyle/>
    <a:p>
      <a:pPr>
        <a:defRPr/>
      </a:pPr>
      <a:endParaRPr lang="pt-BR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sz="1800" b="1" i="0" baseline="0">
                <a:effectLst/>
              </a:rPr>
              <a:t>FIG. 3  Taxa de Detecção de sífilis adquirida ( p/100.000 HAB) segundo ano de diagnóstico e raça/cor, estado de São Paulo, 2011 a 2021*.</a:t>
            </a:r>
            <a:endParaRPr lang="pt-BR">
              <a:effectLst/>
            </a:endParaRPr>
          </a:p>
        </c:rich>
      </c:tx>
      <c:layout>
        <c:manualLayout>
          <c:xMode val="edge"/>
          <c:yMode val="edge"/>
          <c:x val="0.11229672321887599"/>
          <c:y val="1.705980816324899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9.2378439808425986E-2"/>
          <c:y val="0.28070151048470537"/>
          <c:w val="0.84099539104003751"/>
          <c:h val="0.52142443381791892"/>
        </c:manualLayout>
      </c:layout>
      <c:lineChart>
        <c:grouping val="standard"/>
        <c:varyColors val="0"/>
        <c:ser>
          <c:idx val="0"/>
          <c:order val="0"/>
          <c:tx>
            <c:strRef>
              <c:f>'Base FIG 3'!$Z$23</c:f>
              <c:strCache>
                <c:ptCount val="1"/>
                <c:pt idx="0">
                  <c:v>Branca</c:v>
                </c:pt>
              </c:strCache>
            </c:strRef>
          </c:tx>
          <c:spPr>
            <a:ln w="28575" cap="rnd">
              <a:solidFill>
                <a:srgbClr val="0000CC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'Base FIG 3'!$AA$22:$AO$22</c:f>
              <c:strCache>
                <c:ptCount val="11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</c:strCache>
            </c:strRef>
          </c:cat>
          <c:val>
            <c:numRef>
              <c:f>'Base FIG 3'!$AA$23:$AO$23</c:f>
              <c:numCache>
                <c:formatCode>0.0</c:formatCode>
                <c:ptCount val="11"/>
                <c:pt idx="0">
                  <c:v>19.867018286572236</c:v>
                </c:pt>
                <c:pt idx="1">
                  <c:v>25.589689556009699</c:v>
                </c:pt>
                <c:pt idx="2">
                  <c:v>32.483314881265713</c:v>
                </c:pt>
                <c:pt idx="3">
                  <c:v>38.31707141124771</c:v>
                </c:pt>
                <c:pt idx="4">
                  <c:v>42.004049657491834</c:v>
                </c:pt>
                <c:pt idx="5">
                  <c:v>51.084805200167061</c:v>
                </c:pt>
                <c:pt idx="6">
                  <c:v>52.717918410067711</c:v>
                </c:pt>
                <c:pt idx="7">
                  <c:v>57.240692281186483</c:v>
                </c:pt>
                <c:pt idx="8">
                  <c:v>56.195496142251891</c:v>
                </c:pt>
                <c:pt idx="9">
                  <c:v>44.966719231355214</c:v>
                </c:pt>
                <c:pt idx="10">
                  <c:v>58.788203239062952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B01-4B77-8430-21B98F02F448}"/>
            </c:ext>
          </c:extLst>
        </c:ser>
        <c:ser>
          <c:idx val="1"/>
          <c:order val="1"/>
          <c:tx>
            <c:strRef>
              <c:f>'Base FIG 3'!$Z$24</c:f>
              <c:strCache>
                <c:ptCount val="1"/>
                <c:pt idx="0">
                  <c:v>Parda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'Base FIG 3'!$AA$22:$AO$22</c:f>
              <c:strCache>
                <c:ptCount val="11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</c:strCache>
            </c:strRef>
          </c:cat>
          <c:val>
            <c:numRef>
              <c:f>'Base FIG 3'!$AA$24:$AO$24</c:f>
              <c:numCache>
                <c:formatCode>0.0</c:formatCode>
                <c:ptCount val="11"/>
                <c:pt idx="0">
                  <c:v>26.321139508914321</c:v>
                </c:pt>
                <c:pt idx="1">
                  <c:v>35.830968159095669</c:v>
                </c:pt>
                <c:pt idx="2">
                  <c:v>46.085291464523834</c:v>
                </c:pt>
                <c:pt idx="3">
                  <c:v>55.605479048854136</c:v>
                </c:pt>
                <c:pt idx="4">
                  <c:v>62.827318253294756</c:v>
                </c:pt>
                <c:pt idx="5">
                  <c:v>78.456195050239344</c:v>
                </c:pt>
                <c:pt idx="6">
                  <c:v>80.489858987261854</c:v>
                </c:pt>
                <c:pt idx="7">
                  <c:v>91.364732286535471</c:v>
                </c:pt>
                <c:pt idx="8">
                  <c:v>95.48574499820954</c:v>
                </c:pt>
                <c:pt idx="9">
                  <c:v>80.346722541965292</c:v>
                </c:pt>
                <c:pt idx="10">
                  <c:v>102.51346227946017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B01-4B77-8430-21B98F02F448}"/>
            </c:ext>
          </c:extLst>
        </c:ser>
        <c:ser>
          <c:idx val="2"/>
          <c:order val="2"/>
          <c:tx>
            <c:strRef>
              <c:f>'Base FIG 3'!$Z$25</c:f>
              <c:strCache>
                <c:ptCount val="1"/>
                <c:pt idx="0">
                  <c:v>Preta</c:v>
                </c:pt>
              </c:strCache>
            </c:strRef>
          </c:tx>
          <c:spPr>
            <a:ln w="28575" cap="rnd">
              <a:solidFill>
                <a:schemeClr val="bg1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'Base FIG 3'!$AA$22:$AO$22</c:f>
              <c:strCache>
                <c:ptCount val="11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</c:strCache>
            </c:strRef>
          </c:cat>
          <c:val>
            <c:numRef>
              <c:f>'Base FIG 3'!$AA$25:$AO$25</c:f>
              <c:numCache>
                <c:formatCode>0.0</c:formatCode>
                <c:ptCount val="11"/>
                <c:pt idx="0">
                  <c:v>49.071574649359285</c:v>
                </c:pt>
                <c:pt idx="1">
                  <c:v>65.070030358701288</c:v>
                </c:pt>
                <c:pt idx="2">
                  <c:v>78.107039065309266</c:v>
                </c:pt>
                <c:pt idx="3">
                  <c:v>93.313181582858761</c:v>
                </c:pt>
                <c:pt idx="4">
                  <c:v>103.69367298808805</c:v>
                </c:pt>
                <c:pt idx="5">
                  <c:v>128.5118386601244</c:v>
                </c:pt>
                <c:pt idx="6">
                  <c:v>126.38658312649422</c:v>
                </c:pt>
                <c:pt idx="7">
                  <c:v>153.69739739881186</c:v>
                </c:pt>
                <c:pt idx="8">
                  <c:v>159.9922486237904</c:v>
                </c:pt>
                <c:pt idx="9">
                  <c:v>138.61522201670454</c:v>
                </c:pt>
                <c:pt idx="10">
                  <c:v>180.82911392155228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B01-4B77-8430-21B98F02F4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40476448"/>
        <c:axId val="540481040"/>
        <c:extLst>
          <c:ext xmlns:c15="http://schemas.microsoft.com/office/drawing/2012/chart" uri="{02D57815-91ED-43cb-92C2-25804820EDAC}">
            <c15:filteredLineSeries>
              <c15:ser>
                <c:idx val="3"/>
                <c:order val="3"/>
                <c:tx>
                  <c:strRef>
                    <c:extLst>
                      <c:ext uri="{02D57815-91ED-43cb-92C2-25804820EDAC}">
                        <c15:formulaRef>
                          <c15:sqref>'Base FIG 3'!$Z$26</c15:sqref>
                        </c15:formulaRef>
                      </c:ext>
                    </c:extLst>
                    <c:strCache>
                      <c:ptCount val="1"/>
                      <c:pt idx="0">
                        <c:v>Amarela</c:v>
                      </c:pt>
                    </c:strCache>
                  </c:strRef>
                </c:tx>
                <c:spPr>
                  <a:ln w="28575" cap="rnd">
                    <a:solidFill>
                      <a:schemeClr val="accent4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strRef>
                    <c:extLst>
                      <c:ext uri="{02D57815-91ED-43cb-92C2-25804820EDAC}">
                        <c15:formulaRef>
                          <c15:sqref>'Base FIG 3'!$AA$22:$AO$22</c15:sqref>
                        </c15:formulaRef>
                      </c:ext>
                    </c:extLst>
                    <c:strCache>
                      <c:ptCount val="11"/>
                      <c:pt idx="0">
                        <c:v>2011</c:v>
                      </c:pt>
                      <c:pt idx="1">
                        <c:v>2012</c:v>
                      </c:pt>
                      <c:pt idx="2">
                        <c:v>2013</c:v>
                      </c:pt>
                      <c:pt idx="3">
                        <c:v>2014</c:v>
                      </c:pt>
                      <c:pt idx="4">
                        <c:v>2015</c:v>
                      </c:pt>
                      <c:pt idx="5">
                        <c:v>2016</c:v>
                      </c:pt>
                      <c:pt idx="6">
                        <c:v>2017</c:v>
                      </c:pt>
                      <c:pt idx="7">
                        <c:v>2018</c:v>
                      </c:pt>
                      <c:pt idx="8">
                        <c:v>2019</c:v>
                      </c:pt>
                      <c:pt idx="9">
                        <c:v>2020</c:v>
                      </c:pt>
                      <c:pt idx="10">
                        <c:v>2021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'Base FIG 3'!$AA$26:$AO$26</c15:sqref>
                        </c15:formulaRef>
                      </c:ext>
                    </c:extLst>
                    <c:numCache>
                      <c:formatCode>0.0</c:formatCode>
                      <c:ptCount val="11"/>
                      <c:pt idx="0">
                        <c:v>8.527062983671545</c:v>
                      </c:pt>
                      <c:pt idx="1">
                        <c:v>15.371860858751598</c:v>
                      </c:pt>
                      <c:pt idx="2">
                        <c:v>19.226529959408818</c:v>
                      </c:pt>
                      <c:pt idx="3">
                        <c:v>24.487729839531411</c:v>
                      </c:pt>
                      <c:pt idx="4">
                        <c:v>24.125491679150521</c:v>
                      </c:pt>
                      <c:pt idx="5">
                        <c:v>23.773367036528509</c:v>
                      </c:pt>
                      <c:pt idx="6">
                        <c:v>32.578569720546483</c:v>
                      </c:pt>
                      <c:pt idx="7">
                        <c:v>35.439296299533567</c:v>
                      </c:pt>
                      <c:pt idx="8">
                        <c:v>32.781872885135783</c:v>
                      </c:pt>
                      <c:pt idx="9">
                        <c:v>28.611006013001592</c:v>
                      </c:pt>
                      <c:pt idx="10">
                        <c:v>40.64630731400824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3-1B01-4B77-8430-21B98F02F448}"/>
                  </c:ext>
                </c:extLst>
              </c15:ser>
            </c15:filteredLineSeries>
            <c15:filteredLine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'Base FIG 3'!$Z$27</c15:sqref>
                        </c15:formulaRef>
                      </c:ext>
                    </c:extLst>
                    <c:strCache>
                      <c:ptCount val="1"/>
                      <c:pt idx="0">
                        <c:v>Indigena</c:v>
                      </c:pt>
                    </c:strCache>
                  </c:strRef>
                </c:tx>
                <c:spPr>
                  <a:ln w="28575" cap="rnd">
                    <a:solidFill>
                      <a:schemeClr val="accent5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'Base FIG 3'!$AA$22:$AO$22</c15:sqref>
                        </c15:formulaRef>
                      </c:ext>
                    </c:extLst>
                    <c:strCache>
                      <c:ptCount val="11"/>
                      <c:pt idx="0">
                        <c:v>2011</c:v>
                      </c:pt>
                      <c:pt idx="1">
                        <c:v>2012</c:v>
                      </c:pt>
                      <c:pt idx="2">
                        <c:v>2013</c:v>
                      </c:pt>
                      <c:pt idx="3">
                        <c:v>2014</c:v>
                      </c:pt>
                      <c:pt idx="4">
                        <c:v>2015</c:v>
                      </c:pt>
                      <c:pt idx="5">
                        <c:v>2016</c:v>
                      </c:pt>
                      <c:pt idx="6">
                        <c:v>2017</c:v>
                      </c:pt>
                      <c:pt idx="7">
                        <c:v>2018</c:v>
                      </c:pt>
                      <c:pt idx="8">
                        <c:v>2019</c:v>
                      </c:pt>
                      <c:pt idx="9">
                        <c:v>2020</c:v>
                      </c:pt>
                      <c:pt idx="10">
                        <c:v>2021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'Base FIG 3'!$AA$27:$AO$27</c15:sqref>
                        </c15:formulaRef>
                      </c:ext>
                    </c:extLst>
                    <c:numCache>
                      <c:formatCode>0.0</c:formatCode>
                      <c:ptCount val="11"/>
                      <c:pt idx="0">
                        <c:v>97.446459814408783</c:v>
                      </c:pt>
                      <c:pt idx="1">
                        <c:v>92.31986635600299</c:v>
                      </c:pt>
                      <c:pt idx="2">
                        <c:v>86.485118231484805</c:v>
                      </c:pt>
                      <c:pt idx="3">
                        <c:v>148.50139089330906</c:v>
                      </c:pt>
                      <c:pt idx="4">
                        <c:v>116.17534178370641</c:v>
                      </c:pt>
                      <c:pt idx="5">
                        <c:v>127.60614979315454</c:v>
                      </c:pt>
                      <c:pt idx="6">
                        <c:v>165.43779743060804</c:v>
                      </c:pt>
                      <c:pt idx="7">
                        <c:v>177.98272758530024</c:v>
                      </c:pt>
                      <c:pt idx="8">
                        <c:v>160.46213093709886</c:v>
                      </c:pt>
                      <c:pt idx="9">
                        <c:v>93.517449958215607</c:v>
                      </c:pt>
                      <c:pt idx="10">
                        <c:v>134.25733973030071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1B01-4B77-8430-21B98F02F448}"/>
                  </c:ext>
                </c:extLst>
              </c15:ser>
            </c15:filteredLineSeries>
          </c:ext>
        </c:extLst>
      </c:lineChart>
      <c:catAx>
        <c:axId val="54047644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BR"/>
                  <a:t>Ano</a:t>
                </a:r>
              </a:p>
            </c:rich>
          </c:tx>
          <c:layout>
            <c:manualLayout>
              <c:xMode val="edge"/>
              <c:yMode val="edge"/>
              <c:x val="0.50074555113600494"/>
              <c:y val="0.8390579944630208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540481040"/>
        <c:crosses val="autoZero"/>
        <c:auto val="1"/>
        <c:lblAlgn val="ctr"/>
        <c:lblOffset val="100"/>
        <c:noMultiLvlLbl val="0"/>
      </c:catAx>
      <c:valAx>
        <c:axId val="540481040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>
                    <a:solidFill>
                      <a:sysClr val="windowText" lastClr="000000"/>
                    </a:solidFill>
                  </a:rPr>
                  <a:t>Taxa de Detecçãpo por 100.000 Hab.</a:t>
                </a:r>
              </a:p>
              <a:p>
                <a:pPr>
                  <a:defRPr/>
                </a:pPr>
                <a:endParaRPr lang="en-US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5404764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6796430569111716"/>
          <c:y val="0.86065956849733405"/>
          <c:w val="0.24803474307979545"/>
          <c:h val="3.42468150385311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8589036502595766E-2"/>
          <c:y val="0.19786994539958105"/>
          <c:w val="0.81661625446598907"/>
          <c:h val="0.62665911873415225"/>
        </c:manualLayout>
      </c:layout>
      <c:lineChart>
        <c:grouping val="standard"/>
        <c:varyColors val="0"/>
        <c:ser>
          <c:idx val="0"/>
          <c:order val="0"/>
          <c:tx>
            <c:strRef>
              <c:f>Tab6cat!$X$27</c:f>
              <c:strCache>
                <c:ptCount val="1"/>
                <c:pt idx="0">
                  <c:v>HSH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Tab6cat!$Y$24:$AJ$24</c:f>
              <c:strCache>
                <c:ptCount val="12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</c:strCache>
              <c:extLst/>
            </c:strRef>
          </c:cat>
          <c:val>
            <c:numRef>
              <c:f>Tab6cat!$Y$27:$AJ$27</c:f>
              <c:numCache>
                <c:formatCode>General</c:formatCode>
                <c:ptCount val="12"/>
                <c:pt idx="0">
                  <c:v>1918</c:v>
                </c:pt>
                <c:pt idx="1">
                  <c:v>2366</c:v>
                </c:pt>
                <c:pt idx="2">
                  <c:v>2693</c:v>
                </c:pt>
                <c:pt idx="3">
                  <c:v>3073</c:v>
                </c:pt>
                <c:pt idx="4">
                  <c:v>3862</c:v>
                </c:pt>
                <c:pt idx="5">
                  <c:v>4577</c:v>
                </c:pt>
                <c:pt idx="6">
                  <c:v>4930</c:v>
                </c:pt>
                <c:pt idx="7">
                  <c:v>5070</c:v>
                </c:pt>
                <c:pt idx="8">
                  <c:v>4692</c:v>
                </c:pt>
                <c:pt idx="9">
                  <c:v>4351</c:v>
                </c:pt>
                <c:pt idx="10">
                  <c:v>3779</c:v>
                </c:pt>
                <c:pt idx="11">
                  <c:v>3750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0-4423-469F-81CB-D44A63522B06}"/>
            </c:ext>
          </c:extLst>
        </c:ser>
        <c:ser>
          <c:idx val="1"/>
          <c:order val="1"/>
          <c:tx>
            <c:strRef>
              <c:f>Tab6cat!$X$28</c:f>
              <c:strCache>
                <c:ptCount val="1"/>
                <c:pt idx="0">
                  <c:v>HeteroMasc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Tab6cat!$Y$24:$AJ$24</c:f>
              <c:strCache>
                <c:ptCount val="12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</c:strCache>
              <c:extLst/>
            </c:strRef>
          </c:cat>
          <c:val>
            <c:numRef>
              <c:f>Tab6cat!$Y$28:$AJ$28</c:f>
              <c:numCache>
                <c:formatCode>General</c:formatCode>
                <c:ptCount val="12"/>
                <c:pt idx="0">
                  <c:v>1218</c:v>
                </c:pt>
                <c:pt idx="1">
                  <c:v>1258</c:v>
                </c:pt>
                <c:pt idx="2">
                  <c:v>1304</c:v>
                </c:pt>
                <c:pt idx="3">
                  <c:v>1470</c:v>
                </c:pt>
                <c:pt idx="4">
                  <c:v>1569</c:v>
                </c:pt>
                <c:pt idx="5">
                  <c:v>1686</c:v>
                </c:pt>
                <c:pt idx="6">
                  <c:v>1827</c:v>
                </c:pt>
                <c:pt idx="7">
                  <c:v>1683</c:v>
                </c:pt>
                <c:pt idx="8">
                  <c:v>1694</c:v>
                </c:pt>
                <c:pt idx="9">
                  <c:v>1501</c:v>
                </c:pt>
                <c:pt idx="10">
                  <c:v>1113</c:v>
                </c:pt>
                <c:pt idx="11">
                  <c:v>1116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1-4423-469F-81CB-D44A63522B06}"/>
            </c:ext>
          </c:extLst>
        </c:ser>
        <c:ser>
          <c:idx val="2"/>
          <c:order val="2"/>
          <c:tx>
            <c:strRef>
              <c:f>Tab6cat!$X$29</c:f>
              <c:strCache>
                <c:ptCount val="1"/>
                <c:pt idx="0">
                  <c:v>HeteroFem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strRef>
              <c:f>Tab6cat!$Y$24:$AJ$24</c:f>
              <c:strCache>
                <c:ptCount val="12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</c:strCache>
              <c:extLst/>
            </c:strRef>
          </c:cat>
          <c:val>
            <c:numRef>
              <c:f>Tab6cat!$Y$29:$AJ$29</c:f>
              <c:numCache>
                <c:formatCode>General</c:formatCode>
                <c:ptCount val="12"/>
                <c:pt idx="0">
                  <c:v>1407</c:v>
                </c:pt>
                <c:pt idx="1">
                  <c:v>1353</c:v>
                </c:pt>
                <c:pt idx="2">
                  <c:v>1399</c:v>
                </c:pt>
                <c:pt idx="3">
                  <c:v>1509</c:v>
                </c:pt>
                <c:pt idx="4">
                  <c:v>1624</c:v>
                </c:pt>
                <c:pt idx="5">
                  <c:v>1646</c:v>
                </c:pt>
                <c:pt idx="6">
                  <c:v>1717</c:v>
                </c:pt>
                <c:pt idx="7">
                  <c:v>1583</c:v>
                </c:pt>
                <c:pt idx="8">
                  <c:v>1611</c:v>
                </c:pt>
                <c:pt idx="9">
                  <c:v>1412</c:v>
                </c:pt>
                <c:pt idx="10">
                  <c:v>1108</c:v>
                </c:pt>
                <c:pt idx="11">
                  <c:v>1213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2-4423-469F-81CB-D44A63522B06}"/>
            </c:ext>
          </c:extLst>
        </c:ser>
        <c:ser>
          <c:idx val="3"/>
          <c:order val="3"/>
          <c:tx>
            <c:strRef>
              <c:f>Tab6cat!$X$30</c:f>
              <c:strCache>
                <c:ptCount val="1"/>
                <c:pt idx="0">
                  <c:v>UDI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cat>
            <c:strRef>
              <c:f>Tab6cat!$Y$24:$AJ$24</c:f>
              <c:strCache>
                <c:ptCount val="12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</c:strCache>
              <c:extLst/>
            </c:strRef>
          </c:cat>
          <c:val>
            <c:numRef>
              <c:f>Tab6cat!$Y$30:$AJ$30</c:f>
              <c:numCache>
                <c:formatCode>General</c:formatCode>
                <c:ptCount val="12"/>
                <c:pt idx="0">
                  <c:v>166</c:v>
                </c:pt>
                <c:pt idx="1">
                  <c:v>194</c:v>
                </c:pt>
                <c:pt idx="2">
                  <c:v>160</c:v>
                </c:pt>
                <c:pt idx="3">
                  <c:v>134</c:v>
                </c:pt>
                <c:pt idx="4">
                  <c:v>158</c:v>
                </c:pt>
                <c:pt idx="5">
                  <c:v>171</c:v>
                </c:pt>
                <c:pt idx="6">
                  <c:v>172</c:v>
                </c:pt>
                <c:pt idx="7">
                  <c:v>128</c:v>
                </c:pt>
                <c:pt idx="8">
                  <c:v>143</c:v>
                </c:pt>
                <c:pt idx="9">
                  <c:v>155</c:v>
                </c:pt>
                <c:pt idx="10">
                  <c:v>109</c:v>
                </c:pt>
                <c:pt idx="11">
                  <c:v>104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3-4423-469F-81CB-D44A63522B06}"/>
            </c:ext>
          </c:extLst>
        </c:ser>
        <c:ser>
          <c:idx val="8"/>
          <c:order val="8"/>
          <c:tx>
            <c:strRef>
              <c:f>Tab6cat!$X$35</c:f>
              <c:strCache>
                <c:ptCount val="1"/>
                <c:pt idx="0">
                  <c:v>Ignorado</c:v>
                </c:pt>
              </c:strCache>
            </c:strRef>
          </c:tx>
          <c:spPr>
            <a:ln w="28575" cap="rnd">
              <a:solidFill>
                <a:schemeClr val="accent3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>
                  <a:lumMod val="60000"/>
                </a:schemeClr>
              </a:solidFill>
              <a:ln w="9525">
                <a:solidFill>
                  <a:schemeClr val="accent3">
                    <a:lumMod val="60000"/>
                  </a:schemeClr>
                </a:solidFill>
              </a:ln>
              <a:effectLst/>
            </c:spPr>
          </c:marker>
          <c:cat>
            <c:strRef>
              <c:f>Tab6cat!$Y$24:$AJ$24</c:f>
              <c:strCache>
                <c:ptCount val="12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</c:strCache>
              <c:extLst/>
            </c:strRef>
          </c:cat>
          <c:val>
            <c:numRef>
              <c:f>Tab6cat!$Y$35:$AJ$35</c:f>
              <c:numCache>
                <c:formatCode>General</c:formatCode>
                <c:ptCount val="12"/>
                <c:pt idx="0">
                  <c:v>603</c:v>
                </c:pt>
                <c:pt idx="1">
                  <c:v>692</c:v>
                </c:pt>
                <c:pt idx="2">
                  <c:v>706</c:v>
                </c:pt>
                <c:pt idx="3">
                  <c:v>712</c:v>
                </c:pt>
                <c:pt idx="4">
                  <c:v>864</c:v>
                </c:pt>
                <c:pt idx="5">
                  <c:v>1036</c:v>
                </c:pt>
                <c:pt idx="6">
                  <c:v>1030</c:v>
                </c:pt>
                <c:pt idx="7">
                  <c:v>950</c:v>
                </c:pt>
                <c:pt idx="8">
                  <c:v>776</c:v>
                </c:pt>
                <c:pt idx="9">
                  <c:v>594</c:v>
                </c:pt>
                <c:pt idx="10">
                  <c:v>535</c:v>
                </c:pt>
                <c:pt idx="11">
                  <c:v>536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4-4423-469F-81CB-D44A63522B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12525496"/>
        <c:axId val="512522216"/>
        <c:extLst>
          <c:ext xmlns:c15="http://schemas.microsoft.com/office/drawing/2012/chart" uri="{02D57815-91ED-43cb-92C2-25804820EDAC}">
            <c15:filteredLineSeries>
              <c15:ser>
                <c:idx val="4"/>
                <c:order val="4"/>
                <c:tx>
                  <c:strRef>
                    <c:extLst>
                      <c:ext uri="{02D57815-91ED-43cb-92C2-25804820EDAC}">
                        <c15:formulaRef>
                          <c15:sqref>Tab6cat!$X$31</c15:sqref>
                        </c15:formulaRef>
                      </c:ext>
                    </c:extLst>
                    <c:strCache>
                      <c:ptCount val="1"/>
                      <c:pt idx="0">
                        <c:v>Hemofílico</c:v>
                      </c:pt>
                    </c:strCache>
                  </c:strRef>
                </c:tx>
                <c:spPr>
                  <a:ln w="28575" cap="rnd">
                    <a:solidFill>
                      <a:schemeClr val="accent5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5"/>
                    </a:solidFill>
                    <a:ln w="9525">
                      <a:solidFill>
                        <a:schemeClr val="accent5"/>
                      </a:solidFill>
                    </a:ln>
                    <a:effectLst/>
                  </c:spPr>
                </c:marker>
                <c:cat>
                  <c:strRef>
                    <c:extLst>
                      <c:ext uri="{02D57815-91ED-43cb-92C2-25804820EDAC}">
                        <c15:formulaRef>
                          <c15:sqref>Tab6cat!$Y$24:$AJ$24</c15:sqref>
                        </c15:formulaRef>
                      </c:ext>
                    </c:extLst>
                    <c:strCache>
                      <c:ptCount val="12"/>
                      <c:pt idx="0">
                        <c:v>2010</c:v>
                      </c:pt>
                      <c:pt idx="1">
                        <c:v>2011</c:v>
                      </c:pt>
                      <c:pt idx="2">
                        <c:v>2012</c:v>
                      </c:pt>
                      <c:pt idx="3">
                        <c:v>2013</c:v>
                      </c:pt>
                      <c:pt idx="4">
                        <c:v>2014</c:v>
                      </c:pt>
                      <c:pt idx="5">
                        <c:v>2015</c:v>
                      </c:pt>
                      <c:pt idx="6">
                        <c:v>2016</c:v>
                      </c:pt>
                      <c:pt idx="7">
                        <c:v>2017</c:v>
                      </c:pt>
                      <c:pt idx="8">
                        <c:v>2018</c:v>
                      </c:pt>
                      <c:pt idx="9">
                        <c:v>2019</c:v>
                      </c:pt>
                      <c:pt idx="10">
                        <c:v>2020</c:v>
                      </c:pt>
                      <c:pt idx="11">
                        <c:v>2021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Tab6cat!$Y$31:$AJ$31</c15:sqref>
                        </c15:formulaRef>
                      </c:ext>
                    </c:extLst>
                    <c:numCache>
                      <c:formatCode>General</c:formatCode>
                      <c:ptCount val="12"/>
                      <c:pt idx="0">
                        <c:v>0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0</c:v>
                      </c:pt>
                      <c:pt idx="4">
                        <c:v>0</c:v>
                      </c:pt>
                      <c:pt idx="5">
                        <c:v>0</c:v>
                      </c:pt>
                      <c:pt idx="6">
                        <c:v>1</c:v>
                      </c:pt>
                      <c:pt idx="7">
                        <c:v>0</c:v>
                      </c:pt>
                      <c:pt idx="8">
                        <c:v>0</c:v>
                      </c:pt>
                      <c:pt idx="9">
                        <c:v>1</c:v>
                      </c:pt>
                      <c:pt idx="10">
                        <c:v>0</c:v>
                      </c:pt>
                      <c:pt idx="11">
                        <c:v>0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5-4423-469F-81CB-D44A63522B06}"/>
                  </c:ext>
                </c:extLst>
              </c15:ser>
            </c15:filteredLineSeries>
            <c15:filteredLine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Tab6cat!$X$32</c15:sqref>
                        </c15:formulaRef>
                      </c:ext>
                    </c:extLst>
                    <c:strCache>
                      <c:ptCount val="1"/>
                      <c:pt idx="0">
                        <c:v>Transfusão</c:v>
                      </c:pt>
                    </c:strCache>
                  </c:strRef>
                </c:tx>
                <c:spPr>
                  <a:ln w="28575" cap="rnd">
                    <a:solidFill>
                      <a:schemeClr val="accent6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6"/>
                    </a:solidFill>
                    <a:ln w="9525">
                      <a:solidFill>
                        <a:schemeClr val="accent6"/>
                      </a:solidFill>
                    </a:ln>
                    <a:effectLst/>
                  </c:spPr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Tab6cat!$Y$24:$AJ$24</c15:sqref>
                        </c15:formulaRef>
                      </c:ext>
                    </c:extLst>
                    <c:strCache>
                      <c:ptCount val="12"/>
                      <c:pt idx="0">
                        <c:v>2010</c:v>
                      </c:pt>
                      <c:pt idx="1">
                        <c:v>2011</c:v>
                      </c:pt>
                      <c:pt idx="2">
                        <c:v>2012</c:v>
                      </c:pt>
                      <c:pt idx="3">
                        <c:v>2013</c:v>
                      </c:pt>
                      <c:pt idx="4">
                        <c:v>2014</c:v>
                      </c:pt>
                      <c:pt idx="5">
                        <c:v>2015</c:v>
                      </c:pt>
                      <c:pt idx="6">
                        <c:v>2016</c:v>
                      </c:pt>
                      <c:pt idx="7">
                        <c:v>2017</c:v>
                      </c:pt>
                      <c:pt idx="8">
                        <c:v>2018</c:v>
                      </c:pt>
                      <c:pt idx="9">
                        <c:v>2019</c:v>
                      </c:pt>
                      <c:pt idx="10">
                        <c:v>2020</c:v>
                      </c:pt>
                      <c:pt idx="11">
                        <c:v>2021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Tab6cat!$Y$32:$AJ$32</c15:sqref>
                        </c15:formulaRef>
                      </c:ext>
                    </c:extLst>
                    <c:numCache>
                      <c:formatCode>General</c:formatCode>
                      <c:ptCount val="12"/>
                      <c:pt idx="0">
                        <c:v>1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0</c:v>
                      </c:pt>
                      <c:pt idx="4">
                        <c:v>0</c:v>
                      </c:pt>
                      <c:pt idx="5">
                        <c:v>0</c:v>
                      </c:pt>
                      <c:pt idx="6">
                        <c:v>4</c:v>
                      </c:pt>
                      <c:pt idx="7">
                        <c:v>0</c:v>
                      </c:pt>
                      <c:pt idx="8">
                        <c:v>0</c:v>
                      </c:pt>
                      <c:pt idx="9">
                        <c:v>0</c:v>
                      </c:pt>
                      <c:pt idx="10">
                        <c:v>0</c:v>
                      </c:pt>
                      <c:pt idx="11">
                        <c:v>0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6-4423-469F-81CB-D44A63522B06}"/>
                  </c:ext>
                </c:extLst>
              </c15:ser>
            </c15:filteredLineSeries>
            <c15:filteredLineSeries>
              <c15:ser>
                <c:idx val="6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Tab6cat!$X$33</c15:sqref>
                        </c15:formulaRef>
                      </c:ext>
                    </c:extLst>
                    <c:strCache>
                      <c:ptCount val="1"/>
                      <c:pt idx="0">
                        <c:v>Acid.Mat.Biológico</c:v>
                      </c:pt>
                    </c:strCache>
                  </c:strRef>
                </c:tx>
                <c:spPr>
                  <a:ln w="28575" cap="rnd">
                    <a:solidFill>
                      <a:schemeClr val="accent1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1">
                        <a:lumMod val="60000"/>
                      </a:schemeClr>
                    </a:solidFill>
                    <a:ln w="9525">
                      <a:solidFill>
                        <a:schemeClr val="accent1">
                          <a:lumMod val="60000"/>
                        </a:schemeClr>
                      </a:solidFill>
                    </a:ln>
                    <a:effectLst/>
                  </c:spPr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Tab6cat!$Y$24:$AJ$24</c15:sqref>
                        </c15:formulaRef>
                      </c:ext>
                    </c:extLst>
                    <c:strCache>
                      <c:ptCount val="12"/>
                      <c:pt idx="0">
                        <c:v>2010</c:v>
                      </c:pt>
                      <c:pt idx="1">
                        <c:v>2011</c:v>
                      </c:pt>
                      <c:pt idx="2">
                        <c:v>2012</c:v>
                      </c:pt>
                      <c:pt idx="3">
                        <c:v>2013</c:v>
                      </c:pt>
                      <c:pt idx="4">
                        <c:v>2014</c:v>
                      </c:pt>
                      <c:pt idx="5">
                        <c:v>2015</c:v>
                      </c:pt>
                      <c:pt idx="6">
                        <c:v>2016</c:v>
                      </c:pt>
                      <c:pt idx="7">
                        <c:v>2017</c:v>
                      </c:pt>
                      <c:pt idx="8">
                        <c:v>2018</c:v>
                      </c:pt>
                      <c:pt idx="9">
                        <c:v>2019</c:v>
                      </c:pt>
                      <c:pt idx="10">
                        <c:v>2020</c:v>
                      </c:pt>
                      <c:pt idx="11">
                        <c:v>2021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Tab6cat!$Y$33:$AJ$33</c15:sqref>
                        </c15:formulaRef>
                      </c:ext>
                    </c:extLst>
                    <c:numCache>
                      <c:formatCode>General</c:formatCode>
                      <c:ptCount val="12"/>
                      <c:pt idx="0">
                        <c:v>0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1</c:v>
                      </c:pt>
                      <c:pt idx="4">
                        <c:v>0</c:v>
                      </c:pt>
                      <c:pt idx="5">
                        <c:v>0</c:v>
                      </c:pt>
                      <c:pt idx="6">
                        <c:v>0</c:v>
                      </c:pt>
                      <c:pt idx="7">
                        <c:v>0</c:v>
                      </c:pt>
                      <c:pt idx="8">
                        <c:v>0</c:v>
                      </c:pt>
                      <c:pt idx="9">
                        <c:v>0</c:v>
                      </c:pt>
                      <c:pt idx="10">
                        <c:v>0</c:v>
                      </c:pt>
                      <c:pt idx="11">
                        <c:v>0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7-4423-469F-81CB-D44A63522B06}"/>
                  </c:ext>
                </c:extLst>
              </c15:ser>
            </c15:filteredLineSeries>
            <c15:filteredLineSeries>
              <c15:ser>
                <c:idx val="7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Tab6cat!$X$34</c15:sqref>
                        </c15:formulaRef>
                      </c:ext>
                    </c:extLst>
                    <c:strCache>
                      <c:ptCount val="1"/>
                      <c:pt idx="0">
                        <c:v>Perinatal</c:v>
                      </c:pt>
                    </c:strCache>
                  </c:strRef>
                </c:tx>
                <c:spPr>
                  <a:ln w="28575" cap="rnd">
                    <a:solidFill>
                      <a:schemeClr val="accent2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2">
                        <a:lumMod val="60000"/>
                      </a:schemeClr>
                    </a:solidFill>
                    <a:ln w="9525">
                      <a:solidFill>
                        <a:schemeClr val="accent2">
                          <a:lumMod val="60000"/>
                        </a:schemeClr>
                      </a:solidFill>
                    </a:ln>
                    <a:effectLst/>
                  </c:spPr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Tab6cat!$Y$24:$AJ$24</c15:sqref>
                        </c15:formulaRef>
                      </c:ext>
                    </c:extLst>
                    <c:strCache>
                      <c:ptCount val="12"/>
                      <c:pt idx="0">
                        <c:v>2010</c:v>
                      </c:pt>
                      <c:pt idx="1">
                        <c:v>2011</c:v>
                      </c:pt>
                      <c:pt idx="2">
                        <c:v>2012</c:v>
                      </c:pt>
                      <c:pt idx="3">
                        <c:v>2013</c:v>
                      </c:pt>
                      <c:pt idx="4">
                        <c:v>2014</c:v>
                      </c:pt>
                      <c:pt idx="5">
                        <c:v>2015</c:v>
                      </c:pt>
                      <c:pt idx="6">
                        <c:v>2016</c:v>
                      </c:pt>
                      <c:pt idx="7">
                        <c:v>2017</c:v>
                      </c:pt>
                      <c:pt idx="8">
                        <c:v>2018</c:v>
                      </c:pt>
                      <c:pt idx="9">
                        <c:v>2019</c:v>
                      </c:pt>
                      <c:pt idx="10">
                        <c:v>2020</c:v>
                      </c:pt>
                      <c:pt idx="11">
                        <c:v>2021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Tab6cat!$Y$34:$AJ$34</c15:sqref>
                        </c15:formulaRef>
                      </c:ext>
                    </c:extLst>
                    <c:numCache>
                      <c:formatCode>General</c:formatCode>
                      <c:ptCount val="12"/>
                      <c:pt idx="0">
                        <c:v>1</c:v>
                      </c:pt>
                      <c:pt idx="1">
                        <c:v>0</c:v>
                      </c:pt>
                      <c:pt idx="2">
                        <c:v>1</c:v>
                      </c:pt>
                      <c:pt idx="3">
                        <c:v>0</c:v>
                      </c:pt>
                      <c:pt idx="4">
                        <c:v>0</c:v>
                      </c:pt>
                      <c:pt idx="5">
                        <c:v>0</c:v>
                      </c:pt>
                      <c:pt idx="6">
                        <c:v>1</c:v>
                      </c:pt>
                      <c:pt idx="7">
                        <c:v>2</c:v>
                      </c:pt>
                      <c:pt idx="8">
                        <c:v>1</c:v>
                      </c:pt>
                      <c:pt idx="9">
                        <c:v>0</c:v>
                      </c:pt>
                      <c:pt idx="10">
                        <c:v>2</c:v>
                      </c:pt>
                      <c:pt idx="11">
                        <c:v>1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8-4423-469F-81CB-D44A63522B06}"/>
                  </c:ext>
                </c:extLst>
              </c15:ser>
            </c15:filteredLineSeries>
          </c:ext>
        </c:extLst>
      </c:lineChart>
      <c:catAx>
        <c:axId val="51252549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1"/>
                  <a:t>Ano Diagnóstico 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512522216"/>
        <c:crosses val="autoZero"/>
        <c:auto val="1"/>
        <c:lblAlgn val="ctr"/>
        <c:lblOffset val="100"/>
        <c:noMultiLvlLbl val="0"/>
      </c:catAx>
      <c:valAx>
        <c:axId val="5125222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5125254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2925954452702477E-2"/>
          <c:y val="0.20713815846243808"/>
          <c:w val="0.9457348139223043"/>
          <c:h val="0.55520892156425983"/>
        </c:manualLayout>
      </c:layout>
      <c:lineChart>
        <c:grouping val="standard"/>
        <c:varyColors val="0"/>
        <c:ser>
          <c:idx val="0"/>
          <c:order val="0"/>
          <c:tx>
            <c:strRef>
              <c:f>'Planilha1 (2)'!$A$20</c:f>
              <c:strCache>
                <c:ptCount val="1"/>
                <c:pt idx="0">
                  <c:v>Branca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'Planilha1 (2)'!$B$19:$L$19</c:f>
              <c:strCache>
                <c:ptCount val="11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</c:strCache>
            </c:strRef>
          </c:cat>
          <c:val>
            <c:numRef>
              <c:f>'Planilha1 (2)'!$B$20:$L$20</c:f>
              <c:numCache>
                <c:formatCode>0.0</c:formatCode>
                <c:ptCount val="11"/>
                <c:pt idx="0">
                  <c:v>12.103808060501512</c:v>
                </c:pt>
                <c:pt idx="1">
                  <c:v>12.414280164094963</c:v>
                </c:pt>
                <c:pt idx="2">
                  <c:v>13.417177801532992</c:v>
                </c:pt>
                <c:pt idx="3">
                  <c:v>15.56586429862884</c:v>
                </c:pt>
                <c:pt idx="4">
                  <c:v>17.233337980790665</c:v>
                </c:pt>
                <c:pt idx="5">
                  <c:v>17.729246530193365</c:v>
                </c:pt>
                <c:pt idx="6">
                  <c:v>17.178962178168376</c:v>
                </c:pt>
                <c:pt idx="7">
                  <c:v>15.593534782483298</c:v>
                </c:pt>
                <c:pt idx="8">
                  <c:v>13.134521137905939</c:v>
                </c:pt>
                <c:pt idx="9">
                  <c:v>10.928586000827517</c:v>
                </c:pt>
                <c:pt idx="10">
                  <c:v>10.945328856952029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E15-43A0-9B5A-24E093FD5F6A}"/>
            </c:ext>
          </c:extLst>
        </c:ser>
        <c:ser>
          <c:idx val="1"/>
          <c:order val="1"/>
          <c:tx>
            <c:strRef>
              <c:f>'Planilha1 (2)'!$A$21</c:f>
              <c:strCache>
                <c:ptCount val="1"/>
                <c:pt idx="0">
                  <c:v>Parda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'Planilha1 (2)'!$B$19:$L$19</c:f>
              <c:strCache>
                <c:ptCount val="11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</c:strCache>
            </c:strRef>
          </c:cat>
          <c:val>
            <c:numRef>
              <c:f>'Planilha1 (2)'!$B$21:$L$21</c:f>
              <c:numCache>
                <c:formatCode>0.0</c:formatCode>
                <c:ptCount val="11"/>
                <c:pt idx="0">
                  <c:v>14.789272105910502</c:v>
                </c:pt>
                <c:pt idx="1">
                  <c:v>15.775048779180183</c:v>
                </c:pt>
                <c:pt idx="2">
                  <c:v>16.767500328178414</c:v>
                </c:pt>
                <c:pt idx="3">
                  <c:v>19.70230276557259</c:v>
                </c:pt>
                <c:pt idx="4">
                  <c:v>21.734648840523569</c:v>
                </c:pt>
                <c:pt idx="5">
                  <c:v>23.152754021612076</c:v>
                </c:pt>
                <c:pt idx="6">
                  <c:v>21.93393944270283</c:v>
                </c:pt>
                <c:pt idx="7">
                  <c:v>21.869535885994992</c:v>
                </c:pt>
                <c:pt idx="8">
                  <c:v>20.554414755475477</c:v>
                </c:pt>
                <c:pt idx="9">
                  <c:v>16.345818999797647</c:v>
                </c:pt>
                <c:pt idx="10">
                  <c:v>16.803452215629662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E15-43A0-9B5A-24E093FD5F6A}"/>
            </c:ext>
          </c:extLst>
        </c:ser>
        <c:ser>
          <c:idx val="2"/>
          <c:order val="2"/>
          <c:tx>
            <c:strRef>
              <c:f>'Planilha1 (2)'!$A$22</c:f>
              <c:strCache>
                <c:ptCount val="1"/>
                <c:pt idx="0">
                  <c:v>Preta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'Planilha1 (2)'!$B$19:$L$19</c:f>
              <c:strCache>
                <c:ptCount val="11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</c:strCache>
            </c:strRef>
          </c:cat>
          <c:val>
            <c:numRef>
              <c:f>'Planilha1 (2)'!$B$22:$L$22</c:f>
              <c:numCache>
                <c:formatCode>0.0</c:formatCode>
                <c:ptCount val="11"/>
                <c:pt idx="0">
                  <c:v>23.828449311715904</c:v>
                </c:pt>
                <c:pt idx="1">
                  <c:v>29.529420385304089</c:v>
                </c:pt>
                <c:pt idx="2">
                  <c:v>27.32693711772815</c:v>
                </c:pt>
                <c:pt idx="3">
                  <c:v>31.688905960353381</c:v>
                </c:pt>
                <c:pt idx="4">
                  <c:v>36.027753793784591</c:v>
                </c:pt>
                <c:pt idx="5">
                  <c:v>39.728563933612627</c:v>
                </c:pt>
                <c:pt idx="6">
                  <c:v>38.201363996620991</c:v>
                </c:pt>
                <c:pt idx="7">
                  <c:v>38.353697801121946</c:v>
                </c:pt>
                <c:pt idx="8">
                  <c:v>37.876042842368797</c:v>
                </c:pt>
                <c:pt idx="9">
                  <c:v>33.799872188027379</c:v>
                </c:pt>
                <c:pt idx="10">
                  <c:v>33.118451556468543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E15-43A0-9B5A-24E093FD5F6A}"/>
            </c:ext>
          </c:extLst>
        </c:ser>
        <c:ser>
          <c:idx val="5"/>
          <c:order val="5"/>
          <c:tx>
            <c:strRef>
              <c:f>'Planilha1 (2)'!$A$25</c:f>
              <c:strCache>
                <c:ptCount val="1"/>
                <c:pt idx="0">
                  <c:v>Total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strRef>
              <c:f>'Planilha1 (2)'!$B$19:$L$19</c:f>
              <c:strCache>
                <c:ptCount val="11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</c:strCache>
            </c:strRef>
          </c:cat>
          <c:val>
            <c:numRef>
              <c:f>'Planilha1 (2)'!$B$25:$L$25</c:f>
              <c:numCache>
                <c:formatCode>0.0</c:formatCode>
                <c:ptCount val="11"/>
                <c:pt idx="0">
                  <c:v>14.100632532297315</c:v>
                </c:pt>
                <c:pt idx="1">
                  <c:v>14.933239027174942</c:v>
                </c:pt>
                <c:pt idx="2">
                  <c:v>16.307882997569962</c:v>
                </c:pt>
                <c:pt idx="3">
                  <c:v>18.927487966387293</c:v>
                </c:pt>
                <c:pt idx="4">
                  <c:v>21.177072125748506</c:v>
                </c:pt>
                <c:pt idx="5">
                  <c:v>22.329848205695679</c:v>
                </c:pt>
                <c:pt idx="6">
                  <c:v>21.559474946188892</c:v>
                </c:pt>
                <c:pt idx="7">
                  <c:v>20.269060469151579</c:v>
                </c:pt>
                <c:pt idx="8">
                  <c:v>18.084198711359804</c:v>
                </c:pt>
                <c:pt idx="9">
                  <c:v>14.363067129898274</c:v>
                </c:pt>
                <c:pt idx="10">
                  <c:v>14.405412730937844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8E15-43A0-9B5A-24E093FD5F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68900208"/>
        <c:axId val="668900624"/>
        <c:extLst>
          <c:ext xmlns:c15="http://schemas.microsoft.com/office/drawing/2012/chart" uri="{02D57815-91ED-43cb-92C2-25804820EDAC}">
            <c15:filteredLineSeries>
              <c15:ser>
                <c:idx val="3"/>
                <c:order val="3"/>
                <c:tx>
                  <c:strRef>
                    <c:extLst>
                      <c:ext uri="{02D57815-91ED-43cb-92C2-25804820EDAC}">
                        <c15:formulaRef>
                          <c15:sqref>'Planilha1 (2)'!$A$23</c15:sqref>
                        </c15:formulaRef>
                      </c:ext>
                    </c:extLst>
                    <c:strCache>
                      <c:ptCount val="1"/>
                      <c:pt idx="0">
                        <c:v>Amarela</c:v>
                      </c:pt>
                    </c:strCache>
                  </c:strRef>
                </c:tx>
                <c:spPr>
                  <a:ln w="28575" cap="rnd">
                    <a:solidFill>
                      <a:schemeClr val="accent4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strRef>
                    <c:extLst>
                      <c:ext uri="{02D57815-91ED-43cb-92C2-25804820EDAC}">
                        <c15:formulaRef>
                          <c15:sqref>'Planilha1 (2)'!$B$19:$L$19</c15:sqref>
                        </c15:formulaRef>
                      </c:ext>
                    </c:extLst>
                    <c:strCache>
                      <c:ptCount val="11"/>
                      <c:pt idx="0">
                        <c:v>2011</c:v>
                      </c:pt>
                      <c:pt idx="1">
                        <c:v>2012</c:v>
                      </c:pt>
                      <c:pt idx="2">
                        <c:v>2013</c:v>
                      </c:pt>
                      <c:pt idx="3">
                        <c:v>2014</c:v>
                      </c:pt>
                      <c:pt idx="4">
                        <c:v>2015</c:v>
                      </c:pt>
                      <c:pt idx="5">
                        <c:v>2016</c:v>
                      </c:pt>
                      <c:pt idx="6">
                        <c:v>2017</c:v>
                      </c:pt>
                      <c:pt idx="7">
                        <c:v>2018</c:v>
                      </c:pt>
                      <c:pt idx="8">
                        <c:v>2019</c:v>
                      </c:pt>
                      <c:pt idx="9">
                        <c:v>2020</c:v>
                      </c:pt>
                      <c:pt idx="10">
                        <c:v>2021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'Planilha1 (2)'!$B$23:$L$23</c15:sqref>
                        </c15:formulaRef>
                      </c:ext>
                    </c:extLst>
                    <c:numCache>
                      <c:formatCode>0.0</c:formatCode>
                      <c:ptCount val="11"/>
                      <c:pt idx="0">
                        <c:v>4.0024989515192964</c:v>
                      </c:pt>
                      <c:pt idx="1">
                        <c:v>5.3542436699022415</c:v>
                      </c:pt>
                      <c:pt idx="2">
                        <c:v>7.4585676566672134</c:v>
                      </c:pt>
                      <c:pt idx="3">
                        <c:v>5.916498484718999</c:v>
                      </c:pt>
                      <c:pt idx="4">
                        <c:v>8.4765241034853194</c:v>
                      </c:pt>
                      <c:pt idx="5">
                        <c:v>11.320650969775478</c:v>
                      </c:pt>
                      <c:pt idx="6">
                        <c:v>6.4194226050337901</c:v>
                      </c:pt>
                      <c:pt idx="7">
                        <c:v>6.8335862819728401</c:v>
                      </c:pt>
                      <c:pt idx="8">
                        <c:v>8.8258888536904045</c:v>
                      </c:pt>
                      <c:pt idx="9">
                        <c:v>7.1918375770386511</c:v>
                      </c:pt>
                      <c:pt idx="10">
                        <c:v>6.0504045238409212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4-8E15-43A0-9B5A-24E093FD5F6A}"/>
                  </c:ext>
                </c:extLst>
              </c15:ser>
            </c15:filteredLineSeries>
            <c15:filteredLine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'Planilha1 (2)'!$A$24</c15:sqref>
                        </c15:formulaRef>
                      </c:ext>
                    </c:extLst>
                    <c:strCache>
                      <c:ptCount val="1"/>
                      <c:pt idx="0">
                        <c:v>Indigena</c:v>
                      </c:pt>
                    </c:strCache>
                  </c:strRef>
                </c:tx>
                <c:spPr>
                  <a:ln w="28575" cap="rnd">
                    <a:solidFill>
                      <a:schemeClr val="accent5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'Planilha1 (2)'!$B$19:$L$19</c15:sqref>
                        </c15:formulaRef>
                      </c:ext>
                    </c:extLst>
                    <c:strCache>
                      <c:ptCount val="11"/>
                      <c:pt idx="0">
                        <c:v>2011</c:v>
                      </c:pt>
                      <c:pt idx="1">
                        <c:v>2012</c:v>
                      </c:pt>
                      <c:pt idx="2">
                        <c:v>2013</c:v>
                      </c:pt>
                      <c:pt idx="3">
                        <c:v>2014</c:v>
                      </c:pt>
                      <c:pt idx="4">
                        <c:v>2015</c:v>
                      </c:pt>
                      <c:pt idx="5">
                        <c:v>2016</c:v>
                      </c:pt>
                      <c:pt idx="6">
                        <c:v>2017</c:v>
                      </c:pt>
                      <c:pt idx="7">
                        <c:v>2018</c:v>
                      </c:pt>
                      <c:pt idx="8">
                        <c:v>2019</c:v>
                      </c:pt>
                      <c:pt idx="9">
                        <c:v>2020</c:v>
                      </c:pt>
                      <c:pt idx="10">
                        <c:v>2021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'Planilha1 (2)'!$B$24:$L$24</c15:sqref>
                        </c15:formulaRef>
                      </c:ext>
                    </c:extLst>
                    <c:numCache>
                      <c:formatCode>0.0</c:formatCode>
                      <c:ptCount val="11"/>
                      <c:pt idx="0">
                        <c:v>28.790999490620781</c:v>
                      </c:pt>
                      <c:pt idx="1">
                        <c:v>32.971380841429635</c:v>
                      </c:pt>
                      <c:pt idx="2">
                        <c:v>12.656358765583141</c:v>
                      </c:pt>
                      <c:pt idx="3">
                        <c:v>48.106084373888855</c:v>
                      </c:pt>
                      <c:pt idx="4">
                        <c:v>37.342074144762776</c:v>
                      </c:pt>
                      <c:pt idx="5">
                        <c:v>32.930619301459238</c:v>
                      </c:pt>
                      <c:pt idx="6">
                        <c:v>63.315700251220363</c:v>
                      </c:pt>
                      <c:pt idx="7">
                        <c:v>54.608336872762571</c:v>
                      </c:pt>
                      <c:pt idx="8">
                        <c:v>52.150192554557123</c:v>
                      </c:pt>
                      <c:pt idx="9">
                        <c:v>33.82546062318437</c:v>
                      </c:pt>
                      <c:pt idx="10">
                        <c:v>27.641217003297204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8E15-43A0-9B5A-24E093FD5F6A}"/>
                  </c:ext>
                </c:extLst>
              </c15:ser>
            </c15:filteredLineSeries>
          </c:ext>
        </c:extLst>
      </c:lineChart>
      <c:catAx>
        <c:axId val="6689002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668900624"/>
        <c:crosses val="autoZero"/>
        <c:auto val="1"/>
        <c:lblAlgn val="ctr"/>
        <c:lblOffset val="100"/>
        <c:noMultiLvlLbl val="0"/>
      </c:catAx>
      <c:valAx>
        <c:axId val="6689006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6689002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1681614728647708"/>
          <c:y val="0.81692680723864952"/>
          <c:w val="0.49793470709536292"/>
          <c:h val="3.515650183013481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  <c:userShapes r:id="rId4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Tab7HSH!$X$28</c:f>
              <c:strCache>
                <c:ptCount val="1"/>
                <c:pt idx="0">
                  <c:v>Branca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Tab7HSH!$Y$27:$AJ$27</c:f>
              <c:strCache>
                <c:ptCount val="12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</c:strCache>
              <c:extLst/>
            </c:strRef>
          </c:cat>
          <c:val>
            <c:numRef>
              <c:f>Tab7HSH!$Y$28:$AJ$28</c:f>
              <c:numCache>
                <c:formatCode>General</c:formatCode>
                <c:ptCount val="12"/>
                <c:pt idx="0">
                  <c:v>1181</c:v>
                </c:pt>
                <c:pt idx="1">
                  <c:v>1419</c:v>
                </c:pt>
                <c:pt idx="2">
                  <c:v>1620</c:v>
                </c:pt>
                <c:pt idx="3">
                  <c:v>1810</c:v>
                </c:pt>
                <c:pt idx="4">
                  <c:v>2344</c:v>
                </c:pt>
                <c:pt idx="5">
                  <c:v>2709</c:v>
                </c:pt>
                <c:pt idx="6">
                  <c:v>2812</c:v>
                </c:pt>
                <c:pt idx="7">
                  <c:v>2782</c:v>
                </c:pt>
                <c:pt idx="8">
                  <c:v>2595</c:v>
                </c:pt>
                <c:pt idx="9">
                  <c:v>2285</c:v>
                </c:pt>
                <c:pt idx="10">
                  <c:v>1971</c:v>
                </c:pt>
                <c:pt idx="11">
                  <c:v>1929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0-D751-4E27-B0FD-8D31A39C3AFD}"/>
            </c:ext>
          </c:extLst>
        </c:ser>
        <c:ser>
          <c:idx val="1"/>
          <c:order val="1"/>
          <c:tx>
            <c:strRef>
              <c:f>Tab7HSH!$X$29</c:f>
              <c:strCache>
                <c:ptCount val="1"/>
                <c:pt idx="0">
                  <c:v>Preta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Tab7HSH!$Y$27:$AJ$27</c:f>
              <c:strCache>
                <c:ptCount val="12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</c:strCache>
              <c:extLst/>
            </c:strRef>
          </c:cat>
          <c:val>
            <c:numRef>
              <c:f>Tab7HSH!$Y$29:$AJ$29</c:f>
              <c:numCache>
                <c:formatCode>General</c:formatCode>
                <c:ptCount val="12"/>
                <c:pt idx="0">
                  <c:v>121</c:v>
                </c:pt>
                <c:pt idx="1">
                  <c:v>182</c:v>
                </c:pt>
                <c:pt idx="2">
                  <c:v>230</c:v>
                </c:pt>
                <c:pt idx="3">
                  <c:v>244</c:v>
                </c:pt>
                <c:pt idx="4">
                  <c:v>279</c:v>
                </c:pt>
                <c:pt idx="5">
                  <c:v>382</c:v>
                </c:pt>
                <c:pt idx="6">
                  <c:v>409</c:v>
                </c:pt>
                <c:pt idx="7">
                  <c:v>489</c:v>
                </c:pt>
                <c:pt idx="8">
                  <c:v>423</c:v>
                </c:pt>
                <c:pt idx="9">
                  <c:v>488</c:v>
                </c:pt>
                <c:pt idx="10">
                  <c:v>465</c:v>
                </c:pt>
                <c:pt idx="11">
                  <c:v>475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1-D751-4E27-B0FD-8D31A39C3AFD}"/>
            </c:ext>
          </c:extLst>
        </c:ser>
        <c:ser>
          <c:idx val="2"/>
          <c:order val="2"/>
          <c:tx>
            <c:strRef>
              <c:f>Tab7HSH!$X$30</c:f>
              <c:strCache>
                <c:ptCount val="1"/>
                <c:pt idx="0">
                  <c:v>Parda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strRef>
              <c:f>Tab7HSH!$Y$27:$AJ$27</c:f>
              <c:strCache>
                <c:ptCount val="12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</c:strCache>
              <c:extLst/>
            </c:strRef>
          </c:cat>
          <c:val>
            <c:numRef>
              <c:f>Tab7HSH!$Y$30:$AJ$30</c:f>
              <c:numCache>
                <c:formatCode>General</c:formatCode>
                <c:ptCount val="12"/>
                <c:pt idx="0">
                  <c:v>532</c:v>
                </c:pt>
                <c:pt idx="1">
                  <c:v>686</c:v>
                </c:pt>
                <c:pt idx="2">
                  <c:v>733</c:v>
                </c:pt>
                <c:pt idx="3">
                  <c:v>896</c:v>
                </c:pt>
                <c:pt idx="4">
                  <c:v>1116</c:v>
                </c:pt>
                <c:pt idx="5">
                  <c:v>1315</c:v>
                </c:pt>
                <c:pt idx="6">
                  <c:v>1497</c:v>
                </c:pt>
                <c:pt idx="7">
                  <c:v>1550</c:v>
                </c:pt>
                <c:pt idx="8">
                  <c:v>1471</c:v>
                </c:pt>
                <c:pt idx="9">
                  <c:v>1406</c:v>
                </c:pt>
                <c:pt idx="10">
                  <c:v>1209</c:v>
                </c:pt>
                <c:pt idx="11">
                  <c:v>1226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2-D751-4E27-B0FD-8D31A39C3AFD}"/>
            </c:ext>
          </c:extLst>
        </c:ser>
        <c:ser>
          <c:idx val="3"/>
          <c:order val="3"/>
          <c:tx>
            <c:strRef>
              <c:f>Tab7HSH!$X$31</c:f>
              <c:strCache>
                <c:ptCount val="1"/>
                <c:pt idx="0">
                  <c:v>Amarela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cat>
            <c:strRef>
              <c:f>Tab7HSH!$Y$27:$AJ$27</c:f>
              <c:strCache>
                <c:ptCount val="12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</c:strCache>
              <c:extLst/>
            </c:strRef>
          </c:cat>
          <c:val>
            <c:numRef>
              <c:f>Tab7HSH!$Y$31:$AJ$31</c:f>
              <c:numCache>
                <c:formatCode>General</c:formatCode>
                <c:ptCount val="12"/>
                <c:pt idx="0">
                  <c:v>15</c:v>
                </c:pt>
                <c:pt idx="1">
                  <c:v>11</c:v>
                </c:pt>
                <c:pt idx="2">
                  <c:v>12</c:v>
                </c:pt>
                <c:pt idx="3">
                  <c:v>24</c:v>
                </c:pt>
                <c:pt idx="4">
                  <c:v>19</c:v>
                </c:pt>
                <c:pt idx="5">
                  <c:v>25</c:v>
                </c:pt>
                <c:pt idx="6">
                  <c:v>35</c:v>
                </c:pt>
                <c:pt idx="7">
                  <c:v>21</c:v>
                </c:pt>
                <c:pt idx="8">
                  <c:v>32</c:v>
                </c:pt>
                <c:pt idx="9">
                  <c:v>35</c:v>
                </c:pt>
                <c:pt idx="10">
                  <c:v>27</c:v>
                </c:pt>
                <c:pt idx="11">
                  <c:v>25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3-D751-4E27-B0FD-8D31A39C3AFD}"/>
            </c:ext>
          </c:extLst>
        </c:ser>
        <c:ser>
          <c:idx val="4"/>
          <c:order val="4"/>
          <c:tx>
            <c:strRef>
              <c:f>Tab7HSH!$X$32</c:f>
              <c:strCache>
                <c:ptCount val="1"/>
                <c:pt idx="0">
                  <c:v>Indigena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cat>
            <c:strRef>
              <c:f>Tab7HSH!$Y$27:$AJ$27</c:f>
              <c:strCache>
                <c:ptCount val="12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</c:strCache>
              <c:extLst/>
            </c:strRef>
          </c:cat>
          <c:val>
            <c:numRef>
              <c:f>Tab7HSH!$Y$32:$AJ$32</c:f>
              <c:numCache>
                <c:formatCode>General</c:formatCode>
                <c:ptCount val="12"/>
                <c:pt idx="0">
                  <c:v>5</c:v>
                </c:pt>
                <c:pt idx="1">
                  <c:v>8</c:v>
                </c:pt>
                <c:pt idx="2">
                  <c:v>13</c:v>
                </c:pt>
                <c:pt idx="3">
                  <c:v>3</c:v>
                </c:pt>
                <c:pt idx="4">
                  <c:v>10</c:v>
                </c:pt>
                <c:pt idx="5">
                  <c:v>12</c:v>
                </c:pt>
                <c:pt idx="6">
                  <c:v>13</c:v>
                </c:pt>
                <c:pt idx="7">
                  <c:v>18</c:v>
                </c:pt>
                <c:pt idx="8">
                  <c:v>16</c:v>
                </c:pt>
                <c:pt idx="9">
                  <c:v>18</c:v>
                </c:pt>
                <c:pt idx="10">
                  <c:v>13</c:v>
                </c:pt>
                <c:pt idx="11">
                  <c:v>11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4-D751-4E27-B0FD-8D31A39C3AFD}"/>
            </c:ext>
          </c:extLst>
        </c:ser>
        <c:ser>
          <c:idx val="5"/>
          <c:order val="5"/>
          <c:tx>
            <c:strRef>
              <c:f>Tab7HSH!$X$33</c:f>
              <c:strCache>
                <c:ptCount val="1"/>
                <c:pt idx="0">
                  <c:v>Ign/Branco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cat>
            <c:strRef>
              <c:f>Tab7HSH!$Y$27:$AJ$27</c:f>
              <c:strCache>
                <c:ptCount val="12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</c:strCache>
              <c:extLst/>
            </c:strRef>
          </c:cat>
          <c:val>
            <c:numRef>
              <c:f>Tab7HSH!$Y$33:$AJ$33</c:f>
              <c:numCache>
                <c:formatCode>General</c:formatCode>
                <c:ptCount val="12"/>
                <c:pt idx="0">
                  <c:v>64</c:v>
                </c:pt>
                <c:pt idx="1">
                  <c:v>60</c:v>
                </c:pt>
                <c:pt idx="2">
                  <c:v>85</c:v>
                </c:pt>
                <c:pt idx="3">
                  <c:v>96</c:v>
                </c:pt>
                <c:pt idx="4">
                  <c:v>94</c:v>
                </c:pt>
                <c:pt idx="5">
                  <c:v>134</c:v>
                </c:pt>
                <c:pt idx="6">
                  <c:v>164</c:v>
                </c:pt>
                <c:pt idx="7">
                  <c:v>210</c:v>
                </c:pt>
                <c:pt idx="8">
                  <c:v>155</c:v>
                </c:pt>
                <c:pt idx="9">
                  <c:v>119</c:v>
                </c:pt>
                <c:pt idx="10">
                  <c:v>94</c:v>
                </c:pt>
                <c:pt idx="11">
                  <c:v>84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5-D751-4E27-B0FD-8D31A39C3A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61211128"/>
        <c:axId val="561204896"/>
      </c:lineChart>
      <c:catAx>
        <c:axId val="5612111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561204896"/>
        <c:crosses val="autoZero"/>
        <c:auto val="1"/>
        <c:lblAlgn val="ctr"/>
        <c:lblOffset val="100"/>
        <c:noMultiLvlLbl val="0"/>
      </c:catAx>
      <c:valAx>
        <c:axId val="5612048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5612111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7311594817404148"/>
          <c:y val="0.43950035690733447"/>
          <c:w val="0.12688405182595835"/>
          <c:h val="0.2912064917277213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'\\EPIDEMIO4\U_Trabalho\7Demandas\demanda2021\Mariza\[CASOBTXFXET.xlsx]Planilha7'!$B$25</c:f>
              <c:strCache>
                <c:ptCount val="1"/>
                <c:pt idx="0">
                  <c:v>&lt; 50 anos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1"/>
            <c:dispEq val="1"/>
            <c:trendlineLbl>
              <c:layout>
                <c:manualLayout>
                  <c:x val="-1.6032240064480129E-2"/>
                  <c:y val="-0.11677153318472559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</c:trendlineLbl>
          </c:trendline>
          <c:cat>
            <c:numRef>
              <c:f>[1]Planilha7!$A$26:$A$44</c:f>
              <c:numCache>
                <c:formatCode>General</c:formatCode>
                <c:ptCount val="19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</c:numCache>
            </c:numRef>
          </c:cat>
          <c:val>
            <c:numRef>
              <c:f>[1]Planilha7!$B$26:$B$44</c:f>
              <c:numCache>
                <c:formatCode>General</c:formatCode>
                <c:ptCount val="19"/>
                <c:pt idx="0">
                  <c:v>9881</c:v>
                </c:pt>
                <c:pt idx="1">
                  <c:v>9470</c:v>
                </c:pt>
                <c:pt idx="2">
                  <c:v>9630</c:v>
                </c:pt>
                <c:pt idx="3">
                  <c:v>9239</c:v>
                </c:pt>
                <c:pt idx="4">
                  <c:v>8169</c:v>
                </c:pt>
                <c:pt idx="5">
                  <c:v>8042</c:v>
                </c:pt>
                <c:pt idx="6">
                  <c:v>7626</c:v>
                </c:pt>
                <c:pt idx="7">
                  <c:v>7233</c:v>
                </c:pt>
                <c:pt idx="8">
                  <c:v>7406</c:v>
                </c:pt>
                <c:pt idx="9">
                  <c:v>7354</c:v>
                </c:pt>
                <c:pt idx="10">
                  <c:v>7057</c:v>
                </c:pt>
                <c:pt idx="11">
                  <c:v>7395</c:v>
                </c:pt>
                <c:pt idx="12">
                  <c:v>6973</c:v>
                </c:pt>
                <c:pt idx="13">
                  <c:v>6426</c:v>
                </c:pt>
                <c:pt idx="14">
                  <c:v>6382</c:v>
                </c:pt>
                <c:pt idx="15">
                  <c:v>5956</c:v>
                </c:pt>
                <c:pt idx="16">
                  <c:v>6042</c:v>
                </c:pt>
                <c:pt idx="17">
                  <c:v>5684</c:v>
                </c:pt>
                <c:pt idx="18">
                  <c:v>5442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44E-4745-9A53-192D036DB314}"/>
            </c:ext>
          </c:extLst>
        </c:ser>
        <c:ser>
          <c:idx val="1"/>
          <c:order val="1"/>
          <c:tx>
            <c:strRef>
              <c:f>'\\EPIDEMIO4\U_Trabalho\7Demandas\demanda2021\Mariza\[CASOBTXFXET.xlsx]Planilha7'!$C$25</c:f>
              <c:strCache>
                <c:ptCount val="1"/>
                <c:pt idx="0">
                  <c:v>&gt; 50 anos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trendline>
            <c:spPr>
              <a:ln w="19050" cap="rnd">
                <a:solidFill>
                  <a:schemeClr val="accent2"/>
                </a:solidFill>
                <a:prstDash val="sysDot"/>
              </a:ln>
              <a:effectLst/>
            </c:spPr>
            <c:trendlineType val="linear"/>
            <c:dispRSqr val="1"/>
            <c:dispEq val="1"/>
            <c:trendlineLbl>
              <c:layout>
                <c:manualLayout>
                  <c:x val="-1.3418149502965673E-2"/>
                  <c:y val="-5.5415692334652045E-2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</c:trendlineLbl>
          </c:trendline>
          <c:cat>
            <c:numRef>
              <c:f>[1]Planilha7!$A$26:$A$44</c:f>
              <c:numCache>
                <c:formatCode>General</c:formatCode>
                <c:ptCount val="19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</c:numCache>
            </c:numRef>
          </c:cat>
          <c:val>
            <c:numRef>
              <c:f>[1]Planilha7!$C$26:$C$44</c:f>
              <c:numCache>
                <c:formatCode>General</c:formatCode>
                <c:ptCount val="19"/>
                <c:pt idx="0">
                  <c:v>946</c:v>
                </c:pt>
                <c:pt idx="1">
                  <c:v>964</c:v>
                </c:pt>
                <c:pt idx="2">
                  <c:v>1048</c:v>
                </c:pt>
                <c:pt idx="3">
                  <c:v>1117</c:v>
                </c:pt>
                <c:pt idx="4">
                  <c:v>1139</c:v>
                </c:pt>
                <c:pt idx="5">
                  <c:v>1169</c:v>
                </c:pt>
                <c:pt idx="6">
                  <c:v>1220</c:v>
                </c:pt>
                <c:pt idx="7">
                  <c:v>1245</c:v>
                </c:pt>
                <c:pt idx="8">
                  <c:v>1309</c:v>
                </c:pt>
                <c:pt idx="9">
                  <c:v>1359</c:v>
                </c:pt>
                <c:pt idx="10">
                  <c:v>1406</c:v>
                </c:pt>
                <c:pt idx="11">
                  <c:v>1387</c:v>
                </c:pt>
                <c:pt idx="12">
                  <c:v>1324</c:v>
                </c:pt>
                <c:pt idx="13">
                  <c:v>1355</c:v>
                </c:pt>
                <c:pt idx="14">
                  <c:v>1314</c:v>
                </c:pt>
                <c:pt idx="15">
                  <c:v>1333</c:v>
                </c:pt>
                <c:pt idx="16">
                  <c:v>1390</c:v>
                </c:pt>
                <c:pt idx="17">
                  <c:v>1356</c:v>
                </c:pt>
                <c:pt idx="18">
                  <c:v>1379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44E-4745-9A53-192D036DB31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789474320"/>
        <c:axId val="1789468496"/>
      </c:lineChart>
      <c:catAx>
        <c:axId val="178947432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/>
                  <a:t>Ano do Caso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789468496"/>
        <c:crosses val="autoZero"/>
        <c:auto val="1"/>
        <c:lblAlgn val="ctr"/>
        <c:lblOffset val="100"/>
        <c:noMultiLvlLbl val="0"/>
      </c:catAx>
      <c:valAx>
        <c:axId val="17894684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/>
                  <a:t>No de Casos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7894743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656FD70-3905-442D-B7D4-5ABCA1736DEB}" type="doc">
      <dgm:prSet loTypeId="urn:microsoft.com/office/officeart/2005/8/layout/hList6" loCatId="list" qsTypeId="urn:microsoft.com/office/officeart/2005/8/quickstyle/3d1" qsCatId="3D" csTypeId="urn:microsoft.com/office/officeart/2005/8/colors/accent6_4" csCatId="accent6" phldr="1"/>
      <dgm:spPr/>
      <dgm:t>
        <a:bodyPr/>
        <a:lstStyle/>
        <a:p>
          <a:endParaRPr lang="en-US"/>
        </a:p>
      </dgm:t>
    </dgm:pt>
    <dgm:pt modelId="{CA6C3596-3B28-4563-B09C-B90481722F7E}">
      <dgm:prSet custT="1"/>
      <dgm:spPr/>
      <dgm:t>
        <a:bodyPr/>
        <a:lstStyle/>
        <a:p>
          <a:r>
            <a:rPr lang="pt-BR" sz="2400" b="1" dirty="0">
              <a:solidFill>
                <a:schemeClr val="tx1"/>
              </a:solidFill>
            </a:rPr>
            <a:t>2010 - Sífilis adquirida compulsória no território </a:t>
          </a:r>
          <a:r>
            <a:rPr lang="pt-BR" sz="2400" b="1" dirty="0" smtClean="0">
              <a:solidFill>
                <a:schemeClr val="tx1"/>
              </a:solidFill>
            </a:rPr>
            <a:t>nacional </a:t>
          </a:r>
          <a:r>
            <a:rPr lang="pt-BR" sz="2400" b="1" dirty="0">
              <a:solidFill>
                <a:schemeClr val="tx1"/>
              </a:solidFill>
            </a:rPr>
            <a:t>em adulto</a:t>
          </a:r>
          <a:endParaRPr lang="en-US" sz="3100" dirty="0">
            <a:solidFill>
              <a:schemeClr val="tx1"/>
            </a:solidFill>
          </a:endParaRPr>
        </a:p>
      </dgm:t>
    </dgm:pt>
    <dgm:pt modelId="{B785B294-24DB-462A-BE25-BEBB12D14C2E}" type="parTrans" cxnId="{1998938F-845A-4927-A016-5C147587C5AF}">
      <dgm:prSet/>
      <dgm:spPr/>
      <dgm:t>
        <a:bodyPr/>
        <a:lstStyle/>
        <a:p>
          <a:endParaRPr lang="en-US"/>
        </a:p>
      </dgm:t>
    </dgm:pt>
    <dgm:pt modelId="{C7928164-8563-4E11-A11E-8BB610A6FA40}" type="sibTrans" cxnId="{1998938F-845A-4927-A016-5C147587C5AF}">
      <dgm:prSet/>
      <dgm:spPr/>
      <dgm:t>
        <a:bodyPr/>
        <a:lstStyle/>
        <a:p>
          <a:endParaRPr lang="en-US"/>
        </a:p>
      </dgm:t>
    </dgm:pt>
    <dgm:pt modelId="{16C11A31-947F-45F4-87B2-252880FD3F65}">
      <dgm:prSet custT="1"/>
      <dgm:spPr/>
      <dgm:t>
        <a:bodyPr/>
        <a:lstStyle/>
        <a:p>
          <a:r>
            <a:rPr lang="pt-BR" sz="2400" b="1" dirty="0">
              <a:solidFill>
                <a:schemeClr val="tx1"/>
              </a:solidFill>
            </a:rPr>
            <a:t>1986 - Sífilis congênita</a:t>
          </a:r>
          <a:endParaRPr lang="en-US" sz="2400" dirty="0">
            <a:solidFill>
              <a:schemeClr val="tx1"/>
            </a:solidFill>
          </a:endParaRPr>
        </a:p>
      </dgm:t>
    </dgm:pt>
    <dgm:pt modelId="{56EADEDD-F56F-4816-867C-F0F3714C19FD}" type="sibTrans" cxnId="{72008122-CB9A-4D66-A6D8-4A63F74B841F}">
      <dgm:prSet/>
      <dgm:spPr/>
      <dgm:t>
        <a:bodyPr/>
        <a:lstStyle/>
        <a:p>
          <a:endParaRPr lang="en-US"/>
        </a:p>
      </dgm:t>
    </dgm:pt>
    <dgm:pt modelId="{63DB7834-4EFA-4573-BDA3-D3581B1648F2}" type="parTrans" cxnId="{72008122-CB9A-4D66-A6D8-4A63F74B841F}">
      <dgm:prSet/>
      <dgm:spPr/>
      <dgm:t>
        <a:bodyPr/>
        <a:lstStyle/>
        <a:p>
          <a:endParaRPr lang="en-US"/>
        </a:p>
      </dgm:t>
    </dgm:pt>
    <dgm:pt modelId="{D825E0EF-AAC9-40F4-B4BC-2BD44346918A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400" b="1" dirty="0">
              <a:solidFill>
                <a:schemeClr val="tx1"/>
              </a:solidFill>
            </a:rPr>
            <a:t>2005 -</a:t>
          </a:r>
        </a:p>
        <a:p>
          <a:pPr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dirty="0" err="1">
              <a:solidFill>
                <a:schemeClr val="tx1"/>
              </a:solidFill>
            </a:rPr>
            <a:t>Sífilis</a:t>
          </a:r>
          <a:r>
            <a:rPr lang="en-US" sz="2400" b="1" dirty="0">
              <a:solidFill>
                <a:schemeClr val="tx1"/>
              </a:solidFill>
            </a:rPr>
            <a:t> </a:t>
          </a:r>
          <a:r>
            <a:rPr lang="en-US" sz="2400" b="1" dirty="0" err="1">
              <a:solidFill>
                <a:schemeClr val="tx1"/>
              </a:solidFill>
            </a:rPr>
            <a:t>em</a:t>
          </a:r>
          <a:r>
            <a:rPr lang="en-US" sz="2400" b="1" dirty="0">
              <a:solidFill>
                <a:schemeClr val="tx1"/>
              </a:solidFill>
            </a:rPr>
            <a:t> </a:t>
          </a:r>
          <a:r>
            <a:rPr lang="en-US" sz="2400" b="1" dirty="0" err="1">
              <a:solidFill>
                <a:schemeClr val="tx1"/>
              </a:solidFill>
            </a:rPr>
            <a:t>gestante</a:t>
          </a:r>
          <a:endParaRPr lang="en-US" sz="2400" b="1" dirty="0">
            <a:solidFill>
              <a:schemeClr val="tx1"/>
            </a:solidFill>
          </a:endParaRPr>
        </a:p>
      </dgm:t>
    </dgm:pt>
    <dgm:pt modelId="{5BD2EE9E-63AF-496C-B7F7-19E5F18DEE06}" type="parTrans" cxnId="{2DF22889-6546-4982-B43F-EDA0EE8AA758}">
      <dgm:prSet/>
      <dgm:spPr/>
      <dgm:t>
        <a:bodyPr/>
        <a:lstStyle/>
        <a:p>
          <a:endParaRPr lang="pt-BR"/>
        </a:p>
      </dgm:t>
    </dgm:pt>
    <dgm:pt modelId="{CFEC1F4E-47A5-4C31-B9EB-962F8F06C255}" type="sibTrans" cxnId="{2DF22889-6546-4982-B43F-EDA0EE8AA758}">
      <dgm:prSet/>
      <dgm:spPr/>
      <dgm:t>
        <a:bodyPr/>
        <a:lstStyle/>
        <a:p>
          <a:endParaRPr lang="pt-BR"/>
        </a:p>
      </dgm:t>
    </dgm:pt>
    <dgm:pt modelId="{7C5EEC05-F5FD-43BF-B6B0-72593FB4FB74}" type="pres">
      <dgm:prSet presAssocID="{5656FD70-3905-442D-B7D4-5ABCA1736DE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415C2DE5-FD71-454F-A63D-426B3967D4A2}" type="pres">
      <dgm:prSet presAssocID="{16C11A31-947F-45F4-87B2-252880FD3F65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32CEAF0-2A37-4E80-8B5B-3E75B68F34FA}" type="pres">
      <dgm:prSet presAssocID="{56EADEDD-F56F-4816-867C-F0F3714C19FD}" presName="sibTrans" presStyleCnt="0"/>
      <dgm:spPr/>
    </dgm:pt>
    <dgm:pt modelId="{D5C4F78D-3DA4-42F4-BC5E-296D1D9F90F0}" type="pres">
      <dgm:prSet presAssocID="{D825E0EF-AAC9-40F4-B4BC-2BD44346918A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099FC6C-8CD1-4AF4-A9F8-07C91649494E}" type="pres">
      <dgm:prSet presAssocID="{CFEC1F4E-47A5-4C31-B9EB-962F8F06C255}" presName="sibTrans" presStyleCnt="0"/>
      <dgm:spPr/>
    </dgm:pt>
    <dgm:pt modelId="{EFCC3711-1739-4AFA-9BC7-D857DC9DD6E2}" type="pres">
      <dgm:prSet presAssocID="{CA6C3596-3B28-4563-B09C-B90481722F7E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2DF22889-6546-4982-B43F-EDA0EE8AA758}" srcId="{5656FD70-3905-442D-B7D4-5ABCA1736DEB}" destId="{D825E0EF-AAC9-40F4-B4BC-2BD44346918A}" srcOrd="1" destOrd="0" parTransId="{5BD2EE9E-63AF-496C-B7F7-19E5F18DEE06}" sibTransId="{CFEC1F4E-47A5-4C31-B9EB-962F8F06C255}"/>
    <dgm:cxn modelId="{6BD2E30F-DDFD-4390-A862-6AD020780113}" type="presOf" srcId="{CA6C3596-3B28-4563-B09C-B90481722F7E}" destId="{EFCC3711-1739-4AFA-9BC7-D857DC9DD6E2}" srcOrd="0" destOrd="0" presId="urn:microsoft.com/office/officeart/2005/8/layout/hList6"/>
    <dgm:cxn modelId="{8E01F46B-9DEC-425F-B959-221EADD09043}" type="presOf" srcId="{D825E0EF-AAC9-40F4-B4BC-2BD44346918A}" destId="{D5C4F78D-3DA4-42F4-BC5E-296D1D9F90F0}" srcOrd="0" destOrd="0" presId="urn:microsoft.com/office/officeart/2005/8/layout/hList6"/>
    <dgm:cxn modelId="{065D50FD-8E47-41B7-9F27-5CFEC9D34AE7}" type="presOf" srcId="{5656FD70-3905-442D-B7D4-5ABCA1736DEB}" destId="{7C5EEC05-F5FD-43BF-B6B0-72593FB4FB74}" srcOrd="0" destOrd="0" presId="urn:microsoft.com/office/officeart/2005/8/layout/hList6"/>
    <dgm:cxn modelId="{1998938F-845A-4927-A016-5C147587C5AF}" srcId="{5656FD70-3905-442D-B7D4-5ABCA1736DEB}" destId="{CA6C3596-3B28-4563-B09C-B90481722F7E}" srcOrd="2" destOrd="0" parTransId="{B785B294-24DB-462A-BE25-BEBB12D14C2E}" sibTransId="{C7928164-8563-4E11-A11E-8BB610A6FA40}"/>
    <dgm:cxn modelId="{2A7E9E79-14DB-4753-BFF8-61AEA046219C}" type="presOf" srcId="{16C11A31-947F-45F4-87B2-252880FD3F65}" destId="{415C2DE5-FD71-454F-A63D-426B3967D4A2}" srcOrd="0" destOrd="0" presId="urn:microsoft.com/office/officeart/2005/8/layout/hList6"/>
    <dgm:cxn modelId="{72008122-CB9A-4D66-A6D8-4A63F74B841F}" srcId="{5656FD70-3905-442D-B7D4-5ABCA1736DEB}" destId="{16C11A31-947F-45F4-87B2-252880FD3F65}" srcOrd="0" destOrd="0" parTransId="{63DB7834-4EFA-4573-BDA3-D3581B1648F2}" sibTransId="{56EADEDD-F56F-4816-867C-F0F3714C19FD}"/>
    <dgm:cxn modelId="{645AF484-CAFD-4237-8F30-CD3C9354D8A1}" type="presParOf" srcId="{7C5EEC05-F5FD-43BF-B6B0-72593FB4FB74}" destId="{415C2DE5-FD71-454F-A63D-426B3967D4A2}" srcOrd="0" destOrd="0" presId="urn:microsoft.com/office/officeart/2005/8/layout/hList6"/>
    <dgm:cxn modelId="{73FF8EF7-83D3-4FC6-BB06-D4A765BECE6E}" type="presParOf" srcId="{7C5EEC05-F5FD-43BF-B6B0-72593FB4FB74}" destId="{632CEAF0-2A37-4E80-8B5B-3E75B68F34FA}" srcOrd="1" destOrd="0" presId="urn:microsoft.com/office/officeart/2005/8/layout/hList6"/>
    <dgm:cxn modelId="{5C3154B7-27A1-459C-9356-24C70437849D}" type="presParOf" srcId="{7C5EEC05-F5FD-43BF-B6B0-72593FB4FB74}" destId="{D5C4F78D-3DA4-42F4-BC5E-296D1D9F90F0}" srcOrd="2" destOrd="0" presId="urn:microsoft.com/office/officeart/2005/8/layout/hList6"/>
    <dgm:cxn modelId="{ADAFAB5A-12A6-4BE6-AF33-FBD724BB27D0}" type="presParOf" srcId="{7C5EEC05-F5FD-43BF-B6B0-72593FB4FB74}" destId="{3099FC6C-8CD1-4AF4-A9F8-07C91649494E}" srcOrd="3" destOrd="0" presId="urn:microsoft.com/office/officeart/2005/8/layout/hList6"/>
    <dgm:cxn modelId="{D3E62A11-C384-4C62-903D-5D5A395381A0}" type="presParOf" srcId="{7C5EEC05-F5FD-43BF-B6B0-72593FB4FB74}" destId="{EFCC3711-1739-4AFA-9BC7-D857DC9DD6E2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5C2DE5-FD71-454F-A63D-426B3967D4A2}">
      <dsp:nvSpPr>
        <dsp:cNvPr id="0" name=""/>
        <dsp:cNvSpPr/>
      </dsp:nvSpPr>
      <dsp:spPr>
        <a:xfrm rot="16200000">
          <a:off x="-923154" y="924117"/>
          <a:ext cx="4351338" cy="2503103"/>
        </a:xfrm>
        <a:prstGeom prst="flowChartManualOperation">
          <a:avLst/>
        </a:prstGeom>
        <a:gradFill rotWithShape="0">
          <a:gsLst>
            <a:gs pos="0">
              <a:schemeClr val="accent6">
                <a:shade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shade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shade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240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b="1" kern="1200" dirty="0">
              <a:solidFill>
                <a:schemeClr val="tx1"/>
              </a:solidFill>
            </a:rPr>
            <a:t>1986 - Sífilis congênita</a:t>
          </a:r>
          <a:endParaRPr lang="en-US" sz="2400" kern="1200" dirty="0">
            <a:solidFill>
              <a:schemeClr val="tx1"/>
            </a:solidFill>
          </a:endParaRPr>
        </a:p>
      </dsp:txBody>
      <dsp:txXfrm rot="5400000">
        <a:off x="963" y="870268"/>
        <a:ext cx="2503103" cy="2610802"/>
      </dsp:txXfrm>
    </dsp:sp>
    <dsp:sp modelId="{D5C4F78D-3DA4-42F4-BC5E-296D1D9F90F0}">
      <dsp:nvSpPr>
        <dsp:cNvPr id="0" name=""/>
        <dsp:cNvSpPr/>
      </dsp:nvSpPr>
      <dsp:spPr>
        <a:xfrm rot="16200000">
          <a:off x="1767681" y="924117"/>
          <a:ext cx="4351338" cy="2503103"/>
        </a:xfrm>
        <a:prstGeom prst="flowChartManualOperation">
          <a:avLst/>
        </a:prstGeom>
        <a:gradFill rotWithShape="0">
          <a:gsLst>
            <a:gs pos="0">
              <a:schemeClr val="accent6">
                <a:shade val="50000"/>
                <a:hueOff val="-307797"/>
                <a:satOff val="20520"/>
                <a:lumOff val="26790"/>
                <a:alphaOff val="0"/>
                <a:shade val="51000"/>
                <a:satMod val="130000"/>
              </a:schemeClr>
            </a:gs>
            <a:gs pos="80000">
              <a:schemeClr val="accent6">
                <a:shade val="50000"/>
                <a:hueOff val="-307797"/>
                <a:satOff val="20520"/>
                <a:lumOff val="26790"/>
                <a:alphaOff val="0"/>
                <a:shade val="93000"/>
                <a:satMod val="130000"/>
              </a:schemeClr>
            </a:gs>
            <a:gs pos="100000">
              <a:schemeClr val="accent6">
                <a:shade val="50000"/>
                <a:hueOff val="-307797"/>
                <a:satOff val="20520"/>
                <a:lumOff val="2679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2400" bIns="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400" b="1" kern="1200" dirty="0">
              <a:solidFill>
                <a:schemeClr val="tx1"/>
              </a:solidFill>
            </a:rPr>
            <a:t>2005 -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err="1">
              <a:solidFill>
                <a:schemeClr val="tx1"/>
              </a:solidFill>
            </a:rPr>
            <a:t>Sífilis</a:t>
          </a:r>
          <a:r>
            <a:rPr lang="en-US" sz="2400" b="1" kern="1200" dirty="0">
              <a:solidFill>
                <a:schemeClr val="tx1"/>
              </a:solidFill>
            </a:rPr>
            <a:t> </a:t>
          </a:r>
          <a:r>
            <a:rPr lang="en-US" sz="2400" b="1" kern="1200" dirty="0" err="1">
              <a:solidFill>
                <a:schemeClr val="tx1"/>
              </a:solidFill>
            </a:rPr>
            <a:t>em</a:t>
          </a:r>
          <a:r>
            <a:rPr lang="en-US" sz="2400" b="1" kern="1200" dirty="0">
              <a:solidFill>
                <a:schemeClr val="tx1"/>
              </a:solidFill>
            </a:rPr>
            <a:t> </a:t>
          </a:r>
          <a:r>
            <a:rPr lang="en-US" sz="2400" b="1" kern="1200" dirty="0" err="1">
              <a:solidFill>
                <a:schemeClr val="tx1"/>
              </a:solidFill>
            </a:rPr>
            <a:t>gestante</a:t>
          </a:r>
          <a:endParaRPr lang="en-US" sz="2400" b="1" kern="1200" dirty="0">
            <a:solidFill>
              <a:schemeClr val="tx1"/>
            </a:solidFill>
          </a:endParaRPr>
        </a:p>
      </dsp:txBody>
      <dsp:txXfrm rot="5400000">
        <a:off x="2691798" y="870268"/>
        <a:ext cx="2503103" cy="2610802"/>
      </dsp:txXfrm>
    </dsp:sp>
    <dsp:sp modelId="{EFCC3711-1739-4AFA-9BC7-D857DC9DD6E2}">
      <dsp:nvSpPr>
        <dsp:cNvPr id="0" name=""/>
        <dsp:cNvSpPr/>
      </dsp:nvSpPr>
      <dsp:spPr>
        <a:xfrm rot="16200000">
          <a:off x="4458516" y="924117"/>
          <a:ext cx="4351338" cy="2503103"/>
        </a:xfrm>
        <a:prstGeom prst="flowChartManualOperation">
          <a:avLst/>
        </a:prstGeom>
        <a:gradFill rotWithShape="0">
          <a:gsLst>
            <a:gs pos="0">
              <a:schemeClr val="accent6">
                <a:shade val="50000"/>
                <a:hueOff val="-307797"/>
                <a:satOff val="20520"/>
                <a:lumOff val="26790"/>
                <a:alphaOff val="0"/>
                <a:shade val="51000"/>
                <a:satMod val="130000"/>
              </a:schemeClr>
            </a:gs>
            <a:gs pos="80000">
              <a:schemeClr val="accent6">
                <a:shade val="50000"/>
                <a:hueOff val="-307797"/>
                <a:satOff val="20520"/>
                <a:lumOff val="26790"/>
                <a:alphaOff val="0"/>
                <a:shade val="93000"/>
                <a:satMod val="130000"/>
              </a:schemeClr>
            </a:gs>
            <a:gs pos="100000">
              <a:schemeClr val="accent6">
                <a:shade val="50000"/>
                <a:hueOff val="-307797"/>
                <a:satOff val="20520"/>
                <a:lumOff val="2679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240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b="1" kern="1200" dirty="0">
              <a:solidFill>
                <a:schemeClr val="tx1"/>
              </a:solidFill>
            </a:rPr>
            <a:t>2010 - Sífilis adquirida compulsória no território </a:t>
          </a:r>
          <a:r>
            <a:rPr lang="pt-BR" sz="2400" b="1" kern="1200" dirty="0" smtClean="0">
              <a:solidFill>
                <a:schemeClr val="tx1"/>
              </a:solidFill>
            </a:rPr>
            <a:t>nacional </a:t>
          </a:r>
          <a:r>
            <a:rPr lang="pt-BR" sz="2400" b="1" kern="1200" dirty="0">
              <a:solidFill>
                <a:schemeClr val="tx1"/>
              </a:solidFill>
            </a:rPr>
            <a:t>em adulto</a:t>
          </a:r>
          <a:endParaRPr lang="en-US" sz="3100" kern="1200" dirty="0">
            <a:solidFill>
              <a:schemeClr val="tx1"/>
            </a:solidFill>
          </a:endParaRPr>
        </a:p>
      </dsp:txBody>
      <dsp:txXfrm rot="5400000">
        <a:off x="5382633" y="870268"/>
        <a:ext cx="2503103" cy="26108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rawing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0.37941</cdr:x>
      <cdr:y>0.37903</cdr:y>
    </cdr:from>
    <cdr:to>
      <cdr:x>0.53078</cdr:x>
      <cdr:y>0.43226</cdr:y>
    </cdr:to>
    <cdr:sp macro="" textlink="">
      <cdr:nvSpPr>
        <cdr:cNvPr id="10" name="CaixaDeTexto 9">
          <a:extLst xmlns:a="http://schemas.openxmlformats.org/drawingml/2006/main">
            <a:ext uri="{FF2B5EF4-FFF2-40B4-BE49-F238E27FC236}">
              <a16:creationId xmlns:a16="http://schemas.microsoft.com/office/drawing/2014/main" id="{12EC007D-0EFD-4865-94CB-C0617F69B4D0}"/>
            </a:ext>
          </a:extLst>
        </cdr:cNvPr>
        <cdr:cNvSpPr txBox="1"/>
      </cdr:nvSpPr>
      <cdr:spPr>
        <a:xfrm xmlns:a="http://schemas.openxmlformats.org/drawingml/2006/main" rot="19538543">
          <a:off x="3654490" y="2284057"/>
          <a:ext cx="1457908" cy="3207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t-BR" sz="1600">
            <a:solidFill>
              <a:srgbClr val="0000CC"/>
            </a:solidFill>
          </a:endParaRPr>
        </a:p>
      </cdr:txBody>
    </cdr:sp>
  </cdr:relSizeAnchor>
  <cdr:relSizeAnchor xmlns:cdr="http://schemas.openxmlformats.org/drawingml/2006/chartDrawing">
    <cdr:from>
      <cdr:x>0.49165</cdr:x>
      <cdr:y>0.61327</cdr:y>
    </cdr:from>
    <cdr:to>
      <cdr:x>0.64301</cdr:x>
      <cdr:y>0.66649</cdr:y>
    </cdr:to>
    <cdr:sp macro="" textlink="">
      <cdr:nvSpPr>
        <cdr:cNvPr id="14" name="CaixaDeTexto 1">
          <a:extLst xmlns:a="http://schemas.openxmlformats.org/drawingml/2006/main">
            <a:ext uri="{FF2B5EF4-FFF2-40B4-BE49-F238E27FC236}">
              <a16:creationId xmlns:a16="http://schemas.microsoft.com/office/drawing/2014/main" id="{17F8E8EF-2EFF-4E58-A7C5-9609904C4997}"/>
            </a:ext>
          </a:extLst>
        </cdr:cNvPr>
        <cdr:cNvSpPr txBox="1"/>
      </cdr:nvSpPr>
      <cdr:spPr>
        <a:xfrm xmlns:a="http://schemas.openxmlformats.org/drawingml/2006/main" rot="20350178">
          <a:off x="4735545" y="3695569"/>
          <a:ext cx="1457908" cy="3207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pt-BR" sz="1600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0.12642</cdr:x>
      <cdr:y>0.90544</cdr:y>
    </cdr:from>
    <cdr:to>
      <cdr:x>0.77566</cdr:x>
      <cdr:y>0.99546</cdr:y>
    </cdr:to>
    <cdr:pic>
      <cdr:nvPicPr>
        <cdr:cNvPr id="3" name="chart">
          <a:extLst xmlns:a="http://schemas.openxmlformats.org/drawingml/2006/main">
            <a:ext uri="{FF2B5EF4-FFF2-40B4-BE49-F238E27FC236}">
              <a16:creationId xmlns:a16="http://schemas.microsoft.com/office/drawing/2014/main" id="{DF717D60-F36C-2AD1-98CF-8A2A0BF67734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1217951" y="5457356"/>
          <a:ext cx="6255038" cy="542591"/>
        </a:xfrm>
        <a:prstGeom xmlns:a="http://schemas.openxmlformats.org/drawingml/2006/main" prst="rect">
          <a:avLst/>
        </a:prstGeom>
      </cdr:spPr>
    </cdr:pic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0.35621</cdr:x>
      <cdr:y>0.31613</cdr:y>
    </cdr:from>
    <cdr:to>
      <cdr:x>0.61251</cdr:x>
      <cdr:y>0.3871</cdr:y>
    </cdr:to>
    <cdr:sp macro="" textlink="">
      <cdr:nvSpPr>
        <cdr:cNvPr id="9" name="CaixaDeTexto 8">
          <a:extLst xmlns:a="http://schemas.openxmlformats.org/drawingml/2006/main">
            <a:ext uri="{FF2B5EF4-FFF2-40B4-BE49-F238E27FC236}">
              <a16:creationId xmlns:a16="http://schemas.microsoft.com/office/drawing/2014/main" id="{6865EF52-B8B7-4FFA-A537-FE9D7B03A9C3}"/>
            </a:ext>
          </a:extLst>
        </cdr:cNvPr>
        <cdr:cNvSpPr txBox="1"/>
      </cdr:nvSpPr>
      <cdr:spPr>
        <a:xfrm xmlns:a="http://schemas.openxmlformats.org/drawingml/2006/main" rot="19503227">
          <a:off x="3430943" y="1905001"/>
          <a:ext cx="2468725" cy="42765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pt-BR" sz="1100"/>
        </a:p>
      </cdr:txBody>
    </cdr:sp>
  </cdr:relSizeAnchor>
  <cdr:relSizeAnchor xmlns:cdr="http://schemas.openxmlformats.org/drawingml/2006/chartDrawing">
    <cdr:from>
      <cdr:x>0.37941</cdr:x>
      <cdr:y>0.37903</cdr:y>
    </cdr:from>
    <cdr:to>
      <cdr:x>0.53078</cdr:x>
      <cdr:y>0.43226</cdr:y>
    </cdr:to>
    <cdr:sp macro="" textlink="">
      <cdr:nvSpPr>
        <cdr:cNvPr id="10" name="CaixaDeTexto 9">
          <a:extLst xmlns:a="http://schemas.openxmlformats.org/drawingml/2006/main">
            <a:ext uri="{FF2B5EF4-FFF2-40B4-BE49-F238E27FC236}">
              <a16:creationId xmlns:a16="http://schemas.microsoft.com/office/drawing/2014/main" id="{12EC007D-0EFD-4865-94CB-C0617F69B4D0}"/>
            </a:ext>
          </a:extLst>
        </cdr:cNvPr>
        <cdr:cNvSpPr txBox="1"/>
      </cdr:nvSpPr>
      <cdr:spPr>
        <a:xfrm xmlns:a="http://schemas.openxmlformats.org/drawingml/2006/main" rot="19538543">
          <a:off x="3654490" y="2284057"/>
          <a:ext cx="1457908" cy="3207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t-BR" sz="1600">
            <a:solidFill>
              <a:srgbClr val="0000CC"/>
            </a:solidFill>
          </a:endParaRPr>
        </a:p>
      </cdr:txBody>
    </cdr:sp>
  </cdr:relSizeAnchor>
  <cdr:relSizeAnchor xmlns:cdr="http://schemas.openxmlformats.org/drawingml/2006/chartDrawing">
    <cdr:from>
      <cdr:x>0.49165</cdr:x>
      <cdr:y>0.61327</cdr:y>
    </cdr:from>
    <cdr:to>
      <cdr:x>0.64301</cdr:x>
      <cdr:y>0.66649</cdr:y>
    </cdr:to>
    <cdr:sp macro="" textlink="">
      <cdr:nvSpPr>
        <cdr:cNvPr id="14" name="CaixaDeTexto 1">
          <a:extLst xmlns:a="http://schemas.openxmlformats.org/drawingml/2006/main">
            <a:ext uri="{FF2B5EF4-FFF2-40B4-BE49-F238E27FC236}">
              <a16:creationId xmlns:a16="http://schemas.microsoft.com/office/drawing/2014/main" id="{17F8E8EF-2EFF-4E58-A7C5-9609904C4997}"/>
            </a:ext>
          </a:extLst>
        </cdr:cNvPr>
        <cdr:cNvSpPr txBox="1"/>
      </cdr:nvSpPr>
      <cdr:spPr>
        <a:xfrm xmlns:a="http://schemas.openxmlformats.org/drawingml/2006/main" rot="20350178">
          <a:off x="4735545" y="3695569"/>
          <a:ext cx="1457908" cy="3207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pt-BR" sz="1600">
            <a:solidFill>
              <a:srgbClr val="FF0000"/>
            </a:solidFill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0.53007</cdr:x>
      <cdr:y>0.6895</cdr:y>
    </cdr:from>
    <cdr:to>
      <cdr:x>0.71907</cdr:x>
      <cdr:y>0.72755</cdr:y>
    </cdr:to>
    <cdr:sp macro="" textlink="">
      <cdr:nvSpPr>
        <cdr:cNvPr id="2" name="CaixaDeTexto 1">
          <a:extLst xmlns:a="http://schemas.openxmlformats.org/drawingml/2006/main">
            <a:ext uri="{FF2B5EF4-FFF2-40B4-BE49-F238E27FC236}">
              <a16:creationId xmlns:a16="http://schemas.microsoft.com/office/drawing/2014/main" id="{CF246721-0D58-41B2-B427-041217105708}"/>
            </a:ext>
          </a:extLst>
        </cdr:cNvPr>
        <cdr:cNvSpPr txBox="1"/>
      </cdr:nvSpPr>
      <cdr:spPr>
        <a:xfrm xmlns:a="http://schemas.openxmlformats.org/drawingml/2006/main" rot="21253261">
          <a:off x="5876925" y="4314826"/>
          <a:ext cx="2095500" cy="2381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pt-BR" sz="1600" b="1">
            <a:solidFill>
              <a:srgbClr val="0000CC"/>
            </a:solidFill>
          </a:endParaRPr>
        </a:p>
      </cdr:txBody>
    </cdr:sp>
  </cdr:relSizeAnchor>
  <cdr:relSizeAnchor xmlns:cdr="http://schemas.openxmlformats.org/drawingml/2006/chartDrawing">
    <cdr:from>
      <cdr:x>0.00775</cdr:x>
      <cdr:y>0.88836</cdr:y>
    </cdr:from>
    <cdr:to>
      <cdr:x>0.99569</cdr:x>
      <cdr:y>1</cdr:y>
    </cdr:to>
    <cdr:pic>
      <cdr:nvPicPr>
        <cdr:cNvPr id="7" name="chart">
          <a:extLst xmlns:a="http://schemas.openxmlformats.org/drawingml/2006/main">
            <a:ext uri="{FF2B5EF4-FFF2-40B4-BE49-F238E27FC236}">
              <a16:creationId xmlns:a16="http://schemas.microsoft.com/office/drawing/2014/main" id="{71F6439A-7602-5878-D464-61C31DFADAF2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107156" y="6727031"/>
          <a:ext cx="13656469" cy="845343"/>
        </a:xfrm>
        <a:prstGeom xmlns:a="http://schemas.openxmlformats.org/drawingml/2006/main" prst="rect">
          <a:avLst/>
        </a:prstGeom>
      </cdr:spPr>
    </cdr:pic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</cdr:x>
      <cdr:y>0.86132</cdr:y>
    </cdr:from>
    <cdr:to>
      <cdr:x>1</cdr:x>
      <cdr:y>1</cdr:y>
    </cdr:to>
    <cdr:pic>
      <cdr:nvPicPr>
        <cdr:cNvPr id="2" name="chart">
          <a:extLst xmlns:a="http://schemas.openxmlformats.org/drawingml/2006/main">
            <a:ext uri="{FF2B5EF4-FFF2-40B4-BE49-F238E27FC236}">
              <a16:creationId xmlns:a16="http://schemas.microsoft.com/office/drawing/2014/main" id="{6790D922-FC6F-FDCE-C511-45233FFF72F4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5250619"/>
          <a:ext cx="13077825" cy="845380"/>
        </a:xfrm>
        <a:prstGeom xmlns:a="http://schemas.openxmlformats.org/drawingml/2006/main" prst="rect">
          <a:avLst/>
        </a:prstGeom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DDBBACA-B7F5-4C8F-92F2-BFC0C3FA96A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E10429E-FCE3-455F-BD46-4256C9BD6C79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BEA422D-9B87-48D4-824B-92E712910EC3}" type="datetimeFigureOut">
              <a:rPr lang="en-US" altLang="pt-BR"/>
              <a:pPr>
                <a:defRPr/>
              </a:pPr>
              <a:t>12/4/2023</a:t>
            </a:fld>
            <a:endParaRPr lang="en-US" altLang="pt-BR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8FC66730-8AC7-4198-AE25-CCD38A1B96B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CD7C81CC-A9C8-436C-B4CD-C4ECA1AC84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DE5E8A-0DB0-4779-AF47-A06923EDAB0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17840F-E703-4164-92E4-970F6DEAD02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243FBD4-E445-4398-A767-B89BBB788EEC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56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28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68425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5625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2724" algn="l" defTabSz="91308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39275" algn="l" defTabSz="91308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5817" algn="l" defTabSz="91308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2364" algn="l" defTabSz="91308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>
            <a:extLst>
              <a:ext uri="{FF2B5EF4-FFF2-40B4-BE49-F238E27FC236}">
                <a16:creationId xmlns:a16="http://schemas.microsoft.com/office/drawing/2014/main" id="{C1462B09-7FB5-4BD1-AF52-7482D8FBEE6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23" name="Notes Placeholder 2">
            <a:extLst>
              <a:ext uri="{FF2B5EF4-FFF2-40B4-BE49-F238E27FC236}">
                <a16:creationId xmlns:a16="http://schemas.microsoft.com/office/drawing/2014/main" id="{911408FC-6C64-4419-AEDE-D07E8D18DBD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pt-BR">
                <a:ea typeface="ＭＳ Ｐゴシック" panose="020B0600070205080204" pitchFamily="34" charset="-128"/>
              </a:rPr>
              <a:t>NOTE:  This slide has limitations because they are not exact comparisons.  </a:t>
            </a:r>
          </a:p>
          <a:p>
            <a:pPr eaLnBrk="1" hangingPunct="1">
              <a:spcBef>
                <a:spcPct val="0"/>
              </a:spcBef>
            </a:pPr>
            <a:endParaRPr lang="en-US" altLang="pt-BR"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pt-BR">
                <a:ea typeface="ＭＳ Ｐゴシック" panose="020B0600070205080204" pitchFamily="34" charset="-128"/>
              </a:rPr>
              <a:t>P&amp;S Syphilis analysis uses case based surveillance data matching to get the hazard ratio and the annual incidence on the slide.  The incidence for all men in the syphilis group was 1/20 within the year.  As such, there is no data on syphilis negatives – this makes it a pretend cohort rather than a real cohort.  </a:t>
            </a:r>
          </a:p>
          <a:p>
            <a:pPr eaLnBrk="1" hangingPunct="1">
              <a:spcBef>
                <a:spcPct val="0"/>
              </a:spcBef>
            </a:pPr>
            <a:endParaRPr lang="en-US" altLang="pt-BR"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pt-BR">
                <a:ea typeface="ＭＳ Ｐゴシック" panose="020B0600070205080204" pitchFamily="34" charset="-128"/>
              </a:rPr>
              <a:t>Rectal GC/CT and the no STD category uses an STD clinic cohort that was then matched to HIV case registry data.  It seems like a much more valid cohort analysis to me, since we have information on STD-negatives to compare it to.  I used incidence among those negative for rectal infection and no syphilis in the past 2 years to get the 1/53 figure.</a:t>
            </a:r>
          </a:p>
          <a:p>
            <a:pPr eaLnBrk="1" hangingPunct="1">
              <a:spcBef>
                <a:spcPct val="0"/>
              </a:spcBef>
            </a:pPr>
            <a:endParaRPr lang="en-US" altLang="pt-BR"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pt-BR">
                <a:ea typeface="ＭＳ Ｐゴシック" panose="020B0600070205080204" pitchFamily="34" charset="-128"/>
              </a:rPr>
              <a:t>The population for all of these groups was HIV-negative MSM, which is implied but not explicit on this slide.  </a:t>
            </a:r>
          </a:p>
        </p:txBody>
      </p:sp>
      <p:sp>
        <p:nvSpPr>
          <p:cNvPr id="81924" name="Slide Number Placeholder 3">
            <a:extLst>
              <a:ext uri="{FF2B5EF4-FFF2-40B4-BE49-F238E27FC236}">
                <a16:creationId xmlns:a16="http://schemas.microsoft.com/office/drawing/2014/main" id="{479279C6-91BC-4302-981F-F1495B22D38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525AD971-8988-4EE3-9A29-9E98F9A88261}" type="slidenum">
              <a:rPr lang="en-US" altLang="pt-BR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6</a:t>
            </a:fld>
            <a:endParaRPr lang="en-US" altLang="pt-BR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43FBD4-E445-4398-A767-B89BBB788EEC}" type="slidenum">
              <a:rPr lang="en-US" altLang="pt-BR" smtClean="0"/>
              <a:pPr>
                <a:defRPr/>
              </a:pPr>
              <a:t>7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2696566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Espaço Reservado para Imagem de Slide 1">
            <a:extLst>
              <a:ext uri="{FF2B5EF4-FFF2-40B4-BE49-F238E27FC236}">
                <a16:creationId xmlns:a16="http://schemas.microsoft.com/office/drawing/2014/main" id="{00531A9E-0BDD-4841-92A9-A2386066426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6259" name="Espaço Reservado para Anotações 2">
            <a:extLst>
              <a:ext uri="{FF2B5EF4-FFF2-40B4-BE49-F238E27FC236}">
                <a16:creationId xmlns:a16="http://schemas.microsoft.com/office/drawing/2014/main" id="{8D126537-0164-4AD1-8ECC-430E44E37EF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pt-BR" altLang="pt-BR">
                <a:ea typeface="ＭＳ Ｐゴシック" panose="020B0600070205080204" pitchFamily="34" charset="-128"/>
              </a:rPr>
              <a:t>Quais são as fontes de dados no Brasil</a:t>
            </a:r>
          </a:p>
        </p:txBody>
      </p:sp>
      <p:sp>
        <p:nvSpPr>
          <p:cNvPr id="96260" name="Espaço Reservado para Número de Slide 3">
            <a:extLst>
              <a:ext uri="{FF2B5EF4-FFF2-40B4-BE49-F238E27FC236}">
                <a16:creationId xmlns:a16="http://schemas.microsoft.com/office/drawing/2014/main" id="{E9BC485A-55E5-4B44-B295-4CCFF3EC044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657E6E08-11B4-425E-AF0B-E2E3A25D40D6}" type="slidenum">
              <a:rPr lang="pt-BR" altLang="pt-BR"/>
              <a:pPr>
                <a:spcBef>
                  <a:spcPct val="0"/>
                </a:spcBef>
              </a:pPr>
              <a:t>8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Espaço Reservado para Imagem de Slide 1">
            <a:extLst>
              <a:ext uri="{FF2B5EF4-FFF2-40B4-BE49-F238E27FC236}">
                <a16:creationId xmlns:a16="http://schemas.microsoft.com/office/drawing/2014/main" id="{5F1DCF1E-0A7C-4208-B65C-CE30EDC9FA6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9331" name="Espaço Reservado para Anotações 2">
            <a:extLst>
              <a:ext uri="{FF2B5EF4-FFF2-40B4-BE49-F238E27FC236}">
                <a16:creationId xmlns:a16="http://schemas.microsoft.com/office/drawing/2014/main" id="{C70D745A-1783-4FDA-BF31-338A20BEAFE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pt-BR" altLang="pt-BR">
                <a:ea typeface="ＭＳ Ｐゴシック" panose="020B0600070205080204" pitchFamily="34" charset="-128"/>
              </a:rPr>
              <a:t>Ao comparamos a taxa de detecção de sífilis em gestantes com a TI de Sífilis congênita, pode-se observar um aumento na distância. No próximo slide vamos apresentar TI/TD segundo DRS.</a:t>
            </a:r>
          </a:p>
        </p:txBody>
      </p:sp>
      <p:sp>
        <p:nvSpPr>
          <p:cNvPr id="99332" name="Espaço Reservado para Número de Slide 3">
            <a:extLst>
              <a:ext uri="{FF2B5EF4-FFF2-40B4-BE49-F238E27FC236}">
                <a16:creationId xmlns:a16="http://schemas.microsoft.com/office/drawing/2014/main" id="{7230180B-9E34-4469-A026-2E2D99BED27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274AEC8F-9D90-4715-A865-728C86B47309}" type="slidenum">
              <a:rPr lang="pt-BR" altLang="pt-BR"/>
              <a:pPr>
                <a:spcBef>
                  <a:spcPct val="0"/>
                </a:spcBef>
              </a:pPr>
              <a:t>12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Espaço Reservado para Imagem de Slide 1">
            <a:extLst>
              <a:ext uri="{FF2B5EF4-FFF2-40B4-BE49-F238E27FC236}">
                <a16:creationId xmlns:a16="http://schemas.microsoft.com/office/drawing/2014/main" id="{C06034C6-654A-4D5A-9C27-8274E1F57D6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8787" name="Espaço Reservado para Anotações 2">
            <a:extLst>
              <a:ext uri="{FF2B5EF4-FFF2-40B4-BE49-F238E27FC236}">
                <a16:creationId xmlns:a16="http://schemas.microsoft.com/office/drawing/2014/main" id="{80F48C37-1AC9-47FE-8EAC-2684E2A873B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>
              <a:ea typeface="ＭＳ Ｐゴシック" panose="020B0600070205080204" pitchFamily="34" charset="-128"/>
            </a:endParaRPr>
          </a:p>
        </p:txBody>
      </p:sp>
      <p:sp>
        <p:nvSpPr>
          <p:cNvPr id="118788" name="Espaço Reservado para Número de Slide 3">
            <a:extLst>
              <a:ext uri="{FF2B5EF4-FFF2-40B4-BE49-F238E27FC236}">
                <a16:creationId xmlns:a16="http://schemas.microsoft.com/office/drawing/2014/main" id="{0731C565-3844-48F0-BEC5-AC757C59298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FCFCB7B0-111F-4ADB-94A4-F885790A8E75}" type="slidenum">
              <a:rPr lang="pt-BR" altLang="pt-BR"/>
              <a:pPr>
                <a:spcBef>
                  <a:spcPct val="0"/>
                </a:spcBef>
              </a:pPr>
              <a:t>41</a:t>
            </a:fld>
            <a:endParaRPr lang="pt-BR" alt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3.xml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3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3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st slide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2" descr="hptn_ppt_gradient-mediumblue_v1.png">
            <a:extLst>
              <a:ext uri="{FF2B5EF4-FFF2-40B4-BE49-F238E27FC236}">
                <a16:creationId xmlns:a16="http://schemas.microsoft.com/office/drawing/2014/main" id="{395ACE5B-52C7-45E4-8D22-01036EF01BA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1600"/>
            <a:ext cx="9144000" cy="5486400"/>
          </a:xfrm>
          <a:prstGeom prst="rect">
            <a:avLst/>
          </a:prstGeom>
          <a:solidFill>
            <a:srgbClr val="0D729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0" descr="navyHPTNPPT headere_purple only.png">
            <a:extLst>
              <a:ext uri="{FF2B5EF4-FFF2-40B4-BE49-F238E27FC236}">
                <a16:creationId xmlns:a16="http://schemas.microsoft.com/office/drawing/2014/main" id="{115F3214-F8B3-43B8-9B0A-7F994ECFC0E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0050" y="0"/>
            <a:ext cx="620395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1" descr="navy-background_large.png">
            <a:extLst>
              <a:ext uri="{FF2B5EF4-FFF2-40B4-BE49-F238E27FC236}">
                <a16:creationId xmlns:a16="http://schemas.microsoft.com/office/drawing/2014/main" id="{8F546C8C-A8F1-48B5-9B82-9E0DA6E0B2A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14642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2070100"/>
            <a:ext cx="8229600" cy="1676400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4500" b="1" i="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pt-BR"/>
              <a:t>Clique para editar o estilo do título mestre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990600" y="3873500"/>
            <a:ext cx="6959600" cy="698500"/>
          </a:xfrm>
        </p:spPr>
        <p:txBody>
          <a:bodyPr/>
          <a:lstStyle>
            <a:lvl1pPr marL="0" indent="0" algn="ctr">
              <a:buNone/>
              <a:defRPr b="1" baseline="0"/>
            </a:lvl1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933450" y="5067300"/>
            <a:ext cx="7073900" cy="1397000"/>
          </a:xfrm>
        </p:spPr>
        <p:txBody>
          <a:bodyPr/>
          <a:lstStyle>
            <a:lvl1pPr marL="0" indent="0" algn="ctr">
              <a:buNone/>
              <a:defRPr sz="2000" b="1"/>
            </a:lvl1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</p:txBody>
      </p:sp>
    </p:spTree>
    <p:extLst>
      <p:ext uri="{BB962C8B-B14F-4D97-AF65-F5344CB8AC3E}">
        <p14:creationId xmlns:p14="http://schemas.microsoft.com/office/powerpoint/2010/main" val="18345840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-Acknowledgem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0BC41D-BDAA-4A5A-9811-71EB2CE0EACA}"/>
              </a:ext>
            </a:extLst>
          </p:cNvPr>
          <p:cNvSpPr txBox="1">
            <a:spLocks/>
          </p:cNvSpPr>
          <p:nvPr userDrawn="1"/>
        </p:nvSpPr>
        <p:spPr bwMode="auto">
          <a:xfrm>
            <a:off x="1235075" y="1584325"/>
            <a:ext cx="6829425" cy="3463925"/>
          </a:xfrm>
          <a:prstGeom prst="rect">
            <a:avLst/>
          </a:prstGeom>
          <a:noFill/>
          <a:ln>
            <a:noFill/>
          </a:ln>
        </p:spPr>
        <p:txBody>
          <a:bodyPr lIns="91307" tIns="45654" rIns="91307" bIns="45654"/>
          <a:lstStyle>
            <a:lvl1pPr marL="341313" indent="-3413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charset="0"/>
              <a:buNone/>
              <a:defRPr/>
            </a:pPr>
            <a:endParaRPr lang="en-US"/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FE5B1F7D-10BA-46FD-AC5F-BD76D1815AF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365250" y="1214438"/>
            <a:ext cx="6569075" cy="522287"/>
          </a:xfrm>
          <a:prstGeom prst="rect">
            <a:avLst/>
          </a:prstGeom>
          <a:noFill/>
          <a:ln>
            <a:noFill/>
          </a:ln>
        </p:spPr>
        <p:txBody>
          <a:bodyPr lIns="91307" tIns="45654" rIns="91307" bIns="45654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n-US" altLang="pt-BR" sz="2800" b="1">
                <a:solidFill>
                  <a:srgbClr val="0E99C0"/>
                </a:solidFill>
              </a:rPr>
              <a:t>ACKNOWLEDGEMENTS</a:t>
            </a:r>
          </a:p>
        </p:txBody>
      </p:sp>
      <p:pic>
        <p:nvPicPr>
          <p:cNvPr id="6" name="Picture 7" descr="navyHPTNPPT headere_purple only.png">
            <a:extLst>
              <a:ext uri="{FF2B5EF4-FFF2-40B4-BE49-F238E27FC236}">
                <a16:creationId xmlns:a16="http://schemas.microsoft.com/office/drawing/2014/main" id="{B9A3236C-B1CC-44F5-8686-7C7AFE93E83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4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0" descr="navy-background.png">
            <a:extLst>
              <a:ext uri="{FF2B5EF4-FFF2-40B4-BE49-F238E27FC236}">
                <a16:creationId xmlns:a16="http://schemas.microsoft.com/office/drawing/2014/main" id="{A3891B00-DAB2-4745-8933-6CC8C0C674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63" y="0"/>
            <a:ext cx="1966912" cy="104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1093787" y="2606201"/>
            <a:ext cx="7112000" cy="2133600"/>
          </a:xfrm>
        </p:spPr>
        <p:txBody>
          <a:bodyPr/>
          <a:lstStyle>
            <a:lvl1pPr marL="0" indent="0" algn="ctr">
              <a:buNone/>
              <a:defRPr sz="2000" baseline="0"/>
            </a:lvl1pPr>
          </a:lstStyle>
          <a:p>
            <a:pPr lvl="0"/>
            <a:r>
              <a:rPr lang="pt-BR"/>
              <a:t>Clique para editar os estilos do texto mestre</a:t>
            </a:r>
          </a:p>
        </p:txBody>
      </p:sp>
    </p:spTree>
    <p:extLst>
      <p:ext uri="{BB962C8B-B14F-4D97-AF65-F5344CB8AC3E}">
        <p14:creationId xmlns:p14="http://schemas.microsoft.com/office/powerpoint/2010/main" val="14969067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st slide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2" descr="hptn_ppt_gradient-mediumblue_v1.png">
            <a:extLst>
              <a:ext uri="{FF2B5EF4-FFF2-40B4-BE49-F238E27FC236}">
                <a16:creationId xmlns:a16="http://schemas.microsoft.com/office/drawing/2014/main" id="{FDEF80A2-3185-4F2D-B7EA-D526C328E0B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1600"/>
            <a:ext cx="9144000" cy="5486400"/>
          </a:xfrm>
          <a:prstGeom prst="rect">
            <a:avLst/>
          </a:prstGeom>
          <a:solidFill>
            <a:srgbClr val="0D729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0" descr="navyHPTNPPT headere_purple only.png">
            <a:extLst>
              <a:ext uri="{FF2B5EF4-FFF2-40B4-BE49-F238E27FC236}">
                <a16:creationId xmlns:a16="http://schemas.microsoft.com/office/drawing/2014/main" id="{B6F14BD8-6EB0-4A96-8A14-EE4C8C281D1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0050" y="0"/>
            <a:ext cx="620395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1" descr="navy-background_large.png">
            <a:extLst>
              <a:ext uri="{FF2B5EF4-FFF2-40B4-BE49-F238E27FC236}">
                <a16:creationId xmlns:a16="http://schemas.microsoft.com/office/drawing/2014/main" id="{2D3C19C2-0619-4732-9E93-DE82F64D78F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14642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2070100"/>
            <a:ext cx="8229600" cy="1676400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4500" b="1" i="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pt-BR"/>
              <a:t>Clique para editar o estilo do título mestre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990600" y="3873500"/>
            <a:ext cx="6959600" cy="698500"/>
          </a:xfrm>
        </p:spPr>
        <p:txBody>
          <a:bodyPr/>
          <a:lstStyle>
            <a:lvl1pPr marL="0" indent="0" algn="ctr">
              <a:buNone/>
              <a:defRPr b="1" baseline="0"/>
            </a:lvl1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933450" y="5067300"/>
            <a:ext cx="7073900" cy="1397000"/>
          </a:xfrm>
        </p:spPr>
        <p:txBody>
          <a:bodyPr/>
          <a:lstStyle>
            <a:lvl1pPr marL="0" indent="0" algn="ctr">
              <a:buNone/>
              <a:defRPr sz="2000" b="1"/>
            </a:lvl1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</p:txBody>
      </p:sp>
    </p:spTree>
    <p:extLst>
      <p:ext uri="{BB962C8B-B14F-4D97-AF65-F5344CB8AC3E}">
        <p14:creationId xmlns:p14="http://schemas.microsoft.com/office/powerpoint/2010/main" val="12160908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w/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914400" y="2133601"/>
            <a:ext cx="7391400" cy="39624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 baseline="0"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 marL="1826183" indent="0">
              <a:buFont typeface="Arial" pitchFamily="34" charset="0"/>
              <a:buNone/>
              <a:defRPr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1" y="960438"/>
            <a:ext cx="7467600" cy="944562"/>
          </a:xfrm>
        </p:spPr>
        <p:txBody>
          <a:bodyPr/>
          <a:lstStyle>
            <a:lvl1pPr>
              <a:defRPr>
                <a:solidFill>
                  <a:srgbClr val="0E99C0"/>
                </a:solidFill>
              </a:defRPr>
            </a:lvl1pPr>
          </a:lstStyle>
          <a:p>
            <a:r>
              <a:rPr lang="pt-BR"/>
              <a:t>Clique para editar o estilo do título mestre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82398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>
            <a:extLst>
              <a:ext uri="{FF2B5EF4-FFF2-40B4-BE49-F238E27FC236}">
                <a16:creationId xmlns:a16="http://schemas.microsoft.com/office/drawing/2014/main" id="{14F7DB69-CA07-406A-BF7E-3BE467A0BF6F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0" y="0"/>
            <a:ext cx="9144000" cy="1044575"/>
            <a:chOff x="0" y="-1"/>
            <a:chExt cx="9143999" cy="1043870"/>
          </a:xfrm>
        </p:grpSpPr>
        <p:pic>
          <p:nvPicPr>
            <p:cNvPr id="7" name="Picture 7" descr="navyHPTNPPT headere_purple only.png">
              <a:extLst>
                <a:ext uri="{FF2B5EF4-FFF2-40B4-BE49-F238E27FC236}">
                  <a16:creationId xmlns:a16="http://schemas.microsoft.com/office/drawing/2014/main" id="{24BEF26A-EBD1-49E0-89C7-F086BCFFADF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3999" cy="10438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8" descr="navy-background.png">
              <a:extLst>
                <a:ext uri="{FF2B5EF4-FFF2-40B4-BE49-F238E27FC236}">
                  <a16:creationId xmlns:a16="http://schemas.microsoft.com/office/drawing/2014/main" id="{D7EA1518-5D2F-4EC3-9FB9-018C1B32788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2637" y="-1"/>
              <a:ext cx="1968012" cy="10438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838201" y="960438"/>
            <a:ext cx="7467600" cy="944562"/>
          </a:xfrm>
        </p:spPr>
        <p:txBody>
          <a:bodyPr/>
          <a:lstStyle>
            <a:lvl1pPr>
              <a:defRPr>
                <a:solidFill>
                  <a:srgbClr val="0E99C0"/>
                </a:solidFill>
              </a:defRPr>
            </a:lvl1pPr>
          </a:lstStyle>
          <a:p>
            <a:r>
              <a:rPr lang="pt-BR"/>
              <a:t>Clique para editar o estilo do título mestre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814665" y="2120752"/>
            <a:ext cx="7487717" cy="4612937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 baseline="0">
                <a:solidFill>
                  <a:srgbClr val="000000"/>
                </a:solidFill>
              </a:defRPr>
            </a:lvl4pPr>
            <a:lvl5pPr>
              <a:defRPr baseline="0">
                <a:solidFill>
                  <a:srgbClr val="000000"/>
                </a:solidFill>
              </a:defRPr>
            </a:lvl5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18040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navyHPTNPPT headere_purple only.png">
            <a:extLst>
              <a:ext uri="{FF2B5EF4-FFF2-40B4-BE49-F238E27FC236}">
                <a16:creationId xmlns:a16="http://schemas.microsoft.com/office/drawing/2014/main" id="{72A6EA99-7927-4DA9-B279-F4A9FB3D2DB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4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7" descr="navy-background.png">
            <a:extLst>
              <a:ext uri="{FF2B5EF4-FFF2-40B4-BE49-F238E27FC236}">
                <a16:creationId xmlns:a16="http://schemas.microsoft.com/office/drawing/2014/main" id="{CAB8A4D9-3EF3-427C-AC8A-37D3BB002CB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63" y="0"/>
            <a:ext cx="1966912" cy="104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834572" y="955524"/>
            <a:ext cx="7467810" cy="5778166"/>
          </a:xfrm>
        </p:spPr>
        <p:txBody>
          <a:bodyPr/>
          <a:lstStyle>
            <a:lvl1pPr>
              <a:defRPr baseline="0"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62204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left l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10">
            <a:extLst>
              <a:ext uri="{FF2B5EF4-FFF2-40B4-BE49-F238E27FC236}">
                <a16:creationId xmlns:a16="http://schemas.microsoft.com/office/drawing/2014/main" id="{AC93A078-3AA3-4D57-8E91-B83AE95DB46E}"/>
              </a:ext>
            </a:extLst>
          </p:cNvPr>
          <p:cNvCxnSpPr/>
          <p:nvPr userDrawn="1"/>
        </p:nvCxnSpPr>
        <p:spPr>
          <a:xfrm rot="5400000">
            <a:off x="1183482" y="3694906"/>
            <a:ext cx="4648200" cy="1587"/>
          </a:xfrm>
          <a:prstGeom prst="line">
            <a:avLst/>
          </a:prstGeom>
          <a:ln>
            <a:solidFill>
              <a:srgbClr val="0E99C0">
                <a:alpha val="4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9" descr="navyHPTNPPT headere_purple only.png">
            <a:extLst>
              <a:ext uri="{FF2B5EF4-FFF2-40B4-BE49-F238E27FC236}">
                <a16:creationId xmlns:a16="http://schemas.microsoft.com/office/drawing/2014/main" id="{3DC43B76-3995-4A29-B73C-E7765D21102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4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 descr="navy-background.png">
            <a:extLst>
              <a:ext uri="{FF2B5EF4-FFF2-40B4-BE49-F238E27FC236}">
                <a16:creationId xmlns:a16="http://schemas.microsoft.com/office/drawing/2014/main" id="{0CAC1817-C9C9-43F8-A7AE-445ACA224EB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63" y="0"/>
            <a:ext cx="1966912" cy="104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962400" y="1371600"/>
            <a:ext cx="4724400" cy="47244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 marL="2054460" indent="-228268"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1371600"/>
            <a:ext cx="2743200" cy="3581400"/>
          </a:xfrm>
        </p:spPr>
        <p:txBody>
          <a:bodyPr anchor="t"/>
          <a:lstStyle>
            <a:lvl1pPr algn="r">
              <a:defRPr>
                <a:solidFill>
                  <a:srgbClr val="0E99C0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</p:spTree>
    <p:extLst>
      <p:ext uri="{BB962C8B-B14F-4D97-AF65-F5344CB8AC3E}">
        <p14:creationId xmlns:p14="http://schemas.microsoft.com/office/powerpoint/2010/main" val="35605011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right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4">
            <a:extLst>
              <a:ext uri="{FF2B5EF4-FFF2-40B4-BE49-F238E27FC236}">
                <a16:creationId xmlns:a16="http://schemas.microsoft.com/office/drawing/2014/main" id="{B8721827-A244-427B-B92E-2BF82D83B5CE}"/>
              </a:ext>
            </a:extLst>
          </p:cNvPr>
          <p:cNvCxnSpPr/>
          <p:nvPr userDrawn="1"/>
        </p:nvCxnSpPr>
        <p:spPr>
          <a:xfrm rot="5400000">
            <a:off x="3144044" y="3694906"/>
            <a:ext cx="4648200" cy="1588"/>
          </a:xfrm>
          <a:prstGeom prst="line">
            <a:avLst/>
          </a:prstGeom>
          <a:ln>
            <a:solidFill>
              <a:srgbClr val="0E99C0">
                <a:alpha val="4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8" descr="navyHPTNPPT headere_purple only.png">
            <a:extLst>
              <a:ext uri="{FF2B5EF4-FFF2-40B4-BE49-F238E27FC236}">
                <a16:creationId xmlns:a16="http://schemas.microsoft.com/office/drawing/2014/main" id="{C1564A05-7088-4427-80FE-FA29EFF16D0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4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0" descr="navy-background.png">
            <a:extLst>
              <a:ext uri="{FF2B5EF4-FFF2-40B4-BE49-F238E27FC236}">
                <a16:creationId xmlns:a16="http://schemas.microsoft.com/office/drawing/2014/main" id="{2E1306E7-67A3-4DB7-BF8A-EFBF88C3CD8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63" y="0"/>
            <a:ext cx="1966912" cy="104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73166" y="1364291"/>
            <a:ext cx="4724400" cy="4666642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 marL="2054460" indent="-228268">
              <a:buFont typeface="Arial" pitchFamily="34" charset="0"/>
              <a:buChar char="•"/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Click to edit Master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5"/>
          <p:cNvSpPr>
            <a:spLocks noGrp="1"/>
          </p:cNvSpPr>
          <p:nvPr>
            <p:ph sz="quarter" idx="4"/>
          </p:nvPr>
        </p:nvSpPr>
        <p:spPr>
          <a:xfrm>
            <a:off x="5942280" y="1360149"/>
            <a:ext cx="2780489" cy="46426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 marL="0" indent="0" algn="ctr">
              <a:buFontTx/>
              <a:buNone/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3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87106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3">
            <a:extLst>
              <a:ext uri="{FF2B5EF4-FFF2-40B4-BE49-F238E27FC236}">
                <a16:creationId xmlns:a16="http://schemas.microsoft.com/office/drawing/2014/main" id="{B48DFF49-F35A-46FA-8325-29C15FACC1F0}"/>
              </a:ext>
            </a:extLst>
          </p:cNvPr>
          <p:cNvCxnSpPr/>
          <p:nvPr userDrawn="1"/>
        </p:nvCxnSpPr>
        <p:spPr>
          <a:xfrm rot="5400000">
            <a:off x="2247107" y="4423569"/>
            <a:ext cx="4648200" cy="1587"/>
          </a:xfrm>
          <a:prstGeom prst="line">
            <a:avLst/>
          </a:prstGeom>
          <a:ln>
            <a:solidFill>
              <a:srgbClr val="0E99C0">
                <a:alpha val="4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1" descr="navyHPTNPPT headere_purple only.png">
            <a:extLst>
              <a:ext uri="{FF2B5EF4-FFF2-40B4-BE49-F238E27FC236}">
                <a16:creationId xmlns:a16="http://schemas.microsoft.com/office/drawing/2014/main" id="{BBBBF0A3-A098-47FB-B35E-B2193A28A6E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4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3" descr="navy-background.png">
            <a:extLst>
              <a:ext uri="{FF2B5EF4-FFF2-40B4-BE49-F238E27FC236}">
                <a16:creationId xmlns:a16="http://schemas.microsoft.com/office/drawing/2014/main" id="{2DBAD0A4-0911-44B0-99CD-DB03548A9FE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63" y="0"/>
            <a:ext cx="1966912" cy="104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838201" y="960438"/>
            <a:ext cx="7467600" cy="944562"/>
          </a:xfrm>
        </p:spPr>
        <p:txBody>
          <a:bodyPr/>
          <a:lstStyle>
            <a:lvl1pPr>
              <a:defRPr>
                <a:solidFill>
                  <a:srgbClr val="0E99C0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826644" y="2134158"/>
            <a:ext cx="3414399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0000"/>
                </a:solidFill>
              </a:defRPr>
            </a:lvl1pPr>
            <a:lvl2pPr marL="456538" indent="0">
              <a:buNone/>
              <a:defRPr sz="2000" b="1"/>
            </a:lvl2pPr>
            <a:lvl3pPr marL="913087" indent="0">
              <a:buNone/>
              <a:defRPr sz="1800" b="1"/>
            </a:lvl3pPr>
            <a:lvl4pPr marL="1369640" indent="0">
              <a:buNone/>
              <a:defRPr sz="1600" b="1"/>
            </a:lvl4pPr>
            <a:lvl5pPr marL="1826183" indent="0">
              <a:buNone/>
              <a:defRPr sz="1600" b="1"/>
            </a:lvl5pPr>
            <a:lvl6pPr marL="2282724" indent="0">
              <a:buNone/>
              <a:defRPr sz="1600" b="1"/>
            </a:lvl6pPr>
            <a:lvl7pPr marL="2739275" indent="0">
              <a:buNone/>
              <a:defRPr sz="1600" b="1"/>
            </a:lvl7pPr>
            <a:lvl8pPr marL="3195817" indent="0">
              <a:buNone/>
              <a:defRPr sz="1600" b="1"/>
            </a:lvl8pPr>
            <a:lvl9pPr marL="3652364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sz="half" idx="2"/>
          </p:nvPr>
        </p:nvSpPr>
        <p:spPr>
          <a:xfrm>
            <a:off x="814664" y="2773920"/>
            <a:ext cx="3426380" cy="3951288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idx="11"/>
          </p:nvPr>
        </p:nvSpPr>
        <p:spPr>
          <a:xfrm>
            <a:off x="4896617" y="2118815"/>
            <a:ext cx="3414399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0000"/>
                </a:solidFill>
              </a:defRPr>
            </a:lvl1pPr>
            <a:lvl2pPr marL="456538" indent="0">
              <a:buNone/>
              <a:defRPr sz="2000" b="1"/>
            </a:lvl2pPr>
            <a:lvl3pPr marL="913087" indent="0">
              <a:buNone/>
              <a:defRPr sz="1800" b="1"/>
            </a:lvl3pPr>
            <a:lvl4pPr marL="1369640" indent="0">
              <a:buNone/>
              <a:defRPr sz="1600" b="1"/>
            </a:lvl4pPr>
            <a:lvl5pPr marL="1826183" indent="0">
              <a:buNone/>
              <a:defRPr sz="1600" b="1"/>
            </a:lvl5pPr>
            <a:lvl6pPr marL="2282724" indent="0">
              <a:buNone/>
              <a:defRPr sz="1600" b="1"/>
            </a:lvl6pPr>
            <a:lvl7pPr marL="2739275" indent="0">
              <a:buNone/>
              <a:defRPr sz="1600" b="1"/>
            </a:lvl7pPr>
            <a:lvl8pPr marL="3195817" indent="0">
              <a:buNone/>
              <a:defRPr sz="1600" b="1"/>
            </a:lvl8pPr>
            <a:lvl9pPr marL="3652364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half" idx="12"/>
          </p:nvPr>
        </p:nvSpPr>
        <p:spPr>
          <a:xfrm>
            <a:off x="4887983" y="2758577"/>
            <a:ext cx="3426378" cy="3951288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006333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1" y="457200"/>
            <a:ext cx="7467600" cy="944562"/>
          </a:xfrm>
        </p:spPr>
        <p:txBody>
          <a:bodyPr>
            <a:normAutofit/>
          </a:bodyPr>
          <a:lstStyle>
            <a:lvl1pPr algn="ctr">
              <a:defRPr sz="2500" cap="all">
                <a:solidFill>
                  <a:srgbClr val="0E99C0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</p:spTree>
    <p:extLst>
      <p:ext uri="{BB962C8B-B14F-4D97-AF65-F5344CB8AC3E}">
        <p14:creationId xmlns:p14="http://schemas.microsoft.com/office/powerpoint/2010/main" val="25939242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eader w/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navyHPTNPPT headere_purple only.png">
            <a:extLst>
              <a:ext uri="{FF2B5EF4-FFF2-40B4-BE49-F238E27FC236}">
                <a16:creationId xmlns:a16="http://schemas.microsoft.com/office/drawing/2014/main" id="{BF16E7C2-911C-42CD-A64F-A322F9B6B92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4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navy-background.png">
            <a:extLst>
              <a:ext uri="{FF2B5EF4-FFF2-40B4-BE49-F238E27FC236}">
                <a16:creationId xmlns:a16="http://schemas.microsoft.com/office/drawing/2014/main" id="{6A1F22A4-2F98-4128-BEEA-45CCE6CC578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63" y="0"/>
            <a:ext cx="1966912" cy="104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914400" y="2133601"/>
            <a:ext cx="7391400" cy="39624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 baseline="0"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 marL="1826183" indent="0">
              <a:buFont typeface="Arial" pitchFamily="34" charset="0"/>
              <a:buNone/>
              <a:defRPr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1" y="960438"/>
            <a:ext cx="7467600" cy="944562"/>
          </a:xfrm>
        </p:spPr>
        <p:txBody>
          <a:bodyPr/>
          <a:lstStyle>
            <a:lvl1pPr>
              <a:defRPr>
                <a:solidFill>
                  <a:srgbClr val="0E99C0"/>
                </a:solidFill>
              </a:defRPr>
            </a:lvl1pPr>
          </a:lstStyle>
          <a:p>
            <a:r>
              <a:rPr lang="pt-BR"/>
              <a:t>Clique para editar o estilo do título mestre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53012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w/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914400" y="2133601"/>
            <a:ext cx="7391400" cy="39624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 baseline="0"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 marL="1826183" indent="0">
              <a:buFont typeface="Arial" pitchFamily="34" charset="0"/>
              <a:buNone/>
              <a:defRPr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1" y="960438"/>
            <a:ext cx="7467600" cy="944562"/>
          </a:xfrm>
        </p:spPr>
        <p:txBody>
          <a:bodyPr/>
          <a:lstStyle>
            <a:lvl1pPr>
              <a:defRPr>
                <a:solidFill>
                  <a:srgbClr val="0E99C0"/>
                </a:solidFill>
              </a:defRPr>
            </a:lvl1pPr>
          </a:lstStyle>
          <a:p>
            <a:r>
              <a:rPr lang="pt-BR"/>
              <a:t>Clique para editar o estilo do título mestre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84424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-Acknowledgem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45831A-EB1F-43ED-BA94-43EC5756DA0A}"/>
              </a:ext>
            </a:extLst>
          </p:cNvPr>
          <p:cNvSpPr txBox="1">
            <a:spLocks/>
          </p:cNvSpPr>
          <p:nvPr userDrawn="1"/>
        </p:nvSpPr>
        <p:spPr bwMode="auto">
          <a:xfrm>
            <a:off x="1235075" y="1584325"/>
            <a:ext cx="6829425" cy="3463925"/>
          </a:xfrm>
          <a:prstGeom prst="rect">
            <a:avLst/>
          </a:prstGeom>
          <a:noFill/>
          <a:ln>
            <a:noFill/>
          </a:ln>
        </p:spPr>
        <p:txBody>
          <a:bodyPr lIns="91307" tIns="45654" rIns="91307" bIns="45654"/>
          <a:lstStyle>
            <a:lvl1pPr marL="341313" indent="-3413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charset="0"/>
              <a:buNone/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3CD14177-C25A-4149-B646-AE80DE7AA54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365250" y="1214438"/>
            <a:ext cx="6569075" cy="522287"/>
          </a:xfrm>
          <a:prstGeom prst="rect">
            <a:avLst/>
          </a:prstGeom>
          <a:noFill/>
          <a:ln>
            <a:noFill/>
          </a:ln>
        </p:spPr>
        <p:txBody>
          <a:bodyPr lIns="91307" tIns="45654" rIns="91307" bIns="45654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n-US" altLang="pt-BR" sz="2800" b="1">
                <a:solidFill>
                  <a:srgbClr val="0E99C0"/>
                </a:solidFill>
              </a:rPr>
              <a:t>ACKNOWLEDGEMENTS</a:t>
            </a:r>
          </a:p>
        </p:txBody>
      </p:sp>
      <p:pic>
        <p:nvPicPr>
          <p:cNvPr id="6" name="Picture 7" descr="navyHPTNPPT headere_purple only.png">
            <a:extLst>
              <a:ext uri="{FF2B5EF4-FFF2-40B4-BE49-F238E27FC236}">
                <a16:creationId xmlns:a16="http://schemas.microsoft.com/office/drawing/2014/main" id="{FB0BB9AD-1550-4626-97C7-662D357D76D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4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0" descr="navy-background.png">
            <a:extLst>
              <a:ext uri="{FF2B5EF4-FFF2-40B4-BE49-F238E27FC236}">
                <a16:creationId xmlns:a16="http://schemas.microsoft.com/office/drawing/2014/main" id="{162865A5-5BCC-4495-9E80-C08E913D2EB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63" y="0"/>
            <a:ext cx="1966912" cy="104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1093787" y="2606201"/>
            <a:ext cx="7112000" cy="2133600"/>
          </a:xfrm>
        </p:spPr>
        <p:txBody>
          <a:bodyPr/>
          <a:lstStyle>
            <a:lvl1pPr marL="0" indent="0" algn="ctr">
              <a:buNone/>
              <a:defRPr sz="2000" baseline="0"/>
            </a:lvl1pPr>
          </a:lstStyle>
          <a:p>
            <a:pPr lvl="0"/>
            <a:r>
              <a:rPr lang="pt-BR"/>
              <a:t>Clique para editar os estilos do texto mestre</a:t>
            </a:r>
          </a:p>
        </p:txBody>
      </p:sp>
    </p:spTree>
    <p:extLst>
      <p:ext uri="{BB962C8B-B14F-4D97-AF65-F5344CB8AC3E}">
        <p14:creationId xmlns:p14="http://schemas.microsoft.com/office/powerpoint/2010/main" val="14708570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8">
            <a:extLst>
              <a:ext uri="{FF2B5EF4-FFF2-40B4-BE49-F238E27FC236}">
                <a16:creationId xmlns:a16="http://schemas.microsoft.com/office/drawing/2014/main" id="{0C5E5D1D-28F6-4F7E-85EC-918CA15F737E}"/>
              </a:ext>
            </a:extLst>
          </p:cNvPr>
          <p:cNvCxnSpPr/>
          <p:nvPr userDrawn="1"/>
        </p:nvCxnSpPr>
        <p:spPr>
          <a:xfrm>
            <a:off x="0" y="1447800"/>
            <a:ext cx="914400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9">
            <a:extLst>
              <a:ext uri="{FF2B5EF4-FFF2-40B4-BE49-F238E27FC236}">
                <a16:creationId xmlns:a16="http://schemas.microsoft.com/office/drawing/2014/main" id="{2D81923A-087A-467D-BE94-FC17FF564D6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8050" y="6308725"/>
            <a:ext cx="1692275" cy="28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38" indent="0">
              <a:buNone/>
              <a:defRPr sz="2000" b="1"/>
            </a:lvl2pPr>
            <a:lvl3pPr marL="913087" indent="0">
              <a:buNone/>
              <a:defRPr sz="1800" b="1"/>
            </a:lvl3pPr>
            <a:lvl4pPr marL="1369640" indent="0">
              <a:buNone/>
              <a:defRPr sz="1600" b="1"/>
            </a:lvl4pPr>
            <a:lvl5pPr marL="1826183" indent="0">
              <a:buNone/>
              <a:defRPr sz="1600" b="1"/>
            </a:lvl5pPr>
            <a:lvl6pPr marL="2282724" indent="0">
              <a:buNone/>
              <a:defRPr sz="1600" b="1"/>
            </a:lvl6pPr>
            <a:lvl7pPr marL="2739275" indent="0">
              <a:buNone/>
              <a:defRPr sz="1600" b="1"/>
            </a:lvl7pPr>
            <a:lvl8pPr marL="3195817" indent="0">
              <a:buNone/>
              <a:defRPr sz="1600" b="1"/>
            </a:lvl8pPr>
            <a:lvl9pPr marL="365236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38" indent="0">
              <a:buNone/>
              <a:defRPr sz="2000" b="1"/>
            </a:lvl2pPr>
            <a:lvl3pPr marL="913087" indent="0">
              <a:buNone/>
              <a:defRPr sz="1800" b="1"/>
            </a:lvl3pPr>
            <a:lvl4pPr marL="1369640" indent="0">
              <a:buNone/>
              <a:defRPr sz="1600" b="1"/>
            </a:lvl4pPr>
            <a:lvl5pPr marL="1826183" indent="0">
              <a:buNone/>
              <a:defRPr sz="1600" b="1"/>
            </a:lvl5pPr>
            <a:lvl6pPr marL="2282724" indent="0">
              <a:buNone/>
              <a:defRPr sz="1600" b="1"/>
            </a:lvl6pPr>
            <a:lvl7pPr marL="2739275" indent="0">
              <a:buNone/>
              <a:defRPr sz="1600" b="1"/>
            </a:lvl7pPr>
            <a:lvl8pPr marL="3195817" indent="0">
              <a:buNone/>
              <a:defRPr sz="1600" b="1"/>
            </a:lvl8pPr>
            <a:lvl9pPr marL="365236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Footer Placeholder 7">
            <a:extLst>
              <a:ext uri="{FF2B5EF4-FFF2-40B4-BE49-F238E27FC236}">
                <a16:creationId xmlns:a16="http://schemas.microsoft.com/office/drawing/2014/main" id="{FC03754B-4054-4F58-83A2-A7E7123064F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0" y="0"/>
            <a:ext cx="0" cy="0"/>
          </a:xfrm>
        </p:spPr>
        <p:txBody>
          <a:bodyPr lIns="91307" tIns="45654" rIns="91307" bIns="45654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3224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48DDE401-EB0C-42B5-BA68-C2CB479B982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 lIns="91307" tIns="45654" rIns="91307" bIns="45654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D05BD715-D4FE-4918-ACD6-3942A10CB2A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 lIns="91307" tIns="45654" rIns="91307" bIns="45654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FFB05BFF-109C-4504-9508-EC5B3F62309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307" tIns="45654" rIns="91307" bIns="45654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8F527D8-3C2A-4D0B-B473-DE96ADECFA15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6887036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extLst>
              <a:ext uri="{FF2B5EF4-FFF2-40B4-BE49-F238E27FC236}">
                <a16:creationId xmlns:a16="http://schemas.microsoft.com/office/drawing/2014/main" id="{19CF844E-7DBB-471D-BDA2-954DED0706D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8050" y="6308725"/>
            <a:ext cx="1692275" cy="28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AFD342-EC62-4A73-9147-8A81B442673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0" y="0"/>
            <a:ext cx="0" cy="0"/>
          </a:xfrm>
        </p:spPr>
        <p:txBody>
          <a:bodyPr lIns="91307" tIns="45654" rIns="91307" bIns="45654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39945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3B50F85-FD93-4752-901C-AF4156AA7C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fld id="{0FAF7AB8-E57E-474C-B1CC-4FFF50C3F4EC}" type="datetimeFigureOut">
              <a:rPr lang="pt-BR"/>
              <a:pPr>
                <a:defRPr/>
              </a:pPr>
              <a:t>04/12/2023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47F77D8-38BD-4B16-A5A9-AAC6FFECE0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4806F3A-026B-42F5-9426-1BA9C33417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58718E0-52B3-4C46-89B0-4874B101ABF3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62440932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272A9BA-8214-4285-A10B-72F01CA9D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fld id="{83E1DF39-BB4C-4124-AD2A-88721F824A7E}" type="datetimeFigureOut">
              <a:rPr lang="pt-BR"/>
              <a:pPr>
                <a:defRPr/>
              </a:pPr>
              <a:t>04/12/2023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4B34C36-AC10-4282-8819-C39401022C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4C99E80-7257-446F-BDAB-20AFEEE2A2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50E79D3-4CF5-45C1-9053-0491D6F901DF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25813907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08D9F91-74DC-49B5-9CF1-CCA3DD10A4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fld id="{7757D96D-77F8-4F30-8C03-ECC1C027AB3B}" type="datetimeFigureOut">
              <a:rPr lang="pt-BR"/>
              <a:pPr>
                <a:defRPr/>
              </a:pPr>
              <a:t>04/12/2023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8F1DD17-39E6-4D05-81FA-6B5EF4D390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7ADD26B-2AE5-46D5-991A-74391A538F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5086A5F-6BAB-4A38-B473-A180F39DA747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21091018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3">
            <a:extLst>
              <a:ext uri="{FF2B5EF4-FFF2-40B4-BE49-F238E27FC236}">
                <a16:creationId xmlns:a16="http://schemas.microsoft.com/office/drawing/2014/main" id="{1AE8854F-0CF9-49C0-A6E9-768AA3BC94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fld id="{50718D38-E733-4A5E-B4B9-C56B5AD7DE4E}" type="datetimeFigureOut">
              <a:rPr lang="pt-BR"/>
              <a:pPr>
                <a:defRPr/>
              </a:pPr>
              <a:t>04/12/2023</a:t>
            </a:fld>
            <a:endParaRPr lang="pt-BR"/>
          </a:p>
        </p:txBody>
      </p:sp>
      <p:sp>
        <p:nvSpPr>
          <p:cNvPr id="6" name="Espaço Reservado para Rodapé 4">
            <a:extLst>
              <a:ext uri="{FF2B5EF4-FFF2-40B4-BE49-F238E27FC236}">
                <a16:creationId xmlns:a16="http://schemas.microsoft.com/office/drawing/2014/main" id="{72C7E09B-73AB-4ADC-BD3D-9D4C4D1038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:a16="http://schemas.microsoft.com/office/drawing/2014/main" id="{0A12B1D9-53BC-42D6-A37E-D508BC40E2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33DDF10-F24C-48C4-A5BE-4D40E5B814CF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81106667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3">
            <a:extLst>
              <a:ext uri="{FF2B5EF4-FFF2-40B4-BE49-F238E27FC236}">
                <a16:creationId xmlns:a16="http://schemas.microsoft.com/office/drawing/2014/main" id="{BB9D03E2-4E86-4B66-9753-201B8EAA7D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fld id="{2ED6827D-9678-446A-A15A-AD317BC77BE3}" type="datetimeFigureOut">
              <a:rPr lang="pt-BR"/>
              <a:pPr>
                <a:defRPr/>
              </a:pPr>
              <a:t>04/12/2023</a:t>
            </a:fld>
            <a:endParaRPr lang="pt-BR"/>
          </a:p>
        </p:txBody>
      </p:sp>
      <p:sp>
        <p:nvSpPr>
          <p:cNvPr id="8" name="Espaço Reservado para Rodapé 4">
            <a:extLst>
              <a:ext uri="{FF2B5EF4-FFF2-40B4-BE49-F238E27FC236}">
                <a16:creationId xmlns:a16="http://schemas.microsoft.com/office/drawing/2014/main" id="{C77D31D1-2D06-4B0E-ADEB-0CCFC9E1D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>
            <a:extLst>
              <a:ext uri="{FF2B5EF4-FFF2-40B4-BE49-F238E27FC236}">
                <a16:creationId xmlns:a16="http://schemas.microsoft.com/office/drawing/2014/main" id="{EF31E075-DA4C-4068-B97D-ACB2B49EB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CEF40BC-ADE7-4006-8B2D-E27C594BEFB1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23777781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3">
            <a:extLst>
              <a:ext uri="{FF2B5EF4-FFF2-40B4-BE49-F238E27FC236}">
                <a16:creationId xmlns:a16="http://schemas.microsoft.com/office/drawing/2014/main" id="{1C6FD9B0-F2AB-4773-8259-EB7ED05D82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fld id="{949913E0-0BB3-4739-A658-9EA254A0A489}" type="datetimeFigureOut">
              <a:rPr lang="pt-BR"/>
              <a:pPr>
                <a:defRPr/>
              </a:pPr>
              <a:t>04/12/2023</a:t>
            </a:fld>
            <a:endParaRPr lang="pt-BR"/>
          </a:p>
        </p:txBody>
      </p:sp>
      <p:sp>
        <p:nvSpPr>
          <p:cNvPr id="4" name="Espaço Reservado para Rodapé 4">
            <a:extLst>
              <a:ext uri="{FF2B5EF4-FFF2-40B4-BE49-F238E27FC236}">
                <a16:creationId xmlns:a16="http://schemas.microsoft.com/office/drawing/2014/main" id="{D30A5215-ACF1-4951-9A78-A18E42142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>
            <a:extLst>
              <a:ext uri="{FF2B5EF4-FFF2-40B4-BE49-F238E27FC236}">
                <a16:creationId xmlns:a16="http://schemas.microsoft.com/office/drawing/2014/main" id="{0C8E0386-2FE7-4375-9049-BC11EF5D9B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CE47C94-D9F7-482E-8109-DA9EE17503F9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649189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>
            <a:extLst>
              <a:ext uri="{FF2B5EF4-FFF2-40B4-BE49-F238E27FC236}">
                <a16:creationId xmlns:a16="http://schemas.microsoft.com/office/drawing/2014/main" id="{18A20080-A264-481A-A35B-D5FF0F5E49B5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0" y="0"/>
            <a:ext cx="9144000" cy="1044575"/>
            <a:chOff x="0" y="-1"/>
            <a:chExt cx="9143999" cy="1043870"/>
          </a:xfrm>
        </p:grpSpPr>
        <p:pic>
          <p:nvPicPr>
            <p:cNvPr id="7" name="Picture 7" descr="navyHPTNPPT headere_purple only.png">
              <a:extLst>
                <a:ext uri="{FF2B5EF4-FFF2-40B4-BE49-F238E27FC236}">
                  <a16:creationId xmlns:a16="http://schemas.microsoft.com/office/drawing/2014/main" id="{3A40808F-AD24-4FFE-8C6C-3745F8A35A5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3999" cy="10438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8" descr="navy-background.png">
              <a:extLst>
                <a:ext uri="{FF2B5EF4-FFF2-40B4-BE49-F238E27FC236}">
                  <a16:creationId xmlns:a16="http://schemas.microsoft.com/office/drawing/2014/main" id="{C52837E4-EFDB-4FD0-B031-945E1984A27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2637" y="-1"/>
              <a:ext cx="1968012" cy="10438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838201" y="960438"/>
            <a:ext cx="7467600" cy="944562"/>
          </a:xfrm>
        </p:spPr>
        <p:txBody>
          <a:bodyPr/>
          <a:lstStyle>
            <a:lvl1pPr>
              <a:defRPr>
                <a:solidFill>
                  <a:srgbClr val="0E99C0"/>
                </a:solidFill>
              </a:defRPr>
            </a:lvl1pPr>
          </a:lstStyle>
          <a:p>
            <a:r>
              <a:rPr lang="pt-BR"/>
              <a:t>Clique para editar o estilo do título mestre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814665" y="2120752"/>
            <a:ext cx="7487717" cy="4612937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 baseline="0">
                <a:solidFill>
                  <a:srgbClr val="000000"/>
                </a:solidFill>
              </a:defRPr>
            </a:lvl4pPr>
            <a:lvl5pPr>
              <a:defRPr baseline="0">
                <a:solidFill>
                  <a:srgbClr val="000000"/>
                </a:solidFill>
              </a:defRPr>
            </a:lvl5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295392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>
            <a:extLst>
              <a:ext uri="{FF2B5EF4-FFF2-40B4-BE49-F238E27FC236}">
                <a16:creationId xmlns:a16="http://schemas.microsoft.com/office/drawing/2014/main" id="{2C882984-E782-478F-A7C2-28F97C926A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fld id="{899E0726-AC9B-45D4-8E53-9321A53A97C4}" type="datetimeFigureOut">
              <a:rPr lang="pt-BR"/>
              <a:pPr>
                <a:defRPr/>
              </a:pPr>
              <a:t>04/12/2023</a:t>
            </a:fld>
            <a:endParaRPr lang="pt-BR"/>
          </a:p>
        </p:txBody>
      </p:sp>
      <p:sp>
        <p:nvSpPr>
          <p:cNvPr id="3" name="Espaço Reservado para Rodapé 4">
            <a:extLst>
              <a:ext uri="{FF2B5EF4-FFF2-40B4-BE49-F238E27FC236}">
                <a16:creationId xmlns:a16="http://schemas.microsoft.com/office/drawing/2014/main" id="{33061916-45DE-4A5A-BFA7-7EC543F654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>
            <a:extLst>
              <a:ext uri="{FF2B5EF4-FFF2-40B4-BE49-F238E27FC236}">
                <a16:creationId xmlns:a16="http://schemas.microsoft.com/office/drawing/2014/main" id="{46F23B0C-5B75-4126-8437-07F341C064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8244CB7-14D7-446F-AF41-2B1C101E0F0E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60427252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3">
            <a:extLst>
              <a:ext uri="{FF2B5EF4-FFF2-40B4-BE49-F238E27FC236}">
                <a16:creationId xmlns:a16="http://schemas.microsoft.com/office/drawing/2014/main" id="{F4317F9F-4810-42C8-A969-91CC9BE3E7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fld id="{98BEAB53-B8AD-4FA9-89C7-D8A132EEAC54}" type="datetimeFigureOut">
              <a:rPr lang="pt-BR"/>
              <a:pPr>
                <a:defRPr/>
              </a:pPr>
              <a:t>04/12/2023</a:t>
            </a:fld>
            <a:endParaRPr lang="pt-BR"/>
          </a:p>
        </p:txBody>
      </p:sp>
      <p:sp>
        <p:nvSpPr>
          <p:cNvPr id="6" name="Espaço Reservado para Rodapé 4">
            <a:extLst>
              <a:ext uri="{FF2B5EF4-FFF2-40B4-BE49-F238E27FC236}">
                <a16:creationId xmlns:a16="http://schemas.microsoft.com/office/drawing/2014/main" id="{BACF6639-C094-4C04-8D28-1B98762A10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:a16="http://schemas.microsoft.com/office/drawing/2014/main" id="{A21F598F-CCA7-4FCD-BB38-25D1FC5409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7BBAE80-3D97-4E39-82B8-35D81DE83A0D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7747954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3">
            <a:extLst>
              <a:ext uri="{FF2B5EF4-FFF2-40B4-BE49-F238E27FC236}">
                <a16:creationId xmlns:a16="http://schemas.microsoft.com/office/drawing/2014/main" id="{40C2281E-0624-428B-A86F-2B51B3494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fld id="{3E641A03-3596-4C98-BD08-F70CCC226275}" type="datetimeFigureOut">
              <a:rPr lang="pt-BR"/>
              <a:pPr>
                <a:defRPr/>
              </a:pPr>
              <a:t>04/12/2023</a:t>
            </a:fld>
            <a:endParaRPr lang="pt-BR"/>
          </a:p>
        </p:txBody>
      </p:sp>
      <p:sp>
        <p:nvSpPr>
          <p:cNvPr id="6" name="Espaço Reservado para Rodapé 4">
            <a:extLst>
              <a:ext uri="{FF2B5EF4-FFF2-40B4-BE49-F238E27FC236}">
                <a16:creationId xmlns:a16="http://schemas.microsoft.com/office/drawing/2014/main" id="{2BAA1AF4-D80A-4092-A266-3E8E371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:a16="http://schemas.microsoft.com/office/drawing/2014/main" id="{2C1E9635-7680-4D08-84BB-71A4D12F2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7984480-CCB5-4092-8CAB-76440A5FB2B9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74769355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CB212E1-3129-4CEE-8414-F1089E01F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fld id="{EA7E003E-8E3E-4DAA-9692-C79CA20BDD7E}" type="datetimeFigureOut">
              <a:rPr lang="pt-BR"/>
              <a:pPr>
                <a:defRPr/>
              </a:pPr>
              <a:t>04/12/2023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482A724-BC65-4B50-8AD9-C0B781ED4E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6B1BC00-0F64-42CB-B7A9-798CBACB2A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823C588-11FB-402E-883D-C2C814E93C14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03208145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EED6BB2-87BA-410C-952F-0AFBB1AE68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fld id="{4249F275-C72B-4238-9555-4CAD5006642F}" type="datetimeFigureOut">
              <a:rPr lang="pt-BR"/>
              <a:pPr>
                <a:defRPr/>
              </a:pPr>
              <a:t>04/12/2023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27A14A7-02A4-41B4-98F1-D1868C069B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03FB3D7-E81E-4513-A14F-819A236A23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E3EB7B6-8030-4577-9892-802C8B51F725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05333145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3D9EA18-51F5-4944-9D74-847217F40C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1087E104-D6BB-408F-B8A4-BFFC700A3496}" type="datetimeFigureOut">
              <a:rPr lang="pt-BR"/>
              <a:pPr>
                <a:defRPr/>
              </a:pPr>
              <a:t>04/12/2023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DEAA5D2-A793-4F8D-BFEA-AF5D34B20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5DD23A4-F40F-42F2-8C9D-A953C42D9C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F16084B-3A51-4AE4-B4D5-22210AF1AA4A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58556824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B97915C-66C1-4759-ABA6-D2294C5391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B1C6DE7A-5282-45A5-BD2B-9EFE0459F8C6}" type="datetimeFigureOut">
              <a:rPr lang="pt-BR"/>
              <a:pPr>
                <a:defRPr/>
              </a:pPr>
              <a:t>04/12/2023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A498591-2093-44A2-ADA7-7E46458637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0F51CF7-7DAE-4D0D-98C3-B3DB8C1E66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AD0C2D1A-6D83-4104-82CE-B5A0BF118572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7275814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47FED10-8687-411F-87A9-727694F985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960DB27F-F854-4C53-A12E-8BEFC9A68AC3}" type="datetimeFigureOut">
              <a:rPr lang="pt-BR"/>
              <a:pPr>
                <a:defRPr/>
              </a:pPr>
              <a:t>04/12/2023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A4D570E-6002-472B-9BDA-47C0466186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14C8E6F-C755-4989-83D0-4CF326083D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A24D962A-6768-4C1D-8546-D677ACAEF6FF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89169841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B6B26843-60F7-46B7-A0A1-15125DAB8B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C63DF5D4-E083-49C4-BC5E-1295CD7B2380}" type="datetimeFigureOut">
              <a:rPr lang="pt-BR"/>
              <a:pPr>
                <a:defRPr/>
              </a:pPr>
              <a:t>04/12/2023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FB02733A-DFEC-44A5-8EEB-2504007B54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719DF800-59E6-41F0-99A8-479C8C658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4A1A7E1-8FF0-4506-A007-1FE250DDAF07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90079639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82375162-574F-4E94-8AE5-427C1FD5C5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979380EA-0336-431B-8CE5-166B02B4C888}" type="datetimeFigureOut">
              <a:rPr lang="pt-BR"/>
              <a:pPr>
                <a:defRPr/>
              </a:pPr>
              <a:t>04/12/2023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0366C55C-7FE4-4E4B-99B5-C6E3F25C42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C049322E-8784-45C3-B445-63776EB38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ED86AC89-9F5D-4657-9163-5A7174E2DFF8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6404144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navyHPTNPPT headere_purple only.png">
            <a:extLst>
              <a:ext uri="{FF2B5EF4-FFF2-40B4-BE49-F238E27FC236}">
                <a16:creationId xmlns:a16="http://schemas.microsoft.com/office/drawing/2014/main" id="{EA307863-D4DC-49D3-A54D-1990D2BBD9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4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7" descr="navy-background.png">
            <a:extLst>
              <a:ext uri="{FF2B5EF4-FFF2-40B4-BE49-F238E27FC236}">
                <a16:creationId xmlns:a16="http://schemas.microsoft.com/office/drawing/2014/main" id="{57CAFE6E-B440-4EBD-812F-BFD79A343DD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63" y="0"/>
            <a:ext cx="1966912" cy="104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834572" y="955524"/>
            <a:ext cx="7467810" cy="5778166"/>
          </a:xfrm>
        </p:spPr>
        <p:txBody>
          <a:bodyPr/>
          <a:lstStyle>
            <a:lvl1pPr>
              <a:defRPr baseline="0"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697176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11074C21-8B6B-4728-84DC-BCFDE2E5F8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BD413555-06B9-488A-8A56-79F402771CE1}" type="datetimeFigureOut">
              <a:rPr lang="pt-BR"/>
              <a:pPr>
                <a:defRPr/>
              </a:pPr>
              <a:t>04/12/2023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DB647BB6-1704-4AE3-80EC-61EDBA663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43412F93-3DA3-4724-AC42-60819B1283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25683CC-0105-4C3F-8D4C-4485A99C8883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6949839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6CFEF046-7501-4BC5-99ED-1FA731EE40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FEA13538-B574-49FF-B798-D52B72FF3A27}" type="datetimeFigureOut">
              <a:rPr lang="pt-BR"/>
              <a:pPr>
                <a:defRPr/>
              </a:pPr>
              <a:t>04/12/2023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A62291D9-A0FA-4B06-852E-A6E5D1D0CF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2D4E4767-BC0A-4484-B8A2-4E73322FB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AE195CE-E391-4750-BA2B-0351CF14DC05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00925116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FDD8A67-7EE2-48FA-A2A6-88AE042F77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F7AE7588-5231-44E3-8897-0931E7A8C586}" type="datetimeFigureOut">
              <a:rPr lang="pt-BR"/>
              <a:pPr>
                <a:defRPr/>
              </a:pPr>
              <a:t>04/12/2023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879E2886-340F-48B1-A4DC-9958C2227B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0BCD8CF7-354E-4D1F-A9DE-161B562225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808A1BA-E6B3-4665-8C77-975BAFD60F39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67143950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D6025F85-0442-49A3-9D3E-2BBFCA2715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3DC0A4D0-272A-4C73-B25E-423ABB261E03}" type="datetimeFigureOut">
              <a:rPr lang="pt-BR"/>
              <a:pPr>
                <a:defRPr/>
              </a:pPr>
              <a:t>04/12/2023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228270C7-8AB8-4230-AF3C-E56889AC3B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C394FE79-F1A9-4E92-AC00-D65486F4A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6DBBB84-8DB2-426A-8DAE-C4A4D3B3D85A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12236951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069F262-8DF4-4FFF-8F01-900620D51E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C7338A09-882D-4F93-A8C0-BD490136D02B}" type="datetimeFigureOut">
              <a:rPr lang="pt-BR"/>
              <a:pPr>
                <a:defRPr/>
              </a:pPr>
              <a:t>04/12/2023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81B8B21-5658-461B-97C1-91A8D02D24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8584CCE-E943-426F-8CD8-8324588EC0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E0DE65D-5A60-4931-B365-EBC26C95ABA1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27188028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25B4110-F0E7-402E-893E-8BFFDE6512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09790FF1-8336-4A7F-99BF-B2A77B75B6FB}" type="datetimeFigureOut">
              <a:rPr lang="pt-BR"/>
              <a:pPr>
                <a:defRPr/>
              </a:pPr>
              <a:t>04/12/2023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967A319-6826-4C32-A90B-CC7642465D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AA98F52-A13F-4065-A6A1-2305DF3A0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2D50BA40-2E10-4E0C-8DE6-65F68FBF77C7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71201558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ítulo e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abela 2"/>
          <p:cNvSpPr>
            <a:spLocks noGrp="1"/>
          </p:cNvSpPr>
          <p:nvPr>
            <p:ph type="tbl" idx="1"/>
          </p:nvPr>
        </p:nvSpPr>
        <p:spPr>
          <a:xfrm>
            <a:off x="457200" y="1295400"/>
            <a:ext cx="8229600" cy="4830763"/>
          </a:xfrm>
        </p:spPr>
        <p:txBody>
          <a:bodyPr rtlCol="0">
            <a:normAutofit/>
          </a:bodyPr>
          <a:lstStyle/>
          <a:p>
            <a:pPr lvl="0"/>
            <a:endParaRPr lang="pt-BR" noProof="0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33C803A-B097-4315-A38D-CF2CA0970F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477000"/>
            <a:ext cx="2133600" cy="244475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4768A72-A5C5-4548-98FC-AB6BD3F773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477000"/>
            <a:ext cx="2895600" cy="244475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92C628F-5E0A-439E-9FB4-E2988D12F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477000"/>
            <a:ext cx="2133600" cy="244475"/>
          </a:xfrm>
        </p:spPr>
        <p:txBody>
          <a:bodyPr/>
          <a:lstStyle>
            <a:lvl1pPr>
              <a:defRPr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9A08DE80-D5E1-4AB0-A53E-C7362E03D563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53949502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1066B35B-D526-4D54-B6AD-595F93855722}"/>
              </a:ext>
            </a:extLst>
          </p:cNvPr>
          <p:cNvSpPr>
            <a:spLocks noGrp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pt-BR" altLang="pt-BR" sz="44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DEA0B77F-36A4-458F-9D84-DDE2BAA21FF8}"/>
              </a:ext>
            </a:extLst>
          </p:cNvPr>
          <p:cNvSpPr>
            <a:spLocks noGrp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282825" indent="3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740025" indent="3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197225" indent="3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654425" indent="3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pt-BR" altLang="pt-BR" sz="3200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15995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left l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10">
            <a:extLst>
              <a:ext uri="{FF2B5EF4-FFF2-40B4-BE49-F238E27FC236}">
                <a16:creationId xmlns:a16="http://schemas.microsoft.com/office/drawing/2014/main" id="{69D213DE-49E4-49AA-9E42-E222BC4A6F79}"/>
              </a:ext>
            </a:extLst>
          </p:cNvPr>
          <p:cNvCxnSpPr/>
          <p:nvPr userDrawn="1"/>
        </p:nvCxnSpPr>
        <p:spPr>
          <a:xfrm rot="5400000">
            <a:off x="1183482" y="3694906"/>
            <a:ext cx="4648200" cy="1587"/>
          </a:xfrm>
          <a:prstGeom prst="line">
            <a:avLst/>
          </a:prstGeom>
          <a:ln>
            <a:solidFill>
              <a:srgbClr val="0E99C0">
                <a:alpha val="4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9" descr="navyHPTNPPT headere_purple only.png">
            <a:extLst>
              <a:ext uri="{FF2B5EF4-FFF2-40B4-BE49-F238E27FC236}">
                <a16:creationId xmlns:a16="http://schemas.microsoft.com/office/drawing/2014/main" id="{181F4918-1183-41BB-BF52-A4094934283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4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 descr="navy-background.png">
            <a:extLst>
              <a:ext uri="{FF2B5EF4-FFF2-40B4-BE49-F238E27FC236}">
                <a16:creationId xmlns:a16="http://schemas.microsoft.com/office/drawing/2014/main" id="{4694FF7E-D4C0-4D00-96FB-1A3AD0DB796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63" y="0"/>
            <a:ext cx="1966912" cy="104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962400" y="1371600"/>
            <a:ext cx="4724400" cy="47244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 marL="2054460" indent="-228268"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1371600"/>
            <a:ext cx="2743200" cy="3581400"/>
          </a:xfrm>
        </p:spPr>
        <p:txBody>
          <a:bodyPr anchor="t"/>
          <a:lstStyle>
            <a:lvl1pPr algn="r">
              <a:defRPr>
                <a:solidFill>
                  <a:srgbClr val="0E99C0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</p:spTree>
    <p:extLst>
      <p:ext uri="{BB962C8B-B14F-4D97-AF65-F5344CB8AC3E}">
        <p14:creationId xmlns:p14="http://schemas.microsoft.com/office/powerpoint/2010/main" val="12227649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right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4">
            <a:extLst>
              <a:ext uri="{FF2B5EF4-FFF2-40B4-BE49-F238E27FC236}">
                <a16:creationId xmlns:a16="http://schemas.microsoft.com/office/drawing/2014/main" id="{25329171-0E95-472C-8316-6509890C3C3C}"/>
              </a:ext>
            </a:extLst>
          </p:cNvPr>
          <p:cNvCxnSpPr/>
          <p:nvPr userDrawn="1"/>
        </p:nvCxnSpPr>
        <p:spPr>
          <a:xfrm rot="5400000">
            <a:off x="3144044" y="3694906"/>
            <a:ext cx="4648200" cy="1588"/>
          </a:xfrm>
          <a:prstGeom prst="line">
            <a:avLst/>
          </a:prstGeom>
          <a:ln>
            <a:solidFill>
              <a:srgbClr val="0E99C0">
                <a:alpha val="4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8" descr="navyHPTNPPT headere_purple only.png">
            <a:extLst>
              <a:ext uri="{FF2B5EF4-FFF2-40B4-BE49-F238E27FC236}">
                <a16:creationId xmlns:a16="http://schemas.microsoft.com/office/drawing/2014/main" id="{EFB13C8C-3D38-41C8-82DE-58DDB58D7F1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4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0" descr="navy-background.png">
            <a:extLst>
              <a:ext uri="{FF2B5EF4-FFF2-40B4-BE49-F238E27FC236}">
                <a16:creationId xmlns:a16="http://schemas.microsoft.com/office/drawing/2014/main" id="{857A7F3D-0761-4135-AE82-E255625171A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63" y="0"/>
            <a:ext cx="1966912" cy="104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73166" y="1364291"/>
            <a:ext cx="4724400" cy="4666642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 marL="2054460" indent="-228268">
              <a:buFont typeface="Arial" pitchFamily="34" charset="0"/>
              <a:buChar char="•"/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Click to edit Master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5"/>
          <p:cNvSpPr>
            <a:spLocks noGrp="1"/>
          </p:cNvSpPr>
          <p:nvPr>
            <p:ph sz="quarter" idx="4"/>
          </p:nvPr>
        </p:nvSpPr>
        <p:spPr>
          <a:xfrm>
            <a:off x="5942280" y="1360149"/>
            <a:ext cx="2780489" cy="46426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 marL="0" indent="0" algn="ctr">
              <a:buFontTx/>
              <a:buNone/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3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7548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3">
            <a:extLst>
              <a:ext uri="{FF2B5EF4-FFF2-40B4-BE49-F238E27FC236}">
                <a16:creationId xmlns:a16="http://schemas.microsoft.com/office/drawing/2014/main" id="{DEE86BC5-EFC3-4718-BD5C-792311867B02}"/>
              </a:ext>
            </a:extLst>
          </p:cNvPr>
          <p:cNvCxnSpPr/>
          <p:nvPr userDrawn="1"/>
        </p:nvCxnSpPr>
        <p:spPr>
          <a:xfrm rot="5400000">
            <a:off x="2247107" y="4423569"/>
            <a:ext cx="4648200" cy="1587"/>
          </a:xfrm>
          <a:prstGeom prst="line">
            <a:avLst/>
          </a:prstGeom>
          <a:ln>
            <a:solidFill>
              <a:srgbClr val="0E99C0">
                <a:alpha val="4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1" descr="navyHPTNPPT headere_purple only.png">
            <a:extLst>
              <a:ext uri="{FF2B5EF4-FFF2-40B4-BE49-F238E27FC236}">
                <a16:creationId xmlns:a16="http://schemas.microsoft.com/office/drawing/2014/main" id="{CF80B3C8-A2AE-4F29-BADD-DAE552FD907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4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3" descr="navy-background.png">
            <a:extLst>
              <a:ext uri="{FF2B5EF4-FFF2-40B4-BE49-F238E27FC236}">
                <a16:creationId xmlns:a16="http://schemas.microsoft.com/office/drawing/2014/main" id="{E8B9C56C-FCB5-4BA4-9850-AE0A639EF87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63" y="0"/>
            <a:ext cx="1966912" cy="104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838201" y="960438"/>
            <a:ext cx="7467600" cy="944562"/>
          </a:xfrm>
        </p:spPr>
        <p:txBody>
          <a:bodyPr/>
          <a:lstStyle>
            <a:lvl1pPr>
              <a:defRPr>
                <a:solidFill>
                  <a:srgbClr val="0E99C0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826644" y="2134158"/>
            <a:ext cx="3414399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0000"/>
                </a:solidFill>
              </a:defRPr>
            </a:lvl1pPr>
            <a:lvl2pPr marL="456538" indent="0">
              <a:buNone/>
              <a:defRPr sz="2000" b="1"/>
            </a:lvl2pPr>
            <a:lvl3pPr marL="913087" indent="0">
              <a:buNone/>
              <a:defRPr sz="1800" b="1"/>
            </a:lvl3pPr>
            <a:lvl4pPr marL="1369640" indent="0">
              <a:buNone/>
              <a:defRPr sz="1600" b="1"/>
            </a:lvl4pPr>
            <a:lvl5pPr marL="1826183" indent="0">
              <a:buNone/>
              <a:defRPr sz="1600" b="1"/>
            </a:lvl5pPr>
            <a:lvl6pPr marL="2282724" indent="0">
              <a:buNone/>
              <a:defRPr sz="1600" b="1"/>
            </a:lvl6pPr>
            <a:lvl7pPr marL="2739275" indent="0">
              <a:buNone/>
              <a:defRPr sz="1600" b="1"/>
            </a:lvl7pPr>
            <a:lvl8pPr marL="3195817" indent="0">
              <a:buNone/>
              <a:defRPr sz="1600" b="1"/>
            </a:lvl8pPr>
            <a:lvl9pPr marL="3652364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sz="half" idx="2"/>
          </p:nvPr>
        </p:nvSpPr>
        <p:spPr>
          <a:xfrm>
            <a:off x="814664" y="2773920"/>
            <a:ext cx="3426380" cy="3951288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idx="11"/>
          </p:nvPr>
        </p:nvSpPr>
        <p:spPr>
          <a:xfrm>
            <a:off x="4896617" y="2118815"/>
            <a:ext cx="3414399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0000"/>
                </a:solidFill>
              </a:defRPr>
            </a:lvl1pPr>
            <a:lvl2pPr marL="456538" indent="0">
              <a:buNone/>
              <a:defRPr sz="2000" b="1"/>
            </a:lvl2pPr>
            <a:lvl3pPr marL="913087" indent="0">
              <a:buNone/>
              <a:defRPr sz="1800" b="1"/>
            </a:lvl3pPr>
            <a:lvl4pPr marL="1369640" indent="0">
              <a:buNone/>
              <a:defRPr sz="1600" b="1"/>
            </a:lvl4pPr>
            <a:lvl5pPr marL="1826183" indent="0">
              <a:buNone/>
              <a:defRPr sz="1600" b="1"/>
            </a:lvl5pPr>
            <a:lvl6pPr marL="2282724" indent="0">
              <a:buNone/>
              <a:defRPr sz="1600" b="1"/>
            </a:lvl6pPr>
            <a:lvl7pPr marL="2739275" indent="0">
              <a:buNone/>
              <a:defRPr sz="1600" b="1"/>
            </a:lvl7pPr>
            <a:lvl8pPr marL="3195817" indent="0">
              <a:buNone/>
              <a:defRPr sz="1600" b="1"/>
            </a:lvl8pPr>
            <a:lvl9pPr marL="3652364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half" idx="12"/>
          </p:nvPr>
        </p:nvSpPr>
        <p:spPr>
          <a:xfrm>
            <a:off x="4887983" y="2758577"/>
            <a:ext cx="3426378" cy="3951288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177731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1" y="457200"/>
            <a:ext cx="7467600" cy="944562"/>
          </a:xfrm>
        </p:spPr>
        <p:txBody>
          <a:bodyPr>
            <a:normAutofit/>
          </a:bodyPr>
          <a:lstStyle>
            <a:lvl1pPr algn="ctr">
              <a:defRPr sz="2500" cap="all">
                <a:solidFill>
                  <a:srgbClr val="0E99C0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</p:spTree>
    <p:extLst>
      <p:ext uri="{BB962C8B-B14F-4D97-AF65-F5344CB8AC3E}">
        <p14:creationId xmlns:p14="http://schemas.microsoft.com/office/powerpoint/2010/main" val="38873677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eader w/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navyHPTNPPT headere_purple only.png">
            <a:extLst>
              <a:ext uri="{FF2B5EF4-FFF2-40B4-BE49-F238E27FC236}">
                <a16:creationId xmlns:a16="http://schemas.microsoft.com/office/drawing/2014/main" id="{559C4338-C2F3-4EB5-A3A2-F6AE6029D7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4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navy-background.png">
            <a:extLst>
              <a:ext uri="{FF2B5EF4-FFF2-40B4-BE49-F238E27FC236}">
                <a16:creationId xmlns:a16="http://schemas.microsoft.com/office/drawing/2014/main" id="{FF2630A2-F01B-4883-ABF9-933ECA61D8E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63" y="0"/>
            <a:ext cx="1966912" cy="104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914400" y="2133601"/>
            <a:ext cx="7391400" cy="39624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 baseline="0"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 marL="1826183" indent="0">
              <a:buFont typeface="Arial" pitchFamily="34" charset="0"/>
              <a:buNone/>
              <a:defRPr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1" y="960438"/>
            <a:ext cx="7467600" cy="944562"/>
          </a:xfrm>
        </p:spPr>
        <p:txBody>
          <a:bodyPr/>
          <a:lstStyle>
            <a:lvl1pPr>
              <a:defRPr>
                <a:solidFill>
                  <a:srgbClr val="0E99C0"/>
                </a:solidFill>
              </a:defRPr>
            </a:lvl1pPr>
          </a:lstStyle>
          <a:p>
            <a:r>
              <a:rPr lang="pt-BR"/>
              <a:t>Clique para editar o estilo do título mestre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23181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theme" Target="../theme/theme11.xml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theme" Target="../theme/theme12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theme" Target="../theme/theme13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theme" Target="../theme/theme15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0B934AD2-26DA-4218-8D9A-64E18B5A52FC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884238"/>
            <a:ext cx="82296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07" tIns="45654" rIns="91307" bIns="4565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BR"/>
              <a:t>HPTN 2015 Powerpoint Template </a:t>
            </a:r>
          </a:p>
        </p:txBody>
      </p:sp>
      <p:sp>
        <p:nvSpPr>
          <p:cNvPr id="1027" name="Text Placeholder 4">
            <a:extLst>
              <a:ext uri="{FF2B5EF4-FFF2-40B4-BE49-F238E27FC236}">
                <a16:creationId xmlns:a16="http://schemas.microsoft.com/office/drawing/2014/main" id="{F4F36D96-61B7-430A-96D6-08C444B5073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2133600"/>
            <a:ext cx="82296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07" tIns="45654" rIns="91307" bIns="4565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BR"/>
              <a:t>This template must be used for all presentations that pertain to HPTN studies.</a:t>
            </a:r>
          </a:p>
          <a:p>
            <a:pPr lvl="1"/>
            <a:r>
              <a:rPr lang="en-US" altLang="pt-BR"/>
              <a:t>Second level</a:t>
            </a:r>
          </a:p>
          <a:p>
            <a:pPr lvl="2"/>
            <a:r>
              <a:rPr lang="en-US" altLang="pt-BR"/>
              <a:t>Third level</a:t>
            </a:r>
          </a:p>
          <a:p>
            <a:pPr lvl="3"/>
            <a:r>
              <a:rPr lang="en-US" altLang="pt-BR"/>
              <a:t>Fourth level</a:t>
            </a:r>
          </a:p>
          <a:p>
            <a:pPr lvl="4"/>
            <a:r>
              <a:rPr lang="en-US" altLang="pt-BR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011" r:id="rId1"/>
    <p:sldLayoutId id="2147486002" r:id="rId2"/>
    <p:sldLayoutId id="2147486012" r:id="rId3"/>
    <p:sldLayoutId id="2147486013" r:id="rId4"/>
    <p:sldLayoutId id="2147486014" r:id="rId5"/>
    <p:sldLayoutId id="2147486015" r:id="rId6"/>
    <p:sldLayoutId id="2147486016" r:id="rId7"/>
    <p:sldLayoutId id="2147486003" r:id="rId8"/>
    <p:sldLayoutId id="2147486017" r:id="rId9"/>
    <p:sldLayoutId id="2147486018" r:id="rId10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0E99C0"/>
          </a:solidFill>
          <a:latin typeface="Arial"/>
          <a:ea typeface="ＭＳ Ｐゴシック" charset="0"/>
          <a:cs typeface="Arial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E99C0"/>
          </a:solidFill>
          <a:latin typeface="Arial" charset="0"/>
          <a:ea typeface="ＭＳ Ｐゴシック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E99C0"/>
          </a:solidFill>
          <a:latin typeface="Arial" charset="0"/>
          <a:ea typeface="ＭＳ Ｐゴシック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E99C0"/>
          </a:solidFill>
          <a:latin typeface="Arial" charset="0"/>
          <a:ea typeface="ＭＳ Ｐゴシック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E99C0"/>
          </a:solidFill>
          <a:latin typeface="Arial" charset="0"/>
          <a:ea typeface="ＭＳ Ｐゴシック" charset="0"/>
          <a:cs typeface="Arial" charset="0"/>
        </a:defRPr>
      </a:lvl5pPr>
      <a:lvl6pPr marL="456538" algn="l" rtl="0" fontAlgn="base">
        <a:spcBef>
          <a:spcPct val="0"/>
        </a:spcBef>
        <a:spcAft>
          <a:spcPct val="0"/>
        </a:spcAft>
        <a:defRPr sz="3600" b="1">
          <a:solidFill>
            <a:srgbClr val="0E99C0"/>
          </a:solidFill>
          <a:latin typeface="Arial" charset="0"/>
          <a:cs typeface="Arial" charset="0"/>
        </a:defRPr>
      </a:lvl6pPr>
      <a:lvl7pPr marL="913087" algn="l" rtl="0" fontAlgn="base">
        <a:spcBef>
          <a:spcPct val="0"/>
        </a:spcBef>
        <a:spcAft>
          <a:spcPct val="0"/>
        </a:spcAft>
        <a:defRPr sz="3600" b="1">
          <a:solidFill>
            <a:srgbClr val="0E99C0"/>
          </a:solidFill>
          <a:latin typeface="Arial" charset="0"/>
          <a:cs typeface="Arial" charset="0"/>
        </a:defRPr>
      </a:lvl7pPr>
      <a:lvl8pPr marL="1369640" algn="l" rtl="0" fontAlgn="base">
        <a:spcBef>
          <a:spcPct val="0"/>
        </a:spcBef>
        <a:spcAft>
          <a:spcPct val="0"/>
        </a:spcAft>
        <a:defRPr sz="3600" b="1">
          <a:solidFill>
            <a:srgbClr val="0E99C0"/>
          </a:solidFill>
          <a:latin typeface="Arial" charset="0"/>
          <a:cs typeface="Arial" charset="0"/>
        </a:defRPr>
      </a:lvl8pPr>
      <a:lvl9pPr marL="1826183" algn="l" rtl="0" fontAlgn="base">
        <a:spcBef>
          <a:spcPct val="0"/>
        </a:spcBef>
        <a:spcAft>
          <a:spcPct val="0"/>
        </a:spcAft>
        <a:defRPr sz="3600" b="1">
          <a:solidFill>
            <a:srgbClr val="0E99C0"/>
          </a:solidFill>
          <a:latin typeface="Arial" charset="0"/>
          <a:cs typeface="Arial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Arial"/>
          <a:ea typeface="Arial" charset="0"/>
          <a:cs typeface="Arial"/>
        </a:defRPr>
      </a:lvl2pPr>
      <a:lvl3pPr marL="1139825" indent="-2270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Arial"/>
          <a:ea typeface="Arial" charset="0"/>
          <a:cs typeface="Arial"/>
        </a:defRPr>
      </a:lvl3pPr>
      <a:lvl4pPr marL="1597025" indent="-2270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/>
          <a:ea typeface="Arial" charset="0"/>
          <a:cs typeface="Arial"/>
        </a:defRPr>
      </a:lvl4pPr>
      <a:lvl5pPr marL="2054225" indent="-2270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/>
          <a:ea typeface="Arial" charset="0"/>
          <a:cs typeface="Arial"/>
        </a:defRPr>
      </a:lvl5pPr>
      <a:lvl6pPr marL="2511003" indent="-228268" algn="l" defTabSz="91308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7544" indent="-228268" algn="l" defTabSz="91308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4093" indent="-228268" algn="l" defTabSz="91308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0630" indent="-228268" algn="l" defTabSz="91308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0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38" algn="l" defTabSz="9130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087" algn="l" defTabSz="9130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640" algn="l" defTabSz="9130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183" algn="l" defTabSz="9130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724" algn="l" defTabSz="9130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275" algn="l" defTabSz="9130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817" algn="l" defTabSz="9130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364" algn="l" defTabSz="9130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9" descr="Presentation_Template_Innerpage_new">
            <a:extLst>
              <a:ext uri="{FF2B5EF4-FFF2-40B4-BE49-F238E27FC236}">
                <a16:creationId xmlns:a16="http://schemas.microsoft.com/office/drawing/2014/main" id="{647FC81F-169B-45B5-8405-909E139DD1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14675"/>
            <a:ext cx="9144000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10">
            <a:extLst>
              <a:ext uri="{FF2B5EF4-FFF2-40B4-BE49-F238E27FC236}">
                <a16:creationId xmlns:a16="http://schemas.microsoft.com/office/drawing/2014/main" id="{CFFBE35A-2EFE-4319-87E7-38A573492A77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50" y="107950"/>
            <a:ext cx="882650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Rectangle 2">
            <a:extLst>
              <a:ext uri="{FF2B5EF4-FFF2-40B4-BE49-F238E27FC236}">
                <a16:creationId xmlns:a16="http://schemas.microsoft.com/office/drawing/2014/main" id="{7563A1EC-697B-4B43-8C9D-7CA6F3A73E9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142875"/>
            <a:ext cx="82296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BR"/>
              <a:t>Click to edit Master title style</a:t>
            </a:r>
            <a:endParaRPr lang="en-GB" altLang="pt-BR"/>
          </a:p>
        </p:txBody>
      </p:sp>
      <p:sp>
        <p:nvSpPr>
          <p:cNvPr id="10245" name="Rectangle 3">
            <a:extLst>
              <a:ext uri="{FF2B5EF4-FFF2-40B4-BE49-F238E27FC236}">
                <a16:creationId xmlns:a16="http://schemas.microsoft.com/office/drawing/2014/main" id="{B4C162DB-6A55-4EE3-90F6-427C0663D9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1079500"/>
            <a:ext cx="8526463" cy="516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pt-BR"/>
              <a:t>Click to edit Master text styles</a:t>
            </a:r>
          </a:p>
          <a:p>
            <a:pPr lvl="1"/>
            <a:r>
              <a:rPr lang="en-US" altLang="pt-BR"/>
              <a:t>Second level</a:t>
            </a:r>
          </a:p>
          <a:p>
            <a:pPr lvl="2"/>
            <a:r>
              <a:rPr lang="en-US" altLang="pt-BR"/>
              <a:t>Third level</a:t>
            </a:r>
          </a:p>
          <a:p>
            <a:pPr lvl="0"/>
            <a:endParaRPr lang="en-GB" altLang="pt-BR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4D96FA1-593A-4215-9F61-F76C6575F734}"/>
              </a:ext>
            </a:extLst>
          </p:cNvPr>
          <p:cNvSpPr txBox="1"/>
          <p:nvPr/>
        </p:nvSpPr>
        <p:spPr>
          <a:xfrm>
            <a:off x="8761413" y="6523038"/>
            <a:ext cx="587375" cy="277812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fld id="{082DC934-BA40-43EE-99D2-C0B4D967067B}" type="slidenum">
              <a:rPr lang="en-GB" altLang="pt-BR" sz="1200" smtClean="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rPr>
              <a:pPr eaLnBrk="1" hangingPunct="1">
                <a:defRPr/>
              </a:pPr>
              <a:t>‹nº›</a:t>
            </a:fld>
            <a:endParaRPr lang="en-GB" altLang="pt-BR">
              <a:solidFill>
                <a:srgbClr val="FFFFFF"/>
              </a:solidFill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  <a:ea typeface="ＭＳ Ｐゴシック" charset="0"/>
          <a:cs typeface="Tahoma" pitchFamily="34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  <a:ea typeface="ＭＳ Ｐゴシック" charset="0"/>
          <a:cs typeface="Tahoma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  <a:ea typeface="ＭＳ Ｐゴシック" charset="0"/>
          <a:cs typeface="Tahoma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  <a:ea typeface="ＭＳ Ｐゴシック" charset="0"/>
          <a:cs typeface="Tahoma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  <a:ea typeface="ＭＳ Ｐゴシック" charset="0"/>
          <a:cs typeface="Tahoma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ts val="300"/>
        </a:spcBef>
        <a:spcAft>
          <a:spcPts val="600"/>
        </a:spcAft>
        <a:buFont typeface="Wingdings" panose="05000000000000000000" pitchFamily="2" charset="2"/>
        <a:defRPr sz="2400">
          <a:solidFill>
            <a:schemeClr val="tx1"/>
          </a:solidFill>
          <a:latin typeface="Tahoma" pitchFamily="34" charset="0"/>
          <a:ea typeface="ＭＳ Ｐゴシック" charset="0"/>
          <a:cs typeface="Tahoma" pitchFamily="34" charset="0"/>
        </a:defRPr>
      </a:lvl1pPr>
      <a:lvl2pPr marL="269875" indent="-269875" algn="l" rtl="0" eaLnBrk="0" fontAlgn="base" hangingPunct="0">
        <a:lnSpc>
          <a:spcPct val="90000"/>
        </a:lnSpc>
        <a:spcBef>
          <a:spcPct val="0"/>
        </a:spcBef>
        <a:spcAft>
          <a:spcPts val="30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Tahoma" charset="0"/>
          <a:cs typeface="Tahoma" pitchFamily="34" charset="0"/>
        </a:defRPr>
      </a:lvl2pPr>
      <a:lvl3pPr marL="541338" indent="-271463" algn="l" rtl="0" eaLnBrk="0" fontAlgn="base" hangingPunct="0">
        <a:lnSpc>
          <a:spcPct val="90000"/>
        </a:lnSpc>
        <a:spcBef>
          <a:spcPct val="20000"/>
        </a:spcBef>
        <a:spcAft>
          <a:spcPts val="300"/>
        </a:spcAft>
        <a:buFont typeface="Tahoma" panose="020B0604030504040204" pitchFamily="34" charset="0"/>
        <a:buChar char="–"/>
        <a:defRPr sz="2400">
          <a:solidFill>
            <a:schemeClr val="tx1"/>
          </a:solidFill>
          <a:latin typeface="+mn-lt"/>
          <a:ea typeface="Tahoma" charset="0"/>
          <a:cs typeface="Tahoma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  <a:ea typeface="Tahoma" charset="0"/>
          <a:cs typeface="Tahoma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Tahoma" charset="0"/>
          <a:cs typeface="Tahoma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9" descr="Presentation_Template_Innerpage_new">
            <a:extLst>
              <a:ext uri="{FF2B5EF4-FFF2-40B4-BE49-F238E27FC236}">
                <a16:creationId xmlns:a16="http://schemas.microsoft.com/office/drawing/2014/main" id="{D16221F8-5DB9-4E5A-9632-264AFD6AAF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14675"/>
            <a:ext cx="9144000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10">
            <a:extLst>
              <a:ext uri="{FF2B5EF4-FFF2-40B4-BE49-F238E27FC236}">
                <a16:creationId xmlns:a16="http://schemas.microsoft.com/office/drawing/2014/main" id="{71124EAA-3401-4CDB-84C8-F11C78CAA063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50" y="107950"/>
            <a:ext cx="882650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Rectangle 2">
            <a:extLst>
              <a:ext uri="{FF2B5EF4-FFF2-40B4-BE49-F238E27FC236}">
                <a16:creationId xmlns:a16="http://schemas.microsoft.com/office/drawing/2014/main" id="{BB727383-15B1-404E-8DE5-291A9681DF5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142875"/>
            <a:ext cx="82296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BR"/>
              <a:t>Click to edit Master title style</a:t>
            </a:r>
            <a:endParaRPr lang="en-GB" altLang="pt-BR"/>
          </a:p>
        </p:txBody>
      </p:sp>
      <p:sp>
        <p:nvSpPr>
          <p:cNvPr id="11269" name="Rectangle 3">
            <a:extLst>
              <a:ext uri="{FF2B5EF4-FFF2-40B4-BE49-F238E27FC236}">
                <a16:creationId xmlns:a16="http://schemas.microsoft.com/office/drawing/2014/main" id="{8F4F802B-289F-4862-923B-73B0D8C6C12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1079500"/>
            <a:ext cx="8526463" cy="516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pt-BR"/>
              <a:t>Click to edit Master text styles</a:t>
            </a:r>
          </a:p>
          <a:p>
            <a:pPr lvl="1"/>
            <a:r>
              <a:rPr lang="en-US" altLang="pt-BR"/>
              <a:t>Second level</a:t>
            </a:r>
          </a:p>
          <a:p>
            <a:pPr lvl="2"/>
            <a:r>
              <a:rPr lang="en-US" altLang="pt-BR"/>
              <a:t>Third level</a:t>
            </a:r>
          </a:p>
          <a:p>
            <a:pPr lvl="0"/>
            <a:endParaRPr lang="en-GB" altLang="pt-BR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CECC6DD-F127-4BF8-928F-0C137686F98E}"/>
              </a:ext>
            </a:extLst>
          </p:cNvPr>
          <p:cNvSpPr txBox="1"/>
          <p:nvPr/>
        </p:nvSpPr>
        <p:spPr>
          <a:xfrm>
            <a:off x="8761413" y="6523038"/>
            <a:ext cx="587375" cy="277812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fld id="{CA119B4B-1C36-4393-8800-BF8B12B1B59E}" type="slidenum">
              <a:rPr lang="en-GB" altLang="pt-BR" sz="1200" smtClean="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rPr>
              <a:pPr eaLnBrk="1" hangingPunct="1">
                <a:defRPr/>
              </a:pPr>
              <a:t>‹nº›</a:t>
            </a:fld>
            <a:endParaRPr lang="en-GB" altLang="pt-BR">
              <a:solidFill>
                <a:srgbClr val="FFFFFF"/>
              </a:solidFill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  <a:ea typeface="ＭＳ Ｐゴシック" charset="0"/>
          <a:cs typeface="Tahoma" pitchFamily="34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  <a:ea typeface="ＭＳ Ｐゴシック" charset="0"/>
          <a:cs typeface="Tahoma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  <a:ea typeface="ＭＳ Ｐゴシック" charset="0"/>
          <a:cs typeface="Tahoma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  <a:ea typeface="ＭＳ Ｐゴシック" charset="0"/>
          <a:cs typeface="Tahoma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  <a:ea typeface="ＭＳ Ｐゴシック" charset="0"/>
          <a:cs typeface="Tahoma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ts val="300"/>
        </a:spcBef>
        <a:spcAft>
          <a:spcPts val="600"/>
        </a:spcAft>
        <a:buFont typeface="Wingdings" panose="05000000000000000000" pitchFamily="2" charset="2"/>
        <a:defRPr sz="2400">
          <a:solidFill>
            <a:schemeClr val="tx1"/>
          </a:solidFill>
          <a:latin typeface="Tahoma" pitchFamily="34" charset="0"/>
          <a:ea typeface="ＭＳ Ｐゴシック" charset="0"/>
          <a:cs typeface="Tahoma" pitchFamily="34" charset="0"/>
        </a:defRPr>
      </a:lvl1pPr>
      <a:lvl2pPr marL="269875" indent="-269875" algn="l" rtl="0" eaLnBrk="0" fontAlgn="base" hangingPunct="0">
        <a:lnSpc>
          <a:spcPct val="90000"/>
        </a:lnSpc>
        <a:spcBef>
          <a:spcPct val="0"/>
        </a:spcBef>
        <a:spcAft>
          <a:spcPts val="30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Tahoma" charset="0"/>
          <a:cs typeface="Tahoma" pitchFamily="34" charset="0"/>
        </a:defRPr>
      </a:lvl2pPr>
      <a:lvl3pPr marL="541338" indent="-271463" algn="l" rtl="0" eaLnBrk="0" fontAlgn="base" hangingPunct="0">
        <a:lnSpc>
          <a:spcPct val="90000"/>
        </a:lnSpc>
        <a:spcBef>
          <a:spcPct val="20000"/>
        </a:spcBef>
        <a:spcAft>
          <a:spcPts val="300"/>
        </a:spcAft>
        <a:buFont typeface="Tahoma" panose="020B0604030504040204" pitchFamily="34" charset="0"/>
        <a:buChar char="–"/>
        <a:defRPr sz="2400">
          <a:solidFill>
            <a:schemeClr val="tx1"/>
          </a:solidFill>
          <a:latin typeface="+mn-lt"/>
          <a:ea typeface="Tahoma" charset="0"/>
          <a:cs typeface="Tahoma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  <a:ea typeface="Tahoma" charset="0"/>
          <a:cs typeface="Tahoma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Tahoma" charset="0"/>
          <a:cs typeface="Tahoma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9" descr="Presentation_Template_Innerpage_new">
            <a:extLst>
              <a:ext uri="{FF2B5EF4-FFF2-40B4-BE49-F238E27FC236}">
                <a16:creationId xmlns:a16="http://schemas.microsoft.com/office/drawing/2014/main" id="{FB1B2B66-B7E9-47CC-AD01-4E42B29984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14675"/>
            <a:ext cx="9144000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10">
            <a:extLst>
              <a:ext uri="{FF2B5EF4-FFF2-40B4-BE49-F238E27FC236}">
                <a16:creationId xmlns:a16="http://schemas.microsoft.com/office/drawing/2014/main" id="{6600FF1D-2588-48F5-A547-727FDED319B0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50" y="107950"/>
            <a:ext cx="882650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Rectangle 2">
            <a:extLst>
              <a:ext uri="{FF2B5EF4-FFF2-40B4-BE49-F238E27FC236}">
                <a16:creationId xmlns:a16="http://schemas.microsoft.com/office/drawing/2014/main" id="{0B2249C4-4AC0-4B65-B0BB-7142813AD81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142875"/>
            <a:ext cx="82296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BR"/>
              <a:t>Click to edit Master title style</a:t>
            </a:r>
            <a:endParaRPr lang="en-GB" altLang="pt-BR"/>
          </a:p>
        </p:txBody>
      </p:sp>
      <p:sp>
        <p:nvSpPr>
          <p:cNvPr id="12293" name="Rectangle 3">
            <a:extLst>
              <a:ext uri="{FF2B5EF4-FFF2-40B4-BE49-F238E27FC236}">
                <a16:creationId xmlns:a16="http://schemas.microsoft.com/office/drawing/2014/main" id="{4315AE06-960C-4CD1-9884-96B7A36B0A1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1079500"/>
            <a:ext cx="8526463" cy="516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pt-BR"/>
              <a:t>Click to edit Master text styles</a:t>
            </a:r>
          </a:p>
          <a:p>
            <a:pPr lvl="1"/>
            <a:r>
              <a:rPr lang="en-US" altLang="pt-BR"/>
              <a:t>Second level</a:t>
            </a:r>
          </a:p>
          <a:p>
            <a:pPr lvl="2"/>
            <a:r>
              <a:rPr lang="en-US" altLang="pt-BR"/>
              <a:t>Third level</a:t>
            </a:r>
          </a:p>
          <a:p>
            <a:pPr lvl="0"/>
            <a:endParaRPr lang="en-GB" altLang="pt-BR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34758E7-1053-439F-9773-030BB5AB4492}"/>
              </a:ext>
            </a:extLst>
          </p:cNvPr>
          <p:cNvSpPr txBox="1"/>
          <p:nvPr/>
        </p:nvSpPr>
        <p:spPr>
          <a:xfrm>
            <a:off x="8761413" y="6523038"/>
            <a:ext cx="587375" cy="277812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fld id="{637F9AFE-D8CA-47D2-95C7-EB12F91DD06F}" type="slidenum">
              <a:rPr lang="en-GB" altLang="pt-BR" sz="1200" smtClean="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rPr>
              <a:pPr eaLnBrk="1" hangingPunct="1">
                <a:defRPr/>
              </a:pPr>
              <a:t>‹nº›</a:t>
            </a:fld>
            <a:endParaRPr lang="en-GB" altLang="pt-BR">
              <a:solidFill>
                <a:srgbClr val="FFFFFF"/>
              </a:solidFill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  <a:ea typeface="ＭＳ Ｐゴシック" charset="0"/>
          <a:cs typeface="Tahoma" pitchFamily="34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  <a:ea typeface="ＭＳ Ｐゴシック" charset="0"/>
          <a:cs typeface="Tahoma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  <a:ea typeface="ＭＳ Ｐゴシック" charset="0"/>
          <a:cs typeface="Tahoma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  <a:ea typeface="ＭＳ Ｐゴシック" charset="0"/>
          <a:cs typeface="Tahoma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  <a:ea typeface="ＭＳ Ｐゴシック" charset="0"/>
          <a:cs typeface="Tahoma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ts val="300"/>
        </a:spcBef>
        <a:spcAft>
          <a:spcPts val="600"/>
        </a:spcAft>
        <a:buFont typeface="Wingdings" panose="05000000000000000000" pitchFamily="2" charset="2"/>
        <a:defRPr sz="2400">
          <a:solidFill>
            <a:schemeClr val="tx1"/>
          </a:solidFill>
          <a:latin typeface="Tahoma" pitchFamily="34" charset="0"/>
          <a:ea typeface="ＭＳ Ｐゴシック" charset="0"/>
          <a:cs typeface="Tahoma" pitchFamily="34" charset="0"/>
        </a:defRPr>
      </a:lvl1pPr>
      <a:lvl2pPr marL="269875" indent="-269875" algn="l" rtl="0" eaLnBrk="0" fontAlgn="base" hangingPunct="0">
        <a:lnSpc>
          <a:spcPct val="90000"/>
        </a:lnSpc>
        <a:spcBef>
          <a:spcPct val="0"/>
        </a:spcBef>
        <a:spcAft>
          <a:spcPts val="30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Tahoma" charset="0"/>
          <a:cs typeface="Tahoma" pitchFamily="34" charset="0"/>
        </a:defRPr>
      </a:lvl2pPr>
      <a:lvl3pPr marL="541338" indent="-271463" algn="l" rtl="0" eaLnBrk="0" fontAlgn="base" hangingPunct="0">
        <a:lnSpc>
          <a:spcPct val="90000"/>
        </a:lnSpc>
        <a:spcBef>
          <a:spcPct val="20000"/>
        </a:spcBef>
        <a:spcAft>
          <a:spcPts val="300"/>
        </a:spcAft>
        <a:buFont typeface="Tahoma" panose="020B0604030504040204" pitchFamily="34" charset="0"/>
        <a:buChar char="–"/>
        <a:defRPr sz="2400">
          <a:solidFill>
            <a:schemeClr val="tx1"/>
          </a:solidFill>
          <a:latin typeface="+mn-lt"/>
          <a:ea typeface="Tahoma" charset="0"/>
          <a:cs typeface="Tahoma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  <a:ea typeface="Tahoma" charset="0"/>
          <a:cs typeface="Tahoma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Tahoma" charset="0"/>
          <a:cs typeface="Tahoma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Placeholder 1">
            <a:extLst>
              <a:ext uri="{FF2B5EF4-FFF2-40B4-BE49-F238E27FC236}">
                <a16:creationId xmlns:a16="http://schemas.microsoft.com/office/drawing/2014/main" id="{14B5C0AB-47E4-4C59-8E60-990FAE268DF2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884238"/>
            <a:ext cx="82296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07" tIns="45654" rIns="91307" bIns="4565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BR"/>
              <a:t>HPTN 2015 Powerpoint Template </a:t>
            </a:r>
          </a:p>
        </p:txBody>
      </p:sp>
      <p:sp>
        <p:nvSpPr>
          <p:cNvPr id="13315" name="Text Placeholder 4">
            <a:extLst>
              <a:ext uri="{FF2B5EF4-FFF2-40B4-BE49-F238E27FC236}">
                <a16:creationId xmlns:a16="http://schemas.microsoft.com/office/drawing/2014/main" id="{88406B82-51D9-4B4F-81D3-8E4F4FEC2A6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2133600"/>
            <a:ext cx="82296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07" tIns="45654" rIns="91307" bIns="4565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BR"/>
              <a:t>This template must be used for all presentations that pertain to HPTN studies.</a:t>
            </a:r>
          </a:p>
          <a:p>
            <a:pPr lvl="1"/>
            <a:r>
              <a:rPr lang="en-US" altLang="pt-BR"/>
              <a:t>Second level</a:t>
            </a:r>
          </a:p>
          <a:p>
            <a:pPr lvl="2"/>
            <a:r>
              <a:rPr lang="en-US" altLang="pt-BR"/>
              <a:t>Third level</a:t>
            </a:r>
          </a:p>
          <a:p>
            <a:pPr lvl="3"/>
            <a:r>
              <a:rPr lang="en-US" altLang="pt-BR"/>
              <a:t>Fourth level</a:t>
            </a:r>
          </a:p>
          <a:p>
            <a:pPr lvl="4"/>
            <a:r>
              <a:rPr lang="en-US" altLang="pt-BR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019" r:id="rId1"/>
    <p:sldLayoutId id="2147486009" r:id="rId2"/>
    <p:sldLayoutId id="2147486020" r:id="rId3"/>
    <p:sldLayoutId id="2147486021" r:id="rId4"/>
    <p:sldLayoutId id="2147486022" r:id="rId5"/>
    <p:sldLayoutId id="2147486023" r:id="rId6"/>
    <p:sldLayoutId id="2147486024" r:id="rId7"/>
    <p:sldLayoutId id="2147486010" r:id="rId8"/>
    <p:sldLayoutId id="2147486025" r:id="rId9"/>
    <p:sldLayoutId id="2147486026" r:id="rId10"/>
    <p:sldLayoutId id="2147486027" r:id="rId11"/>
    <p:sldLayoutId id="2147486028" r:id="rId12"/>
    <p:sldLayoutId id="2147486029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0E99C0"/>
          </a:solidFill>
          <a:latin typeface="Arial"/>
          <a:ea typeface="ＭＳ Ｐゴシック" charset="0"/>
          <a:cs typeface="Arial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E99C0"/>
          </a:solidFill>
          <a:latin typeface="Arial" charset="0"/>
          <a:ea typeface="ＭＳ Ｐゴシック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E99C0"/>
          </a:solidFill>
          <a:latin typeface="Arial" charset="0"/>
          <a:ea typeface="ＭＳ Ｐゴシック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E99C0"/>
          </a:solidFill>
          <a:latin typeface="Arial" charset="0"/>
          <a:ea typeface="ＭＳ Ｐゴシック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E99C0"/>
          </a:solidFill>
          <a:latin typeface="Arial" charset="0"/>
          <a:ea typeface="ＭＳ Ｐゴシック" charset="0"/>
          <a:cs typeface="Arial" charset="0"/>
        </a:defRPr>
      </a:lvl5pPr>
      <a:lvl6pPr marL="456538" algn="l" rtl="0" fontAlgn="base">
        <a:spcBef>
          <a:spcPct val="0"/>
        </a:spcBef>
        <a:spcAft>
          <a:spcPct val="0"/>
        </a:spcAft>
        <a:defRPr sz="3600" b="1">
          <a:solidFill>
            <a:srgbClr val="0E99C0"/>
          </a:solidFill>
          <a:latin typeface="Arial" charset="0"/>
          <a:cs typeface="Arial" charset="0"/>
        </a:defRPr>
      </a:lvl6pPr>
      <a:lvl7pPr marL="913087" algn="l" rtl="0" fontAlgn="base">
        <a:spcBef>
          <a:spcPct val="0"/>
        </a:spcBef>
        <a:spcAft>
          <a:spcPct val="0"/>
        </a:spcAft>
        <a:defRPr sz="3600" b="1">
          <a:solidFill>
            <a:srgbClr val="0E99C0"/>
          </a:solidFill>
          <a:latin typeface="Arial" charset="0"/>
          <a:cs typeface="Arial" charset="0"/>
        </a:defRPr>
      </a:lvl7pPr>
      <a:lvl8pPr marL="1369640" algn="l" rtl="0" fontAlgn="base">
        <a:spcBef>
          <a:spcPct val="0"/>
        </a:spcBef>
        <a:spcAft>
          <a:spcPct val="0"/>
        </a:spcAft>
        <a:defRPr sz="3600" b="1">
          <a:solidFill>
            <a:srgbClr val="0E99C0"/>
          </a:solidFill>
          <a:latin typeface="Arial" charset="0"/>
          <a:cs typeface="Arial" charset="0"/>
        </a:defRPr>
      </a:lvl8pPr>
      <a:lvl9pPr marL="1826183" algn="l" rtl="0" fontAlgn="base">
        <a:spcBef>
          <a:spcPct val="0"/>
        </a:spcBef>
        <a:spcAft>
          <a:spcPct val="0"/>
        </a:spcAft>
        <a:defRPr sz="3600" b="1">
          <a:solidFill>
            <a:srgbClr val="0E99C0"/>
          </a:solidFill>
          <a:latin typeface="Arial" charset="0"/>
          <a:cs typeface="Arial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Arial"/>
          <a:ea typeface="Arial" charset="0"/>
          <a:cs typeface="Arial"/>
        </a:defRPr>
      </a:lvl2pPr>
      <a:lvl3pPr marL="1139825" indent="-2270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Arial"/>
          <a:ea typeface="Arial" charset="0"/>
          <a:cs typeface="Arial"/>
        </a:defRPr>
      </a:lvl3pPr>
      <a:lvl4pPr marL="1597025" indent="-2270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/>
          <a:ea typeface="Arial" charset="0"/>
          <a:cs typeface="Arial"/>
        </a:defRPr>
      </a:lvl4pPr>
      <a:lvl5pPr marL="2054225" indent="-2270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/>
          <a:ea typeface="Arial" charset="0"/>
          <a:cs typeface="Arial"/>
        </a:defRPr>
      </a:lvl5pPr>
      <a:lvl6pPr marL="2511003" indent="-228268" algn="l" defTabSz="91308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7544" indent="-228268" algn="l" defTabSz="91308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4093" indent="-228268" algn="l" defTabSz="91308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0630" indent="-228268" algn="l" defTabSz="91308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0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38" algn="l" defTabSz="9130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087" algn="l" defTabSz="9130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640" algn="l" defTabSz="9130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183" algn="l" defTabSz="9130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724" algn="l" defTabSz="9130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275" algn="l" defTabSz="9130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817" algn="l" defTabSz="9130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364" algn="l" defTabSz="9130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Espaço Reservado para Título 1">
            <a:extLst>
              <a:ext uri="{FF2B5EF4-FFF2-40B4-BE49-F238E27FC236}">
                <a16:creationId xmlns:a16="http://schemas.microsoft.com/office/drawing/2014/main" id="{327D39BD-8E19-4D35-9FE3-893301E38289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14339" name="Espaço Reservado para Texto 2">
            <a:extLst>
              <a:ext uri="{FF2B5EF4-FFF2-40B4-BE49-F238E27FC236}">
                <a16:creationId xmlns:a16="http://schemas.microsoft.com/office/drawing/2014/main" id="{63DEBB78-3B41-4334-A69D-AE7171BFDC5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F218AE5-1B7C-499F-804A-04476880BC2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59FBDA99-C1BF-4ED1-A486-7C125BE7A118}" type="datetimeFigureOut">
              <a:rPr lang="pt-BR"/>
              <a:pPr>
                <a:defRPr/>
              </a:pPr>
              <a:t>04/12/2023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7E128D8-BE73-45A8-A16D-6903941203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0FF3AF9-9372-4D03-87FA-A7DD833393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11E64F77-0C0A-4223-A7AF-B8C9CBA4751F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030" r:id="rId1"/>
    <p:sldLayoutId id="2147486031" r:id="rId2"/>
    <p:sldLayoutId id="2147486032" r:id="rId3"/>
    <p:sldLayoutId id="2147486033" r:id="rId4"/>
    <p:sldLayoutId id="2147486034" r:id="rId5"/>
    <p:sldLayoutId id="2147486035" r:id="rId6"/>
    <p:sldLayoutId id="2147486036" r:id="rId7"/>
    <p:sldLayoutId id="2147486037" r:id="rId8"/>
    <p:sldLayoutId id="2147486038" r:id="rId9"/>
    <p:sldLayoutId id="2147486039" r:id="rId10"/>
    <p:sldLayoutId id="214748604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Espaço Reservado para Título 1">
            <a:extLst>
              <a:ext uri="{FF2B5EF4-FFF2-40B4-BE49-F238E27FC236}">
                <a16:creationId xmlns:a16="http://schemas.microsoft.com/office/drawing/2014/main" id="{8F985595-1CF6-4873-9D78-A9C2769DB20A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16387" name="Espaço Reservado para Texto 2">
            <a:extLst>
              <a:ext uri="{FF2B5EF4-FFF2-40B4-BE49-F238E27FC236}">
                <a16:creationId xmlns:a16="http://schemas.microsoft.com/office/drawing/2014/main" id="{F53DD19E-36EA-4089-9D72-8257E808AEC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30BEADA-F1E7-4B29-954F-4BF407B15B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defRPr>
            </a:lvl1pPr>
          </a:lstStyle>
          <a:p>
            <a:pPr>
              <a:defRPr/>
            </a:pPr>
            <a:fld id="{5BEF51E0-C0E3-4409-81E6-0C141C030F54}" type="datetimeFigureOut">
              <a:rPr lang="pt-BR"/>
              <a:pPr>
                <a:defRPr/>
              </a:pPr>
              <a:t>04/12/2023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F6F0B2F-0B3C-41C0-8811-09F50CEBC4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DF4EC53-7EF8-43B5-AB4D-C63BBA2E68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3076C758-D2E8-43A2-8766-5E40AE484EC6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052" r:id="rId1"/>
    <p:sldLayoutId id="2147486053" r:id="rId2"/>
    <p:sldLayoutId id="2147486054" r:id="rId3"/>
    <p:sldLayoutId id="2147486055" r:id="rId4"/>
    <p:sldLayoutId id="2147486056" r:id="rId5"/>
    <p:sldLayoutId id="2147486057" r:id="rId6"/>
    <p:sldLayoutId id="2147486058" r:id="rId7"/>
    <p:sldLayoutId id="2147486059" r:id="rId8"/>
    <p:sldLayoutId id="2147486060" r:id="rId9"/>
    <p:sldLayoutId id="2147486061" r:id="rId10"/>
    <p:sldLayoutId id="2147486062" r:id="rId11"/>
    <p:sldLayoutId id="2147486063" r:id="rId12"/>
    <p:sldLayoutId id="2147486064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ADDA7193-254B-4106-A408-2F335DE30F65}"/>
              </a:ext>
            </a:extLst>
          </p:cNvPr>
          <p:cNvSpPr/>
          <p:nvPr userDrawn="1"/>
        </p:nvSpPr>
        <p:spPr>
          <a:xfrm>
            <a:off x="471488" y="1201738"/>
            <a:ext cx="8672512" cy="65087"/>
          </a:xfrm>
          <a:prstGeom prst="rect">
            <a:avLst/>
          </a:prstGeom>
          <a:solidFill>
            <a:srgbClr val="4F91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5F40931-BF3E-4B8A-862F-5560005F8B9E}"/>
              </a:ext>
            </a:extLst>
          </p:cNvPr>
          <p:cNvSpPr/>
          <p:nvPr userDrawn="1"/>
        </p:nvSpPr>
        <p:spPr>
          <a:xfrm>
            <a:off x="0" y="1201738"/>
            <a:ext cx="442913" cy="65087"/>
          </a:xfrm>
          <a:prstGeom prst="rect">
            <a:avLst/>
          </a:prstGeom>
          <a:solidFill>
            <a:srgbClr val="F478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2052" name="Title Placeholder 1">
            <a:extLst>
              <a:ext uri="{FF2B5EF4-FFF2-40B4-BE49-F238E27FC236}">
                <a16:creationId xmlns:a16="http://schemas.microsoft.com/office/drawing/2014/main" id="{67428AD0-DAAB-480F-A875-0AEABC75584F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466725"/>
            <a:ext cx="822960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BR"/>
              <a:t>Click to edit Master title style</a:t>
            </a:r>
          </a:p>
        </p:txBody>
      </p:sp>
      <p:sp>
        <p:nvSpPr>
          <p:cNvPr id="2053" name="Text Placeholder 2">
            <a:extLst>
              <a:ext uri="{FF2B5EF4-FFF2-40B4-BE49-F238E27FC236}">
                <a16:creationId xmlns:a16="http://schemas.microsoft.com/office/drawing/2014/main" id="{03C7E393-89E3-4AAA-BF2E-765D615D43A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524000"/>
            <a:ext cx="82296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BR"/>
              <a:t>Click to edit Master text styles</a:t>
            </a:r>
          </a:p>
          <a:p>
            <a:pPr lvl="1"/>
            <a:r>
              <a:rPr lang="en-US" altLang="pt-BR"/>
              <a:t>Second level</a:t>
            </a:r>
          </a:p>
          <a:p>
            <a:pPr lvl="2"/>
            <a:r>
              <a:rPr lang="en-US" altLang="pt-BR"/>
              <a:t>Third level</a:t>
            </a:r>
          </a:p>
          <a:p>
            <a:pPr lvl="3"/>
            <a:r>
              <a:rPr lang="en-US" altLang="pt-BR"/>
              <a:t>Fourth level</a:t>
            </a:r>
          </a:p>
          <a:p>
            <a:pPr lvl="4"/>
            <a:r>
              <a:rPr lang="en-US" altLang="pt-BR"/>
              <a:t>Fifth level</a:t>
            </a:r>
          </a:p>
        </p:txBody>
      </p:sp>
      <p:sp>
        <p:nvSpPr>
          <p:cNvPr id="26" name="Footer Placeholder 4">
            <a:extLst>
              <a:ext uri="{FF2B5EF4-FFF2-40B4-BE49-F238E27FC236}">
                <a16:creationId xmlns:a16="http://schemas.microsoft.com/office/drawing/2014/main" id="{08300422-4029-40EF-BD51-BD066150E5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2438" y="6537325"/>
            <a:ext cx="3048000" cy="165100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8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7" name="Slide Number Placeholder 5">
            <a:extLst>
              <a:ext uri="{FF2B5EF4-FFF2-40B4-BE49-F238E27FC236}">
                <a16:creationId xmlns:a16="http://schemas.microsoft.com/office/drawing/2014/main" id="{BFE9ECEE-29EC-4C8F-9A36-6F70C0A07F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39150" y="6537325"/>
            <a:ext cx="247650" cy="16827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800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B329D3D3-44E5-44F0-95B1-A3B9A8A35202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kern="1200">
          <a:solidFill>
            <a:schemeClr val="tx2"/>
          </a:solidFill>
          <a:latin typeface="+mj-lt"/>
          <a:ea typeface="ＭＳ Ｐゴシック" pitchFamily="34" charset="-128"/>
          <a:cs typeface="MS PGothic" panose="020B0600070205080204" pitchFamily="34" charset="-128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ea typeface="ＭＳ Ｐゴシック" pitchFamily="34" charset="-128"/>
          <a:cs typeface="MS PGothic" panose="020B0600070205080204" pitchFamily="34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ea typeface="ＭＳ Ｐゴシック" pitchFamily="34" charset="-128"/>
          <a:cs typeface="MS PGothic" panose="020B0600070205080204" pitchFamily="34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ea typeface="ＭＳ Ｐゴシック" pitchFamily="34" charset="-128"/>
          <a:cs typeface="MS PGothic" panose="020B0600070205080204" pitchFamily="34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ea typeface="ＭＳ Ｐゴシック" pitchFamily="34" charset="-128"/>
          <a:cs typeface="MS PGothic" panose="020B0600070205080204" pitchFamily="34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200"/>
        </a:spcBef>
        <a:spcAft>
          <a:spcPct val="0"/>
        </a:spcAft>
        <a:buClr>
          <a:srgbClr val="A9A9A9"/>
        </a:buClr>
        <a:buSzPct val="90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MS PGothic" panose="020B0600070205080204" pitchFamily="34" charset="-128"/>
        </a:defRPr>
      </a:lvl1pPr>
      <a:lvl2pPr marL="501650" indent="-228600" algn="l" rtl="0" eaLnBrk="0" fontAlgn="base" hangingPunct="0">
        <a:lnSpc>
          <a:spcPct val="90000"/>
        </a:lnSpc>
        <a:spcBef>
          <a:spcPts val="800"/>
        </a:spcBef>
        <a:spcAft>
          <a:spcPct val="0"/>
        </a:spcAft>
        <a:buClr>
          <a:srgbClr val="A9A9A9"/>
        </a:buClr>
        <a:buSzPct val="90000"/>
        <a:buFont typeface="Arial" panose="020B0604020202020204" pitchFamily="34" charset="0"/>
        <a:buChar char="–"/>
        <a:defRPr kern="1200">
          <a:solidFill>
            <a:schemeClr val="tx1"/>
          </a:solidFill>
          <a:latin typeface="+mn-lt"/>
          <a:ea typeface="ＭＳ Ｐゴシック" pitchFamily="34" charset="-128"/>
          <a:cs typeface="MS PGothic" charset="0"/>
        </a:defRPr>
      </a:lvl2pPr>
      <a:lvl3pPr marL="730250" indent="-182563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Clr>
          <a:srgbClr val="A9A9A9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ＭＳ Ｐゴシック" pitchFamily="34" charset="-128"/>
          <a:cs typeface="MS PGothic" charset="0"/>
        </a:defRPr>
      </a:lvl3pPr>
      <a:lvl4pPr marL="958850" indent="-182563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Clr>
          <a:srgbClr val="A9A9A9"/>
        </a:buClr>
        <a:buSzPct val="90000"/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+mn-lt"/>
          <a:ea typeface="ＭＳ Ｐゴシック" pitchFamily="34" charset="-128"/>
          <a:cs typeface="MS PGothic" charset="0"/>
        </a:defRPr>
      </a:lvl4pPr>
      <a:lvl5pPr marL="1187450" indent="-182563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Clr>
          <a:srgbClr val="A9A9A9"/>
        </a:buClr>
        <a:buSzPct val="9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ＭＳ Ｐゴシック" pitchFamily="34" charset="-128"/>
          <a:cs typeface="MS PGothic" charset="0"/>
        </a:defRPr>
      </a:lvl5pPr>
      <a:lvl6pPr marL="141732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bg2">
            <a:lumMod val="75000"/>
          </a:schemeClr>
        </a:buClr>
        <a:buSzPct val="90000"/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4592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bg2">
            <a:lumMod val="75000"/>
          </a:schemeClr>
        </a:buClr>
        <a:buSzPct val="9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7452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bg2">
            <a:lumMod val="75000"/>
          </a:schemeClr>
        </a:buClr>
        <a:buSzPct val="90000"/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10312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bg2">
            <a:lumMod val="75000"/>
          </a:schemeClr>
        </a:buClr>
        <a:buSzPct val="9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>
            <a:extLst>
              <a:ext uri="{FF2B5EF4-FFF2-40B4-BE49-F238E27FC236}">
                <a16:creationId xmlns:a16="http://schemas.microsoft.com/office/drawing/2014/main" id="{5ADCCBB8-930E-4290-9AE8-5BE742797C92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BR"/>
              <a:t>Click to edit Master title style</a:t>
            </a:r>
          </a:p>
        </p:txBody>
      </p:sp>
      <p:sp>
        <p:nvSpPr>
          <p:cNvPr id="3075" name="Text Placeholder 2">
            <a:extLst>
              <a:ext uri="{FF2B5EF4-FFF2-40B4-BE49-F238E27FC236}">
                <a16:creationId xmlns:a16="http://schemas.microsoft.com/office/drawing/2014/main" id="{69CD31E0-6798-46BA-B544-39D75E5FE6D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BR"/>
              <a:t>Click to edit Master text styles</a:t>
            </a:r>
          </a:p>
          <a:p>
            <a:pPr lvl="1"/>
            <a:r>
              <a:rPr lang="en-US" altLang="pt-BR"/>
              <a:t>Second level</a:t>
            </a:r>
          </a:p>
          <a:p>
            <a:pPr lvl="2"/>
            <a:r>
              <a:rPr lang="en-US" altLang="pt-BR"/>
              <a:t>Third level</a:t>
            </a:r>
          </a:p>
          <a:p>
            <a:pPr lvl="3"/>
            <a:r>
              <a:rPr lang="en-US" altLang="pt-BR"/>
              <a:t>Fourth level</a:t>
            </a:r>
          </a:p>
          <a:p>
            <a:pPr lvl="4"/>
            <a:r>
              <a:rPr lang="en-US" altLang="pt-BR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3414D7-C83A-4DA4-B927-377A95D108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cs typeface="Arial" pitchFamily="34" charset="0"/>
              </a:defRPr>
            </a:lvl1pPr>
          </a:lstStyle>
          <a:p>
            <a:pPr>
              <a:defRPr/>
            </a:pPr>
            <a:fld id="{FF1103D5-4B56-4554-946B-900958B7F56D}" type="datetimeFigureOut">
              <a:rPr lang="en-US" altLang="pt-BR"/>
              <a:pPr>
                <a:defRPr/>
              </a:pPr>
              <a:t>12/4/2023</a:t>
            </a:fld>
            <a:endParaRPr lang="en-US" alt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9B9B20-CDA2-4E58-A1A2-5105E7FEBE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F701BF-10E1-40D5-AF8C-D77FC252FF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4569CFAC-980D-4613-8CE7-DAC031C24A60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9" descr="Presentation_Template_Innerpage_new">
            <a:extLst>
              <a:ext uri="{FF2B5EF4-FFF2-40B4-BE49-F238E27FC236}">
                <a16:creationId xmlns:a16="http://schemas.microsoft.com/office/drawing/2014/main" id="{F88B7376-249C-46FD-B2F2-62DA4E2E35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14675"/>
            <a:ext cx="9144000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10">
            <a:extLst>
              <a:ext uri="{FF2B5EF4-FFF2-40B4-BE49-F238E27FC236}">
                <a16:creationId xmlns:a16="http://schemas.microsoft.com/office/drawing/2014/main" id="{22975A11-B0C1-423C-B0F1-186B3E856E38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50" y="107950"/>
            <a:ext cx="882650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Rectangle 2">
            <a:extLst>
              <a:ext uri="{FF2B5EF4-FFF2-40B4-BE49-F238E27FC236}">
                <a16:creationId xmlns:a16="http://schemas.microsoft.com/office/drawing/2014/main" id="{33908AD8-B28E-4FA4-9E09-276FD1C3AD9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142875"/>
            <a:ext cx="82296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BR"/>
              <a:t>Click to edit Master title style</a:t>
            </a:r>
            <a:endParaRPr lang="en-GB" altLang="pt-BR"/>
          </a:p>
        </p:txBody>
      </p:sp>
      <p:sp>
        <p:nvSpPr>
          <p:cNvPr id="4101" name="Rectangle 3">
            <a:extLst>
              <a:ext uri="{FF2B5EF4-FFF2-40B4-BE49-F238E27FC236}">
                <a16:creationId xmlns:a16="http://schemas.microsoft.com/office/drawing/2014/main" id="{ACFF2C5F-765C-4019-9668-074DD19F5C3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1079500"/>
            <a:ext cx="8526463" cy="516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pt-BR"/>
              <a:t>Click to edit Master text styles</a:t>
            </a:r>
          </a:p>
          <a:p>
            <a:pPr lvl="1"/>
            <a:r>
              <a:rPr lang="en-US" altLang="pt-BR"/>
              <a:t>Second level</a:t>
            </a:r>
          </a:p>
          <a:p>
            <a:pPr lvl="2"/>
            <a:r>
              <a:rPr lang="en-US" altLang="pt-BR"/>
              <a:t>Third level</a:t>
            </a:r>
          </a:p>
          <a:p>
            <a:pPr lvl="0"/>
            <a:endParaRPr lang="en-GB" altLang="pt-BR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75C6C1B-11A9-4514-A8F1-88D5F15642A8}"/>
              </a:ext>
            </a:extLst>
          </p:cNvPr>
          <p:cNvSpPr txBox="1"/>
          <p:nvPr/>
        </p:nvSpPr>
        <p:spPr>
          <a:xfrm>
            <a:off x="8761413" y="6523038"/>
            <a:ext cx="587375" cy="277812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fld id="{E145920D-6C9E-4CC1-848A-67775478638D}" type="slidenum">
              <a:rPr lang="en-GB" altLang="pt-BR" sz="1200" smtClean="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rPr>
              <a:pPr eaLnBrk="1" hangingPunct="1">
                <a:defRPr/>
              </a:pPr>
              <a:t>‹nº›</a:t>
            </a:fld>
            <a:endParaRPr lang="en-GB" altLang="pt-BR">
              <a:solidFill>
                <a:srgbClr val="FFFFFF"/>
              </a:solidFill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  <a:ea typeface="ＭＳ Ｐゴシック" charset="0"/>
          <a:cs typeface="Tahoma" pitchFamily="34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  <a:ea typeface="ＭＳ Ｐゴシック" charset="0"/>
          <a:cs typeface="Tahoma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  <a:ea typeface="ＭＳ Ｐゴシック" charset="0"/>
          <a:cs typeface="Tahoma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  <a:ea typeface="ＭＳ Ｐゴシック" charset="0"/>
          <a:cs typeface="Tahoma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  <a:ea typeface="ＭＳ Ｐゴシック" charset="0"/>
          <a:cs typeface="Tahoma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ts val="300"/>
        </a:spcBef>
        <a:spcAft>
          <a:spcPts val="600"/>
        </a:spcAft>
        <a:buFont typeface="Wingdings" panose="05000000000000000000" pitchFamily="2" charset="2"/>
        <a:defRPr sz="2400">
          <a:solidFill>
            <a:schemeClr val="tx1"/>
          </a:solidFill>
          <a:latin typeface="Tahoma" pitchFamily="34" charset="0"/>
          <a:ea typeface="ＭＳ Ｐゴシック" charset="0"/>
          <a:cs typeface="Tahoma" pitchFamily="34" charset="0"/>
        </a:defRPr>
      </a:lvl1pPr>
      <a:lvl2pPr marL="269875" indent="-269875" algn="l" rtl="0" eaLnBrk="0" fontAlgn="base" hangingPunct="0">
        <a:lnSpc>
          <a:spcPct val="90000"/>
        </a:lnSpc>
        <a:spcBef>
          <a:spcPct val="0"/>
        </a:spcBef>
        <a:spcAft>
          <a:spcPts val="30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Tahoma" charset="0"/>
          <a:cs typeface="Tahoma" pitchFamily="34" charset="0"/>
        </a:defRPr>
      </a:lvl2pPr>
      <a:lvl3pPr marL="541338" indent="-271463" algn="l" rtl="0" eaLnBrk="0" fontAlgn="base" hangingPunct="0">
        <a:lnSpc>
          <a:spcPct val="90000"/>
        </a:lnSpc>
        <a:spcBef>
          <a:spcPct val="20000"/>
        </a:spcBef>
        <a:spcAft>
          <a:spcPts val="300"/>
        </a:spcAft>
        <a:buFont typeface="Tahoma" panose="020B0604030504040204" pitchFamily="34" charset="0"/>
        <a:buChar char="–"/>
        <a:defRPr sz="2400">
          <a:solidFill>
            <a:schemeClr val="tx1"/>
          </a:solidFill>
          <a:latin typeface="+mn-lt"/>
          <a:ea typeface="Tahoma" charset="0"/>
          <a:cs typeface="Tahoma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  <a:ea typeface="Tahoma" charset="0"/>
          <a:cs typeface="Tahoma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Tahoma" charset="0"/>
          <a:cs typeface="Tahoma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9" descr="Presentation_Template_Innerpage_new">
            <a:extLst>
              <a:ext uri="{FF2B5EF4-FFF2-40B4-BE49-F238E27FC236}">
                <a16:creationId xmlns:a16="http://schemas.microsoft.com/office/drawing/2014/main" id="{FFDEEE57-5C15-4B87-8464-CA06FDE2D1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14675"/>
            <a:ext cx="9144000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10">
            <a:extLst>
              <a:ext uri="{FF2B5EF4-FFF2-40B4-BE49-F238E27FC236}">
                <a16:creationId xmlns:a16="http://schemas.microsoft.com/office/drawing/2014/main" id="{7A511155-33D8-4B10-B43F-E277925986C7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50" y="107950"/>
            <a:ext cx="882650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Rectangle 2">
            <a:extLst>
              <a:ext uri="{FF2B5EF4-FFF2-40B4-BE49-F238E27FC236}">
                <a16:creationId xmlns:a16="http://schemas.microsoft.com/office/drawing/2014/main" id="{9334F2F9-2F94-4981-8A17-C4218375D3F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142875"/>
            <a:ext cx="82296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BR"/>
              <a:t>Click to edit Master title style</a:t>
            </a:r>
            <a:endParaRPr lang="en-GB" altLang="pt-BR"/>
          </a:p>
        </p:txBody>
      </p:sp>
      <p:sp>
        <p:nvSpPr>
          <p:cNvPr id="5125" name="Rectangle 3">
            <a:extLst>
              <a:ext uri="{FF2B5EF4-FFF2-40B4-BE49-F238E27FC236}">
                <a16:creationId xmlns:a16="http://schemas.microsoft.com/office/drawing/2014/main" id="{CE4F9FAA-D515-49B9-945D-76A69F5D0E2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1079500"/>
            <a:ext cx="8526463" cy="516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pt-BR"/>
              <a:t>Click to edit Master text styles</a:t>
            </a:r>
          </a:p>
          <a:p>
            <a:pPr lvl="1"/>
            <a:r>
              <a:rPr lang="en-US" altLang="pt-BR"/>
              <a:t>Second level</a:t>
            </a:r>
          </a:p>
          <a:p>
            <a:pPr lvl="2"/>
            <a:r>
              <a:rPr lang="en-US" altLang="pt-BR"/>
              <a:t>Third level</a:t>
            </a:r>
          </a:p>
          <a:p>
            <a:pPr lvl="0"/>
            <a:endParaRPr lang="en-GB" altLang="pt-BR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2B67088-19FD-40EC-8F3A-F5BC76865FF5}"/>
              </a:ext>
            </a:extLst>
          </p:cNvPr>
          <p:cNvSpPr txBox="1"/>
          <p:nvPr/>
        </p:nvSpPr>
        <p:spPr>
          <a:xfrm>
            <a:off x="8761413" y="6523038"/>
            <a:ext cx="587375" cy="277812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fld id="{57402AF1-C3B4-4AEF-A244-A0092D28EEFF}" type="slidenum">
              <a:rPr lang="en-GB" altLang="pt-BR" sz="1200" smtClean="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rPr>
              <a:pPr eaLnBrk="1" hangingPunct="1">
                <a:defRPr/>
              </a:pPr>
              <a:t>‹nº›</a:t>
            </a:fld>
            <a:endParaRPr lang="en-GB" altLang="pt-BR">
              <a:solidFill>
                <a:srgbClr val="FFFFFF"/>
              </a:solidFill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  <a:ea typeface="ＭＳ Ｐゴシック" charset="0"/>
          <a:cs typeface="Tahoma" pitchFamily="34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  <a:ea typeface="ＭＳ Ｐゴシック" charset="0"/>
          <a:cs typeface="Tahoma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  <a:ea typeface="ＭＳ Ｐゴシック" charset="0"/>
          <a:cs typeface="Tahoma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  <a:ea typeface="ＭＳ Ｐゴシック" charset="0"/>
          <a:cs typeface="Tahoma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  <a:ea typeface="ＭＳ Ｐゴシック" charset="0"/>
          <a:cs typeface="Tahoma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ts val="300"/>
        </a:spcBef>
        <a:spcAft>
          <a:spcPts val="600"/>
        </a:spcAft>
        <a:buFont typeface="Wingdings" panose="05000000000000000000" pitchFamily="2" charset="2"/>
        <a:defRPr sz="2400">
          <a:solidFill>
            <a:schemeClr val="tx1"/>
          </a:solidFill>
          <a:latin typeface="Tahoma" pitchFamily="34" charset="0"/>
          <a:ea typeface="ＭＳ Ｐゴシック" charset="0"/>
          <a:cs typeface="Tahoma" pitchFamily="34" charset="0"/>
        </a:defRPr>
      </a:lvl1pPr>
      <a:lvl2pPr marL="269875" indent="-269875" algn="l" rtl="0" eaLnBrk="0" fontAlgn="base" hangingPunct="0">
        <a:lnSpc>
          <a:spcPct val="90000"/>
        </a:lnSpc>
        <a:spcBef>
          <a:spcPct val="0"/>
        </a:spcBef>
        <a:spcAft>
          <a:spcPts val="30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Tahoma" charset="0"/>
          <a:cs typeface="Tahoma" pitchFamily="34" charset="0"/>
        </a:defRPr>
      </a:lvl2pPr>
      <a:lvl3pPr marL="541338" indent="-271463" algn="l" rtl="0" eaLnBrk="0" fontAlgn="base" hangingPunct="0">
        <a:lnSpc>
          <a:spcPct val="90000"/>
        </a:lnSpc>
        <a:spcBef>
          <a:spcPct val="20000"/>
        </a:spcBef>
        <a:spcAft>
          <a:spcPts val="300"/>
        </a:spcAft>
        <a:buFont typeface="Tahoma" panose="020B0604030504040204" pitchFamily="34" charset="0"/>
        <a:buChar char="–"/>
        <a:defRPr sz="2400">
          <a:solidFill>
            <a:schemeClr val="tx1"/>
          </a:solidFill>
          <a:latin typeface="+mn-lt"/>
          <a:ea typeface="Tahoma" charset="0"/>
          <a:cs typeface="Tahoma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  <a:ea typeface="Tahoma" charset="0"/>
          <a:cs typeface="Tahoma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Tahoma" charset="0"/>
          <a:cs typeface="Tahoma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9" descr="Presentation_Template_Innerpage_new">
            <a:extLst>
              <a:ext uri="{FF2B5EF4-FFF2-40B4-BE49-F238E27FC236}">
                <a16:creationId xmlns:a16="http://schemas.microsoft.com/office/drawing/2014/main" id="{DBB15983-DC64-4474-AAB5-EFBDB66F02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14675"/>
            <a:ext cx="9144000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10">
            <a:extLst>
              <a:ext uri="{FF2B5EF4-FFF2-40B4-BE49-F238E27FC236}">
                <a16:creationId xmlns:a16="http://schemas.microsoft.com/office/drawing/2014/main" id="{9A73B1E0-7C31-4137-93D5-0964EA64245D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50" y="107950"/>
            <a:ext cx="882650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Rectangle 2">
            <a:extLst>
              <a:ext uri="{FF2B5EF4-FFF2-40B4-BE49-F238E27FC236}">
                <a16:creationId xmlns:a16="http://schemas.microsoft.com/office/drawing/2014/main" id="{5DFBC152-5816-4639-96A4-B5F9E344DA8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142875"/>
            <a:ext cx="82296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BR"/>
              <a:t>Click to edit Master title style</a:t>
            </a:r>
            <a:endParaRPr lang="en-GB" altLang="pt-BR"/>
          </a:p>
        </p:txBody>
      </p:sp>
      <p:sp>
        <p:nvSpPr>
          <p:cNvPr id="6149" name="Rectangle 3">
            <a:extLst>
              <a:ext uri="{FF2B5EF4-FFF2-40B4-BE49-F238E27FC236}">
                <a16:creationId xmlns:a16="http://schemas.microsoft.com/office/drawing/2014/main" id="{0D915C12-A6C2-46E6-9DDF-5DCF5711B59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1079500"/>
            <a:ext cx="8526463" cy="516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pt-BR"/>
              <a:t>Click to edit Master text styles</a:t>
            </a:r>
          </a:p>
          <a:p>
            <a:pPr lvl="1"/>
            <a:r>
              <a:rPr lang="en-US" altLang="pt-BR"/>
              <a:t>Second level</a:t>
            </a:r>
          </a:p>
          <a:p>
            <a:pPr lvl="2"/>
            <a:r>
              <a:rPr lang="en-US" altLang="pt-BR"/>
              <a:t>Third level</a:t>
            </a:r>
          </a:p>
          <a:p>
            <a:pPr lvl="0"/>
            <a:endParaRPr lang="en-GB" altLang="pt-BR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2929C4C-E0EC-4F72-9CA3-50F35989C7FB}"/>
              </a:ext>
            </a:extLst>
          </p:cNvPr>
          <p:cNvSpPr txBox="1"/>
          <p:nvPr/>
        </p:nvSpPr>
        <p:spPr>
          <a:xfrm>
            <a:off x="8761413" y="6523038"/>
            <a:ext cx="587375" cy="277812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fld id="{CA0CFEA7-846C-403A-80AE-C9D47DA7BD8D}" type="slidenum">
              <a:rPr lang="en-GB" altLang="pt-BR" sz="1200" smtClean="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rPr>
              <a:pPr eaLnBrk="1" hangingPunct="1">
                <a:defRPr/>
              </a:pPr>
              <a:t>‹nº›</a:t>
            </a:fld>
            <a:endParaRPr lang="en-GB" altLang="pt-BR">
              <a:solidFill>
                <a:srgbClr val="FFFFFF"/>
              </a:solidFill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  <a:ea typeface="ＭＳ Ｐゴシック" charset="0"/>
          <a:cs typeface="Tahoma" pitchFamily="34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  <a:ea typeface="ＭＳ Ｐゴシック" charset="0"/>
          <a:cs typeface="Tahoma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  <a:ea typeface="ＭＳ Ｐゴシック" charset="0"/>
          <a:cs typeface="Tahoma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  <a:ea typeface="ＭＳ Ｐゴシック" charset="0"/>
          <a:cs typeface="Tahoma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  <a:ea typeface="ＭＳ Ｐゴシック" charset="0"/>
          <a:cs typeface="Tahoma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ts val="300"/>
        </a:spcBef>
        <a:spcAft>
          <a:spcPts val="600"/>
        </a:spcAft>
        <a:buFont typeface="Wingdings" panose="05000000000000000000" pitchFamily="2" charset="2"/>
        <a:defRPr sz="2400">
          <a:solidFill>
            <a:schemeClr val="tx1"/>
          </a:solidFill>
          <a:latin typeface="Tahoma" pitchFamily="34" charset="0"/>
          <a:ea typeface="ＭＳ Ｐゴシック" charset="0"/>
          <a:cs typeface="Tahoma" pitchFamily="34" charset="0"/>
        </a:defRPr>
      </a:lvl1pPr>
      <a:lvl2pPr marL="269875" indent="-269875" algn="l" rtl="0" eaLnBrk="0" fontAlgn="base" hangingPunct="0">
        <a:lnSpc>
          <a:spcPct val="90000"/>
        </a:lnSpc>
        <a:spcBef>
          <a:spcPct val="0"/>
        </a:spcBef>
        <a:spcAft>
          <a:spcPts val="30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Tahoma" charset="0"/>
          <a:cs typeface="Tahoma" pitchFamily="34" charset="0"/>
        </a:defRPr>
      </a:lvl2pPr>
      <a:lvl3pPr marL="541338" indent="-271463" algn="l" rtl="0" eaLnBrk="0" fontAlgn="base" hangingPunct="0">
        <a:lnSpc>
          <a:spcPct val="90000"/>
        </a:lnSpc>
        <a:spcBef>
          <a:spcPct val="20000"/>
        </a:spcBef>
        <a:spcAft>
          <a:spcPts val="300"/>
        </a:spcAft>
        <a:buFont typeface="Tahoma" panose="020B0604030504040204" pitchFamily="34" charset="0"/>
        <a:buChar char="–"/>
        <a:defRPr sz="2400">
          <a:solidFill>
            <a:schemeClr val="tx1"/>
          </a:solidFill>
          <a:latin typeface="+mn-lt"/>
          <a:ea typeface="Tahoma" charset="0"/>
          <a:cs typeface="Tahoma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  <a:ea typeface="Tahoma" charset="0"/>
          <a:cs typeface="Tahoma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Tahoma" charset="0"/>
          <a:cs typeface="Tahoma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9" descr="Presentation_Template_Innerpage_new">
            <a:extLst>
              <a:ext uri="{FF2B5EF4-FFF2-40B4-BE49-F238E27FC236}">
                <a16:creationId xmlns:a16="http://schemas.microsoft.com/office/drawing/2014/main" id="{1B44DEBC-04EC-44DF-8019-5E4D03445F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14675"/>
            <a:ext cx="9144000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10">
            <a:extLst>
              <a:ext uri="{FF2B5EF4-FFF2-40B4-BE49-F238E27FC236}">
                <a16:creationId xmlns:a16="http://schemas.microsoft.com/office/drawing/2014/main" id="{73B1BBDA-D471-4332-893D-AC32614B361C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50" y="107950"/>
            <a:ext cx="882650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Rectangle 2">
            <a:extLst>
              <a:ext uri="{FF2B5EF4-FFF2-40B4-BE49-F238E27FC236}">
                <a16:creationId xmlns:a16="http://schemas.microsoft.com/office/drawing/2014/main" id="{984C2673-BE1B-4FAB-98B1-2ABA411057F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142875"/>
            <a:ext cx="82296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BR"/>
              <a:t>Click to edit Master title style</a:t>
            </a:r>
            <a:endParaRPr lang="en-GB" altLang="pt-BR"/>
          </a:p>
        </p:txBody>
      </p:sp>
      <p:sp>
        <p:nvSpPr>
          <p:cNvPr id="7173" name="Rectangle 3">
            <a:extLst>
              <a:ext uri="{FF2B5EF4-FFF2-40B4-BE49-F238E27FC236}">
                <a16:creationId xmlns:a16="http://schemas.microsoft.com/office/drawing/2014/main" id="{36B2260A-9D55-4428-844D-A3B4A84E4AA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1079500"/>
            <a:ext cx="8526463" cy="516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pt-BR"/>
              <a:t>Click to edit Master text styles</a:t>
            </a:r>
          </a:p>
          <a:p>
            <a:pPr lvl="1"/>
            <a:r>
              <a:rPr lang="en-US" altLang="pt-BR"/>
              <a:t>Second level</a:t>
            </a:r>
          </a:p>
          <a:p>
            <a:pPr lvl="2"/>
            <a:r>
              <a:rPr lang="en-US" altLang="pt-BR"/>
              <a:t>Third level</a:t>
            </a:r>
          </a:p>
          <a:p>
            <a:pPr lvl="0"/>
            <a:endParaRPr lang="en-GB" altLang="pt-BR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9F270D0-D01E-4464-B585-F14452ECD935}"/>
              </a:ext>
            </a:extLst>
          </p:cNvPr>
          <p:cNvSpPr txBox="1"/>
          <p:nvPr/>
        </p:nvSpPr>
        <p:spPr>
          <a:xfrm>
            <a:off x="8761413" y="6523038"/>
            <a:ext cx="587375" cy="277812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fld id="{9CC99978-44BD-4ABF-9B57-CF14BF4D1EB0}" type="slidenum">
              <a:rPr lang="en-GB" altLang="pt-BR" sz="1200" smtClean="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rPr>
              <a:pPr eaLnBrk="1" hangingPunct="1">
                <a:defRPr/>
              </a:pPr>
              <a:t>‹nº›</a:t>
            </a:fld>
            <a:endParaRPr lang="en-GB" altLang="pt-BR">
              <a:solidFill>
                <a:srgbClr val="FFFFFF"/>
              </a:solidFill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  <a:ea typeface="ＭＳ Ｐゴシック" charset="0"/>
          <a:cs typeface="Tahoma" pitchFamily="34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  <a:ea typeface="ＭＳ Ｐゴシック" charset="0"/>
          <a:cs typeface="Tahoma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  <a:ea typeface="ＭＳ Ｐゴシック" charset="0"/>
          <a:cs typeface="Tahoma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  <a:ea typeface="ＭＳ Ｐゴシック" charset="0"/>
          <a:cs typeface="Tahoma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  <a:ea typeface="ＭＳ Ｐゴシック" charset="0"/>
          <a:cs typeface="Tahoma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ts val="300"/>
        </a:spcBef>
        <a:spcAft>
          <a:spcPts val="600"/>
        </a:spcAft>
        <a:buFont typeface="Wingdings" panose="05000000000000000000" pitchFamily="2" charset="2"/>
        <a:defRPr sz="2400">
          <a:solidFill>
            <a:schemeClr val="tx1"/>
          </a:solidFill>
          <a:latin typeface="Tahoma" pitchFamily="34" charset="0"/>
          <a:ea typeface="ＭＳ Ｐゴシック" charset="0"/>
          <a:cs typeface="Tahoma" pitchFamily="34" charset="0"/>
        </a:defRPr>
      </a:lvl1pPr>
      <a:lvl2pPr marL="269875" indent="-269875" algn="l" rtl="0" eaLnBrk="0" fontAlgn="base" hangingPunct="0">
        <a:lnSpc>
          <a:spcPct val="90000"/>
        </a:lnSpc>
        <a:spcBef>
          <a:spcPct val="0"/>
        </a:spcBef>
        <a:spcAft>
          <a:spcPts val="30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Tahoma" charset="0"/>
          <a:cs typeface="Tahoma" pitchFamily="34" charset="0"/>
        </a:defRPr>
      </a:lvl2pPr>
      <a:lvl3pPr marL="541338" indent="-271463" algn="l" rtl="0" eaLnBrk="0" fontAlgn="base" hangingPunct="0">
        <a:lnSpc>
          <a:spcPct val="90000"/>
        </a:lnSpc>
        <a:spcBef>
          <a:spcPct val="20000"/>
        </a:spcBef>
        <a:spcAft>
          <a:spcPts val="300"/>
        </a:spcAft>
        <a:buFont typeface="Tahoma" panose="020B0604030504040204" pitchFamily="34" charset="0"/>
        <a:buChar char="–"/>
        <a:defRPr sz="2400">
          <a:solidFill>
            <a:schemeClr val="tx1"/>
          </a:solidFill>
          <a:latin typeface="+mn-lt"/>
          <a:ea typeface="Tahoma" charset="0"/>
          <a:cs typeface="Tahoma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  <a:ea typeface="Tahoma" charset="0"/>
          <a:cs typeface="Tahoma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Tahoma" charset="0"/>
          <a:cs typeface="Tahoma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9" descr="Presentation_Template_Innerpage_new">
            <a:extLst>
              <a:ext uri="{FF2B5EF4-FFF2-40B4-BE49-F238E27FC236}">
                <a16:creationId xmlns:a16="http://schemas.microsoft.com/office/drawing/2014/main" id="{2F5F523B-F9F4-480F-810E-2888C5EBC9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14675"/>
            <a:ext cx="9144000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10">
            <a:extLst>
              <a:ext uri="{FF2B5EF4-FFF2-40B4-BE49-F238E27FC236}">
                <a16:creationId xmlns:a16="http://schemas.microsoft.com/office/drawing/2014/main" id="{DBBC81C0-1E37-4B88-80DC-AF9B43234DF3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50" y="107950"/>
            <a:ext cx="882650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Rectangle 2">
            <a:extLst>
              <a:ext uri="{FF2B5EF4-FFF2-40B4-BE49-F238E27FC236}">
                <a16:creationId xmlns:a16="http://schemas.microsoft.com/office/drawing/2014/main" id="{AF0B2876-C45A-473E-9449-B36DD4B78B5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142875"/>
            <a:ext cx="82296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BR"/>
              <a:t>Click to edit Master title style</a:t>
            </a:r>
            <a:endParaRPr lang="en-GB" altLang="pt-BR"/>
          </a:p>
        </p:txBody>
      </p:sp>
      <p:sp>
        <p:nvSpPr>
          <p:cNvPr id="8197" name="Rectangle 3">
            <a:extLst>
              <a:ext uri="{FF2B5EF4-FFF2-40B4-BE49-F238E27FC236}">
                <a16:creationId xmlns:a16="http://schemas.microsoft.com/office/drawing/2014/main" id="{C22381D2-47CA-4E82-BAB8-A8255B8DD63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1079500"/>
            <a:ext cx="8526463" cy="516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pt-BR"/>
              <a:t>Click to edit Master text styles</a:t>
            </a:r>
          </a:p>
          <a:p>
            <a:pPr lvl="1"/>
            <a:r>
              <a:rPr lang="en-US" altLang="pt-BR"/>
              <a:t>Second level</a:t>
            </a:r>
          </a:p>
          <a:p>
            <a:pPr lvl="2"/>
            <a:r>
              <a:rPr lang="en-US" altLang="pt-BR"/>
              <a:t>Third level</a:t>
            </a:r>
          </a:p>
          <a:p>
            <a:pPr lvl="0"/>
            <a:endParaRPr lang="en-GB" altLang="pt-BR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A3A4D87-BF33-4E68-964D-8C7FCBB17717}"/>
              </a:ext>
            </a:extLst>
          </p:cNvPr>
          <p:cNvSpPr txBox="1"/>
          <p:nvPr/>
        </p:nvSpPr>
        <p:spPr>
          <a:xfrm>
            <a:off x="8761413" y="6523038"/>
            <a:ext cx="587375" cy="277812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fld id="{C21FFA15-FBF0-420C-AC76-F708B90A5114}" type="slidenum">
              <a:rPr lang="en-GB" altLang="pt-BR" sz="1200" smtClean="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rPr>
              <a:pPr eaLnBrk="1" hangingPunct="1">
                <a:defRPr/>
              </a:pPr>
              <a:t>‹nº›</a:t>
            </a:fld>
            <a:endParaRPr lang="en-GB" altLang="pt-BR">
              <a:solidFill>
                <a:srgbClr val="FFFFFF"/>
              </a:solidFill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  <a:ea typeface="ＭＳ Ｐゴシック" charset="0"/>
          <a:cs typeface="Tahoma" pitchFamily="34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  <a:ea typeface="ＭＳ Ｐゴシック" charset="0"/>
          <a:cs typeface="Tahoma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  <a:ea typeface="ＭＳ Ｐゴシック" charset="0"/>
          <a:cs typeface="Tahoma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  <a:ea typeface="ＭＳ Ｐゴシック" charset="0"/>
          <a:cs typeface="Tahoma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  <a:ea typeface="ＭＳ Ｐゴシック" charset="0"/>
          <a:cs typeface="Tahoma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ts val="300"/>
        </a:spcBef>
        <a:spcAft>
          <a:spcPts val="600"/>
        </a:spcAft>
        <a:buFont typeface="Wingdings" panose="05000000000000000000" pitchFamily="2" charset="2"/>
        <a:defRPr sz="2400">
          <a:solidFill>
            <a:schemeClr val="tx1"/>
          </a:solidFill>
          <a:latin typeface="Tahoma" pitchFamily="34" charset="0"/>
          <a:ea typeface="ＭＳ Ｐゴシック" charset="0"/>
          <a:cs typeface="Tahoma" pitchFamily="34" charset="0"/>
        </a:defRPr>
      </a:lvl1pPr>
      <a:lvl2pPr marL="269875" indent="-269875" algn="l" rtl="0" eaLnBrk="0" fontAlgn="base" hangingPunct="0">
        <a:lnSpc>
          <a:spcPct val="90000"/>
        </a:lnSpc>
        <a:spcBef>
          <a:spcPct val="0"/>
        </a:spcBef>
        <a:spcAft>
          <a:spcPts val="30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Tahoma" charset="0"/>
          <a:cs typeface="Tahoma" pitchFamily="34" charset="0"/>
        </a:defRPr>
      </a:lvl2pPr>
      <a:lvl3pPr marL="541338" indent="-271463" algn="l" rtl="0" eaLnBrk="0" fontAlgn="base" hangingPunct="0">
        <a:lnSpc>
          <a:spcPct val="90000"/>
        </a:lnSpc>
        <a:spcBef>
          <a:spcPct val="20000"/>
        </a:spcBef>
        <a:spcAft>
          <a:spcPts val="300"/>
        </a:spcAft>
        <a:buFont typeface="Tahoma" panose="020B0604030504040204" pitchFamily="34" charset="0"/>
        <a:buChar char="–"/>
        <a:defRPr sz="2400">
          <a:solidFill>
            <a:schemeClr val="tx1"/>
          </a:solidFill>
          <a:latin typeface="+mn-lt"/>
          <a:ea typeface="Tahoma" charset="0"/>
          <a:cs typeface="Tahoma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  <a:ea typeface="Tahoma" charset="0"/>
          <a:cs typeface="Tahoma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Tahoma" charset="0"/>
          <a:cs typeface="Tahoma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9" descr="Presentation_Template_Innerpage_new">
            <a:extLst>
              <a:ext uri="{FF2B5EF4-FFF2-40B4-BE49-F238E27FC236}">
                <a16:creationId xmlns:a16="http://schemas.microsoft.com/office/drawing/2014/main" id="{134938C0-60B5-41AE-B663-4A08E92B49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14675"/>
            <a:ext cx="9144000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10">
            <a:extLst>
              <a:ext uri="{FF2B5EF4-FFF2-40B4-BE49-F238E27FC236}">
                <a16:creationId xmlns:a16="http://schemas.microsoft.com/office/drawing/2014/main" id="{293BC8CC-C993-4E9C-BA19-0D4C60ADEBDF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50" y="107950"/>
            <a:ext cx="882650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Rectangle 2">
            <a:extLst>
              <a:ext uri="{FF2B5EF4-FFF2-40B4-BE49-F238E27FC236}">
                <a16:creationId xmlns:a16="http://schemas.microsoft.com/office/drawing/2014/main" id="{65E4409D-E6C7-47D2-8A85-02E4319DE75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142875"/>
            <a:ext cx="82296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BR"/>
              <a:t>Click to edit Master title style</a:t>
            </a:r>
            <a:endParaRPr lang="en-GB" altLang="pt-BR"/>
          </a:p>
        </p:txBody>
      </p:sp>
      <p:sp>
        <p:nvSpPr>
          <p:cNvPr id="9221" name="Rectangle 3">
            <a:extLst>
              <a:ext uri="{FF2B5EF4-FFF2-40B4-BE49-F238E27FC236}">
                <a16:creationId xmlns:a16="http://schemas.microsoft.com/office/drawing/2014/main" id="{8EA3E4BC-01A7-4B05-873E-9F3363ED0A7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1079500"/>
            <a:ext cx="8526463" cy="516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pt-BR"/>
              <a:t>Click to edit Master text styles</a:t>
            </a:r>
          </a:p>
          <a:p>
            <a:pPr lvl="1"/>
            <a:r>
              <a:rPr lang="en-US" altLang="pt-BR"/>
              <a:t>Second level</a:t>
            </a:r>
          </a:p>
          <a:p>
            <a:pPr lvl="2"/>
            <a:r>
              <a:rPr lang="en-US" altLang="pt-BR"/>
              <a:t>Third level</a:t>
            </a:r>
          </a:p>
          <a:p>
            <a:pPr lvl="0"/>
            <a:endParaRPr lang="en-GB" altLang="pt-BR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5B24F12-9E75-468C-87B8-1D59E6D02983}"/>
              </a:ext>
            </a:extLst>
          </p:cNvPr>
          <p:cNvSpPr txBox="1"/>
          <p:nvPr/>
        </p:nvSpPr>
        <p:spPr>
          <a:xfrm>
            <a:off x="8761413" y="6523038"/>
            <a:ext cx="587375" cy="277812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fld id="{09255617-793E-4649-9C73-39CD60EB73DD}" type="slidenum">
              <a:rPr lang="en-GB" altLang="pt-BR" sz="1200" smtClean="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rPr>
              <a:pPr eaLnBrk="1" hangingPunct="1">
                <a:defRPr/>
              </a:pPr>
              <a:t>‹nº›</a:t>
            </a:fld>
            <a:endParaRPr lang="en-GB" altLang="pt-BR">
              <a:solidFill>
                <a:srgbClr val="FFFFFF"/>
              </a:solidFill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  <a:ea typeface="ＭＳ Ｐゴシック" charset="0"/>
          <a:cs typeface="Tahoma" pitchFamily="34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  <a:ea typeface="ＭＳ Ｐゴシック" charset="0"/>
          <a:cs typeface="Tahoma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  <a:ea typeface="ＭＳ Ｐゴシック" charset="0"/>
          <a:cs typeface="Tahoma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  <a:ea typeface="ＭＳ Ｐゴシック" charset="0"/>
          <a:cs typeface="Tahoma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  <a:ea typeface="ＭＳ Ｐゴシック" charset="0"/>
          <a:cs typeface="Tahoma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ts val="300"/>
        </a:spcBef>
        <a:spcAft>
          <a:spcPts val="600"/>
        </a:spcAft>
        <a:buFont typeface="Wingdings" panose="05000000000000000000" pitchFamily="2" charset="2"/>
        <a:defRPr sz="2400">
          <a:solidFill>
            <a:schemeClr val="tx1"/>
          </a:solidFill>
          <a:latin typeface="Tahoma" pitchFamily="34" charset="0"/>
          <a:ea typeface="ＭＳ Ｐゴシック" charset="0"/>
          <a:cs typeface="Tahoma" pitchFamily="34" charset="0"/>
        </a:defRPr>
      </a:lvl1pPr>
      <a:lvl2pPr marL="269875" indent="-269875" algn="l" rtl="0" eaLnBrk="0" fontAlgn="base" hangingPunct="0">
        <a:lnSpc>
          <a:spcPct val="90000"/>
        </a:lnSpc>
        <a:spcBef>
          <a:spcPct val="0"/>
        </a:spcBef>
        <a:spcAft>
          <a:spcPts val="30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Tahoma" charset="0"/>
          <a:cs typeface="Tahoma" pitchFamily="34" charset="0"/>
        </a:defRPr>
      </a:lvl2pPr>
      <a:lvl3pPr marL="541338" indent="-271463" algn="l" rtl="0" eaLnBrk="0" fontAlgn="base" hangingPunct="0">
        <a:lnSpc>
          <a:spcPct val="90000"/>
        </a:lnSpc>
        <a:spcBef>
          <a:spcPct val="20000"/>
        </a:spcBef>
        <a:spcAft>
          <a:spcPts val="300"/>
        </a:spcAft>
        <a:buFont typeface="Tahoma" panose="020B0604030504040204" pitchFamily="34" charset="0"/>
        <a:buChar char="–"/>
        <a:defRPr sz="2400">
          <a:solidFill>
            <a:schemeClr val="tx1"/>
          </a:solidFill>
          <a:latin typeface="+mn-lt"/>
          <a:ea typeface="Tahoma" charset="0"/>
          <a:cs typeface="Tahoma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  <a:ea typeface="Tahoma" charset="0"/>
          <a:cs typeface="Tahoma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Tahoma" charset="0"/>
          <a:cs typeface="Tahoma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0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0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30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30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0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0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0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30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0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45.png"/><Relationship Id="rId11" Type="http://schemas.openxmlformats.org/officeDocument/2006/relationships/image" Target="../media/image50.png"/><Relationship Id="rId5" Type="http://schemas.openxmlformats.org/officeDocument/2006/relationships/image" Target="../media/image44.png"/><Relationship Id="rId10" Type="http://schemas.openxmlformats.org/officeDocument/2006/relationships/image" Target="../media/image49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52.jpe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3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4.pn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https://i.pinimg.com/564x/1f/68/bd/1f68bdc730d073a20e5d6f5c84fa852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73" r="31640" b="62914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ângulo 139">
            <a:extLst>
              <a:ext uri="{FF2B5EF4-FFF2-40B4-BE49-F238E27FC236}">
                <a16:creationId xmlns:a16="http://schemas.microsoft.com/office/drawing/2014/main" id="{6B1977C4-8E2C-408F-BCC4-4323E07EE8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5877" y="380965"/>
            <a:ext cx="5561842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 dirty="0" smtClean="0">
                <a:solidFill>
                  <a:schemeClr val="bg1"/>
                </a:solidFill>
                <a:latin typeface="Arial Narrow" panose="020B0606020202030204" pitchFamily="34" charset="0"/>
                <a:ea typeface="+mn-ea"/>
                <a:cs typeface="Arial" charset="0"/>
              </a:rPr>
              <a:t>INFECÇÕES SEXUALMENTE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 dirty="0" smtClean="0">
                <a:solidFill>
                  <a:schemeClr val="bg1"/>
                </a:solidFill>
                <a:latin typeface="Arial Narrow" panose="020B0606020202030204" pitchFamily="34" charset="0"/>
                <a:ea typeface="+mn-ea"/>
                <a:cs typeface="Arial" charset="0"/>
              </a:rPr>
              <a:t>TRANSMISSÍVEIS NOS CICLOS DE VIDA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dirty="0" smtClean="0">
                <a:solidFill>
                  <a:schemeClr val="bg1"/>
                </a:solidFill>
                <a:latin typeface="Arial Narrow" panose="020B0606020202030204" pitchFamily="34" charset="0"/>
                <a:ea typeface="+mn-ea"/>
                <a:cs typeface="Arial" charset="0"/>
              </a:rPr>
              <a:t>Prof. Dr. Jefferson Drezett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dirty="0" smtClean="0">
                <a:solidFill>
                  <a:schemeClr val="bg1"/>
                </a:solidFill>
                <a:latin typeface="Arial Narrow" panose="020B0606020202030204" pitchFamily="34" charset="0"/>
                <a:ea typeface="+mn-ea"/>
                <a:cs typeface="Arial" charset="0"/>
              </a:rPr>
              <a:t>Faculdade de Saúde Pública da USP</a:t>
            </a:r>
            <a:endParaRPr lang="es-ES" dirty="0">
              <a:solidFill>
                <a:schemeClr val="bg1"/>
              </a:solidFill>
              <a:latin typeface="Arial Narrow" panose="020B0606020202030204" pitchFamily="34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8293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0B1EAF5B-84FC-E088-1E1B-E90D6C7922A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193" r="11195" b="12933"/>
          <a:stretch/>
        </p:blipFill>
        <p:spPr>
          <a:xfrm>
            <a:off x="347635" y="1060685"/>
            <a:ext cx="8605296" cy="5449298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0" y="-52740"/>
            <a:ext cx="9137437" cy="14175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139">
            <a:extLst>
              <a:ext uri="{FF2B5EF4-FFF2-40B4-BE49-F238E27FC236}">
                <a16:creationId xmlns:a16="http://schemas.microsoft.com/office/drawing/2014/main" id="{6B1977C4-8E2C-408F-BCC4-4323E07EE8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7635" y="203540"/>
            <a:ext cx="8427871" cy="969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900" b="1" dirty="0" smtClean="0">
                <a:latin typeface="Arial" charset="0"/>
                <a:ea typeface="+mn-ea"/>
                <a:cs typeface="Arial" charset="0"/>
              </a:rPr>
              <a:t>TAXAS DE DETECÇÃO DE SÍFILIS ADQUIRIDA POR 100 MIL HABITANTES, SEGUNDO MACRORREGIÃO E ANO DE DIAGNÓSTICO. BRASIL, 2011 - 2021 </a:t>
            </a:r>
            <a:endParaRPr lang="es-ES" sz="1900" b="1" dirty="0">
              <a:latin typeface="Arial" charset="0"/>
              <a:ea typeface="+mn-ea"/>
              <a:cs typeface="Arial" charset="0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6A10AF07-9CF5-9579-65D8-70099F6785F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9715" b="7062"/>
          <a:stretch/>
        </p:blipFill>
        <p:spPr>
          <a:xfrm>
            <a:off x="193344" y="6496334"/>
            <a:ext cx="9144000" cy="1933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-52740"/>
            <a:ext cx="9137437" cy="14175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139">
            <a:extLst>
              <a:ext uri="{FF2B5EF4-FFF2-40B4-BE49-F238E27FC236}">
                <a16:creationId xmlns:a16="http://schemas.microsoft.com/office/drawing/2014/main" id="{6B1977C4-8E2C-408F-BCC4-4323E07EE8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7635" y="203540"/>
            <a:ext cx="8427871" cy="969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900" b="1" dirty="0" smtClean="0">
                <a:latin typeface="Arial" charset="0"/>
                <a:ea typeface="+mn-ea"/>
                <a:cs typeface="Arial" charset="0"/>
              </a:rPr>
              <a:t>TAXAS DE DETECÇÃO DE SÍFILIS ADQUIRIDA POR 100 MIL HABITANTES, SEGUNDO FAIXA ETÁRIA E ANO DE DIAGNÓSTICO. BRASIL, 2011 - 2021 </a:t>
            </a:r>
            <a:endParaRPr lang="es-ES" sz="1900" b="1" dirty="0">
              <a:latin typeface="Arial" charset="0"/>
              <a:ea typeface="+mn-ea"/>
              <a:cs typeface="Arial" charset="0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6A10AF07-9CF5-9579-65D8-70099F6785F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9715" b="7062"/>
          <a:stretch/>
        </p:blipFill>
        <p:spPr>
          <a:xfrm>
            <a:off x="193344" y="6496334"/>
            <a:ext cx="9144000" cy="193348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83CBE7DD-8306-65A8-4E43-81D73779C21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2447"/>
          <a:stretch/>
        </p:blipFill>
        <p:spPr>
          <a:xfrm>
            <a:off x="0" y="1621056"/>
            <a:ext cx="9144000" cy="4834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524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6C39408D-2E64-0002-D890-8E477CCF65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605" y="736980"/>
            <a:ext cx="8648826" cy="5871977"/>
          </a:xfrm>
          <a:prstGeom prst="rect">
            <a:avLst/>
          </a:prstGeom>
        </p:spPr>
      </p:pic>
      <p:sp>
        <p:nvSpPr>
          <p:cNvPr id="10" name="Retângulo 9"/>
          <p:cNvSpPr/>
          <p:nvPr/>
        </p:nvSpPr>
        <p:spPr>
          <a:xfrm>
            <a:off x="20148" y="382141"/>
            <a:ext cx="8386874" cy="13647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1"/>
          <p:cNvSpPr/>
          <p:nvPr/>
        </p:nvSpPr>
        <p:spPr>
          <a:xfrm>
            <a:off x="0" y="-52740"/>
            <a:ext cx="9137437" cy="14175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39">
            <a:extLst>
              <a:ext uri="{FF2B5EF4-FFF2-40B4-BE49-F238E27FC236}">
                <a16:creationId xmlns:a16="http://schemas.microsoft.com/office/drawing/2014/main" id="{6B1977C4-8E2C-408F-BCC4-4323E07EE8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9521" y="259988"/>
            <a:ext cx="901791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b="1" dirty="0" smtClean="0">
                <a:latin typeface="Arial" charset="0"/>
                <a:ea typeface="+mn-ea"/>
                <a:cs typeface="Arial" charset="0"/>
              </a:rPr>
              <a:t>TAXAS DE DETECÇÃO DE SÍFILIS ADQUIRIDA (POR 100 MIL HABITANTES), TAXA DE DETECÇÃO DE SÍFILIS EM GESTANTES E TAXA DE INCIDÊNCIA DE SÍFILIS CONGÊNITA (POR 1.000 NASCIDOS VIVOS). ESTADO DE SÃO PAULO, 2007 - 2021 </a:t>
            </a:r>
            <a:endParaRPr lang="es-ES" sz="1600" b="1" dirty="0">
              <a:latin typeface="Arial" charset="0"/>
              <a:ea typeface="+mn-ea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BF24D9BD-0B97-430C-8BF1-787FF583AD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7257404"/>
              </p:ext>
            </p:extLst>
          </p:nvPr>
        </p:nvGraphicFramePr>
        <p:xfrm>
          <a:off x="-245151" y="415352"/>
          <a:ext cx="9634303" cy="60272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tângulo 4"/>
          <p:cNvSpPr/>
          <p:nvPr/>
        </p:nvSpPr>
        <p:spPr>
          <a:xfrm>
            <a:off x="0" y="0"/>
            <a:ext cx="9137437" cy="89750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139">
            <a:extLst>
              <a:ext uri="{FF2B5EF4-FFF2-40B4-BE49-F238E27FC236}">
                <a16:creationId xmlns:a16="http://schemas.microsoft.com/office/drawing/2014/main" id="{6B1977C4-8E2C-408F-BCC4-4323E07EE8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929" y="176248"/>
            <a:ext cx="901791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b="1" dirty="0" smtClean="0">
                <a:latin typeface="Arial" charset="0"/>
                <a:ea typeface="+mn-ea"/>
                <a:cs typeface="Arial" charset="0"/>
              </a:rPr>
              <a:t>TAXA DE DETECÇÃO DE SÍFILIS ADQUIRIDA POR 100 MIL HABITANTES, SEGUNDO SEXO E ANO DE DIAGNÓSTICO. ESTADO DE SÃO PAULO, 2007 - 2021 </a:t>
            </a:r>
            <a:endParaRPr lang="es-ES" sz="1600" b="1" dirty="0"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9092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ACC2CD03-846C-40DB-B4A2-18F1428007B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95309293"/>
              </p:ext>
            </p:extLst>
          </p:nvPr>
        </p:nvGraphicFramePr>
        <p:xfrm>
          <a:off x="115410" y="168676"/>
          <a:ext cx="8948691" cy="65035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tângulo 2"/>
          <p:cNvSpPr/>
          <p:nvPr/>
        </p:nvSpPr>
        <p:spPr>
          <a:xfrm>
            <a:off x="0" y="13642"/>
            <a:ext cx="9137437" cy="89750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139">
            <a:extLst>
              <a:ext uri="{FF2B5EF4-FFF2-40B4-BE49-F238E27FC236}">
                <a16:creationId xmlns:a16="http://schemas.microsoft.com/office/drawing/2014/main" id="{6B1977C4-8E2C-408F-BCC4-4323E07EE8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929" y="189890"/>
            <a:ext cx="901791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b="1" dirty="0" smtClean="0">
                <a:latin typeface="Arial" charset="0"/>
                <a:ea typeface="+mn-ea"/>
                <a:cs typeface="Arial" charset="0"/>
              </a:rPr>
              <a:t>TAXA DE DETECÇÃO DE SÍFILIS ADQUIRIDA POR 100 MIL HABITANTES, SEGUNDO SEXO E ANO DE DIAGNÓSTICO. ESTADO DE SÃO PAULO, 2007 - 2021 </a:t>
            </a:r>
            <a:endParaRPr lang="es-ES" sz="1600" b="1" dirty="0"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0926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3D971830-0435-4D94-9052-E228ECA884A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12117245"/>
              </p:ext>
            </p:extLst>
          </p:nvPr>
        </p:nvGraphicFramePr>
        <p:xfrm>
          <a:off x="97654" y="195309"/>
          <a:ext cx="8948692" cy="65783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tângulo 2"/>
          <p:cNvSpPr/>
          <p:nvPr/>
        </p:nvSpPr>
        <p:spPr>
          <a:xfrm>
            <a:off x="0" y="-3"/>
            <a:ext cx="9137437" cy="155584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139">
            <a:extLst>
              <a:ext uri="{FF2B5EF4-FFF2-40B4-BE49-F238E27FC236}">
                <a16:creationId xmlns:a16="http://schemas.microsoft.com/office/drawing/2014/main" id="{6B1977C4-8E2C-408F-BCC4-4323E07EE8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760" y="512828"/>
            <a:ext cx="901791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b="1" dirty="0" smtClean="0">
                <a:latin typeface="Arial" charset="0"/>
                <a:ea typeface="+mn-ea"/>
                <a:cs typeface="Arial" charset="0"/>
              </a:rPr>
              <a:t>TAXA DE DETECÇÃO DE SÍFILIS ADQUIRIDA POR 100 MIL HABITANTES, SEGUNDO RAÇA/COR E ANO DE DIAGNÓSTICO. ESTADO DE SÃO PAULO, 2007 - 2021 </a:t>
            </a:r>
            <a:endParaRPr lang="es-ES" sz="1600" b="1" dirty="0">
              <a:latin typeface="Arial" charset="0"/>
              <a:ea typeface="+mn-ea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86053B15-CB44-2B94-3944-DE2F88C2C0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7934"/>
            <a:ext cx="9144000" cy="6402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621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72CF9339-9C74-296E-2623-835E121B18E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717"/>
          <a:stretch/>
        </p:blipFill>
        <p:spPr>
          <a:xfrm>
            <a:off x="212935" y="167351"/>
            <a:ext cx="8712702" cy="6409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191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AD872D61-6208-650D-61BE-2D55724C2A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99495"/>
            <a:ext cx="9144000" cy="6125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4659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38019173-1CA0-76B3-E47D-4948AC9431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8374"/>
            <a:ext cx="9144000" cy="6205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658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-1" y="-4577"/>
            <a:ext cx="9137437" cy="100086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tângulo 139">
            <a:extLst>
              <a:ext uri="{FF2B5EF4-FFF2-40B4-BE49-F238E27FC236}">
                <a16:creationId xmlns:a16="http://schemas.microsoft.com/office/drawing/2014/main" id="{6B1977C4-8E2C-408F-BCC4-4323E07EE8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5999" y="325438"/>
            <a:ext cx="8359513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anose="020B0600070205080204" pitchFamily="34" charset="-128"/>
                <a:cs typeface="Arial" charset="0"/>
              </a:rPr>
              <a:t>INFECÇÕES SEXUALMENTE TRANSMISSÍVEIS</a:t>
            </a:r>
            <a:endParaRPr kumimoji="0" lang="es-ES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anose="020B0600070205080204" pitchFamily="34" charset="-128"/>
              <a:cs typeface="Arial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197" y="1274125"/>
            <a:ext cx="8553018" cy="5194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273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43C221B9-92FB-91D2-82D4-D9C8F4D31B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64104"/>
            <a:ext cx="9144000" cy="5929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738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93405034-A869-DD0B-693A-B11600EBCE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06109"/>
            <a:ext cx="9144000" cy="5045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228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3BDCD41B-EC2C-2587-8AB9-DD6C47441E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3682"/>
            <a:ext cx="9144000" cy="5557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629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D4333DB9-B99F-DA42-85C6-7ED627E065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6289"/>
            <a:ext cx="9144000" cy="4856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341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E6549CD8-8496-BC6A-5263-C6F2A307F2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6407"/>
            <a:ext cx="9144000" cy="5125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179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6DF5D675-38D5-7E68-F7CF-699489869E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89246"/>
            <a:ext cx="9144000" cy="4879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099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A0C185AE-E617-C6F9-9C1D-8C833FF0BC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0692"/>
            <a:ext cx="9144000" cy="4956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951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F4F8FEF3-4A71-7037-A5EB-37A574760C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44025"/>
            <a:ext cx="9144000" cy="4969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384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6F714B5C-795A-BBF9-1C6D-15A5915945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59426"/>
            <a:ext cx="9144000" cy="4539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640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04432C21-AD15-52A8-4371-33D19338BA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17909"/>
            <a:ext cx="9144000" cy="4622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770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762" y="434454"/>
            <a:ext cx="8796408" cy="6048235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7260609" y="1446663"/>
            <a:ext cx="600501" cy="36439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1203278" y="1500115"/>
            <a:ext cx="600501" cy="36439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1312459" y="4814248"/>
            <a:ext cx="6275696" cy="4662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43274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376" y="1344864"/>
            <a:ext cx="7622463" cy="4773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362649" y="6283082"/>
            <a:ext cx="8467452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750" dirty="0"/>
              <a:t>Fonte: Base Integrada Paulista de Aids (BIPAIDS)  - Cooperação Técnica PEDST/Aids-SP e Fundação Seade,  MS/SVS/Departamento de DST, Aids e Hepatites Virais 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D9E57E7D-8B72-419A-B136-91DDCEACD867}"/>
              </a:ext>
            </a:extLst>
          </p:cNvPr>
          <p:cNvSpPr txBox="1"/>
          <p:nvPr/>
        </p:nvSpPr>
        <p:spPr>
          <a:xfrm>
            <a:off x="7488324" y="4671138"/>
            <a:ext cx="27003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600" dirty="0"/>
              <a:t>4,6</a:t>
            </a:r>
          </a:p>
        </p:txBody>
      </p:sp>
      <p:sp>
        <p:nvSpPr>
          <p:cNvPr id="6" name="Retângulo 5"/>
          <p:cNvSpPr/>
          <p:nvPr/>
        </p:nvSpPr>
        <p:spPr>
          <a:xfrm>
            <a:off x="-1" y="9079"/>
            <a:ext cx="9137437" cy="109639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139">
            <a:extLst>
              <a:ext uri="{FF2B5EF4-FFF2-40B4-BE49-F238E27FC236}">
                <a16:creationId xmlns:a16="http://schemas.microsoft.com/office/drawing/2014/main" id="{6B1977C4-8E2C-408F-BCC4-4323E07EE8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887" y="270854"/>
            <a:ext cx="901791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b="1" dirty="0" smtClean="0">
                <a:latin typeface="Arial" charset="0"/>
                <a:ea typeface="+mn-ea"/>
                <a:cs typeface="Arial" charset="0"/>
              </a:rPr>
              <a:t>TAXAS DE INCIDÊNCIA DE AIDS, INFECÇÃO PELO HIV E TAXA DE MORTALIDADE POR AIDS. ESTADO DE SÃO PAULO, 2007 - 2019 </a:t>
            </a:r>
            <a:endParaRPr lang="es-ES" sz="1600" b="1" dirty="0"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6072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9A948F3B-0AE7-4721-96BC-0B6C8839896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01574900"/>
              </p:ext>
            </p:extLst>
          </p:nvPr>
        </p:nvGraphicFramePr>
        <p:xfrm>
          <a:off x="415999" y="614150"/>
          <a:ext cx="8529851" cy="53499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tângulo 3"/>
          <p:cNvSpPr/>
          <p:nvPr/>
        </p:nvSpPr>
        <p:spPr>
          <a:xfrm>
            <a:off x="-1" y="9079"/>
            <a:ext cx="9137437" cy="153311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139">
            <a:extLst>
              <a:ext uri="{FF2B5EF4-FFF2-40B4-BE49-F238E27FC236}">
                <a16:creationId xmlns:a16="http://schemas.microsoft.com/office/drawing/2014/main" id="{6B1977C4-8E2C-408F-BCC4-4323E07EE8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5999" y="380038"/>
            <a:ext cx="835951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b="1" dirty="0" smtClean="0">
                <a:latin typeface="Arial" charset="0"/>
                <a:ea typeface="+mn-ea"/>
                <a:cs typeface="Arial" charset="0"/>
              </a:rPr>
              <a:t>CASOS NOTIFICADOS DE INFECÇÃO PELO HIV EM INDIVÍDUOS COM 13 ANOS OU MAIS, SEGUNDO CATEGORIA DE EXPOSIÇÃO E ANO DE DIAGNÓSTICO.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b="1" dirty="0" smtClean="0">
                <a:latin typeface="Arial" charset="0"/>
                <a:ea typeface="+mn-ea"/>
                <a:cs typeface="Arial" charset="0"/>
              </a:rPr>
              <a:t>ESTADO DE SÃO PAULO, 2010 - 2021 </a:t>
            </a:r>
            <a:endParaRPr lang="es-ES" sz="1600" b="1" dirty="0">
              <a:latin typeface="Arial" charset="0"/>
              <a:ea typeface="+mn-ea"/>
              <a:cs typeface="Arial" charset="0"/>
            </a:endParaRPr>
          </a:p>
        </p:txBody>
      </p:sp>
      <p:pic>
        <p:nvPicPr>
          <p:cNvPr id="7" name="chart">
            <a:extLst>
              <a:ext uri="{FF2B5EF4-FFF2-40B4-BE49-F238E27FC236}">
                <a16:creationId xmlns:a16="http://schemas.microsoft.com/office/drawing/2014/main" id="{221FBC41-97EC-36AE-BF23-4A46F4C756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999" y="5863777"/>
            <a:ext cx="5321263" cy="455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237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783DC387-1F18-4D9D-AAC6-A638F3956168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706794" y="1143000"/>
          <a:ext cx="8344337" cy="51601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tângulo 2"/>
          <p:cNvSpPr/>
          <p:nvPr/>
        </p:nvSpPr>
        <p:spPr>
          <a:xfrm>
            <a:off x="-1" y="9075"/>
            <a:ext cx="9137437" cy="153311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139">
            <a:extLst>
              <a:ext uri="{FF2B5EF4-FFF2-40B4-BE49-F238E27FC236}">
                <a16:creationId xmlns:a16="http://schemas.microsoft.com/office/drawing/2014/main" id="{6B1977C4-8E2C-408F-BCC4-4323E07EE8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5999" y="380034"/>
            <a:ext cx="835951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b="1" dirty="0" smtClean="0">
                <a:latin typeface="Arial" charset="0"/>
                <a:ea typeface="+mn-ea"/>
                <a:cs typeface="Arial" charset="0"/>
              </a:rPr>
              <a:t>TAXA DE DETECÇÃO DE CASOS NOTIFICADOS DE INFECÇÃO PELO HIV EM INDIVÍDUOS COM 13 ANOS OU MAIS, SEGUNDO RAÇA/COR E ANO DE DIAGNÓSTICO. ESTADO DE SÃO PAULO, 2011 - 2021 </a:t>
            </a:r>
            <a:endParaRPr lang="es-ES" sz="1600" b="1" dirty="0"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6252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20ADC92A-8E43-4593-AFD1-4BF0B40F73A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6231031"/>
              </p:ext>
            </p:extLst>
          </p:nvPr>
        </p:nvGraphicFramePr>
        <p:xfrm>
          <a:off x="722530" y="1691819"/>
          <a:ext cx="7820968" cy="4415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tângulo 2"/>
          <p:cNvSpPr/>
          <p:nvPr/>
        </p:nvSpPr>
        <p:spPr>
          <a:xfrm>
            <a:off x="-1" y="9075"/>
            <a:ext cx="9137437" cy="153311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139">
            <a:extLst>
              <a:ext uri="{FF2B5EF4-FFF2-40B4-BE49-F238E27FC236}">
                <a16:creationId xmlns:a16="http://schemas.microsoft.com/office/drawing/2014/main" id="{6B1977C4-8E2C-408F-BCC4-4323E07EE8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5999" y="380034"/>
            <a:ext cx="835951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b="1" dirty="0" smtClean="0">
                <a:latin typeface="Arial" charset="0"/>
                <a:ea typeface="+mn-ea"/>
                <a:cs typeface="Arial" charset="0"/>
              </a:rPr>
              <a:t>CASOS NOTIFICADOS DE INFECÇÃO PELO HIV EM HOMENS QUE FAZEM SEXO COM HOMENS COM 13 ANOS OU MAIS, SEGUNDO RAÇA/COR E ANO DE DIAGNÓSTICO. ESTADO DE SÃO PAULO, 2010 - 2021 </a:t>
            </a:r>
            <a:endParaRPr lang="es-ES" sz="1600" b="1" dirty="0"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7939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BD5CFF59-6EFF-D50C-7A08-00F01DCA35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992" y="573204"/>
            <a:ext cx="8497757" cy="5827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576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FEE546AF-ABFC-1830-E668-83AF607820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607" y="857250"/>
            <a:ext cx="7936787" cy="5143500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B2BF43DD-533B-786F-B920-C60A5FBB1DC7}"/>
              </a:ext>
            </a:extLst>
          </p:cNvPr>
          <p:cNvSpPr txBox="1"/>
          <p:nvPr/>
        </p:nvSpPr>
        <p:spPr>
          <a:xfrm>
            <a:off x="927230" y="5793001"/>
            <a:ext cx="487407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 dirty="0"/>
              <a:t>Fonte: SICLOM </a:t>
            </a:r>
            <a:r>
              <a:rPr lang="pt-BR" sz="900" dirty="0" err="1"/>
              <a:t>PrEP</a:t>
            </a:r>
            <a:endParaRPr lang="pt-BR" sz="900" dirty="0"/>
          </a:p>
        </p:txBody>
      </p:sp>
    </p:spTree>
    <p:extLst>
      <p:ext uri="{BB962C8B-B14F-4D97-AF65-F5344CB8AC3E}">
        <p14:creationId xmlns:p14="http://schemas.microsoft.com/office/powerpoint/2010/main" val="3769590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BFAB6C03-0CA8-A988-8ADC-F1F7F57A80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75" y="857250"/>
            <a:ext cx="8977250" cy="5143500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722D3F9E-5439-B47E-DC60-E886E4157378}"/>
              </a:ext>
            </a:extLst>
          </p:cNvPr>
          <p:cNvSpPr txBox="1"/>
          <p:nvPr/>
        </p:nvSpPr>
        <p:spPr>
          <a:xfrm>
            <a:off x="262424" y="6966469"/>
            <a:ext cx="487407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 dirty="0"/>
              <a:t>Fonte: SICLOM </a:t>
            </a:r>
            <a:r>
              <a:rPr lang="pt-BR" sz="900" dirty="0" err="1"/>
              <a:t>PrEP</a:t>
            </a:r>
            <a:endParaRPr lang="pt-BR" sz="900" dirty="0"/>
          </a:p>
        </p:txBody>
      </p:sp>
    </p:spTree>
    <p:extLst>
      <p:ext uri="{BB962C8B-B14F-4D97-AF65-F5344CB8AC3E}">
        <p14:creationId xmlns:p14="http://schemas.microsoft.com/office/powerpoint/2010/main" val="1890942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-1" y="9075"/>
            <a:ext cx="9137437" cy="113733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139">
            <a:extLst>
              <a:ext uri="{FF2B5EF4-FFF2-40B4-BE49-F238E27FC236}">
                <a16:creationId xmlns:a16="http://schemas.microsoft.com/office/drawing/2014/main" id="{6B1977C4-8E2C-408F-BCC4-4323E07EE8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5999" y="284498"/>
            <a:ext cx="835951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b="1" dirty="0" smtClean="0">
                <a:latin typeface="Arial" charset="0"/>
                <a:ea typeface="+mn-ea"/>
                <a:cs typeface="Arial" charset="0"/>
              </a:rPr>
              <a:t>TENDÊNCIA DE CASOS DE AIDS POR ANO DE DIAGNÓSTICO ENTRE MENORES E MAIORES DE 50 ANOS. ESTADO DE SÃO PAULO, 2000 - 2018 </a:t>
            </a:r>
            <a:endParaRPr lang="es-ES" sz="1600" b="1" dirty="0"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8338782" y="6018663"/>
            <a:ext cx="488842" cy="3957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E5FBBF4B-EAE2-4D7F-9573-9539BE9C1BD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43416502"/>
              </p:ext>
            </p:extLst>
          </p:nvPr>
        </p:nvGraphicFramePr>
        <p:xfrm>
          <a:off x="525280" y="1706717"/>
          <a:ext cx="8250232" cy="47077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42427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7AD5BA49-B21E-1BC9-9731-D96E6B1931D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794"/>
          <a:stretch/>
        </p:blipFill>
        <p:spPr>
          <a:xfrm>
            <a:off x="385475" y="1610435"/>
            <a:ext cx="8254219" cy="4135272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4F9B28FA-1C8B-4899-AD6C-C27BEDE11B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475" y="6162202"/>
            <a:ext cx="2586398" cy="471554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-1" y="9075"/>
            <a:ext cx="9137437" cy="113733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139">
            <a:extLst>
              <a:ext uri="{FF2B5EF4-FFF2-40B4-BE49-F238E27FC236}">
                <a16:creationId xmlns:a16="http://schemas.microsoft.com/office/drawing/2014/main" id="{6B1977C4-8E2C-408F-BCC4-4323E07EE8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5999" y="284498"/>
            <a:ext cx="835951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b="1" dirty="0" smtClean="0">
                <a:latin typeface="Arial" charset="0"/>
                <a:ea typeface="+mn-ea"/>
                <a:cs typeface="Arial" charset="0"/>
              </a:rPr>
              <a:t>TENDÊNCIA DE ÓBITOS POR AIDS POR ANO ENTRE MENORES E MAIORES DE 50 ANOS. ESTADO DE SÃO PAULO, 2000 - 2018 </a:t>
            </a:r>
            <a:endParaRPr lang="es-ES" sz="1600" b="1" dirty="0"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9612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5715" name="Agrupar 6">
            <a:extLst>
              <a:ext uri="{FF2B5EF4-FFF2-40B4-BE49-F238E27FC236}">
                <a16:creationId xmlns:a16="http://schemas.microsoft.com/office/drawing/2014/main" id="{83FFBA95-A2D2-475A-ADED-5428F71A7A5B}"/>
              </a:ext>
            </a:extLst>
          </p:cNvPr>
          <p:cNvGrpSpPr>
            <a:grpSpLocks/>
          </p:cNvGrpSpPr>
          <p:nvPr/>
        </p:nvGrpSpPr>
        <p:grpSpPr bwMode="auto">
          <a:xfrm>
            <a:off x="537282" y="2043876"/>
            <a:ext cx="8402001" cy="1644105"/>
            <a:chOff x="51604" y="2206593"/>
            <a:chExt cx="12292283" cy="2193589"/>
          </a:xfrm>
        </p:grpSpPr>
        <p:grpSp>
          <p:nvGrpSpPr>
            <p:cNvPr id="115726" name="Agrupar 7">
              <a:extLst>
                <a:ext uri="{FF2B5EF4-FFF2-40B4-BE49-F238E27FC236}">
                  <a16:creationId xmlns:a16="http://schemas.microsoft.com/office/drawing/2014/main" id="{96333B12-2FE6-40B0-AE81-22823EA70B6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598803" y="3241827"/>
              <a:ext cx="1108353" cy="1158355"/>
              <a:chOff x="7565325" y="3200678"/>
              <a:chExt cx="1241848" cy="1216042"/>
            </a:xfrm>
          </p:grpSpPr>
          <p:sp>
            <p:nvSpPr>
              <p:cNvPr id="70" name="Elipse 69">
                <a:extLst>
                  <a:ext uri="{FF2B5EF4-FFF2-40B4-BE49-F238E27FC236}">
                    <a16:creationId xmlns:a16="http://schemas.microsoft.com/office/drawing/2014/main" id="{328A6A77-11CC-4D1E-909A-BF5F3AF43B69}"/>
                  </a:ext>
                </a:extLst>
              </p:cNvPr>
              <p:cNvSpPr/>
              <p:nvPr/>
            </p:nvSpPr>
            <p:spPr>
              <a:xfrm>
                <a:off x="7565668" y="3200438"/>
                <a:ext cx="1244582" cy="121628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400"/>
              </a:p>
            </p:txBody>
          </p:sp>
          <p:pic>
            <p:nvPicPr>
              <p:cNvPr id="115785" name="Imagem 70">
                <a:extLst>
                  <a:ext uri="{FF2B5EF4-FFF2-40B4-BE49-F238E27FC236}">
                    <a16:creationId xmlns:a16="http://schemas.microsoft.com/office/drawing/2014/main" id="{36CB5153-3D87-47C2-BDBA-508C393837D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836538" y="3429256"/>
                <a:ext cx="760836" cy="8215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15727" name="Agrupar 8">
              <a:extLst>
                <a:ext uri="{FF2B5EF4-FFF2-40B4-BE49-F238E27FC236}">
                  <a16:creationId xmlns:a16="http://schemas.microsoft.com/office/drawing/2014/main" id="{DF1C1575-0C36-44AC-97E0-9B122552DCB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62689" y="3236759"/>
              <a:ext cx="1144366" cy="1163423"/>
              <a:chOff x="1732130" y="3200678"/>
              <a:chExt cx="1241848" cy="1216042"/>
            </a:xfrm>
          </p:grpSpPr>
          <p:sp>
            <p:nvSpPr>
              <p:cNvPr id="68" name="Elipse 67">
                <a:extLst>
                  <a:ext uri="{FF2B5EF4-FFF2-40B4-BE49-F238E27FC236}">
                    <a16:creationId xmlns:a16="http://schemas.microsoft.com/office/drawing/2014/main" id="{3E5B804A-E07D-4125-BA65-27F8187B9531}"/>
                  </a:ext>
                </a:extLst>
              </p:cNvPr>
              <p:cNvSpPr/>
              <p:nvPr/>
            </p:nvSpPr>
            <p:spPr>
              <a:xfrm>
                <a:off x="1732638" y="3201310"/>
                <a:ext cx="1242669" cy="121541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400"/>
              </a:p>
            </p:txBody>
          </p:sp>
          <p:pic>
            <p:nvPicPr>
              <p:cNvPr id="115783" name="Imagem 68">
                <a:extLst>
                  <a:ext uri="{FF2B5EF4-FFF2-40B4-BE49-F238E27FC236}">
                    <a16:creationId xmlns:a16="http://schemas.microsoft.com/office/drawing/2014/main" id="{00276DC7-6D59-47A8-8505-6B70A7307D7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16859"/>
              <a:stretch>
                <a:fillRect/>
              </a:stretch>
            </p:blipFill>
            <p:spPr bwMode="auto">
              <a:xfrm>
                <a:off x="2021504" y="3460463"/>
                <a:ext cx="678579" cy="7039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15728" name="Agrupar 9">
              <a:extLst>
                <a:ext uri="{FF2B5EF4-FFF2-40B4-BE49-F238E27FC236}">
                  <a16:creationId xmlns:a16="http://schemas.microsoft.com/office/drawing/2014/main" id="{6A53A60C-B2D3-4AF7-968A-AF7C680B3A4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1773" y="3241576"/>
              <a:ext cx="1185851" cy="1158605"/>
              <a:chOff x="346124" y="3200678"/>
              <a:chExt cx="1287827" cy="1216042"/>
            </a:xfrm>
          </p:grpSpPr>
          <p:sp>
            <p:nvSpPr>
              <p:cNvPr id="65" name="Elipse 64">
                <a:extLst>
                  <a:ext uri="{FF2B5EF4-FFF2-40B4-BE49-F238E27FC236}">
                    <a16:creationId xmlns:a16="http://schemas.microsoft.com/office/drawing/2014/main" id="{4434D581-BD9C-4630-830A-56203D637C0B}"/>
                  </a:ext>
                </a:extLst>
              </p:cNvPr>
              <p:cNvSpPr/>
              <p:nvPr/>
            </p:nvSpPr>
            <p:spPr>
              <a:xfrm>
                <a:off x="347104" y="3200703"/>
                <a:ext cx="1238270" cy="121601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400"/>
              </a:p>
            </p:txBody>
          </p:sp>
          <p:pic>
            <p:nvPicPr>
              <p:cNvPr id="115780" name="Imagem 65">
                <a:extLst>
                  <a:ext uri="{FF2B5EF4-FFF2-40B4-BE49-F238E27FC236}">
                    <a16:creationId xmlns:a16="http://schemas.microsoft.com/office/drawing/2014/main" id="{2935171F-E898-42F8-9E17-37EFCEF7FDB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2241" b="27266"/>
              <a:stretch>
                <a:fillRect/>
              </a:stretch>
            </p:blipFill>
            <p:spPr bwMode="auto">
              <a:xfrm>
                <a:off x="357681" y="3497447"/>
                <a:ext cx="1276270" cy="8176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5781" name="Imagem 66">
                <a:extLst>
                  <a:ext uri="{FF2B5EF4-FFF2-40B4-BE49-F238E27FC236}">
                    <a16:creationId xmlns:a16="http://schemas.microsoft.com/office/drawing/2014/main" id="{7DA7426F-7B73-4A43-9993-10142EEF2B8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2" r="14114" b="18994"/>
              <a:stretch>
                <a:fillRect/>
              </a:stretch>
            </p:blipFill>
            <p:spPr bwMode="auto">
              <a:xfrm>
                <a:off x="428351" y="3355877"/>
                <a:ext cx="478463" cy="4779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15729" name="Agrupar 10">
              <a:extLst>
                <a:ext uri="{FF2B5EF4-FFF2-40B4-BE49-F238E27FC236}">
                  <a16:creationId xmlns:a16="http://schemas.microsoft.com/office/drawing/2014/main" id="{82AE27FC-BDF0-4C0C-A7EC-56D0964DB6C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98647" y="3236759"/>
              <a:ext cx="1140485" cy="1163423"/>
              <a:chOff x="3169959" y="3200678"/>
              <a:chExt cx="1241848" cy="1216042"/>
            </a:xfrm>
          </p:grpSpPr>
          <p:sp>
            <p:nvSpPr>
              <p:cNvPr id="63" name="Elipse 62">
                <a:extLst>
                  <a:ext uri="{FF2B5EF4-FFF2-40B4-BE49-F238E27FC236}">
                    <a16:creationId xmlns:a16="http://schemas.microsoft.com/office/drawing/2014/main" id="{026BA4CE-38F5-48DB-9EBF-D02A6BA68CF5}"/>
                  </a:ext>
                </a:extLst>
              </p:cNvPr>
              <p:cNvSpPr/>
              <p:nvPr/>
            </p:nvSpPr>
            <p:spPr>
              <a:xfrm>
                <a:off x="3168846" y="3201310"/>
                <a:ext cx="1244226" cy="121541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400"/>
              </a:p>
            </p:txBody>
          </p:sp>
          <p:pic>
            <p:nvPicPr>
              <p:cNvPr id="115778" name="Espaço Reservado para Conteúdo 28">
                <a:extLst>
                  <a:ext uri="{FF2B5EF4-FFF2-40B4-BE49-F238E27FC236}">
                    <a16:creationId xmlns:a16="http://schemas.microsoft.com/office/drawing/2014/main" id="{55871E8A-0D96-43D7-ADEA-56BB7EA6907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3721" t="38452"/>
              <a:stretch>
                <a:fillRect/>
              </a:stretch>
            </p:blipFill>
            <p:spPr bwMode="auto">
              <a:xfrm>
                <a:off x="3588789" y="3459436"/>
                <a:ext cx="428136" cy="9130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15730" name="Agrupar 11">
              <a:extLst>
                <a:ext uri="{FF2B5EF4-FFF2-40B4-BE49-F238E27FC236}">
                  <a16:creationId xmlns:a16="http://schemas.microsoft.com/office/drawing/2014/main" id="{0F58DD32-74B9-45A1-B6F5-FB810BF1FE5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84588" y="3234426"/>
              <a:ext cx="1108959" cy="1165756"/>
              <a:chOff x="4538012" y="3200678"/>
              <a:chExt cx="1241845" cy="1216042"/>
            </a:xfrm>
          </p:grpSpPr>
          <p:sp>
            <p:nvSpPr>
              <p:cNvPr id="61" name="Elipse 60">
                <a:extLst>
                  <a:ext uri="{FF2B5EF4-FFF2-40B4-BE49-F238E27FC236}">
                    <a16:creationId xmlns:a16="http://schemas.microsoft.com/office/drawing/2014/main" id="{55B5EFEF-92C4-4ED9-9D73-015C76E58EF8}"/>
                  </a:ext>
                </a:extLst>
              </p:cNvPr>
              <p:cNvSpPr/>
              <p:nvPr/>
            </p:nvSpPr>
            <p:spPr>
              <a:xfrm>
                <a:off x="4536889" y="3201531"/>
                <a:ext cx="1243898" cy="1215189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400"/>
              </a:p>
            </p:txBody>
          </p:sp>
          <p:pic>
            <p:nvPicPr>
              <p:cNvPr id="115776" name="Imagem 61">
                <a:extLst>
                  <a:ext uri="{FF2B5EF4-FFF2-40B4-BE49-F238E27FC236}">
                    <a16:creationId xmlns:a16="http://schemas.microsoft.com/office/drawing/2014/main" id="{DD0DB4DF-EFE7-41B0-9789-BEBBD65FFEA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103" t="25671" r="23318" b="37585"/>
              <a:stretch>
                <a:fillRect/>
              </a:stretch>
            </p:blipFill>
            <p:spPr bwMode="auto">
              <a:xfrm>
                <a:off x="4687969" y="3505708"/>
                <a:ext cx="988152" cy="7145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15731" name="Agrupar 12">
              <a:extLst>
                <a:ext uri="{FF2B5EF4-FFF2-40B4-BE49-F238E27FC236}">
                  <a16:creationId xmlns:a16="http://schemas.microsoft.com/office/drawing/2014/main" id="{9C4986EE-346F-40DD-B7A4-AF86C77E18E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122494" y="3228381"/>
              <a:ext cx="1147363" cy="1171801"/>
              <a:chOff x="5894614" y="3200678"/>
              <a:chExt cx="1241850" cy="1226933"/>
            </a:xfrm>
          </p:grpSpPr>
          <p:sp>
            <p:nvSpPr>
              <p:cNvPr id="57" name="Elipse 56">
                <a:extLst>
                  <a:ext uri="{FF2B5EF4-FFF2-40B4-BE49-F238E27FC236}">
                    <a16:creationId xmlns:a16="http://schemas.microsoft.com/office/drawing/2014/main" id="{9D90ECA3-6578-4E52-A680-7C3983DAECDA}"/>
                  </a:ext>
                </a:extLst>
              </p:cNvPr>
              <p:cNvSpPr/>
              <p:nvPr/>
            </p:nvSpPr>
            <p:spPr>
              <a:xfrm>
                <a:off x="5897769" y="3201212"/>
                <a:ext cx="1239423" cy="121531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400"/>
              </a:p>
            </p:txBody>
          </p:sp>
          <p:grpSp>
            <p:nvGrpSpPr>
              <p:cNvPr id="115772" name="Agrupar 59">
                <a:extLst>
                  <a:ext uri="{FF2B5EF4-FFF2-40B4-BE49-F238E27FC236}">
                    <a16:creationId xmlns:a16="http://schemas.microsoft.com/office/drawing/2014/main" id="{2F0F9060-5526-4A71-B23A-72507991098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107771" y="3483476"/>
                <a:ext cx="808895" cy="944135"/>
                <a:chOff x="7903471" y="758146"/>
                <a:chExt cx="786711" cy="1203608"/>
              </a:xfrm>
            </p:grpSpPr>
            <p:pic>
              <p:nvPicPr>
                <p:cNvPr id="115773" name="Imagem 58">
                  <a:extLst>
                    <a:ext uri="{FF2B5EF4-FFF2-40B4-BE49-F238E27FC236}">
                      <a16:creationId xmlns:a16="http://schemas.microsoft.com/office/drawing/2014/main" id="{9316F3A8-4E0D-422F-A97A-712CE89A4C0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12263"/>
                <a:stretch>
                  <a:fillRect/>
                </a:stretch>
              </p:blipFill>
              <p:spPr bwMode="auto">
                <a:xfrm>
                  <a:off x="8020666" y="758146"/>
                  <a:ext cx="669516" cy="6897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15774" name="Imagem 59">
                  <a:extLst>
                    <a:ext uri="{FF2B5EF4-FFF2-40B4-BE49-F238E27FC236}">
                      <a16:creationId xmlns:a16="http://schemas.microsoft.com/office/drawing/2014/main" id="{BC51252C-3841-41AE-BE5D-28B06AD5B96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-7240" r="2" b="28491"/>
                <a:stretch>
                  <a:fillRect/>
                </a:stretch>
              </p:blipFill>
              <p:spPr bwMode="auto">
                <a:xfrm>
                  <a:off x="7903471" y="1275311"/>
                  <a:ext cx="728621" cy="68644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grpSp>
          <p:nvGrpSpPr>
            <p:cNvPr id="115732" name="Agrupar 13">
              <a:extLst>
                <a:ext uri="{FF2B5EF4-FFF2-40B4-BE49-F238E27FC236}">
                  <a16:creationId xmlns:a16="http://schemas.microsoft.com/office/drawing/2014/main" id="{67E01BC6-BC06-427A-B5D4-146FAC4C23D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053219" y="3236759"/>
              <a:ext cx="1112926" cy="1163423"/>
              <a:chOff x="8647230" y="3200678"/>
              <a:chExt cx="1241848" cy="1216042"/>
            </a:xfrm>
          </p:grpSpPr>
          <p:sp>
            <p:nvSpPr>
              <p:cNvPr id="55" name="Elipse 54">
                <a:extLst>
                  <a:ext uri="{FF2B5EF4-FFF2-40B4-BE49-F238E27FC236}">
                    <a16:creationId xmlns:a16="http://schemas.microsoft.com/office/drawing/2014/main" id="{1DB623BB-EB24-435E-A855-839C12D87436}"/>
                  </a:ext>
                </a:extLst>
              </p:cNvPr>
              <p:cNvSpPr/>
              <p:nvPr/>
            </p:nvSpPr>
            <p:spPr>
              <a:xfrm>
                <a:off x="8647201" y="3201310"/>
                <a:ext cx="1242203" cy="121541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400"/>
              </a:p>
            </p:txBody>
          </p:sp>
          <p:pic>
            <p:nvPicPr>
              <p:cNvPr id="115770" name="Imagem 55">
                <a:extLst>
                  <a:ext uri="{FF2B5EF4-FFF2-40B4-BE49-F238E27FC236}">
                    <a16:creationId xmlns:a16="http://schemas.microsoft.com/office/drawing/2014/main" id="{61D3F29B-E27E-4711-B7E9-A8CEE611670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16103"/>
              <a:stretch>
                <a:fillRect/>
              </a:stretch>
            </p:blipFill>
            <p:spPr bwMode="auto">
              <a:xfrm>
                <a:off x="8858157" y="3397250"/>
                <a:ext cx="935110" cy="8118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15733" name="Agrupar 15">
              <a:extLst>
                <a:ext uri="{FF2B5EF4-FFF2-40B4-BE49-F238E27FC236}">
                  <a16:creationId xmlns:a16="http://schemas.microsoft.com/office/drawing/2014/main" id="{6390BA27-8086-4352-B9EC-FDA38373C7B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1604" y="2206593"/>
              <a:ext cx="12292283" cy="2187842"/>
              <a:chOff x="51604" y="2206593"/>
              <a:chExt cx="12292283" cy="2187842"/>
            </a:xfrm>
          </p:grpSpPr>
          <p:grpSp>
            <p:nvGrpSpPr>
              <p:cNvPr id="115734" name="Agrupar 21">
                <a:extLst>
                  <a:ext uri="{FF2B5EF4-FFF2-40B4-BE49-F238E27FC236}">
                    <a16:creationId xmlns:a16="http://schemas.microsoft.com/office/drawing/2014/main" id="{C219C3BD-A848-4A52-8F1B-F65884E460A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1604" y="2206593"/>
                <a:ext cx="12292283" cy="2187842"/>
                <a:chOff x="51604" y="2206593"/>
                <a:chExt cx="12292283" cy="2187842"/>
              </a:xfrm>
            </p:grpSpPr>
            <p:sp>
              <p:nvSpPr>
                <p:cNvPr id="42" name="CaixaDeTexto 41">
                  <a:extLst>
                    <a:ext uri="{FF2B5EF4-FFF2-40B4-BE49-F238E27FC236}">
                      <a16:creationId xmlns:a16="http://schemas.microsoft.com/office/drawing/2014/main" id="{0F8DEA6B-14B4-4A45-945B-CB4FA610C0BA}"/>
                    </a:ext>
                  </a:extLst>
                </p:cNvPr>
                <p:cNvSpPr txBox="1"/>
                <p:nvPr/>
              </p:nvSpPr>
              <p:spPr bwMode="auto">
                <a:xfrm>
                  <a:off x="10266974" y="2206593"/>
                  <a:ext cx="2076913" cy="135556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>
                  <a:spAutoFit/>
                </a:bodyPr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pt-BR" sz="1200" b="1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  <a:cs typeface="Arial" panose="020B0604020202020204" pitchFamily="34" charset="0"/>
                    </a:rPr>
                    <a:t>Cura/ supressão da infectividade/</a:t>
                  </a:r>
                  <a:r>
                    <a:rPr lang="pt-BR" sz="1200" b="1" dirty="0" err="1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  <a:cs typeface="Arial" panose="020B0604020202020204" pitchFamily="34" charset="0"/>
                    </a:rPr>
                    <a:t>casospotenciais</a:t>
                  </a:r>
                  <a:r>
                    <a:rPr lang="pt-BR" sz="1200" b="1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  <a:cs typeface="Arial" panose="020B0604020202020204" pitchFamily="34" charset="0"/>
                    </a:rPr>
                    <a:t> evitados</a:t>
                  </a:r>
                </a:p>
              </p:txBody>
            </p:sp>
            <p:grpSp>
              <p:nvGrpSpPr>
                <p:cNvPr id="115757" name="Agrupar 44">
                  <a:extLst>
                    <a:ext uri="{FF2B5EF4-FFF2-40B4-BE49-F238E27FC236}">
                      <a16:creationId xmlns:a16="http://schemas.microsoft.com/office/drawing/2014/main" id="{335652E3-E715-436F-9ABC-E5D39657B08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1604" y="2541425"/>
                  <a:ext cx="10233077" cy="1816558"/>
                  <a:chOff x="51604" y="2541425"/>
                  <a:chExt cx="10233077" cy="1816558"/>
                </a:xfrm>
              </p:grpSpPr>
              <p:sp>
                <p:nvSpPr>
                  <p:cNvPr id="47" name="CaixaDeTexto 46">
                    <a:extLst>
                      <a:ext uri="{FF2B5EF4-FFF2-40B4-BE49-F238E27FC236}">
                        <a16:creationId xmlns:a16="http://schemas.microsoft.com/office/drawing/2014/main" id="{EF6BABC7-76BC-484F-BD4D-FD05B63BC51A}"/>
                      </a:ext>
                    </a:extLst>
                  </p:cNvPr>
                  <p:cNvSpPr txBox="1"/>
                  <p:nvPr/>
                </p:nvSpPr>
                <p:spPr bwMode="auto">
                  <a:xfrm>
                    <a:off x="2942608" y="2731144"/>
                    <a:ext cx="1772854" cy="370663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>
                    <a:spAutoFit/>
                  </a:bodyPr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lang="pt-BR" sz="12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  <a:cs typeface="Arial" panose="020B0604020202020204" pitchFamily="34" charset="0"/>
                      </a:rPr>
                      <a:t>Diagnóstico </a:t>
                    </a:r>
                  </a:p>
                </p:txBody>
              </p:sp>
              <p:sp>
                <p:nvSpPr>
                  <p:cNvPr id="48" name="CaixaDeTexto 47">
                    <a:extLst>
                      <a:ext uri="{FF2B5EF4-FFF2-40B4-BE49-F238E27FC236}">
                        <a16:creationId xmlns:a16="http://schemas.microsoft.com/office/drawing/2014/main" id="{B63CC085-C7CE-42D9-A6E5-C40E5A570894}"/>
                      </a:ext>
                    </a:extLst>
                  </p:cNvPr>
                  <p:cNvSpPr txBox="1"/>
                  <p:nvPr/>
                </p:nvSpPr>
                <p:spPr bwMode="auto">
                  <a:xfrm>
                    <a:off x="4492323" y="2724790"/>
                    <a:ext cx="1630633" cy="370661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>
                    <a:spAutoFit/>
                  </a:bodyPr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lang="pt-BR" sz="12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  <a:cs typeface="Arial" panose="020B0604020202020204" pitchFamily="34" charset="0"/>
                      </a:rPr>
                      <a:t>Vinculação</a:t>
                    </a:r>
                  </a:p>
                </p:txBody>
              </p:sp>
              <p:sp>
                <p:nvSpPr>
                  <p:cNvPr id="49" name="CaixaDeTexto 48">
                    <a:extLst>
                      <a:ext uri="{FF2B5EF4-FFF2-40B4-BE49-F238E27FC236}">
                        <a16:creationId xmlns:a16="http://schemas.microsoft.com/office/drawing/2014/main" id="{F2B35F8D-B2D6-4200-B040-C6E6ECABE6EA}"/>
                      </a:ext>
                    </a:extLst>
                  </p:cNvPr>
                  <p:cNvSpPr txBox="1"/>
                  <p:nvPr/>
                </p:nvSpPr>
                <p:spPr bwMode="auto">
                  <a:xfrm>
                    <a:off x="6061654" y="2724790"/>
                    <a:ext cx="1552166" cy="370661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>
                    <a:spAutoFit/>
                  </a:bodyPr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lang="pt-BR" sz="12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  <a:cs typeface="Arial" panose="020B0604020202020204" pitchFamily="34" charset="0"/>
                      </a:rPr>
                      <a:t>Tratamento</a:t>
                    </a:r>
                  </a:p>
                </p:txBody>
              </p:sp>
              <p:sp>
                <p:nvSpPr>
                  <p:cNvPr id="50" name="CaixaDeTexto 49">
                    <a:extLst>
                      <a:ext uri="{FF2B5EF4-FFF2-40B4-BE49-F238E27FC236}">
                        <a16:creationId xmlns:a16="http://schemas.microsoft.com/office/drawing/2014/main" id="{54D678B6-EDDF-4BCA-AE1C-7F6398035523}"/>
                      </a:ext>
                    </a:extLst>
                  </p:cNvPr>
                  <p:cNvSpPr txBox="1"/>
                  <p:nvPr/>
                </p:nvSpPr>
                <p:spPr bwMode="auto">
                  <a:xfrm>
                    <a:off x="1498332" y="2731144"/>
                    <a:ext cx="1569332" cy="370663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>
                    <a:spAutoFit/>
                  </a:bodyPr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lang="pt-BR" sz="12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  <a:cs typeface="Arial" panose="020B0604020202020204" pitchFamily="34" charset="0"/>
                      </a:rPr>
                      <a:t>Prevenção </a:t>
                    </a:r>
                  </a:p>
                </p:txBody>
              </p:sp>
              <p:sp>
                <p:nvSpPr>
                  <p:cNvPr id="51" name="CaixaDeTexto 50">
                    <a:extLst>
                      <a:ext uri="{FF2B5EF4-FFF2-40B4-BE49-F238E27FC236}">
                        <a16:creationId xmlns:a16="http://schemas.microsoft.com/office/drawing/2014/main" id="{F1A970A3-930B-44A2-86D3-C34E7C0D244F}"/>
                      </a:ext>
                    </a:extLst>
                  </p:cNvPr>
                  <p:cNvSpPr txBox="1"/>
                  <p:nvPr/>
                </p:nvSpPr>
                <p:spPr bwMode="auto">
                  <a:xfrm>
                    <a:off x="7503478" y="2718435"/>
                    <a:ext cx="1427111" cy="370663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>
                    <a:spAutoFit/>
                  </a:bodyPr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lang="pt-BR" sz="12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  <a:cs typeface="Arial" panose="020B0604020202020204" pitchFamily="34" charset="0"/>
                      </a:rPr>
                      <a:t>Retenção</a:t>
                    </a:r>
                  </a:p>
                </p:txBody>
              </p:sp>
              <p:sp>
                <p:nvSpPr>
                  <p:cNvPr id="52" name="Retângulo 51">
                    <a:extLst>
                      <a:ext uri="{FF2B5EF4-FFF2-40B4-BE49-F238E27FC236}">
                        <a16:creationId xmlns:a16="http://schemas.microsoft.com/office/drawing/2014/main" id="{CE64109C-4082-4DD6-9F4C-67D123AC7DF1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8942848" y="2709963"/>
                    <a:ext cx="1341289" cy="368544"/>
                  </a:xfrm>
                  <a:prstGeom prst="rect">
                    <a:avLst/>
                  </a:prstGeom>
                </p:spPr>
                <p:txBody>
                  <a:bodyPr>
                    <a:spAutoFit/>
                  </a:bodyPr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lang="pt-BR" sz="12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  <a:cs typeface="Arial" panose="020B0604020202020204" pitchFamily="34" charset="0"/>
                      </a:rPr>
                      <a:t>Adesão</a:t>
                    </a:r>
                  </a:p>
                </p:txBody>
              </p:sp>
              <p:sp>
                <p:nvSpPr>
                  <p:cNvPr id="53" name="Menos 52">
                    <a:extLst>
                      <a:ext uri="{FF2B5EF4-FFF2-40B4-BE49-F238E27FC236}">
                        <a16:creationId xmlns:a16="http://schemas.microsoft.com/office/drawing/2014/main" id="{5058A986-9556-47C4-8EFD-CCBCE067B28F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047598" y="4211674"/>
                    <a:ext cx="132412" cy="146146"/>
                  </a:xfrm>
                  <a:prstGeom prst="mathMinus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pt-BR" sz="140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endParaRPr>
                  </a:p>
                </p:txBody>
              </p:sp>
              <p:sp>
                <p:nvSpPr>
                  <p:cNvPr id="54" name="CaixaDeTexto 53">
                    <a:extLst>
                      <a:ext uri="{FF2B5EF4-FFF2-40B4-BE49-F238E27FC236}">
                        <a16:creationId xmlns:a16="http://schemas.microsoft.com/office/drawing/2014/main" id="{C83E5600-1B35-4662-A090-26F43FAA3FD3}"/>
                      </a:ext>
                    </a:extLst>
                  </p:cNvPr>
                  <p:cNvSpPr txBox="1"/>
                  <p:nvPr/>
                </p:nvSpPr>
                <p:spPr bwMode="auto">
                  <a:xfrm>
                    <a:off x="51604" y="2540518"/>
                    <a:ext cx="1611018" cy="616359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>
                    <a:spAutoFit/>
                  </a:bodyPr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lang="pt-BR" sz="12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  <a:cs typeface="Arial" panose="020B0604020202020204" pitchFamily="34" charset="0"/>
                      </a:rPr>
                      <a:t>Promoção</a:t>
                    </a:r>
                  </a:p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lang="pt-BR" sz="12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  <a:cs typeface="Arial" panose="020B0604020202020204" pitchFamily="34" charset="0"/>
                      </a:rPr>
                      <a:t>SSR</a:t>
                    </a:r>
                  </a:p>
                </p:txBody>
              </p:sp>
            </p:grpSp>
            <p:grpSp>
              <p:nvGrpSpPr>
                <p:cNvPr id="115758" name="Agrupar 45">
                  <a:extLst>
                    <a:ext uri="{FF2B5EF4-FFF2-40B4-BE49-F238E27FC236}">
                      <a16:creationId xmlns:a16="http://schemas.microsoft.com/office/drawing/2014/main" id="{4D71A189-DE9E-491A-BF5B-5348BCF354C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0456789" y="3244785"/>
                  <a:ext cx="1090477" cy="1149650"/>
                  <a:chOff x="10072875" y="3200678"/>
                  <a:chExt cx="1241847" cy="1216042"/>
                </a:xfrm>
              </p:grpSpPr>
              <p:sp>
                <p:nvSpPr>
                  <p:cNvPr id="45" name="Elipse 44">
                    <a:extLst>
                      <a:ext uri="{FF2B5EF4-FFF2-40B4-BE49-F238E27FC236}">
                        <a16:creationId xmlns:a16="http://schemas.microsoft.com/office/drawing/2014/main" id="{7CE07827-2F7F-48D9-8C17-5E7FD0601452}"/>
                      </a:ext>
                    </a:extLst>
                  </p:cNvPr>
                  <p:cNvSpPr/>
                  <p:nvPr/>
                </p:nvSpPr>
                <p:spPr>
                  <a:xfrm>
                    <a:off x="10071730" y="3192827"/>
                    <a:ext cx="1242642" cy="1223251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  <a:prstDash val="sysDash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pt-BR" sz="1400"/>
                  </a:p>
                </p:txBody>
              </p:sp>
              <p:pic>
                <p:nvPicPr>
                  <p:cNvPr id="115760" name="Imagem 45">
                    <a:extLst>
                      <a:ext uri="{FF2B5EF4-FFF2-40B4-BE49-F238E27FC236}">
                        <a16:creationId xmlns:a16="http://schemas.microsoft.com/office/drawing/2014/main" id="{D0832CDA-B8A8-406A-A272-DFE367762A69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1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b="17059"/>
                  <a:stretch>
                    <a:fillRect/>
                  </a:stretch>
                </p:blipFill>
                <p:spPr bwMode="auto">
                  <a:xfrm>
                    <a:off x="10221758" y="3365840"/>
                    <a:ext cx="990985" cy="85052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</p:grpSp>
          <p:grpSp>
            <p:nvGrpSpPr>
              <p:cNvPr id="115735" name="Agrupar 22">
                <a:extLst>
                  <a:ext uri="{FF2B5EF4-FFF2-40B4-BE49-F238E27FC236}">
                    <a16:creationId xmlns:a16="http://schemas.microsoft.com/office/drawing/2014/main" id="{957D7F51-7DAC-4A58-B2DC-1E0BA14776C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06955" y="3453514"/>
                <a:ext cx="239576" cy="714500"/>
                <a:chOff x="334813" y="1272413"/>
                <a:chExt cx="239576" cy="714500"/>
              </a:xfrm>
            </p:grpSpPr>
            <p:cxnSp>
              <p:nvCxnSpPr>
                <p:cNvPr id="40" name="Conector reto 39">
                  <a:extLst>
                    <a:ext uri="{FF2B5EF4-FFF2-40B4-BE49-F238E27FC236}">
                      <a16:creationId xmlns:a16="http://schemas.microsoft.com/office/drawing/2014/main" id="{72EFF82B-2FB5-49EA-8B30-6C27D30D8DE0}"/>
                    </a:ext>
                  </a:extLst>
                </p:cNvPr>
                <p:cNvCxnSpPr/>
                <p:nvPr/>
              </p:nvCxnSpPr>
              <p:spPr>
                <a:xfrm>
                  <a:off x="335463" y="1272305"/>
                  <a:ext cx="237851" cy="35371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Conector reto 40">
                  <a:extLst>
                    <a:ext uri="{FF2B5EF4-FFF2-40B4-BE49-F238E27FC236}">
                      <a16:creationId xmlns:a16="http://schemas.microsoft.com/office/drawing/2014/main" id="{3AE10503-9359-4DEC-A15C-4350119C0406}"/>
                    </a:ext>
                  </a:extLst>
                </p:cNvPr>
                <p:cNvCxnSpPr/>
                <p:nvPr/>
              </p:nvCxnSpPr>
              <p:spPr>
                <a:xfrm flipH="1">
                  <a:off x="335463" y="1626021"/>
                  <a:ext cx="237851" cy="360071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15736" name="Agrupar 23">
                <a:extLst>
                  <a:ext uri="{FF2B5EF4-FFF2-40B4-BE49-F238E27FC236}">
                    <a16:creationId xmlns:a16="http://schemas.microsoft.com/office/drawing/2014/main" id="{5DF545FD-9A42-489E-8700-E9F0CAB90EC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889375" y="3448495"/>
                <a:ext cx="239576" cy="714500"/>
                <a:chOff x="334813" y="1272413"/>
                <a:chExt cx="239576" cy="714500"/>
              </a:xfrm>
            </p:grpSpPr>
            <p:cxnSp>
              <p:nvCxnSpPr>
                <p:cNvPr id="38" name="Conector reto 37">
                  <a:extLst>
                    <a:ext uri="{FF2B5EF4-FFF2-40B4-BE49-F238E27FC236}">
                      <a16:creationId xmlns:a16="http://schemas.microsoft.com/office/drawing/2014/main" id="{3C4357BD-E997-423E-A466-0881E45A90E2}"/>
                    </a:ext>
                  </a:extLst>
                </p:cNvPr>
                <p:cNvCxnSpPr/>
                <p:nvPr/>
              </p:nvCxnSpPr>
              <p:spPr>
                <a:xfrm>
                  <a:off x="336551" y="1273088"/>
                  <a:ext cx="240304" cy="35159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Conector reto 38">
                  <a:extLst>
                    <a:ext uri="{FF2B5EF4-FFF2-40B4-BE49-F238E27FC236}">
                      <a16:creationId xmlns:a16="http://schemas.microsoft.com/office/drawing/2014/main" id="{F7EE1888-AF36-40B5-9C3C-FF3CB320CDC4}"/>
                    </a:ext>
                  </a:extLst>
                </p:cNvPr>
                <p:cNvCxnSpPr/>
                <p:nvPr/>
              </p:nvCxnSpPr>
              <p:spPr>
                <a:xfrm flipH="1">
                  <a:off x="336551" y="1624687"/>
                  <a:ext cx="240304" cy="36218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15737" name="Agrupar 24">
                <a:extLst>
                  <a:ext uri="{FF2B5EF4-FFF2-40B4-BE49-F238E27FC236}">
                    <a16:creationId xmlns:a16="http://schemas.microsoft.com/office/drawing/2014/main" id="{82F40399-2DFC-426D-9F56-73222D3A4BB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371816" y="3442948"/>
                <a:ext cx="239576" cy="714500"/>
                <a:chOff x="334813" y="1272413"/>
                <a:chExt cx="239576" cy="714500"/>
              </a:xfrm>
            </p:grpSpPr>
            <p:cxnSp>
              <p:nvCxnSpPr>
                <p:cNvPr id="36" name="Conector reto 35">
                  <a:extLst>
                    <a:ext uri="{FF2B5EF4-FFF2-40B4-BE49-F238E27FC236}">
                      <a16:creationId xmlns:a16="http://schemas.microsoft.com/office/drawing/2014/main" id="{E198F6A5-3DD5-446A-A707-C8F5131C4FF3}"/>
                    </a:ext>
                  </a:extLst>
                </p:cNvPr>
                <p:cNvCxnSpPr/>
                <p:nvPr/>
              </p:nvCxnSpPr>
              <p:spPr>
                <a:xfrm>
                  <a:off x="332715" y="1272280"/>
                  <a:ext cx="240304" cy="35371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Conector reto 36">
                  <a:extLst>
                    <a:ext uri="{FF2B5EF4-FFF2-40B4-BE49-F238E27FC236}">
                      <a16:creationId xmlns:a16="http://schemas.microsoft.com/office/drawing/2014/main" id="{AD463580-85B4-447A-8B2E-ED6CFDC38DBD}"/>
                    </a:ext>
                  </a:extLst>
                </p:cNvPr>
                <p:cNvCxnSpPr/>
                <p:nvPr/>
              </p:nvCxnSpPr>
              <p:spPr>
                <a:xfrm flipH="1">
                  <a:off x="332715" y="1625997"/>
                  <a:ext cx="240304" cy="360071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15738" name="Agrupar 25">
                <a:extLst>
                  <a:ext uri="{FF2B5EF4-FFF2-40B4-BE49-F238E27FC236}">
                    <a16:creationId xmlns:a16="http://schemas.microsoft.com/office/drawing/2014/main" id="{A8949AD1-5309-414B-99C8-D5FB58014BC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798842" y="3439654"/>
                <a:ext cx="239576" cy="714500"/>
                <a:chOff x="334813" y="1272413"/>
                <a:chExt cx="239576" cy="714500"/>
              </a:xfrm>
            </p:grpSpPr>
            <p:cxnSp>
              <p:nvCxnSpPr>
                <p:cNvPr id="34" name="Conector reto 33">
                  <a:extLst>
                    <a:ext uri="{FF2B5EF4-FFF2-40B4-BE49-F238E27FC236}">
                      <a16:creationId xmlns:a16="http://schemas.microsoft.com/office/drawing/2014/main" id="{022287EF-5054-41D8-94CB-57E52A6BEFCB}"/>
                    </a:ext>
                  </a:extLst>
                </p:cNvPr>
                <p:cNvCxnSpPr/>
                <p:nvPr/>
              </p:nvCxnSpPr>
              <p:spPr>
                <a:xfrm>
                  <a:off x="335252" y="1264984"/>
                  <a:ext cx="240304" cy="360071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Conector reto 34">
                  <a:extLst>
                    <a:ext uri="{FF2B5EF4-FFF2-40B4-BE49-F238E27FC236}">
                      <a16:creationId xmlns:a16="http://schemas.microsoft.com/office/drawing/2014/main" id="{E28E5FEC-DAE6-42AF-8AFE-743A3BF94820}"/>
                    </a:ext>
                  </a:extLst>
                </p:cNvPr>
                <p:cNvCxnSpPr/>
                <p:nvPr/>
              </p:nvCxnSpPr>
              <p:spPr>
                <a:xfrm flipH="1">
                  <a:off x="335252" y="1625055"/>
                  <a:ext cx="240304" cy="360071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15739" name="Agrupar 26">
                <a:extLst>
                  <a:ext uri="{FF2B5EF4-FFF2-40B4-BE49-F238E27FC236}">
                    <a16:creationId xmlns:a16="http://schemas.microsoft.com/office/drawing/2014/main" id="{3EEC03B0-2B3C-4712-9716-31FD7B81D7D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306225" y="3442426"/>
                <a:ext cx="239576" cy="714500"/>
                <a:chOff x="334813" y="1272413"/>
                <a:chExt cx="239576" cy="714500"/>
              </a:xfrm>
            </p:grpSpPr>
            <p:cxnSp>
              <p:nvCxnSpPr>
                <p:cNvPr id="32" name="Conector reto 31">
                  <a:extLst>
                    <a:ext uri="{FF2B5EF4-FFF2-40B4-BE49-F238E27FC236}">
                      <a16:creationId xmlns:a16="http://schemas.microsoft.com/office/drawing/2014/main" id="{0FFAE332-7F06-4FF8-8759-BEFC4F920C29}"/>
                    </a:ext>
                  </a:extLst>
                </p:cNvPr>
                <p:cNvCxnSpPr/>
                <p:nvPr/>
              </p:nvCxnSpPr>
              <p:spPr>
                <a:xfrm>
                  <a:off x="338350" y="1272801"/>
                  <a:ext cx="232948" cy="35159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Conector reto 32">
                  <a:extLst>
                    <a:ext uri="{FF2B5EF4-FFF2-40B4-BE49-F238E27FC236}">
                      <a16:creationId xmlns:a16="http://schemas.microsoft.com/office/drawing/2014/main" id="{AD15BF20-A20D-472C-827F-5766AA90D2B2}"/>
                    </a:ext>
                  </a:extLst>
                </p:cNvPr>
                <p:cNvCxnSpPr/>
                <p:nvPr/>
              </p:nvCxnSpPr>
              <p:spPr>
                <a:xfrm flipH="1">
                  <a:off x="338350" y="1624400"/>
                  <a:ext cx="232948" cy="36219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15740" name="Agrupar 27">
                <a:extLst>
                  <a:ext uri="{FF2B5EF4-FFF2-40B4-BE49-F238E27FC236}">
                    <a16:creationId xmlns:a16="http://schemas.microsoft.com/office/drawing/2014/main" id="{5E45960E-E53A-482E-B81D-1262EADE846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755414" y="3436879"/>
                <a:ext cx="239576" cy="714500"/>
                <a:chOff x="334813" y="1272413"/>
                <a:chExt cx="239576" cy="714500"/>
              </a:xfrm>
            </p:grpSpPr>
            <p:cxnSp>
              <p:nvCxnSpPr>
                <p:cNvPr id="30" name="Conector reto 29">
                  <a:extLst>
                    <a:ext uri="{FF2B5EF4-FFF2-40B4-BE49-F238E27FC236}">
                      <a16:creationId xmlns:a16="http://schemas.microsoft.com/office/drawing/2014/main" id="{D32FA24F-CA8A-4945-813A-22DBACD51B95}"/>
                    </a:ext>
                  </a:extLst>
                </p:cNvPr>
                <p:cNvCxnSpPr/>
                <p:nvPr/>
              </p:nvCxnSpPr>
              <p:spPr>
                <a:xfrm>
                  <a:off x="335890" y="1271995"/>
                  <a:ext cx="237852" cy="35371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Conector reto 30">
                  <a:extLst>
                    <a:ext uri="{FF2B5EF4-FFF2-40B4-BE49-F238E27FC236}">
                      <a16:creationId xmlns:a16="http://schemas.microsoft.com/office/drawing/2014/main" id="{8FA32C80-DE11-4FEB-BC6B-54C3EA662A9B}"/>
                    </a:ext>
                  </a:extLst>
                </p:cNvPr>
                <p:cNvCxnSpPr/>
                <p:nvPr/>
              </p:nvCxnSpPr>
              <p:spPr>
                <a:xfrm flipH="1">
                  <a:off x="335890" y="1625712"/>
                  <a:ext cx="237852" cy="35371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15741" name="Agrupar 28">
                <a:extLst>
                  <a:ext uri="{FF2B5EF4-FFF2-40B4-BE49-F238E27FC236}">
                    <a16:creationId xmlns:a16="http://schemas.microsoft.com/office/drawing/2014/main" id="{C2A88D1B-12C2-4313-BA9D-E38800D7BCF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171348" y="3439648"/>
                <a:ext cx="239576" cy="714500"/>
                <a:chOff x="334813" y="1272413"/>
                <a:chExt cx="239576" cy="714500"/>
              </a:xfrm>
            </p:grpSpPr>
            <p:cxnSp>
              <p:nvCxnSpPr>
                <p:cNvPr id="28" name="Conector reto 27">
                  <a:extLst>
                    <a:ext uri="{FF2B5EF4-FFF2-40B4-BE49-F238E27FC236}">
                      <a16:creationId xmlns:a16="http://schemas.microsoft.com/office/drawing/2014/main" id="{B0D34D53-3828-4301-9915-21812290263C}"/>
                    </a:ext>
                  </a:extLst>
                </p:cNvPr>
                <p:cNvCxnSpPr/>
                <p:nvPr/>
              </p:nvCxnSpPr>
              <p:spPr>
                <a:xfrm>
                  <a:off x="334807" y="1264991"/>
                  <a:ext cx="240304" cy="360071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Conector reto 28">
                  <a:extLst>
                    <a:ext uri="{FF2B5EF4-FFF2-40B4-BE49-F238E27FC236}">
                      <a16:creationId xmlns:a16="http://schemas.microsoft.com/office/drawing/2014/main" id="{A4F014B8-0E14-449D-AC9D-0B1C775E31F6}"/>
                    </a:ext>
                  </a:extLst>
                </p:cNvPr>
                <p:cNvCxnSpPr/>
                <p:nvPr/>
              </p:nvCxnSpPr>
              <p:spPr>
                <a:xfrm flipH="1">
                  <a:off x="334807" y="1625062"/>
                  <a:ext cx="240304" cy="360071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73" name="Retângulo 72">
            <a:extLst>
              <a:ext uri="{FF2B5EF4-FFF2-40B4-BE49-F238E27FC236}">
                <a16:creationId xmlns:a16="http://schemas.microsoft.com/office/drawing/2014/main" id="{13BD5BF5-E3BC-4EC8-850D-DB99D29723B4}"/>
              </a:ext>
            </a:extLst>
          </p:cNvPr>
          <p:cNvSpPr/>
          <p:nvPr/>
        </p:nvSpPr>
        <p:spPr>
          <a:xfrm>
            <a:off x="1393870" y="5091657"/>
            <a:ext cx="2027238" cy="8318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altLang="pt-BR" sz="2400" b="1" dirty="0">
                <a:solidFill>
                  <a:schemeClr val="accent6">
                    <a:lumMod val="50000"/>
                  </a:schemeClr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Diagnóstico oportuno</a:t>
            </a:r>
            <a:endParaRPr lang="pt-BR" sz="2400" dirty="0">
              <a:latin typeface="+mn-lt"/>
            </a:endParaRPr>
          </a:p>
        </p:txBody>
      </p:sp>
      <p:sp>
        <p:nvSpPr>
          <p:cNvPr id="74" name="Colchete esquerdo 73">
            <a:extLst>
              <a:ext uri="{FF2B5EF4-FFF2-40B4-BE49-F238E27FC236}">
                <a16:creationId xmlns:a16="http://schemas.microsoft.com/office/drawing/2014/main" id="{20AF3083-B9BD-450A-8DEE-86CE093CBE52}"/>
              </a:ext>
            </a:extLst>
          </p:cNvPr>
          <p:cNvSpPr/>
          <p:nvPr/>
        </p:nvSpPr>
        <p:spPr>
          <a:xfrm rot="5400000" flipH="1">
            <a:off x="1196094" y="3445089"/>
            <a:ext cx="2081213" cy="3081338"/>
          </a:xfrm>
          <a:prstGeom prst="leftBracket">
            <a:avLst/>
          </a:prstGeom>
          <a:ln>
            <a:solidFill>
              <a:schemeClr val="accent6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72" name="CaixaDeTexto 71">
            <a:extLst>
              <a:ext uri="{FF2B5EF4-FFF2-40B4-BE49-F238E27FC236}">
                <a16:creationId xmlns:a16="http://schemas.microsoft.com/office/drawing/2014/main" id="{78A942B3-A212-4202-BFC9-E8C72966CF96}"/>
              </a:ext>
            </a:extLst>
          </p:cNvPr>
          <p:cNvSpPr txBox="1"/>
          <p:nvPr/>
        </p:nvSpPr>
        <p:spPr>
          <a:xfrm>
            <a:off x="1127569" y="4010239"/>
            <a:ext cx="2701925" cy="831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35597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altLang="pt-BR" sz="2400" b="1" dirty="0">
                <a:solidFill>
                  <a:schemeClr val="accent6">
                    <a:lumMod val="50000"/>
                  </a:schemeClr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Vulnerabilidade ao adoecimento  </a:t>
            </a:r>
          </a:p>
        </p:txBody>
      </p:sp>
      <p:sp>
        <p:nvSpPr>
          <p:cNvPr id="75" name="Seta para baixo 74">
            <a:extLst>
              <a:ext uri="{FF2B5EF4-FFF2-40B4-BE49-F238E27FC236}">
                <a16:creationId xmlns:a16="http://schemas.microsoft.com/office/drawing/2014/main" id="{2C6A2F3E-78D4-491A-95EA-D49B6E39A9BA}"/>
              </a:ext>
            </a:extLst>
          </p:cNvPr>
          <p:cNvSpPr/>
          <p:nvPr/>
        </p:nvSpPr>
        <p:spPr>
          <a:xfrm>
            <a:off x="905582" y="4057864"/>
            <a:ext cx="284163" cy="744537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77" name="Seta para cima 76">
            <a:extLst>
              <a:ext uri="{FF2B5EF4-FFF2-40B4-BE49-F238E27FC236}">
                <a16:creationId xmlns:a16="http://schemas.microsoft.com/office/drawing/2014/main" id="{929BAAA0-C64C-44E7-9FC9-EE136AAF6CF5}"/>
              </a:ext>
            </a:extLst>
          </p:cNvPr>
          <p:cNvSpPr/>
          <p:nvPr/>
        </p:nvSpPr>
        <p:spPr>
          <a:xfrm>
            <a:off x="888120" y="5145301"/>
            <a:ext cx="301625" cy="736600"/>
          </a:xfrm>
          <a:prstGeom prst="up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78" name="Colchete esquerdo 77">
            <a:extLst>
              <a:ext uri="{FF2B5EF4-FFF2-40B4-BE49-F238E27FC236}">
                <a16:creationId xmlns:a16="http://schemas.microsoft.com/office/drawing/2014/main" id="{28624174-CD9E-40DA-B940-4FF511F2F16B}"/>
              </a:ext>
            </a:extLst>
          </p:cNvPr>
          <p:cNvSpPr/>
          <p:nvPr/>
        </p:nvSpPr>
        <p:spPr>
          <a:xfrm rot="5400000" flipH="1">
            <a:off x="5040264" y="2737820"/>
            <a:ext cx="2081212" cy="4505400"/>
          </a:xfrm>
          <a:prstGeom prst="leftBracket">
            <a:avLst/>
          </a:prstGeom>
          <a:ln>
            <a:solidFill>
              <a:schemeClr val="accent5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79" name="Retângulo 78">
            <a:extLst>
              <a:ext uri="{FF2B5EF4-FFF2-40B4-BE49-F238E27FC236}">
                <a16:creationId xmlns:a16="http://schemas.microsoft.com/office/drawing/2014/main" id="{6977378A-032A-490B-9C0F-FF0255CF4E9F}"/>
              </a:ext>
            </a:extLst>
          </p:cNvPr>
          <p:cNvSpPr/>
          <p:nvPr/>
        </p:nvSpPr>
        <p:spPr>
          <a:xfrm>
            <a:off x="4332995" y="4016589"/>
            <a:ext cx="3429000" cy="8318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altLang="pt-BR" sz="2400" b="1" dirty="0">
                <a:solidFill>
                  <a:schemeClr val="accent5">
                    <a:lumMod val="75000"/>
                  </a:schemeClr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Vínculo ao cuidado de </a:t>
            </a:r>
            <a:r>
              <a:rPr lang="pt-BR" altLang="pt-BR" sz="2400" b="1" dirty="0" smtClean="0">
                <a:solidFill>
                  <a:schemeClr val="accent5">
                    <a:lumMod val="75000"/>
                  </a:schemeClr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 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altLang="pt-BR" sz="2400" b="1" dirty="0">
                <a:solidFill>
                  <a:schemeClr val="accent5">
                    <a:lumMod val="75000"/>
                  </a:schemeClr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altLang="pt-BR" sz="2400" b="1" dirty="0" smtClean="0">
                <a:solidFill>
                  <a:schemeClr val="accent5">
                    <a:lumMod val="75000"/>
                  </a:schemeClr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saúde </a:t>
            </a:r>
            <a:r>
              <a:rPr lang="pt-BR" altLang="pt-BR" sz="2400" b="1" dirty="0">
                <a:solidFill>
                  <a:schemeClr val="accent5">
                    <a:lumMod val="75000"/>
                  </a:schemeClr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integral </a:t>
            </a:r>
            <a:endParaRPr lang="pt-BR" sz="2400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80" name="Seta para cima 79">
            <a:extLst>
              <a:ext uri="{FF2B5EF4-FFF2-40B4-BE49-F238E27FC236}">
                <a16:creationId xmlns:a16="http://schemas.microsoft.com/office/drawing/2014/main" id="{F914F54E-7BED-4CBA-B0DF-F34B3F344535}"/>
              </a:ext>
            </a:extLst>
          </p:cNvPr>
          <p:cNvSpPr/>
          <p:nvPr/>
        </p:nvSpPr>
        <p:spPr>
          <a:xfrm>
            <a:off x="4083757" y="4064214"/>
            <a:ext cx="301625" cy="738187"/>
          </a:xfrm>
          <a:prstGeom prst="upArrow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81" name="Seta para cima 80">
            <a:extLst>
              <a:ext uri="{FF2B5EF4-FFF2-40B4-BE49-F238E27FC236}">
                <a16:creationId xmlns:a16="http://schemas.microsoft.com/office/drawing/2014/main" id="{4E9BCCB9-C189-4D95-9E34-D95427460DB0}"/>
              </a:ext>
            </a:extLst>
          </p:cNvPr>
          <p:cNvSpPr/>
          <p:nvPr/>
        </p:nvSpPr>
        <p:spPr>
          <a:xfrm>
            <a:off x="4083757" y="5145301"/>
            <a:ext cx="301625" cy="736600"/>
          </a:xfrm>
          <a:prstGeom prst="upArrow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82" name="Retângulo 81">
            <a:extLst>
              <a:ext uri="{FF2B5EF4-FFF2-40B4-BE49-F238E27FC236}">
                <a16:creationId xmlns:a16="http://schemas.microsoft.com/office/drawing/2014/main" id="{7FB82D4E-13A6-4756-9205-B0CC288DCB02}"/>
              </a:ext>
            </a:extLst>
          </p:cNvPr>
          <p:cNvSpPr/>
          <p:nvPr/>
        </p:nvSpPr>
        <p:spPr>
          <a:xfrm>
            <a:off x="4910160" y="5108172"/>
            <a:ext cx="2236788" cy="8302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altLang="pt-BR" sz="2400" b="1" dirty="0">
                <a:solidFill>
                  <a:schemeClr val="accent5">
                    <a:lumMod val="75000"/>
                  </a:schemeClr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Efetividade </a:t>
            </a:r>
            <a:br>
              <a:rPr lang="pt-BR" altLang="pt-BR" sz="2400" b="1" dirty="0">
                <a:solidFill>
                  <a:schemeClr val="accent5">
                    <a:lumMod val="75000"/>
                  </a:schemeClr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pt-BR" altLang="pt-BR" sz="2400" b="1" dirty="0">
                <a:solidFill>
                  <a:schemeClr val="accent5">
                    <a:lumMod val="75000"/>
                  </a:schemeClr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do tratamento</a:t>
            </a:r>
          </a:p>
        </p:txBody>
      </p:sp>
      <p:sp>
        <p:nvSpPr>
          <p:cNvPr id="76" name="Retângulo 75"/>
          <p:cNvSpPr/>
          <p:nvPr/>
        </p:nvSpPr>
        <p:spPr>
          <a:xfrm>
            <a:off x="-1" y="9075"/>
            <a:ext cx="9137437" cy="153311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3" name="Retângulo 139">
            <a:extLst>
              <a:ext uri="{FF2B5EF4-FFF2-40B4-BE49-F238E27FC236}">
                <a16:creationId xmlns:a16="http://schemas.microsoft.com/office/drawing/2014/main" id="{6B1977C4-8E2C-408F-BCC4-4323E07EE8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5999" y="407330"/>
            <a:ext cx="835951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b="1" dirty="0" smtClean="0">
                <a:latin typeface="Arial" charset="0"/>
                <a:ea typeface="+mn-ea"/>
                <a:cs typeface="Arial" charset="0"/>
              </a:rPr>
              <a:t>MODELO QUALI-REDE DO CONTÍNUO DO CUIDADO DAS IST, HIV E HEPATITES VIRAIS</a:t>
            </a:r>
            <a:endParaRPr lang="es-ES" b="1" dirty="0">
              <a:latin typeface="Arial" charset="0"/>
              <a:ea typeface="+mn-ea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14098F69-F88D-A7E4-1737-46BB3E4F9C47}"/>
              </a:ext>
            </a:extLst>
          </p:cNvPr>
          <p:cNvSpPr txBox="1"/>
          <p:nvPr/>
        </p:nvSpPr>
        <p:spPr>
          <a:xfrm>
            <a:off x="218364" y="825262"/>
            <a:ext cx="8748215" cy="59400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pt-BR" sz="1600" dirty="0" smtClean="0"/>
              <a:t>Mais </a:t>
            </a:r>
            <a:r>
              <a:rPr lang="pt-BR" sz="1600" dirty="0"/>
              <a:t>de 1 milhão de infecções sexualmente transmissíveis (</a:t>
            </a:r>
            <a:r>
              <a:rPr lang="pt-BR" sz="1600" dirty="0" smtClean="0"/>
              <a:t>IST) </a:t>
            </a:r>
            <a:r>
              <a:rPr lang="pt-BR" sz="1600" dirty="0"/>
              <a:t>são adquiridas todos os dias em todo o mundo, a maioria das quais são assintomáticas.</a:t>
            </a:r>
          </a:p>
          <a:p>
            <a:pPr algn="just">
              <a:spcAft>
                <a:spcPts val="600"/>
              </a:spcAft>
            </a:pPr>
            <a:endParaRPr lang="pt-BR" sz="1600" dirty="0" smtClean="0"/>
          </a:p>
          <a:p>
            <a:pPr algn="just">
              <a:spcAft>
                <a:spcPts val="600"/>
              </a:spcAft>
            </a:pPr>
            <a:r>
              <a:rPr lang="pt-BR" sz="1600" dirty="0" smtClean="0"/>
              <a:t>A </a:t>
            </a:r>
            <a:r>
              <a:rPr lang="pt-BR" sz="1600" dirty="0"/>
              <a:t>cada </a:t>
            </a:r>
            <a:r>
              <a:rPr lang="pt-BR" sz="1600" dirty="0" smtClean="0"/>
              <a:t>ano ocorrem </a:t>
            </a:r>
            <a:r>
              <a:rPr lang="pt-BR" sz="1600" dirty="0"/>
              <a:t>374 milhões de novas infecções com </a:t>
            </a:r>
            <a:r>
              <a:rPr lang="pt-BR" sz="1600" dirty="0" smtClean="0"/>
              <a:t>uma </a:t>
            </a:r>
            <a:r>
              <a:rPr lang="pt-BR" sz="1600" dirty="0"/>
              <a:t>das 4 </a:t>
            </a:r>
            <a:r>
              <a:rPr lang="pt-BR" sz="1600" dirty="0" smtClean="0"/>
              <a:t>IST </a:t>
            </a:r>
            <a:r>
              <a:rPr lang="pt-BR" sz="1600" dirty="0"/>
              <a:t>curáveis: clamídia, </a:t>
            </a:r>
            <a:r>
              <a:rPr lang="pt-BR" sz="1600" dirty="0" smtClean="0"/>
              <a:t>gonococo, </a:t>
            </a:r>
            <a:r>
              <a:rPr lang="pt-BR" sz="1600" dirty="0"/>
              <a:t>sífilis e tricomoníase.</a:t>
            </a:r>
          </a:p>
          <a:p>
            <a:pPr algn="just">
              <a:spcAft>
                <a:spcPts val="600"/>
              </a:spcAft>
            </a:pPr>
            <a:endParaRPr lang="pt-BR" sz="1600" dirty="0" smtClean="0"/>
          </a:p>
          <a:p>
            <a:pPr algn="just">
              <a:spcAft>
                <a:spcPts val="600"/>
              </a:spcAft>
            </a:pPr>
            <a:r>
              <a:rPr lang="pt-BR" sz="1600" dirty="0" smtClean="0"/>
              <a:t>Estima-se </a:t>
            </a:r>
            <a:r>
              <a:rPr lang="pt-BR" sz="1600" dirty="0"/>
              <a:t>que mais de 500 milhões de pessoas de 15 a 49 anos tenham </a:t>
            </a:r>
            <a:r>
              <a:rPr lang="pt-BR" sz="1600" dirty="0" smtClean="0"/>
              <a:t>infecção </a:t>
            </a:r>
            <a:r>
              <a:rPr lang="pt-BR" sz="1600" dirty="0"/>
              <a:t>genital pelo vírus herpes </a:t>
            </a:r>
            <a:r>
              <a:rPr lang="pt-BR" sz="1600" dirty="0" smtClean="0"/>
              <a:t>simplex.</a:t>
            </a:r>
            <a:endParaRPr lang="pt-BR" sz="1600" dirty="0"/>
          </a:p>
          <a:p>
            <a:pPr algn="just">
              <a:spcAft>
                <a:spcPts val="600"/>
              </a:spcAft>
            </a:pPr>
            <a:endParaRPr lang="pt-BR" sz="1600" dirty="0" smtClean="0"/>
          </a:p>
          <a:p>
            <a:pPr algn="just">
              <a:spcAft>
                <a:spcPts val="600"/>
              </a:spcAft>
            </a:pPr>
            <a:r>
              <a:rPr lang="pt-BR" sz="1600" dirty="0" smtClean="0"/>
              <a:t>A </a:t>
            </a:r>
            <a:r>
              <a:rPr lang="pt-BR" sz="1600" dirty="0"/>
              <a:t>infecção pelo papilomavírus humano (HPV) está associada a mais de 311.000 mortes por câncer do colo do útero a cada </a:t>
            </a:r>
            <a:r>
              <a:rPr lang="pt-BR" sz="1600" dirty="0" smtClean="0"/>
              <a:t>ano.</a:t>
            </a:r>
            <a:endParaRPr lang="pt-BR" sz="1600" dirty="0"/>
          </a:p>
          <a:p>
            <a:pPr algn="just">
              <a:spcAft>
                <a:spcPts val="600"/>
              </a:spcAft>
            </a:pPr>
            <a:endParaRPr lang="pt-BR" sz="1600" dirty="0" smtClean="0"/>
          </a:p>
          <a:p>
            <a:pPr algn="just">
              <a:spcAft>
                <a:spcPts val="600"/>
              </a:spcAft>
            </a:pPr>
            <a:r>
              <a:rPr lang="pt-BR" sz="1600" dirty="0" smtClean="0"/>
              <a:t>Quase </a:t>
            </a:r>
            <a:r>
              <a:rPr lang="pt-BR" sz="1600" dirty="0"/>
              <a:t>1 milhão de </a:t>
            </a:r>
            <a:r>
              <a:rPr lang="pt-BR" sz="1600" dirty="0" smtClean="0"/>
              <a:t>gestantes </a:t>
            </a:r>
            <a:r>
              <a:rPr lang="pt-BR" sz="1600" dirty="0"/>
              <a:t>foram infectadas com sífilis em 2016, resultando em mais de 350.000 resultados adversos no </a:t>
            </a:r>
            <a:r>
              <a:rPr lang="pt-BR" sz="1600" dirty="0" smtClean="0"/>
              <a:t>parto.</a:t>
            </a:r>
            <a:endParaRPr lang="pt-BR" sz="1600" dirty="0"/>
          </a:p>
          <a:p>
            <a:pPr algn="just">
              <a:spcAft>
                <a:spcPts val="600"/>
              </a:spcAft>
            </a:pPr>
            <a:endParaRPr lang="pt-BR" sz="1600" dirty="0" smtClean="0"/>
          </a:p>
          <a:p>
            <a:pPr algn="just">
              <a:spcAft>
                <a:spcPts val="600"/>
              </a:spcAft>
            </a:pPr>
            <a:r>
              <a:rPr lang="pt-BR" sz="1600" dirty="0" smtClean="0"/>
              <a:t>As IST </a:t>
            </a:r>
            <a:r>
              <a:rPr lang="pt-BR" sz="1600" dirty="0"/>
              <a:t>têm </a:t>
            </a:r>
            <a:r>
              <a:rPr lang="pt-BR" sz="1600" dirty="0" smtClean="0"/>
              <a:t>impacto </a:t>
            </a:r>
            <a:r>
              <a:rPr lang="pt-BR" sz="1600" dirty="0"/>
              <a:t>direto na saúde sexual e reprodutiva através da estigmatização, infertilidade, câncer </a:t>
            </a:r>
            <a:r>
              <a:rPr lang="pt-BR" sz="1600" dirty="0" smtClean="0"/>
              <a:t>ano-genital e </a:t>
            </a:r>
            <a:r>
              <a:rPr lang="pt-BR" sz="1600" dirty="0"/>
              <a:t>complicações na </a:t>
            </a:r>
            <a:r>
              <a:rPr lang="pt-BR" sz="1600" dirty="0" smtClean="0"/>
              <a:t>gravidez, além de </a:t>
            </a:r>
            <a:r>
              <a:rPr lang="pt-BR" sz="1600" dirty="0"/>
              <a:t>aumentar o risco de HIV.</a:t>
            </a:r>
          </a:p>
          <a:p>
            <a:pPr algn="just">
              <a:spcAft>
                <a:spcPts val="600"/>
              </a:spcAft>
            </a:pPr>
            <a:endParaRPr lang="pt-BR" sz="1600" dirty="0" smtClean="0"/>
          </a:p>
          <a:p>
            <a:pPr algn="just">
              <a:spcAft>
                <a:spcPts val="600"/>
              </a:spcAft>
            </a:pPr>
            <a:r>
              <a:rPr lang="pt-BR" sz="1600" dirty="0" smtClean="0"/>
              <a:t>A </a:t>
            </a:r>
            <a:r>
              <a:rPr lang="pt-BR" sz="1600" dirty="0"/>
              <a:t>resistência aos medicamentos é uma grande ameaça para a redução da carga de </a:t>
            </a:r>
            <a:r>
              <a:rPr lang="pt-BR" sz="1600" dirty="0" smtClean="0"/>
              <a:t>IST </a:t>
            </a:r>
            <a:r>
              <a:rPr lang="pt-BR" sz="1600" dirty="0"/>
              <a:t>em todo o mundo.</a:t>
            </a:r>
          </a:p>
        </p:txBody>
      </p:sp>
      <p:sp>
        <p:nvSpPr>
          <p:cNvPr id="4" name="Retângulo 3"/>
          <p:cNvSpPr/>
          <p:nvPr/>
        </p:nvSpPr>
        <p:spPr>
          <a:xfrm>
            <a:off x="0" y="-52741"/>
            <a:ext cx="9137437" cy="77607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139">
            <a:extLst>
              <a:ext uri="{FF2B5EF4-FFF2-40B4-BE49-F238E27FC236}">
                <a16:creationId xmlns:a16="http://schemas.microsoft.com/office/drawing/2014/main" id="{6B1977C4-8E2C-408F-BCC4-4323E07EE8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7635" y="203540"/>
            <a:ext cx="842787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b="1" dirty="0" smtClean="0">
                <a:latin typeface="Arial" charset="0"/>
                <a:ea typeface="+mn-ea"/>
                <a:cs typeface="Arial" charset="0"/>
              </a:rPr>
              <a:t>ASPECTOS EPIDEMIOLÓGICOS</a:t>
            </a:r>
            <a:endParaRPr lang="es-ES" b="1" dirty="0"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790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>
            <a:extLst>
              <a:ext uri="{FF2B5EF4-FFF2-40B4-BE49-F238E27FC236}">
                <a16:creationId xmlns:a16="http://schemas.microsoft.com/office/drawing/2014/main" id="{CC995AB5-FB3E-4A1F-AE58-781BAEB644EB}"/>
              </a:ext>
            </a:extLst>
          </p:cNvPr>
          <p:cNvSpPr/>
          <p:nvPr/>
        </p:nvSpPr>
        <p:spPr>
          <a:xfrm>
            <a:off x="559793" y="1534976"/>
            <a:ext cx="8148638" cy="4939814"/>
          </a:xfrm>
          <a:prstGeom prst="rect">
            <a:avLst/>
          </a:prstGeom>
          <a:ln w="19050">
            <a:noFill/>
          </a:ln>
        </p:spPr>
        <p:txBody>
          <a:bodyPr>
            <a:spAutoFit/>
          </a:bodyPr>
          <a:lstStyle/>
          <a:p>
            <a:pPr algn="ctr" defTabSz="457200" eaLnBrk="1" hangingPunct="1">
              <a:lnSpc>
                <a:spcPts val="2100"/>
              </a:lnSpc>
              <a:defRPr/>
            </a:pPr>
            <a:r>
              <a:rPr lang="pt-BR" sz="3200" b="1" dirty="0">
                <a:solidFill>
                  <a:prstClr val="black"/>
                </a:solidFill>
                <a:latin typeface="Calibri" pitchFamily="34" charset="0"/>
                <a:ea typeface="MS PGothic" pitchFamily="34" charset="-128"/>
              </a:rPr>
              <a:t>Desafios </a:t>
            </a:r>
          </a:p>
          <a:p>
            <a:pPr marL="342900" indent="-342900" algn="just" defTabSz="457200" eaLnBrk="1" hangingPunct="1">
              <a:lnSpc>
                <a:spcPts val="2100"/>
              </a:lnSpc>
              <a:buFont typeface="Wingdings" pitchFamily="2" charset="2"/>
              <a:buChar char="ü"/>
              <a:defRPr/>
            </a:pPr>
            <a:endParaRPr lang="pt-BR" sz="2400" b="1" dirty="0">
              <a:solidFill>
                <a:prstClr val="black"/>
              </a:solidFill>
              <a:latin typeface="Calibri" pitchFamily="34" charset="0"/>
              <a:ea typeface="MS PGothic" pitchFamily="34" charset="-128"/>
            </a:endParaRPr>
          </a:p>
          <a:p>
            <a:pPr defTabSz="457200" eaLnBrk="1" hangingPunct="1">
              <a:lnSpc>
                <a:spcPts val="2100"/>
              </a:lnSpc>
              <a:defRPr/>
            </a:pPr>
            <a:endParaRPr lang="pt-BR" sz="2400" b="1" dirty="0">
              <a:solidFill>
                <a:prstClr val="black"/>
              </a:solidFill>
              <a:latin typeface="Calibri" pitchFamily="34" charset="0"/>
              <a:ea typeface="MS PGothic" pitchFamily="34" charset="-128"/>
            </a:endParaRPr>
          </a:p>
          <a:p>
            <a:pPr defTabSz="457200" eaLnBrk="1" hangingPunct="1">
              <a:lnSpc>
                <a:spcPts val="2100"/>
              </a:lnSpc>
              <a:defRPr/>
            </a:pPr>
            <a:r>
              <a:rPr lang="pt-BR" sz="2200" dirty="0">
                <a:solidFill>
                  <a:prstClr val="black"/>
                </a:solidFill>
                <a:latin typeface="Calibri" pitchFamily="34" charset="0"/>
                <a:ea typeface="MS PGothic" pitchFamily="34" charset="-128"/>
              </a:rPr>
              <a:t>Ampliar as Ações Intersetoriais de Promoção e Prevenção em SSR (Escolas e outros equipamentos socias)</a:t>
            </a:r>
          </a:p>
          <a:p>
            <a:pPr marL="342900" indent="-342900" defTabSz="457200" eaLnBrk="1" hangingPunct="1">
              <a:lnSpc>
                <a:spcPts val="2100"/>
              </a:lnSpc>
              <a:buFont typeface="Wingdings" pitchFamily="2" charset="2"/>
              <a:buChar char="ü"/>
              <a:defRPr/>
            </a:pPr>
            <a:endParaRPr lang="pt-BR" sz="2200" dirty="0">
              <a:solidFill>
                <a:prstClr val="black"/>
              </a:solidFill>
              <a:latin typeface="Calibri" pitchFamily="34" charset="0"/>
              <a:ea typeface="MS PGothic" pitchFamily="34" charset="-128"/>
            </a:endParaRPr>
          </a:p>
          <a:p>
            <a:pPr defTabSz="457200" eaLnBrk="1" hangingPunct="1">
              <a:lnSpc>
                <a:spcPts val="2100"/>
              </a:lnSpc>
              <a:defRPr/>
            </a:pPr>
            <a:r>
              <a:rPr lang="pt-BR" sz="2200" dirty="0">
                <a:solidFill>
                  <a:prstClr val="black"/>
                </a:solidFill>
                <a:latin typeface="Calibri" pitchFamily="34" charset="0"/>
                <a:ea typeface="MS PGothic" pitchFamily="34" charset="-128"/>
              </a:rPr>
              <a:t>Maior e melhor uso das mídias sociais para divulgar conteúdos de promoção e prevenção em SSR </a:t>
            </a:r>
          </a:p>
          <a:p>
            <a:pPr marL="342900" indent="-342900" defTabSz="457200" eaLnBrk="1" hangingPunct="1">
              <a:lnSpc>
                <a:spcPts val="2100"/>
              </a:lnSpc>
              <a:buFont typeface="Wingdings" pitchFamily="2" charset="2"/>
              <a:buChar char="ü"/>
              <a:defRPr/>
            </a:pPr>
            <a:endParaRPr lang="pt-BR" sz="2200" dirty="0">
              <a:solidFill>
                <a:prstClr val="black"/>
              </a:solidFill>
              <a:latin typeface="Calibri" pitchFamily="34" charset="0"/>
              <a:ea typeface="MS PGothic" pitchFamily="34" charset="-128"/>
            </a:endParaRPr>
          </a:p>
          <a:p>
            <a:pPr defTabSz="457200" eaLnBrk="1" hangingPunct="1">
              <a:lnSpc>
                <a:spcPts val="2100"/>
              </a:lnSpc>
              <a:defRPr/>
            </a:pPr>
            <a:r>
              <a:rPr lang="pt-BR" sz="2200" dirty="0">
                <a:solidFill>
                  <a:prstClr val="black"/>
                </a:solidFill>
                <a:latin typeface="Calibri" pitchFamily="34" charset="0"/>
                <a:ea typeface="MS PGothic" pitchFamily="34" charset="-128"/>
              </a:rPr>
              <a:t>Acolhimento e criação de vinculo e responsabilização nos pontos de atenção da rede de cuidado</a:t>
            </a:r>
          </a:p>
          <a:p>
            <a:pPr marL="342900" indent="-342900" defTabSz="457200" eaLnBrk="1" hangingPunct="1">
              <a:lnSpc>
                <a:spcPts val="2100"/>
              </a:lnSpc>
              <a:buFont typeface="Wingdings" pitchFamily="2" charset="2"/>
              <a:buChar char="ü"/>
              <a:defRPr/>
            </a:pPr>
            <a:endParaRPr lang="pt-BR" sz="2200" dirty="0">
              <a:solidFill>
                <a:prstClr val="black"/>
              </a:solidFill>
              <a:latin typeface="Calibri" pitchFamily="34" charset="0"/>
              <a:ea typeface="MS PGothic" pitchFamily="34" charset="-128"/>
            </a:endParaRPr>
          </a:p>
          <a:p>
            <a:pPr defTabSz="457200" eaLnBrk="1" hangingPunct="1">
              <a:lnSpc>
                <a:spcPts val="2100"/>
              </a:lnSpc>
              <a:defRPr/>
            </a:pPr>
            <a:r>
              <a:rPr lang="pt-BR" sz="2200" dirty="0">
                <a:solidFill>
                  <a:prstClr val="black"/>
                </a:solidFill>
                <a:latin typeface="Calibri" pitchFamily="34" charset="0"/>
                <a:ea typeface="MS PGothic" pitchFamily="34" charset="-128"/>
              </a:rPr>
              <a:t>Relação mais dialogada e menos prescritiva entre profissionais e usuários dos serviços (colocar leveza no uso das tecnologias duras)</a:t>
            </a:r>
          </a:p>
          <a:p>
            <a:pPr marL="342900" indent="-342900" defTabSz="457200" eaLnBrk="1" hangingPunct="1">
              <a:lnSpc>
                <a:spcPts val="2100"/>
              </a:lnSpc>
              <a:buFont typeface="Wingdings" pitchFamily="2" charset="2"/>
              <a:buChar char="ü"/>
              <a:defRPr/>
            </a:pPr>
            <a:endParaRPr lang="pt-BR" sz="2200" dirty="0">
              <a:solidFill>
                <a:prstClr val="black"/>
              </a:solidFill>
              <a:latin typeface="Calibri" pitchFamily="34" charset="0"/>
              <a:ea typeface="MS PGothic" pitchFamily="34" charset="-128"/>
            </a:endParaRPr>
          </a:p>
          <a:p>
            <a:pPr defTabSz="457200" eaLnBrk="1" hangingPunct="1">
              <a:lnSpc>
                <a:spcPts val="2100"/>
              </a:lnSpc>
              <a:defRPr/>
            </a:pPr>
            <a:r>
              <a:rPr lang="pt-BR" sz="2200" dirty="0">
                <a:solidFill>
                  <a:prstClr val="black"/>
                </a:solidFill>
                <a:latin typeface="Calibri" pitchFamily="34" charset="0"/>
                <a:ea typeface="MS PGothic" pitchFamily="34" charset="-128"/>
              </a:rPr>
              <a:t>Equipes </a:t>
            </a:r>
            <a:r>
              <a:rPr lang="pt-BR" sz="2200" dirty="0" smtClean="0">
                <a:solidFill>
                  <a:prstClr val="black"/>
                </a:solidFill>
                <a:latin typeface="Calibri" pitchFamily="34" charset="0"/>
                <a:ea typeface="MS PGothic" pitchFamily="34" charset="-128"/>
              </a:rPr>
              <a:t>multiprofissionais </a:t>
            </a:r>
            <a:r>
              <a:rPr lang="pt-BR" sz="2200" dirty="0">
                <a:solidFill>
                  <a:prstClr val="black"/>
                </a:solidFill>
                <a:latin typeface="Calibri" pitchFamily="34" charset="0"/>
                <a:ea typeface="MS PGothic" pitchFamily="34" charset="-128"/>
              </a:rPr>
              <a:t>com maior fluidez e compartilhamento de papeis na efetivação dos protocolos de cuidado</a:t>
            </a:r>
            <a:r>
              <a:rPr lang="pt-BR" sz="2200" dirty="0" smtClean="0">
                <a:solidFill>
                  <a:prstClr val="black"/>
                </a:solidFill>
                <a:latin typeface="Calibri" pitchFamily="34" charset="0"/>
                <a:ea typeface="MS PGothic" pitchFamily="34" charset="-128"/>
              </a:rPr>
              <a:t>.</a:t>
            </a:r>
            <a:endParaRPr lang="pt-BR" sz="2200" dirty="0">
              <a:solidFill>
                <a:prstClr val="black"/>
              </a:solidFill>
              <a:latin typeface="Calibri" pitchFamily="34" charset="0"/>
              <a:ea typeface="MS PGothic" pitchFamily="34" charset="-128"/>
            </a:endParaRPr>
          </a:p>
          <a:p>
            <a:pPr algn="just" defTabSz="457200" eaLnBrk="1" hangingPunct="1">
              <a:lnSpc>
                <a:spcPts val="2100"/>
              </a:lnSpc>
              <a:defRPr/>
            </a:pPr>
            <a:endParaRPr lang="pt-BR" sz="2800" dirty="0">
              <a:solidFill>
                <a:prstClr val="black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-1" y="9075"/>
            <a:ext cx="9137437" cy="101450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139">
            <a:extLst>
              <a:ext uri="{FF2B5EF4-FFF2-40B4-BE49-F238E27FC236}">
                <a16:creationId xmlns:a16="http://schemas.microsoft.com/office/drawing/2014/main" id="{6B1977C4-8E2C-408F-BCC4-4323E07EE8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5999" y="339090"/>
            <a:ext cx="8359513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200" b="1" dirty="0" smtClean="0">
                <a:latin typeface="Arial" charset="0"/>
                <a:ea typeface="+mn-ea"/>
                <a:cs typeface="Arial" charset="0"/>
              </a:rPr>
              <a:t>PROMOÇÃO, TECNOLOGIAS LEVES E SABER PRÁTICO </a:t>
            </a:r>
            <a:endParaRPr lang="es-ES" sz="2200" b="1" dirty="0">
              <a:latin typeface="Arial" charset="0"/>
              <a:ea typeface="+mn-ea"/>
              <a:cs typeface="Arial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3" name="object 3">
            <a:extLst>
              <a:ext uri="{FF2B5EF4-FFF2-40B4-BE49-F238E27FC236}">
                <a16:creationId xmlns:a16="http://schemas.microsoft.com/office/drawing/2014/main" id="{9736D21B-30C6-4945-96B1-CCB6AEC6F7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59038" y="1117600"/>
            <a:ext cx="4049712" cy="5357813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>
              <a:latin typeface="Arial" panose="020B0604020202020204" pitchFamily="34" charset="0"/>
            </a:endParaRPr>
          </a:p>
        </p:txBody>
      </p:sp>
      <p:sp>
        <p:nvSpPr>
          <p:cNvPr id="117764" name="object 4">
            <a:extLst>
              <a:ext uri="{FF2B5EF4-FFF2-40B4-BE49-F238E27FC236}">
                <a16:creationId xmlns:a16="http://schemas.microsoft.com/office/drawing/2014/main" id="{A5F31D7B-2009-4AA3-B615-DEF70ED966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22429" y="1341438"/>
            <a:ext cx="4774157" cy="4711700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>
              <a:latin typeface="Arial" panose="020B0604020202020204" pitchFamily="34" charset="0"/>
            </a:endParaRPr>
          </a:p>
        </p:txBody>
      </p:sp>
      <p:sp>
        <p:nvSpPr>
          <p:cNvPr id="117766" name="object 6">
            <a:extLst>
              <a:ext uri="{FF2B5EF4-FFF2-40B4-BE49-F238E27FC236}">
                <a16:creationId xmlns:a16="http://schemas.microsoft.com/office/drawing/2014/main" id="{DADC85B1-F812-4ED0-8AB7-054CD8E5AE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6782" y="2551896"/>
            <a:ext cx="1552456" cy="2264723"/>
          </a:xfrm>
          <a:prstGeom prst="rect">
            <a:avLst/>
          </a:prstGeom>
          <a:solidFill>
            <a:srgbClr val="DBEDF4"/>
          </a:solidFill>
          <a:ln w="9144">
            <a:noFill/>
            <a:miter lim="800000"/>
            <a:headEnd/>
            <a:tailEnd/>
          </a:ln>
        </p:spPr>
        <p:txBody>
          <a:bodyPr wrap="square" lIns="0" tIns="2540" rIns="0" bIns="0">
            <a:spAutoFit/>
          </a:bodyPr>
          <a:lstStyle>
            <a:lvl1pPr marL="173038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ts val="25"/>
              </a:spcBef>
              <a:buFontTx/>
              <a:buNone/>
            </a:pPr>
            <a:r>
              <a:rPr lang="pt-BR" altLang="pt-BR" sz="1400" b="1" dirty="0">
                <a:latin typeface="Arial" panose="020B0604020202020204" pitchFamily="34" charset="0"/>
                <a:cs typeface="Arial" panose="020B0604020202020204" pitchFamily="34" charset="0"/>
              </a:rPr>
              <a:t>Estratégia de  prevenção que visa  aumentar a  autonomia de  indivíduos e de  segmentos sociais</a:t>
            </a:r>
            <a:endParaRPr lang="pt-BR" altLang="pt-B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7768" name="object 8">
            <a:extLst>
              <a:ext uri="{FF2B5EF4-FFF2-40B4-BE49-F238E27FC236}">
                <a16:creationId xmlns:a16="http://schemas.microsoft.com/office/drawing/2014/main" id="{DEAACF67-9CE1-4680-91D1-A2493C7863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3066" y="1476429"/>
            <a:ext cx="1978926" cy="1628775"/>
          </a:xfrm>
          <a:prstGeom prst="rect">
            <a:avLst/>
          </a:prstGeom>
          <a:solidFill>
            <a:srgbClr val="DBEDF4"/>
          </a:solidFill>
          <a:ln w="9525">
            <a:noFill/>
            <a:miter lim="800000"/>
            <a:headEnd/>
            <a:tailEnd/>
          </a:ln>
          <a:extLst/>
        </p:spPr>
        <p:txBody>
          <a:bodyPr wrap="square" lIns="0" tIns="26034" rIns="0" bIns="0">
            <a:spAutoFit/>
          </a:bodyPr>
          <a:lstStyle>
            <a:lvl1pPr marL="115888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ts val="2525"/>
              </a:lnSpc>
              <a:spcBef>
                <a:spcPts val="200"/>
              </a:spcBef>
              <a:buFontTx/>
              <a:buNone/>
            </a:pPr>
            <a:r>
              <a:rPr lang="pt-BR" altLang="pt-BR" sz="1400" b="1" dirty="0">
                <a:latin typeface="Arial" panose="020B0604020202020204" pitchFamily="34" charset="0"/>
                <a:cs typeface="Arial" panose="020B0604020202020204" pitchFamily="34" charset="0"/>
              </a:rPr>
              <a:t>Baseada no direito de pleno  acesso às informações e aos  diversos métodos de  prevenção</a:t>
            </a:r>
            <a:endParaRPr lang="pt-BR" altLang="pt-B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7770" name="object 10">
            <a:extLst>
              <a:ext uri="{FF2B5EF4-FFF2-40B4-BE49-F238E27FC236}">
                <a16:creationId xmlns:a16="http://schemas.microsoft.com/office/drawing/2014/main" id="{CC055D1D-2051-49F2-A405-40C78ED8C7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8903" y="3528048"/>
            <a:ext cx="1979918" cy="2591735"/>
          </a:xfrm>
          <a:prstGeom prst="rect">
            <a:avLst/>
          </a:prstGeom>
          <a:solidFill>
            <a:srgbClr val="DBED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26670" rIns="0" bIns="0">
            <a:spAutoFit/>
          </a:bodyPr>
          <a:lstStyle>
            <a:lvl1pPr marL="222250" indent="-3175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ts val="2525"/>
              </a:lnSpc>
              <a:spcBef>
                <a:spcPts val="213"/>
              </a:spcBef>
              <a:buFontTx/>
              <a:buNone/>
            </a:pPr>
            <a:r>
              <a:rPr lang="pt-BR" altLang="pt-BR" sz="1400" b="1" dirty="0">
                <a:latin typeface="Arial" panose="020B0604020202020204" pitchFamily="34" charset="0"/>
                <a:cs typeface="Arial" panose="020B0604020202020204" pitchFamily="34" charset="0"/>
              </a:rPr>
              <a:t>Cada indivíduo possui a  capacidade de escolher o  método preventivo mais</a:t>
            </a:r>
            <a:endParaRPr lang="pt-BR" altLang="pt-B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lnSpc>
                <a:spcPts val="2525"/>
              </a:lnSpc>
              <a:spcBef>
                <a:spcPct val="0"/>
              </a:spcBef>
              <a:buFontTx/>
              <a:buNone/>
            </a:pPr>
            <a:r>
              <a:rPr lang="pt-BR" altLang="pt-BR" sz="1400" b="1" dirty="0">
                <a:latin typeface="Arial" panose="020B0604020202020204" pitchFamily="34" charset="0"/>
                <a:cs typeface="Arial" panose="020B0604020202020204" pitchFamily="34" charset="0"/>
              </a:rPr>
              <a:t>adequado a sua realidade e  às suas necessidades.</a:t>
            </a:r>
            <a:endParaRPr lang="pt-BR" altLang="pt-B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-1" y="9075"/>
            <a:ext cx="9137437" cy="101450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39">
            <a:extLst>
              <a:ext uri="{FF2B5EF4-FFF2-40B4-BE49-F238E27FC236}">
                <a16:creationId xmlns:a16="http://schemas.microsoft.com/office/drawing/2014/main" id="{6B1977C4-8E2C-408F-BCC4-4323E07EE8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5999" y="339090"/>
            <a:ext cx="8359513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200" b="1" dirty="0" smtClean="0">
                <a:latin typeface="Arial" charset="0"/>
                <a:ea typeface="+mn-ea"/>
                <a:cs typeface="Arial" charset="0"/>
              </a:rPr>
              <a:t>PREVENÇÃO COMBINADA</a:t>
            </a:r>
            <a:endParaRPr lang="es-ES" sz="2200" b="1" dirty="0">
              <a:latin typeface="Arial" charset="0"/>
              <a:ea typeface="+mn-ea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>
            <a:extLst>
              <a:ext uri="{FF2B5EF4-FFF2-40B4-BE49-F238E27FC236}">
                <a16:creationId xmlns:a16="http://schemas.microsoft.com/office/drawing/2014/main" id="{FB9841BA-8FB0-4896-9C35-2BB78BA6F5F9}"/>
              </a:ext>
            </a:extLst>
          </p:cNvPr>
          <p:cNvSpPr/>
          <p:nvPr/>
        </p:nvSpPr>
        <p:spPr>
          <a:xfrm>
            <a:off x="551905" y="1267538"/>
            <a:ext cx="8020050" cy="5478423"/>
          </a:xfrm>
          <a:prstGeom prst="rect">
            <a:avLst/>
          </a:prstGeom>
          <a:ln w="19050">
            <a:noFill/>
          </a:ln>
        </p:spPr>
        <p:txBody>
          <a:bodyPr>
            <a:spAutoFit/>
          </a:bodyPr>
          <a:lstStyle/>
          <a:p>
            <a:pPr algn="ctr" defTabSz="457200" eaLnBrk="1" hangingPunct="1">
              <a:lnSpc>
                <a:spcPts val="2100"/>
              </a:lnSpc>
              <a:defRPr/>
            </a:pPr>
            <a:r>
              <a:rPr lang="pt-BR" sz="2800" b="1" dirty="0">
                <a:solidFill>
                  <a:prstClr val="black"/>
                </a:solidFill>
                <a:latin typeface="Calibri" pitchFamily="34" charset="0"/>
                <a:ea typeface="MS PGothic" pitchFamily="34" charset="-128"/>
              </a:rPr>
              <a:t>Desafios </a:t>
            </a:r>
          </a:p>
          <a:p>
            <a:pPr marL="342900" indent="-342900" algn="just" defTabSz="457200" eaLnBrk="1" hangingPunct="1">
              <a:lnSpc>
                <a:spcPts val="2100"/>
              </a:lnSpc>
              <a:buFont typeface="Wingdings" pitchFamily="2" charset="2"/>
              <a:buChar char="ü"/>
              <a:defRPr/>
            </a:pPr>
            <a:endParaRPr lang="pt-BR" sz="2400" b="1" dirty="0">
              <a:solidFill>
                <a:prstClr val="black"/>
              </a:solidFill>
              <a:latin typeface="Calibri" pitchFamily="34" charset="0"/>
              <a:ea typeface="MS PGothic" pitchFamily="34" charset="-128"/>
            </a:endParaRPr>
          </a:p>
          <a:p>
            <a:pPr marL="342900" indent="-342900" algn="just" defTabSz="457200" eaLnBrk="1" hangingPunct="1">
              <a:lnSpc>
                <a:spcPts val="2100"/>
              </a:lnSpc>
              <a:buFont typeface="Wingdings" pitchFamily="2" charset="2"/>
              <a:buChar char="ü"/>
              <a:defRPr/>
            </a:pPr>
            <a:r>
              <a:rPr lang="pt-BR" sz="2400" dirty="0">
                <a:solidFill>
                  <a:prstClr val="black"/>
                </a:solidFill>
                <a:latin typeface="Calibri" pitchFamily="34" charset="0"/>
                <a:ea typeface="MS PGothic" pitchFamily="34" charset="-128"/>
              </a:rPr>
              <a:t>Ampliar acesso aos mais </a:t>
            </a:r>
            <a:r>
              <a:rPr lang="pt-BR" sz="2400" dirty="0" smtClean="0">
                <a:solidFill>
                  <a:prstClr val="black"/>
                </a:solidFill>
                <a:latin typeface="Calibri" pitchFamily="34" charset="0"/>
                <a:ea typeface="MS PGothic" pitchFamily="34" charset="-128"/>
              </a:rPr>
              <a:t>vulneráveis</a:t>
            </a:r>
            <a:endParaRPr lang="pt-BR" sz="2400" dirty="0">
              <a:solidFill>
                <a:prstClr val="black"/>
              </a:solidFill>
              <a:latin typeface="Calibri" pitchFamily="34" charset="0"/>
              <a:ea typeface="MS PGothic" pitchFamily="34" charset="-128"/>
            </a:endParaRPr>
          </a:p>
          <a:p>
            <a:pPr marL="342900" indent="-342900" algn="just" defTabSz="457200" eaLnBrk="1" hangingPunct="1">
              <a:lnSpc>
                <a:spcPts val="2100"/>
              </a:lnSpc>
              <a:buFont typeface="Wingdings" pitchFamily="2" charset="2"/>
              <a:buChar char="Ø"/>
              <a:defRPr/>
            </a:pPr>
            <a:endParaRPr lang="pt-BR" sz="2400" dirty="0">
              <a:solidFill>
                <a:prstClr val="black"/>
              </a:solidFill>
              <a:latin typeface="Calibri" pitchFamily="34" charset="0"/>
              <a:ea typeface="MS PGothic" pitchFamily="34" charset="-128"/>
            </a:endParaRPr>
          </a:p>
          <a:p>
            <a:pPr marL="342900" indent="-342900" algn="just" defTabSz="457200" eaLnBrk="1" hangingPunct="1">
              <a:lnSpc>
                <a:spcPts val="2100"/>
              </a:lnSpc>
              <a:buFont typeface="Wingdings" pitchFamily="2" charset="2"/>
              <a:buChar char="Ø"/>
              <a:defRPr/>
            </a:pPr>
            <a:r>
              <a:rPr lang="pt-BR" sz="2400" dirty="0">
                <a:solidFill>
                  <a:prstClr val="black"/>
                </a:solidFill>
                <a:latin typeface="Calibri" pitchFamily="34" charset="0"/>
                <a:ea typeface="MS PGothic" pitchFamily="34" charset="-128"/>
              </a:rPr>
              <a:t>Preservativos &amp; Gel</a:t>
            </a:r>
          </a:p>
          <a:p>
            <a:pPr algn="just" defTabSz="457200" eaLnBrk="1" hangingPunct="1">
              <a:lnSpc>
                <a:spcPts val="2100"/>
              </a:lnSpc>
              <a:defRPr/>
            </a:pPr>
            <a:r>
              <a:rPr lang="pt-BR" sz="2400" dirty="0">
                <a:solidFill>
                  <a:prstClr val="black"/>
                </a:solidFill>
                <a:latin typeface="Calibri" pitchFamily="34" charset="0"/>
                <a:ea typeface="MS PGothic" pitchFamily="34" charset="-128"/>
              </a:rPr>
              <a:t> </a:t>
            </a:r>
          </a:p>
          <a:p>
            <a:pPr marL="342900" indent="-342900" algn="just" defTabSz="457200" eaLnBrk="1" hangingPunct="1">
              <a:lnSpc>
                <a:spcPts val="2100"/>
              </a:lnSpc>
              <a:buFont typeface="Wingdings" pitchFamily="2" charset="2"/>
              <a:buChar char="§"/>
              <a:defRPr/>
            </a:pPr>
            <a:r>
              <a:rPr lang="pt-BR" sz="2400" dirty="0">
                <a:solidFill>
                  <a:prstClr val="black"/>
                </a:solidFill>
                <a:latin typeface="Calibri" pitchFamily="34" charset="0"/>
                <a:ea typeface="MS PGothic" pitchFamily="34" charset="-128"/>
              </a:rPr>
              <a:t>Novas abordagens, lugares, cores, sabores, texturas...</a:t>
            </a:r>
          </a:p>
          <a:p>
            <a:pPr algn="just" defTabSz="457200" eaLnBrk="1" hangingPunct="1">
              <a:lnSpc>
                <a:spcPts val="2100"/>
              </a:lnSpc>
              <a:defRPr/>
            </a:pPr>
            <a:endParaRPr lang="pt-BR" sz="2400" dirty="0">
              <a:solidFill>
                <a:prstClr val="black"/>
              </a:solidFill>
              <a:latin typeface="Calibri" pitchFamily="34" charset="0"/>
              <a:ea typeface="MS PGothic" pitchFamily="34" charset="-128"/>
            </a:endParaRPr>
          </a:p>
          <a:p>
            <a:pPr marL="342900" indent="-342900" algn="just" defTabSz="457200" eaLnBrk="1" hangingPunct="1">
              <a:lnSpc>
                <a:spcPts val="2100"/>
              </a:lnSpc>
              <a:buFont typeface="Wingdings" pitchFamily="2" charset="2"/>
              <a:buChar char="Ø"/>
              <a:defRPr/>
            </a:pPr>
            <a:r>
              <a:rPr lang="pt-BR" sz="2400" dirty="0">
                <a:solidFill>
                  <a:prstClr val="black"/>
                </a:solidFill>
                <a:latin typeface="Calibri" pitchFamily="34" charset="0"/>
                <a:ea typeface="MS PGothic" pitchFamily="34" charset="-128"/>
              </a:rPr>
              <a:t>Teste HIV e outras IST</a:t>
            </a:r>
          </a:p>
          <a:p>
            <a:pPr algn="just" defTabSz="457200" eaLnBrk="1" hangingPunct="1">
              <a:lnSpc>
                <a:spcPts val="2100"/>
              </a:lnSpc>
              <a:defRPr/>
            </a:pPr>
            <a:endParaRPr lang="pt-BR" sz="2400" dirty="0">
              <a:solidFill>
                <a:prstClr val="black"/>
              </a:solidFill>
              <a:latin typeface="Calibri" pitchFamily="34" charset="0"/>
              <a:ea typeface="MS PGothic" pitchFamily="34" charset="-128"/>
            </a:endParaRPr>
          </a:p>
          <a:p>
            <a:pPr marL="342900" indent="-342900" algn="just" defTabSz="457200" eaLnBrk="1" hangingPunct="1">
              <a:lnSpc>
                <a:spcPts val="2100"/>
              </a:lnSpc>
              <a:buFont typeface="Wingdings" pitchFamily="2" charset="2"/>
              <a:buChar char="§"/>
              <a:defRPr/>
            </a:pPr>
            <a:r>
              <a:rPr lang="pt-BR" sz="2400" dirty="0">
                <a:solidFill>
                  <a:prstClr val="black"/>
                </a:solidFill>
                <a:latin typeface="Calibri" pitchFamily="34" charset="0"/>
                <a:ea typeface="MS PGothic" pitchFamily="34" charset="-128"/>
              </a:rPr>
              <a:t>Novas abordagens e locais de realização </a:t>
            </a:r>
            <a:r>
              <a:rPr lang="pt-BR" sz="2000" dirty="0">
                <a:solidFill>
                  <a:prstClr val="black"/>
                </a:solidFill>
                <a:latin typeface="Calibri" pitchFamily="34" charset="0"/>
                <a:ea typeface="MS PGothic" pitchFamily="34" charset="-128"/>
              </a:rPr>
              <a:t>(AB, CTA, ONG, Outros equipamentos e espaços sociais e comunitários)</a:t>
            </a:r>
          </a:p>
          <a:p>
            <a:pPr marL="342900" indent="-342900" algn="just" defTabSz="457200" eaLnBrk="1" hangingPunct="1">
              <a:lnSpc>
                <a:spcPts val="2100"/>
              </a:lnSpc>
              <a:buFont typeface="Wingdings" pitchFamily="2" charset="2"/>
              <a:buChar char="§"/>
              <a:defRPr/>
            </a:pPr>
            <a:endParaRPr lang="pt-BR" sz="2000" dirty="0">
              <a:solidFill>
                <a:prstClr val="black"/>
              </a:solidFill>
              <a:latin typeface="Calibri" pitchFamily="34" charset="0"/>
              <a:ea typeface="MS PGothic" pitchFamily="34" charset="-128"/>
            </a:endParaRPr>
          </a:p>
          <a:p>
            <a:pPr marL="342900" indent="-342900" algn="just" defTabSz="457200" eaLnBrk="1" hangingPunct="1">
              <a:lnSpc>
                <a:spcPts val="2100"/>
              </a:lnSpc>
              <a:buFont typeface="Wingdings" pitchFamily="2" charset="2"/>
              <a:buChar char="§"/>
              <a:defRPr/>
            </a:pPr>
            <a:r>
              <a:rPr lang="pt-BR" sz="2400" dirty="0">
                <a:solidFill>
                  <a:prstClr val="black"/>
                </a:solidFill>
                <a:latin typeface="Calibri" pitchFamily="34" charset="0"/>
                <a:ea typeface="MS PGothic" pitchFamily="34" charset="-128"/>
              </a:rPr>
              <a:t>Novas utilidades (</a:t>
            </a:r>
            <a:r>
              <a:rPr lang="pt-BR" sz="2000" dirty="0">
                <a:solidFill>
                  <a:prstClr val="black"/>
                </a:solidFill>
                <a:latin typeface="+mj-lt"/>
                <a:ea typeface="MS PGothic" pitchFamily="34" charset="-128"/>
                <a:cs typeface="Arial" pitchFamily="34" charset="0"/>
              </a:rPr>
              <a:t>Aconselhamento para prevenção, Início de PrEp,  PEP e de TARV</a:t>
            </a:r>
            <a:r>
              <a:rPr lang="pt-BR" sz="2000" dirty="0">
                <a:solidFill>
                  <a:prstClr val="black"/>
                </a:solidFill>
                <a:latin typeface="+mj-lt"/>
                <a:ea typeface="MS PGothic" pitchFamily="34" charset="-128"/>
              </a:rPr>
              <a:t>)</a:t>
            </a:r>
          </a:p>
          <a:p>
            <a:pPr marL="342900" indent="-342900" algn="just" defTabSz="457200" eaLnBrk="1" hangingPunct="1">
              <a:lnSpc>
                <a:spcPts val="2100"/>
              </a:lnSpc>
              <a:buFont typeface="Wingdings" pitchFamily="2" charset="2"/>
              <a:buChar char="§"/>
              <a:defRPr/>
            </a:pPr>
            <a:endParaRPr lang="pt-BR" sz="2000" dirty="0">
              <a:solidFill>
                <a:prstClr val="black"/>
              </a:solidFill>
              <a:latin typeface="+mj-lt"/>
              <a:ea typeface="MS PGothic" pitchFamily="34" charset="-128"/>
            </a:endParaRPr>
          </a:p>
          <a:p>
            <a:pPr marL="342900" indent="-342900" algn="just" defTabSz="457200" eaLnBrk="1" hangingPunct="1">
              <a:lnSpc>
                <a:spcPts val="2100"/>
              </a:lnSpc>
              <a:buFont typeface="Wingdings" pitchFamily="2" charset="2"/>
              <a:buChar char="§"/>
              <a:defRPr/>
            </a:pPr>
            <a:r>
              <a:rPr lang="pt-BR" sz="2400" dirty="0">
                <a:solidFill>
                  <a:prstClr val="black"/>
                </a:solidFill>
                <a:latin typeface="Calibri" pitchFamily="34" charset="0"/>
                <a:ea typeface="MS PGothic" pitchFamily="34" charset="-128"/>
              </a:rPr>
              <a:t>Teste rápido</a:t>
            </a:r>
          </a:p>
          <a:p>
            <a:pPr marL="342900" indent="-342900" algn="just" defTabSz="457200" eaLnBrk="1" hangingPunct="1">
              <a:lnSpc>
                <a:spcPts val="2100"/>
              </a:lnSpc>
              <a:buFont typeface="Wingdings" pitchFamily="2" charset="2"/>
              <a:buChar char="§"/>
              <a:defRPr/>
            </a:pPr>
            <a:endParaRPr lang="pt-BR" sz="2400" dirty="0">
              <a:solidFill>
                <a:prstClr val="black"/>
              </a:solidFill>
              <a:latin typeface="Calibri" pitchFamily="34" charset="0"/>
              <a:ea typeface="MS PGothic" pitchFamily="34" charset="-128"/>
            </a:endParaRPr>
          </a:p>
          <a:p>
            <a:pPr marL="342900" indent="-342900" algn="just" defTabSz="457200" eaLnBrk="1" hangingPunct="1">
              <a:lnSpc>
                <a:spcPts val="2100"/>
              </a:lnSpc>
              <a:buFont typeface="Wingdings" pitchFamily="2" charset="2"/>
              <a:buChar char="§"/>
              <a:defRPr/>
            </a:pPr>
            <a:r>
              <a:rPr lang="pt-BR" sz="2400" dirty="0" err="1">
                <a:solidFill>
                  <a:prstClr val="black"/>
                </a:solidFill>
                <a:latin typeface="Calibri" pitchFamily="34" charset="0"/>
                <a:ea typeface="MS PGothic" pitchFamily="34" charset="-128"/>
              </a:rPr>
              <a:t>Autoteste</a:t>
            </a:r>
            <a:endParaRPr lang="pt-BR" sz="2400" dirty="0">
              <a:solidFill>
                <a:prstClr val="black"/>
              </a:solidFill>
              <a:latin typeface="Calibri" pitchFamily="34" charset="0"/>
              <a:ea typeface="MS PGothic" pitchFamily="34" charset="-128"/>
            </a:endParaRPr>
          </a:p>
          <a:p>
            <a:pPr algn="just" defTabSz="457200" eaLnBrk="1" hangingPunct="1">
              <a:lnSpc>
                <a:spcPts val="2100"/>
              </a:lnSpc>
              <a:defRPr/>
            </a:pPr>
            <a:endParaRPr lang="pt-BR" sz="2400" dirty="0">
              <a:solidFill>
                <a:prstClr val="black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-1" y="9075"/>
            <a:ext cx="9137437" cy="101450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139">
            <a:extLst>
              <a:ext uri="{FF2B5EF4-FFF2-40B4-BE49-F238E27FC236}">
                <a16:creationId xmlns:a16="http://schemas.microsoft.com/office/drawing/2014/main" id="{6B1977C4-8E2C-408F-BCC4-4323E07EE8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5999" y="339090"/>
            <a:ext cx="835951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b="1" dirty="0" smtClean="0">
                <a:latin typeface="Arial" charset="0"/>
                <a:ea typeface="+mn-ea"/>
                <a:cs typeface="Arial" charset="0"/>
              </a:rPr>
              <a:t>TECNOLOGIAS DE AMPLO ALCANCE E AUTONOMIA DE USO </a:t>
            </a:r>
            <a:endParaRPr lang="es-ES" sz="2000" b="1" dirty="0">
              <a:latin typeface="Arial" charset="0"/>
              <a:ea typeface="+mn-ea"/>
              <a:cs typeface="Arial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>
            <a:extLst>
              <a:ext uri="{FF2B5EF4-FFF2-40B4-BE49-F238E27FC236}">
                <a16:creationId xmlns:a16="http://schemas.microsoft.com/office/drawing/2014/main" id="{1D19C3DA-CA5A-4D4A-90D1-A2D4DD7D736B}"/>
              </a:ext>
            </a:extLst>
          </p:cNvPr>
          <p:cNvSpPr/>
          <p:nvPr/>
        </p:nvSpPr>
        <p:spPr>
          <a:xfrm>
            <a:off x="415999" y="1753337"/>
            <a:ext cx="8591523" cy="4401205"/>
          </a:xfrm>
          <a:prstGeom prst="rect">
            <a:avLst/>
          </a:prstGeom>
          <a:ln w="19050">
            <a:noFill/>
          </a:ln>
        </p:spPr>
        <p:txBody>
          <a:bodyPr wrap="square">
            <a:spAutoFit/>
          </a:bodyPr>
          <a:lstStyle/>
          <a:p>
            <a:pPr algn="ctr" defTabSz="457200" eaLnBrk="1" hangingPunct="1">
              <a:lnSpc>
                <a:spcPts val="2100"/>
              </a:lnSpc>
              <a:defRPr/>
            </a:pPr>
            <a:r>
              <a:rPr lang="pt-BR" sz="2800" b="1" dirty="0" smtClean="0">
                <a:solidFill>
                  <a:prstClr val="black"/>
                </a:solidFill>
                <a:latin typeface="Calibri" pitchFamily="34" charset="0"/>
                <a:ea typeface="MS PGothic" pitchFamily="34" charset="-128"/>
              </a:rPr>
              <a:t>DESAFIOS</a:t>
            </a:r>
          </a:p>
          <a:p>
            <a:pPr algn="ctr" defTabSz="457200" eaLnBrk="1" hangingPunct="1">
              <a:lnSpc>
                <a:spcPts val="2100"/>
              </a:lnSpc>
              <a:defRPr/>
            </a:pPr>
            <a:endParaRPr lang="pt-BR" sz="2400" b="1" dirty="0">
              <a:solidFill>
                <a:prstClr val="black"/>
              </a:solidFill>
              <a:latin typeface="Calibri" pitchFamily="34" charset="0"/>
              <a:ea typeface="MS PGothic" pitchFamily="34" charset="-128"/>
            </a:endParaRPr>
          </a:p>
          <a:p>
            <a:pPr defTabSz="457200" eaLnBrk="1" hangingPunct="1">
              <a:lnSpc>
                <a:spcPts val="2100"/>
              </a:lnSpc>
              <a:defRPr/>
            </a:pPr>
            <a:r>
              <a:rPr lang="pt-BR" sz="2200" dirty="0">
                <a:solidFill>
                  <a:prstClr val="black"/>
                </a:solidFill>
                <a:latin typeface="+mn-lt"/>
                <a:ea typeface="MS PGothic" pitchFamily="34" charset="-128"/>
              </a:rPr>
              <a:t>Ampliar acesso </a:t>
            </a:r>
            <a:r>
              <a:rPr lang="pt-BR" sz="2200" dirty="0" smtClean="0">
                <a:solidFill>
                  <a:prstClr val="black"/>
                </a:solidFill>
                <a:latin typeface="+mn-lt"/>
                <a:ea typeface="MS PGothic" pitchFamily="34" charset="-128"/>
              </a:rPr>
              <a:t>para pessoas </a:t>
            </a:r>
            <a:r>
              <a:rPr lang="pt-BR" sz="2200" dirty="0">
                <a:solidFill>
                  <a:prstClr val="black"/>
                </a:solidFill>
                <a:latin typeface="+mn-lt"/>
                <a:ea typeface="MS PGothic" pitchFamily="34" charset="-128"/>
              </a:rPr>
              <a:t>mais vulneráveis</a:t>
            </a:r>
          </a:p>
          <a:p>
            <a:pPr defTabSz="457200" eaLnBrk="1" hangingPunct="1">
              <a:lnSpc>
                <a:spcPts val="2100"/>
              </a:lnSpc>
              <a:defRPr/>
            </a:pPr>
            <a:r>
              <a:rPr lang="pt-BR" sz="2200" dirty="0">
                <a:solidFill>
                  <a:prstClr val="black"/>
                </a:solidFill>
                <a:latin typeface="+mn-lt"/>
                <a:ea typeface="MS PGothic" pitchFamily="34" charset="-128"/>
              </a:rPr>
              <a:t>Organização da </a:t>
            </a:r>
            <a:r>
              <a:rPr lang="pt-BR" sz="2200" dirty="0" smtClean="0">
                <a:solidFill>
                  <a:prstClr val="black"/>
                </a:solidFill>
                <a:latin typeface="+mn-lt"/>
                <a:ea typeface="MS PGothic" pitchFamily="34" charset="-128"/>
              </a:rPr>
              <a:t>rede </a:t>
            </a:r>
            <a:r>
              <a:rPr lang="pt-BR" sz="2200" dirty="0">
                <a:solidFill>
                  <a:prstClr val="black"/>
                </a:solidFill>
                <a:latin typeface="+mn-lt"/>
                <a:ea typeface="MS PGothic" pitchFamily="34" charset="-128"/>
              </a:rPr>
              <a:t>de </a:t>
            </a:r>
            <a:r>
              <a:rPr lang="pt-BR" sz="2200" dirty="0" smtClean="0">
                <a:solidFill>
                  <a:prstClr val="black"/>
                </a:solidFill>
                <a:latin typeface="+mn-lt"/>
                <a:ea typeface="MS PGothic" pitchFamily="34" charset="-128"/>
              </a:rPr>
              <a:t>cuidado regionalizada</a:t>
            </a:r>
            <a:endParaRPr lang="pt-BR" sz="2200" dirty="0">
              <a:solidFill>
                <a:prstClr val="black"/>
              </a:solidFill>
              <a:latin typeface="+mn-lt"/>
              <a:ea typeface="MS PGothic" pitchFamily="34" charset="-128"/>
            </a:endParaRPr>
          </a:p>
          <a:p>
            <a:pPr defTabSz="457200" eaLnBrk="1" hangingPunct="1">
              <a:lnSpc>
                <a:spcPts val="2100"/>
              </a:lnSpc>
              <a:defRPr/>
            </a:pPr>
            <a:r>
              <a:rPr lang="pt-BR" sz="2200" dirty="0">
                <a:solidFill>
                  <a:prstClr val="black"/>
                </a:solidFill>
                <a:latin typeface="+mn-lt"/>
                <a:ea typeface="MS PGothic" pitchFamily="34" charset="-128"/>
              </a:rPr>
              <a:t>Ampliar o papel da </a:t>
            </a:r>
            <a:r>
              <a:rPr lang="pt-BR" sz="2200" dirty="0" smtClean="0">
                <a:solidFill>
                  <a:prstClr val="black"/>
                </a:solidFill>
                <a:latin typeface="+mn-lt"/>
                <a:ea typeface="MS PGothic" pitchFamily="34" charset="-128"/>
              </a:rPr>
              <a:t>enfermagem </a:t>
            </a:r>
            <a:r>
              <a:rPr lang="pt-BR" sz="2200" dirty="0">
                <a:solidFill>
                  <a:prstClr val="black"/>
                </a:solidFill>
                <a:latin typeface="+mn-lt"/>
                <a:ea typeface="MS PGothic" pitchFamily="34" charset="-128"/>
              </a:rPr>
              <a:t>no manejo clínico e dispensa dos medicamentos sob </a:t>
            </a:r>
            <a:r>
              <a:rPr lang="pt-BR" sz="2200" dirty="0" smtClean="0">
                <a:solidFill>
                  <a:prstClr val="black"/>
                </a:solidFill>
                <a:latin typeface="+mn-lt"/>
                <a:ea typeface="MS PGothic" pitchFamily="34" charset="-128"/>
              </a:rPr>
              <a:t>protocolo</a:t>
            </a:r>
            <a:endParaRPr lang="pt-BR" sz="2200" dirty="0">
              <a:solidFill>
                <a:prstClr val="black"/>
              </a:solidFill>
              <a:latin typeface="+mn-lt"/>
              <a:ea typeface="MS PGothic" pitchFamily="34" charset="-128"/>
            </a:endParaRPr>
          </a:p>
          <a:p>
            <a:pPr defTabSz="457200" eaLnBrk="1" hangingPunct="1">
              <a:lnSpc>
                <a:spcPts val="2100"/>
              </a:lnSpc>
              <a:defRPr/>
            </a:pPr>
            <a:r>
              <a:rPr lang="pt-BR" sz="2200" dirty="0">
                <a:solidFill>
                  <a:prstClr val="black"/>
                </a:solidFill>
                <a:latin typeface="+mn-lt"/>
                <a:ea typeface="MS PGothic" pitchFamily="34" charset="-128"/>
              </a:rPr>
              <a:t>Definição dos pontos de atenção na </a:t>
            </a:r>
            <a:r>
              <a:rPr lang="pt-BR" sz="2200" dirty="0" smtClean="0">
                <a:solidFill>
                  <a:prstClr val="black"/>
                </a:solidFill>
                <a:latin typeface="+mn-lt"/>
                <a:ea typeface="MS PGothic" pitchFamily="34" charset="-128"/>
              </a:rPr>
              <a:t>rede </a:t>
            </a:r>
            <a:r>
              <a:rPr lang="pt-BR" sz="2200" dirty="0">
                <a:solidFill>
                  <a:prstClr val="black"/>
                </a:solidFill>
                <a:latin typeface="+mn-lt"/>
                <a:ea typeface="MS PGothic" pitchFamily="34" charset="-128"/>
              </a:rPr>
              <a:t>de </a:t>
            </a:r>
            <a:r>
              <a:rPr lang="pt-BR" sz="2200" dirty="0" smtClean="0">
                <a:solidFill>
                  <a:prstClr val="black"/>
                </a:solidFill>
                <a:latin typeface="+mn-lt"/>
                <a:ea typeface="MS PGothic" pitchFamily="34" charset="-128"/>
              </a:rPr>
              <a:t>cuidados</a:t>
            </a:r>
            <a:endParaRPr lang="pt-BR" sz="2200" dirty="0">
              <a:solidFill>
                <a:prstClr val="black"/>
              </a:solidFill>
              <a:latin typeface="+mn-lt"/>
              <a:ea typeface="MS PGothic" pitchFamily="34" charset="-128"/>
            </a:endParaRPr>
          </a:p>
          <a:p>
            <a:pPr defTabSz="457200" eaLnBrk="1" hangingPunct="1">
              <a:lnSpc>
                <a:spcPts val="2100"/>
              </a:lnSpc>
              <a:defRPr/>
            </a:pPr>
            <a:endParaRPr lang="pt-BR" sz="2200" b="1" dirty="0">
              <a:solidFill>
                <a:prstClr val="black"/>
              </a:solidFill>
              <a:latin typeface="+mn-lt"/>
              <a:ea typeface="MS PGothic" pitchFamily="34" charset="-128"/>
            </a:endParaRPr>
          </a:p>
          <a:p>
            <a:pPr defTabSz="457200" eaLnBrk="1" hangingPunct="1">
              <a:lnSpc>
                <a:spcPts val="2100"/>
              </a:lnSpc>
              <a:defRPr/>
            </a:pPr>
            <a:r>
              <a:rPr lang="pt-BR" sz="2200" b="1" dirty="0">
                <a:solidFill>
                  <a:prstClr val="black"/>
                </a:solidFill>
                <a:latin typeface="+mn-lt"/>
                <a:ea typeface="MS PGothic" pitchFamily="34" charset="-128"/>
              </a:rPr>
              <a:t>PrEP &amp; Diagnóstico e Tratamento das </a:t>
            </a:r>
            <a:r>
              <a:rPr lang="pt-BR" sz="2200" b="1" dirty="0" smtClean="0">
                <a:solidFill>
                  <a:prstClr val="black"/>
                </a:solidFill>
                <a:latin typeface="+mn-lt"/>
                <a:ea typeface="MS PGothic" pitchFamily="34" charset="-128"/>
              </a:rPr>
              <a:t>IST</a:t>
            </a:r>
            <a:endParaRPr lang="pt-BR" sz="2200" b="1" dirty="0">
              <a:solidFill>
                <a:prstClr val="black"/>
              </a:solidFill>
              <a:latin typeface="+mn-lt"/>
              <a:ea typeface="MS PGothic" pitchFamily="34" charset="-128"/>
            </a:endParaRPr>
          </a:p>
          <a:p>
            <a:pPr defTabSz="457200" eaLnBrk="1" hangingPunct="1">
              <a:lnSpc>
                <a:spcPts val="2100"/>
              </a:lnSpc>
              <a:defRPr/>
            </a:pPr>
            <a:r>
              <a:rPr lang="pt-BR" sz="2200" b="1" dirty="0">
                <a:solidFill>
                  <a:prstClr val="black"/>
                </a:solidFill>
                <a:latin typeface="+mn-lt"/>
                <a:ea typeface="MS PGothic" pitchFamily="34" charset="-128"/>
              </a:rPr>
              <a:t>Barreiras para a incorporação:</a:t>
            </a:r>
          </a:p>
          <a:p>
            <a:pPr defTabSz="457200" eaLnBrk="1" hangingPunct="1">
              <a:lnSpc>
                <a:spcPts val="2100"/>
              </a:lnSpc>
              <a:defRPr/>
            </a:pPr>
            <a:endParaRPr lang="pt-BR" sz="2200" dirty="0" smtClean="0">
              <a:solidFill>
                <a:prstClr val="black"/>
              </a:solidFill>
              <a:latin typeface="+mn-lt"/>
              <a:ea typeface="MS PGothic" pitchFamily="34" charset="-128"/>
            </a:endParaRPr>
          </a:p>
          <a:p>
            <a:pPr defTabSz="457200" eaLnBrk="1" hangingPunct="1">
              <a:lnSpc>
                <a:spcPts val="2100"/>
              </a:lnSpc>
              <a:defRPr/>
            </a:pPr>
            <a:r>
              <a:rPr lang="pt-BR" sz="2200" dirty="0" smtClean="0">
                <a:solidFill>
                  <a:prstClr val="black"/>
                </a:solidFill>
                <a:latin typeface="+mn-lt"/>
                <a:ea typeface="MS PGothic" pitchFamily="34" charset="-128"/>
              </a:rPr>
              <a:t>Infraestrutura </a:t>
            </a:r>
            <a:r>
              <a:rPr lang="pt-BR" sz="2200" dirty="0">
                <a:solidFill>
                  <a:prstClr val="black"/>
                </a:solidFill>
                <a:latin typeface="+mn-lt"/>
                <a:ea typeface="MS PGothic" pitchFamily="34" charset="-128"/>
              </a:rPr>
              <a:t>e </a:t>
            </a:r>
            <a:r>
              <a:rPr lang="pt-BR" sz="2200" dirty="0" smtClean="0">
                <a:solidFill>
                  <a:prstClr val="black"/>
                </a:solidFill>
                <a:latin typeface="+mn-lt"/>
                <a:ea typeface="MS PGothic" pitchFamily="34" charset="-128"/>
              </a:rPr>
              <a:t>recursos humanos </a:t>
            </a:r>
            <a:r>
              <a:rPr lang="pt-BR" sz="2200" dirty="0">
                <a:solidFill>
                  <a:prstClr val="black"/>
                </a:solidFill>
                <a:latin typeface="+mn-lt"/>
                <a:ea typeface="MS PGothic" pitchFamily="34" charset="-128"/>
              </a:rPr>
              <a:t>da </a:t>
            </a:r>
            <a:r>
              <a:rPr lang="pt-BR" sz="2200" dirty="0" smtClean="0">
                <a:solidFill>
                  <a:prstClr val="black"/>
                </a:solidFill>
                <a:latin typeface="+mn-lt"/>
                <a:ea typeface="MS PGothic" pitchFamily="34" charset="-128"/>
              </a:rPr>
              <a:t>rede </a:t>
            </a:r>
            <a:r>
              <a:rPr lang="pt-BR" sz="2200" dirty="0">
                <a:solidFill>
                  <a:prstClr val="black"/>
                </a:solidFill>
                <a:latin typeface="+mn-lt"/>
                <a:ea typeface="MS PGothic" pitchFamily="34" charset="-128"/>
              </a:rPr>
              <a:t>de </a:t>
            </a:r>
            <a:r>
              <a:rPr lang="pt-BR" sz="2200" dirty="0" smtClean="0">
                <a:solidFill>
                  <a:prstClr val="black"/>
                </a:solidFill>
                <a:latin typeface="+mn-lt"/>
                <a:ea typeface="MS PGothic" pitchFamily="34" charset="-128"/>
              </a:rPr>
              <a:t>cuidado </a:t>
            </a:r>
          </a:p>
          <a:p>
            <a:pPr defTabSz="457200" eaLnBrk="1" hangingPunct="1">
              <a:lnSpc>
                <a:spcPts val="2100"/>
              </a:lnSpc>
              <a:defRPr/>
            </a:pPr>
            <a:r>
              <a:rPr lang="pt-BR" sz="2200" dirty="0" smtClean="0">
                <a:solidFill>
                  <a:prstClr val="black"/>
                </a:solidFill>
                <a:latin typeface="+mn-lt"/>
                <a:ea typeface="MS PGothic" pitchFamily="34" charset="-128"/>
              </a:rPr>
              <a:t>Infraestrutura laboratorial: as </a:t>
            </a:r>
            <a:r>
              <a:rPr lang="pt-BR" sz="2200" dirty="0">
                <a:solidFill>
                  <a:prstClr val="black"/>
                </a:solidFill>
                <a:latin typeface="+mn-lt"/>
                <a:ea typeface="MS PGothic" pitchFamily="34" charset="-128"/>
              </a:rPr>
              <a:t>principais IST </a:t>
            </a:r>
            <a:r>
              <a:rPr lang="pt-BR" sz="2200" dirty="0" smtClean="0">
                <a:solidFill>
                  <a:prstClr val="black"/>
                </a:solidFill>
                <a:latin typeface="+mn-lt"/>
                <a:ea typeface="MS PGothic" pitchFamily="34" charset="-128"/>
              </a:rPr>
              <a:t>em geral são assintomáticas (</a:t>
            </a:r>
            <a:r>
              <a:rPr lang="pt-BR" sz="2200" dirty="0" smtClean="0">
                <a:solidFill>
                  <a:prstClr val="black"/>
                </a:solidFill>
                <a:latin typeface="+mn-lt"/>
                <a:ea typeface="MS PGothic" pitchFamily="34" charset="-128"/>
                <a:cs typeface="Arial" pitchFamily="34" charset="0"/>
              </a:rPr>
              <a:t>biologia molecular </a:t>
            </a:r>
            <a:r>
              <a:rPr lang="pt-BR" sz="2200" dirty="0">
                <a:solidFill>
                  <a:prstClr val="black"/>
                </a:solidFill>
                <a:latin typeface="+mn-lt"/>
                <a:ea typeface="MS PGothic" pitchFamily="34" charset="-128"/>
                <a:cs typeface="Arial" pitchFamily="34" charset="0"/>
              </a:rPr>
              <a:t>para diagnóstico de </a:t>
            </a:r>
            <a:r>
              <a:rPr lang="pt-BR" sz="2200" dirty="0" smtClean="0">
                <a:solidFill>
                  <a:prstClr val="black"/>
                </a:solidFill>
                <a:latin typeface="+mn-lt"/>
                <a:ea typeface="MS PGothic" pitchFamily="34" charset="-128"/>
                <a:cs typeface="Arial" pitchFamily="34" charset="0"/>
              </a:rPr>
              <a:t>clamídia e neisseria) </a:t>
            </a:r>
            <a:endParaRPr lang="pt-BR" sz="2200" dirty="0">
              <a:solidFill>
                <a:prstClr val="black"/>
              </a:solidFill>
              <a:latin typeface="+mn-lt"/>
              <a:ea typeface="MS PGothic" pitchFamily="34" charset="-128"/>
            </a:endParaRPr>
          </a:p>
          <a:p>
            <a:pPr defTabSz="457200" eaLnBrk="1" hangingPunct="1">
              <a:lnSpc>
                <a:spcPts val="2100"/>
              </a:lnSpc>
              <a:defRPr/>
            </a:pPr>
            <a:r>
              <a:rPr lang="pt-BR" sz="2200" dirty="0">
                <a:solidFill>
                  <a:prstClr val="black"/>
                </a:solidFill>
                <a:latin typeface="+mn-lt"/>
                <a:ea typeface="MS PGothic" pitchFamily="34" charset="-128"/>
              </a:rPr>
              <a:t>Capacitação de </a:t>
            </a:r>
            <a:r>
              <a:rPr lang="pt-BR" sz="2200" dirty="0" smtClean="0">
                <a:solidFill>
                  <a:prstClr val="black"/>
                </a:solidFill>
                <a:latin typeface="+mn-lt"/>
                <a:ea typeface="MS PGothic" pitchFamily="34" charset="-128"/>
              </a:rPr>
              <a:t>recursos humanos</a:t>
            </a:r>
            <a:endParaRPr lang="pt-BR" sz="2200" dirty="0">
              <a:solidFill>
                <a:prstClr val="black"/>
              </a:solidFill>
              <a:latin typeface="+mn-lt"/>
              <a:ea typeface="MS PGothic" pitchFamily="34" charset="-128"/>
            </a:endParaRPr>
          </a:p>
          <a:p>
            <a:pPr defTabSz="457200" eaLnBrk="1" hangingPunct="1">
              <a:lnSpc>
                <a:spcPts val="2100"/>
              </a:lnSpc>
              <a:defRPr/>
            </a:pPr>
            <a:r>
              <a:rPr lang="pt-BR" sz="2200" dirty="0" smtClean="0">
                <a:solidFill>
                  <a:prstClr val="black"/>
                </a:solidFill>
                <a:latin typeface="+mn-lt"/>
                <a:ea typeface="MS PGothic" pitchFamily="34" charset="-128"/>
              </a:rPr>
              <a:t>Disponibilidade de medicamentos </a:t>
            </a:r>
            <a:endParaRPr lang="pt-BR" sz="2200" dirty="0">
              <a:solidFill>
                <a:prstClr val="black"/>
              </a:solidFill>
              <a:latin typeface="+mn-lt"/>
              <a:ea typeface="MS PGothic" pitchFamily="34" charset="-128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-1" y="-4577"/>
            <a:ext cx="9137437" cy="141029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139">
            <a:extLst>
              <a:ext uri="{FF2B5EF4-FFF2-40B4-BE49-F238E27FC236}">
                <a16:creationId xmlns:a16="http://schemas.microsoft.com/office/drawing/2014/main" id="{6B1977C4-8E2C-408F-BCC4-4323E07EE8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5999" y="325438"/>
            <a:ext cx="8359513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200" b="1" dirty="0" smtClean="0">
                <a:latin typeface="Arial" charset="0"/>
                <a:ea typeface="+mn-ea"/>
                <a:cs typeface="Arial" charset="0"/>
              </a:rPr>
              <a:t>TECNOLOGIAS REDE / PROFISSIONAIS DE SAÚDE / CUSTO DEPENDENTES</a:t>
            </a:r>
            <a:endParaRPr lang="es-ES" sz="2200" b="1" dirty="0">
              <a:latin typeface="Arial" charset="0"/>
              <a:ea typeface="+mn-ea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1326" y="144809"/>
            <a:ext cx="4887268" cy="66350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ext Placeholder 1">
            <a:extLst>
              <a:ext uri="{FF2B5EF4-FFF2-40B4-BE49-F238E27FC236}">
                <a16:creationId xmlns:a16="http://schemas.microsoft.com/office/drawing/2014/main" id="{387C48BE-911E-44D8-AA35-B65C86132EA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14400" y="2133600"/>
            <a:ext cx="7391400" cy="3962400"/>
          </a:xfrm>
        </p:spPr>
        <p:txBody>
          <a:bodyPr/>
          <a:lstStyle/>
          <a:p>
            <a:pPr eaLnBrk="1" hangingPunct="1"/>
            <a:endParaRPr lang="pt-BR" altLang="pt-BR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pic>
        <p:nvPicPr>
          <p:cNvPr id="90116" name="Picture 3" descr="Screen Shot 2018-03-26 at 11.41.36 AM.png">
            <a:extLst>
              <a:ext uri="{FF2B5EF4-FFF2-40B4-BE49-F238E27FC236}">
                <a16:creationId xmlns:a16="http://schemas.microsoft.com/office/drawing/2014/main" id="{38DCFB1D-DF2C-422F-B204-DD01D5763A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75" y="1337480"/>
            <a:ext cx="8682038" cy="5520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117" name="Picture 6" descr="navy-background.png">
            <a:extLst>
              <a:ext uri="{FF2B5EF4-FFF2-40B4-BE49-F238E27FC236}">
                <a16:creationId xmlns:a16="http://schemas.microsoft.com/office/drawing/2014/main" id="{7C45883F-F679-4B41-BD3D-8BAC608787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25600" cy="102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118" name="CaixaDeTexto 5">
            <a:extLst>
              <a:ext uri="{FF2B5EF4-FFF2-40B4-BE49-F238E27FC236}">
                <a16:creationId xmlns:a16="http://schemas.microsoft.com/office/drawing/2014/main" id="{445E43BD-60C7-44FB-A80D-9A9BE94DFA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7388" y="122832"/>
            <a:ext cx="6391275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2600" b="1" dirty="0" smtClean="0">
                <a:solidFill>
                  <a:srgbClr val="1E344B"/>
                </a:solidFill>
              </a:rPr>
              <a:t>Porcentagem </a:t>
            </a:r>
            <a:r>
              <a:rPr lang="pt-BR" altLang="pt-BR" sz="2600" b="1" dirty="0">
                <a:solidFill>
                  <a:srgbClr val="1E344B"/>
                </a:solidFill>
              </a:rPr>
              <a:t>de </a:t>
            </a:r>
            <a:r>
              <a:rPr lang="pt-BR" altLang="pt-BR" sz="2600" b="1" dirty="0" smtClean="0">
                <a:solidFill>
                  <a:srgbClr val="1E344B"/>
                </a:solidFill>
              </a:rPr>
              <a:t>gonococos </a:t>
            </a:r>
            <a:r>
              <a:rPr lang="pt-BR" altLang="pt-BR" sz="2600" b="1" dirty="0">
                <a:solidFill>
                  <a:srgbClr val="1E344B"/>
                </a:solidFill>
              </a:rPr>
              <a:t>com resistência à </a:t>
            </a:r>
            <a:r>
              <a:rPr lang="pt-BR" altLang="pt-BR" sz="2600" b="1" dirty="0" err="1" smtClean="0">
                <a:solidFill>
                  <a:srgbClr val="1E344B"/>
                </a:solidFill>
              </a:rPr>
              <a:t>azitromicina</a:t>
            </a:r>
            <a:r>
              <a:rPr lang="pt-BR" altLang="pt-BR" sz="2600" b="1" dirty="0" smtClean="0">
                <a:solidFill>
                  <a:srgbClr val="1E344B"/>
                </a:solidFill>
              </a:rPr>
              <a:t> - WHO, 2014 </a:t>
            </a:r>
            <a:endParaRPr lang="pt-BR" altLang="pt-BR" sz="2600" b="1" dirty="0">
              <a:solidFill>
                <a:srgbClr val="1E344B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itle 3">
            <a:extLst>
              <a:ext uri="{FF2B5EF4-FFF2-40B4-BE49-F238E27FC236}">
                <a16:creationId xmlns:a16="http://schemas.microsoft.com/office/drawing/2014/main" id="{1543426D-61CD-4621-9923-576A830BA2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0189" y="465401"/>
            <a:ext cx="6164254" cy="679450"/>
          </a:xfrm>
        </p:spPr>
        <p:txBody>
          <a:bodyPr/>
          <a:lstStyle/>
          <a:p>
            <a:pPr eaLnBrk="1" hangingPunct="1"/>
            <a:r>
              <a:rPr lang="en-US" altLang="pt-BR" sz="2400" dirty="0" err="1" smtClean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Ciclo</a:t>
            </a:r>
            <a:r>
              <a:rPr lang="en-US" altLang="pt-BR" sz="2400" dirty="0" smtClean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r>
              <a:rPr lang="en-US" altLang="pt-BR" sz="2400" dirty="0" err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vicioso</a:t>
            </a:r>
            <a:r>
              <a:rPr lang="en-US" altLang="pt-BR" sz="2400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: </a:t>
            </a:r>
            <a:r>
              <a:rPr lang="en-US" altLang="pt-BR" sz="2400" dirty="0" smtClean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ISTs </a:t>
            </a:r>
            <a:r>
              <a:rPr lang="en-US" altLang="pt-BR" sz="2400" dirty="0" err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predizem</a:t>
            </a:r>
            <a:r>
              <a:rPr lang="en-US" altLang="pt-BR" sz="2400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r>
              <a:rPr lang="en-US" altLang="pt-BR" sz="2400" dirty="0" err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risco</a:t>
            </a:r>
            <a:r>
              <a:rPr lang="en-US" altLang="pt-BR" sz="2400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r>
              <a:rPr lang="en-US" altLang="pt-BR" sz="2400" dirty="0" err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futuro</a:t>
            </a:r>
            <a:r>
              <a:rPr lang="en-US" altLang="pt-BR" sz="2400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de  HIV</a:t>
            </a:r>
            <a:br>
              <a:rPr lang="en-US" altLang="pt-BR" sz="2400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</a:br>
            <a:endParaRPr lang="en-US" altLang="pt-BR" sz="2400" dirty="0">
              <a:solidFill>
                <a:schemeClr val="tx1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grpSp>
        <p:nvGrpSpPr>
          <p:cNvPr id="80899" name="Group 24">
            <a:extLst>
              <a:ext uri="{FF2B5EF4-FFF2-40B4-BE49-F238E27FC236}">
                <a16:creationId xmlns:a16="http://schemas.microsoft.com/office/drawing/2014/main" id="{824DD7F9-15A0-40C6-A63C-E2426C9D0A2F}"/>
              </a:ext>
            </a:extLst>
          </p:cNvPr>
          <p:cNvGrpSpPr>
            <a:grpSpLocks/>
          </p:cNvGrpSpPr>
          <p:nvPr/>
        </p:nvGrpSpPr>
        <p:grpSpPr bwMode="auto">
          <a:xfrm>
            <a:off x="2155825" y="1658938"/>
            <a:ext cx="4513263" cy="655637"/>
            <a:chOff x="228600" y="1600200"/>
            <a:chExt cx="5018028" cy="728270"/>
          </a:xfrm>
        </p:grpSpPr>
        <p:pic>
          <p:nvPicPr>
            <p:cNvPr id="80988" name="Picture 113">
              <a:extLst>
                <a:ext uri="{FF2B5EF4-FFF2-40B4-BE49-F238E27FC236}">
                  <a16:creationId xmlns:a16="http://schemas.microsoft.com/office/drawing/2014/main" id="{B00FAC2C-A450-44D2-971E-C0614CE0260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1600200"/>
              <a:ext cx="322867" cy="728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0989" name="Picture 114">
              <a:extLst>
                <a:ext uri="{FF2B5EF4-FFF2-40B4-BE49-F238E27FC236}">
                  <a16:creationId xmlns:a16="http://schemas.microsoft.com/office/drawing/2014/main" id="{175E0A44-2527-4547-ABEC-DC2D03155E1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9660" y="1600200"/>
              <a:ext cx="323866" cy="728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0990" name="Picture 115">
              <a:extLst>
                <a:ext uri="{FF2B5EF4-FFF2-40B4-BE49-F238E27FC236}">
                  <a16:creationId xmlns:a16="http://schemas.microsoft.com/office/drawing/2014/main" id="{31B29BEF-4678-4218-BFE5-17246FA6EAB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1720" y="1600200"/>
              <a:ext cx="323866" cy="728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0991" name="Picture 116">
              <a:extLst>
                <a:ext uri="{FF2B5EF4-FFF2-40B4-BE49-F238E27FC236}">
                  <a16:creationId xmlns:a16="http://schemas.microsoft.com/office/drawing/2014/main" id="{DDD6E6F9-867E-4063-8BE5-77286AAEEB3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2012" y="1600200"/>
              <a:ext cx="323866" cy="728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0992" name="Picture 117">
              <a:extLst>
                <a:ext uri="{FF2B5EF4-FFF2-40B4-BE49-F238E27FC236}">
                  <a16:creationId xmlns:a16="http://schemas.microsoft.com/office/drawing/2014/main" id="{86E0912C-CE6F-410D-9AA7-847ED5EE081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64072" y="1600200"/>
              <a:ext cx="323866" cy="728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0993" name="Picture 118">
              <a:extLst>
                <a:ext uri="{FF2B5EF4-FFF2-40B4-BE49-F238E27FC236}">
                  <a16:creationId xmlns:a16="http://schemas.microsoft.com/office/drawing/2014/main" id="{A1408BD2-1198-4067-89D5-167E3AB2E64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2817" y="1600200"/>
              <a:ext cx="323866" cy="728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0994" name="Picture 119">
              <a:extLst>
                <a:ext uri="{FF2B5EF4-FFF2-40B4-BE49-F238E27FC236}">
                  <a16:creationId xmlns:a16="http://schemas.microsoft.com/office/drawing/2014/main" id="{F78B8D4C-C19E-4A45-BC39-6BF0C05D544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34876" y="1600200"/>
              <a:ext cx="323866" cy="728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0995" name="Picture 120">
              <a:extLst>
                <a:ext uri="{FF2B5EF4-FFF2-40B4-BE49-F238E27FC236}">
                  <a16:creationId xmlns:a16="http://schemas.microsoft.com/office/drawing/2014/main" id="{4E23756D-186F-4627-8EE6-97A9F05F60E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75169" y="1600200"/>
              <a:ext cx="323866" cy="728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0996" name="Picture 121">
              <a:extLst>
                <a:ext uri="{FF2B5EF4-FFF2-40B4-BE49-F238E27FC236}">
                  <a16:creationId xmlns:a16="http://schemas.microsoft.com/office/drawing/2014/main" id="{FDAD7744-152D-4EB3-BEFC-83E6FD4E959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07228" y="1600200"/>
              <a:ext cx="323866" cy="728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0997" name="Picture 122">
              <a:extLst>
                <a:ext uri="{FF2B5EF4-FFF2-40B4-BE49-F238E27FC236}">
                  <a16:creationId xmlns:a16="http://schemas.microsoft.com/office/drawing/2014/main" id="{83EB7377-4FC6-4D9B-8143-8BCBB2596FB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43560" y="1600200"/>
              <a:ext cx="323866" cy="728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0998" name="Picture 123">
              <a:extLst>
                <a:ext uri="{FF2B5EF4-FFF2-40B4-BE49-F238E27FC236}">
                  <a16:creationId xmlns:a16="http://schemas.microsoft.com/office/drawing/2014/main" id="{4CCCC774-0321-4045-A1AA-3417F868363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18350" y="1600200"/>
              <a:ext cx="323866" cy="728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0999" name="Picture 124">
              <a:extLst>
                <a:ext uri="{FF2B5EF4-FFF2-40B4-BE49-F238E27FC236}">
                  <a16:creationId xmlns:a16="http://schemas.microsoft.com/office/drawing/2014/main" id="{6A08B099-0204-4F4F-9997-B8D356F994F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50410" y="1600200"/>
              <a:ext cx="323866" cy="728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1000" name="Picture 125">
              <a:extLst>
                <a:ext uri="{FF2B5EF4-FFF2-40B4-BE49-F238E27FC236}">
                  <a16:creationId xmlns:a16="http://schemas.microsoft.com/office/drawing/2014/main" id="{70DD11C0-6709-4676-821E-7312DB4ECBA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90702" y="1600200"/>
              <a:ext cx="323866" cy="728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1001" name="Picture 126">
              <a:extLst>
                <a:ext uri="{FF2B5EF4-FFF2-40B4-BE49-F238E27FC236}">
                  <a16:creationId xmlns:a16="http://schemas.microsoft.com/office/drawing/2014/main" id="{389323C8-431C-49CE-91CD-2F342C53B24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22762" y="1600200"/>
              <a:ext cx="323866" cy="728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1002" name="Picture 132">
              <a:extLst>
                <a:ext uri="{FF2B5EF4-FFF2-40B4-BE49-F238E27FC236}">
                  <a16:creationId xmlns:a16="http://schemas.microsoft.com/office/drawing/2014/main" id="{92DA4343-2123-4A07-A11C-6598AD1D842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83325" y="1600200"/>
              <a:ext cx="323866" cy="728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0900" name="TextBox 40">
            <a:extLst>
              <a:ext uri="{FF2B5EF4-FFF2-40B4-BE49-F238E27FC236}">
                <a16:creationId xmlns:a16="http://schemas.microsoft.com/office/drawing/2014/main" id="{C20B2CC1-8D6C-414E-AF93-78F6281593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4238" y="2314575"/>
            <a:ext cx="5956408" cy="36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98" tIns="45649" rIns="91298" bIns="45649">
            <a:spAutoFit/>
          </a:bodyPr>
          <a:lstStyle>
            <a:lvl1pPr defTabSz="339725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 defTabSz="339725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339725">
              <a:spcBef>
                <a:spcPct val="20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339725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339725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3397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3397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3397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3397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pt-BR" sz="1800" dirty="0">
                <a:solidFill>
                  <a:srgbClr val="000000"/>
                </a:solidFill>
                <a:latin typeface="Franklin Gothic Medium" panose="020B0603020102020204" pitchFamily="34" charset="0"/>
              </a:rPr>
              <a:t>1 </a:t>
            </a:r>
            <a:r>
              <a:rPr lang="en-US" altLang="pt-BR" sz="1800" dirty="0" err="1">
                <a:solidFill>
                  <a:srgbClr val="000000"/>
                </a:solidFill>
                <a:latin typeface="Franklin Gothic Medium" panose="020B0603020102020204" pitchFamily="34" charset="0"/>
              </a:rPr>
              <a:t>em</a:t>
            </a:r>
            <a:r>
              <a:rPr lang="en-US" altLang="pt-BR" sz="1800" dirty="0">
                <a:solidFill>
                  <a:srgbClr val="000000"/>
                </a:solidFill>
                <a:latin typeface="Franklin Gothic Medium" panose="020B0603020102020204" pitchFamily="34" charset="0"/>
              </a:rPr>
              <a:t> 15 HSH foi </a:t>
            </a:r>
            <a:r>
              <a:rPr lang="en-US" altLang="pt-BR" sz="1800" dirty="0" err="1">
                <a:solidFill>
                  <a:srgbClr val="000000"/>
                </a:solidFill>
                <a:latin typeface="Franklin Gothic Medium" panose="020B0603020102020204" pitchFamily="34" charset="0"/>
              </a:rPr>
              <a:t>diagnosticado</a:t>
            </a:r>
            <a:r>
              <a:rPr lang="en-US" altLang="pt-BR" sz="1800" dirty="0">
                <a:solidFill>
                  <a:srgbClr val="000000"/>
                </a:solidFill>
                <a:latin typeface="Franklin Gothic Medium" panose="020B0603020102020204" pitchFamily="34" charset="0"/>
              </a:rPr>
              <a:t> com HIV </a:t>
            </a:r>
            <a:r>
              <a:rPr lang="en-US" altLang="pt-BR" sz="1800" dirty="0" err="1">
                <a:solidFill>
                  <a:srgbClr val="000000"/>
                </a:solidFill>
                <a:latin typeface="Franklin Gothic Medium" panose="020B0603020102020204" pitchFamily="34" charset="0"/>
              </a:rPr>
              <a:t>dentro</a:t>
            </a:r>
            <a:r>
              <a:rPr lang="en-US" altLang="pt-BR" sz="1800" dirty="0">
                <a:solidFill>
                  <a:srgbClr val="000000"/>
                </a:solidFill>
                <a:latin typeface="Franklin Gothic Medium" panose="020B0603020102020204" pitchFamily="34" charset="0"/>
              </a:rPr>
              <a:t> de </a:t>
            </a:r>
            <a:r>
              <a:rPr lang="en-US" altLang="pt-BR" sz="1800" dirty="0" smtClean="0">
                <a:solidFill>
                  <a:srgbClr val="000000"/>
                </a:solidFill>
                <a:latin typeface="Franklin Gothic Medium" panose="020B0603020102020204" pitchFamily="34" charset="0"/>
              </a:rPr>
              <a:t>1 ano.*</a:t>
            </a:r>
            <a:endParaRPr lang="en-US" altLang="pt-BR" sz="1800" dirty="0">
              <a:solidFill>
                <a:srgbClr val="000000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80901" name="TextBox 133">
            <a:extLst>
              <a:ext uri="{FF2B5EF4-FFF2-40B4-BE49-F238E27FC236}">
                <a16:creationId xmlns:a16="http://schemas.microsoft.com/office/drawing/2014/main" id="{4EEFE843-DF6B-461C-A22E-3B37D452BF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8838" y="6030913"/>
            <a:ext cx="60245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98" tIns="45649" rIns="91298" bIns="45649">
            <a:spAutoFit/>
          </a:bodyPr>
          <a:lstStyle>
            <a:lvl1pPr defTabSz="339725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 defTabSz="339725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339725">
              <a:spcBef>
                <a:spcPct val="20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339725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339725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3397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3397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3397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3397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pt-BR" sz="1800">
                <a:solidFill>
                  <a:srgbClr val="000000"/>
                </a:solidFill>
                <a:latin typeface="Franklin Gothic Medium" panose="020B0603020102020204" pitchFamily="34" charset="0"/>
              </a:rPr>
              <a:t>1 em 53 HSH foi diagnosticado com HIV dentro de 1 ano.*</a:t>
            </a:r>
          </a:p>
        </p:txBody>
      </p:sp>
      <p:sp>
        <p:nvSpPr>
          <p:cNvPr id="80902" name="TextBox 41">
            <a:extLst>
              <a:ext uri="{FF2B5EF4-FFF2-40B4-BE49-F238E27FC236}">
                <a16:creationId xmlns:a16="http://schemas.microsoft.com/office/drawing/2014/main" id="{2A1FEE9D-CCB4-4223-87B3-3FF61ED961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608138"/>
            <a:ext cx="1674813" cy="64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98" tIns="45649" rIns="91298" bIns="45649">
            <a:spAutoFit/>
          </a:bodyPr>
          <a:lstStyle>
            <a:lvl1pPr defTabSz="339725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 defTabSz="339725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339725">
              <a:spcBef>
                <a:spcPct val="20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339725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339725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3397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3397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3397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3397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pt-BR" sz="1800" dirty="0" err="1" smtClean="0">
                <a:solidFill>
                  <a:srgbClr val="000000"/>
                </a:solidFill>
                <a:latin typeface="Franklin Gothic Medium" panose="020B0603020102020204" pitchFamily="34" charset="0"/>
              </a:rPr>
              <a:t>Gonococo</a:t>
            </a:r>
            <a:r>
              <a:rPr lang="en-US" altLang="pt-BR" sz="1800" dirty="0" smtClean="0">
                <a:solidFill>
                  <a:srgbClr val="000000"/>
                </a:solidFill>
                <a:latin typeface="Franklin Gothic Medium" panose="020B0603020102020204" pitchFamily="34" charset="0"/>
              </a:rPr>
              <a:t> </a:t>
            </a:r>
            <a:r>
              <a:rPr lang="en-US" altLang="pt-BR" sz="1800" dirty="0" err="1" smtClean="0">
                <a:solidFill>
                  <a:srgbClr val="000000"/>
                </a:solidFill>
                <a:latin typeface="Franklin Gothic Medium" panose="020B0603020102020204" pitchFamily="34" charset="0"/>
              </a:rPr>
              <a:t>ou</a:t>
            </a:r>
            <a:r>
              <a:rPr lang="en-US" altLang="pt-BR" sz="1800" dirty="0" smtClean="0">
                <a:solidFill>
                  <a:srgbClr val="000000"/>
                </a:solidFill>
                <a:latin typeface="Franklin Gothic Medium" panose="020B0603020102020204" pitchFamily="34" charset="0"/>
              </a:rPr>
              <a:t> </a:t>
            </a:r>
            <a:r>
              <a:rPr lang="en-US" altLang="pt-BR" sz="1800" dirty="0" err="1" smtClean="0">
                <a:solidFill>
                  <a:srgbClr val="000000"/>
                </a:solidFill>
                <a:latin typeface="Franklin Gothic Medium" panose="020B0603020102020204" pitchFamily="34" charset="0"/>
              </a:rPr>
              <a:t>clamídia</a:t>
            </a:r>
            <a:r>
              <a:rPr lang="en-US" altLang="pt-BR" sz="1800" dirty="0" smtClean="0">
                <a:solidFill>
                  <a:srgbClr val="000000"/>
                </a:solidFill>
                <a:latin typeface="Franklin Gothic Medium" panose="020B0603020102020204" pitchFamily="34" charset="0"/>
              </a:rPr>
              <a:t> </a:t>
            </a:r>
            <a:r>
              <a:rPr lang="en-US" altLang="pt-BR" sz="1800" dirty="0" err="1">
                <a:solidFill>
                  <a:srgbClr val="000000"/>
                </a:solidFill>
                <a:latin typeface="Franklin Gothic Medium" panose="020B0603020102020204" pitchFamily="34" charset="0"/>
              </a:rPr>
              <a:t>retal</a:t>
            </a:r>
            <a:endParaRPr lang="en-US" altLang="pt-BR" sz="1800" dirty="0">
              <a:solidFill>
                <a:srgbClr val="000000"/>
              </a:solidFill>
              <a:latin typeface="Franklin Gothic Medium" panose="020B0603020102020204" pitchFamily="34" charset="0"/>
            </a:endParaRPr>
          </a:p>
        </p:txBody>
      </p:sp>
      <p:grpSp>
        <p:nvGrpSpPr>
          <p:cNvPr id="80903" name="Group 190">
            <a:extLst>
              <a:ext uri="{FF2B5EF4-FFF2-40B4-BE49-F238E27FC236}">
                <a16:creationId xmlns:a16="http://schemas.microsoft.com/office/drawing/2014/main" id="{AE68E0AE-C529-406E-91A2-FBEB1701415B}"/>
              </a:ext>
            </a:extLst>
          </p:cNvPr>
          <p:cNvGrpSpPr>
            <a:grpSpLocks/>
          </p:cNvGrpSpPr>
          <p:nvPr/>
        </p:nvGrpSpPr>
        <p:grpSpPr bwMode="auto">
          <a:xfrm>
            <a:off x="2151063" y="2852738"/>
            <a:ext cx="5422900" cy="655637"/>
            <a:chOff x="2141684" y="2587798"/>
            <a:chExt cx="5423129" cy="655071"/>
          </a:xfrm>
        </p:grpSpPr>
        <p:pic>
          <p:nvPicPr>
            <p:cNvPr id="80970" name="Picture 135">
              <a:extLst>
                <a:ext uri="{FF2B5EF4-FFF2-40B4-BE49-F238E27FC236}">
                  <a16:creationId xmlns:a16="http://schemas.microsoft.com/office/drawing/2014/main" id="{C4E58352-A0BA-4D42-8400-18095D705EA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41684" y="2587798"/>
              <a:ext cx="290415" cy="6550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0971" name="Picture 136">
              <a:extLst>
                <a:ext uri="{FF2B5EF4-FFF2-40B4-BE49-F238E27FC236}">
                  <a16:creationId xmlns:a16="http://schemas.microsoft.com/office/drawing/2014/main" id="{FD6FB799-E50A-4E25-9929-E7D48D6A319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9469" y="2587798"/>
              <a:ext cx="291314" cy="6550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0972" name="Picture 137">
              <a:extLst>
                <a:ext uri="{FF2B5EF4-FFF2-40B4-BE49-F238E27FC236}">
                  <a16:creationId xmlns:a16="http://schemas.microsoft.com/office/drawing/2014/main" id="{36A37BC6-C696-4D8A-A142-087EE8E2043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8153" y="2587798"/>
              <a:ext cx="291314" cy="6550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0973" name="Picture 138">
              <a:extLst>
                <a:ext uri="{FF2B5EF4-FFF2-40B4-BE49-F238E27FC236}">
                  <a16:creationId xmlns:a16="http://schemas.microsoft.com/office/drawing/2014/main" id="{B2F0D90E-C23C-4E02-B142-DBEE95ABC0B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4242" y="2587798"/>
              <a:ext cx="291314" cy="6550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0974" name="Picture 139">
              <a:extLst>
                <a:ext uri="{FF2B5EF4-FFF2-40B4-BE49-F238E27FC236}">
                  <a16:creationId xmlns:a16="http://schemas.microsoft.com/office/drawing/2014/main" id="{7F1BC644-C36C-4521-BB0F-CC6BCFF80FC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2926" y="2587798"/>
              <a:ext cx="291314" cy="6550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0975" name="Picture 140">
              <a:extLst>
                <a:ext uri="{FF2B5EF4-FFF2-40B4-BE49-F238E27FC236}">
                  <a16:creationId xmlns:a16="http://schemas.microsoft.com/office/drawing/2014/main" id="{1B0BAD6E-BC46-421B-B8AF-233FF328525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7623" y="2587798"/>
              <a:ext cx="291314" cy="6550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0976" name="Picture 141">
              <a:extLst>
                <a:ext uri="{FF2B5EF4-FFF2-40B4-BE49-F238E27FC236}">
                  <a16:creationId xmlns:a16="http://schemas.microsoft.com/office/drawing/2014/main" id="{15E9DC54-9DD7-44C4-B4E0-BD87250D98E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46307" y="2587798"/>
              <a:ext cx="291314" cy="6550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0977" name="Picture 142">
              <a:extLst>
                <a:ext uri="{FF2B5EF4-FFF2-40B4-BE49-F238E27FC236}">
                  <a16:creationId xmlns:a16="http://schemas.microsoft.com/office/drawing/2014/main" id="{7E632ADA-3156-447E-92AB-67B2781F956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52396" y="2587798"/>
              <a:ext cx="291314" cy="6550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0978" name="Picture 143">
              <a:extLst>
                <a:ext uri="{FF2B5EF4-FFF2-40B4-BE49-F238E27FC236}">
                  <a16:creationId xmlns:a16="http://schemas.microsoft.com/office/drawing/2014/main" id="{E0E8BA82-1BF0-4484-9D3B-3739F6C7571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51080" y="2587798"/>
              <a:ext cx="291314" cy="6550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0979" name="Picture 144">
              <a:extLst>
                <a:ext uri="{FF2B5EF4-FFF2-40B4-BE49-F238E27FC236}">
                  <a16:creationId xmlns:a16="http://schemas.microsoft.com/office/drawing/2014/main" id="{C58E9C31-D244-4CF0-9962-561C4E7EADE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53606" y="2587798"/>
              <a:ext cx="291314" cy="6550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0980" name="Picture 145">
              <a:extLst>
                <a:ext uri="{FF2B5EF4-FFF2-40B4-BE49-F238E27FC236}">
                  <a16:creationId xmlns:a16="http://schemas.microsoft.com/office/drawing/2014/main" id="{A1899898-A0DD-4C64-9C5F-AEA78E41A10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60572" y="2587798"/>
              <a:ext cx="291314" cy="6550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0981" name="Picture 146">
              <a:extLst>
                <a:ext uri="{FF2B5EF4-FFF2-40B4-BE49-F238E27FC236}">
                  <a16:creationId xmlns:a16="http://schemas.microsoft.com/office/drawing/2014/main" id="{F099E205-97F3-4A48-A49F-B98B2F5F5BC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59256" y="2587798"/>
              <a:ext cx="291314" cy="6550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0982" name="Picture 147">
              <a:extLst>
                <a:ext uri="{FF2B5EF4-FFF2-40B4-BE49-F238E27FC236}">
                  <a16:creationId xmlns:a16="http://schemas.microsoft.com/office/drawing/2014/main" id="{27FFE2F8-7B0F-44D7-A799-C9054FD8105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65345" y="2587798"/>
              <a:ext cx="291314" cy="6550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0983" name="Picture 148">
              <a:extLst>
                <a:ext uri="{FF2B5EF4-FFF2-40B4-BE49-F238E27FC236}">
                  <a16:creationId xmlns:a16="http://schemas.microsoft.com/office/drawing/2014/main" id="{FB252EE1-7CE6-4875-B001-5DEF9ED9725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64029" y="2587798"/>
              <a:ext cx="291314" cy="6550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0984" name="Picture 149">
              <a:extLst>
                <a:ext uri="{FF2B5EF4-FFF2-40B4-BE49-F238E27FC236}">
                  <a16:creationId xmlns:a16="http://schemas.microsoft.com/office/drawing/2014/main" id="{7EA1B5A4-F852-4608-ACAA-6EC1040800E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68726" y="2587798"/>
              <a:ext cx="291314" cy="6550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0985" name="Picture 150">
              <a:extLst>
                <a:ext uri="{FF2B5EF4-FFF2-40B4-BE49-F238E27FC236}">
                  <a16:creationId xmlns:a16="http://schemas.microsoft.com/office/drawing/2014/main" id="{D67DC059-84B3-43A4-9027-031E620CF1A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67410" y="2587798"/>
              <a:ext cx="291314" cy="6550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0986" name="Picture 151">
              <a:extLst>
                <a:ext uri="{FF2B5EF4-FFF2-40B4-BE49-F238E27FC236}">
                  <a16:creationId xmlns:a16="http://schemas.microsoft.com/office/drawing/2014/main" id="{569B3CB2-4C94-40CD-96A6-959A416A5FD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73499" y="2587798"/>
              <a:ext cx="291314" cy="6550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0987" name="Picture 154">
              <a:extLst>
                <a:ext uri="{FF2B5EF4-FFF2-40B4-BE49-F238E27FC236}">
                  <a16:creationId xmlns:a16="http://schemas.microsoft.com/office/drawing/2014/main" id="{36B648BD-4FD3-41A5-B278-4F8BF0E02BF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59221" y="2587798"/>
              <a:ext cx="291314" cy="6550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0904" name="TextBox 155">
            <a:extLst>
              <a:ext uri="{FF2B5EF4-FFF2-40B4-BE49-F238E27FC236}">
                <a16:creationId xmlns:a16="http://schemas.microsoft.com/office/drawing/2014/main" id="{F2994B62-A5D1-43BE-A6CA-A17D8E6EE7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4238" y="3508375"/>
            <a:ext cx="61515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98" tIns="45649" rIns="91298" bIns="45649">
            <a:spAutoFit/>
          </a:bodyPr>
          <a:lstStyle>
            <a:lvl1pPr defTabSz="339725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 defTabSz="339725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339725">
              <a:spcBef>
                <a:spcPct val="20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339725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339725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3397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3397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3397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3397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pt-BR" sz="1800">
                <a:solidFill>
                  <a:srgbClr val="000000"/>
                </a:solidFill>
                <a:latin typeface="Franklin Gothic Medium" panose="020B0603020102020204" pitchFamily="34" charset="0"/>
              </a:rPr>
              <a:t>1 em 18 HSH foi diagnosticado com HIV dentro de  1 ano.**</a:t>
            </a:r>
          </a:p>
        </p:txBody>
      </p:sp>
      <p:sp>
        <p:nvSpPr>
          <p:cNvPr id="80905" name="TextBox 156">
            <a:extLst>
              <a:ext uri="{FF2B5EF4-FFF2-40B4-BE49-F238E27FC236}">
                <a16:creationId xmlns:a16="http://schemas.microsoft.com/office/drawing/2014/main" id="{856ACA54-5EE5-4FA8-82C2-0484E145D9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2708275"/>
            <a:ext cx="1674813" cy="64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98" tIns="45649" rIns="91298" bIns="45649">
            <a:spAutoFit/>
          </a:bodyPr>
          <a:lstStyle>
            <a:lvl1pPr defTabSz="339725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 defTabSz="339725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339725">
              <a:spcBef>
                <a:spcPct val="20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339725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339725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3397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3397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3397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3397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pt-BR" sz="1800" dirty="0" err="1">
                <a:solidFill>
                  <a:srgbClr val="000000"/>
                </a:solidFill>
                <a:latin typeface="Franklin Gothic Medium" panose="020B0603020102020204" pitchFamily="34" charset="0"/>
              </a:rPr>
              <a:t>Sifilis</a:t>
            </a:r>
            <a:r>
              <a:rPr lang="en-US" altLang="pt-BR" sz="1800" dirty="0">
                <a:solidFill>
                  <a:srgbClr val="000000"/>
                </a:solidFill>
                <a:latin typeface="Franklin Gothic Medium" panose="020B0603020102020204" pitchFamily="34" charset="0"/>
              </a:rPr>
              <a:t> </a:t>
            </a:r>
            <a:r>
              <a:rPr lang="en-US" altLang="pt-BR" sz="1800" dirty="0" err="1" smtClean="0">
                <a:solidFill>
                  <a:srgbClr val="000000"/>
                </a:solidFill>
                <a:latin typeface="Franklin Gothic Medium" panose="020B0603020102020204" pitchFamily="34" charset="0"/>
              </a:rPr>
              <a:t>primária</a:t>
            </a:r>
            <a:r>
              <a:rPr lang="en-US" altLang="pt-BR" sz="1800" dirty="0" smtClean="0">
                <a:solidFill>
                  <a:srgbClr val="000000"/>
                </a:solidFill>
                <a:latin typeface="Franklin Gothic Medium" panose="020B0603020102020204" pitchFamily="34" charset="0"/>
              </a:rPr>
              <a:t> </a:t>
            </a:r>
            <a:r>
              <a:rPr lang="en-US" altLang="pt-BR" sz="1800" dirty="0" err="1" smtClean="0">
                <a:solidFill>
                  <a:srgbClr val="000000"/>
                </a:solidFill>
                <a:latin typeface="Franklin Gothic Medium" panose="020B0603020102020204" pitchFamily="34" charset="0"/>
              </a:rPr>
              <a:t>ou</a:t>
            </a:r>
            <a:r>
              <a:rPr lang="en-US" altLang="pt-BR" sz="1800" dirty="0">
                <a:solidFill>
                  <a:srgbClr val="000000"/>
                </a:solidFill>
                <a:latin typeface="Franklin Gothic Medium" panose="020B0603020102020204" pitchFamily="34" charset="0"/>
              </a:rPr>
              <a:t> </a:t>
            </a:r>
            <a:r>
              <a:rPr lang="en-US" altLang="pt-BR" sz="1800" dirty="0" err="1" smtClean="0">
                <a:solidFill>
                  <a:srgbClr val="000000"/>
                </a:solidFill>
                <a:latin typeface="Franklin Gothic Medium" panose="020B0603020102020204" pitchFamily="34" charset="0"/>
              </a:rPr>
              <a:t>secundária</a:t>
            </a:r>
            <a:endParaRPr lang="en-US" altLang="pt-BR" sz="1800" dirty="0">
              <a:solidFill>
                <a:srgbClr val="000000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80906" name="TextBox 157">
            <a:extLst>
              <a:ext uri="{FF2B5EF4-FFF2-40B4-BE49-F238E27FC236}">
                <a16:creationId xmlns:a16="http://schemas.microsoft.com/office/drawing/2014/main" id="{5DCBA3AD-4DF5-4F2D-B113-526003A66E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3876675"/>
            <a:ext cx="17605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98" tIns="45649" rIns="91298" bIns="45649">
            <a:spAutoFit/>
          </a:bodyPr>
          <a:lstStyle>
            <a:lvl1pPr defTabSz="339725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 defTabSz="339725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339725">
              <a:spcBef>
                <a:spcPct val="20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339725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339725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3397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3397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3397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3397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pt-BR" sz="1800" dirty="0" err="1">
                <a:solidFill>
                  <a:srgbClr val="000000"/>
                </a:solidFill>
                <a:latin typeface="Franklin Gothic Medium" panose="020B0603020102020204" pitchFamily="34" charset="0"/>
              </a:rPr>
              <a:t>Sem</a:t>
            </a:r>
            <a:r>
              <a:rPr lang="en-US" altLang="pt-BR" sz="1800" dirty="0">
                <a:solidFill>
                  <a:srgbClr val="000000"/>
                </a:solidFill>
                <a:latin typeface="Franklin Gothic Medium" panose="020B0603020102020204" pitchFamily="34" charset="0"/>
              </a:rPr>
              <a:t> </a:t>
            </a:r>
            <a:r>
              <a:rPr lang="en-US" altLang="pt-BR" sz="1800" dirty="0" err="1">
                <a:solidFill>
                  <a:srgbClr val="000000"/>
                </a:solidFill>
                <a:latin typeface="Franklin Gothic Medium" panose="020B0603020102020204" pitchFamily="34" charset="0"/>
              </a:rPr>
              <a:t>sifilis</a:t>
            </a:r>
            <a:r>
              <a:rPr lang="en-US" altLang="pt-BR" sz="1800" dirty="0">
                <a:solidFill>
                  <a:srgbClr val="000000"/>
                </a:solidFill>
                <a:latin typeface="Franklin Gothic Medium" panose="020B0603020102020204" pitchFamily="34" charset="0"/>
              </a:rPr>
              <a:t> </a:t>
            </a:r>
            <a:r>
              <a:rPr lang="en-US" altLang="pt-BR" sz="1800" dirty="0" err="1">
                <a:solidFill>
                  <a:srgbClr val="000000"/>
                </a:solidFill>
                <a:latin typeface="Franklin Gothic Medium" panose="020B0603020102020204" pitchFamily="34" charset="0"/>
              </a:rPr>
              <a:t>ou</a:t>
            </a:r>
            <a:r>
              <a:rPr lang="en-US" altLang="pt-BR" sz="1800" dirty="0">
                <a:solidFill>
                  <a:srgbClr val="000000"/>
                </a:solidFill>
                <a:latin typeface="Franklin Gothic Medium" panose="020B0603020102020204" pitchFamily="34" charset="0"/>
              </a:rPr>
              <a:t> IST </a:t>
            </a:r>
            <a:r>
              <a:rPr lang="en-US" altLang="pt-BR" sz="1800" dirty="0" err="1">
                <a:solidFill>
                  <a:srgbClr val="000000"/>
                </a:solidFill>
                <a:latin typeface="Franklin Gothic Medium" panose="020B0603020102020204" pitchFamily="34" charset="0"/>
              </a:rPr>
              <a:t>retal</a:t>
            </a:r>
            <a:endParaRPr lang="en-US" altLang="pt-BR" sz="1800" dirty="0">
              <a:solidFill>
                <a:srgbClr val="000000"/>
              </a:solidFill>
              <a:latin typeface="Franklin Gothic Medium" panose="020B0603020102020204" pitchFamily="34" charset="0"/>
            </a:endParaRPr>
          </a:p>
        </p:txBody>
      </p:sp>
      <p:grpSp>
        <p:nvGrpSpPr>
          <p:cNvPr id="80907" name="Group 183">
            <a:extLst>
              <a:ext uri="{FF2B5EF4-FFF2-40B4-BE49-F238E27FC236}">
                <a16:creationId xmlns:a16="http://schemas.microsoft.com/office/drawing/2014/main" id="{58EEACAB-F893-4773-B06C-6494164418FE}"/>
              </a:ext>
            </a:extLst>
          </p:cNvPr>
          <p:cNvGrpSpPr>
            <a:grpSpLocks/>
          </p:cNvGrpSpPr>
          <p:nvPr/>
        </p:nvGrpSpPr>
        <p:grpSpPr bwMode="auto">
          <a:xfrm>
            <a:off x="2128838" y="3959225"/>
            <a:ext cx="6035675" cy="2060575"/>
            <a:chOff x="1976478" y="4033070"/>
            <a:chExt cx="6709262" cy="2291530"/>
          </a:xfrm>
        </p:grpSpPr>
        <p:grpSp>
          <p:nvGrpSpPr>
            <p:cNvPr id="80914" name="Group 49">
              <a:extLst>
                <a:ext uri="{FF2B5EF4-FFF2-40B4-BE49-F238E27FC236}">
                  <a16:creationId xmlns:a16="http://schemas.microsoft.com/office/drawing/2014/main" id="{78EDD72A-2204-4824-A031-249FBFDC1CE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82257" y="4033070"/>
              <a:ext cx="6697516" cy="728270"/>
              <a:chOff x="685517" y="1828800"/>
              <a:chExt cx="8550829" cy="929794"/>
            </a:xfrm>
          </p:grpSpPr>
          <p:pic>
            <p:nvPicPr>
              <p:cNvPr id="80950" name="Picture 4">
                <a:extLst>
                  <a:ext uri="{FF2B5EF4-FFF2-40B4-BE49-F238E27FC236}">
                    <a16:creationId xmlns:a16="http://schemas.microsoft.com/office/drawing/2014/main" id="{7D846FFC-87B6-485F-84BD-D08DA58983D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5517" y="1828800"/>
                <a:ext cx="412209" cy="9297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0951" name="Picture 5">
                <a:extLst>
                  <a:ext uri="{FF2B5EF4-FFF2-40B4-BE49-F238E27FC236}">
                    <a16:creationId xmlns:a16="http://schemas.microsoft.com/office/drawing/2014/main" id="{81F948C4-ED6E-4791-8036-8F6D206BEAD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08187" y="1828800"/>
                <a:ext cx="413485" cy="9297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0952" name="Picture 6">
                <a:extLst>
                  <a:ext uri="{FF2B5EF4-FFF2-40B4-BE49-F238E27FC236}">
                    <a16:creationId xmlns:a16="http://schemas.microsoft.com/office/drawing/2014/main" id="{D3C80FB4-88EE-424D-98E8-92B32D76CF5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32133" y="1828800"/>
                <a:ext cx="413485" cy="9297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0953" name="Picture 7">
                <a:extLst>
                  <a:ext uri="{FF2B5EF4-FFF2-40B4-BE49-F238E27FC236}">
                    <a16:creationId xmlns:a16="http://schemas.microsoft.com/office/drawing/2014/main" id="{CE814DF4-0783-4833-8630-FF80A66C471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66590" y="1828800"/>
                <a:ext cx="413485" cy="9297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0954" name="Picture 8">
                <a:extLst>
                  <a:ext uri="{FF2B5EF4-FFF2-40B4-BE49-F238E27FC236}">
                    <a16:creationId xmlns:a16="http://schemas.microsoft.com/office/drawing/2014/main" id="{4352BFE2-0146-42D3-A401-56104FE9F5D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90536" y="1828800"/>
                <a:ext cx="413485" cy="9297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0955" name="Picture 9">
                <a:extLst>
                  <a:ext uri="{FF2B5EF4-FFF2-40B4-BE49-F238E27FC236}">
                    <a16:creationId xmlns:a16="http://schemas.microsoft.com/office/drawing/2014/main" id="{38F62B0F-7EE1-442E-BEF5-739EDA82F36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23017" y="1828800"/>
                <a:ext cx="413485" cy="9297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0956" name="Picture 10">
                <a:extLst>
                  <a:ext uri="{FF2B5EF4-FFF2-40B4-BE49-F238E27FC236}">
                    <a16:creationId xmlns:a16="http://schemas.microsoft.com/office/drawing/2014/main" id="{77ACD00D-F91F-44A4-9E04-70338A2BFDD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46963" y="1828800"/>
                <a:ext cx="413485" cy="9297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0957" name="Picture 11">
                <a:extLst>
                  <a:ext uri="{FF2B5EF4-FFF2-40B4-BE49-F238E27FC236}">
                    <a16:creationId xmlns:a16="http://schemas.microsoft.com/office/drawing/2014/main" id="{153097DF-2416-4274-A38A-80738245D36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81420" y="1828800"/>
                <a:ext cx="413485" cy="9297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0958" name="Picture 12">
                <a:extLst>
                  <a:ext uri="{FF2B5EF4-FFF2-40B4-BE49-F238E27FC236}">
                    <a16:creationId xmlns:a16="http://schemas.microsoft.com/office/drawing/2014/main" id="{8ABA66F5-5634-4367-8BDB-D466EB4C69C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05366" y="1828800"/>
                <a:ext cx="413485" cy="9297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0959" name="Picture 13">
                <a:extLst>
                  <a:ext uri="{FF2B5EF4-FFF2-40B4-BE49-F238E27FC236}">
                    <a16:creationId xmlns:a16="http://schemas.microsoft.com/office/drawing/2014/main" id="{078906A7-7AE7-40F1-B6DD-126BD4D44E4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34766" y="1828800"/>
                <a:ext cx="413485" cy="9297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0960" name="Picture 14">
                <a:extLst>
                  <a:ext uri="{FF2B5EF4-FFF2-40B4-BE49-F238E27FC236}">
                    <a16:creationId xmlns:a16="http://schemas.microsoft.com/office/drawing/2014/main" id="{8F131EB1-1972-4DA5-8796-BB5ABC90346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96282" y="1828800"/>
                <a:ext cx="413485" cy="9297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0961" name="Picture 15">
                <a:extLst>
                  <a:ext uri="{FF2B5EF4-FFF2-40B4-BE49-F238E27FC236}">
                    <a16:creationId xmlns:a16="http://schemas.microsoft.com/office/drawing/2014/main" id="{2D76AEC2-C0B6-4FB1-854A-58FF8F8CD9D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20228" y="1828800"/>
                <a:ext cx="413485" cy="9297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0962" name="Picture 16">
                <a:extLst>
                  <a:ext uri="{FF2B5EF4-FFF2-40B4-BE49-F238E27FC236}">
                    <a16:creationId xmlns:a16="http://schemas.microsoft.com/office/drawing/2014/main" id="{3B852843-E11D-4304-BD41-FC2F5004681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54685" y="1828800"/>
                <a:ext cx="413485" cy="9297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0963" name="Picture 17">
                <a:extLst>
                  <a:ext uri="{FF2B5EF4-FFF2-40B4-BE49-F238E27FC236}">
                    <a16:creationId xmlns:a16="http://schemas.microsoft.com/office/drawing/2014/main" id="{DE7BF02A-09AA-4A2B-A428-10434F7656C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678631" y="1828800"/>
                <a:ext cx="413485" cy="9297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0964" name="Picture 18">
                <a:extLst>
                  <a:ext uri="{FF2B5EF4-FFF2-40B4-BE49-F238E27FC236}">
                    <a16:creationId xmlns:a16="http://schemas.microsoft.com/office/drawing/2014/main" id="{2AD6411C-8E3E-485D-AAAD-668478D794D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111112" y="1828800"/>
                <a:ext cx="413485" cy="9297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0965" name="Picture 19">
                <a:extLst>
                  <a:ext uri="{FF2B5EF4-FFF2-40B4-BE49-F238E27FC236}">
                    <a16:creationId xmlns:a16="http://schemas.microsoft.com/office/drawing/2014/main" id="{7FAFBA44-6BB7-4007-8A87-9AEE89FCD37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535058" y="1828800"/>
                <a:ext cx="413485" cy="9297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0966" name="Picture 20">
                <a:extLst>
                  <a:ext uri="{FF2B5EF4-FFF2-40B4-BE49-F238E27FC236}">
                    <a16:creationId xmlns:a16="http://schemas.microsoft.com/office/drawing/2014/main" id="{AE20E306-7FD1-4579-BF9F-0FB62FDAD9E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69515" y="1828800"/>
                <a:ext cx="413485" cy="9297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0967" name="Picture 21">
                <a:extLst>
                  <a:ext uri="{FF2B5EF4-FFF2-40B4-BE49-F238E27FC236}">
                    <a16:creationId xmlns:a16="http://schemas.microsoft.com/office/drawing/2014/main" id="{71D1FD59-DBB0-4676-9CB1-134C0894346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393461" y="1828800"/>
                <a:ext cx="413485" cy="9297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0968" name="Picture 22">
                <a:extLst>
                  <a:ext uri="{FF2B5EF4-FFF2-40B4-BE49-F238E27FC236}">
                    <a16:creationId xmlns:a16="http://schemas.microsoft.com/office/drawing/2014/main" id="{6BB4A144-4F0C-4117-AD9A-8D7FC208448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822861" y="1828800"/>
                <a:ext cx="413485" cy="9297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0969" name="Picture 23">
                <a:extLst>
                  <a:ext uri="{FF2B5EF4-FFF2-40B4-BE49-F238E27FC236}">
                    <a16:creationId xmlns:a16="http://schemas.microsoft.com/office/drawing/2014/main" id="{17A6D511-BED0-48FF-9A53-EF825B463CB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68550" y="1828800"/>
                <a:ext cx="413485" cy="9297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80915" name="Group 1">
              <a:extLst>
                <a:ext uri="{FF2B5EF4-FFF2-40B4-BE49-F238E27FC236}">
                  <a16:creationId xmlns:a16="http://schemas.microsoft.com/office/drawing/2014/main" id="{BC03A818-6F48-44C9-95FE-55FFBC6041D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76478" y="4831015"/>
              <a:ext cx="6709262" cy="732896"/>
              <a:chOff x="293917" y="4051355"/>
              <a:chExt cx="8565825" cy="935701"/>
            </a:xfrm>
          </p:grpSpPr>
          <p:pic>
            <p:nvPicPr>
              <p:cNvPr id="80930" name="Picture 44">
                <a:extLst>
                  <a:ext uri="{FF2B5EF4-FFF2-40B4-BE49-F238E27FC236}">
                    <a16:creationId xmlns:a16="http://schemas.microsoft.com/office/drawing/2014/main" id="{30921E16-C1E4-4DBD-BD2A-DFFE681F1AA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31583" y="4051355"/>
                <a:ext cx="413485" cy="9297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0931" name="Picture 46">
                <a:extLst>
                  <a:ext uri="{FF2B5EF4-FFF2-40B4-BE49-F238E27FC236}">
                    <a16:creationId xmlns:a16="http://schemas.microsoft.com/office/drawing/2014/main" id="{9AD3DF1E-46FB-4A3C-9358-BA63AE12B18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55529" y="4051355"/>
                <a:ext cx="413485" cy="9297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0932" name="Picture 48">
                <a:extLst>
                  <a:ext uri="{FF2B5EF4-FFF2-40B4-BE49-F238E27FC236}">
                    <a16:creationId xmlns:a16="http://schemas.microsoft.com/office/drawing/2014/main" id="{3DDEF3D7-241F-40FC-B8DC-5EE0CAC10D1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89986" y="4051355"/>
                <a:ext cx="413485" cy="9297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0933" name="Picture 50">
                <a:extLst>
                  <a:ext uri="{FF2B5EF4-FFF2-40B4-BE49-F238E27FC236}">
                    <a16:creationId xmlns:a16="http://schemas.microsoft.com/office/drawing/2014/main" id="{B60932B0-D7FF-4D82-85CD-08DA420B56A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13932" y="4051355"/>
                <a:ext cx="413485" cy="9297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0934" name="Picture 54">
                <a:extLst>
                  <a:ext uri="{FF2B5EF4-FFF2-40B4-BE49-F238E27FC236}">
                    <a16:creationId xmlns:a16="http://schemas.microsoft.com/office/drawing/2014/main" id="{2DB2DEC5-6446-421E-8ADC-AEB9C336D58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46413" y="4051355"/>
                <a:ext cx="413485" cy="9297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0935" name="Picture 55">
                <a:extLst>
                  <a:ext uri="{FF2B5EF4-FFF2-40B4-BE49-F238E27FC236}">
                    <a16:creationId xmlns:a16="http://schemas.microsoft.com/office/drawing/2014/main" id="{0BFA1343-A19B-4926-B0CA-124888085F7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70359" y="4051355"/>
                <a:ext cx="413485" cy="9297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0936" name="Picture 56">
                <a:extLst>
                  <a:ext uri="{FF2B5EF4-FFF2-40B4-BE49-F238E27FC236}">
                    <a16:creationId xmlns:a16="http://schemas.microsoft.com/office/drawing/2014/main" id="{1C56132E-787B-4F13-8C26-183A506E93A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04816" y="4051355"/>
                <a:ext cx="413485" cy="9297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0937" name="Picture 57">
                <a:extLst>
                  <a:ext uri="{FF2B5EF4-FFF2-40B4-BE49-F238E27FC236}">
                    <a16:creationId xmlns:a16="http://schemas.microsoft.com/office/drawing/2014/main" id="{2D936D3B-C075-493B-8F31-7310E4A9A3B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28762" y="4051355"/>
                <a:ext cx="413485" cy="9297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0938" name="Picture 58">
                <a:extLst>
                  <a:ext uri="{FF2B5EF4-FFF2-40B4-BE49-F238E27FC236}">
                    <a16:creationId xmlns:a16="http://schemas.microsoft.com/office/drawing/2014/main" id="{BE1F54EE-A15F-4796-9D83-804A91156D3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58162" y="4051355"/>
                <a:ext cx="413485" cy="9297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0939" name="Picture 59">
                <a:extLst>
                  <a:ext uri="{FF2B5EF4-FFF2-40B4-BE49-F238E27FC236}">
                    <a16:creationId xmlns:a16="http://schemas.microsoft.com/office/drawing/2014/main" id="{AB985451-DEEC-4C3A-A32F-B8B1FA487B5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19678" y="4051355"/>
                <a:ext cx="413485" cy="9297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0940" name="Picture 60">
                <a:extLst>
                  <a:ext uri="{FF2B5EF4-FFF2-40B4-BE49-F238E27FC236}">
                    <a16:creationId xmlns:a16="http://schemas.microsoft.com/office/drawing/2014/main" id="{8F0ED378-366F-460D-9923-897EC725E8B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43624" y="4051355"/>
                <a:ext cx="413485" cy="9297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0941" name="Picture 61">
                <a:extLst>
                  <a:ext uri="{FF2B5EF4-FFF2-40B4-BE49-F238E27FC236}">
                    <a16:creationId xmlns:a16="http://schemas.microsoft.com/office/drawing/2014/main" id="{1CA9FA11-812C-4524-93C6-7A62634378F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78081" y="4051355"/>
                <a:ext cx="413485" cy="9297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0942" name="Picture 62">
                <a:extLst>
                  <a:ext uri="{FF2B5EF4-FFF2-40B4-BE49-F238E27FC236}">
                    <a16:creationId xmlns:a16="http://schemas.microsoft.com/office/drawing/2014/main" id="{BE9F3F9D-52A3-42C8-9737-DC3050E87B1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302027" y="4051355"/>
                <a:ext cx="413485" cy="9297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0943" name="Picture 63">
                <a:extLst>
                  <a:ext uri="{FF2B5EF4-FFF2-40B4-BE49-F238E27FC236}">
                    <a16:creationId xmlns:a16="http://schemas.microsoft.com/office/drawing/2014/main" id="{895C6909-2D41-4544-8A4B-C0E821DC8EB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34508" y="4051355"/>
                <a:ext cx="413485" cy="9297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0944" name="Picture 64">
                <a:extLst>
                  <a:ext uri="{FF2B5EF4-FFF2-40B4-BE49-F238E27FC236}">
                    <a16:creationId xmlns:a16="http://schemas.microsoft.com/office/drawing/2014/main" id="{88EA8DE3-0D59-4DE9-9282-A12B7BA42EC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158454" y="4051355"/>
                <a:ext cx="413485" cy="9297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0945" name="Picture 65">
                <a:extLst>
                  <a:ext uri="{FF2B5EF4-FFF2-40B4-BE49-F238E27FC236}">
                    <a16:creationId xmlns:a16="http://schemas.microsoft.com/office/drawing/2014/main" id="{39FB88BE-7000-4BCA-AA41-E1F4EDDB0F1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592911" y="4051355"/>
                <a:ext cx="413485" cy="9297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0946" name="Picture 66">
                <a:extLst>
                  <a:ext uri="{FF2B5EF4-FFF2-40B4-BE49-F238E27FC236}">
                    <a16:creationId xmlns:a16="http://schemas.microsoft.com/office/drawing/2014/main" id="{7AFC6460-24C9-42E5-852A-400078D6B2A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016857" y="4051355"/>
                <a:ext cx="413485" cy="9297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0947" name="Picture 67">
                <a:extLst>
                  <a:ext uri="{FF2B5EF4-FFF2-40B4-BE49-F238E27FC236}">
                    <a16:creationId xmlns:a16="http://schemas.microsoft.com/office/drawing/2014/main" id="{55694F02-514A-42D4-8E3A-3775A890A31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446257" y="4051355"/>
                <a:ext cx="413485" cy="9297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0948" name="Picture 68">
                <a:extLst>
                  <a:ext uri="{FF2B5EF4-FFF2-40B4-BE49-F238E27FC236}">
                    <a16:creationId xmlns:a16="http://schemas.microsoft.com/office/drawing/2014/main" id="{246D9CD1-FE70-4AA0-B40E-0A93E6E1344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91946" y="4051355"/>
                <a:ext cx="413485" cy="9297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0949" name="Picture 69">
                <a:extLst>
                  <a:ext uri="{FF2B5EF4-FFF2-40B4-BE49-F238E27FC236}">
                    <a16:creationId xmlns:a16="http://schemas.microsoft.com/office/drawing/2014/main" id="{A344793C-292C-4609-8110-B1E901019E9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3917" y="4057262"/>
                <a:ext cx="413485" cy="9297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80916" name="Group 182">
              <a:extLst>
                <a:ext uri="{FF2B5EF4-FFF2-40B4-BE49-F238E27FC236}">
                  <a16:creationId xmlns:a16="http://schemas.microsoft.com/office/drawing/2014/main" id="{A9ED75D1-2D30-472A-A4D7-F822C744770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81200" y="5591704"/>
              <a:ext cx="4357422" cy="732896"/>
              <a:chOff x="1981200" y="5591704"/>
              <a:chExt cx="4357422" cy="732896"/>
            </a:xfrm>
          </p:grpSpPr>
          <p:pic>
            <p:nvPicPr>
              <p:cNvPr id="80917" name="Picture 159">
                <a:extLst>
                  <a:ext uri="{FF2B5EF4-FFF2-40B4-BE49-F238E27FC236}">
                    <a16:creationId xmlns:a16="http://schemas.microsoft.com/office/drawing/2014/main" id="{08A5C9DF-AE8E-42B8-B658-0FB523633AB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24006" y="5591704"/>
                <a:ext cx="323866" cy="7282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0918" name="Picture 160">
                <a:extLst>
                  <a:ext uri="{FF2B5EF4-FFF2-40B4-BE49-F238E27FC236}">
                    <a16:creationId xmlns:a16="http://schemas.microsoft.com/office/drawing/2014/main" id="{E853E1EC-6CA5-4C47-9BAC-292518310EC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56066" y="5591704"/>
                <a:ext cx="323866" cy="7282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0919" name="Picture 161">
                <a:extLst>
                  <a:ext uri="{FF2B5EF4-FFF2-40B4-BE49-F238E27FC236}">
                    <a16:creationId xmlns:a16="http://schemas.microsoft.com/office/drawing/2014/main" id="{394D9229-FB29-481C-B6D0-9AA1EEC58F7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96358" y="5591704"/>
                <a:ext cx="323866" cy="7282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0920" name="Picture 162">
                <a:extLst>
                  <a:ext uri="{FF2B5EF4-FFF2-40B4-BE49-F238E27FC236}">
                    <a16:creationId xmlns:a16="http://schemas.microsoft.com/office/drawing/2014/main" id="{D35EF53B-EAE0-45BC-B169-593B89CE175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28418" y="5591704"/>
                <a:ext cx="323866" cy="7282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0921" name="Picture 163">
                <a:extLst>
                  <a:ext uri="{FF2B5EF4-FFF2-40B4-BE49-F238E27FC236}">
                    <a16:creationId xmlns:a16="http://schemas.microsoft.com/office/drawing/2014/main" id="{E99437B8-84DE-46DC-AE05-A08347B1F3F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67162" y="5591704"/>
                <a:ext cx="323866" cy="7282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0922" name="Picture 164">
                <a:extLst>
                  <a:ext uri="{FF2B5EF4-FFF2-40B4-BE49-F238E27FC236}">
                    <a16:creationId xmlns:a16="http://schemas.microsoft.com/office/drawing/2014/main" id="{5CF3BA71-C316-402A-9619-2E32DA357C4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99222" y="5591704"/>
                <a:ext cx="323866" cy="7282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0923" name="Picture 165">
                <a:extLst>
                  <a:ext uri="{FF2B5EF4-FFF2-40B4-BE49-F238E27FC236}">
                    <a16:creationId xmlns:a16="http://schemas.microsoft.com/office/drawing/2014/main" id="{3371BA19-350E-4638-A0E7-A7F0DCB9DD5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39515" y="5591704"/>
                <a:ext cx="323866" cy="7282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0924" name="Picture 166">
                <a:extLst>
                  <a:ext uri="{FF2B5EF4-FFF2-40B4-BE49-F238E27FC236}">
                    <a16:creationId xmlns:a16="http://schemas.microsoft.com/office/drawing/2014/main" id="{58858A26-DE35-4A06-83DB-E546A5AE396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71574" y="5591704"/>
                <a:ext cx="323866" cy="7282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0925" name="Picture 167">
                <a:extLst>
                  <a:ext uri="{FF2B5EF4-FFF2-40B4-BE49-F238E27FC236}">
                    <a16:creationId xmlns:a16="http://schemas.microsoft.com/office/drawing/2014/main" id="{FDE8C9D1-F8EE-4EE7-A560-2C842C9ADCD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07906" y="5591704"/>
                <a:ext cx="323866" cy="7282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0926" name="Picture 168">
                <a:extLst>
                  <a:ext uri="{FF2B5EF4-FFF2-40B4-BE49-F238E27FC236}">
                    <a16:creationId xmlns:a16="http://schemas.microsoft.com/office/drawing/2014/main" id="{757E9C16-E7ED-45F5-9350-1283F0BCE48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82696" y="5591704"/>
                <a:ext cx="323866" cy="7282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0927" name="Picture 169">
                <a:extLst>
                  <a:ext uri="{FF2B5EF4-FFF2-40B4-BE49-F238E27FC236}">
                    <a16:creationId xmlns:a16="http://schemas.microsoft.com/office/drawing/2014/main" id="{700CB18D-677A-45DE-BB89-BF012BF33F1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14756" y="5591704"/>
                <a:ext cx="323866" cy="7282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0928" name="Picture 177">
                <a:extLst>
                  <a:ext uri="{FF2B5EF4-FFF2-40B4-BE49-F238E27FC236}">
                    <a16:creationId xmlns:a16="http://schemas.microsoft.com/office/drawing/2014/main" id="{25E8D01A-C9CD-49AB-AE0C-74F250B0966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47671" y="5591704"/>
                <a:ext cx="323866" cy="7282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0929" name="Picture 178">
                <a:extLst>
                  <a:ext uri="{FF2B5EF4-FFF2-40B4-BE49-F238E27FC236}">
                    <a16:creationId xmlns:a16="http://schemas.microsoft.com/office/drawing/2014/main" id="{6EF2FD90-0D63-4578-84F5-AB5AC67C54A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81200" y="5596331"/>
                <a:ext cx="323866" cy="7282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80908" name="Rectangle 184">
            <a:extLst>
              <a:ext uri="{FF2B5EF4-FFF2-40B4-BE49-F238E27FC236}">
                <a16:creationId xmlns:a16="http://schemas.microsoft.com/office/drawing/2014/main" id="{C35B2B34-DE89-47EC-A7FF-18BEAF1579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5463" y="6350000"/>
            <a:ext cx="70421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98" tIns="45649" rIns="91298" bIns="45649">
            <a:spAutoFit/>
          </a:bodyPr>
          <a:lstStyle>
            <a:lvl1pPr defTabSz="339725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 defTabSz="339725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339725">
              <a:spcBef>
                <a:spcPct val="20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339725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339725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3397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3397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3397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3397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pt-BR" sz="1200" i="1">
                <a:solidFill>
                  <a:srgbClr val="000000"/>
                </a:solidFill>
                <a:latin typeface="Franklin Gothic Medium" panose="020B0603020102020204" pitchFamily="34" charset="0"/>
              </a:rPr>
              <a:t>*STD Clinic Patients, New York City.  Pathela, CID 2013:57;  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pt-BR" sz="1200" i="1">
                <a:solidFill>
                  <a:srgbClr val="000000"/>
                </a:solidFill>
                <a:latin typeface="Franklin Gothic Medium" panose="020B0603020102020204" pitchFamily="34" charset="0"/>
              </a:rPr>
              <a:t>**Matched STD/HIV Surveillance Data, New York City.  Pathela, CID 2015:61</a:t>
            </a:r>
          </a:p>
        </p:txBody>
      </p:sp>
      <p:cxnSp>
        <p:nvCxnSpPr>
          <p:cNvPr id="187" name="Straight Connector 186">
            <a:extLst>
              <a:ext uri="{FF2B5EF4-FFF2-40B4-BE49-F238E27FC236}">
                <a16:creationId xmlns:a16="http://schemas.microsoft.com/office/drawing/2014/main" id="{A4717BD0-9F45-4465-8634-C7B90C04F2A8}"/>
              </a:ext>
            </a:extLst>
          </p:cNvPr>
          <p:cNvCxnSpPr/>
          <p:nvPr/>
        </p:nvCxnSpPr>
        <p:spPr>
          <a:xfrm>
            <a:off x="0" y="1292225"/>
            <a:ext cx="914400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Straight Connector 187">
            <a:extLst>
              <a:ext uri="{FF2B5EF4-FFF2-40B4-BE49-F238E27FC236}">
                <a16:creationId xmlns:a16="http://schemas.microsoft.com/office/drawing/2014/main" id="{5669111F-95F4-41CB-851C-99D7D461F717}"/>
              </a:ext>
            </a:extLst>
          </p:cNvPr>
          <p:cNvCxnSpPr/>
          <p:nvPr/>
        </p:nvCxnSpPr>
        <p:spPr>
          <a:xfrm>
            <a:off x="-23813" y="2679700"/>
            <a:ext cx="914400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Straight Connector 188">
            <a:extLst>
              <a:ext uri="{FF2B5EF4-FFF2-40B4-BE49-F238E27FC236}">
                <a16:creationId xmlns:a16="http://schemas.microsoft.com/office/drawing/2014/main" id="{A4765AFC-2537-4D05-9B9A-D372B710A165}"/>
              </a:ext>
            </a:extLst>
          </p:cNvPr>
          <p:cNvCxnSpPr/>
          <p:nvPr/>
        </p:nvCxnSpPr>
        <p:spPr>
          <a:xfrm>
            <a:off x="-7938" y="3876675"/>
            <a:ext cx="914400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Straight Connector 189">
            <a:extLst>
              <a:ext uri="{FF2B5EF4-FFF2-40B4-BE49-F238E27FC236}">
                <a16:creationId xmlns:a16="http://schemas.microsoft.com/office/drawing/2014/main" id="{7E2492F2-B025-4AE3-988C-B6AE6DEDB17E}"/>
              </a:ext>
            </a:extLst>
          </p:cNvPr>
          <p:cNvCxnSpPr/>
          <p:nvPr/>
        </p:nvCxnSpPr>
        <p:spPr>
          <a:xfrm>
            <a:off x="-7938" y="6400800"/>
            <a:ext cx="914400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0913" name="Picture 6" descr="navy-background.png">
            <a:extLst>
              <a:ext uri="{FF2B5EF4-FFF2-40B4-BE49-F238E27FC236}">
                <a16:creationId xmlns:a16="http://schemas.microsoft.com/office/drawing/2014/main" id="{4EA3894A-7F29-4A47-872C-9F8CC6BC0AC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28838" cy="1342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tângulo 40"/>
          <p:cNvSpPr/>
          <p:nvPr/>
        </p:nvSpPr>
        <p:spPr>
          <a:xfrm>
            <a:off x="0" y="-52740"/>
            <a:ext cx="9137437" cy="124784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Retângulo 1"/>
          <p:cNvSpPr/>
          <p:nvPr/>
        </p:nvSpPr>
        <p:spPr>
          <a:xfrm>
            <a:off x="121982" y="6356155"/>
            <a:ext cx="445480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400" dirty="0" smtClean="0">
                <a:latin typeface="Arial" charset="0"/>
                <a:cs typeface="Arial" charset="0"/>
              </a:rPr>
              <a:t>Programa Nacional de DST-</a:t>
            </a:r>
            <a:r>
              <a:rPr lang="es-ES" sz="1400" dirty="0" err="1" smtClean="0">
                <a:latin typeface="Arial" charset="0"/>
                <a:cs typeface="Arial" charset="0"/>
              </a:rPr>
              <a:t>Aids</a:t>
            </a:r>
            <a:r>
              <a:rPr lang="es-ES" sz="1400" dirty="0" smtClean="0">
                <a:latin typeface="Arial" charset="0"/>
                <a:cs typeface="Arial" charset="0"/>
              </a:rPr>
              <a:t>. </a:t>
            </a:r>
            <a:r>
              <a:rPr lang="es-ES" sz="1400" dirty="0" err="1" smtClean="0">
                <a:latin typeface="Arial" charset="0"/>
                <a:cs typeface="Arial" charset="0"/>
              </a:rPr>
              <a:t>Ministério</a:t>
            </a:r>
            <a:r>
              <a:rPr lang="es-ES" sz="1400" dirty="0" smtClean="0">
                <a:latin typeface="Arial" charset="0"/>
                <a:cs typeface="Arial" charset="0"/>
              </a:rPr>
              <a:t> da Saúde</a:t>
            </a:r>
            <a:endParaRPr lang="es-ES" sz="1400" dirty="0">
              <a:latin typeface="Arial" charset="0"/>
              <a:cs typeface="Arial" charset="0"/>
            </a:endParaRPr>
          </a:p>
        </p:txBody>
      </p:sp>
      <p:sp>
        <p:nvSpPr>
          <p:cNvPr id="15362" name="Retângulo 139">
            <a:extLst>
              <a:ext uri="{FF2B5EF4-FFF2-40B4-BE49-F238E27FC236}">
                <a16:creationId xmlns:a16="http://schemas.microsoft.com/office/drawing/2014/main" id="{6B1977C4-8E2C-408F-BCC4-4323E07EE8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651" y="203540"/>
            <a:ext cx="824706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b="1" dirty="0">
                <a:latin typeface="Arial" charset="0"/>
                <a:ea typeface="+mn-ea"/>
                <a:cs typeface="Arial" charset="0"/>
              </a:rPr>
              <a:t>PREVALÊNCIAS </a:t>
            </a:r>
            <a:r>
              <a:rPr lang="es-ES" sz="2000" b="1" dirty="0" smtClean="0">
                <a:latin typeface="Arial" charset="0"/>
                <a:ea typeface="+mn-ea"/>
                <a:cs typeface="Arial" charset="0"/>
              </a:rPr>
              <a:t>POR </a:t>
            </a:r>
            <a:r>
              <a:rPr lang="es-ES" sz="2000" b="1" dirty="0">
                <a:latin typeface="Arial" charset="0"/>
                <a:ea typeface="+mn-ea"/>
                <a:cs typeface="Arial" charset="0"/>
              </a:rPr>
              <a:t>ETIOLOGIA DE </a:t>
            </a:r>
            <a:r>
              <a:rPr lang="es-ES" sz="2000" b="1" dirty="0" smtClean="0">
                <a:latin typeface="Arial" charset="0"/>
                <a:ea typeface="+mn-ea"/>
                <a:cs typeface="Arial" charset="0"/>
              </a:rPr>
              <a:t>IST </a:t>
            </a:r>
            <a:r>
              <a:rPr lang="es-ES" sz="2000" b="1" dirty="0">
                <a:latin typeface="Arial" charset="0"/>
                <a:ea typeface="+mn-ea"/>
                <a:cs typeface="Arial" charset="0"/>
              </a:rPr>
              <a:t>SEGUNDO GRUPOS DE </a:t>
            </a:r>
            <a:r>
              <a:rPr lang="es-ES" sz="2000" b="1" dirty="0" smtClean="0">
                <a:latin typeface="Arial" charset="0"/>
                <a:ea typeface="+mn-ea"/>
                <a:cs typeface="Arial" charset="0"/>
              </a:rPr>
              <a:t>ESTUDO. </a:t>
            </a:r>
            <a:r>
              <a:rPr lang="es-ES" sz="2000" b="1" dirty="0">
                <a:latin typeface="Arial" charset="0"/>
                <a:ea typeface="+mn-ea"/>
                <a:cs typeface="Arial" charset="0"/>
              </a:rPr>
              <a:t>BRASIL, </a:t>
            </a:r>
            <a:r>
              <a:rPr lang="es-ES" sz="2000" b="1" dirty="0" smtClean="0">
                <a:latin typeface="Arial" charset="0"/>
                <a:ea typeface="+mn-ea"/>
                <a:cs typeface="Arial" charset="0"/>
              </a:rPr>
              <a:t>2004 - 2005</a:t>
            </a:r>
            <a:endParaRPr lang="es-ES" sz="2000" b="1" dirty="0">
              <a:latin typeface="Arial" charset="0"/>
              <a:ea typeface="+mn-ea"/>
              <a:cs typeface="Arial" charset="0"/>
            </a:endParaRPr>
          </a:p>
        </p:txBody>
      </p:sp>
      <p:grpSp>
        <p:nvGrpSpPr>
          <p:cNvPr id="5" name="Agrupar 4"/>
          <p:cNvGrpSpPr/>
          <p:nvPr/>
        </p:nvGrpSpPr>
        <p:grpSpPr>
          <a:xfrm>
            <a:off x="-16412" y="1435948"/>
            <a:ext cx="9075427" cy="4337088"/>
            <a:chOff x="-16412" y="1435948"/>
            <a:chExt cx="9075427" cy="4337088"/>
          </a:xfrm>
        </p:grpSpPr>
        <p:sp>
          <p:nvSpPr>
            <p:cNvPr id="15365" name="Rectangle 1814">
              <a:extLst>
                <a:ext uri="{FF2B5EF4-FFF2-40B4-BE49-F238E27FC236}">
                  <a16:creationId xmlns:a16="http://schemas.microsoft.com/office/drawing/2014/main" id="{A11F315C-5778-4662-9BDB-051F06C5DB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92678" y="1435948"/>
              <a:ext cx="2189047" cy="625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sz="1600" b="1" dirty="0">
                  <a:latin typeface="Arial" charset="0"/>
                  <a:ea typeface="+mn-ea"/>
                  <a:cs typeface="Arial" charset="0"/>
                </a:rPr>
                <a:t> </a:t>
              </a: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sz="1600" b="1" dirty="0">
                  <a:latin typeface="Arial" charset="0"/>
                  <a:ea typeface="+mn-ea"/>
                  <a:cs typeface="Arial" charset="0"/>
                </a:rPr>
                <a:t>INDUSTRIÁRIOS</a:t>
              </a:r>
            </a:p>
          </p:txBody>
        </p:sp>
        <p:sp>
          <p:nvSpPr>
            <p:cNvPr id="15366" name="Rectangle 1815">
              <a:extLst>
                <a:ext uri="{FF2B5EF4-FFF2-40B4-BE49-F238E27FC236}">
                  <a16:creationId xmlns:a16="http://schemas.microsoft.com/office/drawing/2014/main" id="{90258852-A38A-449D-B978-4E836E7626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1027" y="1689642"/>
              <a:ext cx="1664675" cy="3348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sz="1600" b="1" dirty="0" smtClean="0">
                  <a:latin typeface="Arial" charset="0"/>
                  <a:ea typeface="+mn-ea"/>
                  <a:cs typeface="Arial" charset="0"/>
                </a:rPr>
                <a:t>GESTANTES </a:t>
              </a:r>
              <a:endParaRPr lang="es-ES" sz="1600" b="1" dirty="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5368" name="Rectangle 1819">
              <a:extLst>
                <a:ext uri="{FF2B5EF4-FFF2-40B4-BE49-F238E27FC236}">
                  <a16:creationId xmlns:a16="http://schemas.microsoft.com/office/drawing/2014/main" id="{C54C6EA3-B487-4BB8-836A-21D0F4E9F4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741" y="1895278"/>
              <a:ext cx="1866101" cy="4269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sz="1600" b="1" dirty="0" smtClean="0">
                  <a:latin typeface="Arial" charset="0"/>
                  <a:ea typeface="+mn-ea"/>
                  <a:cs typeface="Arial" charset="0"/>
                </a:rPr>
                <a:t>IST</a:t>
              </a:r>
              <a:endParaRPr lang="pt-BR" sz="1600" b="1" dirty="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5369" name="Rectangle 1821">
              <a:extLst>
                <a:ext uri="{FF2B5EF4-FFF2-40B4-BE49-F238E27FC236}">
                  <a16:creationId xmlns:a16="http://schemas.microsoft.com/office/drawing/2014/main" id="{90C081C2-FC37-4C88-8702-31BAD99B57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67455" y="5197476"/>
              <a:ext cx="1363369" cy="3624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sz="1600" dirty="0">
                  <a:latin typeface="Arial" charset="0"/>
                  <a:ea typeface="+mn-ea"/>
                  <a:cs typeface="Arial" charset="0"/>
                </a:rPr>
                <a:t>17,4</a:t>
              </a:r>
            </a:p>
          </p:txBody>
        </p:sp>
        <p:sp>
          <p:nvSpPr>
            <p:cNvPr id="15370" name="Rectangle 1822">
              <a:extLst>
                <a:ext uri="{FF2B5EF4-FFF2-40B4-BE49-F238E27FC236}">
                  <a16:creationId xmlns:a16="http://schemas.microsoft.com/office/drawing/2014/main" id="{933B34CC-D8DD-48AE-AF34-2E1E17C2F4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7456" y="5177685"/>
              <a:ext cx="2373826" cy="5713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sz="1600" b="1" dirty="0">
                  <a:latin typeface="Arial" charset="0"/>
                  <a:ea typeface="+mn-ea"/>
                  <a:cs typeface="Arial" charset="0"/>
                </a:rPr>
                <a:t>HPV BAIXO </a:t>
              </a:r>
              <a:r>
                <a:rPr lang="es-ES" sz="1600" b="1" dirty="0" smtClean="0">
                  <a:latin typeface="Arial" charset="0"/>
                  <a:ea typeface="+mn-ea"/>
                  <a:cs typeface="Arial" charset="0"/>
                </a:rPr>
                <a:t>RISCO</a:t>
              </a:r>
              <a:endParaRPr lang="es-ES" sz="1600" b="1" dirty="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5371" name="Rectangle 1826">
              <a:extLst>
                <a:ext uri="{FF2B5EF4-FFF2-40B4-BE49-F238E27FC236}">
                  <a16:creationId xmlns:a16="http://schemas.microsoft.com/office/drawing/2014/main" id="{E343B997-E4F4-4B1B-98AB-95DF4DE3E3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2437" y="4764351"/>
              <a:ext cx="1363369" cy="3947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sz="1600" dirty="0">
                  <a:latin typeface="Arial" charset="0"/>
                  <a:ea typeface="+mn-ea"/>
                  <a:cs typeface="Arial" charset="0"/>
                </a:rPr>
                <a:t>33,5</a:t>
              </a:r>
            </a:p>
          </p:txBody>
        </p:sp>
        <p:sp>
          <p:nvSpPr>
            <p:cNvPr id="15372" name="Rectangle 1827">
              <a:extLst>
                <a:ext uri="{FF2B5EF4-FFF2-40B4-BE49-F238E27FC236}">
                  <a16:creationId xmlns:a16="http://schemas.microsoft.com/office/drawing/2014/main" id="{EB1F9B17-D41C-4763-BA29-E546E460EA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461" y="4764351"/>
              <a:ext cx="2219012" cy="5206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sz="1600" b="1" dirty="0">
                  <a:latin typeface="Arial" charset="0"/>
                  <a:ea typeface="+mn-ea"/>
                  <a:cs typeface="Arial" charset="0"/>
                </a:rPr>
                <a:t>HPV </a:t>
              </a:r>
              <a:r>
                <a:rPr lang="es-ES" sz="1600" b="1" dirty="0" smtClean="0">
                  <a:latin typeface="Arial" charset="0"/>
                  <a:ea typeface="+mn-ea"/>
                  <a:cs typeface="Arial" charset="0"/>
                </a:rPr>
                <a:t>ALTO RISCO</a:t>
              </a:r>
              <a:endParaRPr lang="es-ES" sz="1600" b="1" dirty="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5373" name="Rectangle 1831">
              <a:extLst>
                <a:ext uri="{FF2B5EF4-FFF2-40B4-BE49-F238E27FC236}">
                  <a16:creationId xmlns:a16="http://schemas.microsoft.com/office/drawing/2014/main" id="{BA3C3E61-7F05-4BD1-9830-151FD20730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61427" y="4303579"/>
              <a:ext cx="1363369" cy="5913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sz="1600" dirty="0">
                  <a:latin typeface="Arial" charset="0"/>
                  <a:ea typeface="+mn-ea"/>
                  <a:cs typeface="Arial" charset="0"/>
                </a:rPr>
                <a:t>40,4</a:t>
              </a:r>
            </a:p>
          </p:txBody>
        </p:sp>
        <p:sp>
          <p:nvSpPr>
            <p:cNvPr id="15374" name="Rectangle 1832">
              <a:extLst>
                <a:ext uri="{FF2B5EF4-FFF2-40B4-BE49-F238E27FC236}">
                  <a16:creationId xmlns:a16="http://schemas.microsoft.com/office/drawing/2014/main" id="{0B19E16A-6BA9-4C70-81C8-F2806646EE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3100" y="4311083"/>
              <a:ext cx="1543154" cy="5913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sz="1600" b="1" dirty="0">
                  <a:latin typeface="Arial" charset="0"/>
                  <a:ea typeface="+mn-ea"/>
                  <a:cs typeface="Arial" charset="0"/>
                </a:rPr>
                <a:t>HPV TOTAL  </a:t>
              </a:r>
            </a:p>
          </p:txBody>
        </p:sp>
        <p:sp>
          <p:nvSpPr>
            <p:cNvPr id="15375" name="Rectangle 1836">
              <a:extLst>
                <a:ext uri="{FF2B5EF4-FFF2-40B4-BE49-F238E27FC236}">
                  <a16:creationId xmlns:a16="http://schemas.microsoft.com/office/drawing/2014/main" id="{747D43E6-A82D-43FD-8BCD-0E988C370B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3554" y="3907315"/>
              <a:ext cx="1363369" cy="2733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sz="1600">
                  <a:latin typeface="Arial" charset="0"/>
                  <a:ea typeface="+mn-ea"/>
                  <a:cs typeface="Arial" charset="0"/>
                </a:rPr>
                <a:t>0,9</a:t>
              </a:r>
            </a:p>
          </p:txBody>
        </p:sp>
        <p:sp>
          <p:nvSpPr>
            <p:cNvPr id="15376" name="Rectangle 1837">
              <a:extLst>
                <a:ext uri="{FF2B5EF4-FFF2-40B4-BE49-F238E27FC236}">
                  <a16:creationId xmlns:a16="http://schemas.microsoft.com/office/drawing/2014/main" id="{07E6575C-BAD3-449A-8800-67F5B60F26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04078" y="3879669"/>
              <a:ext cx="1363369" cy="2733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sz="1600" dirty="0">
                  <a:latin typeface="Arial" charset="0"/>
                  <a:ea typeface="+mn-ea"/>
                  <a:cs typeface="Arial" charset="0"/>
                </a:rPr>
                <a:t>0,9</a:t>
              </a:r>
            </a:p>
          </p:txBody>
        </p:sp>
        <p:sp>
          <p:nvSpPr>
            <p:cNvPr id="15377" name="Rectangle 1838">
              <a:extLst>
                <a:ext uri="{FF2B5EF4-FFF2-40B4-BE49-F238E27FC236}">
                  <a16:creationId xmlns:a16="http://schemas.microsoft.com/office/drawing/2014/main" id="{DD1A97B0-8F32-4AA9-9069-4C4A762CF3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3100" y="3907315"/>
              <a:ext cx="1689645" cy="2457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sz="1600" b="1" dirty="0" smtClean="0">
                  <a:latin typeface="Arial" charset="0"/>
                  <a:ea typeface="+mn-ea"/>
                  <a:cs typeface="Arial" charset="0"/>
                </a:rPr>
                <a:t>HEPATITE B</a:t>
              </a:r>
              <a:endParaRPr lang="es-ES" sz="1600" b="1" dirty="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5378" name="Rectangle 1842">
              <a:extLst>
                <a:ext uri="{FF2B5EF4-FFF2-40B4-BE49-F238E27FC236}">
                  <a16:creationId xmlns:a16="http://schemas.microsoft.com/office/drawing/2014/main" id="{CECEF141-B543-4EDE-9421-EB079D197B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04078" y="3505083"/>
              <a:ext cx="1363369" cy="399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sz="1600">
                  <a:latin typeface="Arial" charset="0"/>
                  <a:ea typeface="+mn-ea"/>
                  <a:cs typeface="Arial" charset="0"/>
                </a:rPr>
                <a:t>0,5</a:t>
              </a:r>
            </a:p>
          </p:txBody>
        </p:sp>
        <p:sp>
          <p:nvSpPr>
            <p:cNvPr id="15379" name="Rectangle 1843">
              <a:extLst>
                <a:ext uri="{FF2B5EF4-FFF2-40B4-BE49-F238E27FC236}">
                  <a16:creationId xmlns:a16="http://schemas.microsoft.com/office/drawing/2014/main" id="{3F3B2DC8-98CB-44C1-AD2C-2D2016D7D4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8755" y="3488013"/>
              <a:ext cx="1261824" cy="5913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sz="1600" b="1" dirty="0">
                  <a:latin typeface="Arial" charset="0"/>
                  <a:ea typeface="+mn-ea"/>
                  <a:cs typeface="Arial" charset="0"/>
                </a:rPr>
                <a:t>HIV</a:t>
              </a:r>
            </a:p>
          </p:txBody>
        </p:sp>
        <p:sp>
          <p:nvSpPr>
            <p:cNvPr id="15380" name="Rectangle 1847">
              <a:extLst>
                <a:ext uri="{FF2B5EF4-FFF2-40B4-BE49-F238E27FC236}">
                  <a16:creationId xmlns:a16="http://schemas.microsoft.com/office/drawing/2014/main" id="{DE26251C-807F-4CF6-B305-EDEF3438D0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3554" y="3110180"/>
              <a:ext cx="1363369" cy="2795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sz="1600">
                  <a:latin typeface="Arial" charset="0"/>
                  <a:ea typeface="+mn-ea"/>
                  <a:cs typeface="Arial" charset="0"/>
                </a:rPr>
                <a:t>3,4</a:t>
              </a:r>
            </a:p>
          </p:txBody>
        </p:sp>
        <p:sp>
          <p:nvSpPr>
            <p:cNvPr id="15381" name="Rectangle 1848">
              <a:extLst>
                <a:ext uri="{FF2B5EF4-FFF2-40B4-BE49-F238E27FC236}">
                  <a16:creationId xmlns:a16="http://schemas.microsoft.com/office/drawing/2014/main" id="{9875ACFC-2C87-4635-B7E1-A348A41ACF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04078" y="3150114"/>
              <a:ext cx="1363369" cy="2795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sz="1600">
                  <a:latin typeface="Arial" charset="0"/>
                  <a:ea typeface="+mn-ea"/>
                  <a:cs typeface="Arial" charset="0"/>
                </a:rPr>
                <a:t>9,4</a:t>
              </a:r>
            </a:p>
          </p:txBody>
        </p:sp>
        <p:sp>
          <p:nvSpPr>
            <p:cNvPr id="15382" name="Rectangle 1849">
              <a:extLst>
                <a:ext uri="{FF2B5EF4-FFF2-40B4-BE49-F238E27FC236}">
                  <a16:creationId xmlns:a16="http://schemas.microsoft.com/office/drawing/2014/main" id="{D948BB3A-AEEC-4DD8-808A-9A90FCCBCD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3100" y="3110180"/>
              <a:ext cx="1466579" cy="2795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sz="1600" b="1">
                  <a:latin typeface="Arial" charset="0"/>
                  <a:ea typeface="+mn-ea"/>
                  <a:cs typeface="Arial" charset="0"/>
                </a:rPr>
                <a:t>CLAMÍDIA</a:t>
              </a:r>
            </a:p>
          </p:txBody>
        </p:sp>
        <p:sp>
          <p:nvSpPr>
            <p:cNvPr id="15383" name="Rectangle 1853">
              <a:extLst>
                <a:ext uri="{FF2B5EF4-FFF2-40B4-BE49-F238E27FC236}">
                  <a16:creationId xmlns:a16="http://schemas.microsoft.com/office/drawing/2014/main" id="{7B46DBDD-CC70-4BD8-ACA7-46F995495B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3554" y="2758458"/>
              <a:ext cx="1363369" cy="277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sz="1600">
                  <a:latin typeface="Arial" charset="0"/>
                  <a:ea typeface="+mn-ea"/>
                  <a:cs typeface="Arial" charset="0"/>
                </a:rPr>
                <a:t>0,9</a:t>
              </a:r>
            </a:p>
          </p:txBody>
        </p:sp>
        <p:sp>
          <p:nvSpPr>
            <p:cNvPr id="15384" name="Rectangle 1854">
              <a:extLst>
                <a:ext uri="{FF2B5EF4-FFF2-40B4-BE49-F238E27FC236}">
                  <a16:creationId xmlns:a16="http://schemas.microsoft.com/office/drawing/2014/main" id="{7AA1F2B6-F393-4E92-AA5B-D0B473800D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04078" y="2798391"/>
              <a:ext cx="1363369" cy="277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sz="1600">
                  <a:latin typeface="Arial" charset="0"/>
                  <a:ea typeface="+mn-ea"/>
                  <a:cs typeface="Arial" charset="0"/>
                </a:rPr>
                <a:t>1,5</a:t>
              </a:r>
            </a:p>
          </p:txBody>
        </p:sp>
        <p:sp>
          <p:nvSpPr>
            <p:cNvPr id="15385" name="Rectangle 1855">
              <a:extLst>
                <a:ext uri="{FF2B5EF4-FFF2-40B4-BE49-F238E27FC236}">
                  <a16:creationId xmlns:a16="http://schemas.microsoft.com/office/drawing/2014/main" id="{A4EB92E0-731C-4DA3-BE88-F468404867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3100" y="2758458"/>
              <a:ext cx="1689645" cy="2626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sz="1600" b="1" dirty="0">
                  <a:latin typeface="Arial" charset="0"/>
                  <a:ea typeface="+mn-ea"/>
                  <a:cs typeface="Arial" charset="0"/>
                </a:rPr>
                <a:t>GONORRÉIA</a:t>
              </a:r>
            </a:p>
          </p:txBody>
        </p:sp>
        <p:sp>
          <p:nvSpPr>
            <p:cNvPr id="15386" name="Rectangle 1859">
              <a:extLst>
                <a:ext uri="{FF2B5EF4-FFF2-40B4-BE49-F238E27FC236}">
                  <a16:creationId xmlns:a16="http://schemas.microsoft.com/office/drawing/2014/main" id="{EB0B38A5-0C6D-45BF-A989-B4996FF13B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3554" y="2368337"/>
              <a:ext cx="1363369" cy="2795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sz="1600">
                  <a:latin typeface="Arial" charset="0"/>
                  <a:ea typeface="+mn-ea"/>
                  <a:cs typeface="Arial" charset="0"/>
                </a:rPr>
                <a:t>2,0</a:t>
              </a:r>
            </a:p>
          </p:txBody>
        </p:sp>
        <p:sp>
          <p:nvSpPr>
            <p:cNvPr id="15387" name="Rectangle 1860">
              <a:extLst>
                <a:ext uri="{FF2B5EF4-FFF2-40B4-BE49-F238E27FC236}">
                  <a16:creationId xmlns:a16="http://schemas.microsoft.com/office/drawing/2014/main" id="{724BDCBF-91D3-46E4-A780-1DBAF48E69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04078" y="2368337"/>
              <a:ext cx="1363369" cy="2795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sz="1600">
                  <a:latin typeface="Arial" charset="0"/>
                  <a:ea typeface="+mn-ea"/>
                  <a:cs typeface="Arial" charset="0"/>
                </a:rPr>
                <a:t>2,7</a:t>
              </a:r>
            </a:p>
          </p:txBody>
        </p:sp>
        <p:sp>
          <p:nvSpPr>
            <p:cNvPr id="15388" name="Rectangle 1861">
              <a:extLst>
                <a:ext uri="{FF2B5EF4-FFF2-40B4-BE49-F238E27FC236}">
                  <a16:creationId xmlns:a16="http://schemas.microsoft.com/office/drawing/2014/main" id="{0E5A5D83-8E06-4600-A8DD-275032CAE0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3100" y="2368337"/>
              <a:ext cx="1240183" cy="2795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sz="1600" b="1" dirty="0">
                  <a:latin typeface="Arial" charset="0"/>
                  <a:ea typeface="+mn-ea"/>
                  <a:cs typeface="Arial" charset="0"/>
                </a:rPr>
                <a:t>SIFÍLIS</a:t>
              </a:r>
            </a:p>
          </p:txBody>
        </p:sp>
        <p:sp>
          <p:nvSpPr>
            <p:cNvPr id="15389" name="Text Box 1862">
              <a:extLst>
                <a:ext uri="{FF2B5EF4-FFF2-40B4-BE49-F238E27FC236}">
                  <a16:creationId xmlns:a16="http://schemas.microsoft.com/office/drawing/2014/main" id="{F40BA41A-79D2-4FFF-ABEC-3B82CA2A717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68536" y="4753600"/>
              <a:ext cx="838996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s-ES" sz="1600" dirty="0" smtClean="0">
                  <a:latin typeface="Arial" charset="0"/>
                  <a:ea typeface="+mn-ea"/>
                  <a:cs typeface="Arial" charset="0"/>
                </a:rPr>
                <a:t>-</a:t>
              </a:r>
              <a:endParaRPr lang="es-ES" sz="1600" dirty="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5390" name="Text Box 1863">
              <a:extLst>
                <a:ext uri="{FF2B5EF4-FFF2-40B4-BE49-F238E27FC236}">
                  <a16:creationId xmlns:a16="http://schemas.microsoft.com/office/drawing/2014/main" id="{A00A32F7-C95E-4A32-992F-6000EF015A8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68536" y="3529658"/>
              <a:ext cx="253596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sz="1600" dirty="0" smtClean="0">
                  <a:latin typeface="Arial" charset="0"/>
                  <a:ea typeface="+mn-ea"/>
                  <a:cs typeface="Arial" charset="0"/>
                </a:rPr>
                <a:t>-</a:t>
              </a:r>
              <a:endParaRPr lang="es-ES" sz="1600" dirty="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5391" name="Text Box 1864">
              <a:extLst>
                <a:ext uri="{FF2B5EF4-FFF2-40B4-BE49-F238E27FC236}">
                  <a16:creationId xmlns:a16="http://schemas.microsoft.com/office/drawing/2014/main" id="{939C1511-BBAA-42E0-B1AD-7138829831E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71865" y="4337369"/>
              <a:ext cx="710816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sz="1600" dirty="0" smtClean="0">
                  <a:latin typeface="Arial" charset="0"/>
                  <a:ea typeface="+mn-ea"/>
                  <a:cs typeface="Arial" charset="0"/>
                </a:rPr>
                <a:t>-</a:t>
              </a:r>
              <a:endParaRPr lang="es-ES" sz="1600" dirty="0">
                <a:latin typeface="Arial" charset="0"/>
                <a:ea typeface="+mn-ea"/>
                <a:cs typeface="Arial" charset="0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sz="1600" dirty="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5392" name="Text Box 1865">
              <a:extLst>
                <a:ext uri="{FF2B5EF4-FFF2-40B4-BE49-F238E27FC236}">
                  <a16:creationId xmlns:a16="http://schemas.microsoft.com/office/drawing/2014/main" id="{44899D3A-A70A-4DE7-934B-772B3957980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05278" y="5188261"/>
              <a:ext cx="882278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s-ES" sz="1600" dirty="0">
                  <a:latin typeface="Arial" charset="0"/>
                  <a:ea typeface="+mn-ea"/>
                  <a:cs typeface="Arial" charset="0"/>
                </a:rPr>
                <a:t> </a:t>
              </a:r>
              <a:r>
                <a:rPr lang="es-ES" sz="1600" dirty="0" smtClean="0">
                  <a:latin typeface="Arial" charset="0"/>
                  <a:ea typeface="+mn-ea"/>
                  <a:cs typeface="Arial" charset="0"/>
                </a:rPr>
                <a:t>-</a:t>
              </a:r>
              <a:endParaRPr lang="es-ES" sz="1600" dirty="0">
                <a:latin typeface="Arial" charset="0"/>
                <a:ea typeface="+mn-ea"/>
                <a:cs typeface="Arial" charset="0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sz="1600" dirty="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5394" name="Line 1868">
              <a:extLst>
                <a:ext uri="{FF2B5EF4-FFF2-40B4-BE49-F238E27FC236}">
                  <a16:creationId xmlns:a16="http://schemas.microsoft.com/office/drawing/2014/main" id="{DF45B110-E5EB-4CF1-8552-DAE9FAA0F64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16412" y="2303343"/>
              <a:ext cx="9023934" cy="4528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Calibri"/>
                <a:ea typeface="+mn-ea"/>
              </a:endParaRPr>
            </a:p>
          </p:txBody>
        </p:sp>
        <p:sp>
          <p:nvSpPr>
            <p:cNvPr id="42" name="Rectangle 1131">
              <a:extLst>
                <a:ext uri="{FF2B5EF4-FFF2-40B4-BE49-F238E27FC236}">
                  <a16:creationId xmlns:a16="http://schemas.microsoft.com/office/drawing/2014/main" id="{0FEA14CE-6B44-4919-890E-25D14539D5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88158" y="1692087"/>
              <a:ext cx="1190625" cy="646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sz="1600" b="1" dirty="0">
                  <a:latin typeface="Arial" charset="0"/>
                  <a:ea typeface="+mn-ea"/>
                  <a:cs typeface="Arial" charset="0"/>
                </a:rPr>
                <a:t>HOMENS   </a:t>
              </a:r>
              <a:r>
                <a:rPr lang="es-ES" sz="1600" b="1" dirty="0" smtClean="0">
                  <a:latin typeface="Arial" charset="0"/>
                  <a:ea typeface="+mn-ea"/>
                  <a:cs typeface="Arial" charset="0"/>
                </a:rPr>
                <a:t>COM IST</a:t>
              </a:r>
              <a:endParaRPr lang="es-ES" sz="1600" b="1" dirty="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43" name="Rectangle 1132">
              <a:extLst>
                <a:ext uri="{FF2B5EF4-FFF2-40B4-BE49-F238E27FC236}">
                  <a16:creationId xmlns:a16="http://schemas.microsoft.com/office/drawing/2014/main" id="{9F9CF3A9-2953-40E3-BAB6-4771F78A49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50195" y="1692087"/>
              <a:ext cx="1512887" cy="646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sz="1600" b="1" dirty="0">
                  <a:latin typeface="Arial" charset="0"/>
                  <a:ea typeface="+mn-ea"/>
                  <a:cs typeface="Arial" charset="0"/>
                </a:rPr>
                <a:t>MULHERES </a:t>
              </a:r>
              <a:r>
                <a:rPr lang="es-ES" sz="1600" b="1" dirty="0" smtClean="0">
                  <a:latin typeface="Arial" charset="0"/>
                  <a:ea typeface="+mn-ea"/>
                  <a:cs typeface="Arial" charset="0"/>
                </a:rPr>
                <a:t>COM IST</a:t>
              </a:r>
              <a:endParaRPr lang="es-ES" sz="1600" b="1" dirty="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44" name="Rectangle 1136">
              <a:extLst>
                <a:ext uri="{FF2B5EF4-FFF2-40B4-BE49-F238E27FC236}">
                  <a16:creationId xmlns:a16="http://schemas.microsoft.com/office/drawing/2014/main" id="{5721E2E5-8B0B-42F1-AB93-54344DBE40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69978" y="4785816"/>
              <a:ext cx="1189037" cy="60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sz="1600" dirty="0">
                  <a:latin typeface="Arial" charset="0"/>
                  <a:ea typeface="+mn-ea"/>
                  <a:cs typeface="Arial" charset="0"/>
                </a:rPr>
                <a:t>21,9</a:t>
              </a:r>
            </a:p>
          </p:txBody>
        </p:sp>
        <p:sp>
          <p:nvSpPr>
            <p:cNvPr id="45" name="Rectangle 1137">
              <a:extLst>
                <a:ext uri="{FF2B5EF4-FFF2-40B4-BE49-F238E27FC236}">
                  <a16:creationId xmlns:a16="http://schemas.microsoft.com/office/drawing/2014/main" id="{18951E59-D490-4090-8AD2-4331CEE8C2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35855" y="4758520"/>
              <a:ext cx="1162050" cy="60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sz="1600" dirty="0">
                  <a:latin typeface="Arial" charset="0"/>
                  <a:ea typeface="+mn-ea"/>
                  <a:cs typeface="Arial" charset="0"/>
                </a:rPr>
                <a:t>38,0</a:t>
              </a:r>
            </a:p>
          </p:txBody>
        </p:sp>
        <p:sp>
          <p:nvSpPr>
            <p:cNvPr id="46" name="Rectangle 1139">
              <a:extLst>
                <a:ext uri="{FF2B5EF4-FFF2-40B4-BE49-F238E27FC236}">
                  <a16:creationId xmlns:a16="http://schemas.microsoft.com/office/drawing/2014/main" id="{E892A590-5F5B-4822-BD5B-76D94B509D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69978" y="4357169"/>
              <a:ext cx="1189037" cy="6111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sz="1600" dirty="0">
                  <a:latin typeface="Arial" charset="0"/>
                  <a:ea typeface="+mn-ea"/>
                  <a:cs typeface="Arial" charset="0"/>
                </a:rPr>
                <a:t>44,4</a:t>
              </a:r>
            </a:p>
          </p:txBody>
        </p:sp>
        <p:sp>
          <p:nvSpPr>
            <p:cNvPr id="47" name="Rectangle 1140">
              <a:extLst>
                <a:ext uri="{FF2B5EF4-FFF2-40B4-BE49-F238E27FC236}">
                  <a16:creationId xmlns:a16="http://schemas.microsoft.com/office/drawing/2014/main" id="{C62C1D34-89A4-48DB-AE23-5D624A052B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35855" y="4343521"/>
              <a:ext cx="1162050" cy="6111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sz="1600" dirty="0">
                  <a:latin typeface="Arial" charset="0"/>
                  <a:ea typeface="+mn-ea"/>
                  <a:cs typeface="Arial" charset="0"/>
                </a:rPr>
                <a:t>45,9</a:t>
              </a:r>
            </a:p>
          </p:txBody>
        </p:sp>
        <p:sp>
          <p:nvSpPr>
            <p:cNvPr id="48" name="Rectangle 1142">
              <a:extLst>
                <a:ext uri="{FF2B5EF4-FFF2-40B4-BE49-F238E27FC236}">
                  <a16:creationId xmlns:a16="http://schemas.microsoft.com/office/drawing/2014/main" id="{4EC308FE-5F33-40B0-AAB9-A761CA88B9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69978" y="3967592"/>
              <a:ext cx="1189037" cy="288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sz="1600">
                  <a:latin typeface="Arial" charset="0"/>
                  <a:ea typeface="+mn-ea"/>
                  <a:cs typeface="Arial" charset="0"/>
                </a:rPr>
                <a:t>1,6</a:t>
              </a:r>
            </a:p>
          </p:txBody>
        </p:sp>
        <p:sp>
          <p:nvSpPr>
            <p:cNvPr id="49" name="Rectangle 1143">
              <a:extLst>
                <a:ext uri="{FF2B5EF4-FFF2-40B4-BE49-F238E27FC236}">
                  <a16:creationId xmlns:a16="http://schemas.microsoft.com/office/drawing/2014/main" id="{8C084ED0-BF6E-450F-B310-DCEF9A8960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35855" y="3967592"/>
              <a:ext cx="1162050" cy="288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sz="1600">
                  <a:latin typeface="Arial" charset="0"/>
                  <a:ea typeface="+mn-ea"/>
                  <a:cs typeface="Arial" charset="0"/>
                </a:rPr>
                <a:t>0,7</a:t>
              </a:r>
            </a:p>
          </p:txBody>
        </p:sp>
        <p:sp>
          <p:nvSpPr>
            <p:cNvPr id="50" name="Rectangle 1145">
              <a:extLst>
                <a:ext uri="{FF2B5EF4-FFF2-40B4-BE49-F238E27FC236}">
                  <a16:creationId xmlns:a16="http://schemas.microsoft.com/office/drawing/2014/main" id="{50ED2B2E-199D-4EAA-8EF6-0CDB75E031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11253" y="3559604"/>
              <a:ext cx="1063625" cy="433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sz="1600">
                  <a:latin typeface="Arial" charset="0"/>
                  <a:ea typeface="+mn-ea"/>
                  <a:cs typeface="Arial" charset="0"/>
                </a:rPr>
                <a:t>1,7</a:t>
              </a:r>
            </a:p>
          </p:txBody>
        </p:sp>
        <p:sp>
          <p:nvSpPr>
            <p:cNvPr id="51" name="Rectangle 1146">
              <a:extLst>
                <a:ext uri="{FF2B5EF4-FFF2-40B4-BE49-F238E27FC236}">
                  <a16:creationId xmlns:a16="http://schemas.microsoft.com/office/drawing/2014/main" id="{88FC818F-3EC2-4E94-AEF9-2198FF0D47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35855" y="3525010"/>
              <a:ext cx="1122362" cy="4270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sz="1600">
                  <a:latin typeface="Arial" charset="0"/>
                  <a:ea typeface="+mn-ea"/>
                  <a:cs typeface="Arial" charset="0"/>
                </a:rPr>
                <a:t>0,6</a:t>
              </a:r>
            </a:p>
          </p:txBody>
        </p:sp>
        <p:sp>
          <p:nvSpPr>
            <p:cNvPr id="52" name="Rectangle 1148">
              <a:extLst>
                <a:ext uri="{FF2B5EF4-FFF2-40B4-BE49-F238E27FC236}">
                  <a16:creationId xmlns:a16="http://schemas.microsoft.com/office/drawing/2014/main" id="{2FB597DE-04B1-4267-9AA7-A14249A55E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69978" y="3143679"/>
              <a:ext cx="1189037" cy="288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sz="1600">
                  <a:latin typeface="Arial" charset="0"/>
                  <a:ea typeface="+mn-ea"/>
                  <a:cs typeface="Arial" charset="0"/>
                </a:rPr>
                <a:t>13,1</a:t>
              </a:r>
            </a:p>
          </p:txBody>
        </p:sp>
        <p:sp>
          <p:nvSpPr>
            <p:cNvPr id="53" name="Rectangle 1149">
              <a:extLst>
                <a:ext uri="{FF2B5EF4-FFF2-40B4-BE49-F238E27FC236}">
                  <a16:creationId xmlns:a16="http://schemas.microsoft.com/office/drawing/2014/main" id="{260D9792-D6D6-4FF3-A11E-61C76F6755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35855" y="3143679"/>
              <a:ext cx="1162050" cy="288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sz="1600">
                  <a:latin typeface="Arial" charset="0"/>
                  <a:ea typeface="+mn-ea"/>
                  <a:cs typeface="Arial" charset="0"/>
                </a:rPr>
                <a:t>7,3</a:t>
              </a:r>
            </a:p>
          </p:txBody>
        </p:sp>
        <p:sp>
          <p:nvSpPr>
            <p:cNvPr id="54" name="Rectangle 1151">
              <a:extLst>
                <a:ext uri="{FF2B5EF4-FFF2-40B4-BE49-F238E27FC236}">
                  <a16:creationId xmlns:a16="http://schemas.microsoft.com/office/drawing/2014/main" id="{32860C63-12F3-4614-BA22-1E12AE0C38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69978" y="2780142"/>
              <a:ext cx="1189037" cy="2873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sz="1600">
                  <a:latin typeface="Arial" charset="0"/>
                  <a:ea typeface="+mn-ea"/>
                  <a:cs typeface="Arial" charset="0"/>
                </a:rPr>
                <a:t>18,5</a:t>
              </a:r>
            </a:p>
          </p:txBody>
        </p:sp>
        <p:sp>
          <p:nvSpPr>
            <p:cNvPr id="55" name="Rectangle 1152">
              <a:extLst>
                <a:ext uri="{FF2B5EF4-FFF2-40B4-BE49-F238E27FC236}">
                  <a16:creationId xmlns:a16="http://schemas.microsoft.com/office/drawing/2014/main" id="{ADE1B6B4-F5D8-4D8C-9634-84BA541807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35855" y="2780142"/>
              <a:ext cx="1162050" cy="2873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sz="1600">
                  <a:latin typeface="Arial" charset="0"/>
                  <a:ea typeface="+mn-ea"/>
                  <a:cs typeface="Arial" charset="0"/>
                </a:rPr>
                <a:t>3,3</a:t>
              </a:r>
            </a:p>
          </p:txBody>
        </p:sp>
        <p:sp>
          <p:nvSpPr>
            <p:cNvPr id="56" name="Rectangle 1154">
              <a:extLst>
                <a:ext uri="{FF2B5EF4-FFF2-40B4-BE49-F238E27FC236}">
                  <a16:creationId xmlns:a16="http://schemas.microsoft.com/office/drawing/2014/main" id="{47D63B54-5B2F-4971-B940-0B10170807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69978" y="2376917"/>
              <a:ext cx="1189037" cy="288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sz="1600" dirty="0">
                  <a:latin typeface="Arial" charset="0"/>
                  <a:ea typeface="+mn-ea"/>
                  <a:cs typeface="Arial" charset="0"/>
                </a:rPr>
                <a:t>4,4</a:t>
              </a:r>
            </a:p>
          </p:txBody>
        </p:sp>
        <p:sp>
          <p:nvSpPr>
            <p:cNvPr id="57" name="Rectangle 1155">
              <a:extLst>
                <a:ext uri="{FF2B5EF4-FFF2-40B4-BE49-F238E27FC236}">
                  <a16:creationId xmlns:a16="http://schemas.microsoft.com/office/drawing/2014/main" id="{DC48F06F-13A9-41FC-B3DB-148CD6A893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35855" y="2376917"/>
              <a:ext cx="1162050" cy="288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sz="1600">
                  <a:latin typeface="Arial" charset="0"/>
                  <a:ea typeface="+mn-ea"/>
                  <a:cs typeface="Arial" charset="0"/>
                </a:rPr>
                <a:t>3,5</a:t>
              </a:r>
            </a:p>
          </p:txBody>
        </p:sp>
        <p:sp>
          <p:nvSpPr>
            <p:cNvPr id="59" name="Rectangle 1161">
              <a:extLst>
                <a:ext uri="{FF2B5EF4-FFF2-40B4-BE49-F238E27FC236}">
                  <a16:creationId xmlns:a16="http://schemas.microsoft.com/office/drawing/2014/main" id="{413D1B16-C3A7-4758-B4CE-13DF57B7BE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35855" y="5179327"/>
              <a:ext cx="1060450" cy="4460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sz="1600" dirty="0">
                  <a:latin typeface="Arial" charset="0"/>
                  <a:ea typeface="+mn-ea"/>
                  <a:cs typeface="Arial" charset="0"/>
                </a:rPr>
                <a:t>26,1</a:t>
              </a:r>
            </a:p>
          </p:txBody>
        </p:sp>
        <p:sp>
          <p:nvSpPr>
            <p:cNvPr id="60" name="Rectangle 1162">
              <a:extLst>
                <a:ext uri="{FF2B5EF4-FFF2-40B4-BE49-F238E27FC236}">
                  <a16:creationId xmlns:a16="http://schemas.microsoft.com/office/drawing/2014/main" id="{F0A4F3A3-75FB-4E18-B6EE-EBCBE05D40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79834" y="5213232"/>
              <a:ext cx="1060450" cy="4460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sz="1600">
                  <a:latin typeface="Arial" charset="0"/>
                  <a:ea typeface="+mn-ea"/>
                  <a:cs typeface="Arial" charset="0"/>
                </a:rPr>
                <a:t>38,1</a:t>
              </a:r>
            </a:p>
          </p:txBody>
        </p:sp>
        <p:sp>
          <p:nvSpPr>
            <p:cNvPr id="61" name="Line 1868">
              <a:extLst>
                <a:ext uri="{FF2B5EF4-FFF2-40B4-BE49-F238E27FC236}">
                  <a16:creationId xmlns:a16="http://schemas.microsoft.com/office/drawing/2014/main" id="{DF45B110-E5EB-4CF1-8552-DAE9FAA0F64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156" y="5703915"/>
              <a:ext cx="9023934" cy="4528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Calibri"/>
                <a:ea typeface="+mn-ea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id="{45AA832A-BB3F-405C-97E6-63E9CC11A9B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52513"/>
          </a:xfrm>
          <a:solidFill>
            <a:schemeClr val="accent6"/>
          </a:solidFill>
        </p:spPr>
        <p:txBody>
          <a:bodyPr>
            <a:normAutofit/>
          </a:bodyPr>
          <a:lstStyle/>
          <a:p>
            <a:pPr>
              <a:defRPr/>
            </a:pPr>
            <a:r>
              <a:rPr lang="pt-BR" altLang="pt-BR" sz="3200" cap="all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Fontes </a:t>
            </a:r>
            <a:r>
              <a:rPr lang="pt-BR" altLang="pt-BR" sz="3200" cap="al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 dados </a:t>
            </a:r>
            <a:r>
              <a:rPr lang="pt-BR" altLang="pt-BR" sz="3200" cap="all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SOBRE sífilis NO BRASIL</a:t>
            </a:r>
            <a:endParaRPr lang="pt-BR" altLang="pt-BR" sz="3200" cap="al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39941" name="Rectangle 3">
            <a:extLst>
              <a:ext uri="{FF2B5EF4-FFF2-40B4-BE49-F238E27FC236}">
                <a16:creationId xmlns:a16="http://schemas.microsoft.com/office/drawing/2014/main" id="{F7F05D88-CEC0-4A78-85FE-E2D723B064C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59435885"/>
              </p:ext>
            </p:extLst>
          </p:nvPr>
        </p:nvGraphicFramePr>
        <p:xfrm>
          <a:off x="601895" y="2060848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5236" name="CaixaDeTexto 1">
            <a:extLst>
              <a:ext uri="{FF2B5EF4-FFF2-40B4-BE49-F238E27FC236}">
                <a16:creationId xmlns:a16="http://schemas.microsoft.com/office/drawing/2014/main" id="{CD18019F-7C9A-476D-BA90-F09C200E82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182" y="1201738"/>
            <a:ext cx="903481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2400" b="1" dirty="0" err="1">
                <a:latin typeface="Arial" panose="020B0604020202020204" pitchFamily="34" charset="0"/>
              </a:rPr>
              <a:t>Sinan</a:t>
            </a:r>
            <a:r>
              <a:rPr lang="pt-BR" altLang="pt-BR" sz="2400" b="1" dirty="0">
                <a:latin typeface="Arial" panose="020B0604020202020204" pitchFamily="34" charset="0"/>
              </a:rPr>
              <a:t> - Sistema de Informação de Agravos de Notificação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6A10AF07-9CF5-9579-65D8-70099F6785F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228" b="7062"/>
          <a:stretch/>
        </p:blipFill>
        <p:spPr>
          <a:xfrm>
            <a:off x="0" y="1378425"/>
            <a:ext cx="9144000" cy="5158858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0" y="-52740"/>
            <a:ext cx="9137437" cy="143116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139">
            <a:extLst>
              <a:ext uri="{FF2B5EF4-FFF2-40B4-BE49-F238E27FC236}">
                <a16:creationId xmlns:a16="http://schemas.microsoft.com/office/drawing/2014/main" id="{6B1977C4-8E2C-408F-BCC4-4323E07EE8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7635" y="203540"/>
            <a:ext cx="8427871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b="1" dirty="0" smtClean="0">
                <a:latin typeface="Arial" charset="0"/>
                <a:ea typeface="+mn-ea"/>
                <a:cs typeface="Arial" charset="0"/>
              </a:rPr>
              <a:t>TAXAS DE DETECÇÃO DE SÍFILIS ADQUIRIDA (POR 100 MIL HABITANTES), TAXA DE DETECÇÃO DE SÍFILIS EM GESTANTES E TAXA DE INCIDÊNCIA DE SÍFILIS CONGÊNITA (POR 1.000 NASCIDOS VIVOS). Brasil, 2011 - 2021 </a:t>
            </a:r>
            <a:endParaRPr lang="es-ES" b="1" dirty="0">
              <a:latin typeface="Arial" charset="0"/>
              <a:ea typeface="+mn-ea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PTN 2015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marL="0" indent="0" algn="ctr">
          <a:defRPr sz="3200" b="1" dirty="0" smtClean="0">
            <a:solidFill>
              <a:srgbClr val="1E344B"/>
            </a:solidFill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</a:theme>
</file>

<file path=ppt/theme/theme10.xml><?xml version="1.0" encoding="utf-8"?>
<a:theme xmlns:a="http://schemas.openxmlformats.org/drawingml/2006/main" name="6_AF Presentation Template ">
  <a:themeElements>
    <a:clrScheme name="ECDC">
      <a:dk1>
        <a:sysClr val="windowText" lastClr="000000"/>
      </a:dk1>
      <a:lt1>
        <a:sysClr val="window" lastClr="FFFFFF"/>
      </a:lt1>
      <a:dk2>
        <a:srgbClr val="69AE23"/>
      </a:dk2>
      <a:lt2>
        <a:srgbClr val="F2F2F2"/>
      </a:lt2>
      <a:accent1>
        <a:srgbClr val="7CB73D"/>
      </a:accent1>
      <a:accent2>
        <a:srgbClr val="8FBF54"/>
      </a:accent2>
      <a:accent3>
        <a:srgbClr val="9FC76B"/>
      </a:accent3>
      <a:accent4>
        <a:srgbClr val="AFD082"/>
      </a:accent4>
      <a:accent5>
        <a:srgbClr val="BED898"/>
      </a:accent5>
      <a:accent6>
        <a:srgbClr val="CCE0AF"/>
      </a:accent6>
      <a:hlink>
        <a:srgbClr val="D9E8C4"/>
      </a:hlink>
      <a:folHlink>
        <a:srgbClr val="E7F0D8"/>
      </a:folHlink>
    </a:clrScheme>
    <a:fontScheme name="ECDC_Tahom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ECDC_PowerPoint_Template_2009_rev_1_4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_2009_rev_1_4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_2009_rev_1_4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_2009_rev_1_4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_2009_rev_1_4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_2009_rev_1_4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7_AF Presentation Template ">
  <a:themeElements>
    <a:clrScheme name="ECDC">
      <a:dk1>
        <a:sysClr val="windowText" lastClr="000000"/>
      </a:dk1>
      <a:lt1>
        <a:sysClr val="window" lastClr="FFFFFF"/>
      </a:lt1>
      <a:dk2>
        <a:srgbClr val="69AE23"/>
      </a:dk2>
      <a:lt2>
        <a:srgbClr val="F2F2F2"/>
      </a:lt2>
      <a:accent1>
        <a:srgbClr val="7CB73D"/>
      </a:accent1>
      <a:accent2>
        <a:srgbClr val="8FBF54"/>
      </a:accent2>
      <a:accent3>
        <a:srgbClr val="9FC76B"/>
      </a:accent3>
      <a:accent4>
        <a:srgbClr val="AFD082"/>
      </a:accent4>
      <a:accent5>
        <a:srgbClr val="BED898"/>
      </a:accent5>
      <a:accent6>
        <a:srgbClr val="CCE0AF"/>
      </a:accent6>
      <a:hlink>
        <a:srgbClr val="D9E8C4"/>
      </a:hlink>
      <a:folHlink>
        <a:srgbClr val="E7F0D8"/>
      </a:folHlink>
    </a:clrScheme>
    <a:fontScheme name="ECDC_Tahom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ECDC_PowerPoint_Template_2009_rev_1_4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_2009_rev_1_4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_2009_rev_1_4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_2009_rev_1_4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_2009_rev_1_4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_2009_rev_1_4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8_AF Presentation Template ">
  <a:themeElements>
    <a:clrScheme name="ECDC">
      <a:dk1>
        <a:sysClr val="windowText" lastClr="000000"/>
      </a:dk1>
      <a:lt1>
        <a:sysClr val="window" lastClr="FFFFFF"/>
      </a:lt1>
      <a:dk2>
        <a:srgbClr val="69AE23"/>
      </a:dk2>
      <a:lt2>
        <a:srgbClr val="F2F2F2"/>
      </a:lt2>
      <a:accent1>
        <a:srgbClr val="7CB73D"/>
      </a:accent1>
      <a:accent2>
        <a:srgbClr val="8FBF54"/>
      </a:accent2>
      <a:accent3>
        <a:srgbClr val="9FC76B"/>
      </a:accent3>
      <a:accent4>
        <a:srgbClr val="AFD082"/>
      </a:accent4>
      <a:accent5>
        <a:srgbClr val="BED898"/>
      </a:accent5>
      <a:accent6>
        <a:srgbClr val="CCE0AF"/>
      </a:accent6>
      <a:hlink>
        <a:srgbClr val="D9E8C4"/>
      </a:hlink>
      <a:folHlink>
        <a:srgbClr val="E7F0D8"/>
      </a:folHlink>
    </a:clrScheme>
    <a:fontScheme name="ECDC_Tahom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ECDC_PowerPoint_Template_2009_rev_1_4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_2009_rev_1_4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_2009_rev_1_4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_2009_rev_1_4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_2009_rev_1_4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_2009_rev_1_4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_HPTN 2015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marL="0" indent="0" algn="ctr">
          <a:defRPr sz="3200" b="1" dirty="0" smtClean="0">
            <a:solidFill>
              <a:srgbClr val="1E344B"/>
            </a:solidFill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</a:theme>
</file>

<file path=ppt/theme/theme14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5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Gilead HIV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9050">
          <a:solidFill>
            <a:schemeClr val="accent1"/>
          </a:solidFill>
          <a:miter lim="800000"/>
        </a:ln>
      </a:spPr>
      <a:bodyPr rtlCol="0" anchor="ctr"/>
      <a:lstStyle>
        <a:defPPr algn="ctr">
          <a:lnSpc>
            <a:spcPct val="90000"/>
          </a:lnSpc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bg2">
              <a:lumMod val="50000"/>
            </a:schemeClr>
          </a:solidFill>
          <a:miter lim="800000"/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lnSpc>
            <a:spcPct val="90000"/>
          </a:lnSpc>
          <a:defRPr dirty="0" smtClean="0"/>
        </a:defPPr>
      </a:lstStyle>
    </a:txDef>
  </a:objectDefaults>
  <a:extraClrSchemeLst/>
  <a:custClrLst>
    <a:custClr name="R94 G186 B32">
      <a:srgbClr val="5EBA20"/>
    </a:custClr>
    <a:custClr name="R252 G138 B44">
      <a:srgbClr val="FC8A2C"/>
    </a:custClr>
    <a:custClr name="R148 G100 B29">
      <a:srgbClr val="94641D"/>
    </a:custClr>
    <a:custClr name="R99 G56 B162">
      <a:srgbClr val="6338A2"/>
    </a:custClr>
    <a:custClr name="R202 G32 B85">
      <a:srgbClr val="CA2055"/>
    </a:custClr>
    <a:custClr name="R41 G96 B4">
      <a:srgbClr val="296004"/>
    </a:custClr>
    <a:custClr name="R167 G164 B97">
      <a:srgbClr val="A7A461"/>
    </a:custClr>
    <a:custClr name="R109 G107 B4">
      <a:srgbClr val="6D6B04"/>
    </a:custClr>
    <a:custClr name="R14 G172 B108">
      <a:srgbClr val="0EAC6C"/>
    </a:custClr>
    <a:custClr name="R224 G82 B82">
      <a:srgbClr val="E05252"/>
    </a:custClr>
  </a:custClrLst>
</a:theme>
</file>

<file path=ppt/theme/theme3.xml><?xml version="1.0" encoding="utf-8"?>
<a:theme xmlns:a="http://schemas.openxmlformats.org/drawingml/2006/main" name="12_Office Theme">
  <a:themeElements>
    <a:clrScheme name="Metrô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AF Presentation Template ">
  <a:themeElements>
    <a:clrScheme name="ECDC">
      <a:dk1>
        <a:sysClr val="windowText" lastClr="000000"/>
      </a:dk1>
      <a:lt1>
        <a:sysClr val="window" lastClr="FFFFFF"/>
      </a:lt1>
      <a:dk2>
        <a:srgbClr val="69AE23"/>
      </a:dk2>
      <a:lt2>
        <a:srgbClr val="F2F2F2"/>
      </a:lt2>
      <a:accent1>
        <a:srgbClr val="7CB73D"/>
      </a:accent1>
      <a:accent2>
        <a:srgbClr val="8FBF54"/>
      </a:accent2>
      <a:accent3>
        <a:srgbClr val="9FC76B"/>
      </a:accent3>
      <a:accent4>
        <a:srgbClr val="AFD082"/>
      </a:accent4>
      <a:accent5>
        <a:srgbClr val="BED898"/>
      </a:accent5>
      <a:accent6>
        <a:srgbClr val="CCE0AF"/>
      </a:accent6>
      <a:hlink>
        <a:srgbClr val="D9E8C4"/>
      </a:hlink>
      <a:folHlink>
        <a:srgbClr val="E7F0D8"/>
      </a:folHlink>
    </a:clrScheme>
    <a:fontScheme name="ECDC_Tahom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ECDC_PowerPoint_Template_2009_rev_1_4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_2009_rev_1_4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_2009_rev_1_4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_2009_rev_1_4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_2009_rev_1_4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_2009_rev_1_4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AF Presentation Template ">
  <a:themeElements>
    <a:clrScheme name="ECDC">
      <a:dk1>
        <a:sysClr val="windowText" lastClr="000000"/>
      </a:dk1>
      <a:lt1>
        <a:sysClr val="window" lastClr="FFFFFF"/>
      </a:lt1>
      <a:dk2>
        <a:srgbClr val="69AE23"/>
      </a:dk2>
      <a:lt2>
        <a:srgbClr val="F2F2F2"/>
      </a:lt2>
      <a:accent1>
        <a:srgbClr val="7CB73D"/>
      </a:accent1>
      <a:accent2>
        <a:srgbClr val="8FBF54"/>
      </a:accent2>
      <a:accent3>
        <a:srgbClr val="9FC76B"/>
      </a:accent3>
      <a:accent4>
        <a:srgbClr val="AFD082"/>
      </a:accent4>
      <a:accent5>
        <a:srgbClr val="BED898"/>
      </a:accent5>
      <a:accent6>
        <a:srgbClr val="CCE0AF"/>
      </a:accent6>
      <a:hlink>
        <a:srgbClr val="D9E8C4"/>
      </a:hlink>
      <a:folHlink>
        <a:srgbClr val="E7F0D8"/>
      </a:folHlink>
    </a:clrScheme>
    <a:fontScheme name="ECDC_Tahom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ECDC_PowerPoint_Template_2009_rev_1_4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_2009_rev_1_4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_2009_rev_1_4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_2009_rev_1_4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_2009_rev_1_4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_2009_rev_1_4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_AF Presentation Template ">
  <a:themeElements>
    <a:clrScheme name="ECDC">
      <a:dk1>
        <a:sysClr val="windowText" lastClr="000000"/>
      </a:dk1>
      <a:lt1>
        <a:sysClr val="window" lastClr="FFFFFF"/>
      </a:lt1>
      <a:dk2>
        <a:srgbClr val="69AE23"/>
      </a:dk2>
      <a:lt2>
        <a:srgbClr val="F2F2F2"/>
      </a:lt2>
      <a:accent1>
        <a:srgbClr val="7CB73D"/>
      </a:accent1>
      <a:accent2>
        <a:srgbClr val="8FBF54"/>
      </a:accent2>
      <a:accent3>
        <a:srgbClr val="9FC76B"/>
      </a:accent3>
      <a:accent4>
        <a:srgbClr val="AFD082"/>
      </a:accent4>
      <a:accent5>
        <a:srgbClr val="BED898"/>
      </a:accent5>
      <a:accent6>
        <a:srgbClr val="CCE0AF"/>
      </a:accent6>
      <a:hlink>
        <a:srgbClr val="D9E8C4"/>
      </a:hlink>
      <a:folHlink>
        <a:srgbClr val="E7F0D8"/>
      </a:folHlink>
    </a:clrScheme>
    <a:fontScheme name="ECDC_Tahom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ECDC_PowerPoint_Template_2009_rev_1_4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_2009_rev_1_4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_2009_rev_1_4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_2009_rev_1_4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_2009_rev_1_4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_2009_rev_1_4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3_AF Presentation Template ">
  <a:themeElements>
    <a:clrScheme name="ECDC">
      <a:dk1>
        <a:sysClr val="windowText" lastClr="000000"/>
      </a:dk1>
      <a:lt1>
        <a:sysClr val="window" lastClr="FFFFFF"/>
      </a:lt1>
      <a:dk2>
        <a:srgbClr val="69AE23"/>
      </a:dk2>
      <a:lt2>
        <a:srgbClr val="F2F2F2"/>
      </a:lt2>
      <a:accent1>
        <a:srgbClr val="7CB73D"/>
      </a:accent1>
      <a:accent2>
        <a:srgbClr val="8FBF54"/>
      </a:accent2>
      <a:accent3>
        <a:srgbClr val="9FC76B"/>
      </a:accent3>
      <a:accent4>
        <a:srgbClr val="AFD082"/>
      </a:accent4>
      <a:accent5>
        <a:srgbClr val="BED898"/>
      </a:accent5>
      <a:accent6>
        <a:srgbClr val="CCE0AF"/>
      </a:accent6>
      <a:hlink>
        <a:srgbClr val="D9E8C4"/>
      </a:hlink>
      <a:folHlink>
        <a:srgbClr val="E7F0D8"/>
      </a:folHlink>
    </a:clrScheme>
    <a:fontScheme name="ECDC_Tahom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ECDC_PowerPoint_Template_2009_rev_1_4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_2009_rev_1_4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_2009_rev_1_4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_2009_rev_1_4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_2009_rev_1_4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_2009_rev_1_4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4_AF Presentation Template ">
  <a:themeElements>
    <a:clrScheme name="ECDC">
      <a:dk1>
        <a:sysClr val="windowText" lastClr="000000"/>
      </a:dk1>
      <a:lt1>
        <a:sysClr val="window" lastClr="FFFFFF"/>
      </a:lt1>
      <a:dk2>
        <a:srgbClr val="69AE23"/>
      </a:dk2>
      <a:lt2>
        <a:srgbClr val="F2F2F2"/>
      </a:lt2>
      <a:accent1>
        <a:srgbClr val="7CB73D"/>
      </a:accent1>
      <a:accent2>
        <a:srgbClr val="8FBF54"/>
      </a:accent2>
      <a:accent3>
        <a:srgbClr val="9FC76B"/>
      </a:accent3>
      <a:accent4>
        <a:srgbClr val="AFD082"/>
      </a:accent4>
      <a:accent5>
        <a:srgbClr val="BED898"/>
      </a:accent5>
      <a:accent6>
        <a:srgbClr val="CCE0AF"/>
      </a:accent6>
      <a:hlink>
        <a:srgbClr val="D9E8C4"/>
      </a:hlink>
      <a:folHlink>
        <a:srgbClr val="E7F0D8"/>
      </a:folHlink>
    </a:clrScheme>
    <a:fontScheme name="ECDC_Tahom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ECDC_PowerPoint_Template_2009_rev_1_4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_2009_rev_1_4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_2009_rev_1_4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_2009_rev_1_4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_2009_rev_1_4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_2009_rev_1_4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5_AF Presentation Template ">
  <a:themeElements>
    <a:clrScheme name="ECDC">
      <a:dk1>
        <a:sysClr val="windowText" lastClr="000000"/>
      </a:dk1>
      <a:lt1>
        <a:sysClr val="window" lastClr="FFFFFF"/>
      </a:lt1>
      <a:dk2>
        <a:srgbClr val="69AE23"/>
      </a:dk2>
      <a:lt2>
        <a:srgbClr val="F2F2F2"/>
      </a:lt2>
      <a:accent1>
        <a:srgbClr val="7CB73D"/>
      </a:accent1>
      <a:accent2>
        <a:srgbClr val="8FBF54"/>
      </a:accent2>
      <a:accent3>
        <a:srgbClr val="9FC76B"/>
      </a:accent3>
      <a:accent4>
        <a:srgbClr val="AFD082"/>
      </a:accent4>
      <a:accent5>
        <a:srgbClr val="BED898"/>
      </a:accent5>
      <a:accent6>
        <a:srgbClr val="CCE0AF"/>
      </a:accent6>
      <a:hlink>
        <a:srgbClr val="D9E8C4"/>
      </a:hlink>
      <a:folHlink>
        <a:srgbClr val="E7F0D8"/>
      </a:folHlink>
    </a:clrScheme>
    <a:fontScheme name="ECDC_Tahom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ECDC_PowerPoint_Template_2009_rev_1_4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_2009_rev_1_4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_2009_rev_1_4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_2009_rev_1_4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_2009_rev_1_4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_2009_rev_1_4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181742E1D2203488C94D2188C0EB810" ma:contentTypeVersion="9" ma:contentTypeDescription="Create a new document." ma:contentTypeScope="" ma:versionID="57ab8835304ad83245ddf89d058270c7">
  <xsd:schema xmlns:xsd="http://www.w3.org/2001/XMLSchema" xmlns:p="http://schemas.microsoft.com/office/2006/metadata/properties" xmlns:ns2="765c2d5f-25a3-4c08-9648-e4ec2e793894" targetNamespace="http://schemas.microsoft.com/office/2006/metadata/properties" ma:root="true" ma:fieldsID="23340b4be71d48a2395bfd767546f3df" ns2:_="">
    <xsd:import namespace="765c2d5f-25a3-4c08-9648-e4ec2e793894"/>
    <xsd:element name="properties">
      <xsd:complexType>
        <xsd:sequence>
          <xsd:element name="documentManagement">
            <xsd:complexType>
              <xsd:all>
                <xsd:element ref="ns2:Classification" minOccurs="0"/>
                <xsd:element ref="ns2:Project" minOccurs="0"/>
                <xsd:element ref="ns2:Target_x0020_Audiences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765c2d5f-25a3-4c08-9648-e4ec2e793894" elementFormDefault="qualified">
    <xsd:import namespace="http://schemas.microsoft.com/office/2006/documentManagement/types"/>
    <xsd:element name="Classification" ma:index="8" nillable="true" ma:displayName="Classification" ma:description="Classification of document used for sorting &amp; filtering." ma:list="121f14cc-ad15-412c-bd3d-ca0153fe47ab" ma:internalName="Classification" ma:showField="Title" ma:web="7036b03e-3060-463f-b85f-c12fcf9ffdda">
      <xsd:simpleType>
        <xsd:restriction base="dms:Lookup"/>
      </xsd:simpleType>
    </xsd:element>
    <xsd:element name="Project" ma:index="9" nillable="true" ma:displayName="Project" ma:description="Projects to which this document applies." ma:list="e2e93df9-308f-4a06-b357-fd9db10fd272" ma:internalName="Project" ma:showField="Title" ma:web="7036b03e-3060-463f-b85f-c12fcf9ffdd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rget_x0020_Audiences" ma:index="10" nillable="true" ma:displayName="Target Audiences" ma:internalName="Target_x0020_Audiences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lassification xmlns="765c2d5f-25a3-4c08-9648-e4ec2e793894">14</Classification>
    <Target_x0020_Audiences xmlns="765c2d5f-25a3-4c08-9648-e4ec2e793894" xsi:nil="true"/>
    <Project xmlns="765c2d5f-25a3-4c08-9648-e4ec2e793894">
      <Value>1</Value>
    </Project>
  </documentManagement>
</p:properties>
</file>

<file path=customXml/itemProps1.xml><?xml version="1.0" encoding="utf-8"?>
<ds:datastoreItem xmlns:ds="http://schemas.openxmlformats.org/officeDocument/2006/customXml" ds:itemID="{FC4404BC-333E-45AB-8063-C0BFE03FDA0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65c2d5f-25a3-4c08-9648-e4ec2e793894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2733B335-AAB7-45E5-90BE-A4D741F4FCF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52D539B-B807-42E8-820D-A87813C44510}">
  <ds:schemaRefs>
    <ds:schemaRef ds:uri="http://schemas.microsoft.com/office/2006/documentManagement/types"/>
    <ds:schemaRef ds:uri="http://purl.org/dc/dcmitype/"/>
    <ds:schemaRef ds:uri="http://schemas.microsoft.com/office/2006/metadata/properties"/>
    <ds:schemaRef ds:uri="http://purl.org/dc/elements/1.1/"/>
    <ds:schemaRef ds:uri="http://www.w3.org/XML/1998/namespace"/>
    <ds:schemaRef ds:uri="http://schemas.openxmlformats.org/package/2006/metadata/core-properties"/>
    <ds:schemaRef ds:uri="765c2d5f-25a3-4c08-9648-e4ec2e793894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1846</TotalTime>
  <Words>1533</Words>
  <Application>Microsoft Office PowerPoint</Application>
  <PresentationFormat>Apresentação na tela (4:3)</PresentationFormat>
  <Paragraphs>194</Paragraphs>
  <Slides>44</Slides>
  <Notes>5</Notes>
  <HiddenSlides>0</HiddenSlides>
  <MMClips>0</MMClips>
  <ScaleCrop>false</ScaleCrop>
  <HeadingPairs>
    <vt:vector size="6" baseType="variant">
      <vt:variant>
        <vt:lpstr>Fontes usadas</vt:lpstr>
      </vt:variant>
      <vt:variant>
        <vt:i4>9</vt:i4>
      </vt:variant>
      <vt:variant>
        <vt:lpstr>Tema</vt:lpstr>
      </vt:variant>
      <vt:variant>
        <vt:i4>15</vt:i4>
      </vt:variant>
      <vt:variant>
        <vt:lpstr>Títulos de slides</vt:lpstr>
      </vt:variant>
      <vt:variant>
        <vt:i4>44</vt:i4>
      </vt:variant>
    </vt:vector>
  </HeadingPairs>
  <TitlesOfParts>
    <vt:vector size="68" baseType="lpstr">
      <vt:lpstr>ＭＳ Ｐゴシック</vt:lpstr>
      <vt:lpstr>ＭＳ Ｐゴシック</vt:lpstr>
      <vt:lpstr>Arial</vt:lpstr>
      <vt:lpstr>Arial Narrow</vt:lpstr>
      <vt:lpstr>Calibri</vt:lpstr>
      <vt:lpstr>Franklin Gothic Medium</vt:lpstr>
      <vt:lpstr>Tahoma</vt:lpstr>
      <vt:lpstr>Times New Roman</vt:lpstr>
      <vt:lpstr>Wingdings</vt:lpstr>
      <vt:lpstr>HPTN 2015 Template</vt:lpstr>
      <vt:lpstr>4_Gilead HIV</vt:lpstr>
      <vt:lpstr>12_Office Theme</vt:lpstr>
      <vt:lpstr>AF Presentation Template </vt:lpstr>
      <vt:lpstr>1_AF Presentation Template </vt:lpstr>
      <vt:lpstr>2_AF Presentation Template </vt:lpstr>
      <vt:lpstr>3_AF Presentation Template </vt:lpstr>
      <vt:lpstr>4_AF Presentation Template </vt:lpstr>
      <vt:lpstr>5_AF Presentation Template </vt:lpstr>
      <vt:lpstr>6_AF Presentation Template </vt:lpstr>
      <vt:lpstr>7_AF Presentation Template </vt:lpstr>
      <vt:lpstr>8_AF Presentation Template </vt:lpstr>
      <vt:lpstr>1_HPTN 2015 Template</vt:lpstr>
      <vt:lpstr>Tema do Office</vt:lpstr>
      <vt:lpstr>5_Tema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Ciclo vicioso: ISTs predizem risco futuro de  HIV </vt:lpstr>
      <vt:lpstr>Apresentação do PowerPoint</vt:lpstr>
      <vt:lpstr>Fontes de dados SOBRE sífilis NO BRASIL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AED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Stefanie O'Brien</dc:creator>
  <cp:lastModifiedBy>Raquel</cp:lastModifiedBy>
  <cp:revision>306</cp:revision>
  <dcterms:created xsi:type="dcterms:W3CDTF">2012-05-02T13:21:13Z</dcterms:created>
  <dcterms:modified xsi:type="dcterms:W3CDTF">2023-12-04T15:50:21Z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0x010100C181742E1D2203488C94D2188C0EB810</vt:lpwstr>
  </property>
</Properties>
</file>