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90" r:id="rId4"/>
    <p:sldId id="291" r:id="rId5"/>
    <p:sldId id="292" r:id="rId6"/>
    <p:sldId id="298" r:id="rId7"/>
    <p:sldId id="299" r:id="rId8"/>
    <p:sldId id="293" r:id="rId9"/>
    <p:sldId id="297" r:id="rId10"/>
    <p:sldId id="295" r:id="rId11"/>
    <p:sldId id="296" r:id="rId12"/>
    <p:sldId id="300" r:id="rId13"/>
    <p:sldId id="301" r:id="rId14"/>
    <p:sldId id="307" r:id="rId15"/>
    <p:sldId id="306" r:id="rId16"/>
    <p:sldId id="302" r:id="rId17"/>
    <p:sldId id="303" r:id="rId18"/>
    <p:sldId id="309" r:id="rId19"/>
    <p:sldId id="304" r:id="rId20"/>
    <p:sldId id="305" r:id="rId21"/>
    <p:sldId id="308" r:id="rId22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ＭＳ Ｐゴシック" panose="020B0600070205080204" pitchFamily="34" charset="-128"/>
      <p:regular r:id="rId36"/>
    </p:embeddedFont>
    <p:embeddedFont>
      <p:font typeface="Fira Sans" panose="020B0604020202020204" charset="0"/>
      <p:regular r:id="rId37"/>
      <p:bold r:id="rId38"/>
      <p:italic r:id="rId39"/>
      <p:boldItalic r:id="rId40"/>
    </p:embeddedFont>
    <p:embeddedFont>
      <p:font typeface="Lato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D08EF-FCCF-4C86-8B84-BB2D58EB4BB8}" v="8" dt="2023-11-28T12:53:27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a Kirsch" userId="83997ecb8673758b" providerId="LiveId" clId="{829D08EF-FCCF-4C86-8B84-BB2D58EB4BB8}"/>
    <pc:docChg chg="custSel addSld delSld modSld sldOrd">
      <pc:chgData name="Eduarda Kirsch" userId="83997ecb8673758b" providerId="LiveId" clId="{829D08EF-FCCF-4C86-8B84-BB2D58EB4BB8}" dt="2023-11-28T12:58:25.056" v="367" actId="1076"/>
      <pc:docMkLst>
        <pc:docMk/>
      </pc:docMkLst>
      <pc:sldChg chg="modSp mod">
        <pc:chgData name="Eduarda Kirsch" userId="83997ecb8673758b" providerId="LiveId" clId="{829D08EF-FCCF-4C86-8B84-BB2D58EB4BB8}" dt="2023-11-28T10:29:44.871" v="1" actId="207"/>
        <pc:sldMkLst>
          <pc:docMk/>
          <pc:sldMk cId="0" sldId="256"/>
        </pc:sldMkLst>
        <pc:spChg chg="mod">
          <ac:chgData name="Eduarda Kirsch" userId="83997ecb8673758b" providerId="LiveId" clId="{829D08EF-FCCF-4C86-8B84-BB2D58EB4BB8}" dt="2023-11-28T10:29:44.871" v="1" actId="207"/>
          <ac:spMkLst>
            <pc:docMk/>
            <pc:sldMk cId="0" sldId="256"/>
            <ac:spMk id="6" creationId="{EAB37110-2F3A-8212-F859-8AE240A8C5F8}"/>
          </ac:spMkLst>
        </pc:spChg>
      </pc:sldChg>
      <pc:sldChg chg="modSp mod">
        <pc:chgData name="Eduarda Kirsch" userId="83997ecb8673758b" providerId="LiveId" clId="{829D08EF-FCCF-4C86-8B84-BB2D58EB4BB8}" dt="2023-11-28T10:30:06.122" v="7" actId="207"/>
        <pc:sldMkLst>
          <pc:docMk/>
          <pc:sldMk cId="2203925806" sldId="290"/>
        </pc:sldMkLst>
        <pc:spChg chg="mod">
          <ac:chgData name="Eduarda Kirsch" userId="83997ecb8673758b" providerId="LiveId" clId="{829D08EF-FCCF-4C86-8B84-BB2D58EB4BB8}" dt="2023-11-28T10:30:06.122" v="7" actId="207"/>
          <ac:spMkLst>
            <pc:docMk/>
            <pc:sldMk cId="2203925806" sldId="290"/>
            <ac:spMk id="9" creationId="{12593E1D-5051-08FD-4E26-D3B3F2936881}"/>
          </ac:spMkLst>
        </pc:spChg>
      </pc:sldChg>
      <pc:sldChg chg="modSp mod">
        <pc:chgData name="Eduarda Kirsch" userId="83997ecb8673758b" providerId="LiveId" clId="{829D08EF-FCCF-4C86-8B84-BB2D58EB4BB8}" dt="2023-11-28T10:33:07.538" v="37" actId="1076"/>
        <pc:sldMkLst>
          <pc:docMk/>
          <pc:sldMk cId="1897205729" sldId="292"/>
        </pc:sldMkLst>
        <pc:spChg chg="mod">
          <ac:chgData name="Eduarda Kirsch" userId="83997ecb8673758b" providerId="LiveId" clId="{829D08EF-FCCF-4C86-8B84-BB2D58EB4BB8}" dt="2023-11-28T10:32:39.984" v="32" actId="179"/>
          <ac:spMkLst>
            <pc:docMk/>
            <pc:sldMk cId="1897205729" sldId="292"/>
            <ac:spMk id="5" creationId="{25F6480E-29E0-BB00-3288-2493D219272D}"/>
          </ac:spMkLst>
        </pc:spChg>
        <pc:spChg chg="mod">
          <ac:chgData name="Eduarda Kirsch" userId="83997ecb8673758b" providerId="LiveId" clId="{829D08EF-FCCF-4C86-8B84-BB2D58EB4BB8}" dt="2023-11-28T10:33:02.659" v="36" actId="14100"/>
          <ac:spMkLst>
            <pc:docMk/>
            <pc:sldMk cId="1897205729" sldId="292"/>
            <ac:spMk id="7" creationId="{FEAB7CE8-C7E7-261F-52BD-855FFD2596AE}"/>
          </ac:spMkLst>
        </pc:spChg>
        <pc:spChg chg="mod">
          <ac:chgData name="Eduarda Kirsch" userId="83997ecb8673758b" providerId="LiveId" clId="{829D08EF-FCCF-4C86-8B84-BB2D58EB4BB8}" dt="2023-11-28T10:33:07.538" v="37" actId="1076"/>
          <ac:spMkLst>
            <pc:docMk/>
            <pc:sldMk cId="1897205729" sldId="292"/>
            <ac:spMk id="8" creationId="{D53DCEBD-FD33-A7C2-679E-0143FA049F09}"/>
          </ac:spMkLst>
        </pc:spChg>
        <pc:spChg chg="mod">
          <ac:chgData name="Eduarda Kirsch" userId="83997ecb8673758b" providerId="LiveId" clId="{829D08EF-FCCF-4C86-8B84-BB2D58EB4BB8}" dt="2023-11-28T10:32:59.262" v="35" actId="1076"/>
          <ac:spMkLst>
            <pc:docMk/>
            <pc:sldMk cId="1897205729" sldId="292"/>
            <ac:spMk id="9" creationId="{C8D84716-8BBE-42C2-B083-6EC932A7380D}"/>
          </ac:spMkLst>
        </pc:spChg>
      </pc:sldChg>
      <pc:sldChg chg="del">
        <pc:chgData name="Eduarda Kirsch" userId="83997ecb8673758b" providerId="LiveId" clId="{829D08EF-FCCF-4C86-8B84-BB2D58EB4BB8}" dt="2023-11-28T10:37:21.624" v="75" actId="47"/>
        <pc:sldMkLst>
          <pc:docMk/>
          <pc:sldMk cId="3226892967" sldId="294"/>
        </pc:sldMkLst>
      </pc:sldChg>
      <pc:sldChg chg="modSp mod">
        <pc:chgData name="Eduarda Kirsch" userId="83997ecb8673758b" providerId="LiveId" clId="{829D08EF-FCCF-4C86-8B84-BB2D58EB4BB8}" dt="2023-11-28T10:38:55.354" v="90" actId="1076"/>
        <pc:sldMkLst>
          <pc:docMk/>
          <pc:sldMk cId="2256735580" sldId="295"/>
        </pc:sldMkLst>
        <pc:spChg chg="mod">
          <ac:chgData name="Eduarda Kirsch" userId="83997ecb8673758b" providerId="LiveId" clId="{829D08EF-FCCF-4C86-8B84-BB2D58EB4BB8}" dt="2023-11-28T10:38:52.521" v="89" actId="1076"/>
          <ac:spMkLst>
            <pc:docMk/>
            <pc:sldMk cId="2256735580" sldId="295"/>
            <ac:spMk id="2" creationId="{35A44BCC-7652-0208-A6EA-404605534546}"/>
          </ac:spMkLst>
        </pc:spChg>
        <pc:spChg chg="mod">
          <ac:chgData name="Eduarda Kirsch" userId="83997ecb8673758b" providerId="LiveId" clId="{829D08EF-FCCF-4C86-8B84-BB2D58EB4BB8}" dt="2023-11-28T10:38:55.354" v="90" actId="1076"/>
          <ac:spMkLst>
            <pc:docMk/>
            <pc:sldMk cId="2256735580" sldId="295"/>
            <ac:spMk id="3" creationId="{AC803EC6-7C19-E040-75BC-5B6CCFB0E2FE}"/>
          </ac:spMkLst>
        </pc:spChg>
      </pc:sldChg>
      <pc:sldChg chg="modSp mod">
        <pc:chgData name="Eduarda Kirsch" userId="83997ecb8673758b" providerId="LiveId" clId="{829D08EF-FCCF-4C86-8B84-BB2D58EB4BB8}" dt="2023-11-28T10:38:30.160" v="86" actId="1076"/>
        <pc:sldMkLst>
          <pc:docMk/>
          <pc:sldMk cId="1905106033" sldId="296"/>
        </pc:sldMkLst>
        <pc:spChg chg="mod">
          <ac:chgData name="Eduarda Kirsch" userId="83997ecb8673758b" providerId="LiveId" clId="{829D08EF-FCCF-4C86-8B84-BB2D58EB4BB8}" dt="2023-11-28T10:38:30.160" v="86" actId="1076"/>
          <ac:spMkLst>
            <pc:docMk/>
            <pc:sldMk cId="1905106033" sldId="296"/>
            <ac:spMk id="30" creationId="{BFB8AC62-FCA3-3DB0-C8C5-E61060045D30}"/>
          </ac:spMkLst>
        </pc:spChg>
      </pc:sldChg>
      <pc:sldChg chg="addSp modSp mod">
        <pc:chgData name="Eduarda Kirsch" userId="83997ecb8673758b" providerId="LiveId" clId="{829D08EF-FCCF-4C86-8B84-BB2D58EB4BB8}" dt="2023-11-28T10:38:00.449" v="81" actId="1076"/>
        <pc:sldMkLst>
          <pc:docMk/>
          <pc:sldMk cId="4180318824" sldId="297"/>
        </pc:sldMkLst>
        <pc:spChg chg="mod">
          <ac:chgData name="Eduarda Kirsch" userId="83997ecb8673758b" providerId="LiveId" clId="{829D08EF-FCCF-4C86-8B84-BB2D58EB4BB8}" dt="2023-11-28T10:38:00.449" v="81" actId="1076"/>
          <ac:spMkLst>
            <pc:docMk/>
            <pc:sldMk cId="4180318824" sldId="297"/>
            <ac:spMk id="5" creationId="{25F6480E-29E0-BB00-3288-2493D219272D}"/>
          </ac:spMkLst>
        </pc:spChg>
        <pc:picChg chg="add mod">
          <ac:chgData name="Eduarda Kirsch" userId="83997ecb8673758b" providerId="LiveId" clId="{829D08EF-FCCF-4C86-8B84-BB2D58EB4BB8}" dt="2023-11-28T10:36:41.918" v="70" actId="1076"/>
          <ac:picMkLst>
            <pc:docMk/>
            <pc:sldMk cId="4180318824" sldId="297"/>
            <ac:picMk id="2" creationId="{FF52F054-3802-224B-B2F5-3A9C6ED3D2FF}"/>
          </ac:picMkLst>
        </pc:picChg>
      </pc:sldChg>
      <pc:sldChg chg="addSp delSp modSp mod ord">
        <pc:chgData name="Eduarda Kirsch" userId="83997ecb8673758b" providerId="LiveId" clId="{829D08EF-FCCF-4C86-8B84-BB2D58EB4BB8}" dt="2023-11-28T10:34:05.481" v="43" actId="478"/>
        <pc:sldMkLst>
          <pc:docMk/>
          <pc:sldMk cId="2270979531" sldId="299"/>
        </pc:sldMkLst>
        <pc:spChg chg="del">
          <ac:chgData name="Eduarda Kirsch" userId="83997ecb8673758b" providerId="LiveId" clId="{829D08EF-FCCF-4C86-8B84-BB2D58EB4BB8}" dt="2023-11-28T10:33:55.354" v="40" actId="478"/>
          <ac:spMkLst>
            <pc:docMk/>
            <pc:sldMk cId="2270979531" sldId="299"/>
            <ac:spMk id="4" creationId="{29DA80F6-B6B8-18AB-7B38-4117F2805486}"/>
          </ac:spMkLst>
        </pc:spChg>
        <pc:spChg chg="add del mod">
          <ac:chgData name="Eduarda Kirsch" userId="83997ecb8673758b" providerId="LiveId" clId="{829D08EF-FCCF-4C86-8B84-BB2D58EB4BB8}" dt="2023-11-28T10:34:05.481" v="43" actId="478"/>
          <ac:spMkLst>
            <pc:docMk/>
            <pc:sldMk cId="2270979531" sldId="299"/>
            <ac:spMk id="5" creationId="{7C9E3FF9-2A1C-7DA4-B938-DCC7BD4D2012}"/>
          </ac:spMkLst>
        </pc:spChg>
        <pc:spChg chg="add mod">
          <ac:chgData name="Eduarda Kirsch" userId="83997ecb8673758b" providerId="LiveId" clId="{829D08EF-FCCF-4C86-8B84-BB2D58EB4BB8}" dt="2023-11-28T10:33:55.695" v="41"/>
          <ac:spMkLst>
            <pc:docMk/>
            <pc:sldMk cId="2270979531" sldId="299"/>
            <ac:spMk id="6" creationId="{82C42D97-0EA8-9C04-2116-47303D6D1AB1}"/>
          </ac:spMkLst>
        </pc:spChg>
        <pc:picChg chg="mod">
          <ac:chgData name="Eduarda Kirsch" userId="83997ecb8673758b" providerId="LiveId" clId="{829D08EF-FCCF-4C86-8B84-BB2D58EB4BB8}" dt="2023-11-28T10:34:02.117" v="42" actId="1076"/>
          <ac:picMkLst>
            <pc:docMk/>
            <pc:sldMk cId="2270979531" sldId="299"/>
            <ac:picMk id="2" creationId="{E6533007-21B9-AFD5-3AA3-C1FC1CE500D0}"/>
          </ac:picMkLst>
        </pc:picChg>
      </pc:sldChg>
      <pc:sldChg chg="modSp mod">
        <pc:chgData name="Eduarda Kirsch" userId="83997ecb8673758b" providerId="LiveId" clId="{829D08EF-FCCF-4C86-8B84-BB2D58EB4BB8}" dt="2023-11-28T10:53:13.160" v="146" actId="20577"/>
        <pc:sldMkLst>
          <pc:docMk/>
          <pc:sldMk cId="129235793" sldId="303"/>
        </pc:sldMkLst>
        <pc:spChg chg="mod">
          <ac:chgData name="Eduarda Kirsch" userId="83997ecb8673758b" providerId="LiveId" clId="{829D08EF-FCCF-4C86-8B84-BB2D58EB4BB8}" dt="2023-11-28T10:53:13.160" v="146" actId="20577"/>
          <ac:spMkLst>
            <pc:docMk/>
            <pc:sldMk cId="129235793" sldId="303"/>
            <ac:spMk id="4" creationId="{29DA80F6-B6B8-18AB-7B38-4117F2805486}"/>
          </ac:spMkLst>
        </pc:spChg>
      </pc:sldChg>
      <pc:sldChg chg="addSp delSp modSp mod">
        <pc:chgData name="Eduarda Kirsch" userId="83997ecb8673758b" providerId="LiveId" clId="{829D08EF-FCCF-4C86-8B84-BB2D58EB4BB8}" dt="2023-11-28T12:58:25.056" v="367" actId="1076"/>
        <pc:sldMkLst>
          <pc:docMk/>
          <pc:sldMk cId="1505874625" sldId="308"/>
        </pc:sldMkLst>
        <pc:spChg chg="mod">
          <ac:chgData name="Eduarda Kirsch" userId="83997ecb8673758b" providerId="LiveId" clId="{829D08EF-FCCF-4C86-8B84-BB2D58EB4BB8}" dt="2023-11-28T12:53:35.228" v="161" actId="20577"/>
          <ac:spMkLst>
            <pc:docMk/>
            <pc:sldMk cId="1505874625" sldId="308"/>
            <ac:spMk id="5" creationId="{637E4F7D-1900-56A4-E0DD-2E8B38CED424}"/>
          </ac:spMkLst>
        </pc:spChg>
        <pc:spChg chg="del">
          <ac:chgData name="Eduarda Kirsch" userId="83997ecb8673758b" providerId="LiveId" clId="{829D08EF-FCCF-4C86-8B84-BB2D58EB4BB8}" dt="2023-11-28T12:53:21.328" v="157" actId="478"/>
          <ac:spMkLst>
            <pc:docMk/>
            <pc:sldMk cId="1505874625" sldId="308"/>
            <ac:spMk id="6" creationId="{EAB37110-2F3A-8212-F859-8AE240A8C5F8}"/>
          </ac:spMkLst>
        </pc:spChg>
        <pc:spChg chg="add del mod">
          <ac:chgData name="Eduarda Kirsch" userId="83997ecb8673758b" providerId="LiveId" clId="{829D08EF-FCCF-4C86-8B84-BB2D58EB4BB8}" dt="2023-11-28T12:53:31.781" v="160" actId="478"/>
          <ac:spMkLst>
            <pc:docMk/>
            <pc:sldMk cId="1505874625" sldId="308"/>
            <ac:spMk id="8" creationId="{D04B0C6D-1A19-63EE-57E6-0E8D22AEC04B}"/>
          </ac:spMkLst>
        </pc:spChg>
        <pc:spChg chg="mod">
          <ac:chgData name="Eduarda Kirsch" userId="83997ecb8673758b" providerId="LiveId" clId="{829D08EF-FCCF-4C86-8B84-BB2D58EB4BB8}" dt="2023-11-28T12:58:25.056" v="367" actId="1076"/>
          <ac:spMkLst>
            <pc:docMk/>
            <pc:sldMk cId="1505874625" sldId="308"/>
            <ac:spMk id="57" creationId="{00000000-0000-0000-0000-000000000000}"/>
          </ac:spMkLst>
        </pc:spChg>
        <pc:spChg chg="del">
          <ac:chgData name="Eduarda Kirsch" userId="83997ecb8673758b" providerId="LiveId" clId="{829D08EF-FCCF-4C86-8B84-BB2D58EB4BB8}" dt="2023-11-28T12:53:26.295" v="158" actId="478"/>
          <ac:spMkLst>
            <pc:docMk/>
            <pc:sldMk cId="1505874625" sldId="308"/>
            <ac:spMk id="58" creationId="{00000000-0000-0000-0000-000000000000}"/>
          </ac:spMkLst>
        </pc:spChg>
        <pc:grpChg chg="del">
          <ac:chgData name="Eduarda Kirsch" userId="83997ecb8673758b" providerId="LiveId" clId="{829D08EF-FCCF-4C86-8B84-BB2D58EB4BB8}" dt="2023-11-28T12:53:37.280" v="162" actId="478"/>
          <ac:grpSpMkLst>
            <pc:docMk/>
            <pc:sldMk cId="1505874625" sldId="308"/>
            <ac:grpSpMk id="3" creationId="{8300395B-2069-F2A2-C98F-E2FFFF243B1F}"/>
          </ac:grpSpMkLst>
        </pc:grpChg>
        <pc:grpChg chg="del">
          <ac:chgData name="Eduarda Kirsch" userId="83997ecb8673758b" providerId="LiveId" clId="{829D08EF-FCCF-4C86-8B84-BB2D58EB4BB8}" dt="2023-11-28T12:55:52.451" v="248" actId="478"/>
          <ac:grpSpMkLst>
            <pc:docMk/>
            <pc:sldMk cId="1505874625" sldId="308"/>
            <ac:grpSpMk id="72" creationId="{00000000-0000-0000-0000-000000000000}"/>
          </ac:grpSpMkLst>
        </pc:grpChg>
        <pc:picChg chg="del">
          <ac:chgData name="Eduarda Kirsch" userId="83997ecb8673758b" providerId="LiveId" clId="{829D08EF-FCCF-4C86-8B84-BB2D58EB4BB8}" dt="2023-11-28T12:53:39.436" v="163" actId="478"/>
          <ac:picMkLst>
            <pc:docMk/>
            <pc:sldMk cId="1505874625" sldId="308"/>
            <ac:picMk id="7" creationId="{F36D578F-F16E-55A4-F926-E6ADBBDF8C06}"/>
          </ac:picMkLst>
        </pc:picChg>
        <pc:picChg chg="del">
          <ac:chgData name="Eduarda Kirsch" userId="83997ecb8673758b" providerId="LiveId" clId="{829D08EF-FCCF-4C86-8B84-BB2D58EB4BB8}" dt="2023-11-28T12:53:27.919" v="159" actId="478"/>
          <ac:picMkLst>
            <pc:docMk/>
            <pc:sldMk cId="1505874625" sldId="308"/>
            <ac:picMk id="1026" creationId="{1844E180-E19A-95F1-8CDF-A24957B2C67F}"/>
          </ac:picMkLst>
        </pc:picChg>
      </pc:sldChg>
      <pc:sldChg chg="addSp delSp modSp add mod">
        <pc:chgData name="Eduarda Kirsch" userId="83997ecb8673758b" providerId="LiveId" clId="{829D08EF-FCCF-4C86-8B84-BB2D58EB4BB8}" dt="2023-11-28T10:54:52.542" v="156" actId="1076"/>
        <pc:sldMkLst>
          <pc:docMk/>
          <pc:sldMk cId="1853839483" sldId="309"/>
        </pc:sldMkLst>
        <pc:spChg chg="mod">
          <ac:chgData name="Eduarda Kirsch" userId="83997ecb8673758b" providerId="LiveId" clId="{829D08EF-FCCF-4C86-8B84-BB2D58EB4BB8}" dt="2023-11-28T10:54:52.542" v="156" actId="1076"/>
          <ac:spMkLst>
            <pc:docMk/>
            <pc:sldMk cId="1853839483" sldId="309"/>
            <ac:spMk id="4" creationId="{29DA80F6-B6B8-18AB-7B38-4117F2805486}"/>
          </ac:spMkLst>
        </pc:spChg>
        <pc:picChg chg="del mod">
          <ac:chgData name="Eduarda Kirsch" userId="83997ecb8673758b" providerId="LiveId" clId="{829D08EF-FCCF-4C86-8B84-BB2D58EB4BB8}" dt="2023-11-28T10:52:44.150" v="112" actId="478"/>
          <ac:picMkLst>
            <pc:docMk/>
            <pc:sldMk cId="1853839483" sldId="309"/>
            <ac:picMk id="3" creationId="{A49F37F4-290A-BABC-AABA-30FF3EBC7B18}"/>
          </ac:picMkLst>
        </pc:picChg>
        <pc:picChg chg="add mod">
          <ac:chgData name="Eduarda Kirsch" userId="83997ecb8673758b" providerId="LiveId" clId="{829D08EF-FCCF-4C86-8B84-BB2D58EB4BB8}" dt="2023-11-28T10:54:44.796" v="155" actId="1076"/>
          <ac:picMkLst>
            <pc:docMk/>
            <pc:sldMk cId="1853839483" sldId="309"/>
            <ac:picMk id="5" creationId="{F6AEA971-3BA3-C18A-0AEE-82EA189A446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1987F-118C-44AC-9861-CBF4D4307890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459EC17E-B9DC-4EBA-BDA7-F9396C27AE94}">
      <dgm:prSet/>
      <dgm:spPr/>
      <dgm:t>
        <a:bodyPr/>
        <a:lstStyle/>
        <a:p>
          <a:pPr algn="l"/>
          <a:r>
            <a:rPr lang="pt-BR" b="1" i="0" dirty="0"/>
            <a:t>“Imunizante” </a:t>
          </a:r>
        </a:p>
        <a:p>
          <a:pPr algn="l"/>
          <a:r>
            <a:rPr lang="pt-BR" b="0" i="0" dirty="0" smtClean="0"/>
            <a:t>Impede estabelecimento de relação parasitária estável</a:t>
          </a:r>
          <a:endParaRPr lang="pt-BR" dirty="0"/>
        </a:p>
      </dgm:t>
    </dgm:pt>
    <dgm:pt modelId="{C059035B-1628-4259-B11E-EEBC9A65723D}" type="parTrans" cxnId="{4E2003C8-1997-4730-A323-2E5B6D9EADA5}">
      <dgm:prSet/>
      <dgm:spPr/>
      <dgm:t>
        <a:bodyPr/>
        <a:lstStyle/>
        <a:p>
          <a:pPr algn="l"/>
          <a:endParaRPr lang="pt-BR"/>
        </a:p>
      </dgm:t>
    </dgm:pt>
    <dgm:pt modelId="{A3D59C7B-A0CD-475D-BBFC-11C2A881D2D7}" type="sibTrans" cxnId="{4E2003C8-1997-4730-A323-2E5B6D9EADA5}">
      <dgm:prSet/>
      <dgm:spPr/>
      <dgm:t>
        <a:bodyPr/>
        <a:lstStyle/>
        <a:p>
          <a:pPr algn="l"/>
          <a:endParaRPr lang="pt-BR"/>
        </a:p>
      </dgm:t>
    </dgm:pt>
    <dgm:pt modelId="{1899167A-0122-4401-9260-8228402260A0}">
      <dgm:prSet/>
      <dgm:spPr/>
      <dgm:t>
        <a:bodyPr/>
        <a:lstStyle/>
        <a:p>
          <a:pPr algn="l"/>
          <a:r>
            <a:rPr lang="pt-BR" b="1" i="0" dirty="0"/>
            <a:t>Protetora</a:t>
          </a:r>
        </a:p>
        <a:p>
          <a:pPr algn="l"/>
          <a:r>
            <a:rPr lang="pt-BR" b="0" i="0" dirty="0"/>
            <a:t>Maior parte do fungicida permanece na superfície planta</a:t>
          </a:r>
          <a:endParaRPr lang="pt-BR" dirty="0"/>
        </a:p>
      </dgm:t>
    </dgm:pt>
    <dgm:pt modelId="{DA38F15D-41B9-4D4D-9098-B434BD489085}" type="parTrans" cxnId="{F2661515-2B5D-41B4-86B8-9A0684DE64F7}">
      <dgm:prSet/>
      <dgm:spPr/>
      <dgm:t>
        <a:bodyPr/>
        <a:lstStyle/>
        <a:p>
          <a:pPr algn="l"/>
          <a:endParaRPr lang="pt-BR"/>
        </a:p>
      </dgm:t>
    </dgm:pt>
    <dgm:pt modelId="{67C4D870-2010-4FCE-9039-D28D20E2BDF5}" type="sibTrans" cxnId="{F2661515-2B5D-41B4-86B8-9A0684DE64F7}">
      <dgm:prSet/>
      <dgm:spPr/>
      <dgm:t>
        <a:bodyPr/>
        <a:lstStyle/>
        <a:p>
          <a:pPr algn="l"/>
          <a:endParaRPr lang="pt-BR"/>
        </a:p>
      </dgm:t>
    </dgm:pt>
    <dgm:pt modelId="{3EA098EB-BB13-4A48-8A8D-526BAE0C7EBC}">
      <dgm:prSet/>
      <dgm:spPr/>
      <dgm:t>
        <a:bodyPr/>
        <a:lstStyle/>
        <a:p>
          <a:pPr algn="l"/>
          <a:r>
            <a:rPr lang="pt-BR" b="1" i="0" dirty="0"/>
            <a:t>Curativa</a:t>
          </a:r>
          <a:r>
            <a:rPr lang="pt-BR" b="0" i="0" dirty="0"/>
            <a:t> </a:t>
          </a:r>
        </a:p>
        <a:p>
          <a:pPr algn="l"/>
          <a:r>
            <a:rPr lang="pt-BR" b="0" i="0" dirty="0"/>
            <a:t>Atua sobre o patógeno presente no interior do tecido</a:t>
          </a:r>
          <a:endParaRPr lang="pt-BR" dirty="0"/>
        </a:p>
      </dgm:t>
    </dgm:pt>
    <dgm:pt modelId="{7030A207-E506-454A-8CE4-AF30EDE43D71}" type="parTrans" cxnId="{2D61D2C7-DCCB-46E0-9059-0CAD2BA0F655}">
      <dgm:prSet/>
      <dgm:spPr/>
      <dgm:t>
        <a:bodyPr/>
        <a:lstStyle/>
        <a:p>
          <a:pPr algn="l"/>
          <a:endParaRPr lang="pt-BR"/>
        </a:p>
      </dgm:t>
    </dgm:pt>
    <dgm:pt modelId="{C2F6B672-F3A4-4304-A883-099D9C8B56E0}" type="sibTrans" cxnId="{2D61D2C7-DCCB-46E0-9059-0CAD2BA0F655}">
      <dgm:prSet/>
      <dgm:spPr/>
      <dgm:t>
        <a:bodyPr/>
        <a:lstStyle/>
        <a:p>
          <a:pPr algn="l"/>
          <a:endParaRPr lang="pt-BR"/>
        </a:p>
      </dgm:t>
    </dgm:pt>
    <dgm:pt modelId="{EAF1C17D-C60E-4EAA-8CD2-3D98F9C560BE}">
      <dgm:prSet/>
      <dgm:spPr/>
      <dgm:t>
        <a:bodyPr/>
        <a:lstStyle/>
        <a:p>
          <a:pPr algn="l"/>
          <a:r>
            <a:rPr lang="pt-BR" b="1" i="0" dirty="0"/>
            <a:t>Erradicante </a:t>
          </a:r>
        </a:p>
        <a:p>
          <a:pPr algn="l"/>
          <a:r>
            <a:rPr lang="pt-BR" b="0" i="0" dirty="0"/>
            <a:t>Age direta/e sobre o </a:t>
          </a:r>
          <a:r>
            <a:rPr lang="pt-BR" b="0" i="0" dirty="0" smtClean="0"/>
            <a:t>patógeno</a:t>
          </a:r>
          <a:endParaRPr lang="pt-BR" b="0" i="0" dirty="0"/>
        </a:p>
      </dgm:t>
    </dgm:pt>
    <dgm:pt modelId="{B700D6D2-822D-47DF-9835-DD4C074431CE}" type="parTrans" cxnId="{61C002E7-FA8A-46E2-8A63-6C6E99BD06F1}">
      <dgm:prSet/>
      <dgm:spPr/>
      <dgm:t>
        <a:bodyPr/>
        <a:lstStyle/>
        <a:p>
          <a:pPr algn="l"/>
          <a:endParaRPr lang="pt-BR"/>
        </a:p>
      </dgm:t>
    </dgm:pt>
    <dgm:pt modelId="{0C01E8BA-94F0-441A-9F74-6D8689A4B439}" type="sibTrans" cxnId="{61C002E7-FA8A-46E2-8A63-6C6E99BD06F1}">
      <dgm:prSet/>
      <dgm:spPr/>
      <dgm:t>
        <a:bodyPr/>
        <a:lstStyle/>
        <a:p>
          <a:pPr algn="l"/>
          <a:endParaRPr lang="pt-BR"/>
        </a:p>
      </dgm:t>
    </dgm:pt>
    <dgm:pt modelId="{B37FE135-B082-47D5-9987-65ED3D6D17DF}" type="pres">
      <dgm:prSet presAssocID="{3EB1987F-118C-44AC-9861-CBF4D43078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58E413-4128-4C92-8900-833ED7EF58C1}" type="pres">
      <dgm:prSet presAssocID="{459EC17E-B9DC-4EBA-BDA7-F9396C27AE94}" presName="composite" presStyleCnt="0"/>
      <dgm:spPr/>
    </dgm:pt>
    <dgm:pt modelId="{772A4636-854E-4CB5-AF4A-D7B46B473C5E}" type="pres">
      <dgm:prSet presAssocID="{459EC17E-B9DC-4EBA-BDA7-F9396C27AE94}" presName="imgShp" presStyleLbl="fgImgPlace1" presStyleIdx="0" presStyleCnt="4"/>
      <dgm:spPr/>
    </dgm:pt>
    <dgm:pt modelId="{168A0360-6458-4D97-8179-D6B25EDC653A}" type="pres">
      <dgm:prSet presAssocID="{459EC17E-B9DC-4EBA-BDA7-F9396C27AE9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99C43E-651D-4B91-917C-94CE78577C44}" type="pres">
      <dgm:prSet presAssocID="{A3D59C7B-A0CD-475D-BBFC-11C2A881D2D7}" presName="spacing" presStyleCnt="0"/>
      <dgm:spPr/>
    </dgm:pt>
    <dgm:pt modelId="{CC4DE4F9-CDB4-439E-ADE2-9F0C63682DE9}" type="pres">
      <dgm:prSet presAssocID="{1899167A-0122-4401-9260-8228402260A0}" presName="composite" presStyleCnt="0"/>
      <dgm:spPr/>
    </dgm:pt>
    <dgm:pt modelId="{32257672-D343-4787-AF11-42B8A3FC082A}" type="pres">
      <dgm:prSet presAssocID="{1899167A-0122-4401-9260-8228402260A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4CAAE54-523E-4904-9E7A-D8CC59A39D09}" type="pres">
      <dgm:prSet presAssocID="{1899167A-0122-4401-9260-8228402260A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D54EF3-53E6-492B-8A00-2A2715857332}" type="pres">
      <dgm:prSet presAssocID="{67C4D870-2010-4FCE-9039-D28D20E2BDF5}" presName="spacing" presStyleCnt="0"/>
      <dgm:spPr/>
    </dgm:pt>
    <dgm:pt modelId="{19D779CC-20FC-4AE1-A397-4D1F25212F0F}" type="pres">
      <dgm:prSet presAssocID="{3EA098EB-BB13-4A48-8A8D-526BAE0C7EBC}" presName="composite" presStyleCnt="0"/>
      <dgm:spPr/>
    </dgm:pt>
    <dgm:pt modelId="{D24FF443-D6FF-475C-A497-08D23E21A963}" type="pres">
      <dgm:prSet presAssocID="{3EA098EB-BB13-4A48-8A8D-526BAE0C7EBC}" presName="imgShp" presStyleLbl="f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B576741-1E97-42C0-80C2-ACCAB082B33C}" type="pres">
      <dgm:prSet presAssocID="{3EA098EB-BB13-4A48-8A8D-526BAE0C7EB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0D215B-3BD7-4F62-8B9D-4C7ACF1113E1}" type="pres">
      <dgm:prSet presAssocID="{C2F6B672-F3A4-4304-A883-099D9C8B56E0}" presName="spacing" presStyleCnt="0"/>
      <dgm:spPr/>
    </dgm:pt>
    <dgm:pt modelId="{DC08DD27-4BC9-43BC-9582-8AFBEE35E2D1}" type="pres">
      <dgm:prSet presAssocID="{EAF1C17D-C60E-4EAA-8CD2-3D98F9C560BE}" presName="composite" presStyleCnt="0"/>
      <dgm:spPr/>
    </dgm:pt>
    <dgm:pt modelId="{8EC8DE8A-2FCD-4EFC-B33E-5454BE5412B6}" type="pres">
      <dgm:prSet presAssocID="{EAF1C17D-C60E-4EAA-8CD2-3D98F9C560BE}" presName="imgShp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6C102F6A-0850-40CB-B57B-B06CE7604E49}" type="pres">
      <dgm:prSet presAssocID="{EAF1C17D-C60E-4EAA-8CD2-3D98F9C560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C002E7-FA8A-46E2-8A63-6C6E99BD06F1}" srcId="{3EB1987F-118C-44AC-9861-CBF4D4307890}" destId="{EAF1C17D-C60E-4EAA-8CD2-3D98F9C560BE}" srcOrd="3" destOrd="0" parTransId="{B700D6D2-822D-47DF-9835-DD4C074431CE}" sibTransId="{0C01E8BA-94F0-441A-9F74-6D8689A4B439}"/>
    <dgm:cxn modelId="{292C4175-D1AE-4DB3-B77B-6413C221886A}" type="presOf" srcId="{3EA098EB-BB13-4A48-8A8D-526BAE0C7EBC}" destId="{2B576741-1E97-42C0-80C2-ACCAB082B33C}" srcOrd="0" destOrd="0" presId="urn:microsoft.com/office/officeart/2005/8/layout/vList3"/>
    <dgm:cxn modelId="{EEC36684-2D4E-47D8-9D4D-E1CB20AE2E8B}" type="presOf" srcId="{459EC17E-B9DC-4EBA-BDA7-F9396C27AE94}" destId="{168A0360-6458-4D97-8179-D6B25EDC653A}" srcOrd="0" destOrd="0" presId="urn:microsoft.com/office/officeart/2005/8/layout/vList3"/>
    <dgm:cxn modelId="{4B695E59-027B-4BCD-BD2D-E2F11B4528D2}" type="presOf" srcId="{1899167A-0122-4401-9260-8228402260A0}" destId="{94CAAE54-523E-4904-9E7A-D8CC59A39D09}" srcOrd="0" destOrd="0" presId="urn:microsoft.com/office/officeart/2005/8/layout/vList3"/>
    <dgm:cxn modelId="{2D61D2C7-DCCB-46E0-9059-0CAD2BA0F655}" srcId="{3EB1987F-118C-44AC-9861-CBF4D4307890}" destId="{3EA098EB-BB13-4A48-8A8D-526BAE0C7EBC}" srcOrd="2" destOrd="0" parTransId="{7030A207-E506-454A-8CE4-AF30EDE43D71}" sibTransId="{C2F6B672-F3A4-4304-A883-099D9C8B56E0}"/>
    <dgm:cxn modelId="{4F13C071-84BB-49BE-A277-D5E64A74D266}" type="presOf" srcId="{3EB1987F-118C-44AC-9861-CBF4D4307890}" destId="{B37FE135-B082-47D5-9987-65ED3D6D17DF}" srcOrd="0" destOrd="0" presId="urn:microsoft.com/office/officeart/2005/8/layout/vList3"/>
    <dgm:cxn modelId="{1DEC196D-4277-410D-A88F-5A6367084EF1}" type="presOf" srcId="{EAF1C17D-C60E-4EAA-8CD2-3D98F9C560BE}" destId="{6C102F6A-0850-40CB-B57B-B06CE7604E49}" srcOrd="0" destOrd="0" presId="urn:microsoft.com/office/officeart/2005/8/layout/vList3"/>
    <dgm:cxn modelId="{4E2003C8-1997-4730-A323-2E5B6D9EADA5}" srcId="{3EB1987F-118C-44AC-9861-CBF4D4307890}" destId="{459EC17E-B9DC-4EBA-BDA7-F9396C27AE94}" srcOrd="0" destOrd="0" parTransId="{C059035B-1628-4259-B11E-EEBC9A65723D}" sibTransId="{A3D59C7B-A0CD-475D-BBFC-11C2A881D2D7}"/>
    <dgm:cxn modelId="{F2661515-2B5D-41B4-86B8-9A0684DE64F7}" srcId="{3EB1987F-118C-44AC-9861-CBF4D4307890}" destId="{1899167A-0122-4401-9260-8228402260A0}" srcOrd="1" destOrd="0" parTransId="{DA38F15D-41B9-4D4D-9098-B434BD489085}" sibTransId="{67C4D870-2010-4FCE-9039-D28D20E2BDF5}"/>
    <dgm:cxn modelId="{944C7FDF-BD10-4B0B-8A3D-D398B5FFF05E}" type="presParOf" srcId="{B37FE135-B082-47D5-9987-65ED3D6D17DF}" destId="{1D58E413-4128-4C92-8900-833ED7EF58C1}" srcOrd="0" destOrd="0" presId="urn:microsoft.com/office/officeart/2005/8/layout/vList3"/>
    <dgm:cxn modelId="{9E5BAD05-951B-4070-B5C7-FF15A048DA8E}" type="presParOf" srcId="{1D58E413-4128-4C92-8900-833ED7EF58C1}" destId="{772A4636-854E-4CB5-AF4A-D7B46B473C5E}" srcOrd="0" destOrd="0" presId="urn:microsoft.com/office/officeart/2005/8/layout/vList3"/>
    <dgm:cxn modelId="{3A3FEF48-451A-40E1-B39D-F5B15A769A11}" type="presParOf" srcId="{1D58E413-4128-4C92-8900-833ED7EF58C1}" destId="{168A0360-6458-4D97-8179-D6B25EDC653A}" srcOrd="1" destOrd="0" presId="urn:microsoft.com/office/officeart/2005/8/layout/vList3"/>
    <dgm:cxn modelId="{B0A851B0-06F4-4683-A02A-437E73B46C00}" type="presParOf" srcId="{B37FE135-B082-47D5-9987-65ED3D6D17DF}" destId="{BA99C43E-651D-4B91-917C-94CE78577C44}" srcOrd="1" destOrd="0" presId="urn:microsoft.com/office/officeart/2005/8/layout/vList3"/>
    <dgm:cxn modelId="{C2629788-8A2A-400C-9DD9-8194448A8AD9}" type="presParOf" srcId="{B37FE135-B082-47D5-9987-65ED3D6D17DF}" destId="{CC4DE4F9-CDB4-439E-ADE2-9F0C63682DE9}" srcOrd="2" destOrd="0" presId="urn:microsoft.com/office/officeart/2005/8/layout/vList3"/>
    <dgm:cxn modelId="{0C5F16B8-E027-4BDD-869D-5DED3861D3D4}" type="presParOf" srcId="{CC4DE4F9-CDB4-439E-ADE2-9F0C63682DE9}" destId="{32257672-D343-4787-AF11-42B8A3FC082A}" srcOrd="0" destOrd="0" presId="urn:microsoft.com/office/officeart/2005/8/layout/vList3"/>
    <dgm:cxn modelId="{D89C3F23-52CE-475F-89B9-CA11E06BCC27}" type="presParOf" srcId="{CC4DE4F9-CDB4-439E-ADE2-9F0C63682DE9}" destId="{94CAAE54-523E-4904-9E7A-D8CC59A39D09}" srcOrd="1" destOrd="0" presId="urn:microsoft.com/office/officeart/2005/8/layout/vList3"/>
    <dgm:cxn modelId="{4E59E3DD-12F6-4340-ABBD-58B8695D9CE1}" type="presParOf" srcId="{B37FE135-B082-47D5-9987-65ED3D6D17DF}" destId="{78D54EF3-53E6-492B-8A00-2A2715857332}" srcOrd="3" destOrd="0" presId="urn:microsoft.com/office/officeart/2005/8/layout/vList3"/>
    <dgm:cxn modelId="{71B2A420-401B-457D-A55E-8C8779D246B4}" type="presParOf" srcId="{B37FE135-B082-47D5-9987-65ED3D6D17DF}" destId="{19D779CC-20FC-4AE1-A397-4D1F25212F0F}" srcOrd="4" destOrd="0" presId="urn:microsoft.com/office/officeart/2005/8/layout/vList3"/>
    <dgm:cxn modelId="{564B5AF3-75D1-499D-8FAA-1A2C68AAAEB6}" type="presParOf" srcId="{19D779CC-20FC-4AE1-A397-4D1F25212F0F}" destId="{D24FF443-D6FF-475C-A497-08D23E21A963}" srcOrd="0" destOrd="0" presId="urn:microsoft.com/office/officeart/2005/8/layout/vList3"/>
    <dgm:cxn modelId="{9B309165-B1A1-41AA-A132-C53FC202856D}" type="presParOf" srcId="{19D779CC-20FC-4AE1-A397-4D1F25212F0F}" destId="{2B576741-1E97-42C0-80C2-ACCAB082B33C}" srcOrd="1" destOrd="0" presId="urn:microsoft.com/office/officeart/2005/8/layout/vList3"/>
    <dgm:cxn modelId="{4FEA5EEC-EF9C-481C-B5E7-F54845A4DD6F}" type="presParOf" srcId="{B37FE135-B082-47D5-9987-65ED3D6D17DF}" destId="{3E0D215B-3BD7-4F62-8B9D-4C7ACF1113E1}" srcOrd="5" destOrd="0" presId="urn:microsoft.com/office/officeart/2005/8/layout/vList3"/>
    <dgm:cxn modelId="{A9AC7AB7-3322-4164-98FD-EA67745062D7}" type="presParOf" srcId="{B37FE135-B082-47D5-9987-65ED3D6D17DF}" destId="{DC08DD27-4BC9-43BC-9582-8AFBEE35E2D1}" srcOrd="6" destOrd="0" presId="urn:microsoft.com/office/officeart/2005/8/layout/vList3"/>
    <dgm:cxn modelId="{66EF845E-8462-4B07-815F-F897F159F955}" type="presParOf" srcId="{DC08DD27-4BC9-43BC-9582-8AFBEE35E2D1}" destId="{8EC8DE8A-2FCD-4EFC-B33E-5454BE5412B6}" srcOrd="0" destOrd="0" presId="urn:microsoft.com/office/officeart/2005/8/layout/vList3"/>
    <dgm:cxn modelId="{D531F61B-46D4-4527-8089-1C472ADF1D89}" type="presParOf" srcId="{DC08DD27-4BC9-43BC-9582-8AFBEE35E2D1}" destId="{6C102F6A-0850-40CB-B57B-B06CE7604E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A0360-6458-4D97-8179-D6B25EDC653A}">
      <dsp:nvSpPr>
        <dsp:cNvPr id="0" name=""/>
        <dsp:cNvSpPr/>
      </dsp:nvSpPr>
      <dsp:spPr>
        <a:xfrm rot="10800000">
          <a:off x="1793859" y="2754"/>
          <a:ext cx="6318226" cy="8097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0" kern="1200" dirty="0"/>
            <a:t>“Imunizante”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dirty="0" smtClean="0"/>
            <a:t>Impede estabelecimento de relação parasitária estável</a:t>
          </a:r>
          <a:endParaRPr lang="pt-BR" sz="1700" kern="1200" dirty="0"/>
        </a:p>
      </dsp:txBody>
      <dsp:txXfrm rot="10800000">
        <a:off x="1996285" y="2754"/>
        <a:ext cx="6115800" cy="809703"/>
      </dsp:txXfrm>
    </dsp:sp>
    <dsp:sp modelId="{772A4636-854E-4CB5-AF4A-D7B46B473C5E}">
      <dsp:nvSpPr>
        <dsp:cNvPr id="0" name=""/>
        <dsp:cNvSpPr/>
      </dsp:nvSpPr>
      <dsp:spPr>
        <a:xfrm>
          <a:off x="1389007" y="2754"/>
          <a:ext cx="809703" cy="80970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AAE54-523E-4904-9E7A-D8CC59A39D09}">
      <dsp:nvSpPr>
        <dsp:cNvPr id="0" name=""/>
        <dsp:cNvSpPr/>
      </dsp:nvSpPr>
      <dsp:spPr>
        <a:xfrm rot="10800000">
          <a:off x="1793859" y="1054160"/>
          <a:ext cx="6318226" cy="8097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0" kern="1200" dirty="0"/>
            <a:t>Protetora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dirty="0"/>
            <a:t>Maior parte do fungicida permanece na superfície planta</a:t>
          </a:r>
          <a:endParaRPr lang="pt-BR" sz="1700" kern="1200" dirty="0"/>
        </a:p>
      </dsp:txBody>
      <dsp:txXfrm rot="10800000">
        <a:off x="1996285" y="1054160"/>
        <a:ext cx="6115800" cy="809703"/>
      </dsp:txXfrm>
    </dsp:sp>
    <dsp:sp modelId="{32257672-D343-4787-AF11-42B8A3FC082A}">
      <dsp:nvSpPr>
        <dsp:cNvPr id="0" name=""/>
        <dsp:cNvSpPr/>
      </dsp:nvSpPr>
      <dsp:spPr>
        <a:xfrm>
          <a:off x="1389007" y="1054160"/>
          <a:ext cx="809703" cy="8097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76741-1E97-42C0-80C2-ACCAB082B33C}">
      <dsp:nvSpPr>
        <dsp:cNvPr id="0" name=""/>
        <dsp:cNvSpPr/>
      </dsp:nvSpPr>
      <dsp:spPr>
        <a:xfrm rot="10800000">
          <a:off x="1793859" y="2105567"/>
          <a:ext cx="6318226" cy="8097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0" kern="1200" dirty="0"/>
            <a:t>Curativa</a:t>
          </a:r>
          <a:r>
            <a:rPr lang="pt-BR" sz="1700" b="0" i="0" kern="1200" dirty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dirty="0"/>
            <a:t>Atua sobre o patógeno presente no interior do tecido</a:t>
          </a:r>
          <a:endParaRPr lang="pt-BR" sz="1700" kern="1200" dirty="0"/>
        </a:p>
      </dsp:txBody>
      <dsp:txXfrm rot="10800000">
        <a:off x="1996285" y="2105567"/>
        <a:ext cx="6115800" cy="809703"/>
      </dsp:txXfrm>
    </dsp:sp>
    <dsp:sp modelId="{D24FF443-D6FF-475C-A497-08D23E21A963}">
      <dsp:nvSpPr>
        <dsp:cNvPr id="0" name=""/>
        <dsp:cNvSpPr/>
      </dsp:nvSpPr>
      <dsp:spPr>
        <a:xfrm>
          <a:off x="1389007" y="2105567"/>
          <a:ext cx="809703" cy="8097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02F6A-0850-40CB-B57B-B06CE7604E49}">
      <dsp:nvSpPr>
        <dsp:cNvPr id="0" name=""/>
        <dsp:cNvSpPr/>
      </dsp:nvSpPr>
      <dsp:spPr>
        <a:xfrm rot="10800000">
          <a:off x="1793859" y="3156973"/>
          <a:ext cx="6318226" cy="8097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0" kern="1200" dirty="0"/>
            <a:t>Erradicante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i="0" kern="1200" dirty="0"/>
            <a:t>Age direta/e sobre o </a:t>
          </a:r>
          <a:r>
            <a:rPr lang="pt-BR" sz="1700" b="0" i="0" kern="1200" dirty="0" smtClean="0"/>
            <a:t>patógeno</a:t>
          </a:r>
          <a:endParaRPr lang="pt-BR" sz="1700" b="0" i="0" kern="1200" dirty="0"/>
        </a:p>
      </dsp:txBody>
      <dsp:txXfrm rot="10800000">
        <a:off x="1996285" y="3156973"/>
        <a:ext cx="6115800" cy="809703"/>
      </dsp:txXfrm>
    </dsp:sp>
    <dsp:sp modelId="{8EC8DE8A-2FCD-4EFC-B33E-5454BE5412B6}">
      <dsp:nvSpPr>
        <dsp:cNvPr id="0" name=""/>
        <dsp:cNvSpPr/>
      </dsp:nvSpPr>
      <dsp:spPr>
        <a:xfrm>
          <a:off x="1389007" y="3156973"/>
          <a:ext cx="809703" cy="8097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3da427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3da427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6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55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515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02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11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40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86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453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085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6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3da427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3da427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57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97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87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69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8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66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89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da427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3da427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53050" y="1577400"/>
            <a:ext cx="3333900" cy="1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7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124575" y="3039000"/>
            <a:ext cx="25623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Medical Infographics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887000" y="409575"/>
            <a:ext cx="53700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409575"/>
            <a:ext cx="41148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role químico de pragas: um aliado do homem do campo">
            <a:extLst>
              <a:ext uri="{FF2B5EF4-FFF2-40B4-BE49-F238E27FC236}">
                <a16:creationId xmlns:a16="http://schemas.microsoft.com/office/drawing/2014/main" id="{1844E180-E19A-95F1-8CDF-A24957B2C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/>
          <a:stretch/>
        </p:blipFill>
        <p:spPr bwMode="auto">
          <a:xfrm>
            <a:off x="4727723" y="2403303"/>
            <a:ext cx="3924705" cy="23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1738055" y="1057343"/>
            <a:ext cx="5313650" cy="1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1"/>
                </a:solidFill>
              </a:rPr>
              <a:t>Controle Químico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58" name="Google Shape;58;p16"/>
          <p:cNvSpPr txBox="1">
            <a:spLocks noGrp="1"/>
          </p:cNvSpPr>
          <p:nvPr>
            <p:ph type="subTitle" idx="1"/>
          </p:nvPr>
        </p:nvSpPr>
        <p:spPr>
          <a:xfrm>
            <a:off x="541503" y="3016614"/>
            <a:ext cx="3918310" cy="1761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Roteiro da aula: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Introdução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Classificação dos produtos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Plataforma AGROFIT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Informações de segurança - EPI’s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3121661" y="2074582"/>
            <a:ext cx="426035" cy="657442"/>
            <a:chOff x="-23917525" y="1970225"/>
            <a:chExt cx="191425" cy="295400"/>
          </a:xfrm>
        </p:grpSpPr>
        <p:sp>
          <p:nvSpPr>
            <p:cNvPr id="73" name="Google Shape;73;p16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6"/>
          <p:cNvSpPr/>
          <p:nvPr/>
        </p:nvSpPr>
        <p:spPr>
          <a:xfrm>
            <a:off x="817210" y="2072877"/>
            <a:ext cx="657387" cy="660892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1892219" y="60135"/>
            <a:ext cx="671408" cy="658722"/>
            <a:chOff x="-26993200" y="1961775"/>
            <a:chExt cx="301675" cy="295975"/>
          </a:xfrm>
        </p:grpSpPr>
        <p:sp>
          <p:nvSpPr>
            <p:cNvPr id="78" name="Google Shape;78;p16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9">
            <a:extLst>
              <a:ext uri="{FF2B5EF4-FFF2-40B4-BE49-F238E27FC236}">
                <a16:creationId xmlns:a16="http://schemas.microsoft.com/office/drawing/2014/main" id="{8300395B-2069-F2A2-C98F-E2FFFF243B1F}"/>
              </a:ext>
            </a:extLst>
          </p:cNvPr>
          <p:cNvGrpSpPr/>
          <p:nvPr/>
        </p:nvGrpSpPr>
        <p:grpSpPr>
          <a:xfrm>
            <a:off x="7498822" y="826229"/>
            <a:ext cx="1153606" cy="1049936"/>
            <a:chOff x="6142387" y="1132184"/>
            <a:chExt cx="1285103" cy="1285103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EE315F3C-C896-38C7-2A80-45C72781C514}"/>
                </a:ext>
              </a:extLst>
            </p:cNvPr>
            <p:cNvSpPr/>
            <p:nvPr/>
          </p:nvSpPr>
          <p:spPr>
            <a:xfrm>
              <a:off x="6142387" y="1132184"/>
              <a:ext cx="1285103" cy="12851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CaixaDeTexto 1">
              <a:extLst>
                <a:ext uri="{FF2B5EF4-FFF2-40B4-BE49-F238E27FC236}">
                  <a16:creationId xmlns:a16="http://schemas.microsoft.com/office/drawing/2014/main" id="{637E4F7D-1900-56A4-E0DD-2E8B38CED424}"/>
                </a:ext>
              </a:extLst>
            </p:cNvPr>
            <p:cNvSpPr txBox="1"/>
            <p:nvPr/>
          </p:nvSpPr>
          <p:spPr>
            <a:xfrm>
              <a:off x="6206376" y="1149360"/>
              <a:ext cx="1196549" cy="11539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pt-B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AULA</a:t>
              </a:r>
            </a:p>
            <a:p>
              <a:pPr algn="ctr">
                <a:lnSpc>
                  <a:spcPts val="3600"/>
                </a:lnSpc>
              </a:pPr>
              <a:r>
                <a:rPr lang="pt-B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</p:grpSp>
      <p:sp>
        <p:nvSpPr>
          <p:cNvPr id="6" name="Google Shape;58;p16">
            <a:extLst>
              <a:ext uri="{FF2B5EF4-FFF2-40B4-BE49-F238E27FC236}">
                <a16:creationId xmlns:a16="http://schemas.microsoft.com/office/drawing/2014/main" id="{EAB37110-2F3A-8212-F859-8AE240A8C5F8}"/>
              </a:ext>
            </a:extLst>
          </p:cNvPr>
          <p:cNvSpPr txBox="1">
            <a:spLocks/>
          </p:cNvSpPr>
          <p:nvPr/>
        </p:nvSpPr>
        <p:spPr>
          <a:xfrm>
            <a:off x="491572" y="-428951"/>
            <a:ext cx="7495038" cy="17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Práticas - </a:t>
            </a:r>
            <a:r>
              <a:rPr lang="pt-BR" sz="1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LFN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0424 Fitopatologia - 2</a:t>
            </a:r>
            <a:r>
              <a:rPr lang="pt-BR" sz="1600" b="1" baseline="30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Semestre 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6D578F-F16E-55A4-F926-E6ADBBDF8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3" y="884669"/>
            <a:ext cx="641801" cy="54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Agrotóxicos </a:t>
            </a:r>
            <a:r>
              <a:rPr lang="pt-BR" sz="3200" b="1" dirty="0" err="1" smtClean="0"/>
              <a:t>mesostêmicos</a:t>
            </a:r>
            <a:r>
              <a:rPr lang="pt-BR" sz="3200" b="1" dirty="0" smtClean="0"/>
              <a:t> </a:t>
            </a:r>
            <a:r>
              <a:rPr lang="pt-BR" sz="3200" b="1" dirty="0"/>
              <a:t>ou </a:t>
            </a:r>
            <a:r>
              <a:rPr lang="pt-BR" sz="3200" b="1" dirty="0" err="1"/>
              <a:t>translaminares</a:t>
            </a:r>
            <a:endParaRPr lang="pt-BR" sz="3200" b="1" dirty="0"/>
          </a:p>
        </p:txBody>
      </p:sp>
      <p:sp>
        <p:nvSpPr>
          <p:cNvPr id="2" name="Google Shape;155;p2">
            <a:extLst>
              <a:ext uri="{FF2B5EF4-FFF2-40B4-BE49-F238E27FC236}">
                <a16:creationId xmlns:a16="http://schemas.microsoft.com/office/drawing/2014/main" id="{35A44BCC-7652-0208-A6EA-404605534546}"/>
              </a:ext>
            </a:extLst>
          </p:cNvPr>
          <p:cNvSpPr txBox="1">
            <a:spLocks/>
          </p:cNvSpPr>
          <p:nvPr/>
        </p:nvSpPr>
        <p:spPr>
          <a:xfrm>
            <a:off x="1038108" y="1371598"/>
            <a:ext cx="7067780" cy="387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Movimentação limitada</a:t>
            </a:r>
          </a:p>
          <a:p>
            <a:pPr algn="just"/>
            <a:endParaRPr lang="pt-BR" sz="1050" b="1" u="sng" dirty="0">
              <a:solidFill>
                <a:schemeClr val="accent3">
                  <a:lumMod val="75000"/>
                </a:schemeClr>
              </a:solidFill>
              <a:latin typeface="Fira Sans" panose="020B05030500000200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envolve sistema vascular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(de uma face a outra da planta)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Redistribuição superficial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afinidade com a cera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 ter ação de profundidade – </a:t>
            </a: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mesófilo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Ação protetora, curativa e erradicante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Ex.: algumas </a:t>
            </a:r>
            <a:r>
              <a:rPr lang="pt-BR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estrubilurinas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pt-BR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triazóis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C803EC6-7C19-E040-75BC-5B6CCFB0E2FE}"/>
              </a:ext>
            </a:extLst>
          </p:cNvPr>
          <p:cNvSpPr/>
          <p:nvPr/>
        </p:nvSpPr>
        <p:spPr>
          <a:xfrm flipV="1">
            <a:off x="4427621" y="2571750"/>
            <a:ext cx="721896" cy="1329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7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Agrotóxicos sistêmicos</a:t>
            </a:r>
          </a:p>
        </p:txBody>
      </p:sp>
      <p:grpSp>
        <p:nvGrpSpPr>
          <p:cNvPr id="2" name="Google Shape;570;p30">
            <a:extLst>
              <a:ext uri="{FF2B5EF4-FFF2-40B4-BE49-F238E27FC236}">
                <a16:creationId xmlns:a16="http://schemas.microsoft.com/office/drawing/2014/main" id="{F0033B97-DAF5-7F6E-F894-3018150B3DAC}"/>
              </a:ext>
            </a:extLst>
          </p:cNvPr>
          <p:cNvGrpSpPr/>
          <p:nvPr/>
        </p:nvGrpSpPr>
        <p:grpSpPr>
          <a:xfrm>
            <a:off x="565486" y="1273514"/>
            <a:ext cx="7206916" cy="1045113"/>
            <a:chOff x="6297177" y="1381880"/>
            <a:chExt cx="2389500" cy="760015"/>
          </a:xfrm>
        </p:grpSpPr>
        <p:sp>
          <p:nvSpPr>
            <p:cNvPr id="3" name="Google Shape;571;p30">
              <a:extLst>
                <a:ext uri="{FF2B5EF4-FFF2-40B4-BE49-F238E27FC236}">
                  <a16:creationId xmlns:a16="http://schemas.microsoft.com/office/drawing/2014/main" id="{91BE7A78-B6A2-2EDA-033C-A982DFE50851}"/>
                </a:ext>
              </a:extLst>
            </p:cNvPr>
            <p:cNvSpPr txBox="1"/>
            <p:nvPr/>
          </p:nvSpPr>
          <p:spPr>
            <a:xfrm>
              <a:off x="6297177" y="1820294"/>
              <a:ext cx="2389500" cy="321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Via foliar e radicular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Aplicação geralmente aérea da planta</a:t>
              </a:r>
            </a:p>
          </p:txBody>
        </p:sp>
        <p:sp>
          <p:nvSpPr>
            <p:cNvPr id="6" name="Google Shape;572;p30">
              <a:extLst>
                <a:ext uri="{FF2B5EF4-FFF2-40B4-BE49-F238E27FC236}">
                  <a16:creationId xmlns:a16="http://schemas.microsoft.com/office/drawing/2014/main" id="{EFC7A00D-1F3E-87A1-7436-D3EDAE231860}"/>
                </a:ext>
              </a:extLst>
            </p:cNvPr>
            <p:cNvSpPr txBox="1"/>
            <p:nvPr/>
          </p:nvSpPr>
          <p:spPr>
            <a:xfrm>
              <a:off x="6297177" y="1381880"/>
              <a:ext cx="1299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Absorção</a:t>
              </a:r>
              <a:endParaRPr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oogle Shape;570;p30">
            <a:extLst>
              <a:ext uri="{FF2B5EF4-FFF2-40B4-BE49-F238E27FC236}">
                <a16:creationId xmlns:a16="http://schemas.microsoft.com/office/drawing/2014/main" id="{77754187-BE69-1190-20FC-A332A56C25EB}"/>
              </a:ext>
            </a:extLst>
          </p:cNvPr>
          <p:cNvGrpSpPr/>
          <p:nvPr/>
        </p:nvGrpSpPr>
        <p:grpSpPr>
          <a:xfrm>
            <a:off x="565486" y="2571751"/>
            <a:ext cx="7206917" cy="1146008"/>
            <a:chOff x="6297177" y="1381880"/>
            <a:chExt cx="2389500" cy="1047000"/>
          </a:xfrm>
        </p:grpSpPr>
        <p:sp>
          <p:nvSpPr>
            <p:cNvPr id="8" name="Google Shape;571;p30">
              <a:extLst>
                <a:ext uri="{FF2B5EF4-FFF2-40B4-BE49-F238E27FC236}">
                  <a16:creationId xmlns:a16="http://schemas.microsoft.com/office/drawing/2014/main" id="{A6B76FF3-6C02-E0A3-7A53-22D0204FEA24}"/>
                </a:ext>
              </a:extLst>
            </p:cNvPr>
            <p:cNvSpPr txBox="1"/>
            <p:nvPr/>
          </p:nvSpPr>
          <p:spPr>
            <a:xfrm>
              <a:off x="6297177" y="1820293"/>
              <a:ext cx="2389500" cy="608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Via xilema </a:t>
              </a:r>
              <a:r>
                <a:rPr lang="pt-BR" sz="1800" i="1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(maioria)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Via floema </a:t>
              </a:r>
              <a:r>
                <a:rPr lang="pt-BR" sz="1800" i="1" dirty="0" smtClean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pt-BR" sz="1800" i="1" dirty="0" err="1" smtClean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Fosetyl</a:t>
              </a:r>
              <a:r>
                <a:rPr lang="pt-BR" sz="1800" i="1" dirty="0" smtClean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 Al)</a:t>
              </a:r>
              <a:endParaRPr lang="pt-BR" sz="2000" i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572;p30">
              <a:extLst>
                <a:ext uri="{FF2B5EF4-FFF2-40B4-BE49-F238E27FC236}">
                  <a16:creationId xmlns:a16="http://schemas.microsoft.com/office/drawing/2014/main" id="{3BF52634-1437-B42F-FCB5-7672945FC07E}"/>
                </a:ext>
              </a:extLst>
            </p:cNvPr>
            <p:cNvSpPr txBox="1"/>
            <p:nvPr/>
          </p:nvSpPr>
          <p:spPr>
            <a:xfrm>
              <a:off x="6297177" y="1381880"/>
              <a:ext cx="1299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Translocação</a:t>
              </a:r>
              <a:endParaRPr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" name="Google Shape;571;p30">
            <a:extLst>
              <a:ext uri="{FF2B5EF4-FFF2-40B4-BE49-F238E27FC236}">
                <a16:creationId xmlns:a16="http://schemas.microsoft.com/office/drawing/2014/main" id="{7BC774B3-CD23-39ED-3C5F-B24511F817A4}"/>
              </a:ext>
            </a:extLst>
          </p:cNvPr>
          <p:cNvSpPr txBox="1"/>
          <p:nvPr/>
        </p:nvSpPr>
        <p:spPr>
          <a:xfrm>
            <a:off x="531394" y="3845618"/>
            <a:ext cx="4409576" cy="7153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custGeom>
                    <a:avLst/>
                    <a:gdLst>
                      <a:gd name="connsiteX0" fmla="*/ 0 w 4443160"/>
                      <a:gd name="connsiteY0" fmla="*/ 0 h 997513"/>
                      <a:gd name="connsiteX1" fmla="*/ 4443160 w 4443160"/>
                      <a:gd name="connsiteY1" fmla="*/ 0 h 997513"/>
                      <a:gd name="connsiteX2" fmla="*/ 4443160 w 4443160"/>
                      <a:gd name="connsiteY2" fmla="*/ 997513 h 997513"/>
                      <a:gd name="connsiteX3" fmla="*/ 0 w 4443160"/>
                      <a:gd name="connsiteY3" fmla="*/ 997513 h 997513"/>
                      <a:gd name="connsiteX4" fmla="*/ 0 w 4443160"/>
                      <a:gd name="connsiteY4" fmla="*/ 0 h 99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3160" h="997513" extrusionOk="0">
                        <a:moveTo>
                          <a:pt x="0" y="0"/>
                        </a:moveTo>
                        <a:cubicBezTo>
                          <a:pt x="2142709" y="-5264"/>
                          <a:pt x="2782891" y="84467"/>
                          <a:pt x="4443160" y="0"/>
                        </a:cubicBezTo>
                        <a:cubicBezTo>
                          <a:pt x="4464783" y="427746"/>
                          <a:pt x="4441147" y="717469"/>
                          <a:pt x="4443160" y="997513"/>
                        </a:cubicBezTo>
                        <a:cubicBezTo>
                          <a:pt x="2720695" y="1103833"/>
                          <a:pt x="1194704" y="989864"/>
                          <a:pt x="0" y="997513"/>
                        </a:cubicBezTo>
                        <a:cubicBezTo>
                          <a:pt x="-11952" y="757511"/>
                          <a:pt x="33082" y="4297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Residual =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↓ frequência de aplicação</a:t>
            </a:r>
            <a:endParaRPr lang="pt-BR" sz="2000" b="1" i="1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" name="Google Shape;637;p32">
            <a:extLst>
              <a:ext uri="{FF2B5EF4-FFF2-40B4-BE49-F238E27FC236}">
                <a16:creationId xmlns:a16="http://schemas.microsoft.com/office/drawing/2014/main" id="{476FF6B1-259D-23A4-98E8-DC9A8358DEEB}"/>
              </a:ext>
            </a:extLst>
          </p:cNvPr>
          <p:cNvSpPr/>
          <p:nvPr/>
        </p:nvSpPr>
        <p:spPr>
          <a:xfrm rot="10800000" flipH="1">
            <a:off x="5642810" y="1547695"/>
            <a:ext cx="3152274" cy="21795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646;p32">
            <a:extLst>
              <a:ext uri="{FF2B5EF4-FFF2-40B4-BE49-F238E27FC236}">
                <a16:creationId xmlns:a16="http://schemas.microsoft.com/office/drawing/2014/main" id="{4610AA88-FFB6-4AB6-9382-213C012C7AF7}"/>
              </a:ext>
            </a:extLst>
          </p:cNvPr>
          <p:cNvSpPr txBox="1"/>
          <p:nvPr/>
        </p:nvSpPr>
        <p:spPr>
          <a:xfrm>
            <a:off x="6084439" y="1782545"/>
            <a:ext cx="2417726" cy="38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↑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ESPECIFICIDADE</a:t>
            </a: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647;p32">
            <a:extLst>
              <a:ext uri="{FF2B5EF4-FFF2-40B4-BE49-F238E27FC236}">
                <a16:creationId xmlns:a16="http://schemas.microsoft.com/office/drawing/2014/main" id="{649DFC2B-F744-7781-82A8-E0795F6F5700}"/>
              </a:ext>
            </a:extLst>
          </p:cNvPr>
          <p:cNvSpPr txBox="1"/>
          <p:nvPr/>
        </p:nvSpPr>
        <p:spPr>
          <a:xfrm>
            <a:off x="6084439" y="2448266"/>
            <a:ext cx="2417726" cy="38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↓</a:t>
            </a: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FITOTOXICIDADE</a:t>
            </a: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648;p32">
            <a:extLst>
              <a:ext uri="{FF2B5EF4-FFF2-40B4-BE49-F238E27FC236}">
                <a16:creationId xmlns:a16="http://schemas.microsoft.com/office/drawing/2014/main" id="{F06909B4-679A-0BE7-8574-DC244A963D11}"/>
              </a:ext>
            </a:extLst>
          </p:cNvPr>
          <p:cNvSpPr txBox="1"/>
          <p:nvPr/>
        </p:nvSpPr>
        <p:spPr>
          <a:xfrm>
            <a:off x="6067314" y="3107822"/>
            <a:ext cx="2622981" cy="38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↓</a:t>
            </a: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RISCO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CONTAMINAÇÕES</a:t>
            </a: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AEC89D2-F610-554C-EC1C-0BA33A1E2887}"/>
              </a:ext>
            </a:extLst>
          </p:cNvPr>
          <p:cNvSpPr/>
          <p:nvPr/>
        </p:nvSpPr>
        <p:spPr>
          <a:xfrm>
            <a:off x="5785350" y="1987274"/>
            <a:ext cx="168442" cy="168981"/>
          </a:xfrm>
          <a:prstGeom prst="ellips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FE7B6D8-2ED0-8AD5-557C-F47423625067}"/>
              </a:ext>
            </a:extLst>
          </p:cNvPr>
          <p:cNvSpPr/>
          <p:nvPr/>
        </p:nvSpPr>
        <p:spPr>
          <a:xfrm>
            <a:off x="5786270" y="2600634"/>
            <a:ext cx="168442" cy="168981"/>
          </a:xfrm>
          <a:prstGeom prst="ellips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A319BB2-F1D5-E6E4-F569-BD188402C50A}"/>
              </a:ext>
            </a:extLst>
          </p:cNvPr>
          <p:cNvSpPr/>
          <p:nvPr/>
        </p:nvSpPr>
        <p:spPr>
          <a:xfrm>
            <a:off x="5790587" y="3211549"/>
            <a:ext cx="168442" cy="168981"/>
          </a:xfrm>
          <a:prstGeom prst="ellips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571;p30">
            <a:extLst>
              <a:ext uri="{FF2B5EF4-FFF2-40B4-BE49-F238E27FC236}">
                <a16:creationId xmlns:a16="http://schemas.microsoft.com/office/drawing/2014/main" id="{BFB8AC62-FCA3-3DB0-C8C5-E61060045D30}"/>
              </a:ext>
            </a:extLst>
          </p:cNvPr>
          <p:cNvSpPr txBox="1"/>
          <p:nvPr/>
        </p:nvSpPr>
        <p:spPr>
          <a:xfrm>
            <a:off x="2298028" y="4483891"/>
            <a:ext cx="4547939" cy="66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Ex.: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benzimidazóis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16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carboxamidas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etc...</a:t>
            </a:r>
            <a:endParaRPr lang="pt-BR" sz="1600" i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632598" y="4026716"/>
            <a:ext cx="0" cy="285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/>
      <p:bldP spid="21" grpId="0"/>
      <p:bldP spid="22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Agrotóxicos sistêmicos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023CDE-001A-0CAE-894D-260A91E6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3" y="1365383"/>
            <a:ext cx="8444930" cy="32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Agrotóxicos sistêmicos</a:t>
            </a:r>
          </a:p>
        </p:txBody>
      </p:sp>
      <p:grpSp>
        <p:nvGrpSpPr>
          <p:cNvPr id="2" name="Google Shape;570;p30">
            <a:extLst>
              <a:ext uri="{FF2B5EF4-FFF2-40B4-BE49-F238E27FC236}">
                <a16:creationId xmlns:a16="http://schemas.microsoft.com/office/drawing/2014/main" id="{F0033B97-DAF5-7F6E-F894-3018150B3DAC}"/>
              </a:ext>
            </a:extLst>
          </p:cNvPr>
          <p:cNvGrpSpPr/>
          <p:nvPr/>
        </p:nvGrpSpPr>
        <p:grpSpPr>
          <a:xfrm>
            <a:off x="565486" y="1273514"/>
            <a:ext cx="7206916" cy="1801723"/>
            <a:chOff x="6297177" y="1381880"/>
            <a:chExt cx="2389500" cy="729078"/>
          </a:xfrm>
        </p:grpSpPr>
        <p:sp>
          <p:nvSpPr>
            <p:cNvPr id="3" name="Google Shape;571;p30">
              <a:extLst>
                <a:ext uri="{FF2B5EF4-FFF2-40B4-BE49-F238E27FC236}">
                  <a16:creationId xmlns:a16="http://schemas.microsoft.com/office/drawing/2014/main" id="{91BE7A78-B6A2-2EDA-033C-A982DFE50851}"/>
                </a:ext>
              </a:extLst>
            </p:cNvPr>
            <p:cNvSpPr txBox="1"/>
            <p:nvPr/>
          </p:nvSpPr>
          <p:spPr>
            <a:xfrm>
              <a:off x="6297177" y="2059364"/>
              <a:ext cx="2389500" cy="51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rgbClr val="C00000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Custo $$$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20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Pressão de seleção – RESISTÊNCIA DO PATÓGENO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572;p30">
              <a:extLst>
                <a:ext uri="{FF2B5EF4-FFF2-40B4-BE49-F238E27FC236}">
                  <a16:creationId xmlns:a16="http://schemas.microsoft.com/office/drawing/2014/main" id="{EFC7A00D-1F3E-87A1-7436-D3EDAE231860}"/>
                </a:ext>
              </a:extLst>
            </p:cNvPr>
            <p:cNvSpPr txBox="1"/>
            <p:nvPr/>
          </p:nvSpPr>
          <p:spPr>
            <a:xfrm>
              <a:off x="6297177" y="1381880"/>
              <a:ext cx="1299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Desvantagens:</a:t>
              </a:r>
              <a:endParaRPr sz="24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" name="Google Shape;571;p30">
            <a:extLst>
              <a:ext uri="{FF2B5EF4-FFF2-40B4-BE49-F238E27FC236}">
                <a16:creationId xmlns:a16="http://schemas.microsoft.com/office/drawing/2014/main" id="{7BC774B3-CD23-39ED-3C5F-B24511F817A4}"/>
              </a:ext>
            </a:extLst>
          </p:cNvPr>
          <p:cNvSpPr txBox="1"/>
          <p:nvPr/>
        </p:nvSpPr>
        <p:spPr>
          <a:xfrm>
            <a:off x="6876041" y="2492199"/>
            <a:ext cx="1702473" cy="715351"/>
          </a:xfrm>
          <a:prstGeom prst="rect">
            <a:avLst/>
          </a:pr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custGeom>
                    <a:avLst/>
                    <a:gdLst>
                      <a:gd name="connsiteX0" fmla="*/ 0 w 4443160"/>
                      <a:gd name="connsiteY0" fmla="*/ 0 h 997513"/>
                      <a:gd name="connsiteX1" fmla="*/ 4443160 w 4443160"/>
                      <a:gd name="connsiteY1" fmla="*/ 0 h 997513"/>
                      <a:gd name="connsiteX2" fmla="*/ 4443160 w 4443160"/>
                      <a:gd name="connsiteY2" fmla="*/ 997513 h 997513"/>
                      <a:gd name="connsiteX3" fmla="*/ 0 w 4443160"/>
                      <a:gd name="connsiteY3" fmla="*/ 997513 h 997513"/>
                      <a:gd name="connsiteX4" fmla="*/ 0 w 4443160"/>
                      <a:gd name="connsiteY4" fmla="*/ 0 h 99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3160" h="997513" extrusionOk="0">
                        <a:moveTo>
                          <a:pt x="0" y="0"/>
                        </a:moveTo>
                        <a:cubicBezTo>
                          <a:pt x="2142709" y="-5264"/>
                          <a:pt x="2782891" y="84467"/>
                          <a:pt x="4443160" y="0"/>
                        </a:cubicBezTo>
                        <a:cubicBezTo>
                          <a:pt x="4464783" y="427746"/>
                          <a:pt x="4441147" y="717469"/>
                          <a:pt x="4443160" y="997513"/>
                        </a:cubicBezTo>
                        <a:cubicBezTo>
                          <a:pt x="2720695" y="1103833"/>
                          <a:pt x="1194704" y="989864"/>
                          <a:pt x="0" y="997513"/>
                        </a:cubicBezTo>
                        <a:cubicBezTo>
                          <a:pt x="-11952" y="757511"/>
                          <a:pt x="33082" y="4297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 dirty="0" err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Unissítio</a:t>
            </a:r>
            <a:endParaRPr lang="pt-BR" sz="2000" b="1" i="1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14" name="Google Shape;570;p30">
            <a:extLst>
              <a:ext uri="{FF2B5EF4-FFF2-40B4-BE49-F238E27FC236}">
                <a16:creationId xmlns:a16="http://schemas.microsoft.com/office/drawing/2014/main" id="{24196992-FB11-AEE2-F667-57D6D62784E7}"/>
              </a:ext>
            </a:extLst>
          </p:cNvPr>
          <p:cNvGrpSpPr/>
          <p:nvPr/>
        </p:nvGrpSpPr>
        <p:grpSpPr>
          <a:xfrm>
            <a:off x="565486" y="3341777"/>
            <a:ext cx="7206916" cy="1801723"/>
            <a:chOff x="6297177" y="1381880"/>
            <a:chExt cx="2389500" cy="729078"/>
          </a:xfrm>
        </p:grpSpPr>
        <p:sp>
          <p:nvSpPr>
            <p:cNvPr id="15" name="Google Shape;571;p30">
              <a:extLst>
                <a:ext uri="{FF2B5EF4-FFF2-40B4-BE49-F238E27FC236}">
                  <a16:creationId xmlns:a16="http://schemas.microsoft.com/office/drawing/2014/main" id="{DA325B39-0CA1-8111-D095-30E9DE84F142}"/>
                </a:ext>
              </a:extLst>
            </p:cNvPr>
            <p:cNvSpPr txBox="1"/>
            <p:nvPr/>
          </p:nvSpPr>
          <p:spPr>
            <a:xfrm>
              <a:off x="6297177" y="1619757"/>
              <a:ext cx="2389500" cy="49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34290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schemeClr val="accent3">
                      <a:lumMod val="75000"/>
                    </a:schemeClr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Restringir o número de aplicações por safra</a:t>
              </a:r>
            </a:p>
            <a:p>
              <a:pPr marL="342900" lvl="0" indent="-34290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schemeClr val="accent3">
                      <a:lumMod val="75000"/>
                    </a:schemeClr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Associar outras modalidades de controle aos </a:t>
              </a:r>
              <a:r>
                <a:rPr lang="pt-BR" sz="2000" dirty="0" smtClean="0">
                  <a:solidFill>
                    <a:schemeClr val="accent3">
                      <a:lumMod val="75000"/>
                    </a:schemeClr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químicos</a:t>
              </a:r>
            </a:p>
            <a:p>
              <a:pPr marL="342900" lvl="0" indent="-34290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Wingdings" panose="05000000000000000000" pitchFamily="2" charset="2"/>
                <a:buChar char="ü"/>
              </a:pPr>
              <a:r>
                <a:rPr lang="pt-BR" sz="2000" dirty="0" smtClean="0">
                  <a:solidFill>
                    <a:schemeClr val="accent3">
                      <a:lumMod val="75000"/>
                    </a:schemeClr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Rotação de produtos com diferentes modos de ação</a:t>
              </a:r>
              <a:endParaRPr lang="pt-BR" sz="2000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572;p30">
              <a:extLst>
                <a:ext uri="{FF2B5EF4-FFF2-40B4-BE49-F238E27FC236}">
                  <a16:creationId xmlns:a16="http://schemas.microsoft.com/office/drawing/2014/main" id="{8AE1C05B-B30D-D390-5CE3-04BF38CC1598}"/>
                </a:ext>
              </a:extLst>
            </p:cNvPr>
            <p:cNvSpPr txBox="1"/>
            <p:nvPr/>
          </p:nvSpPr>
          <p:spPr>
            <a:xfrm>
              <a:off x="6297177" y="1381880"/>
              <a:ext cx="1299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accent3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SOLUÇÕES:</a:t>
              </a:r>
              <a:endParaRPr sz="2400" dirty="0">
                <a:solidFill>
                  <a:schemeClr val="accent3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5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D30D-5D58-011B-2070-54416C46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263" y="311236"/>
            <a:ext cx="3765473" cy="481200"/>
          </a:xfrm>
        </p:spPr>
        <p:txBody>
          <a:bodyPr/>
          <a:lstStyle/>
          <a:p>
            <a:pPr algn="ctr"/>
            <a:r>
              <a:rPr lang="pt-BR" sz="3200" dirty="0"/>
              <a:t>Manejo de Doenças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D0E84-6E7E-D129-2166-AB05CEC7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664" y="1243380"/>
            <a:ext cx="5391593" cy="3454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Integrar os métodos disponíveis</a:t>
            </a:r>
          </a:p>
          <a:p>
            <a:pPr marL="11430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Para culturas de alta rentabilidade: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Químicos são ótimas alternativas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Outros métodos podem reduzir custos com controle</a:t>
            </a:r>
          </a:p>
          <a:p>
            <a:pPr marL="11430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Para culturas de baixa rentabilidade: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Priorizar métodos como resistência genética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Controle ambiental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4" name="Picture 2" descr="mancha-branca-no-milho-triangulo-da-doenca - Biomatrix">
            <a:extLst>
              <a:ext uri="{FF2B5EF4-FFF2-40B4-BE49-F238E27FC236}">
                <a16:creationId xmlns:a16="http://schemas.microsoft.com/office/drawing/2014/main" id="{CFBC77E0-40F4-3243-8C66-AFF6549B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93" y="311236"/>
            <a:ext cx="2656567" cy="20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 que são riscos biológicos na SST e como preveni-los?">
            <a:extLst>
              <a:ext uri="{FF2B5EF4-FFF2-40B4-BE49-F238E27FC236}">
                <a16:creationId xmlns:a16="http://schemas.microsoft.com/office/drawing/2014/main" id="{DCC5F1C3-990D-E784-6CFA-E98988D41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25856" b="-1"/>
          <a:stretch/>
        </p:blipFill>
        <p:spPr bwMode="auto">
          <a:xfrm>
            <a:off x="7225294" y="2681928"/>
            <a:ext cx="1212526" cy="121252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ulverizador agrícola: o que você deve saber sobre ele">
            <a:extLst>
              <a:ext uri="{FF2B5EF4-FFF2-40B4-BE49-F238E27FC236}">
                <a16:creationId xmlns:a16="http://schemas.microsoft.com/office/drawing/2014/main" id="{B810B262-7F86-E12C-BE1B-746326DE6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r="32137"/>
          <a:stretch/>
        </p:blipFill>
        <p:spPr bwMode="auto">
          <a:xfrm>
            <a:off x="5802288" y="3441491"/>
            <a:ext cx="1665489" cy="1665489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otação de culturas: vantagens e desvantagens dessa prática">
            <a:extLst>
              <a:ext uri="{FF2B5EF4-FFF2-40B4-BE49-F238E27FC236}">
                <a16:creationId xmlns:a16="http://schemas.microsoft.com/office/drawing/2014/main" id="{A87EAF3D-6155-05EB-7AD5-94046A649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13782" b="-2"/>
          <a:stretch/>
        </p:blipFill>
        <p:spPr bwMode="auto">
          <a:xfrm>
            <a:off x="7831557" y="3894454"/>
            <a:ext cx="1212526" cy="121252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5" y="365041"/>
            <a:ext cx="8934425" cy="340500"/>
          </a:xfrm>
        </p:spPr>
        <p:txBody>
          <a:bodyPr/>
          <a:lstStyle/>
          <a:p>
            <a:r>
              <a:rPr lang="pt-BR" sz="3200" b="1" dirty="0"/>
              <a:t>Plataforma </a:t>
            </a:r>
            <a:r>
              <a:rPr lang="pt-BR" sz="3200" b="1" dirty="0" err="1"/>
              <a:t>AGROFIT</a:t>
            </a:r>
            <a:endParaRPr lang="pt-BR" sz="3200" b="1" dirty="0"/>
          </a:p>
        </p:txBody>
      </p:sp>
      <p:sp>
        <p:nvSpPr>
          <p:cNvPr id="5" name="Google Shape;155;p2">
            <a:extLst>
              <a:ext uri="{FF2B5EF4-FFF2-40B4-BE49-F238E27FC236}">
                <a16:creationId xmlns:a16="http://schemas.microsoft.com/office/drawing/2014/main" id="{25F6480E-29E0-BB00-3288-2493D219272D}"/>
              </a:ext>
            </a:extLst>
          </p:cNvPr>
          <p:cNvSpPr txBox="1">
            <a:spLocks/>
          </p:cNvSpPr>
          <p:nvPr/>
        </p:nvSpPr>
        <p:spPr>
          <a:xfrm>
            <a:off x="514735" y="4592673"/>
            <a:ext cx="8114526" cy="34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/>
              <a:t>https://agrofit.agricultura.gov.br/agrofit_cons/principal_agrofit_cons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646CC0-EAB7-C3CC-97A3-3695E5AB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01" y="852224"/>
            <a:ext cx="6104191" cy="31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600" b="1" dirty="0"/>
              <a:t>Informações de segurança</a:t>
            </a:r>
          </a:p>
        </p:txBody>
      </p:sp>
      <p:pic>
        <p:nvPicPr>
          <p:cNvPr id="5122" name="Picture 2" descr="Cotrisel - Cooperativa Tritícola Sepeense - [DETEC INFORMA] Depósito de  agrotóxicos em propriedades rurais">
            <a:extLst>
              <a:ext uri="{FF2B5EF4-FFF2-40B4-BE49-F238E27FC236}">
                <a16:creationId xmlns:a16="http://schemas.microsoft.com/office/drawing/2014/main" id="{06FEAEE9-7CCA-DFD7-20E5-730A32BC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71" y="1094872"/>
            <a:ext cx="6727658" cy="26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71;p30">
            <a:extLst>
              <a:ext uri="{FF2B5EF4-FFF2-40B4-BE49-F238E27FC236}">
                <a16:creationId xmlns:a16="http://schemas.microsoft.com/office/drawing/2014/main" id="{0F35D7E0-A784-8DA8-D194-0AEEE0C9820A}"/>
              </a:ext>
            </a:extLst>
          </p:cNvPr>
          <p:cNvSpPr txBox="1"/>
          <p:nvPr/>
        </p:nvSpPr>
        <p:spPr>
          <a:xfrm>
            <a:off x="968540" y="3750527"/>
            <a:ext cx="7206916" cy="118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pt-BR" sz="1800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INGREDIENTE ATIVO + DILUENTES + ADJUVANTES INERTES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pt-BR" sz="1800" dirty="0">
                <a:solidFill>
                  <a:srgbClr val="C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Importante conhecer os rótulos e classes toxicológicas! </a:t>
            </a:r>
          </a:p>
        </p:txBody>
      </p:sp>
    </p:spTree>
    <p:extLst>
      <p:ext uri="{BB962C8B-B14F-4D97-AF65-F5344CB8AC3E}">
        <p14:creationId xmlns:p14="http://schemas.microsoft.com/office/powerpoint/2010/main" val="518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4" y="442543"/>
            <a:ext cx="8934425" cy="340500"/>
          </a:xfrm>
        </p:spPr>
        <p:txBody>
          <a:bodyPr/>
          <a:lstStyle/>
          <a:p>
            <a:r>
              <a:rPr lang="pt-BR" sz="3200" dirty="0"/>
              <a:t>Classes Toxicológicas – Manual (2018)</a:t>
            </a: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49F37F4-290A-BABC-AABA-30FF3EB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4" t="7973" r="20760" b="9219"/>
          <a:stretch/>
        </p:blipFill>
        <p:spPr>
          <a:xfrm>
            <a:off x="2002859" y="903359"/>
            <a:ext cx="5138273" cy="41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2" y="514733"/>
            <a:ext cx="8934425" cy="340500"/>
          </a:xfrm>
        </p:spPr>
        <p:txBody>
          <a:bodyPr/>
          <a:lstStyle/>
          <a:p>
            <a:r>
              <a:rPr lang="pt-BR" sz="3200" dirty="0"/>
              <a:t>Classes Toxicológicas – Reclassificação (2019)</a:t>
            </a:r>
            <a:br>
              <a:rPr lang="pt-BR" sz="3200" dirty="0"/>
            </a:b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Sistema Globalmente Harmonizado de Classificação e Rotulagem de Produtos Químicos (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Globally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Harmonized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System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of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Classification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and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Labelling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of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 Chemicals – </a:t>
            </a:r>
            <a:r>
              <a:rPr lang="pt-BR" sz="1400" b="0" i="0" dirty="0" err="1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GHS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)</a:t>
            </a:r>
            <a:endParaRPr lang="pt-BR" sz="2000" dirty="0">
              <a:latin typeface="Fira Sans" panose="020B05030500000200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EA971-3BA3-C18A-0AEE-82EA189A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517" y="1224979"/>
            <a:ext cx="6308957" cy="37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2258434"/>
            <a:ext cx="3265315" cy="626630"/>
          </a:xfrm>
        </p:spPr>
        <p:txBody>
          <a:bodyPr/>
          <a:lstStyle/>
          <a:p>
            <a:r>
              <a:rPr lang="pt-BR" sz="3200" b="1" dirty="0"/>
              <a:t>E os </a:t>
            </a:r>
            <a:r>
              <a:rPr lang="pt-BR" sz="3200" b="1" dirty="0" err="1"/>
              <a:t>EPI’s</a:t>
            </a:r>
            <a:r>
              <a:rPr lang="pt-BR" sz="3200" b="1" dirty="0"/>
              <a:t>???</a:t>
            </a:r>
          </a:p>
        </p:txBody>
      </p:sp>
      <p:pic>
        <p:nvPicPr>
          <p:cNvPr id="8194" name="Picture 2" descr="conjuntoAgro, rj, oculos, kit, conjunto, respirador, nitrilica, proteç -  More Safety Epis - Equipamentos e acessórios de proteção.">
            <a:extLst>
              <a:ext uri="{FF2B5EF4-FFF2-40B4-BE49-F238E27FC236}">
                <a16:creationId xmlns:a16="http://schemas.microsoft.com/office/drawing/2014/main" id="{98CE7BA2-91EE-7DA5-3FF1-82060096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87" y="455696"/>
            <a:ext cx="4544929" cy="45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886999" y="409575"/>
            <a:ext cx="5392105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/>
              <a:t>CONTROLE QUÍMICO</a:t>
            </a:r>
            <a:br>
              <a:rPr lang="pt-BR" altLang="en-US" sz="2400" b="1" dirty="0"/>
            </a:br>
            <a:r>
              <a:rPr lang="pt-BR" altLang="en-US" sz="2400" b="1" dirty="0"/>
              <a:t>Cap. 16 (págs. 239 – 260)</a:t>
            </a:r>
          </a:p>
        </p:txBody>
      </p:sp>
      <p:sp>
        <p:nvSpPr>
          <p:cNvPr id="89" name="Google Shape;89;p17"/>
          <p:cNvSpPr txBox="1"/>
          <p:nvPr/>
        </p:nvSpPr>
        <p:spPr>
          <a:xfrm>
            <a:off x="2008630" y="4417575"/>
            <a:ext cx="5148841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pt-BR" altLang="en-US" sz="1600" dirty="0">
                <a:ea typeface="ＭＳ Ｐゴシック" pitchFamily="34" charset="-128"/>
              </a:rPr>
              <a:t>O material da aula está disponível no </a:t>
            </a:r>
            <a:r>
              <a:rPr lang="pt-BR" altLang="en-US" sz="1600" b="1" dirty="0" err="1">
                <a:ea typeface="ＭＳ Ｐゴシック" pitchFamily="34" charset="-128"/>
              </a:rPr>
              <a:t>edisciplinas</a:t>
            </a:r>
            <a:endParaRPr lang="pt-BR" altLang="en-US" sz="1600" b="1" dirty="0">
              <a:ea typeface="ＭＳ Ｐゴシック" pitchFamily="34" charset="-128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8DFEED-FB25-23CC-FD9B-DE50A844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88" y="1066899"/>
            <a:ext cx="2728329" cy="35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70D333-49D4-79D4-6D93-044507459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" y="304066"/>
            <a:ext cx="652581" cy="55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Uso adequado de </a:t>
            </a:r>
            <a:r>
              <a:rPr lang="pt-BR" sz="3200" b="1" dirty="0" err="1"/>
              <a:t>EPI’s</a:t>
            </a:r>
            <a:endParaRPr lang="pt-BR" sz="32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23557A-B5A1-802C-04BD-E57970051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2" y="112676"/>
            <a:ext cx="8238136" cy="49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1067080" y="799858"/>
            <a:ext cx="7009840" cy="3206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</a:rPr>
              <a:t>R</a:t>
            </a:r>
            <a:r>
              <a:rPr lang="en" sz="3200" b="1" dirty="0">
                <a:solidFill>
                  <a:schemeClr val="dk1"/>
                </a:solidFill>
              </a:rPr>
              <a:t>evisão de materiais para a prova prática e esclarecimento de dúvidas</a:t>
            </a:r>
            <a:br>
              <a:rPr lang="en" sz="3200" b="1" dirty="0">
                <a:solidFill>
                  <a:schemeClr val="dk1"/>
                </a:solidFill>
              </a:rPr>
            </a:br>
            <a:r>
              <a:rPr lang="en" sz="3200" b="1" dirty="0">
                <a:solidFill>
                  <a:schemeClr val="dk1"/>
                </a:solidFill>
              </a:rPr>
              <a:t/>
            </a:r>
            <a:br>
              <a:rPr lang="en" sz="3200" b="1" dirty="0">
                <a:solidFill>
                  <a:schemeClr val="dk1"/>
                </a:solidFill>
              </a:rPr>
            </a:br>
            <a:r>
              <a:rPr lang="en" sz="2800" dirty="0">
                <a:solidFill>
                  <a:schemeClr val="dk1"/>
                </a:solidFill>
              </a:rPr>
              <a:t>Dia 4/12 (segunda-feira)</a:t>
            </a:r>
            <a:br>
              <a:rPr lang="en" sz="2800" dirty="0">
                <a:solidFill>
                  <a:schemeClr val="dk1"/>
                </a:solidFill>
              </a:rPr>
            </a:br>
            <a:r>
              <a:rPr lang="en" sz="2800" dirty="0">
                <a:solidFill>
                  <a:schemeClr val="dk1"/>
                </a:solidFill>
              </a:rPr>
              <a:t>12:00 às 13:30</a:t>
            </a:r>
            <a:br>
              <a:rPr lang="en" sz="2800" dirty="0">
                <a:solidFill>
                  <a:schemeClr val="dk1"/>
                </a:solidFill>
              </a:rPr>
            </a:br>
            <a:r>
              <a:rPr lang="en" sz="2800" dirty="0">
                <a:solidFill>
                  <a:schemeClr val="dk1"/>
                </a:solidFill>
              </a:rPr>
              <a:t/>
            </a:r>
            <a:br>
              <a:rPr lang="en" sz="28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LABORATÓRIO DE AULAS PRÁTICAS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817210" y="2072877"/>
            <a:ext cx="657387" cy="660892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1892219" y="60135"/>
            <a:ext cx="671408" cy="658722"/>
            <a:chOff x="-26993200" y="1961775"/>
            <a:chExt cx="301675" cy="295975"/>
          </a:xfrm>
        </p:grpSpPr>
        <p:sp>
          <p:nvSpPr>
            <p:cNvPr id="78" name="Google Shape;78;p16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58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00" y="515084"/>
            <a:ext cx="5370000" cy="340500"/>
          </a:xfrm>
        </p:spPr>
        <p:txBody>
          <a:bodyPr/>
          <a:lstStyle/>
          <a:p>
            <a:r>
              <a:rPr lang="pt-BR" sz="3600" dirty="0"/>
              <a:t>CONTROLE QUÍMICO</a:t>
            </a:r>
          </a:p>
        </p:txBody>
      </p:sp>
      <p:sp>
        <p:nvSpPr>
          <p:cNvPr id="5" name="Google Shape;155;p2">
            <a:extLst>
              <a:ext uri="{FF2B5EF4-FFF2-40B4-BE49-F238E27FC236}">
                <a16:creationId xmlns:a16="http://schemas.microsoft.com/office/drawing/2014/main" id="{25F6480E-29E0-BB00-3288-2493D219272D}"/>
              </a:ext>
            </a:extLst>
          </p:cNvPr>
          <p:cNvSpPr txBox="1">
            <a:spLocks/>
          </p:cNvSpPr>
          <p:nvPr/>
        </p:nvSpPr>
        <p:spPr>
          <a:xfrm>
            <a:off x="390071" y="1116618"/>
            <a:ext cx="7397875" cy="380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Alto desempenho agronômico X suscetibilidade</a:t>
            </a:r>
          </a:p>
          <a:p>
            <a:pPr marL="228600" indent="-101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ASSOCIAÇÃO : alternativas de controle + controle químico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Culturas “dependentes” de controle químico: soja/batata/tomate/uva </a:t>
            </a:r>
          </a:p>
          <a:p>
            <a:pPr marL="228600" indent="-101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Tomada de decisão: relação custo / benefício</a:t>
            </a:r>
          </a:p>
          <a:p>
            <a:pPr marL="228600" indent="-101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Uso consciente e responsável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endParaRPr lang="pt-BR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2" indent="13843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  <a:tabLst>
                <a:tab pos="1528763" algn="l"/>
              </a:tabLst>
            </a:pP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Recomendação e legislação</a:t>
            </a: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2" descr="Broca do café: Aprenda como controlar para aumentar a produtividade! |  AgroPós">
            <a:extLst>
              <a:ext uri="{FF2B5EF4-FFF2-40B4-BE49-F238E27FC236}">
                <a16:creationId xmlns:a16="http://schemas.microsoft.com/office/drawing/2014/main" id="{65BFA074-B37E-9A12-0953-E45131B7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r="23389" b="2"/>
          <a:stretch/>
        </p:blipFill>
        <p:spPr bwMode="auto">
          <a:xfrm>
            <a:off x="6635351" y="327716"/>
            <a:ext cx="2244034" cy="2244034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129B2E2-45E2-BBC9-D14E-1F956F08A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12205" b="1"/>
          <a:stretch/>
        </p:blipFill>
        <p:spPr bwMode="auto">
          <a:xfrm>
            <a:off x="6463184" y="2920016"/>
            <a:ext cx="1941526" cy="194152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: Dobrada para Cima 8">
            <a:extLst>
              <a:ext uri="{FF2B5EF4-FFF2-40B4-BE49-F238E27FC236}">
                <a16:creationId xmlns:a16="http://schemas.microsoft.com/office/drawing/2014/main" id="{12593E1D-5051-08FD-4E26-D3B3F2936881}"/>
              </a:ext>
            </a:extLst>
          </p:cNvPr>
          <p:cNvSpPr/>
          <p:nvPr/>
        </p:nvSpPr>
        <p:spPr>
          <a:xfrm rot="5400000">
            <a:off x="1203882" y="3945298"/>
            <a:ext cx="367615" cy="998621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00" y="659111"/>
            <a:ext cx="5370000" cy="340500"/>
          </a:xfrm>
        </p:spPr>
        <p:txBody>
          <a:bodyPr/>
          <a:lstStyle/>
          <a:p>
            <a:r>
              <a:rPr lang="pt-BR" sz="3600" dirty="0"/>
              <a:t>DEFINIÇÃO</a:t>
            </a:r>
          </a:p>
        </p:txBody>
      </p:sp>
      <p:sp>
        <p:nvSpPr>
          <p:cNvPr id="5" name="Google Shape;155;p2">
            <a:extLst>
              <a:ext uri="{FF2B5EF4-FFF2-40B4-BE49-F238E27FC236}">
                <a16:creationId xmlns:a16="http://schemas.microsoft.com/office/drawing/2014/main" id="{25F6480E-29E0-BB00-3288-2493D219272D}"/>
              </a:ext>
            </a:extLst>
          </p:cNvPr>
          <p:cNvSpPr txBox="1">
            <a:spLocks/>
          </p:cNvSpPr>
          <p:nvPr/>
        </p:nvSpPr>
        <p:spPr>
          <a:xfrm>
            <a:off x="873062" y="1186959"/>
            <a:ext cx="7397875" cy="276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Segundo o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MAPA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Agrotóxicos são “produtos e agentes de processos físicos, químicos e biológicos, que visam alterar a composição da fauna e flora a fim de preservá-la da ação danosa de agentes nocivos”.</a:t>
            </a:r>
          </a:p>
          <a:p>
            <a:pPr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fungicidas; bactericidas, nematicidas</a:t>
            </a:r>
          </a:p>
        </p:txBody>
      </p:sp>
      <p:pic>
        <p:nvPicPr>
          <p:cNvPr id="2" name="Picture 2" descr="Ferrugem asiática: como esta doença pode limitar a produtividade da cultura  da soja?">
            <a:extLst>
              <a:ext uri="{FF2B5EF4-FFF2-40B4-BE49-F238E27FC236}">
                <a16:creationId xmlns:a16="http://schemas.microsoft.com/office/drawing/2014/main" id="{586B77FE-D3BD-7100-988B-F6BCF00A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26453" b="1"/>
          <a:stretch/>
        </p:blipFill>
        <p:spPr bwMode="auto">
          <a:xfrm>
            <a:off x="1413378" y="3514643"/>
            <a:ext cx="1474202" cy="1474202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odridão negra (Xanthomonas campestris pv. campestris)">
            <a:extLst>
              <a:ext uri="{FF2B5EF4-FFF2-40B4-BE49-F238E27FC236}">
                <a16:creationId xmlns:a16="http://schemas.microsoft.com/office/drawing/2014/main" id="{713CF234-A78F-43D5-6859-9ABE62C70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1435" b="-1"/>
          <a:stretch/>
        </p:blipFill>
        <p:spPr bwMode="auto">
          <a:xfrm>
            <a:off x="3834899" y="3514643"/>
            <a:ext cx="1474202" cy="1474202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nhecendo os nematoides: tudo sobre o Meloidogyne">
            <a:extLst>
              <a:ext uri="{FF2B5EF4-FFF2-40B4-BE49-F238E27FC236}">
                <a16:creationId xmlns:a16="http://schemas.microsoft.com/office/drawing/2014/main" id="{0771DE9D-84C0-36F8-C454-2D923E022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r="20744"/>
          <a:stretch/>
        </p:blipFill>
        <p:spPr bwMode="auto">
          <a:xfrm>
            <a:off x="6256420" y="3514643"/>
            <a:ext cx="1474202" cy="1474202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00" y="659111"/>
            <a:ext cx="5370000" cy="340500"/>
          </a:xfrm>
        </p:spPr>
        <p:txBody>
          <a:bodyPr/>
          <a:lstStyle/>
          <a:p>
            <a:r>
              <a:rPr lang="pt-BR" sz="3600" dirty="0"/>
              <a:t>Classificações dos produtos</a:t>
            </a:r>
          </a:p>
        </p:txBody>
      </p:sp>
      <p:sp>
        <p:nvSpPr>
          <p:cNvPr id="5" name="Google Shape;155;p2">
            <a:extLst>
              <a:ext uri="{FF2B5EF4-FFF2-40B4-BE49-F238E27FC236}">
                <a16:creationId xmlns:a16="http://schemas.microsoft.com/office/drawing/2014/main" id="{25F6480E-29E0-BB00-3288-2493D219272D}"/>
              </a:ext>
            </a:extLst>
          </p:cNvPr>
          <p:cNvSpPr txBox="1">
            <a:spLocks/>
          </p:cNvSpPr>
          <p:nvPr/>
        </p:nvSpPr>
        <p:spPr>
          <a:xfrm>
            <a:off x="716652" y="1331338"/>
            <a:ext cx="7356538" cy="369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Finalidade</a:t>
            </a:r>
          </a:p>
          <a:p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(Ex.: fungicida, bactericida, nematicida, acaricida, herbicida, inseticida)</a:t>
            </a:r>
          </a:p>
          <a:p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Modo de ação e grupos químicos – </a:t>
            </a:r>
            <a:r>
              <a:rPr lang="pt-BR" sz="180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multissítio</a:t>
            </a:r>
            <a:r>
              <a:rPr lang="pt-BR" sz="1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pt-BR" sz="180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unissítio</a:t>
            </a:r>
            <a:endParaRPr lang="pt-BR" sz="18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Emprego </a:t>
            </a:r>
            <a:r>
              <a:rPr lang="pt-B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(parte aérea, sementes, solos, ...)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Princípio geral de controle</a:t>
            </a:r>
          </a:p>
          <a:p>
            <a:pPr algn="just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(Ex.: erradicantes, protetores, curativos e imunizantes)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Mobilidade na planta (imóveis, sistêmicos, </a:t>
            </a:r>
            <a:r>
              <a:rPr lang="pt-BR" sz="2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mesostêmicos</a:t>
            </a: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AB7CE8-C7E7-261F-52BD-855FFD2596AE}"/>
              </a:ext>
            </a:extLst>
          </p:cNvPr>
          <p:cNvSpPr/>
          <p:nvPr/>
        </p:nvSpPr>
        <p:spPr>
          <a:xfrm>
            <a:off x="711557" y="3351784"/>
            <a:ext cx="5821589" cy="7174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3DCEBD-FD33-A7C2-679E-0143FA049F09}"/>
              </a:ext>
            </a:extLst>
          </p:cNvPr>
          <p:cNvSpPr txBox="1"/>
          <p:nvPr/>
        </p:nvSpPr>
        <p:spPr>
          <a:xfrm>
            <a:off x="6631094" y="3448908"/>
            <a:ext cx="20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Decisão: </a:t>
            </a:r>
          </a:p>
          <a:p>
            <a:pPr algn="ctr"/>
            <a:r>
              <a:rPr lang="pt-B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Momento de aplicação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8D84716-8BBE-42C2-B083-6EC932A7380D}"/>
              </a:ext>
            </a:extLst>
          </p:cNvPr>
          <p:cNvSpPr/>
          <p:nvPr/>
        </p:nvSpPr>
        <p:spPr>
          <a:xfrm>
            <a:off x="711558" y="4139368"/>
            <a:ext cx="7356538" cy="593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2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8DC6170-D787-81A4-E186-DCE46E580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901985"/>
              </p:ext>
            </p:extLst>
          </p:nvPr>
        </p:nvGraphicFramePr>
        <p:xfrm>
          <a:off x="-178549" y="1017657"/>
          <a:ext cx="9501093" cy="396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490FA5DA-B697-C122-B807-157F76229DFF}"/>
              </a:ext>
            </a:extLst>
          </p:cNvPr>
          <p:cNvSpPr/>
          <p:nvPr/>
        </p:nvSpPr>
        <p:spPr>
          <a:xfrm>
            <a:off x="385011" y="309489"/>
            <a:ext cx="818148" cy="823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3497BE6-AAC0-E7C2-7B2E-B42634E301BC}"/>
              </a:ext>
            </a:extLst>
          </p:cNvPr>
          <p:cNvSpPr/>
          <p:nvPr/>
        </p:nvSpPr>
        <p:spPr>
          <a:xfrm>
            <a:off x="1203159" y="1019918"/>
            <a:ext cx="818148" cy="823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6982068-EFD6-36A7-29FE-203F002CE330}"/>
              </a:ext>
            </a:extLst>
          </p:cNvPr>
          <p:cNvSpPr/>
          <p:nvPr/>
        </p:nvSpPr>
        <p:spPr>
          <a:xfrm>
            <a:off x="1203159" y="1033389"/>
            <a:ext cx="809703" cy="809703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B07657D0-A556-1611-38FA-F5DE57CF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611" y="307229"/>
            <a:ext cx="9235216" cy="340500"/>
          </a:xfrm>
        </p:spPr>
        <p:txBody>
          <a:bodyPr/>
          <a:lstStyle/>
          <a:p>
            <a:r>
              <a:rPr lang="pt-BR" sz="3600" b="1" dirty="0"/>
              <a:t>CLASSIFICAÇÃO:</a:t>
            </a:r>
            <a:r>
              <a:rPr lang="pt-BR" sz="3600" dirty="0"/>
              <a:t> Princípios gerais de controle</a:t>
            </a:r>
          </a:p>
        </p:txBody>
      </p:sp>
    </p:spTree>
    <p:extLst>
      <p:ext uri="{BB962C8B-B14F-4D97-AF65-F5344CB8AC3E}">
        <p14:creationId xmlns:p14="http://schemas.microsoft.com/office/powerpoint/2010/main" val="2203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gicidas: Tudo que você precisa saber sobre esses defensivos -  Agricultura do Futuro">
            <a:extLst>
              <a:ext uri="{FF2B5EF4-FFF2-40B4-BE49-F238E27FC236}">
                <a16:creationId xmlns:a16="http://schemas.microsoft.com/office/drawing/2014/main" id="{E6533007-21B9-AFD5-3AA3-C1FC1CE5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3" y="1098318"/>
            <a:ext cx="7123168" cy="35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82C42D97-0EA8-9C04-2116-47303D6D1AB1}"/>
              </a:ext>
            </a:extLst>
          </p:cNvPr>
          <p:cNvSpPr txBox="1">
            <a:spLocks/>
          </p:cNvSpPr>
          <p:nvPr/>
        </p:nvSpPr>
        <p:spPr>
          <a:xfrm>
            <a:off x="-45611" y="307229"/>
            <a:ext cx="9235216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pt-BR" sz="3600" b="1"/>
              <a:t>CLASSIFICAÇÃO:</a:t>
            </a:r>
            <a:r>
              <a:rPr lang="pt-BR" sz="3600"/>
              <a:t> Princípios gerais de controle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709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00" y="396617"/>
            <a:ext cx="7257000" cy="340500"/>
          </a:xfrm>
        </p:spPr>
        <p:txBody>
          <a:bodyPr/>
          <a:lstStyle/>
          <a:p>
            <a:r>
              <a:rPr lang="pt-BR" sz="3600" b="1" dirty="0"/>
              <a:t>CLASSIFICAÇÃO: </a:t>
            </a:r>
            <a:r>
              <a:rPr lang="pt-BR" sz="3600" dirty="0"/>
              <a:t>Mobilidade na Planta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D4F589-7E6A-8A08-9CFC-DDA3FD28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6" t="34442" r="8744" b="25035"/>
          <a:stretch/>
        </p:blipFill>
        <p:spPr>
          <a:xfrm>
            <a:off x="1606463" y="916565"/>
            <a:ext cx="5931074" cy="331036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FC8B92-D028-DF17-5BA7-9949E9B943F6}"/>
              </a:ext>
            </a:extLst>
          </p:cNvPr>
          <p:cNvSpPr txBox="1"/>
          <p:nvPr/>
        </p:nvSpPr>
        <p:spPr>
          <a:xfrm>
            <a:off x="1606463" y="4406382"/>
            <a:ext cx="161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Imóveis</a:t>
            </a:r>
          </a:p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(Não sistêmicos)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EDEA0A-9D7D-1026-EE84-D2E67CA31AC7}"/>
              </a:ext>
            </a:extLst>
          </p:cNvPr>
          <p:cNvSpPr txBox="1"/>
          <p:nvPr/>
        </p:nvSpPr>
        <p:spPr>
          <a:xfrm>
            <a:off x="3511273" y="4406382"/>
            <a:ext cx="195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Mesostêmico</a:t>
            </a:r>
            <a:r>
              <a:rPr lang="pt-BR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translaminar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F5DD8B-F96C-203D-6D6B-7CABAF01D119}"/>
              </a:ext>
            </a:extLst>
          </p:cNvPr>
          <p:cNvSpPr txBox="1"/>
          <p:nvPr/>
        </p:nvSpPr>
        <p:spPr>
          <a:xfrm>
            <a:off x="5131393" y="448332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Sistêmico </a:t>
            </a:r>
          </a:p>
        </p:txBody>
      </p:sp>
    </p:spTree>
    <p:extLst>
      <p:ext uri="{BB962C8B-B14F-4D97-AF65-F5344CB8AC3E}">
        <p14:creationId xmlns:p14="http://schemas.microsoft.com/office/powerpoint/2010/main" val="41390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A80F6-B6B8-18AB-7B38-4117F280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" y="550827"/>
            <a:ext cx="8934425" cy="340500"/>
          </a:xfrm>
        </p:spPr>
        <p:txBody>
          <a:bodyPr/>
          <a:lstStyle/>
          <a:p>
            <a:r>
              <a:rPr lang="pt-BR" sz="3200" b="1" dirty="0"/>
              <a:t>Agrotóxicos não sistêmicos ou tópicos (imóveis)</a:t>
            </a:r>
          </a:p>
        </p:txBody>
      </p:sp>
      <p:sp>
        <p:nvSpPr>
          <p:cNvPr id="5" name="Google Shape;155;p2">
            <a:extLst>
              <a:ext uri="{FF2B5EF4-FFF2-40B4-BE49-F238E27FC236}">
                <a16:creationId xmlns:a16="http://schemas.microsoft.com/office/drawing/2014/main" id="{25F6480E-29E0-BB00-3288-2493D219272D}"/>
              </a:ext>
            </a:extLst>
          </p:cNvPr>
          <p:cNvSpPr txBox="1">
            <a:spLocks/>
          </p:cNvSpPr>
          <p:nvPr/>
        </p:nvSpPr>
        <p:spPr>
          <a:xfrm>
            <a:off x="274108" y="1383633"/>
            <a:ext cx="8355158" cy="39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Permanência na superfície de órgão vegetal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3">
                  <a:lumMod val="75000"/>
                </a:schemeClr>
              </a:solidFill>
              <a:latin typeface="Fira Sans" panose="020B05030500000200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há translocação ou absorção na planta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Ação protetora:</a:t>
            </a:r>
          </a:p>
          <a:p>
            <a:pPr lvl="3" algn="just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</a:t>
            </a: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 infecção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Ação erradicante:</a:t>
            </a:r>
          </a:p>
          <a:p>
            <a:pPr algn="just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Contra a sobrevivência</a:t>
            </a:r>
          </a:p>
          <a:p>
            <a:pPr algn="just"/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Ex.: cúpricos, ditiocarbamatos, </a:t>
            </a:r>
            <a:r>
              <a:rPr lang="pt-BR" sz="1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clorotalonil</a:t>
            </a: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52F054-3802-224B-B2F5-3A9C6ED3D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3" t="14172" r="18497" b="17879"/>
          <a:stretch/>
        </p:blipFill>
        <p:spPr>
          <a:xfrm>
            <a:off x="5561197" y="1850779"/>
            <a:ext cx="3308695" cy="26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 Medical Infographics by Slidesgo">
  <a:themeElements>
    <a:clrScheme name="Simple Light">
      <a:dk1>
        <a:srgbClr val="000000"/>
      </a:dk1>
      <a:lt1>
        <a:srgbClr val="FFFFFF"/>
      </a:lt1>
      <a:dk2>
        <a:srgbClr val="A3A3A3"/>
      </a:dk2>
      <a:lt2>
        <a:srgbClr val="E6E6E6"/>
      </a:lt2>
      <a:accent1>
        <a:srgbClr val="A2D4C2"/>
      </a:accent1>
      <a:accent2>
        <a:srgbClr val="46C9AC"/>
      </a:accent2>
      <a:accent3>
        <a:srgbClr val="31685B"/>
      </a:accent3>
      <a:accent4>
        <a:srgbClr val="8ABADA"/>
      </a:accent4>
      <a:accent5>
        <a:srgbClr val="7D99B6"/>
      </a:accent5>
      <a:accent6>
        <a:srgbClr val="34617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520</Words>
  <Application>Microsoft Office PowerPoint</Application>
  <PresentationFormat>Apresentação na tela (16:9)</PresentationFormat>
  <Paragraphs>130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Verdana</vt:lpstr>
      <vt:lpstr>Fira Sans Extra Condensed Medium</vt:lpstr>
      <vt:lpstr>Roboto</vt:lpstr>
      <vt:lpstr>Arial</vt:lpstr>
      <vt:lpstr>ＭＳ Ｐゴシック</vt:lpstr>
      <vt:lpstr>Fira Sans</vt:lpstr>
      <vt:lpstr>Wingdings</vt:lpstr>
      <vt:lpstr>Lato Light</vt:lpstr>
      <vt:lpstr>Gradient Medical Infographics by Slidesgo</vt:lpstr>
      <vt:lpstr>Controle Químico</vt:lpstr>
      <vt:lpstr>CONTROLE QUÍMICO Cap. 16 (págs. 239 – 260)</vt:lpstr>
      <vt:lpstr>CONTROLE QUÍMICO</vt:lpstr>
      <vt:lpstr>DEFINIÇÃO</vt:lpstr>
      <vt:lpstr>Classificações dos produtos</vt:lpstr>
      <vt:lpstr>CLASSIFICAÇÃO: Princípios gerais de controle</vt:lpstr>
      <vt:lpstr>Apresentação do PowerPoint</vt:lpstr>
      <vt:lpstr>CLASSIFICAÇÃO: Mobilidade na Planta</vt:lpstr>
      <vt:lpstr>Agrotóxicos não sistêmicos ou tópicos (imóveis)</vt:lpstr>
      <vt:lpstr>Agrotóxicos mesostêmicos ou translaminares</vt:lpstr>
      <vt:lpstr>Agrotóxicos sistêmicos</vt:lpstr>
      <vt:lpstr>Agrotóxicos sistêmicos</vt:lpstr>
      <vt:lpstr>Agrotóxicos sistêmicos</vt:lpstr>
      <vt:lpstr>Manejo de Doenças</vt:lpstr>
      <vt:lpstr>Plataforma AGROFIT</vt:lpstr>
      <vt:lpstr>Informações de segurança</vt:lpstr>
      <vt:lpstr>Classes Toxicológicas – Manual (2018)</vt:lpstr>
      <vt:lpstr>Classes Toxicológicas – Reclassificação (2019) Sistema Globalmente Harmonizado de Classificação e Rotulagem de Produtos Químicos (Globally Harmonized System of Classification and Labelling of Chemicals – GHS)</vt:lpstr>
      <vt:lpstr>E os EPI’s???</vt:lpstr>
      <vt:lpstr>Uso adequado de EPI’s</vt:lpstr>
      <vt:lpstr>Revisão de materiais para a prova prática e esclarecimento de dúvidas  Dia 4/12 (segunda-feira) 12:00 às 13:30  LABORATÓRIO DE AULAS PRÁTICAS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 Químico</dc:title>
  <dc:creator>AulaPratica</dc:creator>
  <cp:lastModifiedBy>AulaPratica</cp:lastModifiedBy>
  <cp:revision>5</cp:revision>
  <dcterms:modified xsi:type="dcterms:W3CDTF">2023-11-29T18:30:33Z</dcterms:modified>
</cp:coreProperties>
</file>