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85"/>
  </p:normalViewPr>
  <p:slideViewPr>
    <p:cSldViewPr snapToGrid="0" snapToObjects="1">
      <p:cViewPr varScale="1">
        <p:scale>
          <a:sx n="63" d="100"/>
          <a:sy n="63" d="100"/>
        </p:scale>
        <p:origin x="-126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pt-BR" smtClean="0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1872" y="1048512"/>
            <a:ext cx="9418320" cy="469696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Tópicos essenciais para a apresentação do </a:t>
            </a:r>
            <a:r>
              <a:rPr lang="pt-BR" dirty="0" smtClean="0"/>
              <a:t>projeto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>Cada grupo terá 30 minutos para apresentação, seguidos de 10 minutos para discussão com a turma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79822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961695" y="289560"/>
            <a:ext cx="10783613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Introdução: gênese do problema: ações de negociação para construção do enunciado do problema</a:t>
            </a:r>
          </a:p>
          <a:p>
            <a:endParaRPr lang="pt-BR" sz="3200" dirty="0"/>
          </a:p>
          <a:p>
            <a:r>
              <a:rPr lang="pt-BR" sz="3200" dirty="0" smtClean="0"/>
              <a:t>Problema de pesquisa e objetivos (geral e específicos)</a:t>
            </a:r>
          </a:p>
          <a:p>
            <a:endParaRPr lang="pt-BR" sz="3200" dirty="0"/>
          </a:p>
          <a:p>
            <a:r>
              <a:rPr lang="pt-BR" sz="3200" dirty="0" smtClean="0"/>
              <a:t>Processo de construção da síntese da bibliografia – em grupo e individual</a:t>
            </a:r>
          </a:p>
          <a:p>
            <a:endParaRPr lang="pt-BR" sz="3200" dirty="0"/>
          </a:p>
          <a:p>
            <a:r>
              <a:rPr lang="pt-BR" sz="3200" dirty="0" smtClean="0"/>
              <a:t>Desenho metodológico e abordagem de análise</a:t>
            </a:r>
          </a:p>
          <a:p>
            <a:endParaRPr lang="pt-BR" sz="3200" dirty="0"/>
          </a:p>
          <a:p>
            <a:r>
              <a:rPr lang="pt-BR" sz="3200" dirty="0" smtClean="0"/>
              <a:t>Cronograma de </a:t>
            </a:r>
            <a:r>
              <a:rPr lang="pt-BR" sz="3200" dirty="0" smtClean="0"/>
              <a:t>ações: aprofundamento bibliográfico, negociação para entrada em campo, coleta de informações, análise de dados, escrita do relatório</a:t>
            </a:r>
            <a:endParaRPr lang="pt-BR" sz="3200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9553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ibir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Modo de exibição</Template>
  <TotalTime>37</TotalTime>
  <Words>74</Words>
  <Application>Microsoft Office PowerPoint</Application>
  <PresentationFormat>Personalizar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Exibir</vt:lpstr>
      <vt:lpstr>Tópicos essenciais para a apresentação do projeto  Cada grupo terá 30 minutos para apresentação, seguidos de 10 minutos para discussão com a turma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Tópicos essenciais para a apresentação do projeto</dc:title>
  <dc:creator>Lucia Helena Sasseron</dc:creator>
  <cp:lastModifiedBy>User</cp:lastModifiedBy>
  <cp:revision>7</cp:revision>
  <dcterms:created xsi:type="dcterms:W3CDTF">2017-06-01T21:51:40Z</dcterms:created>
  <dcterms:modified xsi:type="dcterms:W3CDTF">2017-06-02T01:23:01Z</dcterms:modified>
</cp:coreProperties>
</file>