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9"/>
    <p:restoredTop sz="94685"/>
  </p:normalViewPr>
  <p:slideViewPr>
    <p:cSldViewPr snapToGrid="0" snapToObjects="1">
      <p:cViewPr varScale="1">
        <p:scale>
          <a:sx n="78" d="100"/>
          <a:sy n="78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oecd.org/pisa/dat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download.inep.gov.br/acoes_internacionais/pisa/resultados/2015/pisa2015_completo_final_baixa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7173" y="452634"/>
            <a:ext cx="109277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PISA: </a:t>
            </a:r>
            <a:r>
              <a:rPr lang="pt-BR" sz="2800" dirty="0" err="1"/>
              <a:t>Programme</a:t>
            </a:r>
            <a:r>
              <a:rPr lang="pt-BR" sz="2800" dirty="0"/>
              <a:t> for </a:t>
            </a:r>
            <a:r>
              <a:rPr lang="pt-BR" sz="2800" dirty="0" err="1"/>
              <a:t>International</a:t>
            </a:r>
            <a:r>
              <a:rPr lang="pt-BR" sz="2800" dirty="0"/>
              <a:t> </a:t>
            </a:r>
            <a:r>
              <a:rPr lang="pt-BR" sz="2800" dirty="0" err="1"/>
              <a:t>Student</a:t>
            </a:r>
            <a:r>
              <a:rPr lang="pt-BR" sz="2800" dirty="0"/>
              <a:t> </a:t>
            </a:r>
            <a:r>
              <a:rPr lang="pt-BR" sz="2800" dirty="0" err="1"/>
              <a:t>Assessment</a:t>
            </a:r>
            <a:r>
              <a:rPr lang="pt-BR" sz="2800" dirty="0"/>
              <a:t> </a:t>
            </a:r>
            <a:endParaRPr lang="pt-BR" sz="2800" dirty="0" smtClean="0"/>
          </a:p>
          <a:p>
            <a:r>
              <a:rPr lang="pt-BR" sz="2800" dirty="0" smtClean="0"/>
              <a:t>Avaliação trienal de conhecimentos e habilidades de estudantes de 15 anos de idade </a:t>
            </a:r>
          </a:p>
          <a:p>
            <a:endParaRPr lang="pt-BR" sz="2800" dirty="0" smtClean="0"/>
          </a:p>
          <a:p>
            <a:r>
              <a:rPr lang="pt-BR" sz="2800" dirty="0">
                <a:hlinkClick r:id="rId2"/>
              </a:rPr>
              <a:t>http://www.oecd.org/pisa/data</a:t>
            </a:r>
            <a:r>
              <a:rPr lang="pt-BR" sz="2800" dirty="0" smtClean="0">
                <a:hlinkClick r:id="rId2"/>
              </a:rPr>
              <a:t>/</a:t>
            </a: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976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32873" y="458365"/>
            <a:ext cx="109277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2015: </a:t>
            </a:r>
          </a:p>
          <a:p>
            <a:endParaRPr lang="pt-BR" sz="2800" dirty="0" smtClean="0"/>
          </a:p>
          <a:p>
            <a:pPr marL="457200" indent="-457200">
              <a:buFont typeface="Arial" charset="0"/>
              <a:buChar char="•"/>
            </a:pPr>
            <a:r>
              <a:rPr lang="pt-BR" sz="2800" dirty="0"/>
              <a:t>C</a:t>
            </a:r>
            <a:r>
              <a:rPr lang="pt-BR" sz="2800" dirty="0" smtClean="0"/>
              <a:t>erca de 500 mil estudantes representando 28 milhões de estudantes de 15 anos de idade (15 anos e 3 meses a 16 anos e 2 meses, a partir do 7º ano) de 72 países. </a:t>
            </a:r>
          </a:p>
          <a:p>
            <a:pPr marL="457200" indent="-457200">
              <a:buFont typeface="Arial" charset="0"/>
              <a:buChar char="•"/>
            </a:pPr>
            <a:endParaRPr lang="pt-BR" sz="2800" dirty="0" smtClean="0"/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Questões organizadas considerando a Teoria de Resposta ao Item - TRI</a:t>
            </a:r>
          </a:p>
          <a:p>
            <a:pPr marL="457200" indent="-457200">
              <a:buFont typeface="Arial" charset="0"/>
              <a:buChar char="•"/>
            </a:pPr>
            <a:endParaRPr lang="pt-BR" sz="2800" dirty="0"/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2 horas de provas.</a:t>
            </a:r>
          </a:p>
          <a:p>
            <a:pPr marL="457200" indent="-457200">
              <a:buFont typeface="Arial" charset="0"/>
              <a:buChar char="•"/>
            </a:pPr>
            <a:endParaRPr lang="pt-BR" sz="2800" dirty="0"/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Tópicos: ciências, matemática, leitura, resolução de problemas colaborativa e alfabetização financeira.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361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12192000" cy="477649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61257" y="359229"/>
            <a:ext cx="11381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linkClick r:id="rId3"/>
              </a:rPr>
              <a:t>http://download.inep.gov.br/acoes_internacionais/pisa/resultados/2015/pisa2015_completo_final_baixa.pdf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2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100"/>
            <a:ext cx="12192000" cy="5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27000"/>
            <a:ext cx="98171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94131" y="194787"/>
            <a:ext cx="1020028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/>
          </a:p>
          <a:p>
            <a:r>
              <a:rPr lang="pt-BR" sz="2800" dirty="0" smtClean="0"/>
              <a:t>Exemplo de estrutura avaliativa</a:t>
            </a:r>
          </a:p>
          <a:p>
            <a:endParaRPr lang="pt-BR" sz="2800" dirty="0"/>
          </a:p>
          <a:p>
            <a:r>
              <a:rPr lang="pt-BR" sz="2800" dirty="0" smtClean="0"/>
              <a:t>3 competências de colaboração:</a:t>
            </a:r>
          </a:p>
          <a:p>
            <a:endParaRPr lang="pt-BR" sz="2800" dirty="0" smtClean="0"/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 </a:t>
            </a:r>
            <a:r>
              <a:rPr lang="pt-BR" sz="2800" dirty="0"/>
              <a:t> </a:t>
            </a:r>
            <a:r>
              <a:rPr lang="pt-BR" sz="2800" dirty="0" err="1"/>
              <a:t>Establishing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maintaining</a:t>
            </a:r>
            <a:r>
              <a:rPr lang="pt-BR" sz="2800" dirty="0"/>
              <a:t> a </a:t>
            </a:r>
            <a:r>
              <a:rPr lang="pt-BR" sz="2800" dirty="0" err="1"/>
              <a:t>shared</a:t>
            </a:r>
            <a:r>
              <a:rPr lang="pt-BR" sz="2800" dirty="0"/>
              <a:t> </a:t>
            </a:r>
            <a:r>
              <a:rPr lang="pt-BR" sz="2800" dirty="0" err="1"/>
              <a:t>understanding</a:t>
            </a:r>
            <a:r>
              <a:rPr lang="pt-BR" sz="2800" dirty="0"/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 </a:t>
            </a:r>
            <a:r>
              <a:rPr lang="pt-BR" sz="2800" dirty="0"/>
              <a:t> </a:t>
            </a:r>
            <a:r>
              <a:rPr lang="pt-BR" sz="2800" dirty="0" err="1"/>
              <a:t>Taking</a:t>
            </a:r>
            <a:r>
              <a:rPr lang="pt-BR" sz="2800" dirty="0"/>
              <a:t> </a:t>
            </a:r>
            <a:r>
              <a:rPr lang="pt-BR" sz="2800" dirty="0" err="1"/>
              <a:t>appropriate</a:t>
            </a:r>
            <a:r>
              <a:rPr lang="pt-BR" sz="2800" dirty="0"/>
              <a:t> </a:t>
            </a:r>
            <a:r>
              <a:rPr lang="pt-BR" sz="2800" dirty="0" err="1"/>
              <a:t>action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solve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problem</a:t>
            </a:r>
            <a:r>
              <a:rPr lang="pt-BR" sz="2800" dirty="0"/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 </a:t>
            </a:r>
            <a:r>
              <a:rPr lang="pt-BR" sz="2800" dirty="0"/>
              <a:t> </a:t>
            </a:r>
            <a:r>
              <a:rPr lang="pt-BR" sz="2800" dirty="0" err="1"/>
              <a:t>Establishing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maintaining</a:t>
            </a:r>
            <a:r>
              <a:rPr lang="pt-BR" sz="2800" dirty="0"/>
              <a:t> </a:t>
            </a:r>
            <a:r>
              <a:rPr lang="pt-BR" sz="2800" dirty="0" err="1"/>
              <a:t>team</a:t>
            </a:r>
            <a:r>
              <a:rPr lang="pt-BR" sz="2800" dirty="0"/>
              <a:t> </a:t>
            </a:r>
            <a:r>
              <a:rPr lang="pt-BR" sz="2800" dirty="0" err="1"/>
              <a:t>organisation</a:t>
            </a:r>
            <a:r>
              <a:rPr lang="pt-BR" sz="2800" dirty="0"/>
              <a:t> </a:t>
            </a:r>
          </a:p>
          <a:p>
            <a:pPr marL="457200" indent="-457200">
              <a:buFont typeface="Arial" charset="0"/>
              <a:buChar char="•"/>
            </a:pPr>
            <a:endParaRPr lang="pt-BR" sz="2800" dirty="0" smtClean="0"/>
          </a:p>
          <a:p>
            <a:r>
              <a:rPr lang="pt-BR" sz="2800" dirty="0" smtClean="0"/>
              <a:t>Competências centrais de resolução de problemas: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err="1"/>
              <a:t>Exploring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understanding</a:t>
            </a:r>
            <a:r>
              <a:rPr lang="pt-BR" sz="2800" dirty="0"/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err="1" smtClean="0"/>
              <a:t>Representing</a:t>
            </a:r>
            <a:r>
              <a:rPr lang="pt-BR" sz="2800" dirty="0" smtClean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formulating</a:t>
            </a:r>
            <a:r>
              <a:rPr lang="pt-BR" sz="2800" dirty="0"/>
              <a:t> </a:t>
            </a:r>
            <a:r>
              <a:rPr lang="pt-BR" sz="2800" dirty="0" smtClean="0"/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Planning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executing</a:t>
            </a:r>
            <a:r>
              <a:rPr lang="pt-BR" sz="2800" dirty="0"/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pt-BR" sz="2800" dirty="0" err="1" smtClean="0"/>
              <a:t>Monitoring</a:t>
            </a:r>
            <a:r>
              <a:rPr lang="pt-BR" sz="2800" dirty="0" smtClean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 smtClean="0"/>
              <a:t>reflecting</a:t>
            </a:r>
            <a:r>
              <a:rPr lang="pt-BR" sz="2800" dirty="0" smtClean="0"/>
              <a:t> </a:t>
            </a:r>
            <a:endParaRPr lang="pt-BR" sz="2800" dirty="0"/>
          </a:p>
          <a:p>
            <a:pPr marL="457200" indent="-457200">
              <a:buFont typeface="Arial" charset="0"/>
              <a:buChar char="•"/>
            </a:pPr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301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894131" y="194787"/>
            <a:ext cx="10200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Exemplo de estrutura avaliativa</a:t>
            </a:r>
            <a:endParaRPr lang="pt-BR" sz="2800" dirty="0"/>
          </a:p>
          <a:p>
            <a:endParaRPr lang="pt-BR" sz="28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86" y="816402"/>
            <a:ext cx="9882414" cy="580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41</TotalTime>
  <Words>96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Corbel</vt:lpstr>
      <vt:lpstr>Arial</vt:lpstr>
      <vt:lpstr>TF10001006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 Helena Sasseron</dc:creator>
  <cp:lastModifiedBy>Lucia Helena Sasseron</cp:lastModifiedBy>
  <cp:revision>10</cp:revision>
  <dcterms:created xsi:type="dcterms:W3CDTF">2017-06-09T16:22:08Z</dcterms:created>
  <dcterms:modified xsi:type="dcterms:W3CDTF">2017-06-13T20:06:04Z</dcterms:modified>
</cp:coreProperties>
</file>