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8" r:id="rId12"/>
    <p:sldId id="267" r:id="rId13"/>
    <p:sldId id="269" r:id="rId14"/>
    <p:sldId id="266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74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76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63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5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79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33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6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2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67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8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1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256C-FD68-4DE4-BF98-9EC71C9D5974}" type="datetimeFigureOut">
              <a:rPr lang="pt-BR" smtClean="0"/>
              <a:t>31/03/2019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4923-1DAF-46D6-8D5D-F2934D6B1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2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ibonsiep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Design, Cultura e Sociedade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4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“(...) a apropriação do termo </a:t>
            </a:r>
            <a:r>
              <a:rPr lang="pt-BR" i="1" dirty="0" smtClean="0"/>
              <a:t>design</a:t>
            </a:r>
            <a:r>
              <a:rPr lang="pt-BR" dirty="0" smtClean="0"/>
              <a:t> é indébita, pois outros profissionais, sobretudo na área das engenharias, também praticam o </a:t>
            </a:r>
            <a:r>
              <a:rPr lang="pt-BR" i="1" dirty="0" smtClean="0"/>
              <a:t>design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Por exemplo, os engenheiros químicos que desenvolvem um novo material plástico, programadores que desenvolvem um novo </a:t>
            </a:r>
            <a:r>
              <a:rPr lang="pt-BR" i="1" dirty="0" smtClean="0"/>
              <a:t>software</a:t>
            </a:r>
            <a:r>
              <a:rPr lang="pt-BR" dirty="0" smtClean="0"/>
              <a:t>, bioquímicos que modificam a estrutura genética de um vegetal para aumentar a sua resistência às pragas. Todos eles realizam atividades de projetos que podem ser considerados também como </a:t>
            </a:r>
            <a:r>
              <a:rPr lang="pt-BR" i="1" dirty="0" smtClean="0"/>
              <a:t>design</a:t>
            </a:r>
            <a:r>
              <a:rPr lang="pt-BR" dirty="0" smtClean="0"/>
              <a:t>”. (p. 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8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386366" y="321243"/>
            <a:ext cx="8371268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23925"/>
            <a:ext cx="7810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738187"/>
            <a:ext cx="66675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Zona de contato entre Design e Ciência:</a:t>
            </a:r>
          </a:p>
          <a:p>
            <a:pPr marL="0" indent="0">
              <a:buNone/>
            </a:pPr>
            <a:r>
              <a:rPr lang="pt-BR" dirty="0" smtClean="0"/>
              <a:t>“Não se pode mais restringir o conceito de projeto às disciplinas </a:t>
            </a:r>
            <a:r>
              <a:rPr lang="pt-BR" dirty="0" err="1" smtClean="0"/>
              <a:t>projetuais</a:t>
            </a:r>
            <a:r>
              <a:rPr lang="pt-BR" dirty="0" smtClean="0"/>
              <a:t> como ocorre na arquitetura, no design industrial e no design de comunicação visual, pois nas disciplinas científicas também há projeto. Quando um grupo de engenheiros agrônomos desenvolveu uma nova merenda, com base na semente da </a:t>
            </a:r>
            <a:r>
              <a:rPr lang="pt-BR" dirty="0" err="1" smtClean="0"/>
              <a:t>algaroba</a:t>
            </a:r>
            <a:r>
              <a:rPr lang="pt-BR" dirty="0" smtClean="0"/>
              <a:t> acrescida de sais minerais e vitaminas básicas para escolares, realizou um claro exemplo de projeto.”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09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“Portanto, já registramos uma zona de contato entre ciências e projeto, embora ainda não tenhamos, até o momento, uma teoria </a:t>
            </a:r>
            <a:r>
              <a:rPr lang="pt-BR" dirty="0" err="1" smtClean="0"/>
              <a:t>projetual</a:t>
            </a:r>
            <a:r>
              <a:rPr lang="pt-BR" dirty="0" smtClean="0"/>
              <a:t> que abarque todas as manifestações </a:t>
            </a:r>
            <a:r>
              <a:rPr lang="pt-BR" dirty="0" err="1" smtClean="0"/>
              <a:t>projetuais</a:t>
            </a:r>
            <a:r>
              <a:rPr lang="pt-BR" dirty="0" smtClean="0"/>
              <a:t>, como na engenharia genética que, sem dúvida alguma, deve ser considerada uma disciplina </a:t>
            </a:r>
            <a:r>
              <a:rPr lang="pt-BR" dirty="0" err="1" smtClean="0"/>
              <a:t>projetual</a:t>
            </a:r>
            <a:r>
              <a:rPr lang="pt-BR" dirty="0" smtClean="0"/>
              <a:t> científica.”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0"/>
            <a:ext cx="830093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76056" y="58070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Patricia</a:t>
            </a:r>
            <a:r>
              <a:rPr lang="pt-BR" b="1" dirty="0" smtClean="0">
                <a:solidFill>
                  <a:schemeClr val="bg1"/>
                </a:solidFill>
              </a:rPr>
              <a:t> Piccinini (1965)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Esculturas </a:t>
            </a:r>
            <a:r>
              <a:rPr lang="pt-BR" b="1" dirty="0" err="1" smtClean="0">
                <a:solidFill>
                  <a:schemeClr val="bg1"/>
                </a:solidFill>
              </a:rPr>
              <a:t>hiperrealistas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2" y="841450"/>
            <a:ext cx="7925830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GALBRAITH, John Kenneth. The </a:t>
            </a:r>
            <a:r>
              <a:rPr lang="pt-BR" dirty="0" err="1" smtClean="0"/>
              <a:t>Economics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Innocent</a:t>
            </a:r>
            <a:r>
              <a:rPr lang="pt-BR" dirty="0" smtClean="0"/>
              <a:t> </a:t>
            </a:r>
            <a:r>
              <a:rPr lang="pt-BR" dirty="0" err="1" smtClean="0"/>
              <a:t>Fraud</a:t>
            </a:r>
            <a:r>
              <a:rPr lang="pt-BR" dirty="0" smtClean="0"/>
              <a:t>, </a:t>
            </a:r>
            <a:r>
              <a:rPr lang="pt-BR" dirty="0" err="1" smtClean="0"/>
              <a:t>Houghton</a:t>
            </a:r>
            <a:r>
              <a:rPr lang="pt-BR" dirty="0" smtClean="0"/>
              <a:t> </a:t>
            </a:r>
            <a:r>
              <a:rPr lang="pt-BR" dirty="0" err="1" smtClean="0"/>
              <a:t>Company</a:t>
            </a:r>
            <a:r>
              <a:rPr lang="pt-BR" dirty="0" smtClean="0"/>
              <a:t>, Boston, 2004, p.7.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dirty="0" err="1" smtClean="0"/>
              <a:t>Galbraith</a:t>
            </a:r>
            <a:r>
              <a:rPr lang="pt-BR" dirty="0" smtClean="0"/>
              <a:t> coloca o design industrial no conjunto de técnicas das grandes corporações para expandir e manter o poder.”</a:t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“(...) A esse uso do design – em última instância, como ferramenta de poder – se contrapõe uma prática que não está disposta a se concentrar em aspectos meramente de poder e da força anônima chamada ´mercado´. Essa é a contradição na qual a prática profissional do design se desenvolve, resistindo ao discurso harmonizador de que está tudo </a:t>
            </a:r>
            <a:r>
              <a:rPr lang="pt-BR" dirty="0"/>
              <a:t>bem.” (</a:t>
            </a:r>
            <a:r>
              <a:rPr lang="pt-BR" dirty="0" smtClean="0"/>
              <a:t>p.22)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4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“De um lado, a estética representa o mundo da liberdade e do jogo (alguns autores afirmam que somente estamos livres quando brincamos); por outro lado, abre o caminho do engodo, da manipulação (ou seja, da expansão da </a:t>
            </a:r>
            <a:r>
              <a:rPr lang="pt-BR" dirty="0" err="1" smtClean="0"/>
              <a:t>heteronomia</a:t>
            </a:r>
            <a:r>
              <a:rPr lang="pt-BR" dirty="0" smtClean="0"/>
              <a:t>.” (</a:t>
            </a:r>
            <a:r>
              <a:rPr lang="pt-BR" smtClean="0"/>
              <a:t>p.23)</a:t>
            </a:r>
            <a:br>
              <a:rPr lang="pt-BR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&gt;&gt; </a:t>
            </a:r>
            <a:r>
              <a:rPr lang="pt-BR" dirty="0" err="1" smtClean="0"/>
              <a:t>Heteronomia</a:t>
            </a:r>
            <a:r>
              <a:rPr lang="pt-BR" dirty="0" smtClean="0"/>
              <a:t> x Autonomia</a:t>
            </a:r>
            <a:br>
              <a:rPr lang="pt-BR" dirty="0" smtClean="0"/>
            </a:br>
            <a:r>
              <a:rPr lang="pt-BR" dirty="0" smtClean="0"/>
              <a:t>&gt;&gt; Chave para ler </a:t>
            </a:r>
            <a:r>
              <a:rPr lang="pt-BR" dirty="0" err="1" smtClean="0"/>
              <a:t>Flusser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5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Gui </a:t>
            </a:r>
            <a:r>
              <a:rPr lang="pt-BR" dirty="0" err="1" smtClean="0"/>
              <a:t>Bonsiepe</a:t>
            </a:r>
            <a:r>
              <a:rPr lang="pt-BR" dirty="0" smtClean="0"/>
              <a:t>: professor alemão de Design radicado na América do Sul. </a:t>
            </a:r>
            <a:r>
              <a:rPr lang="pt-BR" dirty="0" smtClean="0">
                <a:hlinkClick r:id="rId2"/>
              </a:rPr>
              <a:t>http://www.guibonsiepe.com/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Sua produção vai da prática até a reflexão e crítica e noção política do Design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5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952625"/>
            <a:ext cx="8953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e Discurso </a:t>
            </a:r>
            <a:r>
              <a:rPr lang="pt-BR" dirty="0" err="1"/>
              <a:t>Projetual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“Projeto” se refere à dimensão antropológica da criação e formação de artefatos materiais e simbólicos, enquanto &lt;design&gt; significa um modo de atividade </a:t>
            </a:r>
            <a:r>
              <a:rPr lang="pt-BR" dirty="0" err="1" smtClean="0"/>
              <a:t>projetual</a:t>
            </a:r>
            <a:r>
              <a:rPr lang="pt-BR" dirty="0" smtClean="0"/>
              <a:t> do capitalismo tardio, tal como a partir dos anos 1970, difundiu-se globalmente.” (p. 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8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Design de Centro e Design de Periferia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“Identidade do design periférico x prioridades das atividades </a:t>
            </a:r>
            <a:r>
              <a:rPr lang="pt-BR" dirty="0" err="1" smtClean="0"/>
              <a:t>projetuais</a:t>
            </a:r>
            <a:r>
              <a:rPr lang="pt-BR" dirty="0" smtClean="0"/>
              <a:t> na Periferia. Nesse contexto surge também o tópico da dependência, vale dizer da consciência, cuja participação, devido a estruturas dominantes férreas – criadas em tempos coloniais – em questões importantes sobre o futuro da sociedade fica bloqueada.” (p.12)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3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9" y="764704"/>
            <a:ext cx="7742755" cy="52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2" y="620688"/>
            <a:ext cx="830861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312"/>
            <a:ext cx="9144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314</Words>
  <Application>Microsoft Office PowerPoint</Application>
  <PresentationFormat>Apresentação na tela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Design, Cultura e Sociedade </vt:lpstr>
      <vt:lpstr>Apresentação do PowerPoint</vt:lpstr>
      <vt:lpstr>Apresentação do PowerPoint</vt:lpstr>
      <vt:lpstr>Design e Discurso Projetual</vt:lpstr>
      <vt:lpstr>Design de Centro e Design de Periferia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Olho Nu e Macro narrativa - Bonsiepe</dc:title>
  <dc:creator>Dosvald1</dc:creator>
  <cp:lastModifiedBy>Dosvald1</cp:lastModifiedBy>
  <cp:revision>22</cp:revision>
  <dcterms:created xsi:type="dcterms:W3CDTF">2016-09-13T00:18:26Z</dcterms:created>
  <dcterms:modified xsi:type="dcterms:W3CDTF">2019-03-31T18:08:11Z</dcterms:modified>
</cp:coreProperties>
</file>