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0" r:id="rId6"/>
    <p:sldId id="261" r:id="rId7"/>
    <p:sldId id="259" r:id="rId8"/>
    <p:sldId id="263" r:id="rId9"/>
    <p:sldId id="264" r:id="rId10"/>
    <p:sldId id="265" r:id="rId11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800000"/>
    <a:srgbClr val="0000FF"/>
    <a:srgbClr val="00330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>
        <p:scale>
          <a:sx n="80" d="100"/>
          <a:sy n="80" d="100"/>
        </p:scale>
        <p:origin x="1416" y="8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23E2-4721-4897-A638-2F85F6D3E2C4}" type="datetimeFigureOut">
              <a:rPr lang="pt-BR" smtClean="0"/>
              <a:t>24/05/2019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6E45-A0E4-4387-AFD4-8720B0F995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783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23E2-4721-4897-A638-2F85F6D3E2C4}" type="datetimeFigureOut">
              <a:rPr lang="pt-BR" smtClean="0"/>
              <a:t>24/05/2019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6E45-A0E4-4387-AFD4-8720B0F995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3601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23E2-4721-4897-A638-2F85F6D3E2C4}" type="datetimeFigureOut">
              <a:rPr lang="pt-BR" smtClean="0"/>
              <a:t>24/05/2019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6E45-A0E4-4387-AFD4-8720B0F995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1883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23E2-4721-4897-A638-2F85F6D3E2C4}" type="datetimeFigureOut">
              <a:rPr lang="pt-BR" smtClean="0"/>
              <a:t>24/05/2019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6E45-A0E4-4387-AFD4-8720B0F995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9053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23E2-4721-4897-A638-2F85F6D3E2C4}" type="datetimeFigureOut">
              <a:rPr lang="pt-BR" smtClean="0"/>
              <a:t>24/05/2019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6E45-A0E4-4387-AFD4-8720B0F995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0028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23E2-4721-4897-A638-2F85F6D3E2C4}" type="datetimeFigureOut">
              <a:rPr lang="pt-BR" smtClean="0"/>
              <a:t>24/05/2019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6E45-A0E4-4387-AFD4-8720B0F995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5832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23E2-4721-4897-A638-2F85F6D3E2C4}" type="datetimeFigureOut">
              <a:rPr lang="pt-BR" smtClean="0"/>
              <a:t>24/05/2019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6E45-A0E4-4387-AFD4-8720B0F995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5242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23E2-4721-4897-A638-2F85F6D3E2C4}" type="datetimeFigureOut">
              <a:rPr lang="pt-BR" smtClean="0"/>
              <a:t>24/05/2019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6E45-A0E4-4387-AFD4-8720B0F995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3275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23E2-4721-4897-A638-2F85F6D3E2C4}" type="datetimeFigureOut">
              <a:rPr lang="pt-BR" smtClean="0"/>
              <a:t>24/05/2019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6E45-A0E4-4387-AFD4-8720B0F995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3544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23E2-4721-4897-A638-2F85F6D3E2C4}" type="datetimeFigureOut">
              <a:rPr lang="pt-BR" smtClean="0"/>
              <a:t>24/05/2019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6E45-A0E4-4387-AFD4-8720B0F995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2003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23E2-4721-4897-A638-2F85F6D3E2C4}" type="datetimeFigureOut">
              <a:rPr lang="pt-BR" smtClean="0"/>
              <a:t>24/05/2019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6E45-A0E4-4387-AFD4-8720B0F995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9479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223E2-4721-4897-A638-2F85F6D3E2C4}" type="datetimeFigureOut">
              <a:rPr lang="pt-BR" smtClean="0"/>
              <a:t>24/05/2019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56E45-A0E4-4387-AFD4-8720B0F995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0366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939" y="-1929"/>
            <a:ext cx="9991898" cy="7086031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382137" y="818866"/>
            <a:ext cx="40260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chemeClr val="bg1"/>
                </a:solidFill>
              </a:rPr>
              <a:t>Texto: </a:t>
            </a:r>
            <a:r>
              <a:rPr lang="pt-BR" sz="1400" dirty="0" smtClean="0">
                <a:solidFill>
                  <a:schemeClr val="bg1"/>
                </a:solidFill>
              </a:rPr>
              <a:t>texto, texto...</a:t>
            </a:r>
            <a:endParaRPr lang="pt-BR" sz="1400" dirty="0">
              <a:solidFill>
                <a:schemeClr val="bg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43751" y="826817"/>
            <a:ext cx="40260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t-BR" sz="1400" b="1" dirty="0" smtClean="0">
                <a:solidFill>
                  <a:srgbClr val="800080"/>
                </a:solidFill>
              </a:rPr>
              <a:t>Texto</a:t>
            </a:r>
            <a:endParaRPr lang="pt-BR" sz="1400" b="1" dirty="0">
              <a:solidFill>
                <a:srgbClr val="80008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pt-BR" sz="1400" b="1" dirty="0" smtClean="0">
                <a:solidFill>
                  <a:srgbClr val="800080"/>
                </a:solidFill>
              </a:rPr>
              <a:t>Texto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1400" b="1" dirty="0" smtClean="0">
                <a:solidFill>
                  <a:srgbClr val="800080"/>
                </a:solidFill>
              </a:rPr>
              <a:t>Etc.</a:t>
            </a:r>
          </a:p>
          <a:p>
            <a:pPr marL="342900" indent="-342900">
              <a:buFont typeface="+mj-lt"/>
              <a:buAutoNum type="arabicPeriod"/>
            </a:pPr>
            <a:endParaRPr lang="pt-BR" sz="1400" b="1" dirty="0" smtClean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385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4394" y="417743"/>
            <a:ext cx="41611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t-BR" sz="1400" b="1" dirty="0" smtClean="0">
                <a:solidFill>
                  <a:srgbClr val="006600"/>
                </a:solidFill>
              </a:rPr>
              <a:t>Texto. Texto, texto, texto. </a:t>
            </a:r>
            <a:r>
              <a:rPr lang="pt-BR" sz="1400" dirty="0" smtClean="0">
                <a:solidFill>
                  <a:srgbClr val="006600"/>
                </a:solidFill>
              </a:rPr>
              <a:t>Texto, texto, texto</a:t>
            </a:r>
            <a:r>
              <a:rPr lang="pt-BR" sz="1400" dirty="0" smtClean="0">
                <a:solidFill>
                  <a:srgbClr val="006600"/>
                </a:solidFill>
              </a:rPr>
              <a:t>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</a:t>
            </a:r>
            <a:endParaRPr lang="pt-BR" sz="1400" b="1" dirty="0">
              <a:solidFill>
                <a:srgbClr val="0066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pt-BR" sz="1400" b="1" dirty="0" smtClean="0">
                <a:solidFill>
                  <a:srgbClr val="006600"/>
                </a:solidFill>
              </a:rPr>
              <a:t>Texto. Texto, texto, texto. </a:t>
            </a:r>
            <a:r>
              <a:rPr lang="pt-BR" sz="1400" dirty="0" smtClean="0">
                <a:solidFill>
                  <a:srgbClr val="006600"/>
                </a:solidFill>
              </a:rPr>
              <a:t>Texto,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</a:t>
            </a:r>
            <a:endParaRPr lang="pt-BR" sz="1400" b="1" dirty="0" smtClean="0">
              <a:solidFill>
                <a:srgbClr val="0066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pt-BR" sz="1400" b="1" dirty="0" smtClean="0">
                <a:solidFill>
                  <a:srgbClr val="006600"/>
                </a:solidFill>
              </a:rPr>
              <a:t>Etc.</a:t>
            </a:r>
          </a:p>
          <a:p>
            <a:pPr marL="342900" indent="-342900">
              <a:buFont typeface="+mj-lt"/>
              <a:buAutoNum type="arabicPeriod"/>
            </a:pPr>
            <a:endParaRPr lang="pt-BR" sz="1400" b="1" dirty="0" smtClean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545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6583" y="465869"/>
            <a:ext cx="41611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t-BR" sz="1400" b="1" dirty="0" smtClean="0">
                <a:solidFill>
                  <a:srgbClr val="800080"/>
                </a:solidFill>
              </a:rPr>
              <a:t>Texto. Texto, texto, texto. </a:t>
            </a:r>
            <a:r>
              <a:rPr lang="pt-BR" sz="1400" dirty="0" smtClean="0">
                <a:solidFill>
                  <a:srgbClr val="800080"/>
                </a:solidFill>
              </a:rPr>
              <a:t>Texto, texto, texto</a:t>
            </a:r>
            <a:r>
              <a:rPr lang="pt-BR" sz="1400" dirty="0" smtClean="0">
                <a:solidFill>
                  <a:srgbClr val="800080"/>
                </a:solidFill>
              </a:rPr>
              <a:t>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</a:t>
            </a:r>
            <a:endParaRPr lang="pt-BR" sz="1400" b="1" dirty="0">
              <a:solidFill>
                <a:srgbClr val="80008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pt-BR" sz="1400" b="1" dirty="0" smtClean="0">
                <a:solidFill>
                  <a:srgbClr val="800080"/>
                </a:solidFill>
              </a:rPr>
              <a:t>Texto. Texto, texto, texto. </a:t>
            </a:r>
            <a:r>
              <a:rPr lang="pt-BR" sz="1400" dirty="0" smtClean="0">
                <a:solidFill>
                  <a:srgbClr val="800080"/>
                </a:solidFill>
              </a:rPr>
              <a:t>Texto,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</a:t>
            </a:r>
            <a:endParaRPr lang="pt-BR" sz="1400" b="1" dirty="0" smtClean="0">
              <a:solidFill>
                <a:srgbClr val="80008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pt-BR" sz="1400" b="1" dirty="0" smtClean="0">
                <a:solidFill>
                  <a:srgbClr val="800080"/>
                </a:solidFill>
              </a:rPr>
              <a:t>Etc.</a:t>
            </a:r>
          </a:p>
          <a:p>
            <a:pPr marL="342900" indent="-342900">
              <a:buFont typeface="+mj-lt"/>
              <a:buAutoNum type="arabicPeriod"/>
            </a:pPr>
            <a:endParaRPr lang="pt-BR" sz="1400" b="1" dirty="0" smtClean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733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5" y="0"/>
            <a:ext cx="9899635" cy="70206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82137" y="818866"/>
            <a:ext cx="40260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chemeClr val="bg1"/>
                </a:solidFill>
              </a:rPr>
              <a:t>Texto: </a:t>
            </a:r>
            <a:r>
              <a:rPr lang="pt-BR" sz="1400" dirty="0" smtClean="0">
                <a:solidFill>
                  <a:schemeClr val="bg1"/>
                </a:solidFill>
              </a:rPr>
              <a:t>texto, texto...</a:t>
            </a:r>
            <a:endParaRPr lang="pt-BR" sz="1400" dirty="0">
              <a:solidFill>
                <a:schemeClr val="bg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343751" y="826817"/>
            <a:ext cx="40260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t-BR" sz="1400" b="1" dirty="0" smtClean="0">
                <a:solidFill>
                  <a:srgbClr val="0000FF"/>
                </a:solidFill>
              </a:rPr>
              <a:t>Texto</a:t>
            </a:r>
            <a:endParaRPr lang="pt-BR" sz="1400" b="1" dirty="0">
              <a:solidFill>
                <a:srgbClr val="0000FF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pt-BR" sz="1400" b="1" dirty="0" smtClean="0">
                <a:solidFill>
                  <a:srgbClr val="0000FF"/>
                </a:solidFill>
              </a:rPr>
              <a:t>Texto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1400" b="1" dirty="0" smtClean="0">
                <a:solidFill>
                  <a:srgbClr val="0000FF"/>
                </a:solidFill>
              </a:rPr>
              <a:t>Etc.</a:t>
            </a:r>
          </a:p>
          <a:p>
            <a:pPr marL="342900" indent="-342900">
              <a:buFont typeface="+mj-lt"/>
              <a:buAutoNum type="arabicPeriod"/>
            </a:pPr>
            <a:endParaRPr lang="pt-BR" sz="1400" b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1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6583" y="465869"/>
            <a:ext cx="41611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t-BR" sz="1400" b="1" dirty="0" smtClean="0">
                <a:solidFill>
                  <a:srgbClr val="0000FF"/>
                </a:solidFill>
              </a:rPr>
              <a:t>Texto. Texto, texto, texto. </a:t>
            </a:r>
            <a:r>
              <a:rPr lang="pt-BR" sz="1400" dirty="0" smtClean="0">
                <a:solidFill>
                  <a:srgbClr val="0000FF"/>
                </a:solidFill>
              </a:rPr>
              <a:t>Texto, texto, texto</a:t>
            </a:r>
            <a:r>
              <a:rPr lang="pt-BR" sz="1400" dirty="0" smtClean="0">
                <a:solidFill>
                  <a:srgbClr val="0000FF"/>
                </a:solidFill>
              </a:rPr>
              <a:t>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</a:t>
            </a:r>
            <a:endParaRPr lang="pt-BR" sz="1400" b="1" dirty="0">
              <a:solidFill>
                <a:srgbClr val="0000FF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pt-BR" sz="1400" b="1" dirty="0" smtClean="0">
                <a:solidFill>
                  <a:srgbClr val="0000FF"/>
                </a:solidFill>
              </a:rPr>
              <a:t>Texto. Texto, texto, texto. </a:t>
            </a:r>
            <a:r>
              <a:rPr lang="pt-BR" sz="1400" dirty="0" smtClean="0">
                <a:solidFill>
                  <a:srgbClr val="0000FF"/>
                </a:solidFill>
              </a:rPr>
              <a:t>Texto,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</a:t>
            </a:r>
            <a:endParaRPr lang="pt-BR" sz="1400" b="1" dirty="0" smtClean="0">
              <a:solidFill>
                <a:srgbClr val="0000FF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pt-BR" sz="1400" b="1" dirty="0" smtClean="0">
                <a:solidFill>
                  <a:srgbClr val="0000FF"/>
                </a:solidFill>
              </a:rPr>
              <a:t>Etc.</a:t>
            </a:r>
          </a:p>
          <a:p>
            <a:pPr marL="342900" indent="-342900">
              <a:buFont typeface="+mj-lt"/>
              <a:buAutoNum type="arabicPeriod"/>
            </a:pPr>
            <a:endParaRPr lang="pt-BR" sz="1400" b="1" dirty="0" smtClean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059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226" y="0"/>
            <a:ext cx="9954226" cy="7059314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82137" y="818866"/>
            <a:ext cx="40260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chemeClr val="bg1"/>
                </a:solidFill>
              </a:rPr>
              <a:t>Texto: </a:t>
            </a:r>
            <a:r>
              <a:rPr lang="pt-BR" sz="1400" dirty="0" smtClean="0">
                <a:solidFill>
                  <a:schemeClr val="bg1"/>
                </a:solidFill>
              </a:rPr>
              <a:t>texto, texto...</a:t>
            </a:r>
            <a:endParaRPr lang="pt-BR" sz="1400" dirty="0">
              <a:solidFill>
                <a:schemeClr val="bg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343751" y="826817"/>
            <a:ext cx="40260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t-BR" sz="1400" b="1" dirty="0" smtClean="0">
                <a:solidFill>
                  <a:srgbClr val="800000"/>
                </a:solidFill>
              </a:rPr>
              <a:t>Texto</a:t>
            </a:r>
            <a:endParaRPr lang="pt-BR" sz="1400" b="1" dirty="0">
              <a:solidFill>
                <a:srgbClr val="80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pt-BR" sz="1400" b="1" dirty="0" smtClean="0">
                <a:solidFill>
                  <a:srgbClr val="800000"/>
                </a:solidFill>
              </a:rPr>
              <a:t>Texto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1400" b="1" dirty="0" smtClean="0">
                <a:solidFill>
                  <a:srgbClr val="800000"/>
                </a:solidFill>
              </a:rPr>
              <a:t>Etc.</a:t>
            </a:r>
          </a:p>
          <a:p>
            <a:pPr marL="342900" indent="-342900">
              <a:buFont typeface="+mj-lt"/>
              <a:buAutoNum type="arabicPeriod"/>
            </a:pPr>
            <a:endParaRPr lang="pt-BR" sz="1400" b="1" dirty="0" smtClean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816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6583" y="465869"/>
            <a:ext cx="41611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t-BR" sz="1400" b="1" dirty="0" smtClean="0">
                <a:solidFill>
                  <a:srgbClr val="800000"/>
                </a:solidFill>
              </a:rPr>
              <a:t>Texto. Texto, texto, texto. </a:t>
            </a:r>
            <a:r>
              <a:rPr lang="pt-BR" sz="1400" dirty="0" smtClean="0">
                <a:solidFill>
                  <a:srgbClr val="800000"/>
                </a:solidFill>
              </a:rPr>
              <a:t>Texto, texto, texto</a:t>
            </a:r>
            <a:r>
              <a:rPr lang="pt-BR" sz="1400" dirty="0" smtClean="0">
                <a:solidFill>
                  <a:srgbClr val="800000"/>
                </a:solidFill>
              </a:rPr>
              <a:t>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</a:t>
            </a:r>
            <a:endParaRPr lang="pt-BR" sz="1400" b="1" dirty="0">
              <a:solidFill>
                <a:srgbClr val="80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pt-BR" sz="1400" b="1" dirty="0" smtClean="0">
                <a:solidFill>
                  <a:srgbClr val="800000"/>
                </a:solidFill>
              </a:rPr>
              <a:t>Texto. Texto, texto, texto. </a:t>
            </a:r>
            <a:r>
              <a:rPr lang="pt-BR" sz="1400" dirty="0" smtClean="0">
                <a:solidFill>
                  <a:srgbClr val="800000"/>
                </a:solidFill>
              </a:rPr>
              <a:t>Texto,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</a:t>
            </a:r>
            <a:endParaRPr lang="pt-BR" sz="1400" b="1" dirty="0" smtClean="0">
              <a:solidFill>
                <a:srgbClr val="80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pt-BR" sz="1400" b="1" dirty="0" smtClean="0">
                <a:solidFill>
                  <a:srgbClr val="800000"/>
                </a:solidFill>
              </a:rPr>
              <a:t>Etc.</a:t>
            </a:r>
          </a:p>
          <a:p>
            <a:pPr marL="342900" indent="-342900">
              <a:buFont typeface="+mj-lt"/>
              <a:buAutoNum type="arabicPeriod"/>
            </a:pPr>
            <a:endParaRPr lang="pt-BR" sz="1400" b="1" dirty="0" smtClean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50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4593"/>
            <a:ext cx="9906000" cy="7025113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82137" y="818866"/>
            <a:ext cx="40260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chemeClr val="bg1"/>
                </a:solidFill>
              </a:rPr>
              <a:t>Texto: </a:t>
            </a:r>
            <a:r>
              <a:rPr lang="pt-BR" sz="1400" dirty="0" smtClean="0">
                <a:solidFill>
                  <a:schemeClr val="bg1"/>
                </a:solidFill>
              </a:rPr>
              <a:t>texto, texto...</a:t>
            </a:r>
            <a:endParaRPr lang="pt-BR" sz="1400" dirty="0">
              <a:solidFill>
                <a:schemeClr val="bg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343751" y="826817"/>
            <a:ext cx="40260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t-BR" sz="1400" b="1" dirty="0" smtClean="0">
                <a:solidFill>
                  <a:srgbClr val="006600"/>
                </a:solidFill>
              </a:rPr>
              <a:t>Texto</a:t>
            </a:r>
            <a:endParaRPr lang="pt-BR" sz="1400" b="1" dirty="0">
              <a:solidFill>
                <a:srgbClr val="0066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pt-BR" sz="1400" b="1" dirty="0" smtClean="0">
                <a:solidFill>
                  <a:srgbClr val="006600"/>
                </a:solidFill>
              </a:rPr>
              <a:t>Texto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1400" b="1" dirty="0" smtClean="0">
                <a:solidFill>
                  <a:srgbClr val="006600"/>
                </a:solidFill>
              </a:rPr>
              <a:t>Etc.</a:t>
            </a:r>
          </a:p>
          <a:p>
            <a:pPr marL="342900" indent="-342900">
              <a:buFont typeface="+mj-lt"/>
              <a:buAutoNum type="arabicPeriod"/>
            </a:pPr>
            <a:endParaRPr lang="pt-BR" sz="1400" b="1" dirty="0" smtClean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81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4394" y="417743"/>
            <a:ext cx="41611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t-BR" sz="1400" b="1" dirty="0" smtClean="0">
                <a:solidFill>
                  <a:srgbClr val="006600"/>
                </a:solidFill>
              </a:rPr>
              <a:t>Texto. Texto, texto, texto. </a:t>
            </a:r>
            <a:r>
              <a:rPr lang="pt-BR" sz="1400" dirty="0" smtClean="0">
                <a:solidFill>
                  <a:srgbClr val="006600"/>
                </a:solidFill>
              </a:rPr>
              <a:t>Texto, texto, texto</a:t>
            </a:r>
            <a:r>
              <a:rPr lang="pt-BR" sz="1400" dirty="0" smtClean="0">
                <a:solidFill>
                  <a:srgbClr val="006600"/>
                </a:solidFill>
              </a:rPr>
              <a:t>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</a:t>
            </a:r>
            <a:endParaRPr lang="pt-BR" sz="1400" b="1" dirty="0">
              <a:solidFill>
                <a:srgbClr val="0066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pt-BR" sz="1400" b="1" dirty="0" smtClean="0">
                <a:solidFill>
                  <a:srgbClr val="006600"/>
                </a:solidFill>
              </a:rPr>
              <a:t>Texto. Texto, texto, texto. </a:t>
            </a:r>
            <a:r>
              <a:rPr lang="pt-BR" sz="1400" dirty="0" smtClean="0">
                <a:solidFill>
                  <a:srgbClr val="006600"/>
                </a:solidFill>
              </a:rPr>
              <a:t>Texto,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 , texto, texto</a:t>
            </a:r>
            <a:endParaRPr lang="pt-BR" sz="1400" b="1" dirty="0" smtClean="0">
              <a:solidFill>
                <a:srgbClr val="0066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pt-BR" sz="1400" b="1" dirty="0" smtClean="0">
                <a:solidFill>
                  <a:srgbClr val="006600"/>
                </a:solidFill>
              </a:rPr>
              <a:t>Etc.</a:t>
            </a:r>
          </a:p>
          <a:p>
            <a:pPr marL="342900" indent="-342900">
              <a:buFont typeface="+mj-lt"/>
              <a:buAutoNum type="arabicPeriod"/>
            </a:pPr>
            <a:endParaRPr lang="pt-BR" sz="1400" b="1" dirty="0" smtClean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305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765" y="-204538"/>
            <a:ext cx="9968861" cy="7069693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82137" y="818866"/>
            <a:ext cx="40260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chemeClr val="bg1"/>
                </a:solidFill>
              </a:rPr>
              <a:t>Texto: </a:t>
            </a:r>
            <a:r>
              <a:rPr lang="pt-BR" sz="1400" dirty="0" smtClean="0">
                <a:solidFill>
                  <a:schemeClr val="bg1"/>
                </a:solidFill>
              </a:rPr>
              <a:t>texto, texto...</a:t>
            </a:r>
            <a:endParaRPr lang="pt-BR" sz="1400" dirty="0">
              <a:solidFill>
                <a:schemeClr val="bg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343751" y="826817"/>
            <a:ext cx="40260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t-BR" sz="1400" b="1" dirty="0" smtClean="0">
                <a:solidFill>
                  <a:srgbClr val="003300"/>
                </a:solidFill>
              </a:rPr>
              <a:t>Texto</a:t>
            </a:r>
            <a:endParaRPr lang="pt-BR" sz="1400" b="1" dirty="0">
              <a:solidFill>
                <a:srgbClr val="0033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pt-BR" sz="1400" b="1" dirty="0" smtClean="0">
                <a:solidFill>
                  <a:srgbClr val="003300"/>
                </a:solidFill>
              </a:rPr>
              <a:t>Texto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1400" b="1" dirty="0" smtClean="0">
                <a:solidFill>
                  <a:srgbClr val="003300"/>
                </a:solidFill>
              </a:rPr>
              <a:t>Etc.</a:t>
            </a:r>
          </a:p>
          <a:p>
            <a:pPr marL="342900" indent="-342900">
              <a:buFont typeface="+mj-lt"/>
              <a:buAutoNum type="arabicPeriod"/>
            </a:pPr>
            <a:endParaRPr lang="pt-BR" sz="1400" b="1" dirty="0" smtClean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8659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1070</Words>
  <Application>Microsoft Office PowerPoint</Application>
  <PresentationFormat>Papel A4 (210 x 297 mm)</PresentationFormat>
  <Paragraphs>35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comentário</dc:creator>
  <cp:lastModifiedBy>comentário</cp:lastModifiedBy>
  <cp:revision>4</cp:revision>
  <dcterms:created xsi:type="dcterms:W3CDTF">2019-05-24T20:34:17Z</dcterms:created>
  <dcterms:modified xsi:type="dcterms:W3CDTF">2019-05-24T21:14:37Z</dcterms:modified>
</cp:coreProperties>
</file>