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EFF73-0781-B441-BB60-1C1D423CE78B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B2BBCF-2D06-8C41-BB52-B7913157A7AC}">
      <dgm:prSet phldrT="[Text]" custT="1"/>
      <dgm:spPr/>
      <dgm:t>
        <a:bodyPr/>
        <a:lstStyle/>
        <a:p>
          <a:r>
            <a:rPr lang="en-US" sz="1800" dirty="0" err="1" smtClean="0"/>
            <a:t>Normalidade</a:t>
          </a:r>
          <a:endParaRPr lang="en-US" sz="1800" dirty="0"/>
        </a:p>
      </dgm:t>
    </dgm:pt>
    <dgm:pt modelId="{5C3241E6-5F95-894F-BC51-60F9EAD3AE4E}" type="parTrans" cxnId="{3444D1DC-533D-3B40-9E21-34025E3352AD}">
      <dgm:prSet/>
      <dgm:spPr/>
      <dgm:t>
        <a:bodyPr/>
        <a:lstStyle/>
        <a:p>
          <a:endParaRPr lang="en-US"/>
        </a:p>
      </dgm:t>
    </dgm:pt>
    <dgm:pt modelId="{068440E9-A851-4C4C-A2D2-08FF95123036}" type="sibTrans" cxnId="{3444D1DC-533D-3B40-9E21-34025E3352AD}">
      <dgm:prSet/>
      <dgm:spPr/>
      <dgm:t>
        <a:bodyPr/>
        <a:lstStyle/>
        <a:p>
          <a:endParaRPr lang="en-US"/>
        </a:p>
      </dgm:t>
    </dgm:pt>
    <dgm:pt modelId="{81AFCFB2-E5B1-2248-AEBF-E8056C69CF7E}">
      <dgm:prSet phldrT="[Text]" custT="1"/>
      <dgm:spPr/>
      <dgm:t>
        <a:bodyPr/>
        <a:lstStyle/>
        <a:p>
          <a:r>
            <a:rPr lang="en-US" sz="1600" dirty="0" err="1" smtClean="0"/>
            <a:t>Equilíbrio</a:t>
          </a:r>
          <a:r>
            <a:rPr lang="en-US" sz="1600" dirty="0" smtClean="0"/>
            <a:t> </a:t>
          </a:r>
          <a:r>
            <a:rPr lang="en-US" sz="1600" dirty="0" err="1" smtClean="0"/>
            <a:t>Precário</a:t>
          </a:r>
          <a:endParaRPr lang="en-US" sz="1600" dirty="0"/>
        </a:p>
      </dgm:t>
    </dgm:pt>
    <dgm:pt modelId="{1591E5F0-B7C0-C341-B3E2-67CE888C73B8}" type="parTrans" cxnId="{CAD3D651-9775-4344-BBC5-60902C7FF478}">
      <dgm:prSet/>
      <dgm:spPr/>
      <dgm:t>
        <a:bodyPr/>
        <a:lstStyle/>
        <a:p>
          <a:endParaRPr lang="en-US"/>
        </a:p>
      </dgm:t>
    </dgm:pt>
    <dgm:pt modelId="{6BE5CF58-964C-E746-B2D0-0AD6A21BEE79}" type="sibTrans" cxnId="{CAD3D651-9775-4344-BBC5-60902C7FF478}">
      <dgm:prSet/>
      <dgm:spPr/>
      <dgm:t>
        <a:bodyPr/>
        <a:lstStyle/>
        <a:p>
          <a:endParaRPr lang="en-US"/>
        </a:p>
      </dgm:t>
    </dgm:pt>
    <dgm:pt modelId="{9B5C4A53-4B35-8E42-90A5-364BD57892BA}">
      <dgm:prSet phldrT="[Text]" custT="1"/>
      <dgm:spPr/>
      <dgm:t>
        <a:bodyPr/>
        <a:lstStyle/>
        <a:p>
          <a:r>
            <a:rPr lang="en-US" sz="1600" dirty="0" err="1" smtClean="0"/>
            <a:t>Defesas</a:t>
          </a:r>
          <a:r>
            <a:rPr lang="en-US" sz="1600" dirty="0" smtClean="0"/>
            <a:t> </a:t>
          </a:r>
          <a:r>
            <a:rPr lang="en-US" sz="1600" dirty="0" err="1" smtClean="0"/>
            <a:t>Psíquicas</a:t>
          </a:r>
          <a:endParaRPr lang="en-US" sz="1600" dirty="0"/>
        </a:p>
      </dgm:t>
    </dgm:pt>
    <dgm:pt modelId="{7E326BA7-7705-BD4A-91FC-E796AB9E9342}" type="parTrans" cxnId="{A1A7BCC8-D8C1-BE41-9CE7-402F9244D845}">
      <dgm:prSet/>
      <dgm:spPr/>
      <dgm:t>
        <a:bodyPr/>
        <a:lstStyle/>
        <a:p>
          <a:endParaRPr lang="en-US"/>
        </a:p>
      </dgm:t>
    </dgm:pt>
    <dgm:pt modelId="{F0DFCFB0-846A-DF4A-9A80-5730E856F0F1}" type="sibTrans" cxnId="{A1A7BCC8-D8C1-BE41-9CE7-402F9244D845}">
      <dgm:prSet/>
      <dgm:spPr/>
      <dgm:t>
        <a:bodyPr/>
        <a:lstStyle/>
        <a:p>
          <a:endParaRPr lang="en-US"/>
        </a:p>
      </dgm:t>
    </dgm:pt>
    <dgm:pt modelId="{F00016BD-4573-734F-B559-892317F0EF0E}">
      <dgm:prSet phldrT="[Text]" custT="1"/>
      <dgm:spPr/>
      <dgm:t>
        <a:bodyPr/>
        <a:lstStyle/>
        <a:p>
          <a:r>
            <a:rPr lang="en-US" sz="1600" dirty="0" err="1" smtClean="0"/>
            <a:t>Constrangimentos</a:t>
          </a:r>
          <a:r>
            <a:rPr lang="en-US" sz="1600" dirty="0" smtClean="0"/>
            <a:t> </a:t>
          </a:r>
          <a:r>
            <a:rPr lang="en-US" sz="1600" dirty="0" err="1" smtClean="0"/>
            <a:t>Desestabilizantes</a:t>
          </a:r>
          <a:endParaRPr lang="en-US" sz="1600" dirty="0"/>
        </a:p>
      </dgm:t>
    </dgm:pt>
    <dgm:pt modelId="{93F3348B-04C9-7C41-8B08-9DADBC77C3D2}" type="parTrans" cxnId="{1AF35E15-3452-A84A-83F6-2F621BDB6D8A}">
      <dgm:prSet/>
      <dgm:spPr/>
      <dgm:t>
        <a:bodyPr/>
        <a:lstStyle/>
        <a:p>
          <a:endParaRPr lang="en-US"/>
        </a:p>
      </dgm:t>
    </dgm:pt>
    <dgm:pt modelId="{5FA5436E-57D3-5546-96AD-C2C434147BC0}" type="sibTrans" cxnId="{1AF35E15-3452-A84A-83F6-2F621BDB6D8A}">
      <dgm:prSet/>
      <dgm:spPr/>
      <dgm:t>
        <a:bodyPr/>
        <a:lstStyle/>
        <a:p>
          <a:endParaRPr lang="en-US"/>
        </a:p>
      </dgm:t>
    </dgm:pt>
    <dgm:pt modelId="{D3D92706-D16C-7E4B-A12C-17E8DBA5F014}" type="pres">
      <dgm:prSet presAssocID="{6E6EFF73-0781-B441-BB60-1C1D423CE78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57259983-EDF8-3141-AE07-1D55046DEF79}" type="pres">
      <dgm:prSet presAssocID="{08B2BBCF-2D06-8C41-BB52-B7913157A7AC}" presName="singleCycle" presStyleCnt="0"/>
      <dgm:spPr/>
    </dgm:pt>
    <dgm:pt modelId="{B4DB6FC3-E297-824D-AB66-9D1D5485A442}" type="pres">
      <dgm:prSet presAssocID="{08B2BBCF-2D06-8C41-BB52-B7913157A7AC}" presName="singleCenter" presStyleLbl="node1" presStyleIdx="0" presStyleCnt="4" custScaleX="211733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BFE09E40-83A1-9347-B99C-21AB20B80479}" type="pres">
      <dgm:prSet presAssocID="{1591E5F0-B7C0-C341-B3E2-67CE888C73B8}" presName="Name56" presStyleLbl="parChTrans1D2" presStyleIdx="0" presStyleCnt="3"/>
      <dgm:spPr/>
      <dgm:t>
        <a:bodyPr/>
        <a:lstStyle/>
        <a:p>
          <a:endParaRPr lang="pt-BR"/>
        </a:p>
      </dgm:t>
    </dgm:pt>
    <dgm:pt modelId="{34D4201B-BF52-B74C-A6D2-5E432C1FD2C3}" type="pres">
      <dgm:prSet presAssocID="{81AFCFB2-E5B1-2248-AEBF-E8056C69CF7E}" presName="text0" presStyleLbl="node1" presStyleIdx="1" presStyleCnt="4" custScaleX="23593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692D2D-D841-6B44-9131-3E5F6166A01F}" type="pres">
      <dgm:prSet presAssocID="{7E326BA7-7705-BD4A-91FC-E796AB9E9342}" presName="Name56" presStyleLbl="parChTrans1D2" presStyleIdx="1" presStyleCnt="3"/>
      <dgm:spPr/>
      <dgm:t>
        <a:bodyPr/>
        <a:lstStyle/>
        <a:p>
          <a:endParaRPr lang="pt-BR"/>
        </a:p>
      </dgm:t>
    </dgm:pt>
    <dgm:pt modelId="{48FB7889-A4A6-834D-834F-741E66E69274}" type="pres">
      <dgm:prSet presAssocID="{9B5C4A53-4B35-8E42-90A5-364BD57892BA}" presName="text0" presStyleLbl="node1" presStyleIdx="2" presStyleCnt="4" custScaleX="188921" custRadScaleRad="155715" custRadScaleInc="-111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283B5A-55C7-7B45-A63C-FE9EFA054C97}" type="pres">
      <dgm:prSet presAssocID="{93F3348B-04C9-7C41-8B08-9DADBC77C3D2}" presName="Name56" presStyleLbl="parChTrans1D2" presStyleIdx="2" presStyleCnt="3"/>
      <dgm:spPr/>
      <dgm:t>
        <a:bodyPr/>
        <a:lstStyle/>
        <a:p>
          <a:endParaRPr lang="pt-BR"/>
        </a:p>
      </dgm:t>
    </dgm:pt>
    <dgm:pt modelId="{C7ACE017-AA66-3C44-A120-1CDBA1EE5445}" type="pres">
      <dgm:prSet presAssocID="{F00016BD-4573-734F-B559-892317F0EF0E}" presName="text0" presStyleLbl="node1" presStyleIdx="3" presStyleCnt="4" custScaleX="387898" custRadScaleRad="201900" custRadScaleInc="2035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8306628-FB82-EA49-8EC5-7F7C1180512D}" type="presOf" srcId="{08B2BBCF-2D06-8C41-BB52-B7913157A7AC}" destId="{B4DB6FC3-E297-824D-AB66-9D1D5485A442}" srcOrd="0" destOrd="0" presId="urn:microsoft.com/office/officeart/2008/layout/RadialCluster"/>
    <dgm:cxn modelId="{C3CEF427-2561-6047-93F9-53B2A7DF3568}" type="presOf" srcId="{81AFCFB2-E5B1-2248-AEBF-E8056C69CF7E}" destId="{34D4201B-BF52-B74C-A6D2-5E432C1FD2C3}" srcOrd="0" destOrd="0" presId="urn:microsoft.com/office/officeart/2008/layout/RadialCluster"/>
    <dgm:cxn modelId="{FFE63769-E8AE-6E44-83C6-B7FF6D65145B}" type="presOf" srcId="{6E6EFF73-0781-B441-BB60-1C1D423CE78B}" destId="{D3D92706-D16C-7E4B-A12C-17E8DBA5F014}" srcOrd="0" destOrd="0" presId="urn:microsoft.com/office/officeart/2008/layout/RadialCluster"/>
    <dgm:cxn modelId="{43549884-B593-8D47-A666-2EF92D635D27}" type="presOf" srcId="{93F3348B-04C9-7C41-8B08-9DADBC77C3D2}" destId="{58283B5A-55C7-7B45-A63C-FE9EFA054C97}" srcOrd="0" destOrd="0" presId="urn:microsoft.com/office/officeart/2008/layout/RadialCluster"/>
    <dgm:cxn modelId="{CAD3D651-9775-4344-BBC5-60902C7FF478}" srcId="{08B2BBCF-2D06-8C41-BB52-B7913157A7AC}" destId="{81AFCFB2-E5B1-2248-AEBF-E8056C69CF7E}" srcOrd="0" destOrd="0" parTransId="{1591E5F0-B7C0-C341-B3E2-67CE888C73B8}" sibTransId="{6BE5CF58-964C-E746-B2D0-0AD6A21BEE79}"/>
    <dgm:cxn modelId="{2BBCD5BF-660A-7E46-95F9-4163EE317243}" type="presOf" srcId="{9B5C4A53-4B35-8E42-90A5-364BD57892BA}" destId="{48FB7889-A4A6-834D-834F-741E66E69274}" srcOrd="0" destOrd="0" presId="urn:microsoft.com/office/officeart/2008/layout/RadialCluster"/>
    <dgm:cxn modelId="{A859AC99-7157-BA43-93D5-EF8AC25BFA55}" type="presOf" srcId="{F00016BD-4573-734F-B559-892317F0EF0E}" destId="{C7ACE017-AA66-3C44-A120-1CDBA1EE5445}" srcOrd="0" destOrd="0" presId="urn:microsoft.com/office/officeart/2008/layout/RadialCluster"/>
    <dgm:cxn modelId="{3444D1DC-533D-3B40-9E21-34025E3352AD}" srcId="{6E6EFF73-0781-B441-BB60-1C1D423CE78B}" destId="{08B2BBCF-2D06-8C41-BB52-B7913157A7AC}" srcOrd="0" destOrd="0" parTransId="{5C3241E6-5F95-894F-BC51-60F9EAD3AE4E}" sibTransId="{068440E9-A851-4C4C-A2D2-08FF95123036}"/>
    <dgm:cxn modelId="{A1A7BCC8-D8C1-BE41-9CE7-402F9244D845}" srcId="{08B2BBCF-2D06-8C41-BB52-B7913157A7AC}" destId="{9B5C4A53-4B35-8E42-90A5-364BD57892BA}" srcOrd="1" destOrd="0" parTransId="{7E326BA7-7705-BD4A-91FC-E796AB9E9342}" sibTransId="{F0DFCFB0-846A-DF4A-9A80-5730E856F0F1}"/>
    <dgm:cxn modelId="{53BCE1C1-0D78-CE44-9469-863A79A44FE3}" type="presOf" srcId="{1591E5F0-B7C0-C341-B3E2-67CE888C73B8}" destId="{BFE09E40-83A1-9347-B99C-21AB20B80479}" srcOrd="0" destOrd="0" presId="urn:microsoft.com/office/officeart/2008/layout/RadialCluster"/>
    <dgm:cxn modelId="{1AF35E15-3452-A84A-83F6-2F621BDB6D8A}" srcId="{08B2BBCF-2D06-8C41-BB52-B7913157A7AC}" destId="{F00016BD-4573-734F-B559-892317F0EF0E}" srcOrd="2" destOrd="0" parTransId="{93F3348B-04C9-7C41-8B08-9DADBC77C3D2}" sibTransId="{5FA5436E-57D3-5546-96AD-C2C434147BC0}"/>
    <dgm:cxn modelId="{FED533C8-28F9-5243-80A2-F655C286565E}" type="presOf" srcId="{7E326BA7-7705-BD4A-91FC-E796AB9E9342}" destId="{D9692D2D-D841-6B44-9131-3E5F6166A01F}" srcOrd="0" destOrd="0" presId="urn:microsoft.com/office/officeart/2008/layout/RadialCluster"/>
    <dgm:cxn modelId="{CDA849F2-D9D1-7240-B103-550EBA8DD561}" type="presParOf" srcId="{D3D92706-D16C-7E4B-A12C-17E8DBA5F014}" destId="{57259983-EDF8-3141-AE07-1D55046DEF79}" srcOrd="0" destOrd="0" presId="urn:microsoft.com/office/officeart/2008/layout/RadialCluster"/>
    <dgm:cxn modelId="{904460C0-AE69-A44D-ACF4-5E6E5FA390B2}" type="presParOf" srcId="{57259983-EDF8-3141-AE07-1D55046DEF79}" destId="{B4DB6FC3-E297-824D-AB66-9D1D5485A442}" srcOrd="0" destOrd="0" presId="urn:microsoft.com/office/officeart/2008/layout/RadialCluster"/>
    <dgm:cxn modelId="{FD892442-9597-C042-B530-45E4E8F4B554}" type="presParOf" srcId="{57259983-EDF8-3141-AE07-1D55046DEF79}" destId="{BFE09E40-83A1-9347-B99C-21AB20B80479}" srcOrd="1" destOrd="0" presId="urn:microsoft.com/office/officeart/2008/layout/RadialCluster"/>
    <dgm:cxn modelId="{F9E6595C-46FE-2B4C-8CAD-B710056DDF04}" type="presParOf" srcId="{57259983-EDF8-3141-AE07-1D55046DEF79}" destId="{34D4201B-BF52-B74C-A6D2-5E432C1FD2C3}" srcOrd="2" destOrd="0" presId="urn:microsoft.com/office/officeart/2008/layout/RadialCluster"/>
    <dgm:cxn modelId="{62BDAA82-8369-FD47-B321-0F731797B689}" type="presParOf" srcId="{57259983-EDF8-3141-AE07-1D55046DEF79}" destId="{D9692D2D-D841-6B44-9131-3E5F6166A01F}" srcOrd="3" destOrd="0" presId="urn:microsoft.com/office/officeart/2008/layout/RadialCluster"/>
    <dgm:cxn modelId="{7DC1E745-2A30-9947-B85E-137075ECC91C}" type="presParOf" srcId="{57259983-EDF8-3141-AE07-1D55046DEF79}" destId="{48FB7889-A4A6-834D-834F-741E66E69274}" srcOrd="4" destOrd="0" presId="urn:microsoft.com/office/officeart/2008/layout/RadialCluster"/>
    <dgm:cxn modelId="{7C7565B9-F902-BB4E-A05C-262008BE25D3}" type="presParOf" srcId="{57259983-EDF8-3141-AE07-1D55046DEF79}" destId="{58283B5A-55C7-7B45-A63C-FE9EFA054C97}" srcOrd="5" destOrd="0" presId="urn:microsoft.com/office/officeart/2008/layout/RadialCluster"/>
    <dgm:cxn modelId="{CB2FF851-92AF-A041-A382-D47895CA7757}" type="presParOf" srcId="{57259983-EDF8-3141-AE07-1D55046DEF79}" destId="{C7ACE017-AA66-3C44-A120-1CDBA1EE544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D651C4-FC7B-114E-A5E4-05CB911AE15F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904E7A-4F0D-AE46-8EB5-843341D64162}">
      <dgm:prSet phldrT="[Text]"/>
      <dgm:spPr/>
      <dgm:t>
        <a:bodyPr/>
        <a:lstStyle/>
        <a:p>
          <a:r>
            <a:rPr lang="en-US" dirty="0" err="1" smtClean="0"/>
            <a:t>Trabalho</a:t>
          </a:r>
          <a:r>
            <a:rPr lang="en-US" dirty="0" smtClean="0"/>
            <a:t> </a:t>
          </a:r>
          <a:r>
            <a:rPr lang="en-US" dirty="0" err="1" smtClean="0"/>
            <a:t>Patogênico</a:t>
          </a:r>
          <a:endParaRPr lang="en-US" dirty="0"/>
        </a:p>
      </dgm:t>
    </dgm:pt>
    <dgm:pt modelId="{B710BBF7-CD37-814E-A0A4-584EC5D6D57B}" type="parTrans" cxnId="{5D6986DF-3B64-B049-9CC5-E118D36AC12B}">
      <dgm:prSet/>
      <dgm:spPr/>
      <dgm:t>
        <a:bodyPr/>
        <a:lstStyle/>
        <a:p>
          <a:endParaRPr lang="en-US"/>
        </a:p>
      </dgm:t>
    </dgm:pt>
    <dgm:pt modelId="{726CB4C9-7895-7B43-A8D1-CC356AC08019}" type="sibTrans" cxnId="{5D6986DF-3B64-B049-9CC5-E118D36AC12B}">
      <dgm:prSet/>
      <dgm:spPr/>
      <dgm:t>
        <a:bodyPr/>
        <a:lstStyle/>
        <a:p>
          <a:endParaRPr lang="en-US"/>
        </a:p>
      </dgm:t>
    </dgm:pt>
    <dgm:pt modelId="{44A67883-9519-E249-BA99-640C6CEF0B40}">
      <dgm:prSet phldrT="[Text]"/>
      <dgm:spPr/>
      <dgm:t>
        <a:bodyPr/>
        <a:lstStyle/>
        <a:p>
          <a:pPr algn="l"/>
          <a:r>
            <a:rPr lang="en-US" dirty="0" err="1" smtClean="0"/>
            <a:t>Sujeito</a:t>
          </a:r>
          <a:r>
            <a:rPr lang="en-US" dirty="0" smtClean="0"/>
            <a:t> se </a:t>
          </a:r>
          <a:r>
            <a:rPr lang="en-US" dirty="0" err="1" smtClean="0"/>
            <a:t>padece</a:t>
          </a:r>
          <a:endParaRPr lang="en-US" dirty="0"/>
        </a:p>
      </dgm:t>
    </dgm:pt>
    <dgm:pt modelId="{F8EB2493-E8B3-CF40-8683-9EC44C8DF248}" type="parTrans" cxnId="{295EE9B4-F5C2-D044-B50D-6F5E54F8821F}">
      <dgm:prSet/>
      <dgm:spPr/>
      <dgm:t>
        <a:bodyPr/>
        <a:lstStyle/>
        <a:p>
          <a:endParaRPr lang="en-US"/>
        </a:p>
      </dgm:t>
    </dgm:pt>
    <dgm:pt modelId="{F8D9DE6B-1C10-D84F-BB11-2440B2791A81}" type="sibTrans" cxnId="{295EE9B4-F5C2-D044-B50D-6F5E54F8821F}">
      <dgm:prSet/>
      <dgm:spPr/>
      <dgm:t>
        <a:bodyPr/>
        <a:lstStyle/>
        <a:p>
          <a:endParaRPr lang="en-US"/>
        </a:p>
      </dgm:t>
    </dgm:pt>
    <dgm:pt modelId="{1B8CDFF7-8BAE-5941-A441-504D804BD13F}">
      <dgm:prSet phldrT="[Text]"/>
      <dgm:spPr/>
      <dgm:t>
        <a:bodyPr/>
        <a:lstStyle/>
        <a:p>
          <a:r>
            <a:rPr lang="en-US" dirty="0" err="1" smtClean="0"/>
            <a:t>Psicodinâmica</a:t>
          </a:r>
          <a:r>
            <a:rPr lang="en-US" dirty="0" smtClean="0"/>
            <a:t> do </a:t>
          </a:r>
          <a:r>
            <a:rPr lang="en-US" dirty="0" err="1" smtClean="0"/>
            <a:t>Trabalho</a:t>
          </a:r>
          <a:endParaRPr lang="en-US" dirty="0"/>
        </a:p>
      </dgm:t>
    </dgm:pt>
    <dgm:pt modelId="{4DCDEDC9-37AA-934B-A56A-1511025DAEFB}" type="parTrans" cxnId="{55502C11-30EC-7D48-9295-07D79A8A35CA}">
      <dgm:prSet/>
      <dgm:spPr/>
      <dgm:t>
        <a:bodyPr/>
        <a:lstStyle/>
        <a:p>
          <a:endParaRPr lang="en-US"/>
        </a:p>
      </dgm:t>
    </dgm:pt>
    <dgm:pt modelId="{E35489E0-9889-0044-98F6-52F5DC5083F6}" type="sibTrans" cxnId="{55502C11-30EC-7D48-9295-07D79A8A35CA}">
      <dgm:prSet/>
      <dgm:spPr/>
      <dgm:t>
        <a:bodyPr/>
        <a:lstStyle/>
        <a:p>
          <a:endParaRPr lang="en-US"/>
        </a:p>
      </dgm:t>
    </dgm:pt>
    <dgm:pt modelId="{E8049092-A49A-2140-ADCE-B7EC60804E5D}">
      <dgm:prSet phldrT="[Text]"/>
      <dgm:spPr/>
      <dgm:t>
        <a:bodyPr/>
        <a:lstStyle/>
        <a:p>
          <a:pPr algn="l"/>
          <a:r>
            <a:rPr lang="en-US" dirty="0" err="1" smtClean="0"/>
            <a:t>Sujeito</a:t>
          </a:r>
          <a:r>
            <a:rPr lang="en-US" dirty="0" smtClean="0"/>
            <a:t> </a:t>
          </a:r>
          <a:r>
            <a:rPr lang="en-US" dirty="0" err="1" smtClean="0"/>
            <a:t>contribui</a:t>
          </a:r>
          <a:r>
            <a:rPr lang="en-US" dirty="0" smtClean="0"/>
            <a:t> com o </a:t>
          </a:r>
          <a:r>
            <a:rPr lang="en-US" dirty="0" err="1" smtClean="0"/>
            <a:t>aprfeiçoamento</a:t>
          </a:r>
          <a:r>
            <a:rPr lang="en-US" dirty="0" smtClean="0"/>
            <a:t> do </a:t>
          </a:r>
          <a:r>
            <a:rPr lang="en-US" dirty="0" err="1" smtClean="0"/>
            <a:t>poder</a:t>
          </a:r>
          <a:r>
            <a:rPr lang="en-US" dirty="0" smtClean="0"/>
            <a:t> </a:t>
          </a:r>
          <a:r>
            <a:rPr lang="en-US" dirty="0" err="1" smtClean="0"/>
            <a:t>ou</a:t>
          </a:r>
          <a:r>
            <a:rPr lang="en-US" dirty="0" smtClean="0"/>
            <a:t> </a:t>
          </a:r>
          <a:r>
            <a:rPr lang="en-US" dirty="0" err="1" smtClean="0"/>
            <a:t>sua</a:t>
          </a:r>
          <a:r>
            <a:rPr lang="en-US" dirty="0" smtClean="0"/>
            <a:t> </a:t>
          </a:r>
          <a:r>
            <a:rPr lang="en-US" dirty="0" err="1" smtClean="0"/>
            <a:t>destruição</a:t>
          </a:r>
          <a:endParaRPr lang="en-US" dirty="0"/>
        </a:p>
      </dgm:t>
    </dgm:pt>
    <dgm:pt modelId="{59547C48-619C-534C-8B47-239C249FFC7A}" type="parTrans" cxnId="{45F16B9F-CBF0-E24E-B276-F88D37434F51}">
      <dgm:prSet/>
      <dgm:spPr/>
      <dgm:t>
        <a:bodyPr/>
        <a:lstStyle/>
        <a:p>
          <a:endParaRPr lang="en-US"/>
        </a:p>
      </dgm:t>
    </dgm:pt>
    <dgm:pt modelId="{6B981794-C5C9-4A45-ABFE-7606F1335D4F}" type="sibTrans" cxnId="{45F16B9F-CBF0-E24E-B276-F88D37434F51}">
      <dgm:prSet/>
      <dgm:spPr/>
      <dgm:t>
        <a:bodyPr/>
        <a:lstStyle/>
        <a:p>
          <a:endParaRPr lang="en-US"/>
        </a:p>
      </dgm:t>
    </dgm:pt>
    <dgm:pt modelId="{FA27EA10-9671-CA4F-8CCF-24DDBB9F0E10}" type="pres">
      <dgm:prSet presAssocID="{94D651C4-FC7B-114E-A5E4-05CB911AE15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462816A7-1507-7641-8BC8-E2C33ADE015D}" type="pres">
      <dgm:prSet presAssocID="{A1904E7A-4F0D-AE46-8EB5-843341D64162}" presName="root" presStyleCnt="0"/>
      <dgm:spPr/>
    </dgm:pt>
    <dgm:pt modelId="{D79B17E4-FF5C-244C-8296-54066EDE4160}" type="pres">
      <dgm:prSet presAssocID="{A1904E7A-4F0D-AE46-8EB5-843341D64162}" presName="rootComposite" presStyleCnt="0"/>
      <dgm:spPr/>
    </dgm:pt>
    <dgm:pt modelId="{15BED22C-B071-8849-A139-DBA6B88B4F04}" type="pres">
      <dgm:prSet presAssocID="{A1904E7A-4F0D-AE46-8EB5-843341D64162}" presName="rootText" presStyleLbl="node1" presStyleIdx="0" presStyleCnt="2" custLinFactNeighborX="2175" custLinFactNeighborY="1314"/>
      <dgm:spPr/>
      <dgm:t>
        <a:bodyPr/>
        <a:lstStyle/>
        <a:p>
          <a:endParaRPr lang="en-US"/>
        </a:p>
      </dgm:t>
    </dgm:pt>
    <dgm:pt modelId="{02902616-040F-F444-B000-5FF422F68320}" type="pres">
      <dgm:prSet presAssocID="{A1904E7A-4F0D-AE46-8EB5-843341D64162}" presName="rootConnector" presStyleLbl="node1" presStyleIdx="0" presStyleCnt="2"/>
      <dgm:spPr/>
      <dgm:t>
        <a:bodyPr/>
        <a:lstStyle/>
        <a:p>
          <a:endParaRPr lang="pt-BR"/>
        </a:p>
      </dgm:t>
    </dgm:pt>
    <dgm:pt modelId="{32483ADB-3FD8-974B-85B9-24420AB9DD27}" type="pres">
      <dgm:prSet presAssocID="{A1904E7A-4F0D-AE46-8EB5-843341D64162}" presName="childShape" presStyleCnt="0"/>
      <dgm:spPr/>
    </dgm:pt>
    <dgm:pt modelId="{CB2380AB-DB25-8B48-9495-906256C47025}" type="pres">
      <dgm:prSet presAssocID="{F8EB2493-E8B3-CF40-8683-9EC44C8DF248}" presName="Name13" presStyleLbl="parChTrans1D2" presStyleIdx="0" presStyleCnt="2"/>
      <dgm:spPr/>
      <dgm:t>
        <a:bodyPr/>
        <a:lstStyle/>
        <a:p>
          <a:endParaRPr lang="pt-BR"/>
        </a:p>
      </dgm:t>
    </dgm:pt>
    <dgm:pt modelId="{B4DF9273-67D4-F246-811E-B35CE496D692}" type="pres">
      <dgm:prSet presAssocID="{44A67883-9519-E249-BA99-640C6CEF0B40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88AB8-E09B-A04F-B115-448D6BF53D91}" type="pres">
      <dgm:prSet presAssocID="{1B8CDFF7-8BAE-5941-A441-504D804BD13F}" presName="root" presStyleCnt="0"/>
      <dgm:spPr/>
    </dgm:pt>
    <dgm:pt modelId="{2AA589AB-6F70-AC44-B03E-921338C1F7CF}" type="pres">
      <dgm:prSet presAssocID="{1B8CDFF7-8BAE-5941-A441-504D804BD13F}" presName="rootComposite" presStyleCnt="0"/>
      <dgm:spPr/>
    </dgm:pt>
    <dgm:pt modelId="{3EED4734-0E94-8042-BA61-A595751B7F56}" type="pres">
      <dgm:prSet presAssocID="{1B8CDFF7-8BAE-5941-A441-504D804BD13F}" presName="rootText" presStyleLbl="node1" presStyleIdx="1" presStyleCnt="2"/>
      <dgm:spPr/>
      <dgm:t>
        <a:bodyPr/>
        <a:lstStyle/>
        <a:p>
          <a:endParaRPr lang="en-US"/>
        </a:p>
      </dgm:t>
    </dgm:pt>
    <dgm:pt modelId="{544456C5-0138-4948-A885-BF0838856628}" type="pres">
      <dgm:prSet presAssocID="{1B8CDFF7-8BAE-5941-A441-504D804BD13F}" presName="rootConnector" presStyleLbl="node1" presStyleIdx="1" presStyleCnt="2"/>
      <dgm:spPr/>
      <dgm:t>
        <a:bodyPr/>
        <a:lstStyle/>
        <a:p>
          <a:endParaRPr lang="pt-BR"/>
        </a:p>
      </dgm:t>
    </dgm:pt>
    <dgm:pt modelId="{2AE0D73F-123A-0545-A5AD-BAD7B6FF9F4D}" type="pres">
      <dgm:prSet presAssocID="{1B8CDFF7-8BAE-5941-A441-504D804BD13F}" presName="childShape" presStyleCnt="0"/>
      <dgm:spPr/>
    </dgm:pt>
    <dgm:pt modelId="{0B88F965-9AD8-7441-8717-51B49D8251BA}" type="pres">
      <dgm:prSet presAssocID="{59547C48-619C-534C-8B47-239C249FFC7A}" presName="Name13" presStyleLbl="parChTrans1D2" presStyleIdx="1" presStyleCnt="2"/>
      <dgm:spPr/>
      <dgm:t>
        <a:bodyPr/>
        <a:lstStyle/>
        <a:p>
          <a:endParaRPr lang="pt-BR"/>
        </a:p>
      </dgm:t>
    </dgm:pt>
    <dgm:pt modelId="{BCDB22B6-5389-FA4D-975C-1934CFF7D438}" type="pres">
      <dgm:prSet presAssocID="{E8049092-A49A-2140-ADCE-B7EC60804E5D}" presName="childText" presStyleLbl="bgAcc1" presStyleIdx="1" presStyleCnt="2" custScaleX="1469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356E95-9830-F04C-8A5A-8AA913A4D6F0}" type="presOf" srcId="{59547C48-619C-534C-8B47-239C249FFC7A}" destId="{0B88F965-9AD8-7441-8717-51B49D8251BA}" srcOrd="0" destOrd="0" presId="urn:microsoft.com/office/officeart/2005/8/layout/hierarchy3"/>
    <dgm:cxn modelId="{C8542B20-D0CD-B44D-9E03-1B4EF6109B37}" type="presOf" srcId="{E8049092-A49A-2140-ADCE-B7EC60804E5D}" destId="{BCDB22B6-5389-FA4D-975C-1934CFF7D438}" srcOrd="0" destOrd="0" presId="urn:microsoft.com/office/officeart/2005/8/layout/hierarchy3"/>
    <dgm:cxn modelId="{F32560C3-1F3A-A644-995F-997721374AFD}" type="presOf" srcId="{A1904E7A-4F0D-AE46-8EB5-843341D64162}" destId="{02902616-040F-F444-B000-5FF422F68320}" srcOrd="1" destOrd="0" presId="urn:microsoft.com/office/officeart/2005/8/layout/hierarchy3"/>
    <dgm:cxn modelId="{56E9DEAF-5FA3-0444-9BA4-1B4FB1C8C227}" type="presOf" srcId="{44A67883-9519-E249-BA99-640C6CEF0B40}" destId="{B4DF9273-67D4-F246-811E-B35CE496D692}" srcOrd="0" destOrd="0" presId="urn:microsoft.com/office/officeart/2005/8/layout/hierarchy3"/>
    <dgm:cxn modelId="{F0000DB8-9351-A347-B68F-37FB3FA503CE}" type="presOf" srcId="{A1904E7A-4F0D-AE46-8EB5-843341D64162}" destId="{15BED22C-B071-8849-A139-DBA6B88B4F04}" srcOrd="0" destOrd="0" presId="urn:microsoft.com/office/officeart/2005/8/layout/hierarchy3"/>
    <dgm:cxn modelId="{55502C11-30EC-7D48-9295-07D79A8A35CA}" srcId="{94D651C4-FC7B-114E-A5E4-05CB911AE15F}" destId="{1B8CDFF7-8BAE-5941-A441-504D804BD13F}" srcOrd="1" destOrd="0" parTransId="{4DCDEDC9-37AA-934B-A56A-1511025DAEFB}" sibTransId="{E35489E0-9889-0044-98F6-52F5DC5083F6}"/>
    <dgm:cxn modelId="{D400A77A-2A26-FE41-9673-C4C7496400DE}" type="presOf" srcId="{94D651C4-FC7B-114E-A5E4-05CB911AE15F}" destId="{FA27EA10-9671-CA4F-8CCF-24DDBB9F0E10}" srcOrd="0" destOrd="0" presId="urn:microsoft.com/office/officeart/2005/8/layout/hierarchy3"/>
    <dgm:cxn modelId="{1A9083D3-C2DF-A244-A0D4-84D31240B159}" type="presOf" srcId="{1B8CDFF7-8BAE-5941-A441-504D804BD13F}" destId="{544456C5-0138-4948-A885-BF0838856628}" srcOrd="1" destOrd="0" presId="urn:microsoft.com/office/officeart/2005/8/layout/hierarchy3"/>
    <dgm:cxn modelId="{295EE9B4-F5C2-D044-B50D-6F5E54F8821F}" srcId="{A1904E7A-4F0D-AE46-8EB5-843341D64162}" destId="{44A67883-9519-E249-BA99-640C6CEF0B40}" srcOrd="0" destOrd="0" parTransId="{F8EB2493-E8B3-CF40-8683-9EC44C8DF248}" sibTransId="{F8D9DE6B-1C10-D84F-BB11-2440B2791A81}"/>
    <dgm:cxn modelId="{5D6986DF-3B64-B049-9CC5-E118D36AC12B}" srcId="{94D651C4-FC7B-114E-A5E4-05CB911AE15F}" destId="{A1904E7A-4F0D-AE46-8EB5-843341D64162}" srcOrd="0" destOrd="0" parTransId="{B710BBF7-CD37-814E-A0A4-584EC5D6D57B}" sibTransId="{726CB4C9-7895-7B43-A8D1-CC356AC08019}"/>
    <dgm:cxn modelId="{21EFCC04-BC30-BD47-B40D-01C7B0BB0AD8}" type="presOf" srcId="{1B8CDFF7-8BAE-5941-A441-504D804BD13F}" destId="{3EED4734-0E94-8042-BA61-A595751B7F56}" srcOrd="0" destOrd="0" presId="urn:microsoft.com/office/officeart/2005/8/layout/hierarchy3"/>
    <dgm:cxn modelId="{45F16B9F-CBF0-E24E-B276-F88D37434F51}" srcId="{1B8CDFF7-8BAE-5941-A441-504D804BD13F}" destId="{E8049092-A49A-2140-ADCE-B7EC60804E5D}" srcOrd="0" destOrd="0" parTransId="{59547C48-619C-534C-8B47-239C249FFC7A}" sibTransId="{6B981794-C5C9-4A45-ABFE-7606F1335D4F}"/>
    <dgm:cxn modelId="{233BEFA6-3FF7-2445-8CA3-AF8228572B3C}" type="presOf" srcId="{F8EB2493-E8B3-CF40-8683-9EC44C8DF248}" destId="{CB2380AB-DB25-8B48-9495-906256C47025}" srcOrd="0" destOrd="0" presId="urn:microsoft.com/office/officeart/2005/8/layout/hierarchy3"/>
    <dgm:cxn modelId="{34670D41-ABBC-6448-A072-418EE1A1D72E}" type="presParOf" srcId="{FA27EA10-9671-CA4F-8CCF-24DDBB9F0E10}" destId="{462816A7-1507-7641-8BC8-E2C33ADE015D}" srcOrd="0" destOrd="0" presId="urn:microsoft.com/office/officeart/2005/8/layout/hierarchy3"/>
    <dgm:cxn modelId="{3E3B6B5F-0AB3-3641-ADBA-2E9E4D0B93E0}" type="presParOf" srcId="{462816A7-1507-7641-8BC8-E2C33ADE015D}" destId="{D79B17E4-FF5C-244C-8296-54066EDE4160}" srcOrd="0" destOrd="0" presId="urn:microsoft.com/office/officeart/2005/8/layout/hierarchy3"/>
    <dgm:cxn modelId="{2BE0F4DB-93F5-0E43-AA3A-B11724971DEE}" type="presParOf" srcId="{D79B17E4-FF5C-244C-8296-54066EDE4160}" destId="{15BED22C-B071-8849-A139-DBA6B88B4F04}" srcOrd="0" destOrd="0" presId="urn:microsoft.com/office/officeart/2005/8/layout/hierarchy3"/>
    <dgm:cxn modelId="{28CB61BB-CC85-EA4B-A59F-FC28A498FFEE}" type="presParOf" srcId="{D79B17E4-FF5C-244C-8296-54066EDE4160}" destId="{02902616-040F-F444-B000-5FF422F68320}" srcOrd="1" destOrd="0" presId="urn:microsoft.com/office/officeart/2005/8/layout/hierarchy3"/>
    <dgm:cxn modelId="{5D38B760-D769-2B4A-BD00-E35648580758}" type="presParOf" srcId="{462816A7-1507-7641-8BC8-E2C33ADE015D}" destId="{32483ADB-3FD8-974B-85B9-24420AB9DD27}" srcOrd="1" destOrd="0" presId="urn:microsoft.com/office/officeart/2005/8/layout/hierarchy3"/>
    <dgm:cxn modelId="{035C9B5A-5D1C-D844-8416-E4337A9771FC}" type="presParOf" srcId="{32483ADB-3FD8-974B-85B9-24420AB9DD27}" destId="{CB2380AB-DB25-8B48-9495-906256C47025}" srcOrd="0" destOrd="0" presId="urn:microsoft.com/office/officeart/2005/8/layout/hierarchy3"/>
    <dgm:cxn modelId="{12AB70A9-3236-5F4D-BED3-DC586E13B006}" type="presParOf" srcId="{32483ADB-3FD8-974B-85B9-24420AB9DD27}" destId="{B4DF9273-67D4-F246-811E-B35CE496D692}" srcOrd="1" destOrd="0" presId="urn:microsoft.com/office/officeart/2005/8/layout/hierarchy3"/>
    <dgm:cxn modelId="{3FA8BC46-4408-EC4C-BD47-EFC3AADA6F56}" type="presParOf" srcId="{FA27EA10-9671-CA4F-8CCF-24DDBB9F0E10}" destId="{3EF88AB8-E09B-A04F-B115-448D6BF53D91}" srcOrd="1" destOrd="0" presId="urn:microsoft.com/office/officeart/2005/8/layout/hierarchy3"/>
    <dgm:cxn modelId="{16560737-0636-844C-99CC-5E2E175A68EE}" type="presParOf" srcId="{3EF88AB8-E09B-A04F-B115-448D6BF53D91}" destId="{2AA589AB-6F70-AC44-B03E-921338C1F7CF}" srcOrd="0" destOrd="0" presId="urn:microsoft.com/office/officeart/2005/8/layout/hierarchy3"/>
    <dgm:cxn modelId="{E18D508B-3256-0841-942F-BA8BCC3264FE}" type="presParOf" srcId="{2AA589AB-6F70-AC44-B03E-921338C1F7CF}" destId="{3EED4734-0E94-8042-BA61-A595751B7F56}" srcOrd="0" destOrd="0" presId="urn:microsoft.com/office/officeart/2005/8/layout/hierarchy3"/>
    <dgm:cxn modelId="{499E87C4-921A-3447-B762-719C1985C9E6}" type="presParOf" srcId="{2AA589AB-6F70-AC44-B03E-921338C1F7CF}" destId="{544456C5-0138-4948-A885-BF0838856628}" srcOrd="1" destOrd="0" presId="urn:microsoft.com/office/officeart/2005/8/layout/hierarchy3"/>
    <dgm:cxn modelId="{69AA64B7-A6AB-BB49-8CCD-182ED2B35E36}" type="presParOf" srcId="{3EF88AB8-E09B-A04F-B115-448D6BF53D91}" destId="{2AE0D73F-123A-0545-A5AD-BAD7B6FF9F4D}" srcOrd="1" destOrd="0" presId="urn:microsoft.com/office/officeart/2005/8/layout/hierarchy3"/>
    <dgm:cxn modelId="{61D7C7BF-7075-6349-8364-8FDAF469BC90}" type="presParOf" srcId="{2AE0D73F-123A-0545-A5AD-BAD7B6FF9F4D}" destId="{0B88F965-9AD8-7441-8717-51B49D8251BA}" srcOrd="0" destOrd="0" presId="urn:microsoft.com/office/officeart/2005/8/layout/hierarchy3"/>
    <dgm:cxn modelId="{1FB57903-7463-2345-9677-FFE7606BB49E}" type="presParOf" srcId="{2AE0D73F-123A-0545-A5AD-BAD7B6FF9F4D}" destId="{BCDB22B6-5389-FA4D-975C-1934CFF7D43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D87F95-568F-EC43-B81C-493C425A05F9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28DD07-9CBE-4943-B89D-B51B61E24FE5}">
      <dgm:prSet phldrT="[Text]"/>
      <dgm:spPr/>
      <dgm:t>
        <a:bodyPr/>
        <a:lstStyle/>
        <a:p>
          <a:r>
            <a:rPr lang="en-US" dirty="0" err="1" smtClean="0"/>
            <a:t>Canguilhem</a:t>
          </a:r>
          <a:endParaRPr lang="en-US" dirty="0"/>
        </a:p>
      </dgm:t>
    </dgm:pt>
    <dgm:pt modelId="{7CA60491-CDC9-5242-9976-003222D02260}" type="parTrans" cxnId="{F2C51F64-49E5-1243-9027-89BFF7D03829}">
      <dgm:prSet/>
      <dgm:spPr/>
      <dgm:t>
        <a:bodyPr/>
        <a:lstStyle/>
        <a:p>
          <a:endParaRPr lang="en-US"/>
        </a:p>
      </dgm:t>
    </dgm:pt>
    <dgm:pt modelId="{8F23EE8C-81AD-DB46-9FDB-13F1E85AA855}" type="sibTrans" cxnId="{F2C51F64-49E5-1243-9027-89BFF7D03829}">
      <dgm:prSet/>
      <dgm:spPr/>
      <dgm:t>
        <a:bodyPr/>
        <a:lstStyle/>
        <a:p>
          <a:endParaRPr lang="en-US"/>
        </a:p>
      </dgm:t>
    </dgm:pt>
    <dgm:pt modelId="{1E6C63D5-B2B1-3E40-BC5A-B90E537273E6}">
      <dgm:prSet phldrT="[Text]"/>
      <dgm:spPr/>
      <dgm:t>
        <a:bodyPr/>
        <a:lstStyle/>
        <a:p>
          <a:r>
            <a:rPr lang="en-US" dirty="0" err="1" smtClean="0"/>
            <a:t>Inconsciência</a:t>
          </a:r>
          <a:r>
            <a:rPr lang="en-US" dirty="0" smtClean="0"/>
            <a:t> </a:t>
          </a:r>
          <a:r>
            <a:rPr lang="en-US" dirty="0" err="1" smtClean="0"/>
            <a:t>em</a:t>
          </a:r>
          <a:r>
            <a:rPr lang="en-US" dirty="0" smtClean="0"/>
            <a:t> </a:t>
          </a:r>
          <a:r>
            <a:rPr lang="en-US" dirty="0" err="1" smtClean="0"/>
            <a:t>relação</a:t>
          </a:r>
          <a:r>
            <a:rPr lang="en-US" dirty="0" smtClean="0"/>
            <a:t> </a:t>
          </a:r>
          <a:r>
            <a:rPr lang="en-US" dirty="0" err="1" smtClean="0"/>
            <a:t>ao</a:t>
          </a:r>
          <a:r>
            <a:rPr lang="en-US" dirty="0" smtClean="0"/>
            <a:t> </a:t>
          </a:r>
          <a:r>
            <a:rPr lang="en-US" dirty="0" err="1" smtClean="0"/>
            <a:t>próprio</a:t>
          </a:r>
          <a:r>
            <a:rPr lang="en-US" dirty="0" smtClean="0"/>
            <a:t> </a:t>
          </a:r>
          <a:r>
            <a:rPr lang="en-US" dirty="0" err="1" smtClean="0"/>
            <a:t>corpo</a:t>
          </a:r>
          <a:endParaRPr lang="en-US" dirty="0"/>
        </a:p>
      </dgm:t>
    </dgm:pt>
    <dgm:pt modelId="{27EB8A76-11FC-734E-8CFA-3C9FA6B21492}" type="parTrans" cxnId="{9E36ABFE-C9EF-7447-929B-E84F62984DC5}">
      <dgm:prSet/>
      <dgm:spPr/>
      <dgm:t>
        <a:bodyPr/>
        <a:lstStyle/>
        <a:p>
          <a:endParaRPr lang="en-US"/>
        </a:p>
      </dgm:t>
    </dgm:pt>
    <dgm:pt modelId="{F6D460CC-8EB8-7842-A5B7-385BBAD33365}" type="sibTrans" cxnId="{9E36ABFE-C9EF-7447-929B-E84F62984DC5}">
      <dgm:prSet/>
      <dgm:spPr/>
      <dgm:t>
        <a:bodyPr/>
        <a:lstStyle/>
        <a:p>
          <a:endParaRPr lang="en-US"/>
        </a:p>
      </dgm:t>
    </dgm:pt>
    <dgm:pt modelId="{DE7155AE-B7BB-6742-BA2D-92492F6A4C05}">
      <dgm:prSet phldrT="[Text]"/>
      <dgm:spPr/>
      <dgm:t>
        <a:bodyPr/>
        <a:lstStyle/>
        <a:p>
          <a:r>
            <a:rPr lang="en-US" dirty="0" err="1" smtClean="0"/>
            <a:t>Psicodinâmica</a:t>
          </a:r>
          <a:r>
            <a:rPr lang="en-US" dirty="0" smtClean="0"/>
            <a:t> do </a:t>
          </a:r>
          <a:r>
            <a:rPr lang="en-US" dirty="0" err="1" smtClean="0"/>
            <a:t>trabalho</a:t>
          </a:r>
          <a:endParaRPr lang="en-US" dirty="0"/>
        </a:p>
      </dgm:t>
    </dgm:pt>
    <dgm:pt modelId="{6CB19A1D-3707-B44C-ABB8-C3E629EB9436}" type="parTrans" cxnId="{5E215AF3-63D0-FC4E-B20C-1A326BA86F1D}">
      <dgm:prSet/>
      <dgm:spPr/>
      <dgm:t>
        <a:bodyPr/>
        <a:lstStyle/>
        <a:p>
          <a:endParaRPr lang="en-US"/>
        </a:p>
      </dgm:t>
    </dgm:pt>
    <dgm:pt modelId="{3B9019BA-F918-8144-AB3B-5EC9EA3509F9}" type="sibTrans" cxnId="{5E215AF3-63D0-FC4E-B20C-1A326BA86F1D}">
      <dgm:prSet/>
      <dgm:spPr/>
      <dgm:t>
        <a:bodyPr/>
        <a:lstStyle/>
        <a:p>
          <a:endParaRPr lang="en-US"/>
        </a:p>
      </dgm:t>
    </dgm:pt>
    <dgm:pt modelId="{E72FE942-F91D-0D4B-ACFF-BD1EA4D9AE4F}">
      <dgm:prSet phldrT="[Text]"/>
      <dgm:spPr/>
      <dgm:t>
        <a:bodyPr/>
        <a:lstStyle/>
        <a:p>
          <a:r>
            <a:rPr lang="en-US" dirty="0" err="1" smtClean="0"/>
            <a:t>Eu</a:t>
          </a:r>
          <a:r>
            <a:rPr lang="en-US" dirty="0" smtClean="0"/>
            <a:t> </a:t>
          </a:r>
          <a:r>
            <a:rPr lang="en-US" dirty="0" err="1" smtClean="0"/>
            <a:t>sou</a:t>
          </a:r>
          <a:r>
            <a:rPr lang="en-US" dirty="0" smtClean="0"/>
            <a:t> </a:t>
          </a:r>
          <a:r>
            <a:rPr lang="en-US" dirty="0" err="1" smtClean="0"/>
            <a:t>meu</a:t>
          </a:r>
          <a:r>
            <a:rPr lang="en-US" dirty="0" smtClean="0"/>
            <a:t> </a:t>
          </a:r>
          <a:r>
            <a:rPr lang="en-US" dirty="0" err="1" smtClean="0"/>
            <a:t>corpo</a:t>
          </a:r>
          <a:endParaRPr lang="en-US" dirty="0"/>
        </a:p>
      </dgm:t>
    </dgm:pt>
    <dgm:pt modelId="{BDECAD11-E9A9-9E4B-8F1E-C2194D51254B}" type="parTrans" cxnId="{600B26C9-9783-2040-98F6-B21387415480}">
      <dgm:prSet/>
      <dgm:spPr/>
      <dgm:t>
        <a:bodyPr/>
        <a:lstStyle/>
        <a:p>
          <a:endParaRPr lang="en-US"/>
        </a:p>
      </dgm:t>
    </dgm:pt>
    <dgm:pt modelId="{12CA354F-A65B-C746-9082-1CF9458CEA6E}" type="sibTrans" cxnId="{600B26C9-9783-2040-98F6-B21387415480}">
      <dgm:prSet/>
      <dgm:spPr/>
      <dgm:t>
        <a:bodyPr/>
        <a:lstStyle/>
        <a:p>
          <a:endParaRPr lang="en-US"/>
        </a:p>
      </dgm:t>
    </dgm:pt>
    <dgm:pt modelId="{09D1A85D-E73F-5348-8D52-C867B1C882ED}" type="pres">
      <dgm:prSet presAssocID="{6ED87F95-568F-EC43-B81C-493C425A05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EBAC27E-1299-0D42-A448-0EEDB26769E9}" type="pres">
      <dgm:prSet presAssocID="{0C28DD07-9CBE-4943-B89D-B51B61E24FE5}" presName="parentText" presStyleLbl="node1" presStyleIdx="0" presStyleCnt="2" custScaleX="68391" custScaleY="59904" custLinFactNeighborX="-15804" custLinFactNeighborY="-113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329B4D-C144-DA4D-8DFC-2E9DF4A3963F}" type="pres">
      <dgm:prSet presAssocID="{0C28DD07-9CBE-4943-B89D-B51B61E24FE5}" presName="childText" presStyleLbl="revTx" presStyleIdx="0" presStyleCnt="2" custScaleY="6942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7EE3BE-39EE-564F-B4A4-8F551E4BD5BD}" type="pres">
      <dgm:prSet presAssocID="{DE7155AE-B7BB-6742-BA2D-92492F6A4C05}" presName="parentText" presStyleLbl="node1" presStyleIdx="1" presStyleCnt="2" custScaleX="70983" custScaleY="52522" custLinFactNeighborX="-14508" custLinFactNeighborY="-1860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AD72E8-8EAF-A140-AA3F-D30C55468836}" type="pres">
      <dgm:prSet presAssocID="{DE7155AE-B7BB-6742-BA2D-92492F6A4C0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635C32E-5CD7-3342-B1AD-28E466A81AE3}" type="presOf" srcId="{6ED87F95-568F-EC43-B81C-493C425A05F9}" destId="{09D1A85D-E73F-5348-8D52-C867B1C882ED}" srcOrd="0" destOrd="0" presId="urn:microsoft.com/office/officeart/2005/8/layout/vList2"/>
    <dgm:cxn modelId="{1BBA5851-8B59-BE4E-8874-6F34D9BCB73D}" type="presOf" srcId="{1E6C63D5-B2B1-3E40-BC5A-B90E537273E6}" destId="{CE329B4D-C144-DA4D-8DFC-2E9DF4A3963F}" srcOrd="0" destOrd="0" presId="urn:microsoft.com/office/officeart/2005/8/layout/vList2"/>
    <dgm:cxn modelId="{5E215AF3-63D0-FC4E-B20C-1A326BA86F1D}" srcId="{6ED87F95-568F-EC43-B81C-493C425A05F9}" destId="{DE7155AE-B7BB-6742-BA2D-92492F6A4C05}" srcOrd="1" destOrd="0" parTransId="{6CB19A1D-3707-B44C-ABB8-C3E629EB9436}" sibTransId="{3B9019BA-F918-8144-AB3B-5EC9EA3509F9}"/>
    <dgm:cxn modelId="{F2C51F64-49E5-1243-9027-89BFF7D03829}" srcId="{6ED87F95-568F-EC43-B81C-493C425A05F9}" destId="{0C28DD07-9CBE-4943-B89D-B51B61E24FE5}" srcOrd="0" destOrd="0" parTransId="{7CA60491-CDC9-5242-9976-003222D02260}" sibTransId="{8F23EE8C-81AD-DB46-9FDB-13F1E85AA855}"/>
    <dgm:cxn modelId="{864E283A-7ED8-7A48-851D-3914FB3B500B}" type="presOf" srcId="{DE7155AE-B7BB-6742-BA2D-92492F6A4C05}" destId="{517EE3BE-39EE-564F-B4A4-8F551E4BD5BD}" srcOrd="0" destOrd="0" presId="urn:microsoft.com/office/officeart/2005/8/layout/vList2"/>
    <dgm:cxn modelId="{935841D1-DAA0-7848-A8C2-6CD07958263A}" type="presOf" srcId="{E72FE942-F91D-0D4B-ACFF-BD1EA4D9AE4F}" destId="{8EAD72E8-8EAF-A140-AA3F-D30C55468836}" srcOrd="0" destOrd="0" presId="urn:microsoft.com/office/officeart/2005/8/layout/vList2"/>
    <dgm:cxn modelId="{600B26C9-9783-2040-98F6-B21387415480}" srcId="{DE7155AE-B7BB-6742-BA2D-92492F6A4C05}" destId="{E72FE942-F91D-0D4B-ACFF-BD1EA4D9AE4F}" srcOrd="0" destOrd="0" parTransId="{BDECAD11-E9A9-9E4B-8F1E-C2194D51254B}" sibTransId="{12CA354F-A65B-C746-9082-1CF9458CEA6E}"/>
    <dgm:cxn modelId="{88E060FC-2319-8646-B58F-74553BD12CA4}" type="presOf" srcId="{0C28DD07-9CBE-4943-B89D-B51B61E24FE5}" destId="{1EBAC27E-1299-0D42-A448-0EEDB26769E9}" srcOrd="0" destOrd="0" presId="urn:microsoft.com/office/officeart/2005/8/layout/vList2"/>
    <dgm:cxn modelId="{9E36ABFE-C9EF-7447-929B-E84F62984DC5}" srcId="{0C28DD07-9CBE-4943-B89D-B51B61E24FE5}" destId="{1E6C63D5-B2B1-3E40-BC5A-B90E537273E6}" srcOrd="0" destOrd="0" parTransId="{27EB8A76-11FC-734E-8CFA-3C9FA6B21492}" sibTransId="{F6D460CC-8EB8-7842-A5B7-385BBAD33365}"/>
    <dgm:cxn modelId="{8C358BAB-B7D4-9540-B5ED-99C0C626C48C}" type="presParOf" srcId="{09D1A85D-E73F-5348-8D52-C867B1C882ED}" destId="{1EBAC27E-1299-0D42-A448-0EEDB26769E9}" srcOrd="0" destOrd="0" presId="urn:microsoft.com/office/officeart/2005/8/layout/vList2"/>
    <dgm:cxn modelId="{1D8DDC4B-8D3E-7E46-BDDD-30BA8C88153B}" type="presParOf" srcId="{09D1A85D-E73F-5348-8D52-C867B1C882ED}" destId="{CE329B4D-C144-DA4D-8DFC-2E9DF4A3963F}" srcOrd="1" destOrd="0" presId="urn:microsoft.com/office/officeart/2005/8/layout/vList2"/>
    <dgm:cxn modelId="{0D919620-FF46-374B-BEA1-77944B26A91C}" type="presParOf" srcId="{09D1A85D-E73F-5348-8D52-C867B1C882ED}" destId="{517EE3BE-39EE-564F-B4A4-8F551E4BD5BD}" srcOrd="2" destOrd="0" presId="urn:microsoft.com/office/officeart/2005/8/layout/vList2"/>
    <dgm:cxn modelId="{FC0E4482-054F-684D-9E55-503612885FA6}" type="presParOf" srcId="{09D1A85D-E73F-5348-8D52-C867B1C882ED}" destId="{8EAD72E8-8EAF-A140-AA3F-D30C5546883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5E453B-1F6B-D540-BB50-C4E2EFE07336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D1B825-1465-8C4C-807E-BB38D2DBC73A}">
      <dgm:prSet phldrT="[Text]"/>
      <dgm:spPr/>
      <dgm:t>
        <a:bodyPr/>
        <a:lstStyle/>
        <a:p>
          <a:r>
            <a:rPr lang="en-US" dirty="0" err="1" smtClean="0"/>
            <a:t>Tese</a:t>
          </a:r>
          <a:r>
            <a:rPr lang="en-US" dirty="0" smtClean="0"/>
            <a:t> da </a:t>
          </a:r>
          <a:r>
            <a:rPr lang="en-US" dirty="0" err="1" smtClean="0"/>
            <a:t>Centralidade</a:t>
          </a:r>
          <a:r>
            <a:rPr lang="en-US" dirty="0" smtClean="0"/>
            <a:t> do </a:t>
          </a:r>
          <a:r>
            <a:rPr lang="en-US" dirty="0" err="1" smtClean="0"/>
            <a:t>Trabalho</a:t>
          </a:r>
          <a:endParaRPr lang="en-US" dirty="0"/>
        </a:p>
      </dgm:t>
    </dgm:pt>
    <dgm:pt modelId="{1501392F-6306-B545-B487-F9B5A651B6E0}" type="parTrans" cxnId="{944192A0-08E7-794D-9774-D2E92D9C445A}">
      <dgm:prSet/>
      <dgm:spPr/>
      <dgm:t>
        <a:bodyPr/>
        <a:lstStyle/>
        <a:p>
          <a:endParaRPr lang="en-US"/>
        </a:p>
      </dgm:t>
    </dgm:pt>
    <dgm:pt modelId="{C6B53A68-56AF-EC4C-B179-6EE36E08AD4E}" type="sibTrans" cxnId="{944192A0-08E7-794D-9774-D2E92D9C445A}">
      <dgm:prSet/>
      <dgm:spPr/>
      <dgm:t>
        <a:bodyPr/>
        <a:lstStyle/>
        <a:p>
          <a:endParaRPr lang="en-US"/>
        </a:p>
      </dgm:t>
    </dgm:pt>
    <dgm:pt modelId="{F04212BD-E530-D549-BD00-8B86AEBA7C71}">
      <dgm:prSet phldrT="[Text]" custT="1"/>
      <dgm:spPr/>
      <dgm:t>
        <a:bodyPr/>
        <a:lstStyle/>
        <a:p>
          <a:r>
            <a:rPr lang="en-US" sz="1600" dirty="0" err="1" smtClean="0"/>
            <a:t>Agir</a:t>
          </a:r>
          <a:r>
            <a:rPr lang="en-US" sz="1600" dirty="0" smtClean="0"/>
            <a:t> Instrumental</a:t>
          </a:r>
          <a:endParaRPr lang="en-US" sz="1600" dirty="0"/>
        </a:p>
      </dgm:t>
    </dgm:pt>
    <dgm:pt modelId="{809D2D9A-2483-EB41-9E5C-F12B8D9EC5DB}" type="parTrans" cxnId="{61337D9C-D34E-DB46-93BD-A864F035D363}">
      <dgm:prSet/>
      <dgm:spPr/>
      <dgm:t>
        <a:bodyPr/>
        <a:lstStyle/>
        <a:p>
          <a:endParaRPr lang="en-US"/>
        </a:p>
      </dgm:t>
    </dgm:pt>
    <dgm:pt modelId="{40DB4A4C-79C8-4040-BA1C-FCEC6BBAFB77}" type="sibTrans" cxnId="{61337D9C-D34E-DB46-93BD-A864F035D363}">
      <dgm:prSet/>
      <dgm:spPr/>
      <dgm:t>
        <a:bodyPr/>
        <a:lstStyle/>
        <a:p>
          <a:endParaRPr lang="en-US"/>
        </a:p>
      </dgm:t>
    </dgm:pt>
    <dgm:pt modelId="{CAE4CD4A-0497-E64A-96BA-4DDBBF6EA80C}">
      <dgm:prSet phldrT="[Text]" custT="1"/>
      <dgm:spPr/>
      <dgm:t>
        <a:bodyPr/>
        <a:lstStyle/>
        <a:p>
          <a:r>
            <a:rPr lang="en-US" sz="1600" dirty="0" err="1" smtClean="0"/>
            <a:t>Agir</a:t>
          </a:r>
          <a:r>
            <a:rPr lang="en-US" sz="1600" dirty="0" smtClean="0"/>
            <a:t> </a:t>
          </a:r>
          <a:r>
            <a:rPr lang="en-US" sz="1600" dirty="0" err="1" smtClean="0"/>
            <a:t>Estratégico</a:t>
          </a:r>
          <a:endParaRPr lang="en-US" sz="1600" dirty="0"/>
        </a:p>
      </dgm:t>
    </dgm:pt>
    <dgm:pt modelId="{48F51CCD-7AAF-7341-8289-D1A92A8CF8C9}" type="parTrans" cxnId="{FE4044D5-F297-7D4D-9B58-F906C3FC16DA}">
      <dgm:prSet/>
      <dgm:spPr/>
      <dgm:t>
        <a:bodyPr/>
        <a:lstStyle/>
        <a:p>
          <a:endParaRPr lang="en-US"/>
        </a:p>
      </dgm:t>
    </dgm:pt>
    <dgm:pt modelId="{4562CC25-D084-5B42-9889-9F8696D5DC6D}" type="sibTrans" cxnId="{FE4044D5-F297-7D4D-9B58-F906C3FC16DA}">
      <dgm:prSet/>
      <dgm:spPr/>
      <dgm:t>
        <a:bodyPr/>
        <a:lstStyle/>
        <a:p>
          <a:endParaRPr lang="en-US"/>
        </a:p>
      </dgm:t>
    </dgm:pt>
    <dgm:pt modelId="{3ACC0AF7-FB94-9149-964B-DA607E819888}">
      <dgm:prSet phldrT="[Text]" custT="1"/>
      <dgm:spPr/>
      <dgm:t>
        <a:bodyPr/>
        <a:lstStyle/>
        <a:p>
          <a:r>
            <a:rPr lang="en-US" sz="1600" dirty="0" err="1" smtClean="0"/>
            <a:t>Agir</a:t>
          </a:r>
          <a:r>
            <a:rPr lang="en-US" sz="1600" dirty="0" smtClean="0"/>
            <a:t> Moral </a:t>
          </a:r>
          <a:r>
            <a:rPr lang="en-US" sz="1600" dirty="0" err="1" smtClean="0"/>
            <a:t>Prático</a:t>
          </a:r>
          <a:endParaRPr lang="en-US" sz="1600" dirty="0"/>
        </a:p>
      </dgm:t>
    </dgm:pt>
    <dgm:pt modelId="{C5472EE8-313B-C046-9AEC-5953AFA8F7E0}" type="parTrans" cxnId="{794094C7-E145-BD49-B76A-FBB2DB24FB59}">
      <dgm:prSet/>
      <dgm:spPr/>
      <dgm:t>
        <a:bodyPr/>
        <a:lstStyle/>
        <a:p>
          <a:endParaRPr lang="en-US"/>
        </a:p>
      </dgm:t>
    </dgm:pt>
    <dgm:pt modelId="{9CFE0591-9BEA-AE4F-AFE9-399CD88302F6}" type="sibTrans" cxnId="{794094C7-E145-BD49-B76A-FBB2DB24FB59}">
      <dgm:prSet/>
      <dgm:spPr/>
      <dgm:t>
        <a:bodyPr/>
        <a:lstStyle/>
        <a:p>
          <a:endParaRPr lang="en-US"/>
        </a:p>
      </dgm:t>
    </dgm:pt>
    <dgm:pt modelId="{B729C921-89FD-8345-B949-3616F3616EF1}">
      <dgm:prSet phldrT="[Text]" custT="1"/>
      <dgm:spPr/>
      <dgm:t>
        <a:bodyPr/>
        <a:lstStyle/>
        <a:p>
          <a:r>
            <a:rPr lang="en-US" sz="1600" dirty="0" err="1" smtClean="0"/>
            <a:t>Agir</a:t>
          </a:r>
          <a:r>
            <a:rPr lang="en-US" sz="1600" dirty="0" smtClean="0"/>
            <a:t> </a:t>
          </a:r>
          <a:r>
            <a:rPr lang="en-US" sz="1600" dirty="0" err="1" smtClean="0"/>
            <a:t>Expressivo</a:t>
          </a:r>
          <a:endParaRPr lang="en-US" sz="1600" dirty="0"/>
        </a:p>
      </dgm:t>
    </dgm:pt>
    <dgm:pt modelId="{4399308E-AFDC-DC4A-A6AF-4FE51433274A}" type="parTrans" cxnId="{8D529AFF-D460-8F44-8B3C-A9EC5993E8E0}">
      <dgm:prSet/>
      <dgm:spPr/>
      <dgm:t>
        <a:bodyPr/>
        <a:lstStyle/>
        <a:p>
          <a:endParaRPr lang="en-US"/>
        </a:p>
      </dgm:t>
    </dgm:pt>
    <dgm:pt modelId="{4EA52CAD-3B88-B246-88DF-96EC250D1BED}" type="sibTrans" cxnId="{8D529AFF-D460-8F44-8B3C-A9EC5993E8E0}">
      <dgm:prSet/>
      <dgm:spPr/>
      <dgm:t>
        <a:bodyPr/>
        <a:lstStyle/>
        <a:p>
          <a:endParaRPr lang="en-US"/>
        </a:p>
      </dgm:t>
    </dgm:pt>
    <dgm:pt modelId="{24AB4ADE-9597-C447-A6BA-5F20E7805A57}" type="pres">
      <dgm:prSet presAssocID="{745E453B-1F6B-D540-BB50-C4E2EFE0733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373671E-CDE9-5749-89F8-30075D63A000}" type="pres">
      <dgm:prSet presAssocID="{B9D1B825-1465-8C4C-807E-BB38D2DBC73A}" presName="centerShape" presStyleLbl="node0" presStyleIdx="0" presStyleCnt="1" custScaleX="166577" custScaleY="163427"/>
      <dgm:spPr/>
      <dgm:t>
        <a:bodyPr/>
        <a:lstStyle/>
        <a:p>
          <a:endParaRPr lang="en-US"/>
        </a:p>
      </dgm:t>
    </dgm:pt>
    <dgm:pt modelId="{63996CA7-D00C-E542-8ED9-89FB76B04681}" type="pres">
      <dgm:prSet presAssocID="{F04212BD-E530-D549-BD00-8B86AEBA7C71}" presName="node" presStyleLbl="node1" presStyleIdx="0" presStyleCnt="4" custScaleX="151918" custScaleY="12570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7C42D1-2301-7F41-91DF-24DF205BBBA0}" type="pres">
      <dgm:prSet presAssocID="{F04212BD-E530-D549-BD00-8B86AEBA7C71}" presName="dummy" presStyleCnt="0"/>
      <dgm:spPr/>
    </dgm:pt>
    <dgm:pt modelId="{64A43442-E94C-BB48-BE85-891A5B56DF00}" type="pres">
      <dgm:prSet presAssocID="{40DB4A4C-79C8-4040-BA1C-FCEC6BBAFB77}" presName="sibTrans" presStyleLbl="sibTrans2D1" presStyleIdx="0" presStyleCnt="4"/>
      <dgm:spPr/>
      <dgm:t>
        <a:bodyPr/>
        <a:lstStyle/>
        <a:p>
          <a:endParaRPr lang="pt-BR"/>
        </a:p>
      </dgm:t>
    </dgm:pt>
    <dgm:pt modelId="{1D3F7E60-D197-3440-8F60-90B571B9D475}" type="pres">
      <dgm:prSet presAssocID="{CAE4CD4A-0497-E64A-96BA-4DDBBF6EA80C}" presName="node" presStyleLbl="node1" presStyleIdx="1" presStyleCnt="4" custScaleX="131818" custScaleY="1191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627B051-F3E3-8149-AD1C-BC56784D011D}" type="pres">
      <dgm:prSet presAssocID="{CAE4CD4A-0497-E64A-96BA-4DDBBF6EA80C}" presName="dummy" presStyleCnt="0"/>
      <dgm:spPr/>
    </dgm:pt>
    <dgm:pt modelId="{56B9D857-259F-E74F-9F0F-A5DC403F258B}" type="pres">
      <dgm:prSet presAssocID="{4562CC25-D084-5B42-9889-9F8696D5DC6D}" presName="sibTrans" presStyleLbl="sibTrans2D1" presStyleIdx="1" presStyleCnt="4"/>
      <dgm:spPr/>
      <dgm:t>
        <a:bodyPr/>
        <a:lstStyle/>
        <a:p>
          <a:endParaRPr lang="pt-BR"/>
        </a:p>
      </dgm:t>
    </dgm:pt>
    <dgm:pt modelId="{598E2E45-9202-3A4B-822B-B469315029DC}" type="pres">
      <dgm:prSet presAssocID="{3ACC0AF7-FB94-9149-964B-DA607E819888}" presName="node" presStyleLbl="node1" presStyleIdx="2" presStyleCnt="4" custScaleX="123153" custScaleY="12217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1B0F31-1815-544F-9267-E80A5AB39F8D}" type="pres">
      <dgm:prSet presAssocID="{3ACC0AF7-FB94-9149-964B-DA607E819888}" presName="dummy" presStyleCnt="0"/>
      <dgm:spPr/>
    </dgm:pt>
    <dgm:pt modelId="{8DF6BA07-4358-564F-BFF0-FECCB7D45CA4}" type="pres">
      <dgm:prSet presAssocID="{9CFE0591-9BEA-AE4F-AFE9-399CD88302F6}" presName="sibTrans" presStyleLbl="sibTrans2D1" presStyleIdx="2" presStyleCnt="4"/>
      <dgm:spPr/>
      <dgm:t>
        <a:bodyPr/>
        <a:lstStyle/>
        <a:p>
          <a:endParaRPr lang="pt-BR"/>
        </a:p>
      </dgm:t>
    </dgm:pt>
    <dgm:pt modelId="{9C52C55A-1B7B-2C49-B07F-1AC2CB85368E}" type="pres">
      <dgm:prSet presAssocID="{B729C921-89FD-8345-B949-3616F3616EF1}" presName="node" presStyleLbl="node1" presStyleIdx="3" presStyleCnt="4" custScaleX="123148" custScaleY="121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C3FCD4-8309-EC4A-862D-D133D941E53B}" type="pres">
      <dgm:prSet presAssocID="{B729C921-89FD-8345-B949-3616F3616EF1}" presName="dummy" presStyleCnt="0"/>
      <dgm:spPr/>
    </dgm:pt>
    <dgm:pt modelId="{0F2FD187-DB36-E04D-B0C3-C33B82B06F6F}" type="pres">
      <dgm:prSet presAssocID="{4EA52CAD-3B88-B246-88DF-96EC250D1BED}" presName="sibTrans" presStyleLbl="sibTrans2D1" presStyleIdx="3" presStyleCnt="4"/>
      <dgm:spPr/>
      <dgm:t>
        <a:bodyPr/>
        <a:lstStyle/>
        <a:p>
          <a:endParaRPr lang="pt-BR"/>
        </a:p>
      </dgm:t>
    </dgm:pt>
  </dgm:ptLst>
  <dgm:cxnLst>
    <dgm:cxn modelId="{FE4044D5-F297-7D4D-9B58-F906C3FC16DA}" srcId="{B9D1B825-1465-8C4C-807E-BB38D2DBC73A}" destId="{CAE4CD4A-0497-E64A-96BA-4DDBBF6EA80C}" srcOrd="1" destOrd="0" parTransId="{48F51CCD-7AAF-7341-8289-D1A92A8CF8C9}" sibTransId="{4562CC25-D084-5B42-9889-9F8696D5DC6D}"/>
    <dgm:cxn modelId="{E0314201-B0A8-6D42-BCD7-499AB58E0FCB}" type="presOf" srcId="{4562CC25-D084-5B42-9889-9F8696D5DC6D}" destId="{56B9D857-259F-E74F-9F0F-A5DC403F258B}" srcOrd="0" destOrd="0" presId="urn:microsoft.com/office/officeart/2005/8/layout/radial6"/>
    <dgm:cxn modelId="{794094C7-E145-BD49-B76A-FBB2DB24FB59}" srcId="{B9D1B825-1465-8C4C-807E-BB38D2DBC73A}" destId="{3ACC0AF7-FB94-9149-964B-DA607E819888}" srcOrd="2" destOrd="0" parTransId="{C5472EE8-313B-C046-9AEC-5953AFA8F7E0}" sibTransId="{9CFE0591-9BEA-AE4F-AFE9-399CD88302F6}"/>
    <dgm:cxn modelId="{39F4CFE0-3117-3A48-A6DF-C24ACE959E01}" type="presOf" srcId="{F04212BD-E530-D549-BD00-8B86AEBA7C71}" destId="{63996CA7-D00C-E542-8ED9-89FB76B04681}" srcOrd="0" destOrd="0" presId="urn:microsoft.com/office/officeart/2005/8/layout/radial6"/>
    <dgm:cxn modelId="{C6FE3BD7-D232-0241-87B7-667903977821}" type="presOf" srcId="{40DB4A4C-79C8-4040-BA1C-FCEC6BBAFB77}" destId="{64A43442-E94C-BB48-BE85-891A5B56DF00}" srcOrd="0" destOrd="0" presId="urn:microsoft.com/office/officeart/2005/8/layout/radial6"/>
    <dgm:cxn modelId="{764D141E-CBC1-764A-BF6E-12CC1E8F9721}" type="presOf" srcId="{B729C921-89FD-8345-B949-3616F3616EF1}" destId="{9C52C55A-1B7B-2C49-B07F-1AC2CB85368E}" srcOrd="0" destOrd="0" presId="urn:microsoft.com/office/officeart/2005/8/layout/radial6"/>
    <dgm:cxn modelId="{119FD76A-2BCC-794A-A70C-3728205E2707}" type="presOf" srcId="{3ACC0AF7-FB94-9149-964B-DA607E819888}" destId="{598E2E45-9202-3A4B-822B-B469315029DC}" srcOrd="0" destOrd="0" presId="urn:microsoft.com/office/officeart/2005/8/layout/radial6"/>
    <dgm:cxn modelId="{61337D9C-D34E-DB46-93BD-A864F035D363}" srcId="{B9D1B825-1465-8C4C-807E-BB38D2DBC73A}" destId="{F04212BD-E530-D549-BD00-8B86AEBA7C71}" srcOrd="0" destOrd="0" parTransId="{809D2D9A-2483-EB41-9E5C-F12B8D9EC5DB}" sibTransId="{40DB4A4C-79C8-4040-BA1C-FCEC6BBAFB77}"/>
    <dgm:cxn modelId="{725F0AA2-E36F-B744-BB72-E3D712D2F694}" type="presOf" srcId="{CAE4CD4A-0497-E64A-96BA-4DDBBF6EA80C}" destId="{1D3F7E60-D197-3440-8F60-90B571B9D475}" srcOrd="0" destOrd="0" presId="urn:microsoft.com/office/officeart/2005/8/layout/radial6"/>
    <dgm:cxn modelId="{9BDB408D-4BCC-4747-BE15-7960B0021580}" type="presOf" srcId="{745E453B-1F6B-D540-BB50-C4E2EFE07336}" destId="{24AB4ADE-9597-C447-A6BA-5F20E7805A57}" srcOrd="0" destOrd="0" presId="urn:microsoft.com/office/officeart/2005/8/layout/radial6"/>
    <dgm:cxn modelId="{C5167613-51B2-2B4A-A420-4BF16AA8E6DE}" type="presOf" srcId="{B9D1B825-1465-8C4C-807E-BB38D2DBC73A}" destId="{D373671E-CDE9-5749-89F8-30075D63A000}" srcOrd="0" destOrd="0" presId="urn:microsoft.com/office/officeart/2005/8/layout/radial6"/>
    <dgm:cxn modelId="{944192A0-08E7-794D-9774-D2E92D9C445A}" srcId="{745E453B-1F6B-D540-BB50-C4E2EFE07336}" destId="{B9D1B825-1465-8C4C-807E-BB38D2DBC73A}" srcOrd="0" destOrd="0" parTransId="{1501392F-6306-B545-B487-F9B5A651B6E0}" sibTransId="{C6B53A68-56AF-EC4C-B179-6EE36E08AD4E}"/>
    <dgm:cxn modelId="{8D529AFF-D460-8F44-8B3C-A9EC5993E8E0}" srcId="{B9D1B825-1465-8C4C-807E-BB38D2DBC73A}" destId="{B729C921-89FD-8345-B949-3616F3616EF1}" srcOrd="3" destOrd="0" parTransId="{4399308E-AFDC-DC4A-A6AF-4FE51433274A}" sibTransId="{4EA52CAD-3B88-B246-88DF-96EC250D1BED}"/>
    <dgm:cxn modelId="{8E017D90-3684-B44D-898C-D2D123CFA1B1}" type="presOf" srcId="{4EA52CAD-3B88-B246-88DF-96EC250D1BED}" destId="{0F2FD187-DB36-E04D-B0C3-C33B82B06F6F}" srcOrd="0" destOrd="0" presId="urn:microsoft.com/office/officeart/2005/8/layout/radial6"/>
    <dgm:cxn modelId="{7A4C5F9C-AE4F-9C46-8F31-87842B39CCA9}" type="presOf" srcId="{9CFE0591-9BEA-AE4F-AFE9-399CD88302F6}" destId="{8DF6BA07-4358-564F-BFF0-FECCB7D45CA4}" srcOrd="0" destOrd="0" presId="urn:microsoft.com/office/officeart/2005/8/layout/radial6"/>
    <dgm:cxn modelId="{EE250768-15E4-034B-901E-70E8DF6F4140}" type="presParOf" srcId="{24AB4ADE-9597-C447-A6BA-5F20E7805A57}" destId="{D373671E-CDE9-5749-89F8-30075D63A000}" srcOrd="0" destOrd="0" presId="urn:microsoft.com/office/officeart/2005/8/layout/radial6"/>
    <dgm:cxn modelId="{519DE232-70FC-3344-BDB6-7A4AFE5169F5}" type="presParOf" srcId="{24AB4ADE-9597-C447-A6BA-5F20E7805A57}" destId="{63996CA7-D00C-E542-8ED9-89FB76B04681}" srcOrd="1" destOrd="0" presId="urn:microsoft.com/office/officeart/2005/8/layout/radial6"/>
    <dgm:cxn modelId="{DFDDC5D6-3111-B648-8B47-610AAF6F19CB}" type="presParOf" srcId="{24AB4ADE-9597-C447-A6BA-5F20E7805A57}" destId="{1A7C42D1-2301-7F41-91DF-24DF205BBBA0}" srcOrd="2" destOrd="0" presId="urn:microsoft.com/office/officeart/2005/8/layout/radial6"/>
    <dgm:cxn modelId="{D8BCB7DA-4B27-AB4C-904E-E0D94AE1B90F}" type="presParOf" srcId="{24AB4ADE-9597-C447-A6BA-5F20E7805A57}" destId="{64A43442-E94C-BB48-BE85-891A5B56DF00}" srcOrd="3" destOrd="0" presId="urn:microsoft.com/office/officeart/2005/8/layout/radial6"/>
    <dgm:cxn modelId="{B66376B0-EB0B-364B-AA82-1989710CF4F9}" type="presParOf" srcId="{24AB4ADE-9597-C447-A6BA-5F20E7805A57}" destId="{1D3F7E60-D197-3440-8F60-90B571B9D475}" srcOrd="4" destOrd="0" presId="urn:microsoft.com/office/officeart/2005/8/layout/radial6"/>
    <dgm:cxn modelId="{D9A81025-A946-8F42-83A2-31B303C06841}" type="presParOf" srcId="{24AB4ADE-9597-C447-A6BA-5F20E7805A57}" destId="{F627B051-F3E3-8149-AD1C-BC56784D011D}" srcOrd="5" destOrd="0" presId="urn:microsoft.com/office/officeart/2005/8/layout/radial6"/>
    <dgm:cxn modelId="{E1987EC9-B947-7E42-8B07-81A9C7B62C83}" type="presParOf" srcId="{24AB4ADE-9597-C447-A6BA-5F20E7805A57}" destId="{56B9D857-259F-E74F-9F0F-A5DC403F258B}" srcOrd="6" destOrd="0" presId="urn:microsoft.com/office/officeart/2005/8/layout/radial6"/>
    <dgm:cxn modelId="{EA328D9B-9027-1849-ADF0-F497D81CCBC1}" type="presParOf" srcId="{24AB4ADE-9597-C447-A6BA-5F20E7805A57}" destId="{598E2E45-9202-3A4B-822B-B469315029DC}" srcOrd="7" destOrd="0" presId="urn:microsoft.com/office/officeart/2005/8/layout/radial6"/>
    <dgm:cxn modelId="{7E962EC2-3287-6A46-917D-8F63DE7A9360}" type="presParOf" srcId="{24AB4ADE-9597-C447-A6BA-5F20E7805A57}" destId="{541B0F31-1815-544F-9267-E80A5AB39F8D}" srcOrd="8" destOrd="0" presId="urn:microsoft.com/office/officeart/2005/8/layout/radial6"/>
    <dgm:cxn modelId="{D9849989-E224-CA4F-89EE-AB5D3676E3B7}" type="presParOf" srcId="{24AB4ADE-9597-C447-A6BA-5F20E7805A57}" destId="{8DF6BA07-4358-564F-BFF0-FECCB7D45CA4}" srcOrd="9" destOrd="0" presId="urn:microsoft.com/office/officeart/2005/8/layout/radial6"/>
    <dgm:cxn modelId="{D33873B1-7BA8-554F-BBDE-440535231ECD}" type="presParOf" srcId="{24AB4ADE-9597-C447-A6BA-5F20E7805A57}" destId="{9C52C55A-1B7B-2C49-B07F-1AC2CB85368E}" srcOrd="10" destOrd="0" presId="urn:microsoft.com/office/officeart/2005/8/layout/radial6"/>
    <dgm:cxn modelId="{69049DBF-6059-204F-9A01-EB0B841D42C3}" type="presParOf" srcId="{24AB4ADE-9597-C447-A6BA-5F20E7805A57}" destId="{5BC3FCD4-8309-EC4A-862D-D133D941E53B}" srcOrd="11" destOrd="0" presId="urn:microsoft.com/office/officeart/2005/8/layout/radial6"/>
    <dgm:cxn modelId="{997DE278-E90B-BD49-950B-B2CC5EA62DCB}" type="presParOf" srcId="{24AB4ADE-9597-C447-A6BA-5F20E7805A57}" destId="{0F2FD187-DB36-E04D-B0C3-C33B82B06F6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DB6FC3-E297-824D-AB66-9D1D5485A442}">
      <dsp:nvSpPr>
        <dsp:cNvPr id="0" name=""/>
        <dsp:cNvSpPr/>
      </dsp:nvSpPr>
      <dsp:spPr>
        <a:xfrm>
          <a:off x="2202130" y="1373284"/>
          <a:ext cx="1874988" cy="8855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Normalidade</a:t>
          </a:r>
          <a:endParaRPr lang="en-US" sz="1800" kern="1200" dirty="0"/>
        </a:p>
      </dsp:txBody>
      <dsp:txXfrm>
        <a:off x="2202130" y="1373284"/>
        <a:ext cx="1874988" cy="885543"/>
      </dsp:txXfrm>
    </dsp:sp>
    <dsp:sp modelId="{BFE09E40-83A1-9347-B99C-21AB20B80479}">
      <dsp:nvSpPr>
        <dsp:cNvPr id="0" name=""/>
        <dsp:cNvSpPr/>
      </dsp:nvSpPr>
      <dsp:spPr>
        <a:xfrm rot="16200000">
          <a:off x="2829038" y="1062698"/>
          <a:ext cx="6211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1171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4201B-BF52-B74C-A6D2-5E432C1FD2C3}">
      <dsp:nvSpPr>
        <dsp:cNvPr id="0" name=""/>
        <dsp:cNvSpPr/>
      </dsp:nvSpPr>
      <dsp:spPr>
        <a:xfrm>
          <a:off x="2439694" y="158798"/>
          <a:ext cx="1399859" cy="5933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Equilíbrio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Precário</a:t>
          </a:r>
          <a:endParaRPr lang="en-US" sz="1600" kern="1200" dirty="0"/>
        </a:p>
      </dsp:txBody>
      <dsp:txXfrm>
        <a:off x="2439694" y="158798"/>
        <a:ext cx="1399859" cy="593314"/>
      </dsp:txXfrm>
    </dsp:sp>
    <dsp:sp modelId="{D9692D2D-D841-6B44-9131-3E5F6166A01F}">
      <dsp:nvSpPr>
        <dsp:cNvPr id="0" name=""/>
        <dsp:cNvSpPr/>
      </dsp:nvSpPr>
      <dsp:spPr>
        <a:xfrm rot="1399895">
          <a:off x="4057193" y="2316919"/>
          <a:ext cx="4873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7320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FB7889-A4A6-834D-834F-741E66E69274}">
      <dsp:nvSpPr>
        <dsp:cNvPr id="0" name=""/>
        <dsp:cNvSpPr/>
      </dsp:nvSpPr>
      <dsp:spPr>
        <a:xfrm>
          <a:off x="4524589" y="2358497"/>
          <a:ext cx="1120895" cy="5933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Defesas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Psíquicas</a:t>
          </a:r>
          <a:endParaRPr lang="en-US" sz="1600" kern="1200" dirty="0"/>
        </a:p>
      </dsp:txBody>
      <dsp:txXfrm>
        <a:off x="4524589" y="2358497"/>
        <a:ext cx="1120895" cy="593314"/>
      </dsp:txXfrm>
    </dsp:sp>
    <dsp:sp modelId="{58283B5A-55C7-7B45-A63C-FE9EFA054C97}">
      <dsp:nvSpPr>
        <dsp:cNvPr id="0" name=""/>
        <dsp:cNvSpPr/>
      </dsp:nvSpPr>
      <dsp:spPr>
        <a:xfrm rot="9427532">
          <a:off x="1839024" y="2285037"/>
          <a:ext cx="3779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7967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CE017-AA66-3C44-A120-1CDBA1EE5445}">
      <dsp:nvSpPr>
        <dsp:cNvPr id="0" name=""/>
        <dsp:cNvSpPr/>
      </dsp:nvSpPr>
      <dsp:spPr>
        <a:xfrm>
          <a:off x="0" y="2358497"/>
          <a:ext cx="2301453" cy="5933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Constrangimentos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Desestabilizantes</a:t>
          </a:r>
          <a:endParaRPr lang="en-US" sz="1600" kern="1200" dirty="0"/>
        </a:p>
      </dsp:txBody>
      <dsp:txXfrm>
        <a:off x="0" y="2358497"/>
        <a:ext cx="2301453" cy="5933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BED22C-B071-8849-A139-DBA6B88B4F04}">
      <dsp:nvSpPr>
        <dsp:cNvPr id="0" name=""/>
        <dsp:cNvSpPr/>
      </dsp:nvSpPr>
      <dsp:spPr>
        <a:xfrm>
          <a:off x="680939" y="11677"/>
          <a:ext cx="1605168" cy="8025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Trabalho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Patogênico</a:t>
          </a:r>
          <a:endParaRPr lang="en-US" sz="1800" kern="1200" dirty="0"/>
        </a:p>
      </dsp:txBody>
      <dsp:txXfrm>
        <a:off x="680939" y="11677"/>
        <a:ext cx="1605168" cy="802584"/>
      </dsp:txXfrm>
    </dsp:sp>
    <dsp:sp modelId="{CB2380AB-DB25-8B48-9495-906256C47025}">
      <dsp:nvSpPr>
        <dsp:cNvPr id="0" name=""/>
        <dsp:cNvSpPr/>
      </dsp:nvSpPr>
      <dsp:spPr>
        <a:xfrm>
          <a:off x="841456" y="814261"/>
          <a:ext cx="125604" cy="591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392"/>
              </a:lnTo>
              <a:lnTo>
                <a:pt x="125604" y="59139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F9273-67D4-F246-811E-B35CE496D692}">
      <dsp:nvSpPr>
        <dsp:cNvPr id="0" name=""/>
        <dsp:cNvSpPr/>
      </dsp:nvSpPr>
      <dsp:spPr>
        <a:xfrm>
          <a:off x="967060" y="1004362"/>
          <a:ext cx="1284134" cy="802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Sujeito</a:t>
          </a:r>
          <a:r>
            <a:rPr lang="en-US" sz="1300" kern="1200" dirty="0" smtClean="0"/>
            <a:t> se </a:t>
          </a:r>
          <a:r>
            <a:rPr lang="en-US" sz="1300" kern="1200" dirty="0" err="1" smtClean="0"/>
            <a:t>padece</a:t>
          </a:r>
          <a:endParaRPr lang="en-US" sz="1300" kern="1200" dirty="0"/>
        </a:p>
      </dsp:txBody>
      <dsp:txXfrm>
        <a:off x="967060" y="1004362"/>
        <a:ext cx="1284134" cy="802584"/>
      </dsp:txXfrm>
    </dsp:sp>
    <dsp:sp modelId="{3EED4734-0E94-8042-BA61-A595751B7F56}">
      <dsp:nvSpPr>
        <dsp:cNvPr id="0" name=""/>
        <dsp:cNvSpPr/>
      </dsp:nvSpPr>
      <dsp:spPr>
        <a:xfrm>
          <a:off x="2652487" y="1131"/>
          <a:ext cx="1605168" cy="8025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Psicodinâmica</a:t>
          </a:r>
          <a:r>
            <a:rPr lang="en-US" sz="1800" kern="1200" dirty="0" smtClean="0"/>
            <a:t> do </a:t>
          </a:r>
          <a:r>
            <a:rPr lang="en-US" sz="1800" kern="1200" dirty="0" err="1" smtClean="0"/>
            <a:t>Trabalho</a:t>
          </a:r>
          <a:endParaRPr lang="en-US" sz="1800" kern="1200" dirty="0"/>
        </a:p>
      </dsp:txBody>
      <dsp:txXfrm>
        <a:off x="2652487" y="1131"/>
        <a:ext cx="1605168" cy="802584"/>
      </dsp:txXfrm>
    </dsp:sp>
    <dsp:sp modelId="{0B88F965-9AD8-7441-8717-51B49D8251BA}">
      <dsp:nvSpPr>
        <dsp:cNvPr id="0" name=""/>
        <dsp:cNvSpPr/>
      </dsp:nvSpPr>
      <dsp:spPr>
        <a:xfrm>
          <a:off x="2813004" y="803715"/>
          <a:ext cx="160516" cy="601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938"/>
              </a:lnTo>
              <a:lnTo>
                <a:pt x="160516" y="6019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B22B6-5389-FA4D-975C-1934CFF7D438}">
      <dsp:nvSpPr>
        <dsp:cNvPr id="0" name=""/>
        <dsp:cNvSpPr/>
      </dsp:nvSpPr>
      <dsp:spPr>
        <a:xfrm>
          <a:off x="2973521" y="1004362"/>
          <a:ext cx="1886959" cy="802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Sujeito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contribui</a:t>
          </a:r>
          <a:r>
            <a:rPr lang="en-US" sz="1300" kern="1200" dirty="0" smtClean="0"/>
            <a:t> com o </a:t>
          </a:r>
          <a:r>
            <a:rPr lang="en-US" sz="1300" kern="1200" dirty="0" err="1" smtClean="0"/>
            <a:t>aprfeiçoamento</a:t>
          </a:r>
          <a:r>
            <a:rPr lang="en-US" sz="1300" kern="1200" dirty="0" smtClean="0"/>
            <a:t> do </a:t>
          </a:r>
          <a:r>
            <a:rPr lang="en-US" sz="1300" kern="1200" dirty="0" err="1" smtClean="0"/>
            <a:t>poder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ou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sua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destruição</a:t>
          </a:r>
          <a:endParaRPr lang="en-US" sz="1300" kern="1200" dirty="0"/>
        </a:p>
      </dsp:txBody>
      <dsp:txXfrm>
        <a:off x="2973521" y="1004362"/>
        <a:ext cx="1886959" cy="80258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BAC27E-1299-0D42-A448-0EEDB26769E9}">
      <dsp:nvSpPr>
        <dsp:cNvPr id="0" name=""/>
        <dsp:cNvSpPr/>
      </dsp:nvSpPr>
      <dsp:spPr>
        <a:xfrm>
          <a:off x="37" y="156698"/>
          <a:ext cx="5115355" cy="6896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Canguilhem</a:t>
          </a:r>
          <a:endParaRPr lang="en-US" sz="2500" kern="1200" dirty="0"/>
        </a:p>
      </dsp:txBody>
      <dsp:txXfrm>
        <a:off x="37" y="156698"/>
        <a:ext cx="5115355" cy="689662"/>
      </dsp:txXfrm>
    </dsp:sp>
    <dsp:sp modelId="{CE329B4D-C144-DA4D-8DFC-2E9DF4A3963F}">
      <dsp:nvSpPr>
        <dsp:cNvPr id="0" name=""/>
        <dsp:cNvSpPr/>
      </dsp:nvSpPr>
      <dsp:spPr>
        <a:xfrm>
          <a:off x="0" y="859646"/>
          <a:ext cx="7479574" cy="810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476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Inconsciência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em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relação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ao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próprio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corpo</a:t>
          </a:r>
          <a:endParaRPr lang="en-US" sz="2000" kern="1200" dirty="0"/>
        </a:p>
      </dsp:txBody>
      <dsp:txXfrm>
        <a:off x="0" y="859646"/>
        <a:ext cx="7479574" cy="810558"/>
      </dsp:txXfrm>
    </dsp:sp>
    <dsp:sp modelId="{517EE3BE-39EE-564F-B4A4-8F551E4BD5BD}">
      <dsp:nvSpPr>
        <dsp:cNvPr id="0" name=""/>
        <dsp:cNvSpPr/>
      </dsp:nvSpPr>
      <dsp:spPr>
        <a:xfrm>
          <a:off x="37" y="1522341"/>
          <a:ext cx="5309226" cy="6046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Psicodinâmica</a:t>
          </a:r>
          <a:r>
            <a:rPr lang="en-US" sz="2500" kern="1200" dirty="0" smtClean="0"/>
            <a:t> do </a:t>
          </a:r>
          <a:r>
            <a:rPr lang="en-US" sz="2500" kern="1200" dirty="0" err="1" smtClean="0"/>
            <a:t>trabalho</a:t>
          </a:r>
          <a:endParaRPr lang="en-US" sz="2500" kern="1200" dirty="0"/>
        </a:p>
      </dsp:txBody>
      <dsp:txXfrm>
        <a:off x="37" y="1522341"/>
        <a:ext cx="5309226" cy="604675"/>
      </dsp:txXfrm>
    </dsp:sp>
    <dsp:sp modelId="{8EAD72E8-8EAF-A140-AA3F-D30C55468836}">
      <dsp:nvSpPr>
        <dsp:cNvPr id="0" name=""/>
        <dsp:cNvSpPr/>
      </dsp:nvSpPr>
      <dsp:spPr>
        <a:xfrm>
          <a:off x="0" y="2274880"/>
          <a:ext cx="7479574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476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Eu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sou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corpo</a:t>
          </a:r>
          <a:endParaRPr lang="en-US" sz="2000" kern="1200" dirty="0"/>
        </a:p>
      </dsp:txBody>
      <dsp:txXfrm>
        <a:off x="0" y="2274880"/>
        <a:ext cx="7479574" cy="7948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2FD187-DB36-E04D-B0C3-C33B82B06F6F}">
      <dsp:nvSpPr>
        <dsp:cNvPr id="0" name=""/>
        <dsp:cNvSpPr/>
      </dsp:nvSpPr>
      <dsp:spPr>
        <a:xfrm>
          <a:off x="1841231" y="565053"/>
          <a:ext cx="3696629" cy="3696629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F6BA07-4358-564F-BFF0-FECCB7D45CA4}">
      <dsp:nvSpPr>
        <dsp:cNvPr id="0" name=""/>
        <dsp:cNvSpPr/>
      </dsp:nvSpPr>
      <dsp:spPr>
        <a:xfrm>
          <a:off x="1841231" y="565053"/>
          <a:ext cx="3696629" cy="3696629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B9D857-259F-E74F-9F0F-A5DC403F258B}">
      <dsp:nvSpPr>
        <dsp:cNvPr id="0" name=""/>
        <dsp:cNvSpPr/>
      </dsp:nvSpPr>
      <dsp:spPr>
        <a:xfrm>
          <a:off x="1841231" y="565053"/>
          <a:ext cx="3696629" cy="3696629"/>
        </a:xfrm>
        <a:prstGeom prst="blockArc">
          <a:avLst>
            <a:gd name="adj1" fmla="val 0"/>
            <a:gd name="adj2" fmla="val 5400000"/>
            <a:gd name="adj3" fmla="val 464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A43442-E94C-BB48-BE85-891A5B56DF00}">
      <dsp:nvSpPr>
        <dsp:cNvPr id="0" name=""/>
        <dsp:cNvSpPr/>
      </dsp:nvSpPr>
      <dsp:spPr>
        <a:xfrm>
          <a:off x="1841231" y="565053"/>
          <a:ext cx="3696629" cy="3696629"/>
        </a:xfrm>
        <a:prstGeom prst="blockArc">
          <a:avLst>
            <a:gd name="adj1" fmla="val 16200000"/>
            <a:gd name="adj2" fmla="val 0"/>
            <a:gd name="adj3" fmla="val 464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3671E-CDE9-5749-89F8-30075D63A000}">
      <dsp:nvSpPr>
        <dsp:cNvPr id="0" name=""/>
        <dsp:cNvSpPr/>
      </dsp:nvSpPr>
      <dsp:spPr>
        <a:xfrm>
          <a:off x="2272254" y="1022877"/>
          <a:ext cx="2834584" cy="27809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Tese</a:t>
          </a:r>
          <a:r>
            <a:rPr lang="en-US" sz="2700" kern="1200" dirty="0" smtClean="0"/>
            <a:t> da </a:t>
          </a:r>
          <a:r>
            <a:rPr lang="en-US" sz="2700" kern="1200" dirty="0" err="1" smtClean="0"/>
            <a:t>Centralidade</a:t>
          </a:r>
          <a:r>
            <a:rPr lang="en-US" sz="2700" kern="1200" dirty="0" smtClean="0"/>
            <a:t> do </a:t>
          </a:r>
          <a:r>
            <a:rPr lang="en-US" sz="2700" kern="1200" dirty="0" err="1" smtClean="0"/>
            <a:t>Trabalho</a:t>
          </a:r>
          <a:endParaRPr lang="en-US" sz="2700" kern="1200" dirty="0"/>
        </a:p>
      </dsp:txBody>
      <dsp:txXfrm>
        <a:off x="2272254" y="1022877"/>
        <a:ext cx="2834584" cy="2780982"/>
      </dsp:txXfrm>
    </dsp:sp>
    <dsp:sp modelId="{63996CA7-D00C-E542-8ED9-89FB76B04681}">
      <dsp:nvSpPr>
        <dsp:cNvPr id="0" name=""/>
        <dsp:cNvSpPr/>
      </dsp:nvSpPr>
      <dsp:spPr>
        <a:xfrm>
          <a:off x="2784748" y="-140748"/>
          <a:ext cx="1809596" cy="149736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Agir</a:t>
          </a:r>
          <a:r>
            <a:rPr lang="en-US" sz="1600" kern="1200" dirty="0" smtClean="0"/>
            <a:t> Instrumental</a:t>
          </a:r>
          <a:endParaRPr lang="en-US" sz="1600" kern="1200" dirty="0"/>
        </a:p>
      </dsp:txBody>
      <dsp:txXfrm>
        <a:off x="2784748" y="-140748"/>
        <a:ext cx="1809596" cy="1497367"/>
      </dsp:txXfrm>
    </dsp:sp>
    <dsp:sp modelId="{1D3F7E60-D197-3440-8F60-90B571B9D475}">
      <dsp:nvSpPr>
        <dsp:cNvPr id="0" name=""/>
        <dsp:cNvSpPr/>
      </dsp:nvSpPr>
      <dsp:spPr>
        <a:xfrm>
          <a:off x="4709893" y="1703635"/>
          <a:ext cx="1570171" cy="14194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Agir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Estratégico</a:t>
          </a:r>
          <a:endParaRPr lang="en-US" sz="1600" kern="1200" dirty="0"/>
        </a:p>
      </dsp:txBody>
      <dsp:txXfrm>
        <a:off x="4709893" y="1703635"/>
        <a:ext cx="1570171" cy="1419465"/>
      </dsp:txXfrm>
    </dsp:sp>
    <dsp:sp modelId="{598E2E45-9202-3A4B-822B-B469315029DC}">
      <dsp:nvSpPr>
        <dsp:cNvPr id="0" name=""/>
        <dsp:cNvSpPr/>
      </dsp:nvSpPr>
      <dsp:spPr>
        <a:xfrm>
          <a:off x="2956067" y="3491129"/>
          <a:ext cx="1466957" cy="14553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Agir</a:t>
          </a:r>
          <a:r>
            <a:rPr lang="en-US" sz="1600" kern="1200" dirty="0" smtClean="0"/>
            <a:t> Moral </a:t>
          </a:r>
          <a:r>
            <a:rPr lang="en-US" sz="1600" kern="1200" dirty="0" err="1" smtClean="0"/>
            <a:t>Prático</a:t>
          </a:r>
          <a:endParaRPr lang="en-US" sz="1600" kern="1200" dirty="0"/>
        </a:p>
      </dsp:txBody>
      <dsp:txXfrm>
        <a:off x="2956067" y="3491129"/>
        <a:ext cx="1466957" cy="1455343"/>
      </dsp:txXfrm>
    </dsp:sp>
    <dsp:sp modelId="{9C52C55A-1B7B-2C49-B07F-1AC2CB85368E}">
      <dsp:nvSpPr>
        <dsp:cNvPr id="0" name=""/>
        <dsp:cNvSpPr/>
      </dsp:nvSpPr>
      <dsp:spPr>
        <a:xfrm>
          <a:off x="1150664" y="1687358"/>
          <a:ext cx="1466897" cy="14520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Agir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Expressivo</a:t>
          </a:r>
          <a:endParaRPr lang="en-US" sz="1600" kern="1200" dirty="0"/>
        </a:p>
      </dsp:txBody>
      <dsp:txXfrm>
        <a:off x="1150664" y="1687358"/>
        <a:ext cx="1466897" cy="1452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6C8-8A3A-C846-A45D-09E7FCC00DF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4D51-CA07-B346-B55A-5EB1598859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6C8-8A3A-C846-A45D-09E7FCC00DF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4D51-CA07-B346-B55A-5EB1598859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6C8-8A3A-C846-A45D-09E7FCC00DF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4D51-CA07-B346-B55A-5EB1598859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6C8-8A3A-C846-A45D-09E7FCC00DF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4D51-CA07-B346-B55A-5EB1598859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6C8-8A3A-C846-A45D-09E7FCC00DF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4D51-CA07-B346-B55A-5EB1598859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6C8-8A3A-C846-A45D-09E7FCC00DF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4D51-CA07-B346-B55A-5EB1598859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6C8-8A3A-C846-A45D-09E7FCC00DF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4D51-CA07-B346-B55A-5EB1598859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6C8-8A3A-C846-A45D-09E7FCC00DF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4D51-CA07-B346-B55A-5EB1598859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6C8-8A3A-C846-A45D-09E7FCC00DF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4D51-CA07-B346-B55A-5EB1598859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6C8-8A3A-C846-A45D-09E7FCC00DF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4D51-CA07-B346-B55A-5EB15988597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6C8-8A3A-C846-A45D-09E7FCC00DF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BD4D51-CA07-B346-B55A-5EB15988597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4A66C8-8A3A-C846-A45D-09E7FCC00DF9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BD4D51-CA07-B346-B55A-5EB159885975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020417" y="1470991"/>
            <a:ext cx="68911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O TRABALHO E A PSIQUÊ</a:t>
            </a:r>
            <a:endParaRPr lang="pt-BR" sz="5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974574" y="353833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Capítulo 2</a:t>
            </a:r>
            <a:endParaRPr lang="pt-BR" sz="2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258956" y="5009322"/>
            <a:ext cx="5817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/>
              <a:t>Ariela</a:t>
            </a:r>
            <a:r>
              <a:rPr lang="pt-BR" dirty="0" smtClean="0"/>
              <a:t> </a:t>
            </a:r>
            <a:r>
              <a:rPr lang="pt-BR" dirty="0" err="1" smtClean="0"/>
              <a:t>Caraseni</a:t>
            </a:r>
            <a:r>
              <a:rPr lang="pt-BR" dirty="0" smtClean="0"/>
              <a:t> </a:t>
            </a:r>
            <a:r>
              <a:rPr lang="pt-BR" dirty="0" err="1" smtClean="0"/>
              <a:t>Luschini</a:t>
            </a:r>
            <a:endParaRPr lang="pt-BR" dirty="0" smtClean="0"/>
          </a:p>
          <a:p>
            <a:pPr algn="ctr"/>
            <a:r>
              <a:rPr lang="pt-BR" dirty="0" err="1" smtClean="0"/>
              <a:t>Camile</a:t>
            </a:r>
            <a:r>
              <a:rPr lang="pt-BR" dirty="0" smtClean="0"/>
              <a:t> </a:t>
            </a:r>
            <a:r>
              <a:rPr lang="pt-BR" dirty="0" err="1" smtClean="0"/>
              <a:t>Miki</a:t>
            </a:r>
            <a:r>
              <a:rPr lang="pt-BR" dirty="0" smtClean="0"/>
              <a:t> </a:t>
            </a:r>
            <a:r>
              <a:rPr lang="pt-BR" dirty="0" err="1" smtClean="0"/>
              <a:t>Shinohara</a:t>
            </a:r>
            <a:endParaRPr lang="pt-BR" dirty="0" smtClean="0"/>
          </a:p>
          <a:p>
            <a:pPr algn="ctr"/>
            <a:r>
              <a:rPr lang="pt-BR" dirty="0" smtClean="0"/>
              <a:t>Felipe Jin Yamada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883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Fontes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28012"/>
            <a:ext cx="80694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Livro</a:t>
            </a:r>
            <a:r>
              <a:rPr lang="en-US" dirty="0" smtClean="0"/>
              <a:t> O </a:t>
            </a:r>
            <a:r>
              <a:rPr lang="en-US" dirty="0" err="1" smtClean="0"/>
              <a:t>trabalho</a:t>
            </a:r>
            <a:r>
              <a:rPr lang="en-US" dirty="0" smtClean="0"/>
              <a:t> e a </a:t>
            </a:r>
            <a:r>
              <a:rPr lang="en-US" dirty="0" err="1" smtClean="0"/>
              <a:t>psique</a:t>
            </a:r>
            <a:r>
              <a:rPr lang="en-US" dirty="0" smtClean="0"/>
              <a:t>, Pascale </a:t>
            </a:r>
            <a:r>
              <a:rPr lang="en-US" dirty="0" err="1" smtClean="0"/>
              <a:t>Molinier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http://pepsic.bvsalud.org/scielo.php?pid=S1808-42812009000300005&amp;script=</a:t>
            </a:r>
            <a:r>
              <a:rPr lang="en-US" dirty="0" smtClean="0"/>
              <a:t>sci_arttext</a:t>
            </a:r>
          </a:p>
          <a:p>
            <a:endParaRPr lang="en-US" dirty="0" smtClean="0"/>
          </a:p>
          <a:p>
            <a:r>
              <a:rPr lang="en-US" dirty="0"/>
              <a:t>http://www.scielo.br/scielo.php?script=sci_arttext&amp;pid=S1414-</a:t>
            </a:r>
            <a:r>
              <a:rPr lang="en-US" dirty="0" smtClean="0"/>
              <a:t>98931998000200003</a:t>
            </a:r>
          </a:p>
          <a:p>
            <a:endParaRPr lang="en-US" dirty="0"/>
          </a:p>
          <a:p>
            <a:r>
              <a:rPr lang="en-US" dirty="0"/>
              <a:t>http://pt.wikipedia.org/wiki/</a:t>
            </a:r>
            <a:r>
              <a:rPr lang="en-US" dirty="0" smtClean="0"/>
              <a:t>Jacques_Christophe_Dejours</a:t>
            </a:r>
          </a:p>
          <a:p>
            <a:endParaRPr lang="en-US" dirty="0"/>
          </a:p>
          <a:p>
            <a:r>
              <a:rPr lang="en-US" dirty="0"/>
              <a:t>http://pt.slideshare.net/candidaalves31/mba-2010-pensamento-de-christophe-dejours-1-feg-</a:t>
            </a:r>
            <a:r>
              <a:rPr lang="en-US" dirty="0" smtClean="0"/>
              <a:t>unesp1</a:t>
            </a:r>
          </a:p>
          <a:p>
            <a:endParaRPr lang="en-US" dirty="0"/>
          </a:p>
          <a:p>
            <a:r>
              <a:rPr lang="en-US" dirty="0"/>
              <a:t>http://pepsic.bvsalud.org/pdf/epp/v6n1/v6n1a02.</a:t>
            </a:r>
            <a:r>
              <a:rPr lang="en-US" dirty="0" smtClean="0"/>
              <a:t>pdf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987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4313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 Enigma da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Normalidade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04774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67212" y="1797256"/>
            <a:ext cx="6294259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dirty="0" smtClean="0"/>
              <a:t>Psicopatologia</a:t>
            </a:r>
          </a:p>
          <a:p>
            <a:pPr marL="285750" indent="-285750">
              <a:buFont typeface="Arial"/>
              <a:buChar char="•"/>
            </a:pPr>
            <a:r>
              <a:rPr lang="pt-BR" dirty="0" smtClean="0"/>
              <a:t>Psicodinâmica</a:t>
            </a:r>
          </a:p>
          <a:p>
            <a:pPr marL="285750" indent="-285750">
              <a:buFont typeface="Arial"/>
              <a:buChar char="•"/>
            </a:pPr>
            <a:r>
              <a:rPr lang="pt-BR" dirty="0"/>
              <a:t>N</a:t>
            </a:r>
            <a:r>
              <a:rPr lang="pt-BR" dirty="0" smtClean="0"/>
              <a:t>ormalidade</a:t>
            </a:r>
            <a:r>
              <a:rPr lang="pt-BR" dirty="0" smtClean="0">
                <a:effectLst/>
              </a:rPr>
              <a:t> </a:t>
            </a:r>
            <a:endParaRPr lang="pt-BR" dirty="0" smtClean="0"/>
          </a:p>
          <a:p>
            <a:pPr marL="285750" indent="-285750">
              <a:buFont typeface="Arial"/>
              <a:buChar char="•"/>
            </a:pPr>
            <a:r>
              <a:rPr lang="pt-BR" dirty="0" smtClean="0"/>
              <a:t>Louis Le </a:t>
            </a:r>
            <a:r>
              <a:rPr lang="pt-BR" dirty="0" err="1" smtClean="0"/>
              <a:t>Guillant</a:t>
            </a:r>
            <a:r>
              <a:rPr lang="pt-BR" dirty="0" smtClean="0">
                <a:effectLst/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pt-BR" dirty="0" smtClean="0"/>
              <a:t>Christophe </a:t>
            </a:r>
            <a:r>
              <a:rPr lang="pt-BR" dirty="0" err="1"/>
              <a:t>Dejours</a:t>
            </a:r>
            <a:r>
              <a:rPr lang="pt-BR" dirty="0"/>
              <a:t>, escritor de </a:t>
            </a:r>
            <a:r>
              <a:rPr lang="pt-BR" dirty="0" err="1"/>
              <a:t>Travail</a:t>
            </a:r>
            <a:r>
              <a:rPr lang="pt-BR" dirty="0"/>
              <a:t>: Usure </a:t>
            </a:r>
            <a:r>
              <a:rPr lang="pt-BR" dirty="0" err="1" smtClean="0"/>
              <a:t>mentale</a:t>
            </a:r>
            <a:endParaRPr lang="pt-BR" dirty="0" smtClean="0"/>
          </a:p>
          <a:p>
            <a:r>
              <a:rPr lang="pt-BR" dirty="0" smtClean="0">
                <a:effectLst/>
              </a:rPr>
              <a:t>	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948110537"/>
              </p:ext>
            </p:extLst>
          </p:nvPr>
        </p:nvGraphicFramePr>
        <p:xfrm>
          <a:off x="1132906" y="3551583"/>
          <a:ext cx="5688969" cy="2951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161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Nascimento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da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sicodinâmica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do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rabalho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xplosion 2 4"/>
          <p:cNvSpPr/>
          <p:nvPr/>
        </p:nvSpPr>
        <p:spPr>
          <a:xfrm>
            <a:off x="457200" y="2621965"/>
            <a:ext cx="3044608" cy="2067575"/>
          </a:xfrm>
          <a:prstGeom prst="irregularSeal2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830611" y="2717889"/>
            <a:ext cx="1941789" cy="13234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93133" y="2717889"/>
            <a:ext cx="1937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X</a:t>
            </a:r>
            <a:endParaRPr lang="en-US" sz="8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51350" y="3256498"/>
            <a:ext cx="14164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MEDO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5170" y="2979499"/>
            <a:ext cx="17746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TÉDIO</a:t>
            </a:r>
            <a:endParaRPr lang="en-US" sz="3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767826" y="1926639"/>
            <a:ext cx="3728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Como </a:t>
            </a:r>
            <a:r>
              <a:rPr lang="en-US" sz="2000" b="1" dirty="0" err="1" smtClean="0"/>
              <a:t>não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ficar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louco</a:t>
            </a:r>
            <a:r>
              <a:rPr lang="en-US" sz="2000" b="1" dirty="0" smtClean="0"/>
              <a:t>?</a:t>
            </a:r>
            <a:endParaRPr lang="en-US" sz="2000" b="1" dirty="0"/>
          </a:p>
        </p:txBody>
      </p:sp>
      <p:pic>
        <p:nvPicPr>
          <p:cNvPr id="8194" name="Picture 2" descr="http://imguol.com/2013/04/09/medo-temor-trabalho-ansiedade-1365535306015_615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375" y="4903304"/>
            <a:ext cx="3261296" cy="1590876"/>
          </a:xfrm>
          <a:prstGeom prst="rect">
            <a:avLst/>
          </a:prstGeom>
          <a:noFill/>
        </p:spPr>
      </p:pic>
      <p:sp>
        <p:nvSpPr>
          <p:cNvPr id="8196" name="AutoShape 4" descr="data:image/jpeg;base64,/9j/4AAQSkZJRgABAQAAAQABAAD/2wCEAAkGBxQTEhQUEhQWFRUXFBUVFBUXFxQYGBQVFBUXFhQXFBQYHCggHBolHBUVITEhJSkrLi4uFx8zODMsNygtLisBCgoKDg0OGxAQGywkHCQsLCwsLCwsLCwsLCwsLCwsLCwsLCwsLCwsLCwsLCwsLCwsLCwsLCwsLCwsLDcsLCwsK//AABEIALcBEwMBIgACEQEDEQH/xAAcAAAABwEBAAAAAAAAAAAAAAAAAQIDBAUGBwj/xABHEAABAwEEBgYFCQYHAAMBAAABAAIDEQQFEiEGMUFRYXETIoGRobEHMlLB0RQjM0JicnOSsiRDgqLh8BUWNFNjwtJEg6MI/8QAGAEAAwEBAAAAAAAAAAAAAAAAAAECAwT/xAAiEQEBAAICAgMBAAMAAAAAAAAAAQIREiETMQNRYUEUIoH/2gAMAwEAAhEDEQA/AFxBXthspIGSp4Wrd3ZCAxvJasqhWe7SVmtLIME4H2AfNdCa1YTTn/UD8MeZSpyNBo22tlj7fMrTQNoFn9FG1s0Xb5laVgRRBgI0EalQwjeMjyPkgEb9R5IDiz9Z5nzW89Hn0bvxD+kLByeseZ81u/R39G78T/qFSY2yIo0SzaCRoIIAI0EEBxy9R8/N+LJ+sqboqf2qP+L9LlGvwUtE34sn6intGT+0xfeP6StWbq8eockpIi1DklrJoCCCIlABBQrVfEEfrysHCoJ7hmqi1aaWdvqh7+QAHe4p6pbjSLM6ft/Z2ndK3ycoD9MJ3/QwdpxO8qBVV+S2ySPFOCIwRlRoAJyFQM9u1OQrVArXRy3thlxPrQtIyFc6g6uxVastH7K2SZrXioo4030CtLVWrTmMfRxudxdRo95UB+k1rl+ijDRvDSfF2S1dkuaFgGGNvOnvU5sbRqAUbitVgv8ADrfN673AHYXUHc3JPQaDuP0knd8TVbglJKNjTKjQiHaXHtKC1BQRujTkdkZVwHELfWdlABwXL7BpTZRI2r6iuZAJC6bYLZHI0Oje1wOqhBVblTqpbQsFp1/qR+G3zK37VgNO/wDUj8NvmUjjU6Hj9mi5HzK0lFntCx+zxcj5laOiKIJGgjCRjCNwyPJAJRGSRuKTes7mfNbn0d+o/wDE/wCqw9o9d33nea2/o69V/wCIP0q6iNwiRoLNoJGkSStaKuIA3kgeaq7VpLZY9czSdzet+lA2t0Fk59OI9UUT3nu+JUc37bpfooAwbyCfF1B4J6pcoy+kQ/ap/wAV3mm7mmDJ4nONAHgk7hQhN3i2QSv6X6TEcdd5zQu+EPkY06nPaDyJVodEk0tszAOuXmmprSfE0CrpdNS7KGBzuJNfBoPmrew6OWdoBEYJ3nPzVrHZ2t1NA5BT0rtjjbrxl9RvRjg0DxdUov8ALFqlzmmPKrj4ZBbeiCNjiytm0JiHruc7w8la2XR6zs1Rjmc/NWqCW6eobZA0agAqjTJtbJJwwn+YK7VTpU2tkm+6D3OBRPYvpy0q00aNLTH/ABD+UqsVhcJpaIvv078loh1WPUOQQKTB6o5BKcsmgiiKCIpgSNEggnmO5NGDKMcNpiJArhNag7iVvrmu9zIw2WEPdnV7Dn+Zuazfo5LJI3tbHgeymJwOb66iVshZXj1Sf75LHyavpVmzTrTEw/TWiE/aLnD+dFNAZSD08U+VBi6rqbqgqV00o19YbjQjucFGmssbyC6FgO0taWE9rVXlieK8ui9JbO1rDZnOaK0LHh2tWQ0zgGUjJY9+JhyWSFhZWsb5ovuuLx3VqnrPDKCf2hjuDmEk8wSFXPfoa02tn0ksr9U8fIuA81Yw2uN3qvY7k5p8lzmexY8pLLDKD9ZpA8HBZW/LssLGuJ6SyvzAILw2o5ZIuWjk27wEZ1ZrgOhGltrD2wCd5a93RsLqvo4mjSK1IXTv8p2iX6e1PPAE07q+5PGyjKWMLaD13fed5lX+it/NsweHMc4ucCMNNgos/NHhc5u5xHcae5bH0eRNPSEgE4mipGyhWjNNdpPapPobKQNhfiPuASfkl5TetIIxubQeQ962YCNRtemNj0KLs5p3v7/eSrSy6JWZn1MX3iT5q+QRujURoLBGz1WNHIBSAEaCRuVaXClrm5j9LVCuw/PRfiM/UFY6Zj9sl/h/SFV2I0kZ99v6gtIzrsMGpOJqz6u9OrNpAQQQQAQQRFABV+kDa2aYf8bvAKwUS9m1glH/ABv/AElEFclUu6nUmi/Eb5qKnrGaSMO57fMLVk61ZvVHJLKbsh6o7fNLKyawSIo0RTISNEggODaPXLNZ4yw2cFxNS4SAVV7FKW+sydnFpEg8DVUFiL3D12uPF7wfEqwj6VoyY48n1CjWNTbnP4tor2ZWnTtB3SMLD40VjDNi1CN/FjgslaLadTukjO/DiHaFNs0zHAYRZ5CBrOKJ/eNqOGNFzs9xozh+sxw7KoxDGdT6cDXyKqRJK0dWOcfhSskH5Xqxscsj21qTspNDhd24Sl4inyxIF3H6p7jTyPuUa3ySRNLpAXsGurOkoN+EZ+CeOWuMDix5ae5wCEc51Nlkadge0PHexFwqpnGN0IuZsl6N6H6NjzNWhHVYQaUOY6xAou6grO6LXI2EyTOAM0pq51KdXKjWjYMqnitEFWOOou3bi1v+lk/Ef+orX+jk/S/eZ5FZG8fppfxH/qK1no5OcvNn/ZaM2/QQSS8KFlKg0j0xsdiytEoDjqjaC95/hbqHE0WD9K/pGdC42Wxvo8fTyt1s/wCNh2O1EnZq16uJzWklxcXFxdmXEkkk66k6ykHaLx9NWZEFlqNjpHkE/wALR71Wj002rbZouzpPKq55csoxZrodztYW1wiu3IJbVMVfatNXWmUySw4cQFcOLKgpWhVxYZA4tc01GJvmtHd9kY8ZsaewJuXRprX44er7TPqnluKrHKlljHRbN6qdUewuq0KQnUz0CCCCRodtvKOJ8THnryuLI2+0QMTuQAUuqxt5Hpr5s7Nlns75D96VwA8GeK2JemQ6pq1Nqx43tcPApwkJOAJG4+3UlsNCDxCtPSBd0dhijmjLiHSCMxuIIza5wLXawRh21WTZpHDWjsTSNtKjVX3rVnY7jYT1U6Vm7j0wscjQBOwHc6rdnFaGOZrhia4OB1EEEHtCzs7XCkRRokASCFEaA87ugaRhJeB2fBSLNGWZNf34ge8FNsvYtycyv3Xg+alNvSI+u145sB8QsGvaZDbXgEHEd3Wa4V4hwqnha6+vC08cPvBKjwS2Z2qRo7XN81NZYmOHUeDxDmlObTf2EiezgjqOYeDi3PwVlE2nqyWhvc8e9Rf8MdT1stxB/qgy7nDVh7CB7gqlyTZjVi20vGQmaTufGR30oidapSM4opfuEA9zh71H+Rv2g9jj/wClGNlFaguB3EgEcq0qnyyTwwRzfdqY4/InUkB69kmxAkU1xHFTuNF0D0eX1aLVZnOtUZjmZI5jgWublkWmh15HWFgrZIcYZPUObR0VobUOZXaDrBB17FtPRvpFJaopGzOxvikLRIBQSMqcJ+9lmnMtjjpib0+ml/Ff+orUejs0dL/9fm5Zi9x8/N+K/wDUVeaJWsRiV2s/Nho9pxJDR3rQmi0300isEdSC9+xo7szsXGL49IttnJdj6Fnsx1GXPWT3KP6UryL7a5hOLouq40PWl1vdQ6mioAHA71jnSHIb/ErO1pITK8kkmpJNSTnUnXmmgEqaN49YEc9SKzgk9UVKQWN3sIIK6Ho5bo2ij3Af3uCwtnuy0v8AVwDz8ip+jsTorV+0SOAa0uNHObU4mNANNnWr2KdbrTeo7LckzHUwOa7kQtI2PJUFpuizSw9PC4B4AcHsLMjlWpb705o5fWON4lIBjpV9aNew6ngnxGwrXjplM+Xcau65Mi3dn3qesxcF/wBnlnMUcrXOwk0BBqARqotOkAQKCj2+0iOKSQ6mMc88mtJPkgMpon87brwtGsdK2Fp4QtwnxqtUSsx6N4S2wte71pXOldze4u960lVSC6oYkiqFUxtW6Q3FDbY2x2gOLWuxtwuLS11C2oI4OOtYm8PRJEamG0yNOwSNa8d7cJXR6oVQNuJ270XW2M1j6OUfZfhP5X0810H0X3RLZrK9toa5r3TPdhJzDQA0UochkVqqoVRRs8DTae3NDpFGc5NmRGi5HpLxjaaE0I4H4IKIboEnXL3AnOgpTggj/U+3FhdLXsa7owQR2hMOuNuwyRntp7wri7sWBtagU1Kc08FivlYy7Lpm1MkDxucGn4FNT3dMz9y08WlzVsWRNO3vCdMNctfIn3FPjB5KxTLdKzZOzlR486qZHpNI3Lp2ng8Fp7ahaX5IBtcBudQjxHvQku/7DCPtNcPEVS4/R+Sf2K6yaWOoKtad5a5p8Kqb/mWJwo9p4ijT4VoinumJwo6ADi2h+B8FDs2jwheXx9GQRQtkZUU4B2o8QnrIbw+jn+L2MvL5g+Q0DYYRWNocD1nlwNdR30XUNEnROskL4I+jY5ocGbQamoJ2mtc1k9Errsz5y2SytEjYw9jsWJrhXCerWlRUbF0NjaZDIbE8Zo8rjZ047fQ/aJvxX/qKs9EYay19kV7SaA9lSq6/h+0z/iv8yrHRWYMMjjqaypHAZgjtCqso4tpFMZLXO4mpM0hO3W9xNVDsrquPAZd6XNPV8r9rnPPa4k+8qEyQtNRsWbaXVW0pzw66pEUIa7JOwPa/OgzpUmuSMtzOdaEiu/PJR6ae13clsDXtrqqFvbXcMU3RTxt6zHfOYAC4scKEhv1sLg1xGsgOpnQLlsBzC6Xohhc0a+8pS6qrNxPv6yxw2Sd8GEula1jnR6nkvaScIJzoDq3qq0au1ssYxOJdHJHM9tcnRBzS9jht9UO5tTun0rIWtwNNZK45TUhoGwk7TXbuTHozvOEyOZUkmpxHaNxWvPuRl4/9bWutukd345G2lzXAGjWEVcH7S0/Vpl1qjXrUXRTTojp2SY5o2P8A2d7iOkMZqQ2R31iMs9e+utQm3bGJXmSz4p3yHC9paQ4ADDRzj1RTXlyqt3o3dEMcTW0a+TMyOLRVz3ZuOeyurhRXuM9WdKp+mkjvo4K8y4+ACotMb9tr7K9ro8DJS2EnARUSGhFSdoqF09sYGoAcgsdp67pJ7BZ/anMrh9mED3u8E09ry7IBHBEwfVY0dwUiqS8pNVSDlUKpFUdUAuqIlJqhVBjJREpNURKCE4ppyU4ooRV7Rxr3ZpksQKZI0EFm1cUu21xyZMf0bvZdq7FdfJpKZNa/kQqC8bjxnE0Fjt7feEmxWu1wHW143GoqsZlr2q4y+l/Uj1mOHKuSUxzDtI7PgocWmDh9JZzza4HzUhulFld67Ht5sJ8lfKJ4VJxNp64pxJ96OLLJrq8A4HwqkR2iyPzZMwHjl8E5PBGet0kfPG0eafIuKQHbKeY80oN5jln5KA1wOTJqngf/ACU90c7QScMgpwr5Ap8oXGqq9b8dZbRDK3CHlsrBiGsOwgZZHXsO5FH6RbYwlshY4HNr2saDTlqVXplGZGteQ4OiGMNNa5UcQK7wFn7veS17XZ9G80P2H0c3wIUz8ayddrm1X7GXF8jnVc4lxI1EnPERqHFLtNvi6GX51uLozgAObnGjRTfrr2LLXw0FmWR2dig3JAZjhOTQKuO4bAOfuT3S4xU2igJA7VDJWyjuNnSGvWbsB9+9VmlkDWOjY1oHVLjQAazQe9KHVdYNSsmNyUezRUAU6zhZ1rPREZoVrLlt+FlGmhO1ZiSHcpd2SCoacs1K3RYb0Lh0YixUyqXRkP5AnzVnc0cQfnAI5AairQCcqYhTXu2qpuS44ZWkOLgQBRwcRnwTl5TS2Kzyl0vSkDDZy4Coc/qip4Vr2K8f0uvU9qPSDSvFbB0JGCI4QfaeKhx5awt5o3f7Z21rRw1iua4jZ7KRrV1dtvdCQ4GhHjzRMrLs7hLjp6Bsl41yd3/FZW0ydLfLtos9na3k6U4z4ELNXHpli6svV1UO/eD/AHsVhoFKZHWm0HXLKaH7Lcm+FFthZb05fkxuM7bsuRVTLXpQK00wO1RgpsFIktLG+s9o5kBGjSKoqqom0kszdcrT92p8lAtumkDR1A+Q7g0jxKfGhpKpLiso3Thh/cS/ypY0waf3Mn8vxVePL6JpSU7YG1cTuFO9ZY6Vt/2n97fipNj0uY0GsMlSa5FnxRfjy16OXtrkFmf84s/2Zf8A8/8A0go8eX0vlHJrPpOR6wpyeD4FWcGkjHa8+ba+SxVnbY5KYhgJ2ZhWTNF4nZxyO7HArla6bKG2Qv1hvfTzSnWOB28dxHgsvZrimj9S0vA3OZiCdku60H/5EX6CnqF/1po7qh2PFeOXgU+LmB/23dyysVltjfrNkH3mO8yE8LVamZmA824h4NqjjC3Vzb7kAAww9YmmJueHiaJDbK5jaBzqjXmc+Cbu69ZnVxBzAKazr7wCFMktQ1ntzrVLU3sbqpLqnC41Dq4SdddrSsvcg+cc3ewNPHB0jPJgWmvI9XENjmuH5qHzVDZrG6K0AuoWPifK1wzDsT5Mgd4xEEbCtTiovN1C1v2z5KZorZj0Lne1IR2Ny86quviUdIzm53cP6rYWGyiKywVFC5oed9ZDi/7JSDKiggzWZ0wsh+VNyqOiaajUDifUE79S2M3zQcXfVFT2Cq5rZ70kMuIuNHPqRr1ninZ1ope0wRpbCVLdDmeacis9diwdBuHNT7JcsspAjje87MLSTluorq5Loac35AZuO4DMq9t1n6a7ppoqsfCS+MtyOAaxlvb4gKsZtOWWlfddlttlLTNG5kbjQY6DMcK1Uq3WkWhszZBkJY+jH2Qw1PeT3qguW/J3vYZpHPjqGgPcXDDtNCtDbYcL3ACjanDupwK0xkZ5ZWLzRzQexzwtc9j8RxVLZHDUaatStXejKxYSAJAfax1I7CKKZoI75gfeePEFacp2RMyv24HpxolJYM644n1DJKUo4/VcNh86LVaHPEVmjbwr3mqvPS7aWtu8h1DjljaK7C04yR2NK5fDpdDGAC45CmQJTw1jTz3nHXLPaKqWx65JF6T4GDKORx/hHmlj0vAarI885APctLnix8eToN+XXNM4YJQxoGrrZneaEKnl0LldrmHYKeJqsu70xO+rY++X4NTLvTLLTKxs7Zj/AOEeSHMMkC87uET3Nq8lpIzI+Cq5bQ4age/+isLx9KEsjXNFkszK7akkcsgsrab7lfmRGOwp35MP41ky/rT3HMxz6SuDRvc6g7qrXR3VEQCCCN9X/Fcmivp7TUMh7WV8yrEac2sCgfGBwj/qnj88kTl8e/66aLnj3Dvf8Ur/AAlm4d71y1+m9rP7wdjFDfpJaDrlkP8AFTwCf+R+J8X664buZv8A5noLjhviTe4/xu+KJL/I/D8U+1jDaGfvrPXi3qlTGPseX0sfEE+5Wggm2Tt/iYEZs1o3wO5tC5eLTkas7gPorc8Dc+p81YRWq0bLRBJ95utV0limpnZoX/dNCq108IdhkgfE6ueF3uSuI3K07mSn1rPZ38WnCVLsc2BoAs7h/EXU7a1VXa7jZExr2zS0dsbUnVVQumLf31qFN8dUtUbjRWi3PeMLatPHF5OyVLa7ZI2XoJ/Ve3IgUxA8tR4qRZNJXtABnYQP92zPqRxLSEm2WptpkaXTQFgIOEBzOevWnIJomW1dFZi15q6N+Fv26Zx99W9yg3BeLnujhc4GN7nsZXLopH0aHl5+qXAVG2tUV+XTaJAwRNEoq442uaRliDcWeRwlQrojIrCW5UOPe07CO1XvskKaxSPtvQSNIf0oic3d1gCeVKldK0kjo+BgFKkZcBQBZi9KymGYPMdqjaY3yN/eNApG4nXjAqCdqk3G09I180z5CHA9ap1bASVWOvSb32d09twYy0NGurYxzJFfCqw+ilhE1pYw5CjjXcQ04ezFhXQdItHPlpq2YR1eXGrSderahcHo9dAXPFoYXFtG9RwwnfrNU7jbSmUjPNb2K2ulgBqadqi3td5s8jo3uBoAcQ1EEV2qit98ECjMuPwXNq706tzW2h0w0gAj+TRetJlIR9WM5Ecz5Ld6OR4rutDCPWs7q88BBC5VoxdnSVkkzLjUchqquwaMN+Yk3CN7OZc0n4BbfHiw+SuUXq/rMjbl1hWn2aHzoraw6VObVkgxsqRQ8NvNZ+RxJY/t/NIPcob3ZV4k95yUr1K7roDpDA75pmIdYnOlAXAZV26lvivK932x8RxBwB4mjRz3rqWhnpNZQR2uRlB+8GKg5k61Uy2i469Iv/8AQFuOCzwg+1I79Lf+y4g055rovpXvhlqtrjE8PjaxjGOaah1G1JH8TnDsWAYBtSvsfwntQ7/77U5kiKAbySaBOEIqJgk8klLKSSghU4IkdURKACCKqCAUgkdiCDdKFkah8ibv8FKBj9tneQnWsYdT2fmWWlbVzrKR6rh/N7iqm7rHimk6TC5w34qU4FaoWYfZPJwUP5JhnLtQ6OpoW7CnobPzwhzIwWtdQbTSnJIFkZ/tjscPipFklMjeoCTU69VK5J2yQucHVFS1xaaNyS1S2gG6Yz+7cOTnDyKpr6sIhDOq8xOdR4JzafqlrqVC2Jusn6vgoN73JI+J7WB2IjVVwB4bVUmRXKMVY7Q9hLWuIBIBpkSK7aKXZJa2qccT4FRLJC4Oa1wIdjDSDrBBAothbdGYYQ6ZjpC8nMOLSOsc6ANHmnjLdi2RVPS7HrSXBKs4VYlWku9+pXlnkWZsciuLPMt4wyjKaWwPmtj2RtL3UaKDg0ZncE1d+h0TZKWlxkeBUxtNGCufWdrPZRbS+bWyzRlzQ3E89bVVxpt26liBbS50j5CS59RQcVlcccbuujHLLKah22aYwQuEVns0b2syc6paKj2KVqOJ7Ff2TSkmyB5Y2NtSGsZXMk0Bc461g2WKNvrZ5k5kg+CdmvSMMEeeEagDqzrr5qeZ34kCSegpuIHc8qJ0+WXZy57ApkMUUuQJa6pNMQzqdmWup1FRLVYnRuwuyaBUHY6mqnvClRqSpzOe7+g1AcSkOfQAvPIAAnvKW4VBLtQ2Io4qkE6yQOQ3BMH5hTCNzQPefNMStaMzUeKdndVxPFEXkDIV8UIQnzt2OB4ZhMm1cFKD+t6ng0eacD/sj+VAV/yjgiMx3KyxDcO7+iSTw8EBX9KdwRGQ7lYJJHBBoHSFAvKnEcEVOCAg4igK8VOw8EktQEcNcgn8CCA3IDNsZ/MEgxxbY3d4RsaKaiifJTVUcwaLFrw/TVrihwnqyDJU9ga11SekoK7SrSS3tOVCTTZWncjbZwxjXjN5zw7AOITFxkntMZa+q0MxANFK1pUomGQGvTFg9kE0QEeXWjcSdtDTPcmHWbc16XI/H17iZ8qlrQWh4yrVpHjUFRr2vS1wgBk0rnHZ1HUG93VRQxFnqscN5oM0p8ziDk4c6DuRMqrw4a7quuWQutDMdS6pe6opU5uWvtdqc5had3ksjdVsDpsZya1rtesbMyrl9+wAZyBdHx9xz/JJL0Q5HEkl1aU1awg05qYlaWeSinQT5qmY9IttswRSOOoMPlRayosVdot4qTrJJOveoM947lTOtzNz/wCUJt1sZ7Djzf8AALHTfnFjLeZ3py647TaZRFBE+Zx+oG5U2lxPVA4khQIr4wAhkTBltJJ71c3XpZeUIrZgYw8DNsYJcBWlHOByzOpPRXNFve5pLO/DaIZLK8+riBwOPA1I/KTyS7Bb8XzM9H0IIIPrNHsu301HsKevHSW9rQ0smklew62lrMJpmMqKpbFa9zh+QeSei5NDf1xlsXSxdeLqEuB1NccsQ/sLPWubDQtoTXuSDdU5rVpqd7h8Ug3LN7I/M34o0WzBtrztHcnWXifZ80Dc8u5o5uakW2yPhwh7aEiuw1HMIJOc0ObiA1iqEOYTdi9WpcKEatyNzs8iByCnaj2EIUCZM3HwCSZuJ8EbB80SCRwTBkHHvCTib/ZQD5cOCQXhNlzf7KQXN3DvQDhlCQ6YJGNu4IukHBMAZwjSelHDuQQG9gY/2/BLkD6ZSHuRoKeMG0SODC4uLwSd7fglWaRrS7EcRdTOhGEcAjQRobW0N8M1YR24vckzTMca1wjcAfeiQRqEbdCzY93efghJEwtI6R1SOfuQQRo1ZZ7oawOHSk4m0q0YSKmu1Vr7BKDlJUcafBBBaTqJWcROFtSKgUKda4b/AAKCCky+mA2+BUS+aSQuY11C4ipINKA1KCCey0z0VwkEHpG69WEqTbLkY41ZKG7xgd7kSCD0TDdLWtcC9r8QpUsdVuYzbuKsoIow3OU4tVMDqUGrOvuQQQNFdMz2v5SiMzPaPcUEEj0P5TH7R/KkutEftO7kEEtjRvpozrLiOACi22CKQjE6TIUAAaAAggnsaHFDA1mHC8nY7FSnZqKYdZYz7feEEEjJ+Rx/b/Mh8ii3O/MiQQB/IovZP5ij+RxewfzFBBAH8ji9jxKBssfsDvKJBBC+SM9gd5Q+SM9kIIIMXyVnshEggm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198" name="AutoShape 6" descr="data:image/jpeg;base64,/9j/4AAQSkZJRgABAQAAAQABAAD/2wCEAAkGBxQTEhQUEhQWFRUXFBUVFBUXFxQYGBQVFBUXFhQXFBQYHCggHBolHBUVITEhJSkrLi4uFx8zODMsNygtLisBCgoKDg0OGxAQGywkHCQsLCwsLCwsLCwsLCwsLCwsLCwsLCwsLCwsLCwsLCwsLCwsLCwsLCwsLCwsLDcsLCwsK//AABEIALcBEwMBIgACEQEDEQH/xAAcAAAABwEBAAAAAAAAAAAAAAAAAQIDBAUGBwj/xABHEAABAwEEBgYFCQYHAAMBAAABAAIDEQQFEiEGMUFRYXETIoGRobEHMlLB0RQjM0JicnOSsiRDgqLh8BUWNFNjwtJEg6MI/8QAGAEAAwEBAAAAAAAAAAAAAAAAAAECAwT/xAAiEQEBAAICAgMBAAMAAAAAAAAAAQIREiETMQNRYUEUIoH/2gAMAwEAAhEDEQA/AFxBXthspIGSp4Wrd3ZCAxvJasqhWe7SVmtLIME4H2AfNdCa1YTTn/UD8MeZSpyNBo22tlj7fMrTQNoFn9FG1s0Xb5laVgRRBgI0EalQwjeMjyPkgEb9R5IDiz9Z5nzW89Hn0bvxD+kLByeseZ81u/R39G78T/qFSY2yIo0SzaCRoIIAI0EEBxy9R8/N+LJ+sqboqf2qP+L9LlGvwUtE34sn6intGT+0xfeP6StWbq8eockpIi1DklrJoCCCIlABBQrVfEEfrysHCoJ7hmqi1aaWdvqh7+QAHe4p6pbjSLM6ft/Z2ndK3ycoD9MJ3/QwdpxO8qBVV+S2ySPFOCIwRlRoAJyFQM9u1OQrVArXRy3thlxPrQtIyFc6g6uxVastH7K2SZrXioo4030CtLVWrTmMfRxudxdRo95UB+k1rl+ijDRvDSfF2S1dkuaFgGGNvOnvU5sbRqAUbitVgv8ADrfN673AHYXUHc3JPQaDuP0knd8TVbglJKNjTKjQiHaXHtKC1BQRujTkdkZVwHELfWdlABwXL7BpTZRI2r6iuZAJC6bYLZHI0Oje1wOqhBVblTqpbQsFp1/qR+G3zK37VgNO/wDUj8NvmUjjU6Hj9mi5HzK0lFntCx+zxcj5laOiKIJGgjCRjCNwyPJAJRGSRuKTes7mfNbn0d+o/wDE/wCqw9o9d33nea2/o69V/wCIP0q6iNwiRoLNoJGkSStaKuIA3kgeaq7VpLZY9czSdzet+lA2t0Fk59OI9UUT3nu+JUc37bpfooAwbyCfF1B4J6pcoy+kQ/ap/wAV3mm7mmDJ4nONAHgk7hQhN3i2QSv6X6TEcdd5zQu+EPkY06nPaDyJVodEk0tszAOuXmmprSfE0CrpdNS7KGBzuJNfBoPmrew6OWdoBEYJ3nPzVrHZ2t1NA5BT0rtjjbrxl9RvRjg0DxdUov8ALFqlzmmPKrj4ZBbeiCNjiytm0JiHruc7w8la2XR6zs1Rjmc/NWqCW6eobZA0agAqjTJtbJJwwn+YK7VTpU2tkm+6D3OBRPYvpy0q00aNLTH/ABD+UqsVhcJpaIvv078loh1WPUOQQKTB6o5BKcsmgiiKCIpgSNEggnmO5NGDKMcNpiJArhNag7iVvrmu9zIw2WEPdnV7Dn+Zuazfo5LJI3tbHgeymJwOb66iVshZXj1Sf75LHyavpVmzTrTEw/TWiE/aLnD+dFNAZSD08U+VBi6rqbqgqV00o19YbjQjucFGmssbyC6FgO0taWE9rVXlieK8ui9JbO1rDZnOaK0LHh2tWQ0zgGUjJY9+JhyWSFhZWsb5ovuuLx3VqnrPDKCf2hjuDmEk8wSFXPfoa02tn0ksr9U8fIuA81Yw2uN3qvY7k5p8lzmexY8pLLDKD9ZpA8HBZW/LssLGuJ6SyvzAILw2o5ZIuWjk27wEZ1ZrgOhGltrD2wCd5a93RsLqvo4mjSK1IXTv8p2iX6e1PPAE07q+5PGyjKWMLaD13fed5lX+it/NsweHMc4ucCMNNgos/NHhc5u5xHcae5bH0eRNPSEgE4mipGyhWjNNdpPapPobKQNhfiPuASfkl5TetIIxubQeQ962YCNRtemNj0KLs5p3v7/eSrSy6JWZn1MX3iT5q+QRujURoLBGz1WNHIBSAEaCRuVaXClrm5j9LVCuw/PRfiM/UFY6Zj9sl/h/SFV2I0kZ99v6gtIzrsMGpOJqz6u9OrNpAQQQQAQQRFABV+kDa2aYf8bvAKwUS9m1glH/ABv/AElEFclUu6nUmi/Eb5qKnrGaSMO57fMLVk61ZvVHJLKbsh6o7fNLKyawSIo0RTISNEggODaPXLNZ4yw2cFxNS4SAVV7FKW+sydnFpEg8DVUFiL3D12uPF7wfEqwj6VoyY48n1CjWNTbnP4tor2ZWnTtB3SMLD40VjDNi1CN/FjgslaLadTukjO/DiHaFNs0zHAYRZ5CBrOKJ/eNqOGNFzs9xozh+sxw7KoxDGdT6cDXyKqRJK0dWOcfhSskH5Xqxscsj21qTspNDhd24Sl4inyxIF3H6p7jTyPuUa3ySRNLpAXsGurOkoN+EZ+CeOWuMDix5ae5wCEc51Nlkadge0PHexFwqpnGN0IuZsl6N6H6NjzNWhHVYQaUOY6xAou6grO6LXI2EyTOAM0pq51KdXKjWjYMqnitEFWOOou3bi1v+lk/Ef+orX+jk/S/eZ5FZG8fppfxH/qK1no5OcvNn/ZaM2/QQSS8KFlKg0j0xsdiytEoDjqjaC95/hbqHE0WD9K/pGdC42Wxvo8fTyt1s/wCNh2O1EnZq16uJzWklxcXFxdmXEkkk66k6ykHaLx9NWZEFlqNjpHkE/wALR71Wj002rbZouzpPKq55csoxZrodztYW1wiu3IJbVMVfatNXWmUySw4cQFcOLKgpWhVxYZA4tc01GJvmtHd9kY8ZsaewJuXRprX44er7TPqnluKrHKlljHRbN6qdUewuq0KQnUz0CCCCRodtvKOJ8THnryuLI2+0QMTuQAUuqxt5Hpr5s7Nlns75D96VwA8GeK2JemQ6pq1Nqx43tcPApwkJOAJG4+3UlsNCDxCtPSBd0dhijmjLiHSCMxuIIza5wLXawRh21WTZpHDWjsTSNtKjVX3rVnY7jYT1U6Vm7j0wscjQBOwHc6rdnFaGOZrhia4OB1EEEHtCzs7XCkRRokASCFEaA87ugaRhJeB2fBSLNGWZNf34ge8FNsvYtycyv3Xg+alNvSI+u145sB8QsGvaZDbXgEHEd3Wa4V4hwqnha6+vC08cPvBKjwS2Z2qRo7XN81NZYmOHUeDxDmlObTf2EiezgjqOYeDi3PwVlE2nqyWhvc8e9Rf8MdT1stxB/qgy7nDVh7CB7gqlyTZjVi20vGQmaTufGR30oidapSM4opfuEA9zh71H+Rv2g9jj/wClGNlFaguB3EgEcq0qnyyTwwRzfdqY4/InUkB69kmxAkU1xHFTuNF0D0eX1aLVZnOtUZjmZI5jgWublkWmh15HWFgrZIcYZPUObR0VobUOZXaDrBB17FtPRvpFJaopGzOxvikLRIBQSMqcJ+9lmnMtjjpib0+ml/Ff+orUejs0dL/9fm5Zi9x8/N+K/wDUVeaJWsRiV2s/Nho9pxJDR3rQmi0300isEdSC9+xo7szsXGL49IttnJdj6Fnsx1GXPWT3KP6UryL7a5hOLouq40PWl1vdQ6mioAHA71jnSHIb/ErO1pITK8kkmpJNSTnUnXmmgEqaN49YEc9SKzgk9UVKQWN3sIIK6Ho5bo2ij3Af3uCwtnuy0v8AVwDz8ip+jsTorV+0SOAa0uNHObU4mNANNnWr2KdbrTeo7LckzHUwOa7kQtI2PJUFpuizSw9PC4B4AcHsLMjlWpb705o5fWON4lIBjpV9aNew6ngnxGwrXjplM+Xcau65Mi3dn3qesxcF/wBnlnMUcrXOwk0BBqARqotOkAQKCj2+0iOKSQ6mMc88mtJPkgMpon87brwtGsdK2Fp4QtwnxqtUSsx6N4S2wte71pXOldze4u960lVSC6oYkiqFUxtW6Q3FDbY2x2gOLWuxtwuLS11C2oI4OOtYm8PRJEamG0yNOwSNa8d7cJXR6oVQNuJ270XW2M1j6OUfZfhP5X0810H0X3RLZrK9toa5r3TPdhJzDQA0UochkVqqoVRRs8DTae3NDpFGc5NmRGi5HpLxjaaE0I4H4IKIboEnXL3AnOgpTggj/U+3FhdLXsa7owQR2hMOuNuwyRntp7wri7sWBtagU1Kc08FivlYy7Lpm1MkDxucGn4FNT3dMz9y08WlzVsWRNO3vCdMNctfIn3FPjB5KxTLdKzZOzlR486qZHpNI3Lp2ng8Fp7ahaX5IBtcBudQjxHvQku/7DCPtNcPEVS4/R+Sf2K6yaWOoKtad5a5p8Kqb/mWJwo9p4ijT4VoinumJwo6ADi2h+B8FDs2jwheXx9GQRQtkZUU4B2o8QnrIbw+jn+L2MvL5g+Q0DYYRWNocD1nlwNdR30XUNEnROskL4I+jY5ocGbQamoJ2mtc1k9Errsz5y2SytEjYw9jsWJrhXCerWlRUbF0NjaZDIbE8Zo8rjZ047fQ/aJvxX/qKs9EYay19kV7SaA9lSq6/h+0z/iv8yrHRWYMMjjqaypHAZgjtCqso4tpFMZLXO4mpM0hO3W9xNVDsrquPAZd6XNPV8r9rnPPa4k+8qEyQtNRsWbaXVW0pzw66pEUIa7JOwPa/OgzpUmuSMtzOdaEiu/PJR6ae13clsDXtrqqFvbXcMU3RTxt6zHfOYAC4scKEhv1sLg1xGsgOpnQLlsBzC6Xohhc0a+8pS6qrNxPv6yxw2Sd8GEula1jnR6nkvaScIJzoDq3qq0au1ssYxOJdHJHM9tcnRBzS9jht9UO5tTun0rIWtwNNZK45TUhoGwk7TXbuTHozvOEyOZUkmpxHaNxWvPuRl4/9bWutukd345G2lzXAGjWEVcH7S0/Vpl1qjXrUXRTTojp2SY5o2P8A2d7iOkMZqQ2R31iMs9e+utQm3bGJXmSz4p3yHC9paQ4ADDRzj1RTXlyqt3o3dEMcTW0a+TMyOLRVz3ZuOeyurhRXuM9WdKp+mkjvo4K8y4+ACotMb9tr7K9ro8DJS2EnARUSGhFSdoqF09sYGoAcgsdp67pJ7BZ/anMrh9mED3u8E09ry7IBHBEwfVY0dwUiqS8pNVSDlUKpFUdUAuqIlJqhVBjJREpNURKCE4ppyU4ooRV7Rxr3ZpksQKZI0EFm1cUu21xyZMf0bvZdq7FdfJpKZNa/kQqC8bjxnE0Fjt7feEmxWu1wHW143GoqsZlr2q4y+l/Uj1mOHKuSUxzDtI7PgocWmDh9JZzza4HzUhulFld67Ht5sJ8lfKJ4VJxNp64pxJ96OLLJrq8A4HwqkR2iyPzZMwHjl8E5PBGet0kfPG0eafIuKQHbKeY80oN5jln5KA1wOTJqngf/ACU90c7QScMgpwr5Ap8oXGqq9b8dZbRDK3CHlsrBiGsOwgZZHXsO5FH6RbYwlshY4HNr2saDTlqVXplGZGteQ4OiGMNNa5UcQK7wFn7veS17XZ9G80P2H0c3wIUz8ayddrm1X7GXF8jnVc4lxI1EnPERqHFLtNvi6GX51uLozgAObnGjRTfrr2LLXw0FmWR2dig3JAZjhOTQKuO4bAOfuT3S4xU2igJA7VDJWyjuNnSGvWbsB9+9VmlkDWOjY1oHVLjQAazQe9KHVdYNSsmNyUezRUAU6zhZ1rPREZoVrLlt+FlGmhO1ZiSHcpd2SCoacs1K3RYb0Lh0YixUyqXRkP5AnzVnc0cQfnAI5AairQCcqYhTXu2qpuS44ZWkOLgQBRwcRnwTl5TS2Kzyl0vSkDDZy4Coc/qip4Vr2K8f0uvU9qPSDSvFbB0JGCI4QfaeKhx5awt5o3f7Z21rRw1iua4jZ7KRrV1dtvdCQ4GhHjzRMrLs7hLjp6Bsl41yd3/FZW0ydLfLtos9na3k6U4z4ELNXHpli6svV1UO/eD/AHsVhoFKZHWm0HXLKaH7Lcm+FFthZb05fkxuM7bsuRVTLXpQK00wO1RgpsFIktLG+s9o5kBGjSKoqqom0kszdcrT92p8lAtumkDR1A+Q7g0jxKfGhpKpLiso3Thh/cS/ypY0waf3Mn8vxVePL6JpSU7YG1cTuFO9ZY6Vt/2n97fipNj0uY0GsMlSa5FnxRfjy16OXtrkFmf84s/2Zf8A8/8A0go8eX0vlHJrPpOR6wpyeD4FWcGkjHa8+ba+SxVnbY5KYhgJ2ZhWTNF4nZxyO7HArla6bKG2Qv1hvfTzSnWOB28dxHgsvZrimj9S0vA3OZiCdku60H/5EX6CnqF/1po7qh2PFeOXgU+LmB/23dyysVltjfrNkH3mO8yE8LVamZmA824h4NqjjC3Vzb7kAAww9YmmJueHiaJDbK5jaBzqjXmc+Cbu69ZnVxBzAKazr7wCFMktQ1ntzrVLU3sbqpLqnC41Dq4SdddrSsvcg+cc3ewNPHB0jPJgWmvI9XENjmuH5qHzVDZrG6K0AuoWPifK1wzDsT5Mgd4xEEbCtTiovN1C1v2z5KZorZj0Lne1IR2Ny86quviUdIzm53cP6rYWGyiKywVFC5oed9ZDi/7JSDKiggzWZ0wsh+VNyqOiaajUDifUE79S2M3zQcXfVFT2Cq5rZ70kMuIuNHPqRr1ninZ1ope0wRpbCVLdDmeacis9diwdBuHNT7JcsspAjje87MLSTluorq5Loac35AZuO4DMq9t1n6a7ppoqsfCS+MtyOAaxlvb4gKsZtOWWlfddlttlLTNG5kbjQY6DMcK1Uq3WkWhszZBkJY+jH2Qw1PeT3qguW/J3vYZpHPjqGgPcXDDtNCtDbYcL3ACjanDupwK0xkZ5ZWLzRzQexzwtc9j8RxVLZHDUaatStXejKxYSAJAfax1I7CKKZoI75gfeePEFacp2RMyv24HpxolJYM644n1DJKUo4/VcNh86LVaHPEVmjbwr3mqvPS7aWtu8h1DjljaK7C04yR2NK5fDpdDGAC45CmQJTw1jTz3nHXLPaKqWx65JF6T4GDKORx/hHmlj0vAarI885APctLnix8eToN+XXNM4YJQxoGrrZneaEKnl0LldrmHYKeJqsu70xO+rY++X4NTLvTLLTKxs7Zj/AOEeSHMMkC87uET3Nq8lpIzI+Cq5bQ4age/+isLx9KEsjXNFkszK7akkcsgsrab7lfmRGOwp35MP41ky/rT3HMxz6SuDRvc6g7qrXR3VEQCCCN9X/Fcmivp7TUMh7WV8yrEac2sCgfGBwj/qnj88kTl8e/66aLnj3Dvf8Ur/AAlm4d71y1+m9rP7wdjFDfpJaDrlkP8AFTwCf+R+J8X664buZv8A5noLjhviTe4/xu+KJL/I/D8U+1jDaGfvrPXi3qlTGPseX0sfEE+5Wggm2Tt/iYEZs1o3wO5tC5eLTkas7gPorc8Dc+p81YRWq0bLRBJ95utV0limpnZoX/dNCq108IdhkgfE6ueF3uSuI3K07mSn1rPZ38WnCVLsc2BoAs7h/EXU7a1VXa7jZExr2zS0dsbUnVVQumLf31qFN8dUtUbjRWi3PeMLatPHF5OyVLa7ZI2XoJ/Ve3IgUxA8tR4qRZNJXtABnYQP92zPqRxLSEm2WptpkaXTQFgIOEBzOevWnIJomW1dFZi15q6N+Fv26Zx99W9yg3BeLnujhc4GN7nsZXLopH0aHl5+qXAVG2tUV+XTaJAwRNEoq442uaRliDcWeRwlQrojIrCW5UOPe07CO1XvskKaxSPtvQSNIf0oic3d1gCeVKldK0kjo+BgFKkZcBQBZi9KymGYPMdqjaY3yN/eNApG4nXjAqCdqk3G09I180z5CHA9ap1bASVWOvSb32d09twYy0NGurYxzJFfCqw+ilhE1pYw5CjjXcQ04ezFhXQdItHPlpq2YR1eXGrSderahcHo9dAXPFoYXFtG9RwwnfrNU7jbSmUjPNb2K2ulgBqadqi3td5s8jo3uBoAcQ1EEV2qit98ECjMuPwXNq706tzW2h0w0gAj+TRetJlIR9WM5Ecz5Ld6OR4rutDCPWs7q88BBC5VoxdnSVkkzLjUchqquwaMN+Yk3CN7OZc0n4BbfHiw+SuUXq/rMjbl1hWn2aHzoraw6VObVkgxsqRQ8NvNZ+RxJY/t/NIPcob3ZV4k95yUr1K7roDpDA75pmIdYnOlAXAZV26lvivK932x8RxBwB4mjRz3rqWhnpNZQR2uRlB+8GKg5k61Uy2i469Iv/8AQFuOCzwg+1I79Lf+y4g055rovpXvhlqtrjE8PjaxjGOaah1G1JH8TnDsWAYBtSvsfwntQ7/77U5kiKAbySaBOEIqJgk8klLKSSghU4IkdURKACCKqCAUgkdiCDdKFkah8ibv8FKBj9tneQnWsYdT2fmWWlbVzrKR6rh/N7iqm7rHimk6TC5w34qU4FaoWYfZPJwUP5JhnLtQ6OpoW7CnobPzwhzIwWtdQbTSnJIFkZ/tjscPipFklMjeoCTU69VK5J2yQucHVFS1xaaNyS1S2gG6Yz+7cOTnDyKpr6sIhDOq8xOdR4JzafqlrqVC2Jusn6vgoN73JI+J7WB2IjVVwB4bVUmRXKMVY7Q9hLWuIBIBpkSK7aKXZJa2qccT4FRLJC4Oa1wIdjDSDrBBAothbdGYYQ6ZjpC8nMOLSOsc6ANHmnjLdi2RVPS7HrSXBKs4VYlWku9+pXlnkWZsciuLPMt4wyjKaWwPmtj2RtL3UaKDg0ZncE1d+h0TZKWlxkeBUxtNGCufWdrPZRbS+bWyzRlzQ3E89bVVxpt26liBbS50j5CS59RQcVlcccbuujHLLKah22aYwQuEVns0b2syc6paKj2KVqOJ7Ff2TSkmyB5Y2NtSGsZXMk0Bc461g2WKNvrZ5k5kg+CdmvSMMEeeEagDqzrr5qeZ34kCSegpuIHc8qJ0+WXZy57ApkMUUuQJa6pNMQzqdmWup1FRLVYnRuwuyaBUHY6mqnvClRqSpzOe7+g1AcSkOfQAvPIAAnvKW4VBLtQ2Io4qkE6yQOQ3BMH5hTCNzQPefNMStaMzUeKdndVxPFEXkDIV8UIQnzt2OB4ZhMm1cFKD+t6ng0eacD/sj+VAV/yjgiMx3KyxDcO7+iSTw8EBX9KdwRGQ7lYJJHBBoHSFAvKnEcEVOCAg4igK8VOw8EktQEcNcgn8CCA3IDNsZ/MEgxxbY3d4RsaKaiifJTVUcwaLFrw/TVrihwnqyDJU9ga11SekoK7SrSS3tOVCTTZWncjbZwxjXjN5zw7AOITFxkntMZa+q0MxANFK1pUomGQGvTFg9kE0QEeXWjcSdtDTPcmHWbc16XI/H17iZ8qlrQWh4yrVpHjUFRr2vS1wgBk0rnHZ1HUG93VRQxFnqscN5oM0p8ziDk4c6DuRMqrw4a7quuWQutDMdS6pe6opU5uWvtdqc5had3ksjdVsDpsZya1rtesbMyrl9+wAZyBdHx9xz/JJL0Q5HEkl1aU1awg05qYlaWeSinQT5qmY9IttswRSOOoMPlRayosVdot4qTrJJOveoM947lTOtzNz/wCUJt1sZ7Djzf8AALHTfnFjLeZ3py647TaZRFBE+Zx+oG5U2lxPVA4khQIr4wAhkTBltJJ71c3XpZeUIrZgYw8DNsYJcBWlHOByzOpPRXNFve5pLO/DaIZLK8+riBwOPA1I/KTyS7Bb8XzM9H0IIIPrNHsu301HsKevHSW9rQ0smklew62lrMJpmMqKpbFa9zh+QeSei5NDf1xlsXSxdeLqEuB1NccsQ/sLPWubDQtoTXuSDdU5rVpqd7h8Ug3LN7I/M34o0WzBtrztHcnWXifZ80Dc8u5o5uakW2yPhwh7aEiuw1HMIJOc0ObiA1iqEOYTdi9WpcKEatyNzs8iByCnaj2EIUCZM3HwCSZuJ8EbB80SCRwTBkHHvCTib/ZQD5cOCQXhNlzf7KQXN3DvQDhlCQ6YJGNu4IukHBMAZwjSelHDuQQG9gY/2/BLkD6ZSHuRoKeMG0SODC4uLwSd7fglWaRrS7EcRdTOhGEcAjQRobW0N8M1YR24vckzTMca1wjcAfeiQRqEbdCzY93efghJEwtI6R1SOfuQQRo1ZZ7oawOHSk4m0q0YSKmu1Vr7BKDlJUcafBBBaTqJWcROFtSKgUKda4b/AAKCCky+mA2+BUS+aSQuY11C4ipINKA1KCCey0z0VwkEHpG69WEqTbLkY41ZKG7xgd7kSCD0TDdLWtcC9r8QpUsdVuYzbuKsoIow3OU4tVMDqUGrOvuQQQNFdMz2v5SiMzPaPcUEEj0P5TH7R/KkutEftO7kEEtjRvpozrLiOACi22CKQjE6TIUAAaAAggnsaHFDA1mHC8nY7FSnZqKYdZYz7feEEEjJ+Rx/b/Mh8ii3O/MiQQB/IovZP5ij+RxewfzFBBAH8ji9jxKBssfsDvKJBBC+SM9gd5Q+SM9kIIIMXyVnshEggm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200" name="AutoShape 8" descr="data:image/jpeg;base64,/9j/4AAQSkZJRgABAQAAAQABAAD/2wCEAAkGBxQTEhQUEhQWFRUXFBUVFBUXFxQYGBQVFBUXFhQXFBQYHCggHBolHBUVITEhJSkrLi4uFx8zODMsNygtLisBCgoKDg0OGxAQGywkHCQsLCwsLCwsLCwsLCwsLCwsLCwsLCwsLCwsLCwsLCwsLCwsLCwsLCwsLCwsLDcsLCwsK//AABEIALcBEwMBIgACEQEDEQH/xAAcAAAABwEBAAAAAAAAAAAAAAAAAQIDBAUGBwj/xABHEAABAwEEBgYFCQYHAAMBAAABAAIDEQQFEiEGMUFRYXETIoGRobEHMlLB0RQjM0JicnOSsiRDgqLh8BUWNFNjwtJEg6MI/8QAGAEAAwEBAAAAAAAAAAAAAAAAAAECAwT/xAAiEQEBAAICAgMBAAMAAAAAAAAAAQIREiETMQNRYUEUIoH/2gAMAwEAAhEDEQA/AFxBXthspIGSp4Wrd3ZCAxvJasqhWe7SVmtLIME4H2AfNdCa1YTTn/UD8MeZSpyNBo22tlj7fMrTQNoFn9FG1s0Xb5laVgRRBgI0EalQwjeMjyPkgEb9R5IDiz9Z5nzW89Hn0bvxD+kLByeseZ81u/R39G78T/qFSY2yIo0SzaCRoIIAI0EEBxy9R8/N+LJ+sqboqf2qP+L9LlGvwUtE34sn6intGT+0xfeP6StWbq8eockpIi1DklrJoCCCIlABBQrVfEEfrysHCoJ7hmqi1aaWdvqh7+QAHe4p6pbjSLM6ft/Z2ndK3ycoD9MJ3/QwdpxO8qBVV+S2ySPFOCIwRlRoAJyFQM9u1OQrVArXRy3thlxPrQtIyFc6g6uxVastH7K2SZrXioo4030CtLVWrTmMfRxudxdRo95UB+k1rl+ijDRvDSfF2S1dkuaFgGGNvOnvU5sbRqAUbitVgv8ADrfN673AHYXUHc3JPQaDuP0knd8TVbglJKNjTKjQiHaXHtKC1BQRujTkdkZVwHELfWdlABwXL7BpTZRI2r6iuZAJC6bYLZHI0Oje1wOqhBVblTqpbQsFp1/qR+G3zK37VgNO/wDUj8NvmUjjU6Hj9mi5HzK0lFntCx+zxcj5laOiKIJGgjCRjCNwyPJAJRGSRuKTes7mfNbn0d+o/wDE/wCqw9o9d33nea2/o69V/wCIP0q6iNwiRoLNoJGkSStaKuIA3kgeaq7VpLZY9czSdzet+lA2t0Fk59OI9UUT3nu+JUc37bpfooAwbyCfF1B4J6pcoy+kQ/ap/wAV3mm7mmDJ4nONAHgk7hQhN3i2QSv6X6TEcdd5zQu+EPkY06nPaDyJVodEk0tszAOuXmmprSfE0CrpdNS7KGBzuJNfBoPmrew6OWdoBEYJ3nPzVrHZ2t1NA5BT0rtjjbrxl9RvRjg0DxdUov8ALFqlzmmPKrj4ZBbeiCNjiytm0JiHruc7w8la2XR6zs1Rjmc/NWqCW6eobZA0agAqjTJtbJJwwn+YK7VTpU2tkm+6D3OBRPYvpy0q00aNLTH/ABD+UqsVhcJpaIvv078loh1WPUOQQKTB6o5BKcsmgiiKCIpgSNEggnmO5NGDKMcNpiJArhNag7iVvrmu9zIw2WEPdnV7Dn+Zuazfo5LJI3tbHgeymJwOb66iVshZXj1Sf75LHyavpVmzTrTEw/TWiE/aLnD+dFNAZSD08U+VBi6rqbqgqV00o19YbjQjucFGmssbyC6FgO0taWE9rVXlieK8ui9JbO1rDZnOaK0LHh2tWQ0zgGUjJY9+JhyWSFhZWsb5ovuuLx3VqnrPDKCf2hjuDmEk8wSFXPfoa02tn0ksr9U8fIuA81Yw2uN3qvY7k5p8lzmexY8pLLDKD9ZpA8HBZW/LssLGuJ6SyvzAILw2o5ZIuWjk27wEZ1ZrgOhGltrD2wCd5a93RsLqvo4mjSK1IXTv8p2iX6e1PPAE07q+5PGyjKWMLaD13fed5lX+it/NsweHMc4ucCMNNgos/NHhc5u5xHcae5bH0eRNPSEgE4mipGyhWjNNdpPapPobKQNhfiPuASfkl5TetIIxubQeQ962YCNRtemNj0KLs5p3v7/eSrSy6JWZn1MX3iT5q+QRujURoLBGz1WNHIBSAEaCRuVaXClrm5j9LVCuw/PRfiM/UFY6Zj9sl/h/SFV2I0kZ99v6gtIzrsMGpOJqz6u9OrNpAQQQQAQQRFABV+kDa2aYf8bvAKwUS9m1glH/ABv/AElEFclUu6nUmi/Eb5qKnrGaSMO57fMLVk61ZvVHJLKbsh6o7fNLKyawSIo0RTISNEggODaPXLNZ4yw2cFxNS4SAVV7FKW+sydnFpEg8DVUFiL3D12uPF7wfEqwj6VoyY48n1CjWNTbnP4tor2ZWnTtB3SMLD40VjDNi1CN/FjgslaLadTukjO/DiHaFNs0zHAYRZ5CBrOKJ/eNqOGNFzs9xozh+sxw7KoxDGdT6cDXyKqRJK0dWOcfhSskH5Xqxscsj21qTspNDhd24Sl4inyxIF3H6p7jTyPuUa3ySRNLpAXsGurOkoN+EZ+CeOWuMDix5ae5wCEc51Nlkadge0PHexFwqpnGN0IuZsl6N6H6NjzNWhHVYQaUOY6xAou6grO6LXI2EyTOAM0pq51KdXKjWjYMqnitEFWOOou3bi1v+lk/Ef+orX+jk/S/eZ5FZG8fppfxH/qK1no5OcvNn/ZaM2/QQSS8KFlKg0j0xsdiytEoDjqjaC95/hbqHE0WD9K/pGdC42Wxvo8fTyt1s/wCNh2O1EnZq16uJzWklxcXFxdmXEkkk66k6ykHaLx9NWZEFlqNjpHkE/wALR71Wj002rbZouzpPKq55csoxZrodztYW1wiu3IJbVMVfatNXWmUySw4cQFcOLKgpWhVxYZA4tc01GJvmtHd9kY8ZsaewJuXRprX44er7TPqnluKrHKlljHRbN6qdUewuq0KQnUz0CCCCRodtvKOJ8THnryuLI2+0QMTuQAUuqxt5Hpr5s7Nlns75D96VwA8GeK2JemQ6pq1Nqx43tcPApwkJOAJG4+3UlsNCDxCtPSBd0dhijmjLiHSCMxuIIza5wLXawRh21WTZpHDWjsTSNtKjVX3rVnY7jYT1U6Vm7j0wscjQBOwHc6rdnFaGOZrhia4OB1EEEHtCzs7XCkRRokASCFEaA87ugaRhJeB2fBSLNGWZNf34ge8FNsvYtycyv3Xg+alNvSI+u145sB8QsGvaZDbXgEHEd3Wa4V4hwqnha6+vC08cPvBKjwS2Z2qRo7XN81NZYmOHUeDxDmlObTf2EiezgjqOYeDi3PwVlE2nqyWhvc8e9Rf8MdT1stxB/qgy7nDVh7CB7gqlyTZjVi20vGQmaTufGR30oidapSM4opfuEA9zh71H+Rv2g9jj/wClGNlFaguB3EgEcq0qnyyTwwRzfdqY4/InUkB69kmxAkU1xHFTuNF0D0eX1aLVZnOtUZjmZI5jgWublkWmh15HWFgrZIcYZPUObR0VobUOZXaDrBB17FtPRvpFJaopGzOxvikLRIBQSMqcJ+9lmnMtjjpib0+ml/Ff+orUejs0dL/9fm5Zi9x8/N+K/wDUVeaJWsRiV2s/Nho9pxJDR3rQmi0300isEdSC9+xo7szsXGL49IttnJdj6Fnsx1GXPWT3KP6UryL7a5hOLouq40PWl1vdQ6mioAHA71jnSHIb/ErO1pITK8kkmpJNSTnUnXmmgEqaN49YEc9SKzgk9UVKQWN3sIIK6Ho5bo2ij3Af3uCwtnuy0v8AVwDz8ip+jsTorV+0SOAa0uNHObU4mNANNnWr2KdbrTeo7LckzHUwOa7kQtI2PJUFpuizSw9PC4B4AcHsLMjlWpb705o5fWON4lIBjpV9aNew6ngnxGwrXjplM+Xcau65Mi3dn3qesxcF/wBnlnMUcrXOwk0BBqARqotOkAQKCj2+0iOKSQ6mMc88mtJPkgMpon87brwtGsdK2Fp4QtwnxqtUSsx6N4S2wte71pXOldze4u960lVSC6oYkiqFUxtW6Q3FDbY2x2gOLWuxtwuLS11C2oI4OOtYm8PRJEamG0yNOwSNa8d7cJXR6oVQNuJ270XW2M1j6OUfZfhP5X0810H0X3RLZrK9toa5r3TPdhJzDQA0UochkVqqoVRRs8DTae3NDpFGc5NmRGi5HpLxjaaE0I4H4IKIboEnXL3AnOgpTggj/U+3FhdLXsa7owQR2hMOuNuwyRntp7wri7sWBtagU1Kc08FivlYy7Lpm1MkDxucGn4FNT3dMz9y08WlzVsWRNO3vCdMNctfIn3FPjB5KxTLdKzZOzlR486qZHpNI3Lp2ng8Fp7ahaX5IBtcBudQjxHvQku/7DCPtNcPEVS4/R+Sf2K6yaWOoKtad5a5p8Kqb/mWJwo9p4ijT4VoinumJwo6ADi2h+B8FDs2jwheXx9GQRQtkZUU4B2o8QnrIbw+jn+L2MvL5g+Q0DYYRWNocD1nlwNdR30XUNEnROskL4I+jY5ocGbQamoJ2mtc1k9Errsz5y2SytEjYw9jsWJrhXCerWlRUbF0NjaZDIbE8Zo8rjZ047fQ/aJvxX/qKs9EYay19kV7SaA9lSq6/h+0z/iv8yrHRWYMMjjqaypHAZgjtCqso4tpFMZLXO4mpM0hO3W9xNVDsrquPAZd6XNPV8r9rnPPa4k+8qEyQtNRsWbaXVW0pzw66pEUIa7JOwPa/OgzpUmuSMtzOdaEiu/PJR6ae13clsDXtrqqFvbXcMU3RTxt6zHfOYAC4scKEhv1sLg1xGsgOpnQLlsBzC6Xohhc0a+8pS6qrNxPv6yxw2Sd8GEula1jnR6nkvaScIJzoDq3qq0au1ssYxOJdHJHM9tcnRBzS9jht9UO5tTun0rIWtwNNZK45TUhoGwk7TXbuTHozvOEyOZUkmpxHaNxWvPuRl4/9bWutukd345G2lzXAGjWEVcH7S0/Vpl1qjXrUXRTTojp2SY5o2P8A2d7iOkMZqQ2R31iMs9e+utQm3bGJXmSz4p3yHC9paQ4ADDRzj1RTXlyqt3o3dEMcTW0a+TMyOLRVz3ZuOeyurhRXuM9WdKp+mkjvo4K8y4+ACotMb9tr7K9ro8DJS2EnARUSGhFSdoqF09sYGoAcgsdp67pJ7BZ/anMrh9mED3u8E09ry7IBHBEwfVY0dwUiqS8pNVSDlUKpFUdUAuqIlJqhVBjJREpNURKCE4ppyU4ooRV7Rxr3ZpksQKZI0EFm1cUu21xyZMf0bvZdq7FdfJpKZNa/kQqC8bjxnE0Fjt7feEmxWu1wHW143GoqsZlr2q4y+l/Uj1mOHKuSUxzDtI7PgocWmDh9JZzza4HzUhulFld67Ht5sJ8lfKJ4VJxNp64pxJ96OLLJrq8A4HwqkR2iyPzZMwHjl8E5PBGet0kfPG0eafIuKQHbKeY80oN5jln5KA1wOTJqngf/ACU90c7QScMgpwr5Ap8oXGqq9b8dZbRDK3CHlsrBiGsOwgZZHXsO5FH6RbYwlshY4HNr2saDTlqVXplGZGteQ4OiGMNNa5UcQK7wFn7veS17XZ9G80P2H0c3wIUz8ayddrm1X7GXF8jnVc4lxI1EnPERqHFLtNvi6GX51uLozgAObnGjRTfrr2LLXw0FmWR2dig3JAZjhOTQKuO4bAOfuT3S4xU2igJA7VDJWyjuNnSGvWbsB9+9VmlkDWOjY1oHVLjQAazQe9KHVdYNSsmNyUezRUAU6zhZ1rPREZoVrLlt+FlGmhO1ZiSHcpd2SCoacs1K3RYb0Lh0YixUyqXRkP5AnzVnc0cQfnAI5AairQCcqYhTXu2qpuS44ZWkOLgQBRwcRnwTl5TS2Kzyl0vSkDDZy4Coc/qip4Vr2K8f0uvU9qPSDSvFbB0JGCI4QfaeKhx5awt5o3f7Z21rRw1iua4jZ7KRrV1dtvdCQ4GhHjzRMrLs7hLjp6Bsl41yd3/FZW0ydLfLtos9na3k6U4z4ELNXHpli6svV1UO/eD/AHsVhoFKZHWm0HXLKaH7Lcm+FFthZb05fkxuM7bsuRVTLXpQK00wO1RgpsFIktLG+s9o5kBGjSKoqqom0kszdcrT92p8lAtumkDR1A+Q7g0jxKfGhpKpLiso3Thh/cS/ypY0waf3Mn8vxVePL6JpSU7YG1cTuFO9ZY6Vt/2n97fipNj0uY0GsMlSa5FnxRfjy16OXtrkFmf84s/2Zf8A8/8A0go8eX0vlHJrPpOR6wpyeD4FWcGkjHa8+ba+SxVnbY5KYhgJ2ZhWTNF4nZxyO7HArla6bKG2Qv1hvfTzSnWOB28dxHgsvZrimj9S0vA3OZiCdku60H/5EX6CnqF/1po7qh2PFeOXgU+LmB/23dyysVltjfrNkH3mO8yE8LVamZmA824h4NqjjC3Vzb7kAAww9YmmJueHiaJDbK5jaBzqjXmc+Cbu69ZnVxBzAKazr7wCFMktQ1ntzrVLU3sbqpLqnC41Dq4SdddrSsvcg+cc3ewNPHB0jPJgWmvI9XENjmuH5qHzVDZrG6K0AuoWPifK1wzDsT5Mgd4xEEbCtTiovN1C1v2z5KZorZj0Lne1IR2Ny86quviUdIzm53cP6rYWGyiKywVFC5oed9ZDi/7JSDKiggzWZ0wsh+VNyqOiaajUDifUE79S2M3zQcXfVFT2Cq5rZ70kMuIuNHPqRr1ninZ1ope0wRpbCVLdDmeacis9diwdBuHNT7JcsspAjje87MLSTluorq5Loac35AZuO4DMq9t1n6a7ppoqsfCS+MtyOAaxlvb4gKsZtOWWlfddlttlLTNG5kbjQY6DMcK1Uq3WkWhszZBkJY+jH2Qw1PeT3qguW/J3vYZpHPjqGgPcXDDtNCtDbYcL3ACjanDupwK0xkZ5ZWLzRzQexzwtc9j8RxVLZHDUaatStXejKxYSAJAfax1I7CKKZoI75gfeePEFacp2RMyv24HpxolJYM644n1DJKUo4/VcNh86LVaHPEVmjbwr3mqvPS7aWtu8h1DjljaK7C04yR2NK5fDpdDGAC45CmQJTw1jTz3nHXLPaKqWx65JF6T4GDKORx/hHmlj0vAarI885APctLnix8eToN+XXNM4YJQxoGrrZneaEKnl0LldrmHYKeJqsu70xO+rY++X4NTLvTLLTKxs7Zj/AOEeSHMMkC87uET3Nq8lpIzI+Cq5bQ4age/+isLx9KEsjXNFkszK7akkcsgsrab7lfmRGOwp35MP41ky/rT3HMxz6SuDRvc6g7qrXR3VEQCCCN9X/Fcmivp7TUMh7WV8yrEac2sCgfGBwj/qnj88kTl8e/66aLnj3Dvf8Ur/AAlm4d71y1+m9rP7wdjFDfpJaDrlkP8AFTwCf+R+J8X664buZv8A5noLjhviTe4/xu+KJL/I/D8U+1jDaGfvrPXi3qlTGPseX0sfEE+5Wggm2Tt/iYEZs1o3wO5tC5eLTkas7gPorc8Dc+p81YRWq0bLRBJ95utV0limpnZoX/dNCq108IdhkgfE6ueF3uSuI3K07mSn1rPZ38WnCVLsc2BoAs7h/EXU7a1VXa7jZExr2zS0dsbUnVVQumLf31qFN8dUtUbjRWi3PeMLatPHF5OyVLa7ZI2XoJ/Ve3IgUxA8tR4qRZNJXtABnYQP92zPqRxLSEm2WptpkaXTQFgIOEBzOevWnIJomW1dFZi15q6N+Fv26Zx99W9yg3BeLnujhc4GN7nsZXLopH0aHl5+qXAVG2tUV+XTaJAwRNEoq442uaRliDcWeRwlQrojIrCW5UOPe07CO1XvskKaxSPtvQSNIf0oic3d1gCeVKldK0kjo+BgFKkZcBQBZi9KymGYPMdqjaY3yN/eNApG4nXjAqCdqk3G09I180z5CHA9ap1bASVWOvSb32d09twYy0NGurYxzJFfCqw+ilhE1pYw5CjjXcQ04ezFhXQdItHPlpq2YR1eXGrSderahcHo9dAXPFoYXFtG9RwwnfrNU7jbSmUjPNb2K2ulgBqadqi3td5s8jo3uBoAcQ1EEV2qit98ECjMuPwXNq706tzW2h0w0gAj+TRetJlIR9WM5Ecz5Ld6OR4rutDCPWs7q88BBC5VoxdnSVkkzLjUchqquwaMN+Yk3CN7OZc0n4BbfHiw+SuUXq/rMjbl1hWn2aHzoraw6VObVkgxsqRQ8NvNZ+RxJY/t/NIPcob3ZV4k95yUr1K7roDpDA75pmIdYnOlAXAZV26lvivK932x8RxBwB4mjRz3rqWhnpNZQR2uRlB+8GKg5k61Uy2i469Iv/8AQFuOCzwg+1I79Lf+y4g055rovpXvhlqtrjE8PjaxjGOaah1G1JH8TnDsWAYBtSvsfwntQ7/77U5kiKAbySaBOEIqJgk8klLKSSghU4IkdURKACCKqCAUgkdiCDdKFkah8ibv8FKBj9tneQnWsYdT2fmWWlbVzrKR6rh/N7iqm7rHimk6TC5w34qU4FaoWYfZPJwUP5JhnLtQ6OpoW7CnobPzwhzIwWtdQbTSnJIFkZ/tjscPipFklMjeoCTU69VK5J2yQucHVFS1xaaNyS1S2gG6Yz+7cOTnDyKpr6sIhDOq8xOdR4JzafqlrqVC2Jusn6vgoN73JI+J7WB2IjVVwB4bVUmRXKMVY7Q9hLWuIBIBpkSK7aKXZJa2qccT4FRLJC4Oa1wIdjDSDrBBAothbdGYYQ6ZjpC8nMOLSOsc6ANHmnjLdi2RVPS7HrSXBKs4VYlWku9+pXlnkWZsciuLPMt4wyjKaWwPmtj2RtL3UaKDg0ZncE1d+h0TZKWlxkeBUxtNGCufWdrPZRbS+bWyzRlzQ3E89bVVxpt26liBbS50j5CS59RQcVlcccbuujHLLKah22aYwQuEVns0b2syc6paKj2KVqOJ7Ff2TSkmyB5Y2NtSGsZXMk0Bc461g2WKNvrZ5k5kg+CdmvSMMEeeEagDqzrr5qeZ34kCSegpuIHc8qJ0+WXZy57ApkMUUuQJa6pNMQzqdmWup1FRLVYnRuwuyaBUHY6mqnvClRqSpzOe7+g1AcSkOfQAvPIAAnvKW4VBLtQ2Io4qkE6yQOQ3BMH5hTCNzQPefNMStaMzUeKdndVxPFEXkDIV8UIQnzt2OB4ZhMm1cFKD+t6ng0eacD/sj+VAV/yjgiMx3KyxDcO7+iSTw8EBX9KdwRGQ7lYJJHBBoHSFAvKnEcEVOCAg4igK8VOw8EktQEcNcgn8CCA3IDNsZ/MEgxxbY3d4RsaKaiifJTVUcwaLFrw/TVrihwnqyDJU9ga11SekoK7SrSS3tOVCTTZWncjbZwxjXjN5zw7AOITFxkntMZa+q0MxANFK1pUomGQGvTFg9kE0QEeXWjcSdtDTPcmHWbc16XI/H17iZ8qlrQWh4yrVpHjUFRr2vS1wgBk0rnHZ1HUG93VRQxFnqscN5oM0p8ziDk4c6DuRMqrw4a7quuWQutDMdS6pe6opU5uWvtdqc5had3ksjdVsDpsZya1rtesbMyrl9+wAZyBdHx9xz/JJL0Q5HEkl1aU1awg05qYlaWeSinQT5qmY9IttswRSOOoMPlRayosVdot4qTrJJOveoM947lTOtzNz/wCUJt1sZ7Djzf8AALHTfnFjLeZ3py647TaZRFBE+Zx+oG5U2lxPVA4khQIr4wAhkTBltJJ71c3XpZeUIrZgYw8DNsYJcBWlHOByzOpPRXNFve5pLO/DaIZLK8+riBwOPA1I/KTyS7Bb8XzM9H0IIIPrNHsu301HsKevHSW9rQ0smklew62lrMJpmMqKpbFa9zh+QeSei5NDf1xlsXSxdeLqEuB1NccsQ/sLPWubDQtoTXuSDdU5rVpqd7h8Ug3LN7I/M34o0WzBtrztHcnWXifZ80Dc8u5o5uakW2yPhwh7aEiuw1HMIJOc0ObiA1iqEOYTdi9WpcKEatyNzs8iByCnaj2EIUCZM3HwCSZuJ8EbB80SCRwTBkHHvCTib/ZQD5cOCQXhNlzf7KQXN3DvQDhlCQ6YJGNu4IukHBMAZwjSelHDuQQG9gY/2/BLkD6ZSHuRoKeMG0SODC4uLwSd7fglWaRrS7EcRdTOhGEcAjQRobW0N8M1YR24vckzTMca1wjcAfeiQRqEbdCzY93efghJEwtI6R1SOfuQQRo1ZZ7oawOHSk4m0q0YSKmu1Vr7BKDlJUcafBBBaTqJWcROFtSKgUKda4b/AAKCCky+mA2+BUS+aSQuY11C4ipINKA1KCCey0z0VwkEHpG69WEqTbLkY41ZKG7xgd7kSCD0TDdLWtcC9r8QpUsdVuYzbuKsoIow3OU4tVMDqUGrOvuQQQNFdMz2v5SiMzPaPcUEEj0P5TH7R/KkutEftO7kEEtjRvpozrLiOACi22CKQjE6TIUAAaAAggnsaHFDA1mHC8nY7FSnZqKYdZYz7feEEEjJ+Rx/b/Mh8ii3O/MiQQB/IovZP5ij+RxewfzFBBAH8ji9jxKBssfsDvKJBBC+SM9gd5Q+SM9kIIIMXyVnshEggm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202" name="AutoShape 10" descr="data:image/jpeg;base64,/9j/4AAQSkZJRgABAQAAAQABAAD/2wCEAAkGBxQTEhQUEhQWFRUXFBUVFBUXFxQYGBQVFBUXFhQXFBQYHCggHBolHBUVITEhJSkrLi4uFx8zODMsNygtLisBCgoKDg0OGxAQGywkHCQsLCwsLCwsLCwsLCwsLCwsLCwsLCwsLCwsLCwsLCwsLCwsLCwsLCwsLCwsLDcsLCwsK//AABEIALcBEwMBIgACEQEDEQH/xAAcAAAABwEBAAAAAAAAAAAAAAAAAQIDBAUGBwj/xABHEAABAwEEBgYFCQYHAAMBAAABAAIDEQQFEiEGMUFRYXETIoGRobEHMlLB0RQjM0JicnOSsiRDgqLh8BUWNFNjwtJEg6MI/8QAGAEAAwEBAAAAAAAAAAAAAAAAAAECAwT/xAAiEQEBAAICAgMBAAMAAAAAAAAAAQIREiETMQNRYUEUIoH/2gAMAwEAAhEDEQA/AFxBXthspIGSp4Wrd3ZCAxvJasqhWe7SVmtLIME4H2AfNdCa1YTTn/UD8MeZSpyNBo22tlj7fMrTQNoFn9FG1s0Xb5laVgRRBgI0EalQwjeMjyPkgEb9R5IDiz9Z5nzW89Hn0bvxD+kLByeseZ81u/R39G78T/qFSY2yIo0SzaCRoIIAI0EEBxy9R8/N+LJ+sqboqf2qP+L9LlGvwUtE34sn6intGT+0xfeP6StWbq8eockpIi1DklrJoCCCIlABBQrVfEEfrysHCoJ7hmqi1aaWdvqh7+QAHe4p6pbjSLM6ft/Z2ndK3ycoD9MJ3/QwdpxO8qBVV+S2ySPFOCIwRlRoAJyFQM9u1OQrVArXRy3thlxPrQtIyFc6g6uxVastH7K2SZrXioo4030CtLVWrTmMfRxudxdRo95UB+k1rl+ijDRvDSfF2S1dkuaFgGGNvOnvU5sbRqAUbitVgv8ADrfN673AHYXUHc3JPQaDuP0knd8TVbglJKNjTKjQiHaXHtKC1BQRujTkdkZVwHELfWdlABwXL7BpTZRI2r6iuZAJC6bYLZHI0Oje1wOqhBVblTqpbQsFp1/qR+G3zK37VgNO/wDUj8NvmUjjU6Hj9mi5HzK0lFntCx+zxcj5laOiKIJGgjCRjCNwyPJAJRGSRuKTes7mfNbn0d+o/wDE/wCqw9o9d33nea2/o69V/wCIP0q6iNwiRoLNoJGkSStaKuIA3kgeaq7VpLZY9czSdzet+lA2t0Fk59OI9UUT3nu+JUc37bpfooAwbyCfF1B4J6pcoy+kQ/ap/wAV3mm7mmDJ4nONAHgk7hQhN3i2QSv6X6TEcdd5zQu+EPkY06nPaDyJVodEk0tszAOuXmmprSfE0CrpdNS7KGBzuJNfBoPmrew6OWdoBEYJ3nPzVrHZ2t1NA5BT0rtjjbrxl9RvRjg0DxdUov8ALFqlzmmPKrj4ZBbeiCNjiytm0JiHruc7w8la2XR6zs1Rjmc/NWqCW6eobZA0agAqjTJtbJJwwn+YK7VTpU2tkm+6D3OBRPYvpy0q00aNLTH/ABD+UqsVhcJpaIvv078loh1WPUOQQKTB6o5BKcsmgiiKCIpgSNEggnmO5NGDKMcNpiJArhNag7iVvrmu9zIw2WEPdnV7Dn+Zuazfo5LJI3tbHgeymJwOb66iVshZXj1Sf75LHyavpVmzTrTEw/TWiE/aLnD+dFNAZSD08U+VBi6rqbqgqV00o19YbjQjucFGmssbyC6FgO0taWE9rVXlieK8ui9JbO1rDZnOaK0LHh2tWQ0zgGUjJY9+JhyWSFhZWsb5ovuuLx3VqnrPDKCf2hjuDmEk8wSFXPfoa02tn0ksr9U8fIuA81Yw2uN3qvY7k5p8lzmexY8pLLDKD9ZpA8HBZW/LssLGuJ6SyvzAILw2o5ZIuWjk27wEZ1ZrgOhGltrD2wCd5a93RsLqvo4mjSK1IXTv8p2iX6e1PPAE07q+5PGyjKWMLaD13fed5lX+it/NsweHMc4ucCMNNgos/NHhc5u5xHcae5bH0eRNPSEgE4mipGyhWjNNdpPapPobKQNhfiPuASfkl5TetIIxubQeQ962YCNRtemNj0KLs5p3v7/eSrSy6JWZn1MX3iT5q+QRujURoLBGz1WNHIBSAEaCRuVaXClrm5j9LVCuw/PRfiM/UFY6Zj9sl/h/SFV2I0kZ99v6gtIzrsMGpOJqz6u9OrNpAQQQQAQQRFABV+kDa2aYf8bvAKwUS9m1glH/ABv/AElEFclUu6nUmi/Eb5qKnrGaSMO57fMLVk61ZvVHJLKbsh6o7fNLKyawSIo0RTISNEggODaPXLNZ4yw2cFxNS4SAVV7FKW+sydnFpEg8DVUFiL3D12uPF7wfEqwj6VoyY48n1CjWNTbnP4tor2ZWnTtB3SMLD40VjDNi1CN/FjgslaLadTukjO/DiHaFNs0zHAYRZ5CBrOKJ/eNqOGNFzs9xozh+sxw7KoxDGdT6cDXyKqRJK0dWOcfhSskH5Xqxscsj21qTspNDhd24Sl4inyxIF3H6p7jTyPuUa3ySRNLpAXsGurOkoN+EZ+CeOWuMDix5ae5wCEc51Nlkadge0PHexFwqpnGN0IuZsl6N6H6NjzNWhHVYQaUOY6xAou6grO6LXI2EyTOAM0pq51KdXKjWjYMqnitEFWOOou3bi1v+lk/Ef+orX+jk/S/eZ5FZG8fppfxH/qK1no5OcvNn/ZaM2/QQSS8KFlKg0j0xsdiytEoDjqjaC95/hbqHE0WD9K/pGdC42Wxvo8fTyt1s/wCNh2O1EnZq16uJzWklxcXFxdmXEkkk66k6ykHaLx9NWZEFlqNjpHkE/wALR71Wj002rbZouzpPKq55csoxZrodztYW1wiu3IJbVMVfatNXWmUySw4cQFcOLKgpWhVxYZA4tc01GJvmtHd9kY8ZsaewJuXRprX44er7TPqnluKrHKlljHRbN6qdUewuq0KQnUz0CCCCRodtvKOJ8THnryuLI2+0QMTuQAUuqxt5Hpr5s7Nlns75D96VwA8GeK2JemQ6pq1Nqx43tcPApwkJOAJG4+3UlsNCDxCtPSBd0dhijmjLiHSCMxuIIza5wLXawRh21WTZpHDWjsTSNtKjVX3rVnY7jYT1U6Vm7j0wscjQBOwHc6rdnFaGOZrhia4OB1EEEHtCzs7XCkRRokASCFEaA87ugaRhJeB2fBSLNGWZNf34ge8FNsvYtycyv3Xg+alNvSI+u145sB8QsGvaZDbXgEHEd3Wa4V4hwqnha6+vC08cPvBKjwS2Z2qRo7XN81NZYmOHUeDxDmlObTf2EiezgjqOYeDi3PwVlE2nqyWhvc8e9Rf8MdT1stxB/qgy7nDVh7CB7gqlyTZjVi20vGQmaTufGR30oidapSM4opfuEA9zh71H+Rv2g9jj/wClGNlFaguB3EgEcq0qnyyTwwRzfdqY4/InUkB69kmxAkU1xHFTuNF0D0eX1aLVZnOtUZjmZI5jgWublkWmh15HWFgrZIcYZPUObR0VobUOZXaDrBB17FtPRvpFJaopGzOxvikLRIBQSMqcJ+9lmnMtjjpib0+ml/Ff+orUejs0dL/9fm5Zi9x8/N+K/wDUVeaJWsRiV2s/Nho9pxJDR3rQmi0300isEdSC9+xo7szsXGL49IttnJdj6Fnsx1GXPWT3KP6UryL7a5hOLouq40PWl1vdQ6mioAHA71jnSHIb/ErO1pITK8kkmpJNSTnUnXmmgEqaN49YEc9SKzgk9UVKQWN3sIIK6Ho5bo2ij3Af3uCwtnuy0v8AVwDz8ip+jsTorV+0SOAa0uNHObU4mNANNnWr2KdbrTeo7LckzHUwOa7kQtI2PJUFpuizSw9PC4B4AcHsLMjlWpb705o5fWON4lIBjpV9aNew6ngnxGwrXjplM+Xcau65Mi3dn3qesxcF/wBnlnMUcrXOwk0BBqARqotOkAQKCj2+0iOKSQ6mMc88mtJPkgMpon87brwtGsdK2Fp4QtwnxqtUSsx6N4S2wte71pXOldze4u960lVSC6oYkiqFUxtW6Q3FDbY2x2gOLWuxtwuLS11C2oI4OOtYm8PRJEamG0yNOwSNa8d7cJXR6oVQNuJ270XW2M1j6OUfZfhP5X0810H0X3RLZrK9toa5r3TPdhJzDQA0UochkVqqoVRRs8DTae3NDpFGc5NmRGi5HpLxjaaE0I4H4IKIboEnXL3AnOgpTggj/U+3FhdLXsa7owQR2hMOuNuwyRntp7wri7sWBtagU1Kc08FivlYy7Lpm1MkDxucGn4FNT3dMz9y08WlzVsWRNO3vCdMNctfIn3FPjB5KxTLdKzZOzlR486qZHpNI3Lp2ng8Fp7ahaX5IBtcBudQjxHvQku/7DCPtNcPEVS4/R+Sf2K6yaWOoKtad5a5p8Kqb/mWJwo9p4ijT4VoinumJwo6ADi2h+B8FDs2jwheXx9GQRQtkZUU4B2o8QnrIbw+jn+L2MvL5g+Q0DYYRWNocD1nlwNdR30XUNEnROskL4I+jY5ocGbQamoJ2mtc1k9Errsz5y2SytEjYw9jsWJrhXCerWlRUbF0NjaZDIbE8Zo8rjZ047fQ/aJvxX/qKs9EYay19kV7SaA9lSq6/h+0z/iv8yrHRWYMMjjqaypHAZgjtCqso4tpFMZLXO4mpM0hO3W9xNVDsrquPAZd6XNPV8r9rnPPa4k+8qEyQtNRsWbaXVW0pzw66pEUIa7JOwPa/OgzpUmuSMtzOdaEiu/PJR6ae13clsDXtrqqFvbXcMU3RTxt6zHfOYAC4scKEhv1sLg1xGsgOpnQLlsBzC6Xohhc0a+8pS6qrNxPv6yxw2Sd8GEula1jnR6nkvaScIJzoDq3qq0au1ssYxOJdHJHM9tcnRBzS9jht9UO5tTun0rIWtwNNZK45TUhoGwk7TXbuTHozvOEyOZUkmpxHaNxWvPuRl4/9bWutukd345G2lzXAGjWEVcH7S0/Vpl1qjXrUXRTTojp2SY5o2P8A2d7iOkMZqQ2R31iMs9e+utQm3bGJXmSz4p3yHC9paQ4ADDRzj1RTXlyqt3o3dEMcTW0a+TMyOLRVz3ZuOeyurhRXuM9WdKp+mkjvo4K8y4+ACotMb9tr7K9ro8DJS2EnARUSGhFSdoqF09sYGoAcgsdp67pJ7BZ/anMrh9mED3u8E09ry7IBHBEwfVY0dwUiqS8pNVSDlUKpFUdUAuqIlJqhVBjJREpNURKCE4ppyU4ooRV7Rxr3ZpksQKZI0EFm1cUu21xyZMf0bvZdq7FdfJpKZNa/kQqC8bjxnE0Fjt7feEmxWu1wHW143GoqsZlr2q4y+l/Uj1mOHKuSUxzDtI7PgocWmDh9JZzza4HzUhulFld67Ht5sJ8lfKJ4VJxNp64pxJ96OLLJrq8A4HwqkR2iyPzZMwHjl8E5PBGet0kfPG0eafIuKQHbKeY80oN5jln5KA1wOTJqngf/ACU90c7QScMgpwr5Ap8oXGqq9b8dZbRDK3CHlsrBiGsOwgZZHXsO5FH6RbYwlshY4HNr2saDTlqVXplGZGteQ4OiGMNNa5UcQK7wFn7veS17XZ9G80P2H0c3wIUz8ayddrm1X7GXF8jnVc4lxI1EnPERqHFLtNvi6GX51uLozgAObnGjRTfrr2LLXw0FmWR2dig3JAZjhOTQKuO4bAOfuT3S4xU2igJA7VDJWyjuNnSGvWbsB9+9VmlkDWOjY1oHVLjQAazQe9KHVdYNSsmNyUezRUAU6zhZ1rPREZoVrLlt+FlGmhO1ZiSHcpd2SCoacs1K3RYb0Lh0YixUyqXRkP5AnzVnc0cQfnAI5AairQCcqYhTXu2qpuS44ZWkOLgQBRwcRnwTl5TS2Kzyl0vSkDDZy4Coc/qip4Vr2K8f0uvU9qPSDSvFbB0JGCI4QfaeKhx5awt5o3f7Z21rRw1iua4jZ7KRrV1dtvdCQ4GhHjzRMrLs7hLjp6Bsl41yd3/FZW0ydLfLtos9na3k6U4z4ELNXHpli6svV1UO/eD/AHsVhoFKZHWm0HXLKaH7Lcm+FFthZb05fkxuM7bsuRVTLXpQK00wO1RgpsFIktLG+s9o5kBGjSKoqqom0kszdcrT92p8lAtumkDR1A+Q7g0jxKfGhpKpLiso3Thh/cS/ypY0waf3Mn8vxVePL6JpSU7YG1cTuFO9ZY6Vt/2n97fipNj0uY0GsMlSa5FnxRfjy16OXtrkFmf84s/2Zf8A8/8A0go8eX0vlHJrPpOR6wpyeD4FWcGkjHa8+ba+SxVnbY5KYhgJ2ZhWTNF4nZxyO7HArla6bKG2Qv1hvfTzSnWOB28dxHgsvZrimj9S0vA3OZiCdku60H/5EX6CnqF/1po7qh2PFeOXgU+LmB/23dyysVltjfrNkH3mO8yE8LVamZmA824h4NqjjC3Vzb7kAAww9YmmJueHiaJDbK5jaBzqjXmc+Cbu69ZnVxBzAKazr7wCFMktQ1ntzrVLU3sbqpLqnC41Dq4SdddrSsvcg+cc3ewNPHB0jPJgWmvI9XENjmuH5qHzVDZrG6K0AuoWPifK1wzDsT5Mgd4xEEbCtTiovN1C1v2z5KZorZj0Lne1IR2Ny86quviUdIzm53cP6rYWGyiKywVFC5oed9ZDi/7JSDKiggzWZ0wsh+VNyqOiaajUDifUE79S2M3zQcXfVFT2Cq5rZ70kMuIuNHPqRr1ninZ1ope0wRpbCVLdDmeacis9diwdBuHNT7JcsspAjje87MLSTluorq5Loac35AZuO4DMq9t1n6a7ppoqsfCS+MtyOAaxlvb4gKsZtOWWlfddlttlLTNG5kbjQY6DMcK1Uq3WkWhszZBkJY+jH2Qw1PeT3qguW/J3vYZpHPjqGgPcXDDtNCtDbYcL3ACjanDupwK0xkZ5ZWLzRzQexzwtc9j8RxVLZHDUaatStXejKxYSAJAfax1I7CKKZoI75gfeePEFacp2RMyv24HpxolJYM644n1DJKUo4/VcNh86LVaHPEVmjbwr3mqvPS7aWtu8h1DjljaK7C04yR2NK5fDpdDGAC45CmQJTw1jTz3nHXLPaKqWx65JF6T4GDKORx/hHmlj0vAarI885APctLnix8eToN+XXNM4YJQxoGrrZneaEKnl0LldrmHYKeJqsu70xO+rY++X4NTLvTLLTKxs7Zj/AOEeSHMMkC87uET3Nq8lpIzI+Cq5bQ4age/+isLx9KEsjXNFkszK7akkcsgsrab7lfmRGOwp35MP41ky/rT3HMxz6SuDRvc6g7qrXR3VEQCCCN9X/Fcmivp7TUMh7WV8yrEac2sCgfGBwj/qnj88kTl8e/66aLnj3Dvf8Ur/AAlm4d71y1+m9rP7wdjFDfpJaDrlkP8AFTwCf+R+J8X664buZv8A5noLjhviTe4/xu+KJL/I/D8U+1jDaGfvrPXi3qlTGPseX0sfEE+5Wggm2Tt/iYEZs1o3wO5tC5eLTkas7gPorc8Dc+p81YRWq0bLRBJ95utV0limpnZoX/dNCq108IdhkgfE6ueF3uSuI3K07mSn1rPZ38WnCVLsc2BoAs7h/EXU7a1VXa7jZExr2zS0dsbUnVVQumLf31qFN8dUtUbjRWi3PeMLatPHF5OyVLa7ZI2XoJ/Ve3IgUxA8tR4qRZNJXtABnYQP92zPqRxLSEm2WptpkaXTQFgIOEBzOevWnIJomW1dFZi15q6N+Fv26Zx99W9yg3BeLnujhc4GN7nsZXLopH0aHl5+qXAVG2tUV+XTaJAwRNEoq442uaRliDcWeRwlQrojIrCW5UOPe07CO1XvskKaxSPtvQSNIf0oic3d1gCeVKldK0kjo+BgFKkZcBQBZi9KymGYPMdqjaY3yN/eNApG4nXjAqCdqk3G09I180z5CHA9ap1bASVWOvSb32d09twYy0NGurYxzJFfCqw+ilhE1pYw5CjjXcQ04ezFhXQdItHPlpq2YR1eXGrSderahcHo9dAXPFoYXFtG9RwwnfrNU7jbSmUjPNb2K2ulgBqadqi3td5s8jo3uBoAcQ1EEV2qit98ECjMuPwXNq706tzW2h0w0gAj+TRetJlIR9WM5Ecz5Ld6OR4rutDCPWs7q88BBC5VoxdnSVkkzLjUchqquwaMN+Yk3CN7OZc0n4BbfHiw+SuUXq/rMjbl1hWn2aHzoraw6VObVkgxsqRQ8NvNZ+RxJY/t/NIPcob3ZV4k95yUr1K7roDpDA75pmIdYnOlAXAZV26lvivK932x8RxBwB4mjRz3rqWhnpNZQR2uRlB+8GKg5k61Uy2i469Iv/8AQFuOCzwg+1I79Lf+y4g055rovpXvhlqtrjE8PjaxjGOaah1G1JH8TnDsWAYBtSvsfwntQ7/77U5kiKAbySaBOEIqJgk8klLKSSghU4IkdURKACCKqCAUgkdiCDdKFkah8ibv8FKBj9tneQnWsYdT2fmWWlbVzrKR6rh/N7iqm7rHimk6TC5w34qU4FaoWYfZPJwUP5JhnLtQ6OpoW7CnobPzwhzIwWtdQbTSnJIFkZ/tjscPipFklMjeoCTU69VK5J2yQucHVFS1xaaNyS1S2gG6Yz+7cOTnDyKpr6sIhDOq8xOdR4JzafqlrqVC2Jusn6vgoN73JI+J7WB2IjVVwB4bVUmRXKMVY7Q9hLWuIBIBpkSK7aKXZJa2qccT4FRLJC4Oa1wIdjDSDrBBAothbdGYYQ6ZjpC8nMOLSOsc6ANHmnjLdi2RVPS7HrSXBKs4VYlWku9+pXlnkWZsciuLPMt4wyjKaWwPmtj2RtL3UaKDg0ZncE1d+h0TZKWlxkeBUxtNGCufWdrPZRbS+bWyzRlzQ3E89bVVxpt26liBbS50j5CS59RQcVlcccbuujHLLKah22aYwQuEVns0b2syc6paKj2KVqOJ7Ff2TSkmyB5Y2NtSGsZXMk0Bc461g2WKNvrZ5k5kg+CdmvSMMEeeEagDqzrr5qeZ34kCSegpuIHc8qJ0+WXZy57ApkMUUuQJa6pNMQzqdmWup1FRLVYnRuwuyaBUHY6mqnvClRqSpzOe7+g1AcSkOfQAvPIAAnvKW4VBLtQ2Io4qkE6yQOQ3BMH5hTCNzQPefNMStaMzUeKdndVxPFEXkDIV8UIQnzt2OB4ZhMm1cFKD+t6ng0eacD/sj+VAV/yjgiMx3KyxDcO7+iSTw8EBX9KdwRGQ7lYJJHBBoHSFAvKnEcEVOCAg4igK8VOw8EktQEcNcgn8CCA3IDNsZ/MEgxxbY3d4RsaKaiifJTVUcwaLFrw/TVrihwnqyDJU9ga11SekoK7SrSS3tOVCTTZWncjbZwxjXjN5zw7AOITFxkntMZa+q0MxANFK1pUomGQGvTFg9kE0QEeXWjcSdtDTPcmHWbc16XI/H17iZ8qlrQWh4yrVpHjUFRr2vS1wgBk0rnHZ1HUG93VRQxFnqscN5oM0p8ziDk4c6DuRMqrw4a7quuWQutDMdS6pe6opU5uWvtdqc5had3ksjdVsDpsZya1rtesbMyrl9+wAZyBdHx9xz/JJL0Q5HEkl1aU1awg05qYlaWeSinQT5qmY9IttswRSOOoMPlRayosVdot4qTrJJOveoM947lTOtzNz/wCUJt1sZ7Djzf8AALHTfnFjLeZ3py647TaZRFBE+Zx+oG5U2lxPVA4khQIr4wAhkTBltJJ71c3XpZeUIrZgYw8DNsYJcBWlHOByzOpPRXNFve5pLO/DaIZLK8+riBwOPA1I/KTyS7Bb8XzM9H0IIIPrNHsu301HsKevHSW9rQ0smklew62lrMJpmMqKpbFa9zh+QeSei5NDf1xlsXSxdeLqEuB1NccsQ/sLPWubDQtoTXuSDdU5rVpqd7h8Ug3LN7I/M34o0WzBtrztHcnWXifZ80Dc8u5o5uakW2yPhwh7aEiuw1HMIJOc0ObiA1iqEOYTdi9WpcKEatyNzs8iByCnaj2EIUCZM3HwCSZuJ8EbB80SCRwTBkHHvCTib/ZQD5cOCQXhNlzf7KQXN3DvQDhlCQ6YJGNu4IukHBMAZwjSelHDuQQG9gY/2/BLkD6ZSHuRoKeMG0SODC4uLwSd7fglWaRrS7EcRdTOhGEcAjQRobW0N8M1YR24vckzTMca1wjcAfeiQRqEbdCzY93efghJEwtI6R1SOfuQQRo1ZZ7oawOHSk4m0q0YSKmu1Vr7BKDlJUcafBBBaTqJWcROFtSKgUKda4b/AAKCCky+mA2+BUS+aSQuY11C4ipINKA1KCCey0z0VwkEHpG69WEqTbLkY41ZKG7xgd7kSCD0TDdLWtcC9r8QpUsdVuYzbuKsoIow3OU4tVMDqUGrOvuQQQNFdMz2v5SiMzPaPcUEEj0P5TH7R/KkutEftO7kEEtjRvpozrLiOACi22CKQjE6TIUAAaAAggnsaHFDA1mHC8nY7FSnZqKYdZYz7feEEEjJ+Rx/b/Mh8ii3O/MiQQB/IovZP5ij+RxewfzFBBAH8ji9jxKBssfsDvKJBBC+SM9gd5Q+SM9kIIIMXyVnshEggm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8203" name="Picture 11" descr="C:\Users\Camile\Documents\engso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4218" y="4689540"/>
            <a:ext cx="2600325" cy="1733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20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4880" y="5208394"/>
            <a:ext cx="4844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NOME </a:t>
            </a:r>
            <a:r>
              <a:rPr lang="en-US" dirty="0" err="1" smtClean="0"/>
              <a:t>Psicopatologia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“pathos”   -     </a:t>
            </a:r>
            <a:r>
              <a:rPr lang="en-US" dirty="0" err="1" smtClean="0"/>
              <a:t>Sofrimento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Freud – “</a:t>
            </a:r>
            <a:r>
              <a:rPr lang="pt-BR" dirty="0"/>
              <a:t>Psicopatologia da vida </a:t>
            </a:r>
            <a:r>
              <a:rPr lang="pt-BR" dirty="0" smtClean="0"/>
              <a:t>cotidiana</a:t>
            </a:r>
            <a:r>
              <a:rPr lang="pt-BR" dirty="0" smtClean="0">
                <a:effectLst/>
              </a:rPr>
              <a:t>“ 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0980570"/>
              </p:ext>
            </p:extLst>
          </p:nvPr>
        </p:nvGraphicFramePr>
        <p:xfrm>
          <a:off x="3680758" y="4303335"/>
          <a:ext cx="5506508" cy="1808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3252" y="4131057"/>
            <a:ext cx="4021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Conceitos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704088"/>
            <a:ext cx="8305800" cy="1143000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Nascimento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5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5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Psicodinâmica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do </a:t>
            </a:r>
            <a:r>
              <a:rPr kumimoji="0" lang="en-US" sz="5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Trabalho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4947229" y="2090913"/>
            <a:ext cx="1161956" cy="930580"/>
            <a:chOff x="-535551" y="-92745"/>
            <a:chExt cx="1161956" cy="930580"/>
          </a:xfrm>
        </p:grpSpPr>
        <p:sp>
          <p:nvSpPr>
            <p:cNvPr id="15" name="Retângulo de cantos arredondados 14"/>
            <p:cNvSpPr/>
            <p:nvPr/>
          </p:nvSpPr>
          <p:spPr>
            <a:xfrm>
              <a:off x="-535551" y="-92745"/>
              <a:ext cx="1161956" cy="9305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tângulo 15"/>
            <p:cNvSpPr/>
            <p:nvPr/>
          </p:nvSpPr>
          <p:spPr>
            <a:xfrm>
              <a:off x="-490124" y="-92745"/>
              <a:ext cx="1071102" cy="8397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/>
                <a:t>Dejours</a:t>
              </a:r>
              <a:endParaRPr lang="en-US" sz="2000" kern="1200" dirty="0"/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683443" y="2221524"/>
            <a:ext cx="1161956" cy="930580"/>
            <a:chOff x="-535551" y="-335999"/>
            <a:chExt cx="1161956" cy="930580"/>
          </a:xfrm>
        </p:grpSpPr>
        <p:sp>
          <p:nvSpPr>
            <p:cNvPr id="22" name="Retângulo de cantos arredondados 21"/>
            <p:cNvSpPr/>
            <p:nvPr/>
          </p:nvSpPr>
          <p:spPr>
            <a:xfrm>
              <a:off x="-535551" y="-335999"/>
              <a:ext cx="1161956" cy="93058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tângulo 22"/>
            <p:cNvSpPr/>
            <p:nvPr/>
          </p:nvSpPr>
          <p:spPr>
            <a:xfrm>
              <a:off x="-490124" y="-335999"/>
              <a:ext cx="1071102" cy="8397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/>
                <a:t>Guillant</a:t>
              </a:r>
              <a:endParaRPr lang="en-US" sz="2000" kern="1200" dirty="0"/>
            </a:p>
          </p:txBody>
        </p:sp>
      </p:grpSp>
      <p:sp>
        <p:nvSpPr>
          <p:cNvPr id="24" name="Retângulo de cantos arredondados 23"/>
          <p:cNvSpPr/>
          <p:nvPr/>
        </p:nvSpPr>
        <p:spPr>
          <a:xfrm>
            <a:off x="6082681" y="2234775"/>
            <a:ext cx="2226432" cy="627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a direita 4"/>
          <p:cNvSpPr/>
          <p:nvPr/>
        </p:nvSpPr>
        <p:spPr>
          <a:xfrm>
            <a:off x="6082682" y="2263191"/>
            <a:ext cx="2014396" cy="6920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12700" rIns="12700" bIns="1270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solidFill>
                  <a:schemeClr val="bg1"/>
                </a:solidFill>
              </a:rPr>
              <a:t> </a:t>
            </a:r>
            <a:r>
              <a:rPr lang="en-US" sz="1800" kern="1200" dirty="0" err="1" smtClean="0">
                <a:solidFill>
                  <a:schemeClr val="bg1"/>
                </a:solidFill>
              </a:rPr>
              <a:t>Ciências</a:t>
            </a:r>
            <a:r>
              <a:rPr lang="en-US" sz="1800" kern="1200" dirty="0" smtClean="0">
                <a:solidFill>
                  <a:schemeClr val="bg1"/>
                </a:solidFill>
              </a:rPr>
              <a:t> </a:t>
            </a:r>
            <a:r>
              <a:rPr lang="en-US" sz="1800" kern="1200" dirty="0" err="1" smtClean="0">
                <a:solidFill>
                  <a:schemeClr val="bg1"/>
                </a:solidFill>
              </a:rPr>
              <a:t>Sociais</a:t>
            </a:r>
            <a:endParaRPr lang="en-US" sz="1800" kern="1200" dirty="0">
              <a:solidFill>
                <a:schemeClr val="bg1"/>
              </a:solidFill>
            </a:endParaRP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800" kern="1200" dirty="0" smtClean="0">
                <a:solidFill>
                  <a:schemeClr val="bg1"/>
                </a:solidFill>
              </a:rPr>
              <a:t> </a:t>
            </a:r>
            <a:r>
              <a:rPr lang="en-US" sz="1800" kern="1200" dirty="0" err="1" smtClean="0">
                <a:solidFill>
                  <a:schemeClr val="bg1"/>
                </a:solidFill>
              </a:rPr>
              <a:t>Psicologia</a:t>
            </a:r>
            <a:endParaRPr lang="en-US" sz="1800" kern="1200" dirty="0">
              <a:solidFill>
                <a:schemeClr val="bg1"/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1835359" y="2387175"/>
            <a:ext cx="1755980" cy="627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1921565" y="2358887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Medicina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Psiquiatria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93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7165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ocorre</a:t>
            </a:r>
            <a:r>
              <a:rPr lang="en-US" b="1" dirty="0" smtClean="0"/>
              <a:t> com a </a:t>
            </a:r>
            <a:r>
              <a:rPr lang="en-US" b="1" dirty="0" err="1" smtClean="0"/>
              <a:t>psicopatologia</a:t>
            </a:r>
            <a:r>
              <a:rPr lang="en-US" b="1" dirty="0" smtClean="0"/>
              <a:t> do </a:t>
            </a:r>
            <a:r>
              <a:rPr lang="en-US" b="1" dirty="0" err="1" smtClean="0"/>
              <a:t>trabalho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1505" y="2776352"/>
            <a:ext cx="3288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Psicopatologia</a:t>
            </a:r>
            <a:r>
              <a:rPr lang="en-US" dirty="0" smtClean="0"/>
              <a:t>  do </a:t>
            </a:r>
            <a:r>
              <a:rPr lang="en-US" dirty="0" err="1" smtClean="0"/>
              <a:t>trabalho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36759" y="2705529"/>
            <a:ext cx="2881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Psicodinâmica</a:t>
            </a:r>
            <a:r>
              <a:rPr lang="en-US" dirty="0" smtClean="0"/>
              <a:t> do </a:t>
            </a:r>
            <a:r>
              <a:rPr lang="en-US" dirty="0" err="1" smtClean="0"/>
              <a:t>trabalho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070333" y="2705529"/>
            <a:ext cx="765222" cy="50468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82903" y="3688667"/>
            <a:ext cx="530771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Descompensações</a:t>
            </a:r>
            <a:r>
              <a:rPr lang="en-US" dirty="0" smtClean="0"/>
              <a:t> </a:t>
            </a:r>
            <a:r>
              <a:rPr lang="en-US" dirty="0" err="1" smtClean="0"/>
              <a:t>psiquiátricas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Conhecimento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: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pt-BR" dirty="0" smtClean="0"/>
              <a:t>Psiquiatria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pt-BR" dirty="0" smtClean="0"/>
              <a:t>Psicopatologia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pt-BR" dirty="0" smtClean="0"/>
              <a:t>Psicanálise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pt-BR" dirty="0" smtClean="0"/>
              <a:t>Psicodinâmica</a:t>
            </a:r>
            <a:r>
              <a:rPr lang="pt-BR" dirty="0" smtClean="0">
                <a:effectLst/>
              </a:rPr>
              <a:t> </a:t>
            </a:r>
            <a:endParaRPr lang="en-US" dirty="0" smtClean="0"/>
          </a:p>
          <a:p>
            <a:pPr marL="2571750" lvl="5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377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2577" y="357809"/>
            <a:ext cx="8305800" cy="1143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Normalidade</a:t>
            </a:r>
            <a:r>
              <a:rPr lang="en-US" b="1" dirty="0" smtClean="0"/>
              <a:t>, </a:t>
            </a:r>
            <a:r>
              <a:rPr lang="en-US" b="1" dirty="0" err="1" smtClean="0"/>
              <a:t>Saúde</a:t>
            </a:r>
            <a:r>
              <a:rPr lang="en-US" b="1" dirty="0" smtClean="0"/>
              <a:t>, </a:t>
            </a:r>
            <a:r>
              <a:rPr lang="en-US" b="1" dirty="0" err="1" smtClean="0"/>
              <a:t>Patologia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88633" y="1987826"/>
            <a:ext cx="58775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OMS    -     </a:t>
            </a:r>
            <a:r>
              <a:rPr lang="en-US" dirty="0" err="1" smtClean="0"/>
              <a:t>definição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Primeira</a:t>
            </a:r>
            <a:r>
              <a:rPr lang="en-US" dirty="0" smtClean="0"/>
              <a:t> </a:t>
            </a:r>
            <a:r>
              <a:rPr lang="en-US" dirty="0" err="1" smtClean="0"/>
              <a:t>Tese</a:t>
            </a:r>
            <a:r>
              <a:rPr lang="en-US" dirty="0" smtClean="0"/>
              <a:t> (</a:t>
            </a:r>
            <a:r>
              <a:rPr lang="en-US" dirty="0" err="1" smtClean="0"/>
              <a:t>séc</a:t>
            </a:r>
            <a:r>
              <a:rPr lang="en-US" dirty="0" smtClean="0"/>
              <a:t>. XIX)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1200150" lvl="2" indent="-285750">
              <a:buFont typeface="Arial"/>
              <a:buChar char="•"/>
            </a:pPr>
            <a:r>
              <a:rPr lang="en-US" dirty="0" err="1" smtClean="0"/>
              <a:t>Patológico</a:t>
            </a:r>
            <a:r>
              <a:rPr lang="en-US" dirty="0" smtClean="0"/>
              <a:t> (</a:t>
            </a:r>
            <a:r>
              <a:rPr lang="en-US" dirty="0" err="1" smtClean="0"/>
              <a:t>visível</a:t>
            </a:r>
            <a:r>
              <a:rPr lang="en-US" dirty="0" smtClean="0"/>
              <a:t>)    X      Normal (</a:t>
            </a:r>
            <a:r>
              <a:rPr lang="en-US" dirty="0" err="1" smtClean="0"/>
              <a:t>invisível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88633" y="4717774"/>
            <a:ext cx="5877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Segunda</a:t>
            </a:r>
            <a:r>
              <a:rPr lang="en-US" dirty="0" smtClean="0"/>
              <a:t> </a:t>
            </a:r>
            <a:r>
              <a:rPr lang="en-US" dirty="0" err="1" smtClean="0"/>
              <a:t>Tese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lvl="2"/>
            <a:r>
              <a:rPr lang="en-US" dirty="0" smtClean="0"/>
              <a:t>Normal – </a:t>
            </a:r>
            <a:r>
              <a:rPr lang="en-US" dirty="0" err="1" smtClean="0"/>
              <a:t>intervenção</a:t>
            </a:r>
            <a:r>
              <a:rPr lang="en-US" dirty="0" smtClean="0"/>
              <a:t> no </a:t>
            </a:r>
            <a:r>
              <a:rPr lang="en-US" dirty="0" err="1" smtClean="0"/>
              <a:t>patológico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88633" y="3695587"/>
            <a:ext cx="6798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dirty="0" smtClean="0"/>
              <a:t>"</a:t>
            </a:r>
            <a:r>
              <a:rPr lang="pt-BR" dirty="0"/>
              <a:t>A saúde é a vida no silêncio dos </a:t>
            </a:r>
            <a:r>
              <a:rPr lang="pt-BR" dirty="0" smtClean="0"/>
              <a:t>órgãos”, George </a:t>
            </a:r>
            <a:r>
              <a:rPr lang="pt-BR" dirty="0" err="1" smtClean="0"/>
              <a:t>Canguilhem</a:t>
            </a:r>
            <a:endParaRPr lang="pt-BR" dirty="0" smtClean="0"/>
          </a:p>
          <a:p>
            <a:r>
              <a:rPr lang="pt-BR" dirty="0">
                <a:effectLst/>
              </a:rPr>
              <a:t>	</a:t>
            </a:r>
            <a:endParaRPr lang="pt-BR" dirty="0" smtClean="0">
              <a:effectLst/>
            </a:endParaRPr>
          </a:p>
          <a:p>
            <a:r>
              <a:rPr lang="pt-BR" dirty="0"/>
              <a:t>	</a:t>
            </a:r>
            <a:r>
              <a:rPr lang="pt-BR" dirty="0" smtClean="0"/>
              <a:t>exemplo citado: homem morto em boa saúde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2577" y="610551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Saúde</a:t>
            </a:r>
            <a:r>
              <a:rPr lang="en-US" dirty="0" smtClean="0"/>
              <a:t> Ideal 	| 	</a:t>
            </a:r>
            <a:r>
              <a:rPr lang="en-US" dirty="0" err="1" smtClean="0"/>
              <a:t>Normalidade</a:t>
            </a:r>
            <a:r>
              <a:rPr lang="en-US" dirty="0" smtClean="0"/>
              <a:t> (</a:t>
            </a:r>
            <a:r>
              <a:rPr lang="en-US" dirty="0" err="1" smtClean="0"/>
              <a:t>saúde</a:t>
            </a:r>
            <a:r>
              <a:rPr lang="en-US" dirty="0" smtClean="0"/>
              <a:t> </a:t>
            </a:r>
            <a:r>
              <a:rPr lang="en-US" dirty="0" err="1" smtClean="0"/>
              <a:t>vivenciada</a:t>
            </a:r>
            <a:r>
              <a:rPr lang="en-US" dirty="0" smtClean="0"/>
              <a:t>)	 | 	</a:t>
            </a:r>
            <a:r>
              <a:rPr lang="en-US" dirty="0" err="1"/>
              <a:t>D</a:t>
            </a:r>
            <a:r>
              <a:rPr lang="en-US" dirty="0" err="1" smtClean="0"/>
              <a:t>oença</a:t>
            </a:r>
            <a:r>
              <a:rPr lang="en-US" dirty="0" smtClean="0"/>
              <a:t> </a:t>
            </a:r>
            <a:r>
              <a:rPr lang="en-US" dirty="0" err="1" smtClean="0"/>
              <a:t>descompensada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563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Sofrimento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, um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conceito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evoluiu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muito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0347" y="2504938"/>
            <a:ext cx="174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Patogênico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54506" y="2643438"/>
            <a:ext cx="298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Parte </a:t>
            </a:r>
            <a:r>
              <a:rPr lang="en-US" dirty="0" err="1" smtClean="0"/>
              <a:t>criativa</a:t>
            </a:r>
            <a:r>
              <a:rPr lang="en-US" dirty="0" smtClean="0"/>
              <a:t> </a:t>
            </a:r>
            <a:r>
              <a:rPr lang="en-US" dirty="0" err="1" smtClean="0"/>
              <a:t>acaba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14027" y="3851076"/>
            <a:ext cx="1954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SOFRIMENTO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17703" y="3851076"/>
            <a:ext cx="3185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Nível</a:t>
            </a:r>
            <a:r>
              <a:rPr lang="en-US" dirty="0" smtClean="0"/>
              <a:t> de </a:t>
            </a:r>
            <a:r>
              <a:rPr lang="en-US" dirty="0" err="1" smtClean="0"/>
              <a:t>satisfação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aumenta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74104" y="5618993"/>
            <a:ext cx="3569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Próximo</a:t>
            </a:r>
            <a:r>
              <a:rPr lang="en-US" dirty="0" smtClean="0"/>
              <a:t> </a:t>
            </a:r>
            <a:r>
              <a:rPr lang="en-US" dirty="0" err="1" smtClean="0"/>
              <a:t>passo</a:t>
            </a:r>
            <a:r>
              <a:rPr lang="en-US" dirty="0" smtClean="0"/>
              <a:t>: </a:t>
            </a:r>
            <a:r>
              <a:rPr lang="en-US" dirty="0" err="1" smtClean="0"/>
              <a:t>sofrimento</a:t>
            </a:r>
            <a:r>
              <a:rPr lang="en-US" dirty="0" smtClean="0"/>
              <a:t> = </a:t>
            </a:r>
            <a:r>
              <a:rPr lang="en-US" dirty="0" err="1" smtClean="0"/>
              <a:t>criatividade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Left-Right Arrow Callout 7"/>
          <p:cNvSpPr/>
          <p:nvPr/>
        </p:nvSpPr>
        <p:spPr>
          <a:xfrm>
            <a:off x="1253663" y="5618993"/>
            <a:ext cx="1676976" cy="629046"/>
          </a:xfrm>
          <a:prstGeom prst="left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74521" y="5025740"/>
            <a:ext cx="1904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SOFRIMENTO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5417" y="5748850"/>
            <a:ext cx="121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Prazer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54506" y="5564184"/>
            <a:ext cx="1172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Doença</a:t>
            </a:r>
            <a:endParaRPr lang="en-US" dirty="0"/>
          </a:p>
        </p:txBody>
      </p:sp>
      <p:sp>
        <p:nvSpPr>
          <p:cNvPr id="16" name="Seta para a direita 15"/>
          <p:cNvSpPr/>
          <p:nvPr/>
        </p:nvSpPr>
        <p:spPr>
          <a:xfrm>
            <a:off x="2126979" y="2643438"/>
            <a:ext cx="728590" cy="3693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baixo 17"/>
          <p:cNvSpPr/>
          <p:nvPr/>
        </p:nvSpPr>
        <p:spPr>
          <a:xfrm>
            <a:off x="4008709" y="3151269"/>
            <a:ext cx="318052" cy="51514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a direita 18"/>
          <p:cNvSpPr/>
          <p:nvPr/>
        </p:nvSpPr>
        <p:spPr>
          <a:xfrm>
            <a:off x="5089113" y="3851076"/>
            <a:ext cx="728590" cy="3693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baixo 19"/>
          <p:cNvSpPr/>
          <p:nvPr/>
        </p:nvSpPr>
        <p:spPr>
          <a:xfrm>
            <a:off x="7156174" y="4725878"/>
            <a:ext cx="477078" cy="83830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7502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835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Um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corpo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que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é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um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Eu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6466" y="4844555"/>
            <a:ext cx="6056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Sofrimento</a:t>
            </a:r>
            <a:r>
              <a:rPr lang="en-US" dirty="0" smtClean="0"/>
              <a:t> é:  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smtClean="0"/>
              <a:t>Experiência</a:t>
            </a:r>
            <a:r>
              <a:rPr lang="en-US" dirty="0" smtClean="0"/>
              <a:t> </a:t>
            </a:r>
            <a:r>
              <a:rPr lang="en-US" dirty="0" err="1" smtClean="0"/>
              <a:t>originária</a:t>
            </a:r>
            <a:r>
              <a:rPr lang="en-US" dirty="0" smtClean="0"/>
              <a:t> da </a:t>
            </a:r>
            <a:r>
              <a:rPr lang="en-US" dirty="0" err="1" smtClean="0"/>
              <a:t>própria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Impressão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ubjetiva</a:t>
            </a:r>
            <a:endParaRPr lang="en-US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58042299"/>
              </p:ext>
            </p:extLst>
          </p:nvPr>
        </p:nvGraphicFramePr>
        <p:xfrm>
          <a:off x="856466" y="2044375"/>
          <a:ext cx="7479574" cy="3239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2436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061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Racionalidade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Pática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75884993"/>
              </p:ext>
            </p:extLst>
          </p:nvPr>
        </p:nvGraphicFramePr>
        <p:xfrm>
          <a:off x="905309" y="1855304"/>
          <a:ext cx="7430730" cy="4805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1012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276</Words>
  <Application>Microsoft Office PowerPoint</Application>
  <PresentationFormat>Apresentação na tela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Fluxo</vt:lpstr>
      <vt:lpstr>Slide 1</vt:lpstr>
      <vt:lpstr>O Enigma da Normalidade</vt:lpstr>
      <vt:lpstr>Nascimento da Psicodinâmica do Trabalho</vt:lpstr>
      <vt:lpstr>Slide 4</vt:lpstr>
      <vt:lpstr>O que ocorre com a psicopatologia do trabalho?</vt:lpstr>
      <vt:lpstr>Normalidade, Saúde, Patologia</vt:lpstr>
      <vt:lpstr>O Sofrimento, um conceito que evoluiu muito</vt:lpstr>
      <vt:lpstr>Um corpo que é um Eu</vt:lpstr>
      <vt:lpstr>A Racionalidade Pática</vt:lpstr>
      <vt:lpstr>Fontes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</dc:creator>
  <cp:lastModifiedBy>professor.pro</cp:lastModifiedBy>
  <cp:revision>25</cp:revision>
  <dcterms:created xsi:type="dcterms:W3CDTF">2015-04-29T22:19:27Z</dcterms:created>
  <dcterms:modified xsi:type="dcterms:W3CDTF">2015-06-18T11:44:41Z</dcterms:modified>
</cp:coreProperties>
</file>