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85" r:id="rId4"/>
    <p:sldId id="286" r:id="rId5"/>
    <p:sldId id="258" r:id="rId6"/>
    <p:sldId id="287" r:id="rId7"/>
    <p:sldId id="288" r:id="rId8"/>
    <p:sldId id="289" r:id="rId9"/>
    <p:sldId id="265" r:id="rId10"/>
    <p:sldId id="266" r:id="rId11"/>
    <p:sldId id="269" r:id="rId12"/>
    <p:sldId id="278" r:id="rId13"/>
    <p:sldId id="290" r:id="rId14"/>
    <p:sldId id="279" r:id="rId15"/>
    <p:sldId id="291" r:id="rId16"/>
    <p:sldId id="284" r:id="rId17"/>
  </p:sldIdLst>
  <p:sldSz cx="12192000" cy="6858000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3333FF"/>
    <a:srgbClr val="FFFF66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714" y="6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27448" y="116632"/>
            <a:ext cx="9937104" cy="1297165"/>
          </a:xfrm>
        </p:spPr>
        <p:txBody>
          <a:bodyPr/>
          <a:lstStyle>
            <a:lvl1pPr>
              <a:defRPr sz="4000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01D9CE-4CDB-4977-BF8C-21895796A7EB}" type="slidenum">
              <a:rPr lang="pt-BR" altLang="pt-BR"/>
              <a:pPr/>
              <a:t>‹nº›</a:t>
            </a:fld>
            <a:endParaRPr lang="pt-BR" altLang="pt-BR"/>
          </a:p>
        </p:txBody>
      </p:sp>
      <p:sp>
        <p:nvSpPr>
          <p:cNvPr id="7" name="Espaço Reservado para Data 3"/>
          <p:cNvSpPr txBox="1">
            <a:spLocks/>
          </p:cNvSpPr>
          <p:nvPr userDrawn="1"/>
        </p:nvSpPr>
        <p:spPr>
          <a:xfrm>
            <a:off x="6064" y="647918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sz="1400" b="1" i="1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pt-BR" smtClean="0"/>
              <a:t>Prof. Fernando Campos Mendonça</a:t>
            </a:r>
            <a:endParaRPr lang="pt-BR" dirty="0"/>
          </a:p>
        </p:txBody>
      </p:sp>
      <p:pic>
        <p:nvPicPr>
          <p:cNvPr id="8" name="Imagem 7" descr="brasao_usp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7449"/>
            <a:ext cx="972457" cy="1396348"/>
          </a:xfrm>
          <a:prstGeom prst="rect">
            <a:avLst/>
          </a:prstGeom>
        </p:spPr>
      </p:pic>
      <p:pic>
        <p:nvPicPr>
          <p:cNvPr id="9" name="Imagem 8" descr="logo-esalq-simbol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42483" y="0"/>
            <a:ext cx="949517" cy="139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385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55440" y="274638"/>
            <a:ext cx="10009112" cy="1095376"/>
          </a:xfrm>
        </p:spPr>
        <p:txBody>
          <a:bodyPr/>
          <a:lstStyle>
            <a:lvl1pPr>
              <a:defRPr sz="4000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44487F-49D3-4FCD-9A38-F90905B72A05}" type="slidenum">
              <a:rPr lang="pt-BR" altLang="pt-BR"/>
              <a:pPr/>
              <a:t>‹nº›</a:t>
            </a:fld>
            <a:endParaRPr lang="pt-BR" altLang="pt-BR"/>
          </a:p>
        </p:txBody>
      </p:sp>
      <p:sp>
        <p:nvSpPr>
          <p:cNvPr id="7" name="Espaço Reservado para Data 3"/>
          <p:cNvSpPr txBox="1">
            <a:spLocks/>
          </p:cNvSpPr>
          <p:nvPr userDrawn="1"/>
        </p:nvSpPr>
        <p:spPr>
          <a:xfrm>
            <a:off x="6064" y="647918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sz="1400" b="1" i="1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pt-BR" smtClean="0"/>
              <a:t>Prof. Fernando Campos Mendonça</a:t>
            </a:r>
            <a:endParaRPr lang="pt-BR" dirty="0"/>
          </a:p>
        </p:txBody>
      </p:sp>
      <p:pic>
        <p:nvPicPr>
          <p:cNvPr id="8" name="Imagem 7" descr="brasao_usp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7449"/>
            <a:ext cx="972457" cy="1396348"/>
          </a:xfrm>
          <a:prstGeom prst="rect">
            <a:avLst/>
          </a:prstGeom>
        </p:spPr>
      </p:pic>
      <p:pic>
        <p:nvPicPr>
          <p:cNvPr id="9" name="Imagem 8" descr="logo-esalq-simbol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42483" y="0"/>
            <a:ext cx="949517" cy="139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669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48A004-7922-43F5-86C3-2108CB17D0A3}" type="datetimeFigureOut">
              <a:rPr lang="pt-BR"/>
              <a:pPr>
                <a:defRPr/>
              </a:pPr>
              <a:t>06/12/2020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1B09C6-FA4B-41F0-B222-6FA367823B48}" type="slidenum">
              <a:rPr lang="pt-BR" altLang="pt-BR"/>
              <a:pPr/>
              <a:t>‹nº›</a:t>
            </a:fld>
            <a:endParaRPr lang="pt-BR" altLang="pt-BR"/>
          </a:p>
        </p:txBody>
      </p:sp>
      <p:sp>
        <p:nvSpPr>
          <p:cNvPr id="16" name="Espaço Reservado para Data 3"/>
          <p:cNvSpPr txBox="1">
            <a:spLocks/>
          </p:cNvSpPr>
          <p:nvPr userDrawn="1"/>
        </p:nvSpPr>
        <p:spPr>
          <a:xfrm rot="5400000">
            <a:off x="-1239838" y="123983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sz="1400" b="1" i="1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pt-BR" dirty="0" smtClean="0"/>
              <a:t>Prof. Fernando Campos Mendonça</a:t>
            </a:r>
            <a:endParaRPr lang="pt-BR" dirty="0"/>
          </a:p>
        </p:txBody>
      </p:sp>
      <p:pic>
        <p:nvPicPr>
          <p:cNvPr id="17" name="Imagem 16" descr="brasao_usp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 rot="5400000">
            <a:off x="11007598" y="-211945"/>
            <a:ext cx="972457" cy="1396348"/>
          </a:xfrm>
          <a:prstGeom prst="rect">
            <a:avLst/>
          </a:prstGeom>
        </p:spPr>
      </p:pic>
      <p:pic>
        <p:nvPicPr>
          <p:cNvPr id="18" name="Imagem 17" descr="logo-esalq-simbol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11019067" y="5781007"/>
            <a:ext cx="949517" cy="139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489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55440" y="274638"/>
            <a:ext cx="10009112" cy="1139159"/>
          </a:xfrm>
        </p:spPr>
        <p:txBody>
          <a:bodyPr/>
          <a:lstStyle>
            <a:lvl1pPr>
              <a:defRPr sz="4000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E1C309-CFC2-4521-A8A5-CCFD0E902C73}" type="slidenum">
              <a:rPr lang="pt-BR" altLang="pt-BR"/>
              <a:pPr/>
              <a:t>‹nº›</a:t>
            </a:fld>
            <a:endParaRPr lang="pt-BR" altLang="pt-BR"/>
          </a:p>
        </p:txBody>
      </p:sp>
      <p:sp>
        <p:nvSpPr>
          <p:cNvPr id="7" name="Espaço Reservado para Data 3"/>
          <p:cNvSpPr txBox="1">
            <a:spLocks/>
          </p:cNvSpPr>
          <p:nvPr userDrawn="1"/>
        </p:nvSpPr>
        <p:spPr>
          <a:xfrm>
            <a:off x="6064" y="647918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sz="1400" b="1" i="1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pt-BR" smtClean="0"/>
              <a:t>Prof. Fernando Campos Mendonça</a:t>
            </a:r>
            <a:endParaRPr lang="pt-BR" dirty="0"/>
          </a:p>
        </p:txBody>
      </p:sp>
      <p:pic>
        <p:nvPicPr>
          <p:cNvPr id="8" name="Imagem 7" descr="brasao_usp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7449"/>
            <a:ext cx="972457" cy="1396348"/>
          </a:xfrm>
          <a:prstGeom prst="rect">
            <a:avLst/>
          </a:prstGeom>
        </p:spPr>
      </p:pic>
      <p:pic>
        <p:nvPicPr>
          <p:cNvPr id="9" name="Imagem 8" descr="logo-esalq-simbol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42483" y="0"/>
            <a:ext cx="949517" cy="139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732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DC8405-F59B-4EBC-8980-85A548FD4C41}" type="slidenum">
              <a:rPr lang="pt-BR" altLang="pt-BR"/>
              <a:pPr/>
              <a:t>‹nº›</a:t>
            </a:fld>
            <a:endParaRPr lang="pt-BR" altLang="pt-BR"/>
          </a:p>
        </p:txBody>
      </p:sp>
      <p:sp>
        <p:nvSpPr>
          <p:cNvPr id="7" name="Espaço Reservado para Data 3"/>
          <p:cNvSpPr txBox="1">
            <a:spLocks/>
          </p:cNvSpPr>
          <p:nvPr userDrawn="1"/>
        </p:nvSpPr>
        <p:spPr>
          <a:xfrm>
            <a:off x="6064" y="647918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sz="1400" b="1" i="1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pt-BR" smtClean="0"/>
              <a:t>Prof. Fernando Campos Mendonça</a:t>
            </a:r>
            <a:endParaRPr lang="pt-BR" dirty="0"/>
          </a:p>
        </p:txBody>
      </p:sp>
      <p:pic>
        <p:nvPicPr>
          <p:cNvPr id="8" name="Imagem 7" descr="brasao_usp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7449"/>
            <a:ext cx="972457" cy="1396348"/>
          </a:xfrm>
          <a:prstGeom prst="rect">
            <a:avLst/>
          </a:prstGeom>
        </p:spPr>
      </p:pic>
      <p:pic>
        <p:nvPicPr>
          <p:cNvPr id="9" name="Imagem 8" descr="logo-esalq-simbol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42483" y="0"/>
            <a:ext cx="949517" cy="139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168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55440" y="274638"/>
            <a:ext cx="10009112" cy="1139159"/>
          </a:xfrm>
        </p:spPr>
        <p:txBody>
          <a:bodyPr/>
          <a:lstStyle>
            <a:lvl1pPr>
              <a:defRPr sz="4000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E23D50-F48D-4B52-AE4E-E30278CA1947}" type="slidenum">
              <a:rPr lang="pt-BR" altLang="pt-BR"/>
              <a:pPr/>
              <a:t>‹nº›</a:t>
            </a:fld>
            <a:endParaRPr lang="pt-BR" altLang="pt-BR"/>
          </a:p>
        </p:txBody>
      </p:sp>
      <p:sp>
        <p:nvSpPr>
          <p:cNvPr id="8" name="Espaço Reservado para Data 3"/>
          <p:cNvSpPr txBox="1">
            <a:spLocks/>
          </p:cNvSpPr>
          <p:nvPr userDrawn="1"/>
        </p:nvSpPr>
        <p:spPr>
          <a:xfrm>
            <a:off x="6064" y="647918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sz="1400" b="1" i="1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pt-BR" smtClean="0"/>
              <a:t>Prof. Fernando Campos Mendonça</a:t>
            </a:r>
            <a:endParaRPr lang="pt-BR" dirty="0"/>
          </a:p>
        </p:txBody>
      </p:sp>
      <p:pic>
        <p:nvPicPr>
          <p:cNvPr id="9" name="Imagem 8" descr="brasao_usp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7449"/>
            <a:ext cx="972457" cy="1396348"/>
          </a:xfrm>
          <a:prstGeom prst="rect">
            <a:avLst/>
          </a:prstGeom>
        </p:spPr>
      </p:pic>
      <p:pic>
        <p:nvPicPr>
          <p:cNvPr id="10" name="Imagem 9" descr="logo-esalq-simbol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42483" y="0"/>
            <a:ext cx="949517" cy="139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852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55440" y="274638"/>
            <a:ext cx="10081120" cy="1121711"/>
          </a:xfrm>
        </p:spPr>
        <p:txBody>
          <a:bodyPr/>
          <a:lstStyle>
            <a:lvl1pPr>
              <a:defRPr sz="4000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39FD7F-E182-44CF-BE3F-4A064B1E23D9}" type="slidenum">
              <a:rPr lang="pt-BR" altLang="pt-BR"/>
              <a:pPr/>
              <a:t>‹nº›</a:t>
            </a:fld>
            <a:endParaRPr lang="pt-BR" altLang="pt-BR"/>
          </a:p>
        </p:txBody>
      </p:sp>
      <p:sp>
        <p:nvSpPr>
          <p:cNvPr id="10" name="Espaço Reservado para Data 3"/>
          <p:cNvSpPr txBox="1">
            <a:spLocks/>
          </p:cNvSpPr>
          <p:nvPr userDrawn="1"/>
        </p:nvSpPr>
        <p:spPr>
          <a:xfrm>
            <a:off x="6064" y="647918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sz="1400" b="1" i="1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pt-BR" smtClean="0"/>
              <a:t>Prof. Fernando Campos Mendonça</a:t>
            </a:r>
            <a:endParaRPr lang="pt-BR" dirty="0"/>
          </a:p>
        </p:txBody>
      </p:sp>
      <p:pic>
        <p:nvPicPr>
          <p:cNvPr id="11" name="Imagem 10" descr="brasao_usp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7449"/>
            <a:ext cx="972457" cy="1396348"/>
          </a:xfrm>
          <a:prstGeom prst="rect">
            <a:avLst/>
          </a:prstGeom>
        </p:spPr>
      </p:pic>
      <p:pic>
        <p:nvPicPr>
          <p:cNvPr id="12" name="Imagem 11" descr="logo-esalq-simbol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42483" y="0"/>
            <a:ext cx="949517" cy="139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281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27448" y="274638"/>
            <a:ext cx="9937104" cy="1121711"/>
          </a:xfrm>
        </p:spPr>
        <p:txBody>
          <a:bodyPr/>
          <a:lstStyle>
            <a:lvl1pPr>
              <a:defRPr sz="4000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1A33E0-DAB4-49C3-8354-7EE15F9F28FD}" type="slidenum">
              <a:rPr lang="pt-BR" altLang="pt-BR"/>
              <a:pPr/>
              <a:t>‹nº›</a:t>
            </a:fld>
            <a:endParaRPr lang="pt-BR" altLang="pt-BR"/>
          </a:p>
        </p:txBody>
      </p:sp>
      <p:sp>
        <p:nvSpPr>
          <p:cNvPr id="6" name="Espaço Reservado para Data 3"/>
          <p:cNvSpPr txBox="1">
            <a:spLocks/>
          </p:cNvSpPr>
          <p:nvPr userDrawn="1"/>
        </p:nvSpPr>
        <p:spPr>
          <a:xfrm>
            <a:off x="6064" y="647918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sz="1400" b="1" i="1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pt-BR" smtClean="0"/>
              <a:t>Prof. Fernando Campos Mendonça</a:t>
            </a:r>
            <a:endParaRPr lang="pt-BR" dirty="0"/>
          </a:p>
        </p:txBody>
      </p:sp>
      <p:pic>
        <p:nvPicPr>
          <p:cNvPr id="7" name="Imagem 6" descr="brasao_usp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7449"/>
            <a:ext cx="972457" cy="1396348"/>
          </a:xfrm>
          <a:prstGeom prst="rect">
            <a:avLst/>
          </a:prstGeom>
        </p:spPr>
      </p:pic>
      <p:pic>
        <p:nvPicPr>
          <p:cNvPr id="8" name="Imagem 7" descr="logo-esalq-simbol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42483" y="0"/>
            <a:ext cx="949517" cy="139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091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99DF3E-97B8-467F-B7E2-28A8AA77F716}" type="slidenum">
              <a:rPr lang="pt-BR" altLang="pt-BR"/>
              <a:pPr/>
              <a:t>‹nº›</a:t>
            </a:fld>
            <a:endParaRPr lang="pt-BR" altLang="pt-BR"/>
          </a:p>
        </p:txBody>
      </p:sp>
      <p:sp>
        <p:nvSpPr>
          <p:cNvPr id="5" name="Espaço Reservado para Data 3"/>
          <p:cNvSpPr txBox="1">
            <a:spLocks/>
          </p:cNvSpPr>
          <p:nvPr userDrawn="1"/>
        </p:nvSpPr>
        <p:spPr>
          <a:xfrm>
            <a:off x="6064" y="647918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sz="1400" b="1" i="1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pt-BR" smtClean="0"/>
              <a:t>Prof. Fernando Campos Mendonça</a:t>
            </a:r>
            <a:endParaRPr lang="pt-BR" dirty="0"/>
          </a:p>
        </p:txBody>
      </p:sp>
      <p:pic>
        <p:nvPicPr>
          <p:cNvPr id="6" name="Imagem 5" descr="brasao_usp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7449"/>
            <a:ext cx="972457" cy="1396348"/>
          </a:xfrm>
          <a:prstGeom prst="rect">
            <a:avLst/>
          </a:prstGeom>
        </p:spPr>
      </p:pic>
      <p:pic>
        <p:nvPicPr>
          <p:cNvPr id="7" name="Imagem 6" descr="logo-esalq-simbol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42483" y="0"/>
            <a:ext cx="949517" cy="139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476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72457" y="234299"/>
            <a:ext cx="364822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36982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972457" y="1435101"/>
            <a:ext cx="364822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32EBD6-3007-4E74-984F-40609750DB8E}" type="slidenum">
              <a:rPr lang="pt-BR" altLang="pt-BR"/>
              <a:pPr/>
              <a:t>‹nº›</a:t>
            </a:fld>
            <a:endParaRPr lang="pt-BR" altLang="pt-BR"/>
          </a:p>
        </p:txBody>
      </p:sp>
      <p:sp>
        <p:nvSpPr>
          <p:cNvPr id="8" name="Espaço Reservado para Data 3"/>
          <p:cNvSpPr txBox="1">
            <a:spLocks/>
          </p:cNvSpPr>
          <p:nvPr userDrawn="1"/>
        </p:nvSpPr>
        <p:spPr>
          <a:xfrm>
            <a:off x="6064" y="647918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sz="1400" b="1" i="1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pt-BR" smtClean="0"/>
              <a:t>Prof. Fernando Campos Mendonça</a:t>
            </a:r>
            <a:endParaRPr lang="pt-BR" dirty="0"/>
          </a:p>
        </p:txBody>
      </p:sp>
      <p:pic>
        <p:nvPicPr>
          <p:cNvPr id="9" name="Imagem 8" descr="brasao_usp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7449"/>
            <a:ext cx="972457" cy="1396348"/>
          </a:xfrm>
          <a:prstGeom prst="rect">
            <a:avLst/>
          </a:prstGeom>
        </p:spPr>
      </p:pic>
      <p:pic>
        <p:nvPicPr>
          <p:cNvPr id="10" name="Imagem 9" descr="logo-esalq-simbol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42483" y="0"/>
            <a:ext cx="949517" cy="139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25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A60276-E1D2-4468-9816-DC76F0B2E0E9}" type="slidenum">
              <a:rPr lang="pt-BR" altLang="pt-BR"/>
              <a:pPr/>
              <a:t>‹nº›</a:t>
            </a:fld>
            <a:endParaRPr lang="pt-BR" altLang="pt-BR"/>
          </a:p>
        </p:txBody>
      </p:sp>
      <p:sp>
        <p:nvSpPr>
          <p:cNvPr id="8" name="Espaço Reservado para Data 3"/>
          <p:cNvSpPr txBox="1">
            <a:spLocks/>
          </p:cNvSpPr>
          <p:nvPr userDrawn="1"/>
        </p:nvSpPr>
        <p:spPr>
          <a:xfrm>
            <a:off x="6064" y="647918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sz="1400" b="1" i="1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pt-BR" smtClean="0"/>
              <a:t>Prof. Fernando Campos Mendonça</a:t>
            </a:r>
            <a:endParaRPr lang="pt-BR" dirty="0"/>
          </a:p>
        </p:txBody>
      </p:sp>
      <p:pic>
        <p:nvPicPr>
          <p:cNvPr id="9" name="Imagem 8" descr="brasao_usp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7449"/>
            <a:ext cx="972457" cy="1396348"/>
          </a:xfrm>
          <a:prstGeom prst="rect">
            <a:avLst/>
          </a:prstGeom>
        </p:spPr>
      </p:pic>
      <p:pic>
        <p:nvPicPr>
          <p:cNvPr id="10" name="Imagem 9" descr="logo-esalq-simbol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42483" y="0"/>
            <a:ext cx="949517" cy="139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274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1127448" y="274638"/>
            <a:ext cx="9937104" cy="1095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0DB728DC-2CCA-47A2-A71D-1C85EBF642B5}" type="slidenum">
              <a:rPr lang="pt-BR" altLang="pt-BR"/>
              <a:pPr/>
              <a:t>‹nº›</a:t>
            </a:fld>
            <a:endParaRPr lang="pt-BR" altLang="pt-BR"/>
          </a:p>
        </p:txBody>
      </p:sp>
      <p:sp>
        <p:nvSpPr>
          <p:cNvPr id="7" name="Espaço Reservado para Data 3"/>
          <p:cNvSpPr txBox="1">
            <a:spLocks/>
          </p:cNvSpPr>
          <p:nvPr userDrawn="1"/>
        </p:nvSpPr>
        <p:spPr>
          <a:xfrm>
            <a:off x="6064" y="647918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sz="1400" b="1" i="1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pt-BR" smtClean="0"/>
              <a:t>Prof. Fernando Campos Mendonça</a:t>
            </a:r>
            <a:endParaRPr lang="pt-BR" dirty="0"/>
          </a:p>
        </p:txBody>
      </p:sp>
      <p:pic>
        <p:nvPicPr>
          <p:cNvPr id="8" name="Imagem 7" descr="brasao_usp1.jp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0" y="17449"/>
            <a:ext cx="972457" cy="1396348"/>
          </a:xfrm>
          <a:prstGeom prst="rect">
            <a:avLst/>
          </a:prstGeom>
        </p:spPr>
      </p:pic>
      <p:pic>
        <p:nvPicPr>
          <p:cNvPr id="9" name="Imagem 8" descr="logo-esalq-simbolo.pn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242483" y="0"/>
            <a:ext cx="949517" cy="139634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CaixaDeTexto 3"/>
          <p:cNvSpPr txBox="1">
            <a:spLocks noChangeArrowheads="1"/>
          </p:cNvSpPr>
          <p:nvPr/>
        </p:nvSpPr>
        <p:spPr bwMode="auto">
          <a:xfrm>
            <a:off x="1692275" y="2204864"/>
            <a:ext cx="8785225" cy="1200329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3600" b="1" dirty="0" smtClean="0">
                <a:latin typeface="Calibri" panose="020F0502020204030204" pitchFamily="34" charset="0"/>
              </a:rPr>
              <a:t>LEB0360 </a:t>
            </a:r>
            <a:r>
              <a:rPr lang="pt-BR" altLang="pt-BR" sz="3600" b="1" dirty="0">
                <a:latin typeface="Calibri" panose="020F0502020204030204" pitchFamily="34" charset="0"/>
              </a:rPr>
              <a:t>- Hidrologia</a:t>
            </a:r>
          </a:p>
          <a:p>
            <a:pPr algn="ctr" eaLnBrk="1" hangingPunct="1"/>
            <a:r>
              <a:rPr lang="pt-BR" altLang="pt-BR" sz="3600" b="1" dirty="0">
                <a:latin typeface="Calibri" panose="020F0502020204030204" pitchFamily="34" charset="0"/>
              </a:rPr>
              <a:t>LEGISLAÇÃO SOBRE RECURSOS HÍDRICOS</a:t>
            </a:r>
          </a:p>
        </p:txBody>
      </p:sp>
      <p:sp>
        <p:nvSpPr>
          <p:cNvPr id="2052" name="CaixaDeTexto 4"/>
          <p:cNvSpPr txBox="1">
            <a:spLocks noChangeArrowheads="1"/>
          </p:cNvSpPr>
          <p:nvPr/>
        </p:nvSpPr>
        <p:spPr bwMode="auto">
          <a:xfrm>
            <a:off x="2952540" y="4797152"/>
            <a:ext cx="626469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200" b="1" dirty="0">
                <a:latin typeface="Calibri" panose="020F0502020204030204" pitchFamily="34" charset="0"/>
              </a:rPr>
              <a:t>Fernando Campos </a:t>
            </a:r>
            <a:r>
              <a:rPr lang="pt-BR" altLang="pt-BR" sz="2200" b="1" dirty="0" smtClean="0">
                <a:latin typeface="Calibri" panose="020F0502020204030204" pitchFamily="34" charset="0"/>
              </a:rPr>
              <a:t>Mendonça</a:t>
            </a:r>
            <a:endParaRPr lang="pt-BR" altLang="pt-BR" sz="2200" dirty="0" smtClean="0">
              <a:latin typeface="Calibri" panose="020F0502020204030204" pitchFamily="34" charset="0"/>
            </a:endParaRPr>
          </a:p>
          <a:p>
            <a:pPr algn="ctr" eaLnBrk="1" hangingPunct="1"/>
            <a:r>
              <a:rPr lang="pt-BR" altLang="pt-BR" sz="2200" dirty="0" smtClean="0">
                <a:latin typeface="Calibri" panose="020F0502020204030204" pitchFamily="34" charset="0"/>
              </a:rPr>
              <a:t>Depto. de Engenharia de Biossistemas –  </a:t>
            </a:r>
            <a:r>
              <a:rPr lang="pt-BR" altLang="pt-BR" sz="2200" dirty="0">
                <a:latin typeface="Calibri" panose="020F0502020204030204" pitchFamily="34" charset="0"/>
              </a:rPr>
              <a:t>ESALQ/USP</a:t>
            </a:r>
          </a:p>
        </p:txBody>
      </p: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58"/>
    </mc:Choice>
    <mc:Fallback xmlns="">
      <p:transition spd="slow" advTm="133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 flipV="1">
            <a:off x="1415480" y="811213"/>
            <a:ext cx="9558969" cy="238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1451708" y="180073"/>
            <a:ext cx="94330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600" dirty="0">
                <a:solidFill>
                  <a:srgbClr val="0000CC"/>
                </a:solidFill>
                <a:latin typeface="+mn-lt"/>
                <a:cs typeface="+mn-cs"/>
              </a:rPr>
              <a:t>Águas de domínio Estadual ou do Distrito Federal</a:t>
            </a:r>
          </a:p>
        </p:txBody>
      </p:sp>
      <p:sp>
        <p:nvSpPr>
          <p:cNvPr id="6" name="Retângulo de cantos arredondados 5"/>
          <p:cNvSpPr/>
          <p:nvPr/>
        </p:nvSpPr>
        <p:spPr>
          <a:xfrm>
            <a:off x="1919289" y="981075"/>
            <a:ext cx="8353425" cy="93503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pt-BR" sz="2400" dirty="0">
                <a:solidFill>
                  <a:schemeClr val="tx1"/>
                </a:solidFill>
              </a:rPr>
              <a:t>Rios e bacias dentro dos limites dos Estados</a:t>
            </a:r>
          </a:p>
          <a:p>
            <a:pPr algn="just">
              <a:defRPr/>
            </a:pPr>
            <a:r>
              <a:rPr lang="pt-BR" sz="2400" dirty="0">
                <a:solidFill>
                  <a:schemeClr val="tx1"/>
                </a:solidFill>
              </a:rPr>
              <a:t>Inclusive águas de origem subterrânea</a:t>
            </a:r>
          </a:p>
        </p:txBody>
      </p:sp>
      <p:pic>
        <p:nvPicPr>
          <p:cNvPr id="1127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2328864"/>
            <a:ext cx="2552700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CaixaDeTexto 7"/>
          <p:cNvSpPr txBox="1">
            <a:spLocks noChangeArrowheads="1"/>
          </p:cNvSpPr>
          <p:nvPr/>
        </p:nvSpPr>
        <p:spPr bwMode="auto">
          <a:xfrm>
            <a:off x="1847851" y="1989138"/>
            <a:ext cx="28352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/>
              <a:t>Rio Tietê – Araçatuba, SP</a:t>
            </a:r>
          </a:p>
        </p:txBody>
      </p:sp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3" y="2371725"/>
            <a:ext cx="2481262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3" name="CaixaDeTexto 10"/>
          <p:cNvSpPr txBox="1">
            <a:spLocks noChangeArrowheads="1"/>
          </p:cNvSpPr>
          <p:nvPr/>
        </p:nvSpPr>
        <p:spPr bwMode="auto">
          <a:xfrm>
            <a:off x="7967664" y="1992314"/>
            <a:ext cx="24844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/>
              <a:t>Lagoa dos Patos - RS</a:t>
            </a:r>
          </a:p>
        </p:txBody>
      </p:sp>
      <p:pic>
        <p:nvPicPr>
          <p:cNvPr id="11274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151" y="2305051"/>
            <a:ext cx="2016125" cy="194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5" name="CaixaDeTexto 11"/>
          <p:cNvSpPr txBox="1">
            <a:spLocks noChangeArrowheads="1"/>
          </p:cNvSpPr>
          <p:nvPr/>
        </p:nvSpPr>
        <p:spPr bwMode="auto">
          <a:xfrm>
            <a:off x="5016501" y="1952625"/>
            <a:ext cx="23034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/>
              <a:t>Rio das velhas - MG</a:t>
            </a:r>
          </a:p>
        </p:txBody>
      </p:sp>
      <p:pic>
        <p:nvPicPr>
          <p:cNvPr id="11276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4868864"/>
            <a:ext cx="2801938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7" name="CaixaDeTexto 13"/>
          <p:cNvSpPr txBox="1">
            <a:spLocks noChangeArrowheads="1"/>
          </p:cNvSpPr>
          <p:nvPr/>
        </p:nvSpPr>
        <p:spPr bwMode="auto">
          <a:xfrm>
            <a:off x="3294063" y="4500563"/>
            <a:ext cx="22336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/>
              <a:t>Rio Jaguaribe - CE</a:t>
            </a:r>
          </a:p>
        </p:txBody>
      </p:sp>
      <p:pic>
        <p:nvPicPr>
          <p:cNvPr id="11278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4" y="4868863"/>
            <a:ext cx="2471737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9" name="CaixaDeTexto 15"/>
          <p:cNvSpPr txBox="1">
            <a:spLocks noChangeArrowheads="1"/>
          </p:cNvSpPr>
          <p:nvPr/>
        </p:nvSpPr>
        <p:spPr bwMode="auto">
          <a:xfrm>
            <a:off x="6577014" y="4486275"/>
            <a:ext cx="2232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/>
              <a:t>Rio Paraguaçu - BA</a:t>
            </a: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266"/>
    </mc:Choice>
    <mc:Fallback xmlns="">
      <p:transition spd="slow" advTm="482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905" x="10304463" y="4830763"/>
          <p14:tracePt t="7969" x="10287000" y="4830763"/>
          <p14:tracePt t="7976" x="10269538" y="4822825"/>
          <p14:tracePt t="7984" x="10260013" y="4813300"/>
          <p14:tracePt t="7993" x="10252075" y="4813300"/>
          <p14:tracePt t="8008" x="10225088" y="4813300"/>
          <p14:tracePt t="8024" x="10180638" y="4813300"/>
          <p14:tracePt t="8041" x="10126663" y="4786313"/>
          <p14:tracePt t="8057" x="10082213" y="4786313"/>
          <p14:tracePt t="8553" x="10072688" y="4776788"/>
          <p14:tracePt t="8561" x="10063163" y="4776788"/>
          <p14:tracePt t="8569" x="10045700" y="4776788"/>
          <p14:tracePt t="8577" x="10037763" y="4776788"/>
          <p14:tracePt t="8592" x="9966325" y="4732338"/>
          <p14:tracePt t="8608" x="9894888" y="4732338"/>
          <p14:tracePt t="8625" x="9858375" y="4732338"/>
          <p14:tracePt t="8642" x="9840913" y="4732338"/>
          <p14:tracePt t="8658" x="9831388" y="4732338"/>
          <p14:tracePt t="8676" x="9813925" y="4732338"/>
          <p14:tracePt t="8692" x="9796463" y="4714875"/>
          <p14:tracePt t="8708" x="9759950" y="4670425"/>
          <p14:tracePt t="8725" x="9732963" y="4660900"/>
          <p14:tracePt t="8742" x="9661525" y="4633913"/>
          <p14:tracePt t="8759" x="9617075" y="4625975"/>
          <p14:tracePt t="8776" x="9528175" y="4625975"/>
          <p14:tracePt t="8792" x="9483725" y="4625975"/>
          <p14:tracePt t="8809" x="9466263" y="4633913"/>
          <p14:tracePt t="8825" x="9456738" y="4643438"/>
          <p14:tracePt t="8842" x="9447213" y="4652963"/>
          <p14:tracePt t="9325" x="9439275" y="4660900"/>
          <p14:tracePt t="9332" x="9429750" y="4660900"/>
          <p14:tracePt t="9348" x="9420225" y="4660900"/>
          <p14:tracePt t="9359" x="9412288" y="4660900"/>
          <p14:tracePt t="9376" x="9367838" y="4660900"/>
          <p14:tracePt t="9393" x="9296400" y="4660900"/>
          <p14:tracePt t="9410" x="9215438" y="4660900"/>
          <p14:tracePt t="9426" x="9099550" y="4670425"/>
          <p14:tracePt t="9443" x="8929688" y="4687888"/>
          <p14:tracePt t="9460" x="8616950" y="4687888"/>
          <p14:tracePt t="9476" x="8429625" y="4687888"/>
          <p14:tracePt t="9493" x="8224838" y="4660900"/>
          <p14:tracePt t="9509" x="7983538" y="4554538"/>
          <p14:tracePt t="9526" x="7527925" y="4340225"/>
          <p14:tracePt t="9544" x="6946900" y="4108450"/>
          <p14:tracePt t="9560" x="6581775" y="3929063"/>
          <p14:tracePt t="9576" x="6367463" y="3803650"/>
          <p14:tracePt t="9594" x="6215063" y="3687763"/>
          <p14:tracePt t="9610" x="6099175" y="3571875"/>
          <p14:tracePt t="9627" x="6010275" y="3465513"/>
          <p14:tracePt t="9644" x="5875338" y="3286125"/>
          <p14:tracePt t="9660" x="5759450" y="3152775"/>
          <p14:tracePt t="9677" x="5670550" y="3044825"/>
          <p14:tracePt t="9693" x="5572125" y="2911475"/>
          <p14:tracePt t="9710" x="5491163" y="2776538"/>
          <p14:tracePt t="9727" x="5394325" y="2616200"/>
          <p14:tracePt t="9744" x="5295900" y="2465388"/>
          <p14:tracePt t="9760" x="5214938" y="2312988"/>
          <p14:tracePt t="9777" x="5160963" y="2197100"/>
          <p14:tracePt t="9794" x="5099050" y="2116138"/>
          <p14:tracePt t="9811" x="5018088" y="2000250"/>
          <p14:tracePt t="9827" x="4894263" y="1874838"/>
          <p14:tracePt t="9844" x="4670425" y="1670050"/>
          <p14:tracePt t="9861" x="4554538" y="1544638"/>
          <p14:tracePt t="9877" x="4473575" y="1446213"/>
          <p14:tracePt t="9894" x="4438650" y="1411288"/>
          <p14:tracePt t="9910" x="4419600" y="1384300"/>
          <p14:tracePt t="9944" x="4411663" y="1384300"/>
          <p14:tracePt t="10013" x="4402138" y="1384300"/>
          <p14:tracePt t="10020" x="4384675" y="1384300"/>
          <p14:tracePt t="10044" x="4367213" y="1384300"/>
          <p14:tracePt t="10052" x="4357688" y="1384300"/>
          <p14:tracePt t="10076" x="4348163" y="1384300"/>
          <p14:tracePt t="10109" x="4322763" y="1384300"/>
          <p14:tracePt t="10116" x="4313238" y="1401763"/>
          <p14:tracePt t="10127" x="4286250" y="1401763"/>
          <p14:tracePt t="10144" x="4224338" y="1419225"/>
          <p14:tracePt t="10161" x="4160838" y="1438275"/>
          <p14:tracePt t="10178" x="4062413" y="1455738"/>
          <p14:tracePt t="10194" x="3902075" y="1473200"/>
          <p14:tracePt t="10212" x="3724275" y="1482725"/>
          <p14:tracePt t="10228" x="3402013" y="1500188"/>
          <p14:tracePt t="10245" x="3179763" y="1509713"/>
          <p14:tracePt t="10261" x="2990850" y="1509713"/>
          <p14:tracePt t="10278" x="2857500" y="1517650"/>
          <p14:tracePt t="10295" x="2795588" y="1527175"/>
          <p14:tracePt t="10311" x="2759075" y="1544638"/>
          <p14:tracePt t="10328" x="2741613" y="1554163"/>
          <p14:tracePt t="10345" x="2687638" y="1554163"/>
          <p14:tracePt t="10361" x="2652713" y="1571625"/>
          <p14:tracePt t="10379" x="2616200" y="1581150"/>
          <p14:tracePt t="10381" x="2581275" y="1581150"/>
          <p14:tracePt t="10395" x="2554288" y="1581150"/>
          <p14:tracePt t="10412" x="2473325" y="1589088"/>
          <p14:tracePt t="10428" x="2438400" y="1598613"/>
          <p14:tracePt t="10445" x="2393950" y="1608138"/>
          <p14:tracePt t="10462" x="2384425" y="1616075"/>
          <p14:tracePt t="10509" x="2374900" y="1616075"/>
          <p14:tracePt t="10685" x="2366963" y="1625600"/>
          <p14:tracePt t="10692" x="2366963" y="1643063"/>
          <p14:tracePt t="10700" x="2330450" y="1679575"/>
          <p14:tracePt t="10712" x="2312988" y="1704975"/>
          <p14:tracePt t="10728" x="2268538" y="1768475"/>
          <p14:tracePt t="10746" x="2187575" y="1919288"/>
          <p14:tracePt t="10762" x="2108200" y="2133600"/>
          <p14:tracePt t="10779" x="2081213" y="2197100"/>
          <p14:tracePt t="11617" x="2062163" y="2197100"/>
          <p14:tracePt t="11632" x="2044700" y="2197100"/>
          <p14:tracePt t="11640" x="2036763" y="2197100"/>
          <p14:tracePt t="11649" x="2027238" y="2197100"/>
          <p14:tracePt t="11666" x="2009775" y="2197100"/>
          <p14:tracePt t="11681" x="1965325" y="2214563"/>
          <p14:tracePt t="11697" x="1938338" y="2214563"/>
          <p14:tracePt t="11745" x="1928813" y="2214563"/>
          <p14:tracePt t="11753" x="1919288" y="2214563"/>
          <p14:tracePt t="11777" x="1911350" y="2214563"/>
          <p14:tracePt t="12137" x="1901825" y="2214563"/>
          <p14:tracePt t="12313" x="1893888" y="2232025"/>
          <p14:tracePt t="12392" x="1884363" y="2232025"/>
          <p14:tracePt t="12401" x="1874838" y="2232025"/>
          <p14:tracePt t="12457" x="1866900" y="2232025"/>
          <p14:tracePt t="12489" x="1839913" y="2241550"/>
          <p14:tracePt t="12504" x="1812925" y="2251075"/>
          <p14:tracePt t="12512" x="1795463" y="2259013"/>
          <p14:tracePt t="12520" x="1768475" y="2268538"/>
          <p14:tracePt t="12532" x="1758950" y="2268538"/>
          <p14:tracePt t="12548" x="1741488" y="2268538"/>
          <p14:tracePt t="12565" x="1724025" y="2276475"/>
          <p14:tracePt t="12649" x="1714500" y="2286000"/>
          <p14:tracePt t="12656" x="1714500" y="2295525"/>
          <p14:tracePt t="12697" x="1704975" y="2295525"/>
          <p14:tracePt t="12704" x="1697038" y="2295525"/>
          <p14:tracePt t="12728" x="1687513" y="2295525"/>
          <p14:tracePt t="12736" x="1679575" y="2295525"/>
          <p14:tracePt t="12749" x="1670050" y="2295525"/>
          <p14:tracePt t="12793" x="1660525" y="2295525"/>
          <p14:tracePt t="12800" x="1643063" y="2295525"/>
          <p14:tracePt t="12809" x="1633538" y="2295525"/>
          <p14:tracePt t="12817" x="1598613" y="2295525"/>
          <p14:tracePt t="12832" x="1581150" y="2295525"/>
          <p14:tracePt t="12849" x="1571625" y="2295525"/>
          <p14:tracePt t="12882" x="1554163" y="2295525"/>
          <p14:tracePt t="12899" x="1527175" y="2295525"/>
          <p14:tracePt t="12933" x="1500188" y="2295525"/>
          <p14:tracePt t="12949" x="1482725" y="2295525"/>
          <p14:tracePt t="12966" x="1455738" y="2295525"/>
          <p14:tracePt t="14644" x="1446213" y="2295525"/>
          <p14:tracePt t="14660" x="1446213" y="2268538"/>
          <p14:tracePt t="14668" x="1465263" y="2224088"/>
          <p14:tracePt t="14676" x="1490663" y="2197100"/>
          <p14:tracePt t="14686" x="1509713" y="2143125"/>
          <p14:tracePt t="14702" x="1581150" y="2036763"/>
          <p14:tracePt t="14719" x="1616075" y="1973263"/>
          <p14:tracePt t="14736" x="1660525" y="1901825"/>
          <p14:tracePt t="14753" x="1704975" y="1822450"/>
          <p14:tracePt t="14769" x="1751013" y="1751013"/>
          <p14:tracePt t="14786" x="1785938" y="1679575"/>
          <p14:tracePt t="14803" x="1812925" y="1633538"/>
          <p14:tracePt t="14820" x="1839913" y="1608138"/>
          <p14:tracePt t="14885" x="1847850" y="1589088"/>
          <p14:tracePt t="14892" x="1857375" y="1589088"/>
          <p14:tracePt t="15189" x="1847850" y="1589088"/>
          <p14:tracePt t="15205" x="1839913" y="1598613"/>
          <p14:tracePt t="15221" x="1830388" y="1625600"/>
          <p14:tracePt t="15228" x="1830388" y="1633538"/>
          <p14:tracePt t="15237" x="1822450" y="1643063"/>
          <p14:tracePt t="15253" x="1812925" y="1660525"/>
          <p14:tracePt t="15270" x="1803400" y="1670050"/>
          <p14:tracePt t="15287" x="1795463" y="1687513"/>
          <p14:tracePt t="15332" x="1795463" y="1704975"/>
          <p14:tracePt t="15365" x="1795463" y="1714500"/>
          <p14:tracePt t="15373" x="1795463" y="1724025"/>
          <p14:tracePt t="15413" x="1795463" y="1741488"/>
          <p14:tracePt t="15420" x="1795463" y="1751013"/>
          <p14:tracePt t="15445" x="1803400" y="1751013"/>
          <p14:tracePt t="15460" x="1822450" y="1758950"/>
          <p14:tracePt t="15469" x="1830388" y="1768475"/>
          <p14:tracePt t="15589" x="1830388" y="1776413"/>
          <p14:tracePt t="15621" x="1839913" y="1776413"/>
          <p14:tracePt t="15732" x="1857375" y="1776413"/>
          <p14:tracePt t="15740" x="1866900" y="1776413"/>
          <p14:tracePt t="15756" x="1874838" y="1776413"/>
          <p14:tracePt t="15796" x="1884363" y="1776413"/>
          <p14:tracePt t="15813" x="1893888" y="1776413"/>
          <p14:tracePt t="15820" x="1911350" y="1776413"/>
          <p14:tracePt t="15828" x="1928813" y="1776413"/>
          <p14:tracePt t="15838" x="1955800" y="1776413"/>
          <p14:tracePt t="15854" x="2000250" y="1776413"/>
          <p14:tracePt t="15872" x="2036763" y="1776413"/>
          <p14:tracePt t="15888" x="2116138" y="1776413"/>
          <p14:tracePt t="15904" x="2197100" y="1776413"/>
          <p14:tracePt t="15922" x="2268538" y="1776413"/>
          <p14:tracePt t="15938" x="2312988" y="1785938"/>
          <p14:tracePt t="15955" x="2374900" y="1785938"/>
          <p14:tracePt t="15972" x="2554288" y="1785938"/>
          <p14:tracePt t="15988" x="2697163" y="1785938"/>
          <p14:tracePt t="16005" x="2840038" y="1785938"/>
          <p14:tracePt t="16021" x="3017838" y="1785938"/>
          <p14:tracePt t="16038" x="3224213" y="1785938"/>
          <p14:tracePt t="16055" x="3482975" y="1785938"/>
          <p14:tracePt t="16071" x="3840163" y="1785938"/>
          <p14:tracePt t="16088" x="4205288" y="1785938"/>
          <p14:tracePt t="16105" x="4589463" y="1822450"/>
          <p14:tracePt t="16122" x="4848225" y="1847850"/>
          <p14:tracePt t="16138" x="5062538" y="1884363"/>
          <p14:tracePt t="16156" x="5214938" y="1901825"/>
          <p14:tracePt t="16172" x="5357813" y="1901825"/>
          <p14:tracePt t="16189" x="5446713" y="1919288"/>
          <p14:tracePt t="16205" x="5518150" y="1919288"/>
          <p14:tracePt t="16222" x="5616575" y="1919288"/>
          <p14:tracePt t="16238" x="5732463" y="1919288"/>
          <p14:tracePt t="16255" x="5894388" y="1919288"/>
          <p14:tracePt t="16272" x="6108700" y="1919288"/>
          <p14:tracePt t="16289" x="6348413" y="1919288"/>
          <p14:tracePt t="16306" x="6616700" y="1919288"/>
          <p14:tracePt t="16322" x="6848475" y="1919288"/>
          <p14:tracePt t="16338" x="7054850" y="1919288"/>
          <p14:tracePt t="16356" x="7153275" y="1919288"/>
          <p14:tracePt t="16404" x="7161213" y="1919288"/>
          <p14:tracePt t="16420" x="7180263" y="1919288"/>
          <p14:tracePt t="16428" x="7197725" y="1919288"/>
          <p14:tracePt t="16439" x="7215188" y="1919288"/>
          <p14:tracePt t="16455" x="7224713" y="1919288"/>
          <p14:tracePt t="16472" x="7232650" y="1919288"/>
          <p14:tracePt t="16489" x="7242175" y="1919288"/>
          <p14:tracePt t="16629" x="7251700" y="1919288"/>
          <p14:tracePt t="16636" x="7259638" y="1919288"/>
          <p14:tracePt t="16758" x="7251700" y="1919288"/>
          <p14:tracePt t="16788" x="7242175" y="1919288"/>
          <p14:tracePt t="16870" x="7215188" y="1919288"/>
          <p14:tracePt t="16876" x="7205663" y="1919288"/>
          <p14:tracePt t="17016" x="7197725" y="1919288"/>
          <p14:tracePt t="17161" x="7188200" y="1919288"/>
          <p14:tracePt t="17177" x="7180263" y="1919288"/>
          <p14:tracePt t="17185" x="7170738" y="1919288"/>
          <p14:tracePt t="17593" x="7153275" y="1919288"/>
          <p14:tracePt t="17608" x="7143750" y="1919288"/>
          <p14:tracePt t="17616" x="7134225" y="1919288"/>
          <p14:tracePt t="17642" x="7126288" y="1911350"/>
          <p14:tracePt t="17649" x="7116763" y="1901825"/>
          <p14:tracePt t="17673" x="7099300" y="1901825"/>
          <p14:tracePt t="17681" x="7089775" y="1901825"/>
          <p14:tracePt t="17691" x="7081838" y="1901825"/>
          <p14:tracePt t="17708" x="7072313" y="1901825"/>
          <p14:tracePt t="17724" x="7054850" y="1893888"/>
          <p14:tracePt t="17769" x="7037388" y="1884363"/>
          <p14:tracePt t="17777" x="7027863" y="1884363"/>
          <p14:tracePt t="17792" x="7018338" y="1884363"/>
          <p14:tracePt t="17808" x="6965950" y="1874838"/>
          <p14:tracePt t="17825" x="6919913" y="1866900"/>
          <p14:tracePt t="17842" x="6867525" y="1847850"/>
          <p14:tracePt t="17858" x="6796088" y="1839913"/>
          <p14:tracePt t="17875" x="6751638" y="1830388"/>
          <p14:tracePt t="17892" x="6705600" y="1830388"/>
          <p14:tracePt t="17908" x="6643688" y="1822450"/>
          <p14:tracePt t="17925" x="6616700" y="1822450"/>
          <p14:tracePt t="17941" x="6589713" y="1812925"/>
          <p14:tracePt t="17958" x="6554788" y="1795463"/>
          <p14:tracePt t="17975" x="6537325" y="1795463"/>
          <p14:tracePt t="17992" x="6518275" y="1795463"/>
          <p14:tracePt t="18008" x="6500813" y="1785938"/>
          <p14:tracePt t="18025" x="6483350" y="1785938"/>
          <p14:tracePt t="18042" x="6456363" y="1785938"/>
          <p14:tracePt t="18059" x="6411913" y="1785938"/>
          <p14:tracePt t="18075" x="6357938" y="1785938"/>
          <p14:tracePt t="18092" x="6323013" y="1785938"/>
          <p14:tracePt t="18108" x="6286500" y="1785938"/>
          <p14:tracePt t="18126" x="6224588" y="1785938"/>
          <p14:tracePt t="18142" x="6170613" y="1785938"/>
          <p14:tracePt t="18159" x="6108700" y="1785938"/>
          <p14:tracePt t="18176" x="6018213" y="1785938"/>
          <p14:tracePt t="18192" x="5946775" y="1785938"/>
          <p14:tracePt t="18209" x="5894388" y="1785938"/>
          <p14:tracePt t="18225" x="5822950" y="1785938"/>
          <p14:tracePt t="18243" x="5768975" y="1785938"/>
          <p14:tracePt t="18259" x="5724525" y="1785938"/>
          <p14:tracePt t="18276" x="5661025" y="1785938"/>
          <p14:tracePt t="18293" x="5608638" y="1785938"/>
          <p14:tracePt t="18310" x="5518150" y="1785938"/>
          <p14:tracePt t="18326" x="5384800" y="1785938"/>
          <p14:tracePt t="18344" x="5214938" y="1785938"/>
          <p14:tracePt t="18359" x="5000625" y="1776413"/>
          <p14:tracePt t="18376" x="4643438" y="1741488"/>
          <p14:tracePt t="18392" x="4367213" y="1687513"/>
          <p14:tracePt t="18409" x="4037013" y="1616075"/>
          <p14:tracePt t="18426" x="3768725" y="1554163"/>
          <p14:tracePt t="18442" x="3544888" y="1490663"/>
          <p14:tracePt t="18459" x="3330575" y="1428750"/>
          <p14:tracePt t="18476" x="3179763" y="1393825"/>
          <p14:tracePt t="18493" x="3000375" y="1357313"/>
          <p14:tracePt t="18509" x="2847975" y="1339850"/>
          <p14:tracePt t="18526" x="2705100" y="1303338"/>
          <p14:tracePt t="18544" x="2598738" y="1276350"/>
          <p14:tracePt t="18560" x="2473325" y="1231900"/>
          <p14:tracePt t="18576" x="2401888" y="1196975"/>
          <p14:tracePt t="18593" x="2366963" y="1187450"/>
          <p14:tracePt t="18609" x="2312988" y="1152525"/>
          <p14:tracePt t="18626" x="2295525" y="1152525"/>
          <p14:tracePt t="18643" x="2268538" y="1143000"/>
          <p14:tracePt t="18676" x="2241550" y="1125538"/>
          <p14:tracePt t="18693" x="2197100" y="1098550"/>
          <p14:tracePt t="18710" x="2179638" y="1089025"/>
          <p14:tracePt t="18727" x="2133600" y="1071563"/>
          <p14:tracePt t="18744" x="2044700" y="1036638"/>
          <p14:tracePt t="18760" x="1946275" y="982663"/>
          <p14:tracePt t="18777" x="1812925" y="938213"/>
          <p14:tracePt t="18793" x="1704975" y="866775"/>
          <p14:tracePt t="18810" x="1616075" y="812800"/>
          <p14:tracePt t="18826" x="1571625" y="785813"/>
          <p14:tracePt t="18843" x="1554163" y="776288"/>
          <p14:tracePt t="19033" x="1562100" y="776288"/>
          <p14:tracePt t="19040" x="1562100" y="785813"/>
          <p14:tracePt t="19065" x="1571625" y="795338"/>
          <p14:tracePt t="19257" x="1581150" y="795338"/>
          <p14:tracePt t="19272" x="1589088" y="803275"/>
          <p14:tracePt t="19280" x="1598613" y="803275"/>
          <p14:tracePt t="19957" x="1598613" y="812800"/>
          <p14:tracePt t="19972" x="1598613" y="822325"/>
          <p14:tracePt t="19980" x="1598613" y="830263"/>
          <p14:tracePt t="19988" x="1598613" y="839788"/>
          <p14:tracePt t="19997" x="1598613" y="847725"/>
          <p14:tracePt t="20012" x="1598613" y="857250"/>
          <p14:tracePt t="20028" x="1616075" y="901700"/>
          <p14:tracePt t="20045" x="1633538" y="965200"/>
          <p14:tracePt t="20062" x="1633538" y="1009650"/>
          <p14:tracePt t="20079" x="1633538" y="1071563"/>
          <p14:tracePt t="20095" x="1652588" y="1204913"/>
          <p14:tracePt t="20112" x="1697038" y="1374775"/>
          <p14:tracePt t="20129" x="1741488" y="1589088"/>
          <p14:tracePt t="20145" x="1812925" y="1803400"/>
          <p14:tracePt t="20162" x="1866900" y="2000250"/>
          <p14:tracePt t="20180" x="1938338" y="2224088"/>
          <p14:tracePt t="20196" x="1946275" y="2303463"/>
          <p14:tracePt t="20213" x="1946275" y="2322513"/>
          <p14:tracePt t="20229" x="1955800" y="2357438"/>
          <p14:tracePt t="20246" x="1955800" y="2384425"/>
          <p14:tracePt t="20262" x="1955800" y="2411413"/>
          <p14:tracePt t="20279" x="1955800" y="2419350"/>
          <p14:tracePt t="20389" x="1955800" y="2438400"/>
          <p14:tracePt t="20421" x="1955800" y="2446338"/>
          <p14:tracePt t="20428" x="1955800" y="2455863"/>
          <p14:tracePt t="20436" x="1955800" y="2465388"/>
          <p14:tracePt t="20452" x="1973263" y="2482850"/>
          <p14:tracePt t="20463" x="1990725" y="2482850"/>
          <p14:tracePt t="21428" x="1990725" y="2500313"/>
          <p14:tracePt t="21444" x="1982788" y="2500313"/>
          <p14:tracePt t="21452" x="1955800" y="2509838"/>
          <p14:tracePt t="21465" x="1946275" y="2517775"/>
          <p14:tracePt t="21493" x="1928813" y="2517775"/>
          <p14:tracePt t="21508" x="1919288" y="2517775"/>
          <p14:tracePt t="21517" x="1901825" y="2517775"/>
          <p14:tracePt t="21532" x="1884363" y="2536825"/>
          <p14:tracePt t="21548" x="1866900" y="2544763"/>
          <p14:tracePt t="21589" x="1857375" y="2544763"/>
          <p14:tracePt t="21598" x="1847850" y="2544763"/>
          <p14:tracePt t="21748" x="1839913" y="2544763"/>
          <p14:tracePt t="21757" x="1830388" y="2544763"/>
          <p14:tracePt t="23809" x="1839913" y="2544763"/>
          <p14:tracePt t="23832" x="1847850" y="2544763"/>
          <p14:tracePt t="23841" x="1857375" y="2544763"/>
          <p14:tracePt t="23881" x="1893888" y="2544763"/>
          <p14:tracePt t="23889" x="1901825" y="2544763"/>
          <p14:tracePt t="23896" x="1911350" y="2544763"/>
          <p14:tracePt t="23905" x="1919288" y="2544763"/>
          <p14:tracePt t="23920" x="1938338" y="2544763"/>
          <p14:tracePt t="24153" x="1955800" y="2544763"/>
          <p14:tracePt t="24169" x="1973263" y="2544763"/>
          <p14:tracePt t="24201" x="1982788" y="2544763"/>
          <p14:tracePt t="24208" x="2000250" y="2544763"/>
          <p14:tracePt t="24273" x="2009775" y="2544763"/>
          <p14:tracePt t="24280" x="2027238" y="2544763"/>
          <p14:tracePt t="24288" x="2054225" y="2544763"/>
          <p14:tracePt t="24303" x="2108200" y="2544763"/>
          <p14:tracePt t="24320" x="2152650" y="2536825"/>
          <p14:tracePt t="24337" x="2214563" y="2536825"/>
          <p14:tracePt t="24353" x="2224088" y="2536825"/>
          <p14:tracePt t="24370" x="2241550" y="2536825"/>
          <p14:tracePt t="24387" x="2268538" y="2536825"/>
          <p14:tracePt t="24403" x="2286000" y="2536825"/>
          <p14:tracePt t="24420" x="2312988" y="2536825"/>
          <p14:tracePt t="24436" x="2366963" y="2536825"/>
          <p14:tracePt t="24453" x="2446338" y="2536825"/>
          <p14:tracePt t="24470" x="2500313" y="2536825"/>
          <p14:tracePt t="24487" x="2562225" y="2527300"/>
          <p14:tracePt t="24504" x="2652713" y="2509838"/>
          <p14:tracePt t="24520" x="2741613" y="2490788"/>
          <p14:tracePt t="24537" x="2795588" y="2473325"/>
          <p14:tracePt t="24553" x="2911475" y="2465388"/>
          <p14:tracePt t="24570" x="3054350" y="2438400"/>
          <p14:tracePt t="24588" x="3224213" y="2419350"/>
          <p14:tracePt t="24604" x="3394075" y="2401888"/>
          <p14:tracePt t="24620" x="3608388" y="2401888"/>
          <p14:tracePt t="24637" x="3813175" y="2384425"/>
          <p14:tracePt t="24653" x="4000500" y="2366963"/>
          <p14:tracePt t="24670" x="4187825" y="2357438"/>
          <p14:tracePt t="24688" x="4411663" y="2347913"/>
          <p14:tracePt t="24704" x="4473575" y="2347913"/>
          <p14:tracePt t="24861" x="4483100" y="2347913"/>
          <p14:tracePt t="24869" x="4491038" y="2347913"/>
          <p14:tracePt t="24876" x="4500563" y="2339975"/>
          <p14:tracePt t="24888" x="4518025" y="2339975"/>
          <p14:tracePt t="24904" x="4537075" y="2322513"/>
          <p14:tracePt t="24921" x="4554538" y="2322513"/>
          <p14:tracePt t="24954" x="4572000" y="2322513"/>
          <p14:tracePt t="24971" x="4589463" y="2322513"/>
          <p14:tracePt t="24988" x="4608513" y="2322513"/>
          <p14:tracePt t="26357" x="4598988" y="2339975"/>
          <p14:tracePt t="26364" x="4589463" y="2357438"/>
          <p14:tracePt t="26373" x="4572000" y="2374900"/>
          <p14:tracePt t="26390" x="4537075" y="2482850"/>
          <p14:tracePt t="26407" x="4473575" y="2633663"/>
          <p14:tracePt t="26423" x="4429125" y="2822575"/>
          <p14:tracePt t="26440" x="4375150" y="3009900"/>
          <p14:tracePt t="26457" x="4340225" y="3205163"/>
          <p14:tracePt t="26474" x="4295775" y="3375025"/>
          <p14:tracePt t="26490" x="4276725" y="3465513"/>
          <p14:tracePt t="26508" x="4276725" y="3536950"/>
          <p14:tracePt t="26524" x="4268788" y="3581400"/>
          <p14:tracePt t="26540" x="4268788" y="3625850"/>
          <p14:tracePt t="26557" x="4259263" y="3652838"/>
          <p14:tracePt t="26574" x="4251325" y="3697288"/>
          <p14:tracePt t="26590" x="4251325" y="3714750"/>
          <p14:tracePt t="26624" x="4251325" y="3741738"/>
          <p14:tracePt t="26640" x="4251325" y="3751263"/>
          <p14:tracePt t="26657" x="4251325" y="3795713"/>
          <p14:tracePt t="26674" x="4251325" y="3848100"/>
          <p14:tracePt t="26691" x="4251325" y="3902075"/>
          <p14:tracePt t="26708" x="4241800" y="4000500"/>
          <p14:tracePt t="26725" x="4232275" y="4062413"/>
          <p14:tracePt t="26741" x="4187825" y="4125913"/>
          <p14:tracePt t="26757" x="4143375" y="4187825"/>
          <p14:tracePt t="26774" x="4116388" y="4214813"/>
          <p14:tracePt t="26791" x="4062413" y="4224338"/>
          <p14:tracePt t="26807" x="4037013" y="4224338"/>
          <p14:tracePt t="26824" x="3983038" y="4224338"/>
          <p14:tracePt t="26841" x="3919538" y="4224338"/>
          <p14:tracePt t="26858" x="3795713" y="4224338"/>
          <p14:tracePt t="26874" x="3625850" y="4187825"/>
          <p14:tracePt t="26877" x="3527425" y="4170363"/>
          <p14:tracePt t="26892" x="3384550" y="4125913"/>
          <p14:tracePt t="26908" x="3303588" y="4089400"/>
          <p14:tracePt t="26981" x="3276600" y="4081463"/>
          <p14:tracePt t="26989" x="3268663" y="4071938"/>
          <p14:tracePt t="26997" x="3232150" y="4071938"/>
          <p14:tracePt t="27008" x="3187700" y="4062413"/>
          <p14:tracePt t="27025" x="3116263" y="4054475"/>
          <p14:tracePt t="27042" x="3071813" y="4054475"/>
          <p14:tracePt t="27058" x="3017838" y="4054475"/>
          <p14:tracePt t="27076" x="2955925" y="4037013"/>
          <p14:tracePt t="27092" x="2901950" y="4027488"/>
          <p14:tracePt t="27108" x="2847975" y="4017963"/>
          <p14:tracePt t="27125" x="2813050" y="4017963"/>
          <p14:tracePt t="27141" x="2776538" y="4017963"/>
          <p14:tracePt t="27158" x="2751138" y="4010025"/>
          <p14:tracePt t="27175" x="2724150" y="4010025"/>
          <p14:tracePt t="27191" x="2679700" y="4010025"/>
          <p14:tracePt t="27208" x="2633663" y="4010025"/>
          <p14:tracePt t="27225" x="2571750" y="4010025"/>
          <p14:tracePt t="27242" x="2536825" y="4010025"/>
          <p14:tracePt t="27259" x="2500313" y="4000500"/>
          <p14:tracePt t="27275" x="2465388" y="3990975"/>
          <p14:tracePt t="27292" x="2446338" y="3990975"/>
          <p14:tracePt t="27309" x="2428875" y="3983038"/>
          <p14:tracePt t="27325" x="2411413" y="3983038"/>
          <p14:tracePt t="27342" x="2366963" y="3973513"/>
          <p14:tracePt t="27358" x="2322513" y="3965575"/>
          <p14:tracePt t="27375" x="2295525" y="3965575"/>
          <p14:tracePt t="27392" x="2251075" y="3956050"/>
          <p14:tracePt t="27408" x="2232025" y="3956050"/>
          <p14:tracePt t="27513" x="2214563" y="3956050"/>
          <p14:tracePt t="27673" x="2224088" y="3956050"/>
          <p14:tracePt t="27681" x="2251075" y="3956050"/>
          <p14:tracePt t="27692" x="2268538" y="3956050"/>
          <p14:tracePt t="27709" x="2312988" y="3956050"/>
          <p14:tracePt t="27726" x="2339975" y="3946525"/>
          <p14:tracePt t="27744" x="2393950" y="3929063"/>
          <p14:tracePt t="27760" x="2482850" y="3929063"/>
          <p14:tracePt t="27776" x="2536825" y="3929063"/>
          <p14:tracePt t="27793" x="2616200" y="3929063"/>
          <p14:tracePt t="27809" x="2679700" y="3929063"/>
          <p14:tracePt t="27826" x="2768600" y="3929063"/>
          <p14:tracePt t="27843" x="2822575" y="3929063"/>
          <p14:tracePt t="27859" x="2911475" y="3946525"/>
          <p14:tracePt t="27876" x="2982913" y="3956050"/>
          <p14:tracePt t="27893" x="3036888" y="3956050"/>
          <p14:tracePt t="27909" x="3108325" y="3965575"/>
          <p14:tracePt t="27926" x="3187700" y="3965575"/>
          <p14:tracePt t="27943" x="3241675" y="3965575"/>
          <p14:tracePt t="27960" x="3340100" y="3965575"/>
          <p14:tracePt t="27976" x="3367088" y="3965575"/>
          <p14:tracePt t="27993" x="3402013" y="3965575"/>
          <p14:tracePt t="28010" x="3446463" y="3965575"/>
          <p14:tracePt t="28026" x="3455988" y="3956050"/>
          <p14:tracePt t="28043" x="3490913" y="3956050"/>
          <p14:tracePt t="28060" x="3517900" y="3956050"/>
          <p14:tracePt t="28076" x="3544888" y="3956050"/>
          <p14:tracePt t="28093" x="3571875" y="3956050"/>
          <p14:tracePt t="28110" x="3589338" y="3956050"/>
          <p14:tracePt t="28126" x="3625850" y="3956050"/>
          <p14:tracePt t="28144" x="3687763" y="3956050"/>
          <p14:tracePt t="28160" x="3759200" y="3956050"/>
          <p14:tracePt t="28176" x="3822700" y="3938588"/>
          <p14:tracePt t="28193" x="3894138" y="3938588"/>
          <p14:tracePt t="28210" x="4000500" y="3929063"/>
          <p14:tracePt t="28227" x="4116388" y="3919538"/>
          <p14:tracePt t="28243" x="4251325" y="3902075"/>
          <p14:tracePt t="28260" x="4340225" y="3884613"/>
          <p14:tracePt t="28277" x="4357688" y="3884613"/>
          <p14:tracePt t="29177" x="4384675" y="3884613"/>
          <p14:tracePt t="29305" x="4394200" y="3857625"/>
          <p14:tracePt t="29312" x="4402138" y="3848100"/>
          <p14:tracePt t="29320" x="4402138" y="3822700"/>
          <p14:tracePt t="29329" x="4429125" y="3768725"/>
          <p14:tracePt t="29345" x="4473575" y="3687763"/>
          <p14:tracePt t="29362" x="4491038" y="3608388"/>
          <p14:tracePt t="29379" x="4527550" y="3500438"/>
          <p14:tracePt t="29395" x="4527550" y="3438525"/>
          <p14:tracePt t="29412" x="4537075" y="3367088"/>
          <p14:tracePt t="29429" x="4545013" y="3276600"/>
          <p14:tracePt t="29446" x="4545013" y="3232150"/>
          <p14:tracePt t="29463" x="4554538" y="3214688"/>
          <p14:tracePt t="29513" x="4562475" y="3205163"/>
          <p14:tracePt t="29528" x="4581525" y="3179763"/>
          <p14:tracePt t="29536" x="4589463" y="3179763"/>
          <p14:tracePt t="29545" x="4598988" y="3170238"/>
          <p14:tracePt t="29563" x="4679950" y="3108325"/>
          <p14:tracePt t="29579" x="4759325" y="3071813"/>
          <p14:tracePt t="29596" x="4848225" y="3027363"/>
          <p14:tracePt t="29612" x="4911725" y="2990850"/>
          <p14:tracePt t="29629" x="4919663" y="2990850"/>
          <p14:tracePt t="29689" x="4938713" y="2990850"/>
          <p14:tracePt t="29704" x="4946650" y="2990850"/>
          <p14:tracePt t="29720" x="4956175" y="2990850"/>
          <p14:tracePt t="29729" x="4973638" y="2982913"/>
          <p14:tracePt t="29736" x="4983163" y="2965450"/>
          <p14:tracePt t="29746" x="4991100" y="2965450"/>
          <p14:tracePt t="29763" x="5037138" y="2955925"/>
          <p14:tracePt t="29780" x="5072063" y="2946400"/>
          <p14:tracePt t="29796" x="5133975" y="2911475"/>
          <p14:tracePt t="29813" x="5180013" y="2901950"/>
          <p14:tracePt t="29830" x="5276850" y="2874963"/>
          <p14:tracePt t="29846" x="5394325" y="2847975"/>
          <p14:tracePt t="29864" x="5537200" y="2830513"/>
          <p14:tracePt t="29880" x="5634038" y="2830513"/>
          <p14:tracePt t="29896" x="5741988" y="2830513"/>
          <p14:tracePt t="29913" x="5894388" y="2847975"/>
          <p14:tracePt t="29930" x="6045200" y="2911475"/>
          <p14:tracePt t="29946" x="6205538" y="2990850"/>
          <p14:tracePt t="29963" x="6375400" y="3062288"/>
          <p14:tracePt t="29980" x="6527800" y="3098800"/>
          <p14:tracePt t="29997" x="6697663" y="3108325"/>
          <p14:tracePt t="30014" x="6804025" y="3108325"/>
          <p14:tracePt t="30030" x="6848475" y="3108325"/>
          <p14:tracePt t="30048" x="6867525" y="3098800"/>
          <p14:tracePt t="30064" x="6884988" y="3081338"/>
          <p14:tracePt t="30080" x="6902450" y="3071813"/>
          <p14:tracePt t="30097" x="6946900" y="3071813"/>
          <p14:tracePt t="30113" x="7027863" y="3071813"/>
          <p14:tracePt t="30130" x="7081838" y="3071813"/>
          <p14:tracePt t="30147" x="7126288" y="3071813"/>
          <p14:tracePt t="30163" x="7153275" y="3071813"/>
          <p14:tracePt t="30181" x="7197725" y="3062288"/>
          <p14:tracePt t="30197" x="7242175" y="3044825"/>
          <p14:tracePt t="30214" x="7269163" y="3036888"/>
          <p14:tracePt t="30541" x="7269163" y="3027363"/>
          <p14:tracePt t="30549" x="7269163" y="3017838"/>
          <p14:tracePt t="30557" x="7269163" y="3009900"/>
          <p14:tracePt t="30564" x="7269163" y="2982913"/>
          <p14:tracePt t="30581" x="7259638" y="2946400"/>
          <p14:tracePt t="30597" x="7259638" y="2911475"/>
          <p14:tracePt t="30614" x="7259638" y="2857500"/>
          <p14:tracePt t="30631" x="7259638" y="2822575"/>
          <p14:tracePt t="30647" x="7259638" y="2786063"/>
          <p14:tracePt t="30665" x="7259638" y="2751138"/>
          <p14:tracePt t="30681" x="7259638" y="2732088"/>
          <p14:tracePt t="30715" x="7259638" y="2724150"/>
          <p14:tracePt t="30732" x="7259638" y="2705100"/>
          <p14:tracePt t="30748" x="7269163" y="2687638"/>
          <p14:tracePt t="30797" x="7277100" y="2670175"/>
          <p14:tracePt t="30805" x="7286625" y="2670175"/>
          <p14:tracePt t="30814" x="7286625" y="2652713"/>
          <p14:tracePt t="30831" x="7286625" y="2633663"/>
          <p14:tracePt t="30908" x="7286625" y="2625725"/>
          <p14:tracePt t="30917" x="7286625" y="2616200"/>
          <p14:tracePt t="30941" x="7286625" y="2598738"/>
          <p14:tracePt t="30948" x="7286625" y="2589213"/>
          <p14:tracePt t="30980" x="7286625" y="2571750"/>
          <p14:tracePt t="30988" x="7286625" y="2562225"/>
          <p14:tracePt t="30998" x="7277100" y="2554288"/>
          <p14:tracePt t="31015" x="7277100" y="2517775"/>
          <p14:tracePt t="31032" x="7277100" y="2482850"/>
          <p14:tracePt t="31048" x="7277100" y="2455863"/>
          <p14:tracePt t="31065" x="7277100" y="2446338"/>
          <p14:tracePt t="31082" x="7277100" y="2411413"/>
          <p14:tracePt t="31098" x="7277100" y="2384425"/>
          <p14:tracePt t="31116" x="7277100" y="2357438"/>
          <p14:tracePt t="31132" x="7277100" y="2347913"/>
          <p14:tracePt t="31309" x="7277100" y="2339975"/>
          <p14:tracePt t="31325" x="7277100" y="2330450"/>
          <p14:tracePt t="31332" x="7277100" y="2322513"/>
          <p14:tracePt t="31341" x="7277100" y="2312988"/>
          <p14:tracePt t="32220" x="7277100" y="2303463"/>
          <p14:tracePt t="32229" x="7277100" y="2295525"/>
          <p14:tracePt t="33833" x="7277100" y="2303463"/>
          <p14:tracePt t="33857" x="7277100" y="2322513"/>
          <p14:tracePt t="33864" x="7286625" y="2322513"/>
          <p14:tracePt t="33872" x="7286625" y="2330450"/>
          <p14:tracePt t="33889" x="7286625" y="2347913"/>
          <p14:tracePt t="33904" x="7286625" y="2374900"/>
          <p14:tracePt t="33953" x="7286625" y="2393950"/>
          <p14:tracePt t="33960" x="7286625" y="2401888"/>
          <p14:tracePt t="33970" x="7296150" y="2411413"/>
          <p14:tracePt t="33987" x="7296150" y="2419350"/>
          <p14:tracePt t="34004" x="7304088" y="2428875"/>
          <p14:tracePt t="34020" x="7304088" y="2446338"/>
          <p14:tracePt t="34037" x="7304088" y="2455863"/>
          <p14:tracePt t="34209" x="7304088" y="2465388"/>
          <p14:tracePt t="34216" x="7304088" y="2473325"/>
          <p14:tracePt t="34288" x="7313613" y="2482850"/>
          <p14:tracePt t="34304" x="7323138" y="2490788"/>
          <p14:tracePt t="34320" x="7331075" y="2500313"/>
          <p14:tracePt t="34328" x="7340600" y="2509838"/>
          <p14:tracePt t="34338" x="7340600" y="2517775"/>
          <p14:tracePt t="34355" x="7358063" y="2536825"/>
          <p14:tracePt t="34371" x="7367588" y="2544763"/>
          <p14:tracePt t="34388" x="7375525" y="2554288"/>
          <p14:tracePt t="34404" x="7402513" y="2571750"/>
          <p14:tracePt t="34421" x="7419975" y="2589213"/>
          <p14:tracePt t="34438" x="7466013" y="2625725"/>
          <p14:tracePt t="34455" x="7545388" y="2687638"/>
          <p14:tracePt t="34472" x="7616825" y="2741613"/>
          <p14:tracePt t="34488" x="7688263" y="2803525"/>
          <p14:tracePt t="34504" x="7751763" y="2857500"/>
          <p14:tracePt t="34521" x="7796213" y="2894013"/>
          <p14:tracePt t="34538" x="7840663" y="2919413"/>
          <p14:tracePt t="34555" x="7867650" y="2938463"/>
          <p14:tracePt t="34571" x="7875588" y="2946400"/>
          <p14:tracePt t="34588" x="7894638" y="2955925"/>
          <p14:tracePt t="34605" x="7912100" y="2973388"/>
          <p14:tracePt t="34622" x="7939088" y="2990850"/>
          <p14:tracePt t="34639" x="7974013" y="2990850"/>
          <p14:tracePt t="34673" x="8001000" y="3009900"/>
          <p14:tracePt t="34689" x="8089900" y="3036888"/>
          <p14:tracePt t="34705" x="8161338" y="3071813"/>
          <p14:tracePt t="34721" x="8277225" y="3081338"/>
          <p14:tracePt t="34738" x="8466138" y="3116263"/>
          <p14:tracePt t="34755" x="8697913" y="3133725"/>
          <p14:tracePt t="34772" x="8929688" y="3133725"/>
          <p14:tracePt t="34788" x="9170988" y="3133725"/>
          <p14:tracePt t="34805" x="9367838" y="3133725"/>
          <p14:tracePt t="34822" x="9572625" y="3133725"/>
          <p14:tracePt t="34840" x="9715500" y="3133725"/>
          <p14:tracePt t="34856" x="9786938" y="3133725"/>
          <p14:tracePt t="34873" x="9813925" y="3133725"/>
          <p14:tracePt t="34913" x="9823450" y="3125788"/>
          <p14:tracePt t="34920" x="9831388" y="3125788"/>
          <p14:tracePt t="34928" x="9848850" y="3116263"/>
          <p14:tracePt t="34938" x="9894888" y="3108325"/>
          <p14:tracePt t="34955" x="9966325" y="3098800"/>
          <p14:tracePt t="34972" x="10018713" y="3081338"/>
          <p14:tracePt t="34989" x="10090150" y="3062288"/>
          <p14:tracePt t="35005" x="10188575" y="3044825"/>
          <p14:tracePt t="35022" x="10296525" y="3027363"/>
          <p14:tracePt t="35040" x="10439400" y="3000375"/>
          <p14:tracePt t="35057" x="10510838" y="2990850"/>
          <p14:tracePt t="35072" x="10582275" y="2990850"/>
          <p14:tracePt t="35090" x="10609263" y="2990850"/>
          <p14:tracePt t="35144" x="10626725" y="2990850"/>
          <p14:tracePt t="35152" x="10634663" y="2990850"/>
          <p14:tracePt t="35160" x="10644188" y="3000375"/>
          <p14:tracePt t="35172" x="10653713" y="3000375"/>
          <p14:tracePt t="35189" x="10653713" y="3017838"/>
          <p14:tracePt t="35206" x="10653713" y="3027363"/>
          <p14:tracePt t="35573" x="10644188" y="3027363"/>
          <p14:tracePt t="35701" x="10626725" y="3009900"/>
          <p14:tracePt t="35708" x="10617200" y="3009900"/>
          <p14:tracePt t="35764" x="10609263" y="2990850"/>
          <p14:tracePt t="35772" x="10599738" y="2990850"/>
          <p14:tracePt t="35780" x="10599738" y="2982913"/>
          <p14:tracePt t="35813" x="10599738" y="2973388"/>
          <p14:tracePt t="35845" x="10599738" y="2955925"/>
          <p14:tracePt t="35853" x="10599738" y="2946400"/>
          <p14:tracePt t="35860" x="10599738" y="2938463"/>
          <p14:tracePt t="35874" x="10590213" y="2928938"/>
          <p14:tracePt t="35890" x="10582275" y="2928938"/>
          <p14:tracePt t="35908" x="10572750" y="2894013"/>
          <p14:tracePt t="35924" x="10572750" y="2874963"/>
          <p14:tracePt t="35940" x="10572750" y="2867025"/>
          <p14:tracePt t="35957" x="10572750" y="2857500"/>
          <p14:tracePt t="35974" x="10572750" y="2840038"/>
          <p14:tracePt t="36085" x="10572750" y="2822575"/>
          <p14:tracePt t="36100" x="10572750" y="2813050"/>
          <p14:tracePt t="36116" x="10572750" y="2803525"/>
          <p14:tracePt t="36124" x="10572750" y="2795588"/>
          <p14:tracePt t="36132" x="10572750" y="2786063"/>
          <p14:tracePt t="36141" x="10572750" y="2776538"/>
          <p14:tracePt t="36158" x="10572750" y="2768600"/>
          <p14:tracePt t="36404" x="10555288" y="2741613"/>
          <p14:tracePt t="36629" x="10555288" y="2724150"/>
          <p14:tracePt t="37189" x="10555288" y="2714625"/>
          <p14:tracePt t="37221" x="10545763" y="2714625"/>
          <p14:tracePt t="37228" x="10545763" y="2705100"/>
          <p14:tracePt t="37253" x="10545763" y="2697163"/>
          <p14:tracePt t="37284" x="10518775" y="2670175"/>
          <p14:tracePt t="37292" x="10510838" y="2670175"/>
          <p14:tracePt t="37317" x="10501313" y="2652713"/>
          <p14:tracePt t="37324" x="10491788" y="2643188"/>
          <p14:tracePt t="37349" x="10483850" y="2633663"/>
          <p14:tracePt t="37357" x="10474325" y="2633663"/>
          <p14:tracePt t="37364" x="10466388" y="2608263"/>
          <p14:tracePt t="37376" x="10447338" y="2581275"/>
          <p14:tracePt t="37393" x="10429875" y="2554288"/>
          <p14:tracePt t="37410" x="10402888" y="2527300"/>
          <p14:tracePt t="37427" x="10375900" y="2490788"/>
          <p14:tracePt t="37444" x="10367963" y="2473325"/>
          <p14:tracePt t="37460" x="10358438" y="2473325"/>
          <p14:tracePt t="37541" x="10358438" y="2455863"/>
          <p14:tracePt t="37557" x="10358438" y="2438400"/>
          <p14:tracePt t="37564" x="10358438" y="2428875"/>
          <p14:tracePt t="37589" x="10358438" y="2419350"/>
          <p14:tracePt t="37637" x="10358438" y="2411413"/>
          <p14:tracePt t="37861" x="10358438" y="2393950"/>
          <p14:tracePt t="37869" x="10358438" y="2384425"/>
          <p14:tracePt t="37884" x="10358438" y="2374900"/>
          <p14:tracePt t="37925" x="10358438" y="2357438"/>
          <p14:tracePt t="37933" x="10358438" y="2347913"/>
          <p14:tracePt t="38036" x="10358438" y="2339975"/>
          <p14:tracePt t="38229" x="10358438" y="2322513"/>
          <p14:tracePt t="38236" x="10375900" y="2303463"/>
          <p14:tracePt t="38245" x="10385425" y="2303463"/>
          <p14:tracePt t="38262" x="10402888" y="2286000"/>
          <p14:tracePt t="38278" x="10412413" y="2268538"/>
          <p14:tracePt t="38296" x="10420350" y="2259013"/>
          <p14:tracePt t="38312" x="10439400" y="2241550"/>
          <p14:tracePt t="38377" x="10447338" y="2241550"/>
          <p14:tracePt t="38385" x="10447338" y="2232025"/>
          <p14:tracePt t="38601" x="10456863" y="2232025"/>
          <p14:tracePt t="38608" x="10466388" y="2232025"/>
          <p14:tracePt t="38649" x="10491788" y="2232025"/>
          <p14:tracePt t="38665" x="10501313" y="2232025"/>
          <p14:tracePt t="38681" x="10518775" y="2232025"/>
          <p14:tracePt t="38696" x="10537825" y="2232025"/>
          <p14:tracePt t="38704" x="10537825" y="2241550"/>
          <p14:tracePt t="38713" x="10563225" y="2259013"/>
          <p14:tracePt t="38730" x="10572750" y="2268538"/>
          <p14:tracePt t="38746" x="10609263" y="2295525"/>
          <p14:tracePt t="38763" x="10626725" y="2330450"/>
          <p14:tracePt t="38779" x="10644188" y="2401888"/>
          <p14:tracePt t="38796" x="10644188" y="2446338"/>
          <p14:tracePt t="38812" x="10661650" y="2527300"/>
          <p14:tracePt t="38829" x="10680700" y="2608263"/>
          <p14:tracePt t="38846" x="10698163" y="2687638"/>
          <p14:tracePt t="38862" x="10715625" y="2768600"/>
          <p14:tracePt t="38880" x="10733088" y="2847975"/>
          <p14:tracePt t="38896" x="10752138" y="2911475"/>
          <p14:tracePt t="38912" x="10769600" y="2982913"/>
          <p14:tracePt t="38929" x="10777538" y="3036888"/>
          <p14:tracePt t="38946" x="10796588" y="3089275"/>
          <p14:tracePt t="38963" x="10796588" y="3133725"/>
          <p14:tracePt t="38980" x="10796588" y="3160713"/>
          <p14:tracePt t="38996" x="10796588" y="3179763"/>
          <p14:tracePt t="39013" x="10796588" y="3214688"/>
          <p14:tracePt t="39029" x="10796588" y="3232150"/>
          <p14:tracePt t="39046" x="10796588" y="3268663"/>
          <p14:tracePt t="39064" x="10796588" y="3313113"/>
          <p14:tracePt t="39080" x="10796588" y="3330575"/>
          <p14:tracePt t="39096" x="10796588" y="3340100"/>
          <p14:tracePt t="39129" x="10796588" y="3348038"/>
          <p14:tracePt t="39146" x="10796588" y="3357563"/>
          <p14:tracePt t="39163" x="10796588" y="3384550"/>
          <p14:tracePt t="39181" x="10796588" y="3419475"/>
          <p14:tracePt t="39196" x="10796588" y="3438525"/>
          <p14:tracePt t="39213" x="10796588" y="3455988"/>
          <p14:tracePt t="39230" x="10787063" y="3473450"/>
          <p14:tracePt t="39248" x="10787063" y="3500438"/>
          <p14:tracePt t="39264" x="10787063" y="3517900"/>
          <p14:tracePt t="39280" x="10769600" y="3536950"/>
          <p14:tracePt t="39297" x="10760075" y="3544888"/>
          <p14:tracePt t="39330" x="10760075" y="3562350"/>
          <p14:tracePt t="39545" x="10760075" y="3571875"/>
          <p14:tracePt t="39609" x="10742613" y="3581400"/>
          <p14:tracePt t="39616" x="10733088" y="3589338"/>
          <p14:tracePt t="39624" x="10725150" y="3589338"/>
          <p14:tracePt t="39633" x="10715625" y="3589338"/>
          <p14:tracePt t="39656" x="10706100" y="3608388"/>
          <p14:tracePt t="39665" x="10698163" y="3608388"/>
          <p14:tracePt t="40081" x="10688638" y="3608388"/>
          <p14:tracePt t="40096" x="10688638" y="3625850"/>
          <p14:tracePt t="40105" x="10688638" y="3633788"/>
          <p14:tracePt t="40114" x="10688638" y="3643313"/>
          <p14:tracePt t="40131" x="10688638" y="3652838"/>
          <p14:tracePt t="40148" x="10688638" y="3679825"/>
          <p14:tracePt t="40181" x="10688638" y="3687763"/>
          <p14:tracePt t="40257" x="10688638" y="3697288"/>
          <p14:tracePt t="41157" x="10688638" y="3705225"/>
          <p14:tracePt t="41220" x="10688638" y="3732213"/>
          <p14:tracePt t="41285" x="10680700" y="3741738"/>
          <p14:tracePt t="41293" x="10671175" y="3751263"/>
          <p14:tracePt t="41300" x="10661650" y="3759200"/>
          <p14:tracePt t="41317" x="10653713" y="3776663"/>
          <p14:tracePt t="41334" x="10644188" y="3803650"/>
          <p14:tracePt t="41350" x="10617200" y="3840163"/>
          <p14:tracePt t="41367" x="10609263" y="3884613"/>
          <p14:tracePt t="41384" x="10582275" y="3938588"/>
          <p14:tracePt t="41400" x="10572750" y="3990975"/>
          <p14:tracePt t="41417" x="10537825" y="4054475"/>
          <p14:tracePt t="41434" x="10528300" y="4071938"/>
          <p14:tracePt t="41451" x="10528300" y="4108450"/>
          <p14:tracePt t="41524" x="10528300" y="4125913"/>
          <p14:tracePt t="41588" x="10528300" y="4133850"/>
          <p14:tracePt t="41732" x="10528300" y="4143375"/>
          <p14:tracePt t="41740" x="10528300" y="4152900"/>
          <p14:tracePt t="41797" x="10528300" y="4160838"/>
          <p14:tracePt t="41812" x="10528300" y="4179888"/>
          <p14:tracePt t="41820" x="10537825" y="4187825"/>
          <p14:tracePt t="41837" x="10537825" y="4205288"/>
          <p14:tracePt t="41844" x="10537825" y="4241800"/>
          <p14:tracePt t="41853" x="10537825" y="4259263"/>
          <p14:tracePt t="41868" x="10518775" y="4295775"/>
          <p14:tracePt t="41885" x="10466388" y="4394200"/>
          <p14:tracePt t="41901" x="10358438" y="4518025"/>
          <p14:tracePt t="41918" x="10198100" y="4687888"/>
          <p14:tracePt t="41935" x="10045700" y="4867275"/>
          <p14:tracePt t="41951" x="9875838" y="5037138"/>
          <p14:tracePt t="41968" x="9715500" y="5197475"/>
          <p14:tracePt t="41985" x="9563100" y="5313363"/>
          <p14:tracePt t="42001" x="9385300" y="5419725"/>
          <p14:tracePt t="42018" x="9197975" y="5500688"/>
          <p14:tracePt t="42035" x="9001125" y="5554663"/>
          <p14:tracePt t="42052" x="8680450" y="5599113"/>
          <p14:tracePt t="42068" x="8456613" y="5608638"/>
          <p14:tracePt t="42085" x="8197850" y="5608638"/>
          <p14:tracePt t="42102" x="7920038" y="5608638"/>
          <p14:tracePt t="42118" x="7643813" y="5626100"/>
          <p14:tracePt t="42135" x="7358063" y="5643563"/>
          <p14:tracePt t="42151" x="7099300" y="5661025"/>
          <p14:tracePt t="42168" x="6848475" y="5670550"/>
          <p14:tracePt t="42185" x="6599238" y="5670550"/>
          <p14:tracePt t="42202" x="6340475" y="5680075"/>
          <p14:tracePt t="42218" x="6108700" y="5680075"/>
          <p14:tracePt t="42235" x="5786438" y="5680075"/>
          <p14:tracePt t="42252" x="5608638" y="5680075"/>
          <p14:tracePt t="42268" x="5510213" y="5680075"/>
          <p14:tracePt t="42285" x="5491163" y="5670550"/>
          <p14:tracePt t="42341" x="5483225" y="5670550"/>
          <p14:tracePt t="42348" x="5465763" y="5670550"/>
          <p14:tracePt t="42356" x="5438775" y="5661025"/>
          <p14:tracePt t="42369" x="5411788" y="5661025"/>
          <p14:tracePt t="42386" x="5375275" y="5643563"/>
          <p14:tracePt t="42389" x="5367338" y="5634038"/>
          <p14:tracePt t="42402" x="5348288" y="5626100"/>
          <p14:tracePt t="42420" x="5322888" y="5599113"/>
          <p14:tracePt t="42436" x="5303838" y="5562600"/>
          <p14:tracePt t="42452" x="5295900" y="5518150"/>
          <p14:tracePt t="42469" x="5276850" y="5483225"/>
          <p14:tracePt t="42485" x="5268913" y="5429250"/>
          <p14:tracePt t="42502" x="5241925" y="5384800"/>
          <p14:tracePt t="42519" x="5241925" y="5357813"/>
          <p14:tracePt t="42536" x="5241925" y="5322888"/>
          <p14:tracePt t="42552" x="5241925" y="5286375"/>
          <p14:tracePt t="42569" x="5241925" y="5276850"/>
          <p14:tracePt t="42586" x="5241925" y="5259388"/>
          <p14:tracePt t="42603" x="5251450" y="5232400"/>
          <p14:tracePt t="42620" x="5276850" y="5224463"/>
          <p14:tracePt t="42637" x="5303838" y="5214938"/>
          <p14:tracePt t="42653" x="5367338" y="5214938"/>
          <p14:tracePt t="42669" x="5402263" y="5214938"/>
          <p14:tracePt t="42702" x="5394325" y="5241925"/>
          <p14:tracePt t="42719" x="5384800" y="5241925"/>
          <p14:tracePt t="43420" x="5384800" y="5232400"/>
          <p14:tracePt t="43436" x="5411788" y="5214938"/>
          <p14:tracePt t="43444" x="5438775" y="5205413"/>
          <p14:tracePt t="43454" x="5483225" y="5187950"/>
          <p14:tracePt t="43470" x="5581650" y="5160963"/>
          <p14:tracePt t="43487" x="5697538" y="5133975"/>
          <p14:tracePt t="43504" x="5741988" y="5126038"/>
          <p14:tracePt t="43521" x="5751513" y="5126038"/>
          <p14:tracePt t="43537" x="5768975" y="5126038"/>
          <p14:tracePt t="43554" x="5840413" y="5126038"/>
          <p14:tracePt t="43572" x="5973763" y="5133975"/>
          <p14:tracePt t="43588" x="6054725" y="5143500"/>
          <p14:tracePt t="43604" x="6126163" y="5153025"/>
          <p14:tracePt t="43621" x="6161088" y="5170488"/>
          <p14:tracePt t="44320" x="6161088" y="5180013"/>
          <p14:tracePt t="44401" x="6153150" y="5197475"/>
          <p14:tracePt t="44408" x="6153150" y="5205413"/>
          <p14:tracePt t="44441" x="6143625" y="5214938"/>
          <p14:tracePt t="45169" x="6153150" y="5214938"/>
          <p14:tracePt t="45192" x="6180138" y="5187950"/>
          <p14:tracePt t="45200" x="6180138" y="5180013"/>
          <p14:tracePt t="45249" x="6188075" y="5170488"/>
          <p14:tracePt t="45272" x="6188075" y="5153025"/>
          <p14:tracePt t="45280" x="6197600" y="5143500"/>
          <p14:tracePt t="45291" x="6215063" y="5143500"/>
          <p14:tracePt t="45308" x="6259513" y="5108575"/>
          <p14:tracePt t="45324" x="6348413" y="5054600"/>
          <p14:tracePt t="45342" x="6411913" y="5037138"/>
          <p14:tracePt t="45358" x="6491288" y="5027613"/>
          <p14:tracePt t="45374" x="6643688" y="5010150"/>
          <p14:tracePt t="45391" x="6848475" y="4973638"/>
          <p14:tracePt t="45408" x="7134225" y="4946650"/>
          <p14:tracePt t="45424" x="7304088" y="4946650"/>
          <p14:tracePt t="45441" x="7446963" y="4946650"/>
          <p14:tracePt t="45457" x="7572375" y="4946650"/>
          <p14:tracePt t="45474" x="7688263" y="4946650"/>
          <p14:tracePt t="45491" x="7804150" y="4946650"/>
          <p14:tracePt t="45508" x="7939088" y="4946650"/>
          <p14:tracePt t="45525" x="8072438" y="4946650"/>
          <p14:tracePt t="45541" x="8205788" y="4965700"/>
          <p14:tracePt t="45558" x="8340725" y="4973638"/>
          <p14:tracePt t="45574" x="8466138" y="4991100"/>
          <p14:tracePt t="45592" x="8643938" y="5000625"/>
          <p14:tracePt t="45608" x="8732838" y="5010150"/>
          <p14:tracePt t="45624" x="8840788" y="5010150"/>
          <p14:tracePt t="45641" x="8947150" y="5010150"/>
          <p14:tracePt t="45658" x="9045575" y="5010150"/>
          <p14:tracePt t="45674" x="9144000" y="5010150"/>
          <p14:tracePt t="45691" x="9259888" y="5010150"/>
          <p14:tracePt t="45708" x="9348788" y="5010150"/>
          <p14:tracePt t="45724" x="9394825" y="5010150"/>
          <p14:tracePt t="45742" x="9412288" y="5018088"/>
          <p14:tracePt t="45784" x="9429750" y="5018088"/>
          <p14:tracePt t="45794" x="9456738" y="5018088"/>
          <p14:tracePt t="45808" x="9491663" y="5018088"/>
          <p14:tracePt t="45825" x="9563100" y="5018088"/>
          <p14:tracePt t="45841" x="9626600" y="5018088"/>
          <p14:tracePt t="45858" x="9680575" y="5018088"/>
          <p14:tracePt t="45875" x="9742488" y="5027613"/>
          <p14:tracePt t="45892" x="9813925" y="5037138"/>
          <p14:tracePt t="45908" x="9840913" y="5037138"/>
          <p14:tracePt t="45925" x="9867900" y="5037138"/>
          <p14:tracePt t="45942" x="9902825" y="5037138"/>
          <p14:tracePt t="45958" x="9939338" y="5037138"/>
          <p14:tracePt t="45975" x="9991725" y="5037138"/>
          <p14:tracePt t="45992" x="10001250" y="5037138"/>
          <p14:tracePt t="46200" x="10010775" y="5037138"/>
          <p14:tracePt t="46329" x="10018713" y="5037138"/>
          <p14:tracePt t="46337" x="10028238" y="5037138"/>
          <p14:tracePt t="46345" x="10037763" y="5037138"/>
          <p14:tracePt t="46360" x="10055225" y="5027613"/>
          <p14:tracePt t="46376" x="10090150" y="5027613"/>
          <p14:tracePt t="46393" x="10153650" y="5010150"/>
          <p14:tracePt t="46409" x="10180638" y="5000625"/>
          <p14:tracePt t="46426" x="10188575" y="5000625"/>
          <p14:tracePt t="46584" x="10198100" y="5000625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1847850" y="836613"/>
            <a:ext cx="8820150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1847850" y="260350"/>
            <a:ext cx="80645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dirty="0">
                <a:solidFill>
                  <a:srgbClr val="0000CC"/>
                </a:solidFill>
                <a:latin typeface="+mn-lt"/>
                <a:cs typeface="+mn-cs"/>
              </a:rPr>
              <a:t>Outorga de uso de água	</a:t>
            </a:r>
          </a:p>
        </p:txBody>
      </p:sp>
      <p:sp>
        <p:nvSpPr>
          <p:cNvPr id="6" name="Retângulo 5"/>
          <p:cNvSpPr/>
          <p:nvPr/>
        </p:nvSpPr>
        <p:spPr>
          <a:xfrm>
            <a:off x="4872039" y="1268414"/>
            <a:ext cx="2808287" cy="72072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000" dirty="0">
                <a:solidFill>
                  <a:schemeClr val="bg1"/>
                </a:solidFill>
              </a:rPr>
              <a:t>Como obter sua outorga?</a:t>
            </a:r>
          </a:p>
        </p:txBody>
      </p:sp>
      <p:sp>
        <p:nvSpPr>
          <p:cNvPr id="9" name="Retângulo 8"/>
          <p:cNvSpPr/>
          <p:nvPr/>
        </p:nvSpPr>
        <p:spPr>
          <a:xfrm>
            <a:off x="2063751" y="6021389"/>
            <a:ext cx="8208963" cy="5032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000" dirty="0">
                <a:solidFill>
                  <a:schemeClr val="tx1"/>
                </a:solidFill>
              </a:rPr>
              <a:t>Outorga emitida </a:t>
            </a:r>
            <a:r>
              <a:rPr lang="pt-BR" sz="2000" dirty="0">
                <a:solidFill>
                  <a:schemeClr val="tx1"/>
                </a:solidFill>
                <a:sym typeface="Symbol"/>
              </a:rPr>
              <a:t></a:t>
            </a:r>
            <a:r>
              <a:rPr lang="pt-BR" sz="2000" dirty="0">
                <a:solidFill>
                  <a:schemeClr val="tx1"/>
                </a:solidFill>
              </a:rPr>
              <a:t> uso do recurso hídrico autorizado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2063751" y="4724401"/>
            <a:ext cx="8208963" cy="7921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pt-BR" sz="2000" dirty="0">
                <a:solidFill>
                  <a:schemeClr val="tx1"/>
                </a:solidFill>
              </a:rPr>
              <a:t>Se aprovado: Informações cadastradas no sistema de informações</a:t>
            </a:r>
          </a:p>
          <a:p>
            <a:pPr algn="just">
              <a:defRPr/>
            </a:pPr>
            <a:r>
              <a:rPr lang="pt-BR" sz="2000" dirty="0">
                <a:solidFill>
                  <a:schemeClr val="tx1"/>
                </a:solidFill>
              </a:rPr>
              <a:t>	        </a:t>
            </a:r>
            <a:r>
              <a:rPr lang="pt-BR" sz="2000" baseline="-25000" dirty="0">
                <a:solidFill>
                  <a:schemeClr val="tx1"/>
                </a:solidFill>
              </a:rPr>
              <a:t> </a:t>
            </a:r>
            <a:r>
              <a:rPr lang="pt-BR" sz="2000" dirty="0">
                <a:solidFill>
                  <a:schemeClr val="tx1"/>
                </a:solidFill>
              </a:rPr>
              <a:t>Pedido encaminhado p/ sede do DAEE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1919288" y="3500439"/>
            <a:ext cx="3529012" cy="7207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000" dirty="0">
                <a:solidFill>
                  <a:schemeClr val="tx1"/>
                </a:solidFill>
              </a:rPr>
              <a:t>Análise do pedido</a:t>
            </a:r>
          </a:p>
          <a:p>
            <a:pPr algn="ctr">
              <a:defRPr/>
            </a:pPr>
            <a:r>
              <a:rPr lang="pt-BR" sz="1900" dirty="0">
                <a:solidFill>
                  <a:schemeClr val="tx1"/>
                </a:solidFill>
              </a:rPr>
              <a:t>(Técnicos do DAEE)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6024563" y="3500439"/>
            <a:ext cx="4464050" cy="7207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000" dirty="0">
                <a:solidFill>
                  <a:schemeClr val="tx1"/>
                </a:solidFill>
              </a:rPr>
              <a:t>Entrada</a:t>
            </a:r>
          </a:p>
          <a:p>
            <a:pPr algn="ctr">
              <a:defRPr/>
            </a:pPr>
            <a:r>
              <a:rPr lang="pt-BR" sz="1900" dirty="0">
                <a:solidFill>
                  <a:schemeClr val="tx1"/>
                </a:solidFill>
              </a:rPr>
              <a:t>(requerimento e documentação necessária)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3359150" y="2420939"/>
            <a:ext cx="5545138" cy="7207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000" dirty="0">
                <a:solidFill>
                  <a:schemeClr val="tx1"/>
                </a:solidFill>
              </a:rPr>
              <a:t>Procurar diretoria da BH no DAEE</a:t>
            </a:r>
          </a:p>
          <a:p>
            <a:pPr algn="ctr">
              <a:defRPr/>
            </a:pPr>
            <a:r>
              <a:rPr lang="pt-BR" sz="1900" dirty="0">
                <a:solidFill>
                  <a:schemeClr val="tx1"/>
                </a:solidFill>
              </a:rPr>
              <a:t>(a mesma do seu empreendimento ou uso)</a:t>
            </a:r>
          </a:p>
        </p:txBody>
      </p:sp>
      <p:sp>
        <p:nvSpPr>
          <p:cNvPr id="15" name="Seta para baixo 14"/>
          <p:cNvSpPr/>
          <p:nvPr/>
        </p:nvSpPr>
        <p:spPr>
          <a:xfrm>
            <a:off x="5951538" y="2060576"/>
            <a:ext cx="215900" cy="288925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6" name="Seta para baixo 15"/>
          <p:cNvSpPr/>
          <p:nvPr/>
        </p:nvSpPr>
        <p:spPr>
          <a:xfrm>
            <a:off x="4295775" y="3213100"/>
            <a:ext cx="215900" cy="287338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7" name="Seta para a direita 16"/>
          <p:cNvSpPr/>
          <p:nvPr/>
        </p:nvSpPr>
        <p:spPr>
          <a:xfrm>
            <a:off x="5591176" y="3789363"/>
            <a:ext cx="288925" cy="215900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8" name="Seta para baixo 17"/>
          <p:cNvSpPr/>
          <p:nvPr/>
        </p:nvSpPr>
        <p:spPr>
          <a:xfrm>
            <a:off x="7751763" y="4365625"/>
            <a:ext cx="215900" cy="287338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9" name="Seta para baixo 18"/>
          <p:cNvSpPr/>
          <p:nvPr/>
        </p:nvSpPr>
        <p:spPr>
          <a:xfrm>
            <a:off x="5808663" y="5661026"/>
            <a:ext cx="215900" cy="288925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51"/>
    </mc:Choice>
    <mc:Fallback xmlns="">
      <p:transition spd="slow" advTm="698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86" x="10215563" y="5000625"/>
          <p14:tracePt t="1393" x="10225088" y="5000625"/>
          <p14:tracePt t="1401" x="10215563" y="5018088"/>
          <p14:tracePt t="1415" x="10206038" y="5054600"/>
          <p14:tracePt t="1432" x="10126663" y="5170488"/>
          <p14:tracePt t="1449" x="9966325" y="5330825"/>
          <p14:tracePt t="1465" x="9885363" y="5465763"/>
          <p14:tracePt t="1481" x="9804400" y="5608638"/>
          <p14:tracePt t="1498" x="9769475" y="5670550"/>
          <p14:tracePt t="1557" x="9769475" y="5680075"/>
          <p14:tracePt t="1565" x="9769475" y="5688013"/>
          <p14:tracePt t="2277" x="9759950" y="5688013"/>
          <p14:tracePt t="2285" x="9742488" y="5688013"/>
          <p14:tracePt t="2293" x="9725025" y="5688013"/>
          <p14:tracePt t="2301" x="9698038" y="5688013"/>
          <p14:tracePt t="2317" x="9671050" y="5643563"/>
          <p14:tracePt t="2334" x="9661525" y="5599113"/>
          <p14:tracePt t="2351" x="9698038" y="5483225"/>
          <p14:tracePt t="2367" x="9786938" y="5367338"/>
          <p14:tracePt t="2384" x="9912350" y="5268913"/>
          <p14:tracePt t="2400" x="10010775" y="5224463"/>
          <p14:tracePt t="2417" x="10037763" y="5214938"/>
          <p14:tracePt t="2725" x="10018713" y="5224463"/>
          <p14:tracePt t="2733" x="9991725" y="5232400"/>
          <p14:tracePt t="2741" x="9983788" y="5241925"/>
          <p14:tracePt t="2751" x="9966325" y="5241925"/>
          <p14:tracePt t="2773" x="9956800" y="5241925"/>
          <p14:tracePt t="2822" x="9939338" y="5232400"/>
          <p14:tracePt t="2838" x="9929813" y="5232400"/>
          <p14:tracePt t="2853" x="9902825" y="5214938"/>
          <p14:tracePt t="2861" x="9894888" y="5197475"/>
          <p14:tracePt t="2869" x="9867900" y="5160963"/>
          <p14:tracePt t="2885" x="9840913" y="5116513"/>
          <p14:tracePt t="2901" x="9840913" y="5045075"/>
          <p14:tracePt t="2918" x="9858375" y="4956175"/>
          <p14:tracePt t="2934" x="9875838" y="4875213"/>
          <p14:tracePt t="2951" x="9929813" y="4741863"/>
          <p14:tracePt t="2968" x="10010775" y="4527550"/>
          <p14:tracePt t="2984" x="10109200" y="4232275"/>
          <p14:tracePt t="3001" x="10171113" y="3884613"/>
          <p14:tracePt t="3018" x="10225088" y="3562350"/>
          <p14:tracePt t="3035" x="10269538" y="3330575"/>
          <p14:tracePt t="3051" x="10304463" y="3160713"/>
          <p14:tracePt t="3069" x="10323513" y="3062288"/>
          <p14:tracePt t="3085" x="10331450" y="3027363"/>
          <p14:tracePt t="3102" x="10348913" y="3017838"/>
          <p14:tracePt t="3135" x="10348913" y="2990850"/>
          <p14:tracePt t="3151" x="10348913" y="2973388"/>
          <p14:tracePt t="3185" x="10348913" y="2955925"/>
          <p14:tracePt t="3218" x="10348913" y="2938463"/>
          <p14:tracePt t="3235" x="10348913" y="2928938"/>
          <p14:tracePt t="3251" x="10348913" y="2901950"/>
          <p14:tracePt t="3268" x="10348913" y="2894013"/>
          <p14:tracePt t="3285" x="10348913" y="2874963"/>
          <p14:tracePt t="3386" x="10348913" y="2867025"/>
          <p14:tracePt t="3417" x="10348913" y="2847975"/>
          <p14:tracePt t="3425" x="10348913" y="2840038"/>
          <p14:tracePt t="3435" x="10348913" y="2830513"/>
          <p14:tracePt t="3452" x="10348913" y="2822575"/>
          <p14:tracePt t="3468" x="10348913" y="2795588"/>
          <p14:tracePt t="3485" x="10348913" y="2786063"/>
          <p14:tracePt t="3502" x="10348913" y="2768600"/>
          <p14:tracePt t="3519" x="10348913" y="2759075"/>
          <p14:tracePt t="3536" x="10348913" y="2751138"/>
          <p14:tracePt t="6165" x="10340975" y="2751138"/>
          <p14:tracePt t="6182" x="10313988" y="2751138"/>
          <p14:tracePt t="6189" x="10296525" y="2751138"/>
          <p14:tracePt t="6214" x="10287000" y="2751138"/>
          <p14:tracePt t="6221" x="10277475" y="2751138"/>
          <p14:tracePt t="6310" x="10269538" y="2751138"/>
          <p14:tracePt t="6317" x="10252075" y="2751138"/>
          <p14:tracePt t="6342" x="10233025" y="2751138"/>
          <p14:tracePt t="9594" x="10225088" y="2751138"/>
          <p14:tracePt t="9633" x="10225088" y="2741613"/>
          <p14:tracePt t="9641" x="10215563" y="2732088"/>
          <p14:tracePt t="9649" x="10206038" y="2724150"/>
          <p14:tracePt t="9673" x="10206038" y="2705100"/>
          <p14:tracePt t="9689" x="10206038" y="2679700"/>
          <p14:tracePt t="9698" x="10206038" y="2670175"/>
          <p14:tracePt t="9714" x="10206038" y="2652713"/>
          <p14:tracePt t="9730" x="10206038" y="2625725"/>
          <p14:tracePt t="9747" x="10206038" y="2608263"/>
          <p14:tracePt t="9780" x="10206038" y="2589213"/>
          <p14:tracePt t="9796" x="10206038" y="2571750"/>
          <p14:tracePt t="9830" x="10206038" y="2544763"/>
          <p14:tracePt t="9846" x="10206038" y="2536825"/>
          <p14:tracePt t="9885" x="10206038" y="2509838"/>
          <p14:tracePt t="11926" x="10206038" y="2500313"/>
          <p14:tracePt t="11958" x="10198100" y="2490788"/>
          <p14:tracePt t="11965" x="10180638" y="2473325"/>
          <p14:tracePt t="11973" x="10171113" y="2473325"/>
          <p14:tracePt t="11984" x="10153650" y="2465388"/>
          <p14:tracePt t="12000" x="10109200" y="2446338"/>
          <p14:tracePt t="12018" x="10090150" y="2438400"/>
          <p14:tracePt t="12034" x="10055225" y="2411413"/>
          <p14:tracePt t="12051" x="9983788" y="2393950"/>
          <p14:tracePt t="12067" x="9858375" y="2357438"/>
          <p14:tracePt t="12084" x="9653588" y="2303463"/>
          <p14:tracePt t="12101" x="9313863" y="2214563"/>
          <p14:tracePt t="12117" x="8912225" y="2116138"/>
          <p14:tracePt t="12135" x="8483600" y="2009775"/>
          <p14:tracePt t="12137" x="8286750" y="1955800"/>
          <p14:tracePt t="12151" x="8116888" y="1911350"/>
          <p14:tracePt t="12168" x="7840663" y="1822450"/>
          <p14:tracePt t="12184" x="7562850" y="1758950"/>
          <p14:tracePt t="12202" x="7412038" y="1714500"/>
          <p14:tracePt t="12217" x="7269163" y="1687513"/>
          <p14:tracePt t="12234" x="7099300" y="1660525"/>
          <p14:tracePt t="12251" x="6965950" y="1633538"/>
          <p14:tracePt t="12267" x="6848475" y="1616075"/>
          <p14:tracePt t="12284" x="6742113" y="1598613"/>
          <p14:tracePt t="12301" x="6634163" y="1581150"/>
          <p14:tracePt t="12318" x="6527800" y="1571625"/>
          <p14:tracePt t="12334" x="6411913" y="1544638"/>
          <p14:tracePt t="12352" x="6276975" y="1527175"/>
          <p14:tracePt t="12368" x="6010275" y="1473200"/>
          <p14:tracePt t="12385" x="5803900" y="1438275"/>
          <p14:tracePt t="12402" x="5589588" y="1419225"/>
          <p14:tracePt t="12418" x="5367338" y="1401763"/>
          <p14:tracePt t="12434" x="5126038" y="1374775"/>
          <p14:tracePt t="12452" x="4875213" y="1366838"/>
          <p14:tracePt t="12468" x="4643438" y="1366838"/>
          <p14:tracePt t="12485" x="4438650" y="1357313"/>
          <p14:tracePt t="12501" x="4259263" y="1357313"/>
          <p14:tracePt t="12518" x="4125913" y="1347788"/>
          <p14:tracePt t="12535" x="4081463" y="1347788"/>
          <p14:tracePt t="12551" x="4054475" y="1347788"/>
          <p14:tracePt t="12681" x="4037013" y="1347788"/>
          <p14:tracePt t="12697" x="4027488" y="1347788"/>
          <p14:tracePt t="12809" x="4017963" y="1366838"/>
          <p14:tracePt t="12817" x="4010025" y="1366838"/>
          <p14:tracePt t="12937" x="3990975" y="1384300"/>
          <p14:tracePt t="12945" x="3990975" y="1393825"/>
          <p14:tracePt t="12954" x="3983038" y="1393825"/>
          <p14:tracePt t="12969" x="3965575" y="1393825"/>
          <p14:tracePt t="12985" x="3965575" y="1401763"/>
          <p14:tracePt t="13002" x="3929063" y="1428750"/>
          <p14:tracePt t="13019" x="3919538" y="1428750"/>
          <p14:tracePt t="13035" x="3902075" y="1438275"/>
          <p14:tracePt t="13052" x="3894138" y="1446213"/>
          <p14:tracePt t="13069" x="3857625" y="1455738"/>
          <p14:tracePt t="13086" x="3822700" y="1465263"/>
          <p14:tracePt t="13102" x="3776663" y="1465263"/>
          <p14:tracePt t="13119" x="3741738" y="1473200"/>
          <p14:tracePt t="13137" x="3670300" y="1482725"/>
          <p14:tracePt t="13153" x="3616325" y="1500188"/>
          <p14:tracePt t="13170" x="3562350" y="1509713"/>
          <p14:tracePt t="13186" x="3500438" y="1509713"/>
          <p14:tracePt t="13203" x="3446463" y="1509713"/>
          <p14:tracePt t="13219" x="3384550" y="1509713"/>
          <p14:tracePt t="13236" x="3313113" y="1509713"/>
          <p14:tracePt t="13253" x="3251200" y="1509713"/>
          <p14:tracePt t="13269" x="3179763" y="1509713"/>
          <p14:tracePt t="13286" x="3143250" y="1509713"/>
          <p14:tracePt t="13303" x="3098800" y="1509713"/>
          <p14:tracePt t="13321" x="3062288" y="1509713"/>
          <p14:tracePt t="13336" x="3009900" y="1536700"/>
          <p14:tracePt t="13353" x="2973388" y="1536700"/>
          <p14:tracePt t="13370" x="2955925" y="1536700"/>
          <p14:tracePt t="13387" x="2938463" y="1544638"/>
          <p14:tracePt t="13403" x="2894013" y="1554163"/>
          <p14:tracePt t="13420" x="2857500" y="1562100"/>
          <p14:tracePt t="13436" x="2840038" y="1562100"/>
          <p14:tracePt t="13453" x="2813050" y="1562100"/>
          <p14:tracePt t="13470" x="2786063" y="1562100"/>
          <p14:tracePt t="13486" x="2759075" y="1562100"/>
          <p14:tracePt t="13503" x="2732088" y="1562100"/>
          <p14:tracePt t="13520" x="2660650" y="1562100"/>
          <p14:tracePt t="13536" x="2625725" y="1562100"/>
          <p14:tracePt t="13553" x="2598738" y="1562100"/>
          <p14:tracePt t="13571" x="2571750" y="1562100"/>
          <p14:tracePt t="13587" x="2544763" y="1562100"/>
          <p14:tracePt t="13603" x="2509838" y="1562100"/>
          <p14:tracePt t="13621" x="2482850" y="1562100"/>
          <p14:tracePt t="13637" x="2455863" y="1562100"/>
          <p14:tracePt t="13653" x="2446338" y="1562100"/>
          <p14:tracePt t="13705" x="2438400" y="1562100"/>
          <p14:tracePt t="13713" x="2419350" y="1562100"/>
          <p14:tracePt t="13722" x="2411413" y="1562100"/>
          <p14:tracePt t="13737" x="2374900" y="1562100"/>
          <p14:tracePt t="13753" x="2330450" y="1562100"/>
          <p14:tracePt t="13770" x="2268538" y="1562100"/>
          <p14:tracePt t="13787" x="2205038" y="1562100"/>
          <p14:tracePt t="13804" x="2160588" y="1562100"/>
          <p14:tracePt t="13821" x="2098675" y="1571625"/>
          <p14:tracePt t="13837" x="2062163" y="1571625"/>
          <p14:tracePt t="13854" x="2017713" y="1581150"/>
          <p14:tracePt t="13871" x="1973263" y="1581150"/>
          <p14:tracePt t="13888" x="1955800" y="1581150"/>
          <p14:tracePt t="13921" x="1928813" y="1581150"/>
          <p14:tracePt t="14010" x="1919288" y="1581150"/>
          <p14:tracePt t="14305" x="1928813" y="1581150"/>
          <p14:tracePt t="14313" x="1938338" y="1581150"/>
          <p14:tracePt t="14329" x="1946275" y="1581150"/>
          <p14:tracePt t="14393" x="1955800" y="1581150"/>
          <p14:tracePt t="14401" x="1965325" y="1581150"/>
          <p14:tracePt t="14409" x="1973263" y="1581150"/>
          <p14:tracePt t="14421" x="1982788" y="1581150"/>
          <p14:tracePt t="14457" x="1990725" y="1581150"/>
          <p14:tracePt t="14465" x="2000250" y="1581150"/>
          <p14:tracePt t="14473" x="2009775" y="1581150"/>
          <p14:tracePt t="14490" x="2017713" y="1581150"/>
          <p14:tracePt t="14505" x="2036763" y="1581150"/>
          <p14:tracePt t="14521" x="2062163" y="1581150"/>
          <p14:tracePt t="14539" x="2089150" y="1581150"/>
          <p14:tracePt t="14555" x="2152650" y="1581150"/>
          <p14:tracePt t="14572" x="2232025" y="1581150"/>
          <p14:tracePt t="14589" x="2312988" y="1581150"/>
          <p14:tracePt t="14605" x="2393950" y="1581150"/>
          <p14:tracePt t="14622" x="2473325" y="1581150"/>
          <p14:tracePt t="14638" x="2562225" y="1581150"/>
          <p14:tracePt t="14640" x="2598738" y="1581150"/>
          <p14:tracePt t="14655" x="2633663" y="1581150"/>
          <p14:tracePt t="14672" x="2741613" y="1581150"/>
          <p14:tracePt t="14689" x="2795588" y="1598613"/>
          <p14:tracePt t="14705" x="2884488" y="1608138"/>
          <p14:tracePt t="14722" x="3009900" y="1608138"/>
          <p14:tracePt t="14739" x="3152775" y="1608138"/>
          <p14:tracePt t="14755" x="3313113" y="1608138"/>
          <p14:tracePt t="14772" x="3473450" y="1608138"/>
          <p14:tracePt t="14789" x="3652838" y="1608138"/>
          <p14:tracePt t="14806" x="3857625" y="1608138"/>
          <p14:tracePt t="14822" x="4108450" y="1608138"/>
          <p14:tracePt t="14839" x="4384675" y="1608138"/>
          <p14:tracePt t="14856" x="4660900" y="1608138"/>
          <p14:tracePt t="14872" x="5045075" y="1608138"/>
          <p14:tracePt t="14889" x="5303838" y="1608138"/>
          <p14:tracePt t="14905" x="5554663" y="1608138"/>
          <p14:tracePt t="14922" x="5768975" y="1608138"/>
          <p14:tracePt t="14939" x="5956300" y="1608138"/>
          <p14:tracePt t="14956" x="6126163" y="1608138"/>
          <p14:tracePt t="14972" x="6251575" y="1608138"/>
          <p14:tracePt t="14989" x="6384925" y="1608138"/>
          <p14:tracePt t="15006" x="6510338" y="1608138"/>
          <p14:tracePt t="15023" x="6653213" y="1608138"/>
          <p14:tracePt t="15039" x="6777038" y="1608138"/>
          <p14:tracePt t="15056" x="7010400" y="1608138"/>
          <p14:tracePt t="15073" x="7099300" y="1608138"/>
          <p14:tracePt t="15089" x="7296150" y="1608138"/>
          <p14:tracePt t="15106" x="7491413" y="1608138"/>
          <p14:tracePt t="15123" x="7705725" y="1598613"/>
          <p14:tracePt t="15141" x="7912100" y="1571625"/>
          <p14:tracePt t="15143" x="8001000" y="1562100"/>
          <p14:tracePt t="15156" x="8108950" y="1562100"/>
          <p14:tracePt t="15173" x="8143875" y="1562100"/>
          <p14:tracePt t="15189" x="8170863" y="1562100"/>
          <p14:tracePt t="15229" x="8188325" y="1562100"/>
          <p14:tracePt t="15240" x="8197850" y="1562100"/>
          <p14:tracePt t="15256" x="8242300" y="1562100"/>
          <p14:tracePt t="15274" x="8296275" y="1562100"/>
          <p14:tracePt t="15290" x="8348663" y="1562100"/>
          <p14:tracePt t="15307" x="8402638" y="1562100"/>
          <p14:tracePt t="15324" x="8483600" y="1562100"/>
          <p14:tracePt t="15341" x="8562975" y="1562100"/>
          <p14:tracePt t="15357" x="8609013" y="1562100"/>
          <p14:tracePt t="15373" x="8626475" y="1562100"/>
          <p14:tracePt t="15390" x="8634413" y="1562100"/>
          <p14:tracePt t="16181" x="8634413" y="1581150"/>
          <p14:tracePt t="16189" x="8626475" y="1598613"/>
          <p14:tracePt t="16197" x="8616950" y="1598613"/>
          <p14:tracePt t="16208" x="8616950" y="1616075"/>
          <p14:tracePt t="16225" x="8616950" y="1625600"/>
          <p14:tracePt t="16269" x="8616950" y="1643063"/>
          <p14:tracePt t="16277" x="8616950" y="1652588"/>
          <p14:tracePt t="16301" x="8609013" y="1660525"/>
          <p14:tracePt t="16333" x="8599488" y="1660525"/>
          <p14:tracePt t="16349" x="8589963" y="1660525"/>
          <p14:tracePt t="16357" x="8589963" y="1670050"/>
          <p14:tracePt t="16381" x="8582025" y="1670050"/>
          <p14:tracePt t="16446" x="8562975" y="1697038"/>
          <p14:tracePt t="16453" x="8555038" y="1704975"/>
          <p14:tracePt t="16477" x="8545513" y="1724025"/>
          <p14:tracePt t="16485" x="8537575" y="1724025"/>
          <p14:tracePt t="16494" x="8537575" y="1731963"/>
          <p14:tracePt t="16511" x="8528050" y="1751013"/>
          <p14:tracePt t="16525" x="8528050" y="1768475"/>
          <p14:tracePt t="16542" x="8518525" y="1776413"/>
          <p14:tracePt t="16559" x="8510588" y="1795463"/>
          <p14:tracePt t="16575" x="8491538" y="1830388"/>
          <p14:tracePt t="16592" x="8483600" y="1866900"/>
          <p14:tracePt t="16609" x="8456613" y="1901825"/>
          <p14:tracePt t="16625" x="8439150" y="1938338"/>
          <p14:tracePt t="16642" x="8420100" y="1990725"/>
          <p14:tracePt t="16645" x="8412163" y="2000250"/>
          <p14:tracePt t="16659" x="8394700" y="2027238"/>
          <p14:tracePt t="16676" x="8358188" y="2071688"/>
          <p14:tracePt t="16692" x="8313738" y="2133600"/>
          <p14:tracePt t="16709" x="8277225" y="2197100"/>
          <p14:tracePt t="16726" x="8232775" y="2259013"/>
          <p14:tracePt t="16742" x="8197850" y="2303463"/>
          <p14:tracePt t="16759" x="8153400" y="2374900"/>
          <p14:tracePt t="16776" x="8108950" y="2428875"/>
          <p14:tracePt t="16792" x="8062913" y="2490788"/>
          <p14:tracePt t="16809" x="8027988" y="2536825"/>
          <p14:tracePt t="16826" x="7991475" y="2581275"/>
          <p14:tracePt t="16842" x="7974013" y="2616200"/>
          <p14:tracePt t="16859" x="7956550" y="2633663"/>
          <p14:tracePt t="16876" x="7920038" y="2705100"/>
          <p14:tracePt t="16892" x="7894638" y="2741613"/>
          <p14:tracePt t="16909" x="7875588" y="2776538"/>
          <p14:tracePt t="16926" x="7867650" y="2803525"/>
          <p14:tracePt t="16974" x="7858125" y="2803525"/>
          <p14:tracePt t="16989" x="7858125" y="2813050"/>
          <p14:tracePt t="17070" x="7848600" y="2822575"/>
          <p14:tracePt t="17085" x="7840663" y="2822575"/>
          <p14:tracePt t="17101" x="7823200" y="2822575"/>
          <p14:tracePt t="17109" x="7804150" y="2822575"/>
          <p14:tracePt t="17117" x="7769225" y="2822575"/>
          <p14:tracePt t="17126" x="7742238" y="2822575"/>
          <p14:tracePt t="17143" x="7697788" y="2822575"/>
          <p14:tracePt t="17160" x="7653338" y="2822575"/>
          <p14:tracePt t="17176" x="7572375" y="2822575"/>
          <p14:tracePt t="17193" x="7483475" y="2822575"/>
          <p14:tracePt t="17210" x="7429500" y="2822575"/>
          <p14:tracePt t="17226" x="7375525" y="2822575"/>
          <p14:tracePt t="17245" x="7323138" y="2822575"/>
          <p14:tracePt t="17261" x="7242175" y="2822575"/>
          <p14:tracePt t="17277" x="7188200" y="2822575"/>
          <p14:tracePt t="17293" x="7126288" y="2822575"/>
          <p14:tracePt t="17310" x="7089775" y="2822575"/>
          <p14:tracePt t="17327" x="7062788" y="2822575"/>
          <p14:tracePt t="17343" x="7027863" y="2822575"/>
          <p14:tracePt t="17360" x="7000875" y="2822575"/>
          <p14:tracePt t="17377" x="6965950" y="2822575"/>
          <p14:tracePt t="17393" x="6902450" y="2822575"/>
          <p14:tracePt t="17410" x="6848475" y="2822575"/>
          <p14:tracePt t="17427" x="6786563" y="2822575"/>
          <p14:tracePt t="17444" x="6732588" y="2830513"/>
          <p14:tracePt t="17460" x="6715125" y="2830513"/>
          <p14:tracePt t="17477" x="6697663" y="2830513"/>
          <p14:tracePt t="17493" x="6680200" y="2830513"/>
          <p14:tracePt t="17661" x="6697663" y="2830513"/>
          <p14:tracePt t="17669" x="6705600" y="2830513"/>
          <p14:tracePt t="17677" x="6715125" y="2830513"/>
          <p14:tracePt t="17695" x="6769100" y="2830513"/>
          <p14:tracePt t="17711" x="6831013" y="2830513"/>
          <p14:tracePt t="17727" x="6919913" y="2813050"/>
          <p14:tracePt t="17744" x="7018338" y="2813050"/>
          <p14:tracePt t="17761" x="7081838" y="2813050"/>
          <p14:tracePt t="17777" x="7180263" y="2813050"/>
          <p14:tracePt t="17794" x="7286625" y="2813050"/>
          <p14:tracePt t="17811" x="7402513" y="2813050"/>
          <p14:tracePt t="17829" x="7562850" y="2813050"/>
          <p14:tracePt t="17844" x="7661275" y="2813050"/>
          <p14:tracePt t="17861" x="7777163" y="2813050"/>
          <p14:tracePt t="17878" x="7920038" y="2813050"/>
          <p14:tracePt t="17895" x="8054975" y="2813050"/>
          <p14:tracePt t="17912" x="8116888" y="2813050"/>
          <p14:tracePt t="17929" x="8215313" y="2813050"/>
          <p14:tracePt t="17945" x="8232775" y="2813050"/>
          <p14:tracePt t="18546" x="8224838" y="2813050"/>
          <p14:tracePt t="18561" x="8215313" y="2813050"/>
          <p14:tracePt t="18881" x="8232775" y="2813050"/>
          <p14:tracePt t="18897" x="8259763" y="2813050"/>
          <p14:tracePt t="18905" x="8304213" y="2813050"/>
          <p14:tracePt t="18914" x="8439150" y="2813050"/>
          <p14:tracePt t="18929" x="8823325" y="2786063"/>
          <p14:tracePt t="18947" x="9259888" y="2732088"/>
          <p14:tracePt t="18963" x="9537700" y="2714625"/>
          <p14:tracePt t="18980" x="9688513" y="2705100"/>
          <p14:tracePt t="18997" x="9698038" y="2705100"/>
          <p14:tracePt t="19265" x="9715500" y="2705100"/>
          <p14:tracePt t="19273" x="9725025" y="2705100"/>
          <p14:tracePt t="19314" x="9732963" y="2687638"/>
          <p14:tracePt t="19321" x="9742488" y="2679700"/>
          <p14:tracePt t="19585" x="9742488" y="2670175"/>
          <p14:tracePt t="19617" x="9732963" y="2670175"/>
          <p14:tracePt t="19634" x="9715500" y="2670175"/>
          <p14:tracePt t="19649" x="9705975" y="2652713"/>
          <p14:tracePt t="19657" x="9698038" y="2652713"/>
          <p14:tracePt t="19666" x="9688513" y="2643188"/>
          <p14:tracePt t="19713" x="9688513" y="2633663"/>
          <p14:tracePt t="19721" x="9688513" y="2625725"/>
          <p14:tracePt t="19825" x="9680575" y="2625725"/>
          <p14:tracePt t="19833" x="9671050" y="2625725"/>
          <p14:tracePt t="19857" x="9653588" y="2608263"/>
          <p14:tracePt t="19906" x="9634538" y="2598738"/>
          <p14:tracePt t="19913" x="9634538" y="2589213"/>
          <p14:tracePt t="20065" x="9617075" y="2589213"/>
          <p14:tracePt t="21558" x="9599613" y="2589213"/>
          <p14:tracePt t="21565" x="9590088" y="2589213"/>
          <p14:tracePt t="21717" x="9582150" y="2581275"/>
          <p14:tracePt t="21725" x="9582150" y="2571750"/>
          <p14:tracePt t="21734" x="9572625" y="2554288"/>
          <p14:tracePt t="21751" x="9528175" y="2527300"/>
          <p14:tracePt t="21768" x="9518650" y="2517775"/>
          <p14:tracePt t="21785" x="9474200" y="2482850"/>
          <p14:tracePt t="21801" x="9466263" y="2473325"/>
          <p14:tracePt t="21818" x="9447213" y="2455863"/>
          <p14:tracePt t="21852" x="9439275" y="2438400"/>
          <p14:tracePt t="21868" x="9439275" y="2428875"/>
          <p14:tracePt t="21893" x="9420225" y="2428875"/>
          <p14:tracePt t="21941" x="9412288" y="2428875"/>
          <p14:tracePt t="21973" x="9412288" y="2419350"/>
          <p14:tracePt t="22005" x="9402763" y="2419350"/>
          <p14:tracePt t="22054" x="9394825" y="2419350"/>
          <p14:tracePt t="22061" x="9385300" y="2419350"/>
          <p14:tracePt t="22070" x="9375775" y="2411413"/>
          <p14:tracePt t="23122" x="9348788" y="2411413"/>
          <p14:tracePt t="23129" x="9340850" y="2411413"/>
          <p14:tracePt t="23169" x="9323388" y="2411413"/>
          <p14:tracePt t="23177" x="9304338" y="2411413"/>
          <p14:tracePt t="23187" x="9277350" y="2411413"/>
          <p14:tracePt t="23204" x="9251950" y="2411413"/>
          <p14:tracePt t="23220" x="9242425" y="2411413"/>
          <p14:tracePt t="23237" x="9205913" y="2411413"/>
          <p14:tracePt t="23254" x="9197975" y="2411413"/>
          <p14:tracePt t="23271" x="9188450" y="2411413"/>
          <p14:tracePt t="23329" x="9170988" y="2411413"/>
          <p14:tracePt t="23345" x="9161463" y="2411413"/>
          <p14:tracePt t="23353" x="9153525" y="2411413"/>
          <p14:tracePt t="23361" x="9126538" y="2411413"/>
          <p14:tracePt t="23371" x="9126538" y="2419350"/>
          <p14:tracePt t="23388" x="9090025" y="2446338"/>
          <p14:tracePt t="23404" x="9082088" y="2446338"/>
          <p14:tracePt t="23421" x="9045575" y="2446338"/>
          <p14:tracePt t="23438" x="9001125" y="2455863"/>
          <p14:tracePt t="23454" x="8939213" y="2465388"/>
          <p14:tracePt t="23471" x="8885238" y="2473325"/>
          <p14:tracePt t="23488" x="8796338" y="2500313"/>
          <p14:tracePt t="23505" x="8705850" y="2527300"/>
          <p14:tracePt t="23521" x="8626475" y="2544763"/>
          <p14:tracePt t="23538" x="8545513" y="2562225"/>
          <p14:tracePt t="23555" x="8483600" y="2581275"/>
          <p14:tracePt t="23571" x="8447088" y="2589213"/>
          <p14:tracePt t="23588" x="8420100" y="2589213"/>
          <p14:tracePt t="23605" x="8385175" y="2589213"/>
          <p14:tracePt t="23622" x="8348663" y="2589213"/>
          <p14:tracePt t="23638" x="8286750" y="2598738"/>
          <p14:tracePt t="23641" x="8259763" y="2608263"/>
          <p14:tracePt t="23655" x="8232775" y="2616200"/>
          <p14:tracePt t="23672" x="8188325" y="2616200"/>
          <p14:tracePt t="23688" x="8126413" y="2643188"/>
          <p14:tracePt t="23705" x="8089900" y="2643188"/>
          <p14:tracePt t="23721" x="8027988" y="2652713"/>
          <p14:tracePt t="23738" x="7966075" y="2679700"/>
          <p14:tracePt t="23755" x="7912100" y="2687638"/>
          <p14:tracePt t="23772" x="7858125" y="2705100"/>
          <p14:tracePt t="23805" x="7840663" y="2705100"/>
          <p14:tracePt t="23857" x="7831138" y="2705100"/>
          <p14:tracePt t="23865" x="7823200" y="2705100"/>
          <p14:tracePt t="24049" x="7831138" y="2705100"/>
          <p14:tracePt t="24057" x="7848600" y="2705100"/>
          <p14:tracePt t="24065" x="7875588" y="2705100"/>
          <p14:tracePt t="24073" x="7902575" y="2705100"/>
          <p14:tracePt t="24089" x="7912100" y="2705100"/>
          <p14:tracePt t="24129" x="7920038" y="2705100"/>
          <p14:tracePt t="24137" x="7929563" y="2705100"/>
          <p14:tracePt t="24145" x="7947025" y="2705100"/>
          <p14:tracePt t="24155" x="7956550" y="2705100"/>
          <p14:tracePt t="24172" x="7983538" y="2705100"/>
          <p14:tracePt t="24206" x="8001000" y="2705100"/>
          <p14:tracePt t="25562" x="8010525" y="2705100"/>
          <p14:tracePt t="25613" x="8001000" y="2705100"/>
          <p14:tracePt t="25621" x="7991475" y="2705100"/>
          <p14:tracePt t="25677" x="7983538" y="2705100"/>
          <p14:tracePt t="25685" x="7974013" y="2705100"/>
          <p14:tracePt t="25693" x="7956550" y="2705100"/>
          <p14:tracePt t="25708" x="7920038" y="2705100"/>
          <p14:tracePt t="25725" x="7912100" y="2705100"/>
          <p14:tracePt t="25742" x="7902575" y="2705100"/>
          <p14:tracePt t="25759" x="7894638" y="2705100"/>
          <p14:tracePt t="25805" x="7885113" y="2705100"/>
          <p14:tracePt t="25813" x="7875588" y="2705100"/>
          <p14:tracePt t="25885" x="7848600" y="2705100"/>
          <p14:tracePt t="25901" x="7840663" y="2705100"/>
          <p14:tracePt t="25909" x="7831138" y="2705100"/>
          <p14:tracePt t="25917" x="7813675" y="2705100"/>
          <p14:tracePt t="25933" x="7796213" y="2705100"/>
          <p14:tracePt t="25942" x="7769225" y="2705100"/>
          <p14:tracePt t="25959" x="7724775" y="2705100"/>
          <p14:tracePt t="25976" x="7705725" y="2705100"/>
          <p14:tracePt t="25993" x="7670800" y="2714625"/>
          <p14:tracePt t="26009" x="7626350" y="2714625"/>
          <p14:tracePt t="26026" x="7608888" y="2714625"/>
          <p14:tracePt t="26059" x="7599363" y="2714625"/>
          <p14:tracePt t="26109" x="7589838" y="2714625"/>
          <p14:tracePt t="26117" x="7581900" y="2714625"/>
          <p14:tracePt t="26317" x="7599363" y="2714625"/>
          <p14:tracePt t="26325" x="7634288" y="2714625"/>
          <p14:tracePt t="26333" x="7653338" y="2714625"/>
          <p14:tracePt t="26343" x="7680325" y="2714625"/>
          <p14:tracePt t="26359" x="7732713" y="2714625"/>
          <p14:tracePt t="26376" x="7786688" y="2714625"/>
          <p14:tracePt t="26393" x="7848600" y="2714625"/>
          <p14:tracePt t="26410" x="7885113" y="2714625"/>
          <p14:tracePt t="26605" x="7894638" y="2714625"/>
          <p14:tracePt t="26637" x="7902575" y="2714625"/>
          <p14:tracePt t="26645" x="7912100" y="2714625"/>
          <p14:tracePt t="26653" x="7920038" y="2714625"/>
          <p14:tracePt t="26669" x="7929563" y="2714625"/>
          <p14:tracePt t="26677" x="7939088" y="2714625"/>
          <p14:tracePt t="26693" x="7947025" y="2714625"/>
          <p14:tracePt t="26781" x="7974013" y="2714625"/>
          <p14:tracePt t="26789" x="7983538" y="2714625"/>
          <p14:tracePt t="26797" x="7991475" y="2714625"/>
          <p14:tracePt t="26813" x="8010525" y="2714625"/>
          <p14:tracePt t="26829" x="8018463" y="2714625"/>
          <p14:tracePt t="26844" x="8027988" y="2714625"/>
          <p14:tracePt t="27109" x="8027988" y="2732088"/>
          <p14:tracePt t="27117" x="8027988" y="2741613"/>
          <p14:tracePt t="27127" x="8018463" y="2759075"/>
          <p14:tracePt t="27144" x="8010525" y="2759075"/>
          <p14:tracePt t="27757" x="8010525" y="2741613"/>
          <p14:tracePt t="27765" x="8018463" y="2732088"/>
          <p14:tracePt t="27773" x="8054975" y="2724150"/>
          <p14:tracePt t="27781" x="8062913" y="2724150"/>
          <p14:tracePt t="27796" x="8089900" y="2705100"/>
          <p14:tracePt t="27812" x="8134350" y="2660650"/>
          <p14:tracePt t="27829" x="8153400" y="2643188"/>
          <p14:tracePt t="28182" x="8197850" y="2643188"/>
          <p14:tracePt t="28189" x="8205788" y="2643188"/>
          <p14:tracePt t="28197" x="8242300" y="2643188"/>
          <p14:tracePt t="28213" x="8286750" y="2643188"/>
          <p14:tracePt t="28229" x="8313738" y="2643188"/>
          <p14:tracePt t="28246" x="8323263" y="2643188"/>
          <p14:tracePt t="28263" x="8340725" y="2643188"/>
          <p14:tracePt t="28280" x="8385175" y="2643188"/>
          <p14:tracePt t="28296" x="8412163" y="2643188"/>
          <p14:tracePt t="28313" x="8420100" y="2643188"/>
          <p14:tracePt t="28346" x="8429625" y="2643188"/>
          <p14:tracePt t="28363" x="8439150" y="2643188"/>
          <p14:tracePt t="28569" x="8456613" y="2643188"/>
          <p14:tracePt t="28577" x="8491538" y="2643188"/>
          <p14:tracePt t="28593" x="8501063" y="2643188"/>
          <p14:tracePt t="28601" x="8518525" y="2643188"/>
          <p14:tracePt t="28613" x="8555038" y="2643188"/>
          <p14:tracePt t="28630" x="8599488" y="2643188"/>
          <p14:tracePt t="28648" x="8688388" y="2643188"/>
          <p14:tracePt t="28651" x="8742363" y="2643188"/>
          <p14:tracePt t="28664" x="8813800" y="2643188"/>
          <p14:tracePt t="28681" x="8956675" y="2633663"/>
          <p14:tracePt t="28698" x="9082088" y="2625725"/>
          <p14:tracePt t="28714" x="9144000" y="2608263"/>
          <p14:tracePt t="28731" x="9188450" y="2608263"/>
          <p14:tracePt t="28747" x="9224963" y="2608263"/>
          <p14:tracePt t="28764" x="9259888" y="2608263"/>
          <p14:tracePt t="28780" x="9296400" y="2608263"/>
          <p14:tracePt t="28797" x="9358313" y="2608263"/>
          <p14:tracePt t="28814" x="9402763" y="2608263"/>
          <p14:tracePt t="28831" x="9420225" y="2608263"/>
          <p14:tracePt t="28848" x="9439275" y="2608263"/>
          <p14:tracePt t="28905" x="9456738" y="2608263"/>
          <p14:tracePt t="28921" x="9466263" y="2608263"/>
          <p14:tracePt t="28937" x="9474200" y="2608263"/>
          <p14:tracePt t="28945" x="9483725" y="2608263"/>
          <p14:tracePt t="28969" x="9491663" y="2608263"/>
          <p14:tracePt t="28977" x="9501188" y="2608263"/>
          <p14:tracePt t="28985" x="9518650" y="2608263"/>
          <p14:tracePt t="28997" x="9537700" y="2608263"/>
          <p14:tracePt t="29014" x="9563100" y="2608263"/>
          <p14:tracePt t="29031" x="9590088" y="2608263"/>
          <p14:tracePt t="29048" x="9617075" y="2608263"/>
          <p14:tracePt t="30257" x="9617075" y="2598738"/>
          <p14:tracePt t="30265" x="9609138" y="2598738"/>
          <p14:tracePt t="30273" x="9599613" y="2598738"/>
          <p14:tracePt t="30283" x="9590088" y="2598738"/>
          <p14:tracePt t="30300" x="9555163" y="2571750"/>
          <p14:tracePt t="30317" x="9491663" y="2562225"/>
          <p14:tracePt t="30333" x="9429750" y="2544763"/>
          <p14:tracePt t="30350" x="9375775" y="2536825"/>
          <p14:tracePt t="30368" x="9269413" y="2536825"/>
          <p14:tracePt t="30384" x="9117013" y="2527300"/>
          <p14:tracePt t="30401" x="8885238" y="2527300"/>
          <p14:tracePt t="30417" x="8777288" y="2527300"/>
          <p14:tracePt t="30434" x="8715375" y="2527300"/>
          <p14:tracePt t="30451" x="8680450" y="2527300"/>
          <p14:tracePt t="30467" x="8643938" y="2527300"/>
          <p14:tracePt t="30484" x="8616950" y="2527300"/>
          <p14:tracePt t="30501" x="8589963" y="2527300"/>
          <p14:tracePt t="30517" x="8582025" y="2527300"/>
          <p14:tracePt t="30534" x="8572500" y="2527300"/>
          <p14:tracePt t="30550" x="8562975" y="2527300"/>
          <p14:tracePt t="30584" x="8545513" y="2527300"/>
          <p14:tracePt t="30625" x="8528050" y="2527300"/>
          <p14:tracePt t="30689" x="8518525" y="2527300"/>
          <p14:tracePt t="30697" x="8510588" y="2527300"/>
          <p14:tracePt t="30753" x="8491538" y="2527300"/>
          <p14:tracePt t="30761" x="8483600" y="2527300"/>
          <p14:tracePt t="30777" x="8474075" y="2527300"/>
          <p14:tracePt t="30801" x="8466138" y="2527300"/>
          <p14:tracePt t="30809" x="8456613" y="2527300"/>
          <p14:tracePt t="30833" x="8447088" y="2527300"/>
          <p14:tracePt t="30841" x="8429625" y="2527300"/>
          <p14:tracePt t="30851" x="8420100" y="2527300"/>
          <p14:tracePt t="30868" x="8412163" y="2527300"/>
          <p14:tracePt t="30884" x="8402638" y="2527300"/>
          <p14:tracePt t="30913" x="8402638" y="2536825"/>
          <p14:tracePt t="30945" x="8394700" y="2536825"/>
          <p14:tracePt t="30977" x="8385175" y="2536825"/>
          <p14:tracePt t="30985" x="8375650" y="2536825"/>
          <p14:tracePt t="30993" x="8367713" y="2536825"/>
          <p14:tracePt t="31009" x="8358188" y="2536825"/>
          <p14:tracePt t="31124" x="8340725" y="2544763"/>
          <p14:tracePt t="31141" x="8313738" y="2544763"/>
          <p14:tracePt t="31157" x="8304213" y="2554288"/>
          <p14:tracePt t="31173" x="8296275" y="2554288"/>
          <p14:tracePt t="31189" x="8286750" y="2571750"/>
          <p14:tracePt t="31205" x="8277225" y="2571750"/>
          <p14:tracePt t="31285" x="8269288" y="2581275"/>
          <p14:tracePt t="31293" x="8259763" y="2581275"/>
          <p14:tracePt t="31317" x="8242300" y="2581275"/>
          <p14:tracePt t="31333" x="8232775" y="2581275"/>
          <p14:tracePt t="31341" x="8224838" y="2581275"/>
          <p14:tracePt t="31430" x="8215313" y="2581275"/>
          <p14:tracePt t="31437" x="8197850" y="2589213"/>
          <p14:tracePt t="31461" x="8188325" y="2598738"/>
          <p14:tracePt t="31469" x="8180388" y="2608263"/>
          <p14:tracePt t="31477" x="8170863" y="2608263"/>
          <p14:tracePt t="31485" x="8153400" y="2616200"/>
          <p14:tracePt t="31502" x="8126413" y="2633663"/>
          <p14:tracePt t="31519" x="8099425" y="2633663"/>
          <p14:tracePt t="31536" x="8062913" y="2652713"/>
          <p14:tracePt t="31552" x="8037513" y="2660650"/>
          <p14:tracePt t="31569" x="8010525" y="2660650"/>
          <p14:tracePt t="31586" x="7966075" y="2687638"/>
          <p14:tracePt t="31602" x="7947025" y="2697163"/>
          <p14:tracePt t="31619" x="7920038" y="2705100"/>
          <p14:tracePt t="31636" x="7858125" y="2732088"/>
          <p14:tracePt t="31653" x="7813675" y="2759075"/>
          <p14:tracePt t="31669" x="7777163" y="2768600"/>
          <p14:tracePt t="31686" x="7705725" y="2803525"/>
          <p14:tracePt t="31703" x="7616825" y="2840038"/>
          <p14:tracePt t="31720" x="7500938" y="2894013"/>
          <p14:tracePt t="31736" x="7348538" y="2973388"/>
          <p14:tracePt t="31752" x="7197725" y="3044825"/>
          <p14:tracePt t="31769" x="7045325" y="3116263"/>
          <p14:tracePt t="31786" x="6894513" y="3179763"/>
          <p14:tracePt t="31803" x="6724650" y="3251200"/>
          <p14:tracePt t="31820" x="6537325" y="3313113"/>
          <p14:tracePt t="31836" x="6232525" y="3429000"/>
          <p14:tracePt t="31853" x="6010275" y="3482975"/>
          <p14:tracePt t="31869" x="5795963" y="3544888"/>
          <p14:tracePt t="31886" x="5599113" y="3589338"/>
          <p14:tracePt t="31903" x="5419725" y="3633788"/>
          <p14:tracePt t="31919" x="5268913" y="3670300"/>
          <p14:tracePt t="31936" x="5143500" y="3714750"/>
          <p14:tracePt t="31953" x="5018088" y="3751263"/>
          <p14:tracePt t="31970" x="4867275" y="3803650"/>
          <p14:tracePt t="31986" x="4724400" y="3857625"/>
          <p14:tracePt t="32003" x="4562475" y="3919538"/>
          <p14:tracePt t="32020" x="4313238" y="3990975"/>
          <p14:tracePt t="32036" x="4152900" y="4027488"/>
          <p14:tracePt t="32053" x="4027488" y="4044950"/>
          <p14:tracePt t="32070" x="3911600" y="4062413"/>
          <p14:tracePt t="32086" x="3795713" y="4071938"/>
          <p14:tracePt t="32103" x="3643313" y="4089400"/>
          <p14:tracePt t="32120" x="3517900" y="4089400"/>
          <p14:tracePt t="32136" x="3419475" y="4089400"/>
          <p14:tracePt t="32153" x="3348038" y="4089400"/>
          <p14:tracePt t="32170" x="3322638" y="4089400"/>
          <p14:tracePt t="32187" x="3303588" y="4089400"/>
          <p14:tracePt t="32204" x="3268663" y="4089400"/>
          <p14:tracePt t="32220" x="3224213" y="4089400"/>
          <p14:tracePt t="32237" x="3214688" y="4089400"/>
          <p14:tracePt t="32253" x="3179763" y="4089400"/>
          <p14:tracePt t="32270" x="3133725" y="4089400"/>
          <p14:tracePt t="32287" x="3089275" y="4089400"/>
          <p14:tracePt t="32304" x="3062288" y="4089400"/>
          <p14:tracePt t="32320" x="3009900" y="4089400"/>
          <p14:tracePt t="32337" x="2928938" y="4089400"/>
          <p14:tracePt t="32354" x="2874963" y="4081463"/>
          <p14:tracePt t="32370" x="2813050" y="4081463"/>
          <p14:tracePt t="32387" x="2768600" y="4071938"/>
          <p14:tracePt t="32404" x="2732088" y="4071938"/>
          <p14:tracePt t="32485" x="2714625" y="4071938"/>
          <p14:tracePt t="32501" x="2705100" y="4071938"/>
          <p14:tracePt t="32509" x="2697163" y="4071938"/>
          <p14:tracePt t="32520" x="2679700" y="4071938"/>
          <p14:tracePt t="32537" x="2670175" y="4071938"/>
          <p14:tracePt t="32555" x="2643188" y="4071938"/>
          <p14:tracePt t="32571" x="2616200" y="4071938"/>
          <p14:tracePt t="32661" x="2608263" y="4071938"/>
          <p14:tracePt t="32710" x="2598738" y="4071938"/>
          <p14:tracePt t="32717" x="2589213" y="4071938"/>
          <p14:tracePt t="32733" x="2581275" y="4071938"/>
          <p14:tracePt t="32773" x="2562225" y="4071938"/>
          <p14:tracePt t="32781" x="2554288" y="4071938"/>
          <p14:tracePt t="32789" x="2544763" y="4071938"/>
          <p14:tracePt t="32805" x="2527300" y="4071938"/>
          <p14:tracePt t="32821" x="2517775" y="4062413"/>
          <p14:tracePt t="32870" x="2500313" y="4062413"/>
          <p14:tracePt t="32877" x="2490788" y="4062413"/>
          <p14:tracePt t="32901" x="2482850" y="4062413"/>
          <p14:tracePt t="32909" x="2465388" y="4054475"/>
          <p14:tracePt t="32921" x="2446338" y="4054475"/>
          <p14:tracePt t="32938" x="2428875" y="4054475"/>
          <p14:tracePt t="32955" x="2374900" y="4054475"/>
          <p14:tracePt t="32971" x="2303463" y="4044950"/>
          <p14:tracePt t="32988" x="2268538" y="4044950"/>
          <p14:tracePt t="33021" x="2259013" y="4037013"/>
          <p14:tracePt t="33038" x="2251075" y="4027488"/>
          <p14:tracePt t="33677" x="2251075" y="4037013"/>
          <p14:tracePt t="33693" x="2241550" y="4044950"/>
          <p14:tracePt t="33821" x="2232025" y="4062413"/>
          <p14:tracePt t="33829" x="2224088" y="4062413"/>
          <p14:tracePt t="33918" x="2224088" y="4071938"/>
          <p14:tracePt t="33925" x="2224088" y="4081463"/>
          <p14:tracePt t="33933" x="2205038" y="4108450"/>
          <p14:tracePt t="33949" x="2197100" y="4125913"/>
          <p14:tracePt t="33957" x="2197100" y="4143375"/>
          <p14:tracePt t="33973" x="2170113" y="4179888"/>
          <p14:tracePt t="33990" x="2125663" y="4197350"/>
          <p14:tracePt t="34007" x="2116138" y="4197350"/>
          <p14:tracePt t="34658" x="2108200" y="4197350"/>
          <p14:tracePt t="34673" x="2089150" y="4197350"/>
          <p14:tracePt t="34681" x="2081213" y="4197350"/>
          <p14:tracePt t="34705" x="2081213" y="4179888"/>
          <p14:tracePt t="34713" x="2081213" y="4170363"/>
          <p14:tracePt t="34724" x="2089150" y="4160838"/>
          <p14:tracePt t="34742" x="2098675" y="4152900"/>
          <p14:tracePt t="34834" x="2108200" y="4152900"/>
          <p14:tracePt t="34841" x="2116138" y="4152900"/>
          <p14:tracePt t="34849" x="2133600" y="4152900"/>
          <p14:tracePt t="34858" x="2143125" y="4152900"/>
          <p14:tracePt t="34875" x="2179638" y="4152900"/>
          <p14:tracePt t="34891" x="2268538" y="4152900"/>
          <p14:tracePt t="34909" x="2339975" y="4152900"/>
          <p14:tracePt t="34925" x="2465388" y="4170363"/>
          <p14:tracePt t="34942" x="2598738" y="4197350"/>
          <p14:tracePt t="34958" x="2741613" y="4205288"/>
          <p14:tracePt t="34975" x="2867025" y="4232275"/>
          <p14:tracePt t="34992" x="3000375" y="4268788"/>
          <p14:tracePt t="35008" x="3009900" y="4268788"/>
          <p14:tracePt t="35025" x="3017838" y="4268788"/>
          <p14:tracePt t="35042" x="3027363" y="4268788"/>
          <p14:tracePt t="35075" x="3036888" y="4268788"/>
          <p14:tracePt t="35092" x="3071813" y="4268788"/>
          <p14:tracePt t="35109" x="3098800" y="4268788"/>
          <p14:tracePt t="35126" x="3143250" y="4268788"/>
          <p14:tracePt t="35142" x="3187700" y="4268788"/>
          <p14:tracePt t="35159" x="3251200" y="4268788"/>
          <p14:tracePt t="35162" x="3276600" y="4286250"/>
          <p14:tracePt t="35175" x="3330575" y="4303713"/>
          <p14:tracePt t="35192" x="3419475" y="4303713"/>
          <p14:tracePt t="35209" x="3500438" y="4313238"/>
          <p14:tracePt t="35226" x="3562350" y="4322763"/>
          <p14:tracePt t="35242" x="3670300" y="4330700"/>
          <p14:tracePt t="35259" x="3776663" y="4330700"/>
          <p14:tracePt t="35276" x="3884613" y="4340225"/>
          <p14:tracePt t="35292" x="4010025" y="4340225"/>
          <p14:tracePt t="35310" x="4143375" y="4340225"/>
          <p14:tracePt t="35326" x="4251325" y="4340225"/>
          <p14:tracePt t="35342" x="4357688" y="4340225"/>
          <p14:tracePt t="35359" x="4419600" y="4340225"/>
          <p14:tracePt t="35377" x="4491038" y="4340225"/>
          <p14:tracePt t="35393" x="4545013" y="4340225"/>
          <p14:tracePt t="35409" x="4589463" y="4340225"/>
          <p14:tracePt t="35426" x="4643438" y="4348163"/>
          <p14:tracePt t="35443" x="4705350" y="4348163"/>
          <p14:tracePt t="35459" x="4795838" y="4348163"/>
          <p14:tracePt t="35476" x="4894263" y="4348163"/>
          <p14:tracePt t="35493" x="4973638" y="4348163"/>
          <p14:tracePt t="35509" x="5027613" y="4348163"/>
          <p14:tracePt t="35526" x="5054600" y="4348163"/>
          <p14:tracePt t="35543" x="5089525" y="4348163"/>
          <p14:tracePt t="35560" x="5116513" y="4348163"/>
          <p14:tracePt t="35665" x="5126038" y="4348163"/>
          <p14:tracePt t="35841" x="5153025" y="4340225"/>
          <p14:tracePt t="35874" x="5153025" y="4330700"/>
          <p14:tracePt t="35881" x="5160963" y="4303713"/>
          <p14:tracePt t="35893" x="5170488" y="4303713"/>
          <p14:tracePt t="35910" x="5197475" y="4276725"/>
          <p14:tracePt t="35927" x="5224463" y="4241800"/>
          <p14:tracePt t="35944" x="5259388" y="4205288"/>
          <p14:tracePt t="35960" x="5268913" y="4187825"/>
          <p14:tracePt t="35977" x="5276850" y="4170363"/>
          <p14:tracePt t="35994" x="5303838" y="4152900"/>
          <p14:tracePt t="36010" x="5313363" y="4143375"/>
          <p14:tracePt t="36044" x="5330825" y="4143375"/>
          <p14:tracePt t="36177" x="5340350" y="4143375"/>
          <p14:tracePt t="36185" x="5348288" y="4143375"/>
          <p14:tracePt t="36194" x="5384800" y="4143375"/>
          <p14:tracePt t="36210" x="5394325" y="4143375"/>
          <p14:tracePt t="36227" x="5402263" y="4143375"/>
          <p14:tracePt t="36244" x="5446713" y="4125913"/>
          <p14:tracePt t="36261" x="5465763" y="4116388"/>
          <p14:tracePt t="36277" x="5491163" y="4108450"/>
          <p14:tracePt t="36294" x="5537200" y="4081463"/>
          <p14:tracePt t="36311" x="5545138" y="4062413"/>
          <p14:tracePt t="36328" x="5572125" y="4062413"/>
          <p14:tracePt t="36657" x="5572125" y="4071938"/>
          <p14:tracePt t="36673" x="5572125" y="4081463"/>
          <p14:tracePt t="37006" x="5554663" y="4081463"/>
          <p14:tracePt t="37021" x="5537200" y="4071938"/>
          <p14:tracePt t="37037" x="5537200" y="4062413"/>
          <p14:tracePt t="37053" x="5527675" y="4054475"/>
          <p14:tracePt t="37061" x="5527675" y="4044950"/>
          <p14:tracePt t="37165" x="5527675" y="4037013"/>
          <p14:tracePt t="37173" x="5537200" y="4037013"/>
          <p14:tracePt t="37181" x="5572125" y="4037013"/>
          <p14:tracePt t="37197" x="5653088" y="4037013"/>
          <p14:tracePt t="37212" x="5776913" y="4037013"/>
          <p14:tracePt t="37229" x="6037263" y="4037013"/>
          <p14:tracePt t="37246" x="6419850" y="4037013"/>
          <p14:tracePt t="37262" x="6911975" y="4037013"/>
          <p14:tracePt t="37279" x="7429500" y="3946525"/>
          <p14:tracePt t="37296" x="7885113" y="3848100"/>
          <p14:tracePt t="37313" x="8259763" y="3724275"/>
          <p14:tracePt t="37330" x="8555038" y="3633788"/>
          <p14:tracePt t="37346" x="8823325" y="3562350"/>
          <p14:tracePt t="37363" x="9099550" y="3509963"/>
          <p14:tracePt t="37380" x="9402763" y="3490913"/>
          <p14:tracePt t="37396" x="9867900" y="3490913"/>
          <p14:tracePt t="37413" x="10304463" y="3490913"/>
          <p14:tracePt t="37430" x="10814050" y="3490913"/>
          <p14:tracePt t="37446" x="11403013" y="3500438"/>
          <p14:tracePt t="37463" x="11903075" y="3536950"/>
          <p14:tracePt t="37479" x="12188825" y="3554413"/>
          <p14:tracePt t="37533" x="12188825" y="3544888"/>
          <p14:tracePt t="37541" x="12188825" y="3536950"/>
          <p14:tracePt t="37549" x="12188825" y="3527425"/>
          <p14:tracePt t="37563" x="12188825" y="3517900"/>
          <p14:tracePt t="37685" x="12171363" y="3527425"/>
          <p14:tracePt t="37693" x="12144375" y="3544888"/>
          <p14:tracePt t="37701" x="12134850" y="3562350"/>
          <p14:tracePt t="37713" x="12109450" y="3571875"/>
          <p14:tracePt t="37730" x="12018963" y="3616325"/>
          <p14:tracePt t="37748" x="11966575" y="3633788"/>
          <p14:tracePt t="37764" x="11903075" y="3643313"/>
          <p14:tracePt t="37780" x="11688763" y="3679825"/>
          <p14:tracePt t="37797" x="11501438" y="3714750"/>
          <p14:tracePt t="37813" x="11269663" y="3732213"/>
          <p14:tracePt t="37830" x="11001375" y="3768725"/>
          <p14:tracePt t="37847" x="10626725" y="3795713"/>
          <p14:tracePt t="37864" x="10242550" y="3830638"/>
          <p14:tracePt t="37880" x="9894888" y="3884613"/>
          <p14:tracePt t="37897" x="9572625" y="3929063"/>
          <p14:tracePt t="37914" x="9323388" y="3946525"/>
          <p14:tracePt t="37931" x="9126538" y="3956050"/>
          <p14:tracePt t="37948" x="8991600" y="3973513"/>
          <p14:tracePt t="37964" x="8804275" y="3990975"/>
          <p14:tracePt t="37981" x="8688388" y="4010025"/>
          <p14:tracePt t="37998" x="8537575" y="4037013"/>
          <p14:tracePt t="38014" x="8375650" y="4071938"/>
          <p14:tracePt t="38031" x="8242300" y="4089400"/>
          <p14:tracePt t="38048" x="8126413" y="4098925"/>
          <p14:tracePt t="38064" x="8037513" y="4098925"/>
          <p14:tracePt t="38080" x="7966075" y="4098925"/>
          <p14:tracePt t="38097" x="7867650" y="4098925"/>
          <p14:tracePt t="38114" x="7769225" y="4098925"/>
          <p14:tracePt t="38131" x="7643813" y="4108450"/>
          <p14:tracePt t="38148" x="7429500" y="4133850"/>
          <p14:tracePt t="38165" x="7251700" y="4152900"/>
          <p14:tracePt t="38181" x="7037388" y="4179888"/>
          <p14:tracePt t="38198" x="6831013" y="4197350"/>
          <p14:tracePt t="38214" x="6661150" y="4214813"/>
          <p14:tracePt t="38231" x="6518275" y="4232275"/>
          <p14:tracePt t="38248" x="6402388" y="4251325"/>
          <p14:tracePt t="38264" x="6323013" y="4251325"/>
          <p14:tracePt t="38281" x="6232525" y="4259263"/>
          <p14:tracePt t="38298" x="6161088" y="4259263"/>
          <p14:tracePt t="38315" x="6081713" y="4268788"/>
          <p14:tracePt t="38331" x="6027738" y="4268788"/>
          <p14:tracePt t="38349" x="5946775" y="4276725"/>
          <p14:tracePt t="38364" x="5894388" y="4276725"/>
          <p14:tracePt t="38381" x="5840413" y="4276725"/>
          <p14:tracePt t="38398" x="5813425" y="4276725"/>
          <p14:tracePt t="38415" x="5786438" y="4276725"/>
          <p14:tracePt t="38431" x="5751513" y="4276725"/>
          <p14:tracePt t="38448" x="5715000" y="4276725"/>
          <p14:tracePt t="38669" x="5724525" y="4276725"/>
          <p14:tracePt t="38677" x="5732463" y="4276725"/>
          <p14:tracePt t="38685" x="5776913" y="4276725"/>
          <p14:tracePt t="38698" x="5786438" y="4276725"/>
          <p14:tracePt t="38715" x="5840413" y="4276725"/>
          <p14:tracePt t="38732" x="5911850" y="4276725"/>
          <p14:tracePt t="38749" x="5946775" y="4259263"/>
          <p14:tracePt t="38765" x="5956300" y="4259263"/>
          <p14:tracePt t="38782" x="5983288" y="4259263"/>
          <p14:tracePt t="38815" x="5991225" y="4259263"/>
          <p14:tracePt t="38832" x="6010275" y="4259263"/>
          <p14:tracePt t="38848" x="6037263" y="4259263"/>
          <p14:tracePt t="38865" x="6054725" y="4259263"/>
          <p14:tracePt t="38882" x="6072188" y="4259263"/>
          <p14:tracePt t="38899" x="6089650" y="4259263"/>
          <p14:tracePt t="38917" x="6116638" y="4259263"/>
          <p14:tracePt t="38933" x="6153150" y="4259263"/>
          <p14:tracePt t="38949" x="6188075" y="4259263"/>
          <p14:tracePt t="38965" x="6259513" y="4232275"/>
          <p14:tracePt t="38982" x="6303963" y="4224338"/>
          <p14:tracePt t="38999" x="6357938" y="4214813"/>
          <p14:tracePt t="39016" x="6411913" y="4205288"/>
          <p14:tracePt t="39032" x="6429375" y="4197350"/>
          <p14:tracePt t="39049" x="6446838" y="4197350"/>
          <p14:tracePt t="39066" x="6491288" y="4197350"/>
          <p14:tracePt t="39082" x="6554788" y="4170363"/>
          <p14:tracePt t="39099" x="6608763" y="4160838"/>
          <p14:tracePt t="39117" x="6732588" y="4152900"/>
          <p14:tracePt t="39133" x="6813550" y="4133850"/>
          <p14:tracePt t="39150" x="6858000" y="4116388"/>
          <p14:tracePt t="39166" x="6884988" y="4116388"/>
          <p14:tracePt t="39183" x="6911975" y="4116388"/>
          <p14:tracePt t="39199" x="6938963" y="4108450"/>
          <p14:tracePt t="39216" x="6991350" y="4098925"/>
          <p14:tracePt t="39233" x="7027863" y="4089400"/>
          <p14:tracePt t="39250" x="7081838" y="4081463"/>
          <p14:tracePt t="39266" x="7170738" y="4062413"/>
          <p14:tracePt t="39283" x="7277100" y="4044950"/>
          <p14:tracePt t="39300" x="7394575" y="4044950"/>
          <p14:tracePt t="39316" x="7466013" y="4037013"/>
          <p14:tracePt t="39333" x="7527925" y="4017963"/>
          <p14:tracePt t="39349" x="7626350" y="4017963"/>
          <p14:tracePt t="39367" x="7724775" y="4010025"/>
          <p14:tracePt t="39383" x="7848600" y="3990975"/>
          <p14:tracePt t="39400" x="7947025" y="3983038"/>
          <p14:tracePt t="39417" x="8045450" y="3983038"/>
          <p14:tracePt t="39433" x="8153400" y="3983038"/>
          <p14:tracePt t="39450" x="8251825" y="3983038"/>
          <p14:tracePt t="39466" x="8331200" y="3983038"/>
          <p14:tracePt t="39483" x="8402638" y="3983038"/>
          <p14:tracePt t="39501" x="8447088" y="3983038"/>
          <p14:tracePt t="39516" x="8466138" y="3983038"/>
          <p14:tracePt t="39533" x="8483600" y="3983038"/>
          <p14:tracePt t="39550" x="8491538" y="3983038"/>
          <p14:tracePt t="39566" x="8528050" y="3983038"/>
          <p14:tracePt t="39583" x="8537575" y="3983038"/>
          <p14:tracePt t="39600" x="8582025" y="3983038"/>
          <p14:tracePt t="39617" x="8634413" y="3965575"/>
          <p14:tracePt t="39633" x="8715375" y="3946525"/>
          <p14:tracePt t="39650" x="8751888" y="3946525"/>
          <p14:tracePt t="39653" x="8786813" y="3938588"/>
          <p14:tracePt t="39667" x="8796338" y="3938588"/>
          <p14:tracePt t="39685" x="8858250" y="3938588"/>
          <p14:tracePt t="39700" x="8875713" y="3938588"/>
          <p14:tracePt t="39717" x="8894763" y="3938588"/>
          <p14:tracePt t="39734" x="8920163" y="3919538"/>
          <p14:tracePt t="39751" x="8939213" y="3919538"/>
          <p14:tracePt t="39767" x="8966200" y="3919538"/>
          <p14:tracePt t="39784" x="8991600" y="3919538"/>
          <p14:tracePt t="39800" x="9001125" y="3919538"/>
          <p14:tracePt t="39817" x="9010650" y="3919538"/>
          <p14:tracePt t="39834" x="9018588" y="3919538"/>
          <p14:tracePt t="39851" x="9028113" y="3919538"/>
          <p14:tracePt t="40033" x="9037638" y="3919538"/>
          <p14:tracePt t="40041" x="9045575" y="3919538"/>
          <p14:tracePt t="40051" x="9055100" y="3919538"/>
          <p14:tracePt t="40067" x="9099550" y="3919538"/>
          <p14:tracePt t="40084" x="9161463" y="3919538"/>
          <p14:tracePt t="40101" x="9215438" y="3911600"/>
          <p14:tracePt t="40118" x="9269413" y="3902075"/>
          <p14:tracePt t="40134" x="9348788" y="3884613"/>
          <p14:tracePt t="40152" x="9402763" y="3884613"/>
          <p14:tracePt t="40153" x="9420225" y="3884613"/>
          <p14:tracePt t="40168" x="9447213" y="3884613"/>
          <p14:tracePt t="40185" x="9491663" y="3875088"/>
          <p14:tracePt t="40201" x="9528175" y="3875088"/>
          <p14:tracePt t="40218" x="9555163" y="3867150"/>
          <p14:tracePt t="40234" x="9590088" y="3867150"/>
          <p14:tracePt t="40251" x="9609138" y="3867150"/>
          <p14:tracePt t="40268" x="9644063" y="3857625"/>
          <p14:tracePt t="40301" x="9653588" y="3857625"/>
          <p14:tracePt t="40321" x="9661525" y="3857625"/>
          <p14:tracePt t="40335" x="9671050" y="3857625"/>
          <p14:tracePt t="40353" x="9680575" y="3857625"/>
          <p14:tracePt t="40418" x="9688513" y="3857625"/>
          <p14:tracePt t="40433" x="9698038" y="3857625"/>
          <p14:tracePt t="40441" x="9705975" y="3848100"/>
          <p14:tracePt t="40465" x="9715500" y="3840163"/>
          <p14:tracePt t="40498" x="9732963" y="3840163"/>
          <p14:tracePt t="40513" x="9742488" y="3840163"/>
          <p14:tracePt t="40529" x="9752013" y="3840163"/>
          <p14:tracePt t="40537" x="9759950" y="3840163"/>
          <p14:tracePt t="40562" x="9769475" y="3840163"/>
          <p14:tracePt t="40569" x="9777413" y="3840163"/>
          <p14:tracePt t="40937" x="9786938" y="3840163"/>
          <p14:tracePt t="40961" x="9796463" y="3840163"/>
          <p14:tracePt t="40969" x="9840913" y="3840163"/>
          <p14:tracePt t="40977" x="9848850" y="3840163"/>
          <p14:tracePt t="40986" x="9875838" y="3840163"/>
          <p14:tracePt t="41002" x="9912350" y="3840163"/>
          <p14:tracePt t="41019" x="9947275" y="3840163"/>
          <p14:tracePt t="41036" x="9974263" y="3840163"/>
          <p14:tracePt t="41053" x="9991725" y="3840163"/>
          <p14:tracePt t="41070" x="10010775" y="3840163"/>
          <p14:tracePt t="41086" x="10045700" y="3840163"/>
          <p14:tracePt t="41103" x="10082213" y="3840163"/>
          <p14:tracePt t="41121" x="10109200" y="3840163"/>
          <p14:tracePt t="41209" x="10134600" y="3840163"/>
          <p14:tracePt t="41217" x="10144125" y="3840163"/>
          <p14:tracePt t="41225" x="10144125" y="3830638"/>
          <p14:tracePt t="41241" x="10153650" y="3830638"/>
          <p14:tracePt t="41253" x="10161588" y="3830638"/>
          <p14:tracePt t="41270" x="10180638" y="3830638"/>
          <p14:tracePt t="41286" x="10198100" y="3830638"/>
          <p14:tracePt t="41303" x="10225088" y="3830638"/>
          <p14:tracePt t="41320" x="10233025" y="3830638"/>
          <p14:tracePt t="41337" x="10277475" y="3813175"/>
          <p14:tracePt t="41353" x="10296525" y="3803650"/>
          <p14:tracePt t="41386" x="10304463" y="3803650"/>
          <p14:tracePt t="41403" x="10323513" y="3803650"/>
          <p14:tracePt t="41420" x="10358438" y="3803650"/>
          <p14:tracePt t="41436" x="10375900" y="3803650"/>
          <p14:tracePt t="41453" x="10402888" y="3803650"/>
          <p14:tracePt t="41470" x="10420350" y="3795713"/>
          <p14:tracePt t="41487" x="10429875" y="3795713"/>
          <p14:tracePt t="41504" x="10456863" y="3786188"/>
          <p14:tracePt t="41520" x="10501313" y="3776663"/>
          <p14:tracePt t="41537" x="10518775" y="3776663"/>
          <p14:tracePt t="41818" x="10528300" y="3776663"/>
          <p14:tracePt t="41833" x="10518775" y="3776663"/>
          <p14:tracePt t="41849" x="10483850" y="3776663"/>
          <p14:tracePt t="41865" x="10474325" y="3776663"/>
          <p14:tracePt t="41873" x="10466388" y="3776663"/>
          <p14:tracePt t="41888" x="10447338" y="3776663"/>
          <p14:tracePt t="41904" x="10439400" y="3776663"/>
          <p14:tracePt t="41937" x="10420350" y="3776663"/>
          <p14:tracePt t="42137" x="10412413" y="3776663"/>
          <p14:tracePt t="42145" x="10402888" y="3776663"/>
          <p14:tracePt t="42217" x="10394950" y="3776663"/>
          <p14:tracePt t="42225" x="10385425" y="3776663"/>
          <p14:tracePt t="42258" x="10367963" y="3768725"/>
          <p14:tracePt t="42265" x="10367963" y="3759200"/>
          <p14:tracePt t="42274" x="10358438" y="3759200"/>
          <p14:tracePt t="42330" x="10348913" y="3741738"/>
          <p14:tracePt t="42409" x="10348913" y="3714750"/>
          <p14:tracePt t="42425" x="10348913" y="3697288"/>
          <p14:tracePt t="42441" x="10348913" y="3687763"/>
          <p14:tracePt t="42449" x="10348913" y="3679825"/>
          <p14:tracePt t="42457" x="10348913" y="3670300"/>
          <p14:tracePt t="42472" x="10348913" y="3625850"/>
          <p14:tracePt t="42489" x="10375900" y="3589338"/>
          <p14:tracePt t="42505" x="10394950" y="3554413"/>
          <p14:tracePt t="42522" x="10412413" y="3509963"/>
          <p14:tracePt t="42539" x="10439400" y="3473450"/>
          <p14:tracePt t="42555" x="10447338" y="3465513"/>
          <p14:tracePt t="42589" x="10466388" y="3455988"/>
          <p14:tracePt t="42605" x="10483850" y="3438525"/>
          <p14:tracePt t="42622" x="10491788" y="3429000"/>
          <p14:tracePt t="42713" x="10501313" y="3429000"/>
          <p14:tracePt t="42721" x="10510838" y="3429000"/>
          <p14:tracePt t="42861" x="10518775" y="3411538"/>
          <p14:tracePt t="42869" x="10528300" y="3402013"/>
          <p14:tracePt t="42877" x="10545763" y="3394075"/>
          <p14:tracePt t="42889" x="10555288" y="3394075"/>
          <p14:tracePt t="42906" x="10582275" y="3394075"/>
          <p14:tracePt t="42923" x="10634663" y="3375025"/>
          <p14:tracePt t="42940" x="10661650" y="3357563"/>
          <p14:tracePt t="42956" x="10688638" y="3348038"/>
          <p14:tracePt t="42989" x="10698163" y="3348038"/>
          <p14:tracePt t="43006" x="10725150" y="3348038"/>
          <p14:tracePt t="43023" x="10733088" y="3340100"/>
          <p14:tracePt t="43040" x="10752138" y="3340100"/>
          <p14:tracePt t="43056" x="10777538" y="3330575"/>
          <p14:tracePt t="43073" x="10787063" y="3330575"/>
          <p14:tracePt t="43090" x="10814050" y="3330575"/>
          <p14:tracePt t="43106" x="10823575" y="3330575"/>
          <p14:tracePt t="43123" x="10831513" y="3322638"/>
          <p14:tracePt t="43140" x="10841038" y="3322638"/>
          <p14:tracePt t="44653" x="10848975" y="3322638"/>
          <p14:tracePt t="44717" x="10841038" y="3322638"/>
          <p14:tracePt t="44725" x="10841038" y="3330575"/>
          <p14:tracePt t="44749" x="10823575" y="3340100"/>
          <p14:tracePt t="44757" x="10814050" y="3348038"/>
          <p14:tracePt t="44773" x="10777538" y="3367088"/>
          <p14:tracePt t="44781" x="10769600" y="3367088"/>
          <p14:tracePt t="44793" x="10769600" y="3375025"/>
          <p14:tracePt t="44809" x="10742613" y="3394075"/>
          <p14:tracePt t="44826" x="10715625" y="3429000"/>
          <p14:tracePt t="44843" x="10661650" y="3482975"/>
          <p14:tracePt t="44860" x="10599738" y="3554413"/>
          <p14:tracePt t="44876" x="10555288" y="3608388"/>
          <p14:tracePt t="44894" x="10528300" y="3643313"/>
          <p14:tracePt t="44910" x="10518775" y="3660775"/>
          <p14:tracePt t="44926" x="10483850" y="3697288"/>
          <p14:tracePt t="44943" x="10402888" y="3741738"/>
          <p14:tracePt t="44960" x="10340975" y="3759200"/>
          <p14:tracePt t="44977" x="10260013" y="3795713"/>
          <p14:tracePt t="44993" x="10126663" y="3840163"/>
          <p14:tracePt t="45010" x="9939338" y="3884613"/>
          <p14:tracePt t="45026" x="9752013" y="3938588"/>
          <p14:tracePt t="45043" x="9572625" y="3973513"/>
          <p14:tracePt t="45060" x="9367838" y="3990975"/>
          <p14:tracePt t="45077" x="9259888" y="3990975"/>
          <p14:tracePt t="45093" x="9161463" y="3990975"/>
          <p14:tracePt t="45110" x="9045575" y="3990975"/>
          <p14:tracePt t="45127" x="8939213" y="3990975"/>
          <p14:tracePt t="45144" x="8831263" y="3990975"/>
          <p14:tracePt t="45160" x="8732838" y="3990975"/>
          <p14:tracePt t="45177" x="8653463" y="3990975"/>
          <p14:tracePt t="45193" x="8572500" y="3990975"/>
          <p14:tracePt t="45210" x="8474075" y="4010025"/>
          <p14:tracePt t="45227" x="8358188" y="4027488"/>
          <p14:tracePt t="45244" x="8224838" y="4054475"/>
          <p14:tracePt t="45261" x="8134350" y="4071938"/>
          <p14:tracePt t="45277" x="8045450" y="4081463"/>
          <p14:tracePt t="45294" x="7947025" y="4089400"/>
          <p14:tracePt t="45310" x="7894638" y="4098925"/>
          <p14:tracePt t="45327" x="7786688" y="4108450"/>
          <p14:tracePt t="45344" x="7634288" y="4125913"/>
          <p14:tracePt t="45360" x="7554913" y="4125913"/>
          <p14:tracePt t="45377" x="7491413" y="4125913"/>
          <p14:tracePt t="45394" x="7466013" y="4125913"/>
          <p14:tracePt t="45410" x="7439025" y="4125913"/>
          <p14:tracePt t="45427" x="7429500" y="4125913"/>
          <p14:tracePt t="45444" x="7385050" y="4125913"/>
          <p14:tracePt t="45460" x="7375525" y="4125913"/>
          <p14:tracePt t="45477" x="7340600" y="4125913"/>
          <p14:tracePt t="45494" x="7331075" y="4143375"/>
          <p14:tracePt t="45511" x="7313613" y="4143375"/>
          <p14:tracePt t="45570" x="7296150" y="4143375"/>
          <p14:tracePt t="45577" x="7286625" y="4143375"/>
          <p14:tracePt t="45585" x="7277100" y="4143375"/>
          <p14:tracePt t="45697" x="7269163" y="4152900"/>
          <p14:tracePt t="45745" x="7259638" y="4152900"/>
          <p14:tracePt t="45778" x="7251700" y="4152900"/>
          <p14:tracePt t="45785" x="7242175" y="4152900"/>
          <p14:tracePt t="45890" x="7232650" y="4152900"/>
          <p14:tracePt t="45905" x="7215188" y="4152900"/>
          <p14:tracePt t="45921" x="7205663" y="4152900"/>
          <p14:tracePt t="46009" x="7197725" y="4152900"/>
          <p14:tracePt t="46017" x="7188200" y="4152900"/>
          <p14:tracePt t="46033" x="7180263" y="4160838"/>
          <p14:tracePt t="46045" x="7170738" y="4160838"/>
          <p14:tracePt t="46061" x="7161213" y="4170363"/>
          <p14:tracePt t="46095" x="7143750" y="4170363"/>
          <p14:tracePt t="46114" x="7134225" y="4170363"/>
          <p14:tracePt t="46161" x="7116763" y="4170363"/>
          <p14:tracePt t="46177" x="7108825" y="4170363"/>
          <p14:tracePt t="46185" x="7099300" y="4170363"/>
          <p14:tracePt t="46196" x="7081838" y="4170363"/>
          <p14:tracePt t="46212" x="7062788" y="4170363"/>
          <p14:tracePt t="46228" x="7054850" y="4170363"/>
          <p14:tracePt t="46245" x="7037388" y="4170363"/>
          <p14:tracePt t="46262" x="7010400" y="4170363"/>
          <p14:tracePt t="46279" x="6973888" y="4170363"/>
          <p14:tracePt t="46296" x="6938963" y="4170363"/>
          <p14:tracePt t="46312" x="6902450" y="4170363"/>
          <p14:tracePt t="46329" x="6875463" y="4179888"/>
          <p14:tracePt t="46345" x="6848475" y="4187825"/>
          <p14:tracePt t="46362" x="6840538" y="4187825"/>
          <p14:tracePt t="46379" x="6823075" y="4187825"/>
          <p14:tracePt t="46395" x="6804025" y="4187825"/>
          <p14:tracePt t="46412" x="6796088" y="4187825"/>
          <p14:tracePt t="46429" x="6786563" y="4187825"/>
          <p14:tracePt t="46446" x="6759575" y="4187825"/>
          <p14:tracePt t="46578" x="6751638" y="4187825"/>
          <p14:tracePt t="46585" x="6742113" y="4187825"/>
          <p14:tracePt t="46689" x="6732588" y="4187825"/>
          <p14:tracePt t="46697" x="6724650" y="4187825"/>
          <p14:tracePt t="47345" x="6715125" y="4187825"/>
          <p14:tracePt t="47361" x="6715125" y="4205288"/>
          <p14:tracePt t="47377" x="6732588" y="4205288"/>
          <p14:tracePt t="47394" x="6742113" y="4214813"/>
          <p14:tracePt t="47425" x="6751638" y="4214813"/>
          <p14:tracePt t="47433" x="6769100" y="4224338"/>
          <p14:tracePt t="47457" x="6777038" y="4224338"/>
          <p14:tracePt t="47505" x="6786563" y="4232275"/>
          <p14:tracePt t="47585" x="6796088" y="4241800"/>
          <p14:tracePt t="47593" x="6796088" y="4251325"/>
          <p14:tracePt t="48113" x="6804025" y="4251325"/>
          <p14:tracePt t="48129" x="6840538" y="4251325"/>
          <p14:tracePt t="48137" x="6867525" y="4251325"/>
          <p14:tracePt t="48148" x="6884988" y="4251325"/>
          <p14:tracePt t="48166" x="6938963" y="4251325"/>
          <p14:tracePt t="48182" x="7018338" y="4251325"/>
          <p14:tracePt t="48199" x="7072313" y="4251325"/>
          <p14:tracePt t="48216" x="7099300" y="4251325"/>
          <p14:tracePt t="48232" x="7108825" y="4251325"/>
          <p14:tracePt t="48277" x="7126288" y="4251325"/>
          <p14:tracePt t="48357" x="7143750" y="4251325"/>
          <p14:tracePt t="48365" x="7153275" y="4251325"/>
          <p14:tracePt t="48373" x="7161213" y="4251325"/>
          <p14:tracePt t="48383" x="7170738" y="4251325"/>
          <p14:tracePt t="48399" x="7188200" y="4251325"/>
          <p14:tracePt t="48416" x="7232650" y="4251325"/>
          <p14:tracePt t="48432" x="7269163" y="4251325"/>
          <p14:tracePt t="48450" x="7304088" y="4251325"/>
          <p14:tracePt t="48466" x="7358063" y="4251325"/>
          <p14:tracePt t="48483" x="7402513" y="4251325"/>
          <p14:tracePt t="48500" x="7473950" y="4251325"/>
          <p14:tracePt t="48516" x="7518400" y="4251325"/>
          <p14:tracePt t="48533" x="7589838" y="4251325"/>
          <p14:tracePt t="48550" x="7661275" y="4251325"/>
          <p14:tracePt t="48566" x="7688263" y="4251325"/>
          <p14:tracePt t="48583" x="7724775" y="4251325"/>
          <p14:tracePt t="48599" x="7751763" y="4251325"/>
          <p14:tracePt t="48617" x="7804150" y="4251325"/>
          <p14:tracePt t="48633" x="7885113" y="4251325"/>
          <p14:tracePt t="48650" x="7939088" y="4251325"/>
          <p14:tracePt t="48666" x="8037513" y="4251325"/>
          <p14:tracePt t="48669" x="8089900" y="4251325"/>
          <p14:tracePt t="48683" x="8161338" y="4251325"/>
          <p14:tracePt t="48700" x="8358188" y="4251325"/>
          <p14:tracePt t="48716" x="8474075" y="4251325"/>
          <p14:tracePt t="48733" x="8616950" y="4251325"/>
          <p14:tracePt t="48750" x="8751888" y="4251325"/>
          <p14:tracePt t="48766" x="8939213" y="4251325"/>
          <p14:tracePt t="48783" x="9144000" y="4251325"/>
          <p14:tracePt t="48800" x="9340850" y="4241800"/>
          <p14:tracePt t="48816" x="9510713" y="4224338"/>
          <p14:tracePt t="48833" x="9634538" y="4205288"/>
          <p14:tracePt t="48850" x="9725025" y="4205288"/>
          <p14:tracePt t="48867" x="9752013" y="4205288"/>
          <p14:tracePt t="48885" x="9777413" y="4205288"/>
          <p14:tracePt t="48900" x="9786938" y="4205288"/>
          <p14:tracePt t="48917" x="9831388" y="4197350"/>
          <p14:tracePt t="48933" x="9885363" y="4197350"/>
          <p14:tracePt t="48950" x="9966325" y="4197350"/>
          <p14:tracePt t="48967" x="10063163" y="4197350"/>
          <p14:tracePt t="48983" x="10117138" y="4197350"/>
          <p14:tracePt t="49000" x="10188575" y="4197350"/>
          <p14:tracePt t="49017" x="10287000" y="4197350"/>
          <p14:tracePt t="49033" x="10348913" y="4197350"/>
          <p14:tracePt t="49050" x="10402888" y="4197350"/>
          <p14:tracePt t="49067" x="10447338" y="4187825"/>
          <p14:tracePt t="49084" x="10483850" y="4179888"/>
          <p14:tracePt t="49117" x="10501313" y="4179888"/>
          <p14:tracePt t="49157" x="10510838" y="4179888"/>
          <p14:tracePt t="49167" x="10528300" y="4179888"/>
          <p14:tracePt t="49184" x="10545763" y="4179888"/>
          <p14:tracePt t="49200" x="10599738" y="4170363"/>
          <p14:tracePt t="49217" x="10671175" y="4160838"/>
          <p14:tracePt t="49234" x="10733088" y="4152900"/>
          <p14:tracePt t="49251" x="10777538" y="4143375"/>
          <p14:tracePt t="49268" x="10823575" y="4143375"/>
          <p14:tracePt t="49284" x="10868025" y="4143375"/>
          <p14:tracePt t="49301" x="10885488" y="4143375"/>
          <p14:tracePt t="49317" x="10895013" y="4143375"/>
          <p14:tracePt t="49845" x="10902950" y="4133850"/>
          <p14:tracePt t="49878" x="10902950" y="4125913"/>
          <p14:tracePt t="49885" x="10902950" y="4116388"/>
          <p14:tracePt t="49909" x="10902950" y="4108450"/>
          <p14:tracePt t="49917" x="10902950" y="4098925"/>
          <p14:tracePt t="49925" x="10895013" y="4081463"/>
          <p14:tracePt t="49935" x="10885488" y="4081463"/>
          <p14:tracePt t="49952" x="10875963" y="4071938"/>
          <p14:tracePt t="49973" x="10868025" y="4062413"/>
          <p14:tracePt t="49985" x="10868025" y="4044950"/>
          <p14:tracePt t="50021" x="10868025" y="4037013"/>
          <p14:tracePt t="50037" x="10868025" y="4010025"/>
          <p14:tracePt t="50045" x="10868025" y="4000500"/>
          <p14:tracePt t="50053" x="10868025" y="3990975"/>
          <p14:tracePt t="50069" x="10858500" y="3983038"/>
          <p14:tracePt t="50086" x="10858500" y="3973513"/>
          <p14:tracePt t="50117" x="10858500" y="3965575"/>
          <p14:tracePt t="50261" x="10848975" y="3956050"/>
          <p14:tracePt t="50269" x="10841038" y="3956050"/>
          <p14:tracePt t="50357" x="10831513" y="3956050"/>
          <p14:tracePt t="50985" x="10814050" y="3956050"/>
          <p14:tracePt t="50993" x="10804525" y="3956050"/>
          <p14:tracePt t="51257" x="10796588" y="3956050"/>
          <p14:tracePt t="51369" x="10787063" y="3956050"/>
          <p14:tracePt t="53193" x="10777538" y="3956050"/>
          <p14:tracePt t="53209" x="10760075" y="3956050"/>
          <p14:tracePt t="53216" x="10742613" y="3956050"/>
          <p14:tracePt t="53225" x="10715625" y="3956050"/>
          <p14:tracePt t="53241" x="10617200" y="3983038"/>
          <p14:tracePt t="53258" x="10429875" y="4017963"/>
          <p14:tracePt t="53275" x="10188575" y="4081463"/>
          <p14:tracePt t="53292" x="9875838" y="4143375"/>
          <p14:tracePt t="53308" x="9501188" y="4224338"/>
          <p14:tracePt t="53325" x="9126538" y="4286250"/>
          <p14:tracePt t="53341" x="8786813" y="4330700"/>
          <p14:tracePt t="53358" x="8456613" y="4394200"/>
          <p14:tracePt t="53375" x="8108950" y="4446588"/>
          <p14:tracePt t="53391" x="7732713" y="4527550"/>
          <p14:tracePt t="53408" x="7286625" y="4608513"/>
          <p14:tracePt t="53425" x="6796088" y="4687888"/>
          <p14:tracePt t="53441" x="6215063" y="4768850"/>
          <p14:tracePt t="53458" x="5634038" y="4822825"/>
          <p14:tracePt t="53475" x="5153025" y="4884738"/>
          <p14:tracePt t="53493" x="4724400" y="4911725"/>
          <p14:tracePt t="53508" x="4518025" y="4911725"/>
          <p14:tracePt t="53525" x="4322763" y="4929188"/>
          <p14:tracePt t="53542" x="4054475" y="4946650"/>
          <p14:tracePt t="53558" x="3759200" y="4991100"/>
          <p14:tracePt t="53575" x="3500438" y="5027613"/>
          <p14:tracePt t="53592" x="3330575" y="5045075"/>
          <p14:tracePt t="53608" x="3313113" y="5045075"/>
          <p14:tracePt t="53645" x="3295650" y="5054600"/>
          <p14:tracePt t="53661" x="3276600" y="5072063"/>
          <p14:tracePt t="53676" x="3232150" y="5089525"/>
          <p14:tracePt t="53692" x="3143250" y="5133975"/>
          <p14:tracePt t="53709" x="3081338" y="5160963"/>
          <p14:tracePt t="53725" x="3027363" y="5197475"/>
          <p14:tracePt t="53742" x="2982913" y="5224463"/>
          <p14:tracePt t="53759" x="2911475" y="5259388"/>
          <p14:tracePt t="53775" x="2867025" y="5295900"/>
          <p14:tracePt t="53792" x="2813050" y="5330825"/>
          <p14:tracePt t="53809" x="2776538" y="5340350"/>
          <p14:tracePt t="53825" x="2759075" y="5348288"/>
          <p14:tracePt t="53842" x="2751138" y="5348288"/>
          <p14:tracePt t="54021" x="2759075" y="5348288"/>
          <p14:tracePt t="54029" x="2768600" y="5348288"/>
          <p14:tracePt t="54036" x="2786063" y="5348288"/>
          <p14:tracePt t="54045" x="2803525" y="5348288"/>
          <p14:tracePt t="54060" x="2813050" y="5348288"/>
          <p14:tracePt t="54076" x="2857500" y="5330825"/>
          <p14:tracePt t="54093" x="2857500" y="5322888"/>
          <p14:tracePt t="54141" x="2884488" y="5322888"/>
          <p14:tracePt t="54149" x="2894013" y="5322888"/>
          <p14:tracePt t="54164" x="2911475" y="5322888"/>
          <p14:tracePt t="54176" x="2919413" y="5313363"/>
          <p14:tracePt t="54193" x="2955925" y="5313363"/>
          <p14:tracePt t="54210" x="2982913" y="5313363"/>
          <p14:tracePt t="54226" x="3017838" y="5313363"/>
          <p14:tracePt t="54244" x="3054350" y="5313363"/>
          <p14:tracePt t="54260" x="3081338" y="5313363"/>
          <p14:tracePt t="54277" x="3108325" y="5313363"/>
          <p14:tracePt t="54309" x="3143250" y="5313363"/>
          <p14:tracePt t="54349" x="3152775" y="5313363"/>
          <p14:tracePt t="54360" x="3160713" y="5313363"/>
          <p14:tracePt t="54376" x="3179763" y="5313363"/>
          <p14:tracePt t="54393" x="3187700" y="5313363"/>
          <p14:tracePt t="54410" x="3197225" y="5313363"/>
          <p14:tracePt t="54443" x="3214688" y="5313363"/>
          <p14:tracePt t="54557" x="3224213" y="5313363"/>
          <p14:tracePt t="54564" x="3232150" y="5313363"/>
          <p14:tracePt t="55945" x="3241675" y="5313363"/>
          <p14:tracePt t="55961" x="3276600" y="5303838"/>
          <p14:tracePt t="55969" x="3286125" y="5303838"/>
          <p14:tracePt t="55979" x="3330575" y="5286375"/>
          <p14:tracePt t="55996" x="3375025" y="5276850"/>
          <p14:tracePt t="56013" x="3482975" y="5259388"/>
          <p14:tracePt t="56030" x="3687763" y="5251450"/>
          <p14:tracePt t="56046" x="3965575" y="5224463"/>
          <p14:tracePt t="56064" x="4241800" y="5214938"/>
          <p14:tracePt t="56080" x="4589463" y="5214938"/>
          <p14:tracePt t="56096" x="4768850" y="5214938"/>
          <p14:tracePt t="56113" x="4848225" y="5214938"/>
          <p14:tracePt t="56129" x="4875213" y="5214938"/>
          <p14:tracePt t="56163" x="4902200" y="5214938"/>
          <p14:tracePt t="56180" x="4929188" y="5214938"/>
          <p14:tracePt t="56197" x="4938713" y="5214938"/>
          <p14:tracePt t="56213" x="4983163" y="5224463"/>
          <p14:tracePt t="56230" x="5000625" y="5224463"/>
          <p14:tracePt t="56263" x="5000625" y="5232400"/>
          <p14:tracePt t="57217" x="4991100" y="5224463"/>
          <p14:tracePt t="57224" x="4991100" y="5214938"/>
          <p14:tracePt t="57233" x="4983163" y="5214938"/>
          <p14:tracePt t="57465" x="4991100" y="5214938"/>
          <p14:tracePt t="57473" x="5010150" y="5214938"/>
          <p14:tracePt t="57482" x="5018088" y="5214938"/>
          <p14:tracePt t="57499" x="5054600" y="5214938"/>
          <p14:tracePt t="57515" x="5089525" y="5214938"/>
          <p14:tracePt t="57533" x="5153025" y="5214938"/>
          <p14:tracePt t="57549" x="5224463" y="5214938"/>
          <p14:tracePt t="57565" x="5295900" y="5214938"/>
          <p14:tracePt t="57582" x="5384800" y="5214938"/>
          <p14:tracePt t="57600" x="5554663" y="5214938"/>
          <p14:tracePt t="57617" x="5840413" y="5214938"/>
          <p14:tracePt t="57633" x="6027738" y="5197475"/>
          <p14:tracePt t="57650" x="6197600" y="5180013"/>
          <p14:tracePt t="57665" x="6276975" y="5170488"/>
          <p14:tracePt t="57682" x="6313488" y="5170488"/>
          <p14:tracePt t="57737" x="6330950" y="5170488"/>
          <p14:tracePt t="57753" x="6348413" y="5170488"/>
          <p14:tracePt t="57760" x="6357938" y="5170488"/>
          <p14:tracePt t="57777" x="6367463" y="5170488"/>
          <p14:tracePt t="57785" x="6375400" y="5170488"/>
          <p14:tracePt t="57800" x="6411913" y="5153025"/>
          <p14:tracePt t="57816" x="6456363" y="5153025"/>
          <p14:tracePt t="57833" x="6500813" y="5153025"/>
          <p14:tracePt t="57849" x="6572250" y="5153025"/>
          <p14:tracePt t="57866" x="6616700" y="5153025"/>
          <p14:tracePt t="57882" x="6697663" y="5153025"/>
          <p14:tracePt t="57899" x="6759575" y="5143500"/>
          <p14:tracePt t="57916" x="6796088" y="5143500"/>
          <p14:tracePt t="57933" x="6840538" y="5143500"/>
          <p14:tracePt t="57949" x="6884988" y="5133975"/>
          <p14:tracePt t="57966" x="6938963" y="5133975"/>
          <p14:tracePt t="57983" x="6965950" y="5126038"/>
          <p14:tracePt t="58000" x="7037388" y="5126038"/>
          <p14:tracePt t="58016" x="7072313" y="5126038"/>
          <p14:tracePt t="58033" x="7134225" y="5126038"/>
          <p14:tracePt t="58050" x="7188200" y="5126038"/>
          <p14:tracePt t="58066" x="7251700" y="5126038"/>
          <p14:tracePt t="58083" x="7323138" y="5126038"/>
          <p14:tracePt t="58100" x="7375525" y="5126038"/>
          <p14:tracePt t="58117" x="7466013" y="5126038"/>
          <p14:tracePt t="58133" x="7537450" y="5126038"/>
          <p14:tracePt t="58151" x="7616825" y="5126038"/>
          <p14:tracePt t="58167" x="7715250" y="5126038"/>
          <p14:tracePt t="58185" x="7885113" y="5126038"/>
          <p14:tracePt t="58200" x="8010525" y="5116513"/>
          <p14:tracePt t="58217" x="8116888" y="5108575"/>
          <p14:tracePt t="58233" x="8188325" y="5108575"/>
          <p14:tracePt t="58250" x="8232775" y="5099050"/>
          <p14:tracePt t="58267" x="8259763" y="5099050"/>
          <p14:tracePt t="58283" x="8286750" y="5099050"/>
          <p14:tracePt t="58300" x="8304213" y="5099050"/>
          <p14:tracePt t="58317" x="8331200" y="5099050"/>
          <p14:tracePt t="58334" x="8367713" y="5099050"/>
          <p14:tracePt t="58350" x="8447088" y="5099050"/>
          <p14:tracePt t="58368" x="8572500" y="5099050"/>
          <p14:tracePt t="58384" x="8751888" y="5099050"/>
          <p14:tracePt t="58400" x="8858250" y="5089525"/>
          <p14:tracePt t="58417" x="8894763" y="5081588"/>
          <p14:tracePt t="58473" x="8902700" y="5081588"/>
          <p14:tracePt t="58480" x="8912225" y="5081588"/>
          <p14:tracePt t="58489" x="8920163" y="5072063"/>
          <p14:tracePt t="58504" x="8939213" y="5072063"/>
          <p14:tracePt t="58517" x="8947150" y="5072063"/>
          <p14:tracePt t="58534" x="8956675" y="5072063"/>
          <p14:tracePt t="59117" x="8966200" y="5072063"/>
          <p14:tracePt t="59125" x="8974138" y="5072063"/>
          <p14:tracePt t="59135" x="8983663" y="5072063"/>
          <p14:tracePt t="59152" x="9001125" y="5072063"/>
          <p14:tracePt t="59168" x="9063038" y="5072063"/>
          <p14:tracePt t="59185" x="9126538" y="5072063"/>
          <p14:tracePt t="59202" x="9197975" y="5072063"/>
          <p14:tracePt t="59219" x="9269413" y="5072063"/>
          <p14:tracePt t="59236" x="9348788" y="5072063"/>
          <p14:tracePt t="59252" x="9402763" y="5072063"/>
          <p14:tracePt t="59269" x="9429750" y="5072063"/>
          <p14:tracePt t="59285" x="9466263" y="5072063"/>
          <p14:tracePt t="59302" x="9528175" y="5072063"/>
          <p14:tracePt t="59318" x="9582150" y="5072063"/>
          <p14:tracePt t="59336" x="9599613" y="5072063"/>
          <p14:tracePt t="59352" x="9626600" y="5072063"/>
          <p14:tracePt t="59369" x="9653588" y="5072063"/>
          <p14:tracePt t="59453" x="9661525" y="5072063"/>
          <p14:tracePt t="59501" x="9680575" y="5072063"/>
          <p14:tracePt t="59509" x="9688513" y="5072063"/>
          <p14:tracePt t="59519" x="9705975" y="5072063"/>
          <p14:tracePt t="59536" x="9732963" y="5072063"/>
          <p14:tracePt t="59552" x="9769475" y="5072063"/>
          <p14:tracePt t="59569" x="9858375" y="5072063"/>
          <p14:tracePt t="59587" x="9912350" y="5062538"/>
          <p14:tracePt t="59602" x="10018713" y="5062538"/>
          <p14:tracePt t="59620" x="10198100" y="5062538"/>
          <p14:tracePt t="59636" x="10296525" y="5062538"/>
          <p14:tracePt t="59653" x="10348913" y="5062538"/>
          <p14:tracePt t="59837" x="10358438" y="5062538"/>
          <p14:tracePt t="59845" x="10375900" y="5062538"/>
          <p14:tracePt t="59861" x="10385425" y="5054600"/>
          <p14:tracePt t="59870" x="10412413" y="5054600"/>
          <p14:tracePt t="59886" x="10456863" y="5054600"/>
          <p14:tracePt t="59903" x="10501313" y="5054600"/>
          <p14:tracePt t="59920" x="10563225" y="5054600"/>
          <p14:tracePt t="59936" x="10626725" y="5037138"/>
          <p14:tracePt t="59953" x="10688638" y="5037138"/>
          <p14:tracePt t="59970" x="10698163" y="5037138"/>
          <p14:tracePt t="61085" x="10706100" y="5037138"/>
          <p14:tracePt t="61101" x="10698163" y="5037138"/>
          <p14:tracePt t="61109" x="10661650" y="5018088"/>
          <p14:tracePt t="61122" x="10653713" y="5018088"/>
          <p14:tracePt t="61139" x="10626725" y="5018088"/>
          <p14:tracePt t="61157" x="10572750" y="5018088"/>
          <p14:tracePt t="61172" x="10491788" y="5018088"/>
          <p14:tracePt t="61189" x="10439400" y="5018088"/>
          <p14:tracePt t="61206" x="10331450" y="5027613"/>
          <p14:tracePt t="61223" x="10198100" y="5045075"/>
          <p14:tracePt t="61239" x="10117138" y="5054600"/>
          <p14:tracePt t="61256" x="9875838" y="5081588"/>
          <p14:tracePt t="61273" x="9732963" y="5099050"/>
          <p14:tracePt t="61289" x="9599613" y="5116513"/>
          <p14:tracePt t="61306" x="9483725" y="5116513"/>
          <p14:tracePt t="61322" x="9385300" y="5126038"/>
          <p14:tracePt t="61339" x="9286875" y="5143500"/>
          <p14:tracePt t="61356" x="9170988" y="5180013"/>
          <p14:tracePt t="61373" x="9055100" y="5197475"/>
          <p14:tracePt t="61389" x="8894763" y="5224463"/>
          <p14:tracePt t="61406" x="8732838" y="5259388"/>
          <p14:tracePt t="61423" x="8562975" y="5303838"/>
          <p14:tracePt t="61441" x="8367713" y="5340350"/>
          <p14:tracePt t="61456" x="8269288" y="5348288"/>
          <p14:tracePt t="61474" x="8161338" y="5367338"/>
          <p14:tracePt t="61489" x="8054975" y="5384800"/>
          <p14:tracePt t="61506" x="7920038" y="5411788"/>
          <p14:tracePt t="61523" x="7769225" y="5446713"/>
          <p14:tracePt t="61539" x="7608888" y="5500688"/>
          <p14:tracePt t="61556" x="7473950" y="5537200"/>
          <p14:tracePt t="61573" x="7367588" y="5562600"/>
          <p14:tracePt t="61590" x="7296150" y="5572125"/>
          <p14:tracePt t="61606" x="7259638" y="5589588"/>
          <p14:tracePt t="61624" x="7197725" y="5599113"/>
          <p14:tracePt t="61640" x="7134225" y="5608638"/>
          <p14:tracePt t="61657" x="7081838" y="5626100"/>
          <p14:tracePt t="61673" x="7037388" y="5643563"/>
          <p14:tracePt t="61690" x="6983413" y="5653088"/>
          <p14:tracePt t="61707" x="6956425" y="5653088"/>
          <p14:tracePt t="61723" x="6938963" y="5653088"/>
          <p14:tracePt t="61740" x="6929438" y="5653088"/>
          <p14:tracePt t="61757" x="6902450" y="5653088"/>
          <p14:tracePt t="61773" x="6894513" y="5653088"/>
          <p14:tracePt t="61953" x="6884988" y="5653088"/>
          <p14:tracePt t="61969" x="6894513" y="5653088"/>
          <p14:tracePt t="61977" x="6902450" y="5653088"/>
          <p14:tracePt t="61984" x="6929438" y="5653088"/>
          <p14:tracePt t="61993" x="6946900" y="5653088"/>
          <p14:tracePt t="62007" x="6983413" y="5653088"/>
          <p14:tracePt t="62025" x="7108825" y="5626100"/>
          <p14:tracePt t="62040" x="7232650" y="5608638"/>
          <p14:tracePt t="62057" x="7331075" y="5589588"/>
          <p14:tracePt t="62074" x="7367588" y="5589588"/>
          <p14:tracePt t="62129" x="7385050" y="5589588"/>
          <p14:tracePt t="62136" x="7402513" y="5581650"/>
          <p14:tracePt t="62144" x="7412038" y="5581650"/>
          <p14:tracePt t="62157" x="7419975" y="5581650"/>
          <p14:tracePt t="62174" x="7429500" y="5572125"/>
          <p14:tracePt t="62193" x="7456488" y="5572125"/>
          <p14:tracePt t="62225" x="7466013" y="5572125"/>
          <p14:tracePt t="62240" x="7473950" y="5562600"/>
          <p14:tracePt t="62248" x="7500938" y="5554663"/>
          <p14:tracePt t="62257" x="7527925" y="5545138"/>
          <p14:tracePt t="62275" x="7572375" y="5537200"/>
          <p14:tracePt t="62290" x="7608888" y="5510213"/>
          <p14:tracePt t="62307" x="7626350" y="5500688"/>
          <p14:tracePt t="62325" x="7634288" y="5500688"/>
          <p14:tracePt t="63497" x="7643813" y="5483225"/>
          <p14:tracePt t="63513" x="7653338" y="5465763"/>
          <p14:tracePt t="63529" x="7661275" y="5446713"/>
          <p14:tracePt t="63536" x="7661275" y="5438775"/>
          <p14:tracePt t="63552" x="7661275" y="5429250"/>
          <p14:tracePt t="63561" x="7680325" y="5419725"/>
          <p14:tracePt t="63576" x="7680325" y="5411788"/>
          <p14:tracePt t="63641" x="7688263" y="5411788"/>
          <p14:tracePt t="63649" x="7697788" y="5411788"/>
          <p14:tracePt t="64589" x="7705725" y="5411788"/>
          <p14:tracePt t="64605" x="7705725" y="5419725"/>
          <p14:tracePt t="64621" x="7705725" y="5438775"/>
          <p14:tracePt t="64628" x="7680325" y="5465763"/>
          <p14:tracePt t="64637" x="7670800" y="5510213"/>
          <p14:tracePt t="64645" x="7643813" y="5554663"/>
          <p14:tracePt t="64661" x="7608888" y="5616575"/>
          <p14:tracePt t="64679" x="7562850" y="5715000"/>
          <p14:tracePt t="64695" x="7500938" y="5795963"/>
          <p14:tracePt t="64712" x="7429500" y="5875338"/>
          <p14:tracePt t="64728" x="7394575" y="5929313"/>
          <p14:tracePt t="64745" x="7340600" y="5965825"/>
          <p14:tracePt t="64762" x="7277100" y="6000750"/>
          <p14:tracePt t="64779" x="7205663" y="6037263"/>
          <p14:tracePt t="64796" x="7027863" y="6126163"/>
          <p14:tracePt t="64812" x="6919913" y="6161088"/>
          <p14:tracePt t="64829" x="6884988" y="6170613"/>
          <p14:tracePt t="64845" x="6823075" y="6188075"/>
          <p14:tracePt t="64862" x="6759575" y="6188075"/>
          <p14:tracePt t="64879" x="6697663" y="6197600"/>
          <p14:tracePt t="64895" x="6572250" y="6215063"/>
          <p14:tracePt t="64912" x="6438900" y="6242050"/>
          <p14:tracePt t="64929" x="6323013" y="6269038"/>
          <p14:tracePt t="64945" x="6242050" y="6286500"/>
          <p14:tracePt t="64963" x="6170613" y="6296025"/>
          <p14:tracePt t="64979" x="6081713" y="6296025"/>
          <p14:tracePt t="64996" x="5884863" y="6323013"/>
          <p14:tracePt t="65012" x="5741988" y="6340475"/>
          <p14:tracePt t="65029" x="5608638" y="6357938"/>
          <p14:tracePt t="65045" x="5500688" y="6357938"/>
          <p14:tracePt t="65062" x="5483225" y="6357938"/>
          <p14:tracePt t="65079" x="5456238" y="6357938"/>
          <p14:tracePt t="65096" x="5419725" y="6357938"/>
          <p14:tracePt t="65112" x="5375275" y="6357938"/>
          <p14:tracePt t="65130" x="5330825" y="6357938"/>
          <p14:tracePt t="65146" x="5276850" y="6375400"/>
          <p14:tracePt t="65163" x="5241925" y="6384925"/>
          <p14:tracePt t="65180" x="5180013" y="6402388"/>
          <p14:tracePt t="65182" x="5153025" y="6402388"/>
          <p14:tracePt t="65196" x="5089525" y="6419850"/>
          <p14:tracePt t="65213" x="5010150" y="6446838"/>
          <p14:tracePt t="65229" x="4956175" y="6465888"/>
          <p14:tracePt t="65246" x="4875213" y="6500813"/>
          <p14:tracePt t="65262" x="4803775" y="6510338"/>
          <p14:tracePt t="65280" x="4768850" y="6518275"/>
          <p14:tracePt t="65296" x="4759325" y="6518275"/>
          <p14:tracePt t="65477" x="4776788" y="6518275"/>
          <p14:tracePt t="65484" x="4795838" y="6518275"/>
          <p14:tracePt t="65496" x="4813300" y="6518275"/>
          <p14:tracePt t="65513" x="4919663" y="6518275"/>
          <p14:tracePt t="65530" x="5089525" y="6518275"/>
          <p14:tracePt t="65546" x="5313363" y="6518275"/>
          <p14:tracePt t="65564" x="5643563" y="6518275"/>
          <p14:tracePt t="65580" x="5822950" y="6518275"/>
          <p14:tracePt t="65597" x="5938838" y="6518275"/>
          <p14:tracePt t="65613" x="5983288" y="6518275"/>
          <p14:tracePt t="65630" x="5991225" y="6518275"/>
          <p14:tracePt t="65647" x="6037263" y="6518275"/>
          <p14:tracePt t="65663" x="6054725" y="6518275"/>
          <p14:tracePt t="65680" x="6089650" y="6518275"/>
          <p14:tracePt t="65697" x="6126163" y="6518275"/>
          <p14:tracePt t="65713" x="6134100" y="6518275"/>
          <p14:tracePt t="65730" x="6153150" y="6518275"/>
          <p14:tracePt t="66617" x="6161088" y="6518275"/>
          <p14:tracePt t="66633" x="6170613" y="6518275"/>
          <p14:tracePt t="66640" x="6197600" y="6518275"/>
          <p14:tracePt t="66649" x="6215063" y="6518275"/>
          <p14:tracePt t="66665" x="6276975" y="6518275"/>
          <p14:tracePt t="66682" x="6357938" y="6510338"/>
          <p14:tracePt t="66699" x="6429375" y="6510338"/>
          <p14:tracePt t="66716" x="6473825" y="6510338"/>
          <p14:tracePt t="66732" x="6572250" y="6500813"/>
          <p14:tracePt t="66749" x="6688138" y="6491288"/>
          <p14:tracePt t="66766" x="6796088" y="6491288"/>
          <p14:tracePt t="66783" x="6867525" y="6491288"/>
          <p14:tracePt t="66800" x="6902450" y="6491288"/>
          <p14:tracePt t="66816" x="6973888" y="6491288"/>
          <p14:tracePt t="66832" x="7027863" y="6491288"/>
          <p14:tracePt t="66849" x="7153275" y="6491288"/>
          <p14:tracePt t="66865" x="7331075" y="6491288"/>
          <p14:tracePt t="66882" x="7527925" y="6491288"/>
          <p14:tracePt t="66899" x="7732713" y="6491288"/>
          <p14:tracePt t="66917" x="7929563" y="6491288"/>
          <p14:tracePt t="66932" x="8099425" y="6491288"/>
          <p14:tracePt t="66949" x="8232775" y="6483350"/>
          <p14:tracePt t="66966" x="8358188" y="6465888"/>
          <p14:tracePt t="66983" x="8474075" y="6456363"/>
          <p14:tracePt t="67001" x="8680450" y="6438900"/>
          <p14:tracePt t="67016" x="8813800" y="6419850"/>
          <p14:tracePt t="67033" x="8966200" y="6402388"/>
          <p14:tracePt t="67049" x="9099550" y="6394450"/>
          <p14:tracePt t="67066" x="9188450" y="6375400"/>
          <p14:tracePt t="67082" x="9269413" y="6375400"/>
          <p14:tracePt t="67099" x="9358313" y="6375400"/>
          <p14:tracePt t="67116" x="9412288" y="6375400"/>
          <p14:tracePt t="67133" x="9447213" y="6375400"/>
          <p14:tracePt t="67150" x="9483725" y="6375400"/>
          <p14:tracePt t="67167" x="9501188" y="6375400"/>
          <p14:tracePt t="67183" x="9528175" y="6367463"/>
          <p14:tracePt t="67200" x="9590088" y="6367463"/>
          <p14:tracePt t="67217" x="9653588" y="6367463"/>
          <p14:tracePt t="67233" x="9715500" y="6357938"/>
          <p14:tracePt t="67250" x="9777413" y="6357938"/>
          <p14:tracePt t="67266" x="9831388" y="6357938"/>
          <p14:tracePt t="67283" x="9885363" y="6357938"/>
          <p14:tracePt t="67300" x="9929813" y="6340475"/>
          <p14:tracePt t="67316" x="10001250" y="6323013"/>
          <p14:tracePt t="67333" x="10090150" y="6313488"/>
          <p14:tracePt t="67350" x="10188575" y="6296025"/>
          <p14:tracePt t="67368" x="10304463" y="6269038"/>
          <p14:tracePt t="67384" x="10474325" y="6224588"/>
          <p14:tracePt t="67400" x="10572750" y="6188075"/>
          <p14:tracePt t="67417" x="10590213" y="6180138"/>
          <p14:tracePt t="67433" x="10599738" y="6180138"/>
          <p14:tracePt t="67466" x="10617200" y="6180138"/>
          <p14:tracePt t="67483" x="10634663" y="6170613"/>
          <p14:tracePt t="67500" x="10680700" y="6161088"/>
          <p14:tracePt t="67517" x="10706100" y="6126163"/>
          <p14:tracePt t="67534" x="10733088" y="6099175"/>
          <p14:tracePt t="67550" x="10742613" y="6089650"/>
          <p14:tracePt t="67817" x="10742613" y="6081713"/>
          <p14:tracePt t="67832" x="10733088" y="6072188"/>
          <p14:tracePt t="67840" x="10725150" y="6062663"/>
          <p14:tracePt t="67851" x="10706100" y="6062663"/>
          <p14:tracePt t="67868" x="10698163" y="6054725"/>
          <p14:tracePt t="67884" x="10680700" y="6045200"/>
          <p14:tracePt t="67901" x="10661650" y="6045200"/>
          <p14:tracePt t="67918" x="10634663" y="6010275"/>
          <p14:tracePt t="67934" x="10626725" y="6000750"/>
          <p14:tracePt t="67952" x="10609263" y="5973763"/>
          <p14:tracePt t="67969" x="10590213" y="5946775"/>
          <p14:tracePt t="67985" x="10572750" y="5938838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1847850" y="836613"/>
            <a:ext cx="8820150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1847850" y="260350"/>
            <a:ext cx="80645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dirty="0">
                <a:solidFill>
                  <a:srgbClr val="0000CC"/>
                </a:solidFill>
                <a:latin typeface="+mn-lt"/>
                <a:cs typeface="+mn-cs"/>
              </a:rPr>
              <a:t>Outorga - Prazo de validade	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919289" y="1052513"/>
            <a:ext cx="8497887" cy="56626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pt-BR" b="1" dirty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rPr>
              <a:t>Lei 9433, Art. 16 </a:t>
            </a:r>
            <a:r>
              <a:rPr lang="pt-BR" dirty="0">
                <a:latin typeface="Arial" charset="0"/>
                <a:cs typeface="Arial" charset="0"/>
              </a:rPr>
              <a:t>– Prazo </a:t>
            </a:r>
            <a:r>
              <a:rPr lang="pt-BR" dirty="0">
                <a:latin typeface="Arial" charset="0"/>
                <a:cs typeface="Arial" charset="0"/>
                <a:sym typeface="Symbol"/>
              </a:rPr>
              <a:t></a:t>
            </a:r>
            <a:r>
              <a:rPr lang="pt-BR" dirty="0">
                <a:latin typeface="Arial" charset="0"/>
                <a:cs typeface="Arial" charset="0"/>
              </a:rPr>
              <a:t> 35 anos</a:t>
            </a:r>
          </a:p>
          <a:p>
            <a:pPr algn="just">
              <a:defRPr/>
            </a:pPr>
            <a:endParaRPr lang="pt-BR" sz="2000" b="1" dirty="0">
              <a:solidFill>
                <a:schemeClr val="accent3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pPr algn="just">
              <a:spcAft>
                <a:spcPts val="600"/>
              </a:spcAft>
              <a:defRPr/>
            </a:pPr>
            <a:r>
              <a:rPr lang="pt-BR" b="1" dirty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rPr>
              <a:t>ANA, Lei 9984/00:</a:t>
            </a:r>
          </a:p>
          <a:p>
            <a:pPr algn="just">
              <a:spcAft>
                <a:spcPts val="600"/>
              </a:spcAft>
              <a:defRPr/>
            </a:pPr>
            <a:r>
              <a:rPr lang="en-US" i="1" dirty="0">
                <a:latin typeface="Arial" charset="0"/>
                <a:cs typeface="Arial" charset="0"/>
              </a:rPr>
              <a:t>Art.  5º </a:t>
            </a:r>
            <a:r>
              <a:rPr lang="pt-BR" i="1" dirty="0">
                <a:latin typeface="Arial" charset="0"/>
                <a:cs typeface="Arial" charset="0"/>
              </a:rPr>
              <a:t> Recursos  hídricos  de  domínio  da  União:</a:t>
            </a:r>
            <a:endParaRPr lang="pt-BR" dirty="0">
              <a:latin typeface="Arial" charset="0"/>
              <a:cs typeface="Arial" charset="0"/>
            </a:endParaRPr>
          </a:p>
          <a:p>
            <a:pPr marL="450850" algn="just">
              <a:defRPr/>
            </a:pPr>
            <a:r>
              <a:rPr lang="pt-BR" i="1" dirty="0">
                <a:latin typeface="Arial" charset="0"/>
                <a:cs typeface="Arial" charset="0"/>
              </a:rPr>
              <a:t>  I - até 2 anos   </a:t>
            </a:r>
            <a:r>
              <a:rPr lang="pt-BR" i="1" dirty="0">
                <a:latin typeface="Arial" charset="0"/>
                <a:cs typeface="Arial" charset="0"/>
                <a:sym typeface="Symbol"/>
              </a:rPr>
              <a:t>  </a:t>
            </a:r>
            <a:r>
              <a:rPr lang="pt-BR" i="1" dirty="0">
                <a:latin typeface="Arial" charset="0"/>
                <a:cs typeface="Arial" charset="0"/>
              </a:rPr>
              <a:t>início da implantação do empreendimento </a:t>
            </a:r>
          </a:p>
          <a:p>
            <a:pPr marL="450850" algn="just">
              <a:defRPr/>
            </a:pPr>
            <a:r>
              <a:rPr lang="pt-BR" i="1" dirty="0">
                <a:latin typeface="Arial" charset="0"/>
                <a:cs typeface="Arial" charset="0"/>
              </a:rPr>
              <a:t> II - até 6 anos   </a:t>
            </a:r>
            <a:r>
              <a:rPr lang="pt-BR" i="1" dirty="0">
                <a:latin typeface="Arial" charset="0"/>
                <a:cs typeface="Arial" charset="0"/>
                <a:sym typeface="Symbol"/>
              </a:rPr>
              <a:t>  </a:t>
            </a:r>
            <a:r>
              <a:rPr lang="pt-BR" i="1" dirty="0">
                <a:latin typeface="Arial" charset="0"/>
                <a:cs typeface="Arial" charset="0"/>
              </a:rPr>
              <a:t>conclusão da implantação</a:t>
            </a:r>
            <a:endParaRPr lang="pt-BR" dirty="0">
              <a:latin typeface="Arial" charset="0"/>
              <a:cs typeface="Arial" charset="0"/>
            </a:endParaRPr>
          </a:p>
          <a:p>
            <a:pPr marL="450850" algn="just">
              <a:defRPr/>
            </a:pPr>
            <a:r>
              <a:rPr lang="pt-BR" i="1" dirty="0">
                <a:latin typeface="Arial" charset="0"/>
                <a:cs typeface="Arial" charset="0"/>
              </a:rPr>
              <a:t>III - até 35 anos </a:t>
            </a:r>
            <a:r>
              <a:rPr lang="pt-BR" i="1" dirty="0">
                <a:latin typeface="Arial" charset="0"/>
                <a:cs typeface="Arial" charset="0"/>
                <a:sym typeface="Symbol"/>
              </a:rPr>
              <a:t></a:t>
            </a:r>
            <a:r>
              <a:rPr lang="pt-BR" i="1" dirty="0">
                <a:latin typeface="Arial" charset="0"/>
                <a:cs typeface="Arial" charset="0"/>
              </a:rPr>
              <a:t>  vigência da outorga</a:t>
            </a:r>
          </a:p>
          <a:p>
            <a:pPr algn="just">
              <a:defRPr/>
            </a:pPr>
            <a:endParaRPr lang="pt-BR" sz="1200" dirty="0">
              <a:latin typeface="Arial" charset="0"/>
              <a:cs typeface="Arial" charset="0"/>
            </a:endParaRPr>
          </a:p>
          <a:p>
            <a:pPr algn="just">
              <a:spcAft>
                <a:spcPts val="600"/>
              </a:spcAft>
              <a:defRPr/>
            </a:pPr>
            <a:r>
              <a:rPr lang="pt-BR" i="1" dirty="0">
                <a:latin typeface="Arial" charset="0"/>
                <a:cs typeface="Arial" charset="0"/>
              </a:rPr>
              <a:t>§ 1º Prazos de vigência em função da natureza e porte</a:t>
            </a:r>
          </a:p>
          <a:p>
            <a:pPr marL="450850" algn="just">
              <a:defRPr/>
            </a:pPr>
            <a:r>
              <a:rPr lang="pt-BR" i="1" dirty="0">
                <a:latin typeface="Arial" charset="0"/>
                <a:cs typeface="Arial" charset="0"/>
              </a:rPr>
              <a:t>Considerar o período de retorno do investimento</a:t>
            </a:r>
          </a:p>
          <a:p>
            <a:pPr marL="450850" algn="just">
              <a:defRPr/>
            </a:pPr>
            <a:endParaRPr lang="pt-BR" sz="1200" dirty="0">
              <a:latin typeface="Arial" charset="0"/>
              <a:cs typeface="Arial" charset="0"/>
            </a:endParaRPr>
          </a:p>
          <a:p>
            <a:pPr algn="just">
              <a:spcAft>
                <a:spcPts val="600"/>
              </a:spcAft>
              <a:defRPr/>
            </a:pPr>
            <a:r>
              <a:rPr lang="pt-BR" i="1" dirty="0">
                <a:latin typeface="Arial" charset="0"/>
                <a:cs typeface="Arial" charset="0"/>
              </a:rPr>
              <a:t>§ 2º Motivos para ampliar os prazos:</a:t>
            </a:r>
          </a:p>
          <a:p>
            <a:pPr marL="450850" algn="just">
              <a:defRPr/>
            </a:pPr>
            <a:r>
              <a:rPr lang="pt-BR" i="1" dirty="0">
                <a:latin typeface="Arial" charset="0"/>
                <a:cs typeface="Arial" charset="0"/>
              </a:rPr>
              <a:t>Porte e importância social e econômica (Consulta ao CNRH)</a:t>
            </a:r>
          </a:p>
          <a:p>
            <a:pPr marL="450850" algn="just">
              <a:defRPr/>
            </a:pPr>
            <a:endParaRPr lang="pt-BR" sz="1200" dirty="0">
              <a:latin typeface="Arial" charset="0"/>
              <a:cs typeface="Arial" charset="0"/>
            </a:endParaRPr>
          </a:p>
          <a:p>
            <a:pPr algn="just">
              <a:spcAft>
                <a:spcPts val="600"/>
              </a:spcAft>
              <a:defRPr/>
            </a:pPr>
            <a:r>
              <a:rPr lang="pt-BR" i="1" dirty="0">
                <a:latin typeface="Arial" charset="0"/>
                <a:cs typeface="Arial" charset="0"/>
              </a:rPr>
              <a:t>§ 3º Prazo pode ser  prorrogado  pela  ANA </a:t>
            </a:r>
          </a:p>
          <a:p>
            <a:pPr marL="450850" algn="just">
              <a:defRPr/>
            </a:pPr>
            <a:r>
              <a:rPr lang="pt-BR" i="1" dirty="0">
                <a:latin typeface="Arial" charset="0"/>
                <a:cs typeface="Arial" charset="0"/>
              </a:rPr>
              <a:t>(Respeitar prioridades - Planos de Recursos Hídricos)</a:t>
            </a:r>
          </a:p>
          <a:p>
            <a:pPr marL="450850" algn="just">
              <a:defRPr/>
            </a:pPr>
            <a:endParaRPr lang="pt-BR" sz="1200" dirty="0">
              <a:latin typeface="Arial" charset="0"/>
              <a:cs typeface="Arial" charset="0"/>
            </a:endParaRPr>
          </a:p>
          <a:p>
            <a:pPr algn="just">
              <a:spcAft>
                <a:spcPts val="600"/>
              </a:spcAft>
              <a:defRPr/>
            </a:pPr>
            <a:r>
              <a:rPr lang="pt-BR" i="1" dirty="0">
                <a:latin typeface="Arial" charset="0"/>
                <a:cs typeface="Arial" charset="0"/>
              </a:rPr>
              <a:t>§ 4º Concessionárias de serviços públicos e geração de energia</a:t>
            </a:r>
          </a:p>
          <a:p>
            <a:pPr marL="450850" algn="just">
              <a:defRPr/>
            </a:pPr>
            <a:r>
              <a:rPr lang="pt-BR" i="1" dirty="0">
                <a:latin typeface="Arial" charset="0"/>
                <a:cs typeface="Arial" charset="0"/>
              </a:rPr>
              <a:t>Prazos coincidentes com concessão ou autorização</a:t>
            </a:r>
            <a:endParaRPr lang="pt-BR" dirty="0">
              <a:latin typeface="Arial" charset="0"/>
              <a:cs typeface="Arial" charset="0"/>
            </a:endParaRP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635"/>
    </mc:Choice>
    <mc:Fallback xmlns="">
      <p:transition spd="slow" advTm="2106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745" x="455613" y="4956175"/>
          <p14:tracePt t="13322" x="455613" y="4956175"/>
          <p14:tracePt t="13329" x="465138" y="4956175"/>
          <p14:tracePt t="13337" x="465138" y="4946650"/>
          <p14:tracePt t="13352" x="509588" y="4884738"/>
          <p14:tracePt t="13370" x="527050" y="4822825"/>
          <p14:tracePt t="13387" x="571500" y="4687888"/>
          <p14:tracePt t="13402" x="625475" y="4527550"/>
          <p14:tracePt t="13420" x="652463" y="4438650"/>
          <p14:tracePt t="13436" x="723900" y="4197350"/>
          <p14:tracePt t="13453" x="785813" y="4017963"/>
          <p14:tracePt t="13469" x="847725" y="3857625"/>
          <p14:tracePt t="13486" x="901700" y="3724275"/>
          <p14:tracePt t="13503" x="973138" y="3589338"/>
          <p14:tracePt t="13519" x="1017588" y="3500438"/>
          <p14:tracePt t="13536" x="1081088" y="3375025"/>
          <p14:tracePt t="13553" x="1169988" y="3224213"/>
          <p14:tracePt t="13570" x="1268413" y="3071813"/>
          <p14:tracePt t="13586" x="1347788" y="2911475"/>
          <p14:tracePt t="13603" x="1438275" y="2768600"/>
          <p14:tracePt t="13620" x="1490663" y="2652713"/>
          <p14:tracePt t="13637" x="1581150" y="2500313"/>
          <p14:tracePt t="13653" x="1643063" y="2393950"/>
          <p14:tracePt t="13670" x="1670050" y="2339975"/>
          <p14:tracePt t="13686" x="1687513" y="2295525"/>
          <p14:tracePt t="13703" x="1697038" y="2232025"/>
          <p14:tracePt t="13720" x="1714500" y="2170113"/>
          <p14:tracePt t="13736" x="1724025" y="2089150"/>
          <p14:tracePt t="13753" x="1731963" y="2009775"/>
          <p14:tracePt t="13770" x="1751013" y="1901825"/>
          <p14:tracePt t="13786" x="1776413" y="1795463"/>
          <p14:tracePt t="13803" x="1803400" y="1670050"/>
          <p14:tracePt t="13821" x="1847850" y="1490663"/>
          <p14:tracePt t="13837" x="1874838" y="1393825"/>
          <p14:tracePt t="13853" x="1901825" y="1303338"/>
          <p14:tracePt t="13870" x="1911350" y="1241425"/>
          <p14:tracePt t="13887" x="1919288" y="1204913"/>
          <p14:tracePt t="13903" x="1928813" y="1187450"/>
          <p14:tracePt t="13921" x="1928813" y="1179513"/>
          <p14:tracePt t="14046" x="1928813" y="1160463"/>
          <p14:tracePt t="14061" x="1946275" y="1143000"/>
          <p14:tracePt t="14205" x="1955800" y="1133475"/>
          <p14:tracePt t="14246" x="1955800" y="1160463"/>
          <p14:tracePt t="14253" x="1946275" y="1169988"/>
          <p14:tracePt t="14262" x="1946275" y="1179513"/>
          <p14:tracePt t="14270" x="1928813" y="1204913"/>
          <p14:tracePt t="14287" x="1911350" y="1214438"/>
          <p14:tracePt t="14304" x="1911350" y="1223963"/>
          <p14:tracePt t="15301" x="1901825" y="1231900"/>
          <p14:tracePt t="15309" x="1893888" y="1231900"/>
          <p14:tracePt t="23877" x="1884363" y="1231900"/>
          <p14:tracePt t="23909" x="1884363" y="1241425"/>
          <p14:tracePt t="23917" x="1884363" y="1268413"/>
          <p14:tracePt t="23925" x="1901825" y="1276350"/>
          <p14:tracePt t="23938" x="1901825" y="1285875"/>
          <p14:tracePt t="23955" x="1928813" y="1322388"/>
          <p14:tracePt t="23971" x="1973263" y="1347788"/>
          <p14:tracePt t="23988" x="1990725" y="1366838"/>
          <p14:tracePt t="24005" x="1990725" y="1384300"/>
          <p14:tracePt t="24689" x="1990725" y="1393825"/>
          <p14:tracePt t="24697" x="2000250" y="1393825"/>
          <p14:tracePt t="24706" x="2000250" y="1411288"/>
          <p14:tracePt t="24723" x="1955800" y="1473200"/>
          <p14:tracePt t="24740" x="1928813" y="1544638"/>
          <p14:tracePt t="24756" x="1893888" y="1625600"/>
          <p14:tracePt t="24773" x="1893888" y="1643063"/>
          <p14:tracePt t="24790" x="1874838" y="1697038"/>
          <p14:tracePt t="24806" x="1866900" y="1758950"/>
          <p14:tracePt t="24824" x="1866900" y="1795463"/>
          <p14:tracePt t="24840" x="1847850" y="1830388"/>
          <p14:tracePt t="24873" x="1847850" y="1847850"/>
          <p14:tracePt t="24914" x="1847850" y="1857375"/>
          <p14:tracePt t="24923" x="1847850" y="1866900"/>
          <p14:tracePt t="25041" x="1839913" y="1874838"/>
          <p14:tracePt t="25153" x="1830388" y="1884363"/>
          <p14:tracePt t="25361" x="1830388" y="1893888"/>
          <p14:tracePt t="25369" x="1830388" y="1901825"/>
          <p14:tracePt t="25673" x="1830388" y="1911350"/>
          <p14:tracePt t="25681" x="1830388" y="1919288"/>
          <p14:tracePt t="25722" x="1830388" y="1928813"/>
          <p14:tracePt t="25737" x="1839913" y="1938338"/>
          <p14:tracePt t="25745" x="1847850" y="1938338"/>
          <p14:tracePt t="25758" x="1874838" y="1946275"/>
          <p14:tracePt t="25775" x="1884363" y="1965325"/>
          <p14:tracePt t="25817" x="1893888" y="1965325"/>
          <p14:tracePt t="25825" x="1901825" y="1965325"/>
          <p14:tracePt t="25849" x="1911350" y="1965325"/>
          <p14:tracePt t="25858" x="1919288" y="1965325"/>
          <p14:tracePt t="25881" x="1928813" y="1965325"/>
          <p14:tracePt t="25897" x="1938338" y="1965325"/>
          <p14:tracePt t="25908" x="1946275" y="1965325"/>
          <p14:tracePt t="25977" x="1955800" y="1965325"/>
          <p14:tracePt t="25985" x="1982788" y="1982788"/>
          <p14:tracePt t="25994" x="1990725" y="1982788"/>
          <p14:tracePt t="26008" x="2054225" y="1990725"/>
          <p14:tracePt t="26025" x="2081213" y="1990725"/>
          <p14:tracePt t="26042" x="2098675" y="1990725"/>
          <p14:tracePt t="26059" x="2108200" y="1990725"/>
          <p14:tracePt t="26154" x="2133600" y="1990725"/>
          <p14:tracePt t="26161" x="2143125" y="1990725"/>
          <p14:tracePt t="26169" x="2160588" y="1990725"/>
          <p14:tracePt t="26249" x="2179638" y="1990725"/>
          <p14:tracePt t="26265" x="2205038" y="1990725"/>
          <p14:tracePt t="26281" x="2224088" y="1990725"/>
          <p14:tracePt t="26297" x="2232025" y="1990725"/>
          <p14:tracePt t="26305" x="2241550" y="1990725"/>
          <p14:tracePt t="26313" x="2259013" y="1990725"/>
          <p14:tracePt t="26329" x="2276475" y="1990725"/>
          <p14:tracePt t="26342" x="2295525" y="1990725"/>
          <p14:tracePt t="26359" x="2322513" y="1990725"/>
          <p14:tracePt t="26377" x="2393950" y="1990725"/>
          <p14:tracePt t="26392" x="2438400" y="1990725"/>
          <p14:tracePt t="26409" x="2490788" y="1990725"/>
          <p14:tracePt t="26426" x="2517775" y="1990725"/>
          <p14:tracePt t="26443" x="2544763" y="1990725"/>
          <p14:tracePt t="26459" x="2554288" y="2000250"/>
          <p14:tracePt t="26476" x="2562225" y="2000250"/>
          <p14:tracePt t="26509" x="2598738" y="2000250"/>
          <p14:tracePt t="26526" x="2608263" y="2009775"/>
          <p14:tracePt t="26543" x="2616200" y="2009775"/>
          <p14:tracePt t="26560" x="2652713" y="2009775"/>
          <p14:tracePt t="26576" x="2697163" y="2009775"/>
          <p14:tracePt t="26593" x="2714625" y="2009775"/>
          <p14:tracePt t="26609" x="2741613" y="2009775"/>
          <p14:tracePt t="26626" x="2759075" y="2009775"/>
          <p14:tracePt t="26643" x="2776538" y="2017713"/>
          <p14:tracePt t="26676" x="2803525" y="2036763"/>
          <p14:tracePt t="26761" x="2822575" y="2036763"/>
          <p14:tracePt t="26777" x="2830513" y="2036763"/>
          <p14:tracePt t="26793" x="2847975" y="2036763"/>
          <p14:tracePt t="26809" x="2857500" y="2036763"/>
          <p14:tracePt t="26825" x="2867025" y="2036763"/>
          <p14:tracePt t="26893" x="2874963" y="2036763"/>
          <p14:tracePt t="26909" x="2884488" y="2036763"/>
          <p14:tracePt t="26925" x="2894013" y="2036763"/>
          <p14:tracePt t="26941" x="2911475" y="2036763"/>
          <p14:tracePt t="27149" x="2919413" y="2036763"/>
          <p14:tracePt t="27293" x="2928938" y="2036763"/>
          <p14:tracePt t="27309" x="2938463" y="2036763"/>
          <p14:tracePt t="27317" x="2946400" y="2036763"/>
          <p14:tracePt t="27414" x="2955925" y="2036763"/>
          <p14:tracePt t="27517" x="2973388" y="2027238"/>
          <p14:tracePt t="27533" x="2982913" y="2027238"/>
          <p14:tracePt t="27549" x="2990850" y="2027238"/>
          <p14:tracePt t="27693" x="3000375" y="2027238"/>
          <p14:tracePt t="27701" x="3017838" y="2027238"/>
          <p14:tracePt t="27712" x="3044825" y="2027238"/>
          <p14:tracePt t="27728" x="3071813" y="2027238"/>
          <p14:tracePt t="27745" x="3108325" y="2027238"/>
          <p14:tracePt t="27762" x="3143250" y="2017713"/>
          <p14:tracePt t="28310" x="3152775" y="2017713"/>
          <p14:tracePt t="28333" x="3170238" y="2017713"/>
          <p14:tracePt t="28341" x="3205163" y="2017713"/>
          <p14:tracePt t="28349" x="3251200" y="2000250"/>
          <p14:tracePt t="28362" x="3276600" y="2000250"/>
          <p14:tracePt t="28380" x="3303588" y="2000250"/>
          <p14:tracePt t="28396" x="3348038" y="2000250"/>
          <p14:tracePt t="28413" x="3367088" y="2000250"/>
          <p14:tracePt t="28501" x="3384550" y="2000250"/>
          <p14:tracePt t="28517" x="3402013" y="2000250"/>
          <p14:tracePt t="28533" x="3411538" y="1982788"/>
          <p14:tracePt t="28549" x="3419475" y="1982788"/>
          <p14:tracePt t="28558" x="3429000" y="1982788"/>
          <p14:tracePt t="28629" x="3438525" y="1982788"/>
          <p14:tracePt t="28917" x="3446463" y="1982788"/>
          <p14:tracePt t="28925" x="3455988" y="1982788"/>
          <p14:tracePt t="28933" x="3465513" y="1982788"/>
          <p14:tracePt t="28949" x="3473450" y="1982788"/>
          <p14:tracePt t="28965" x="3482975" y="1982788"/>
          <p14:tracePt t="28998" x="3490913" y="1982788"/>
          <p14:tracePt t="29005" x="3500438" y="1982788"/>
          <p14:tracePt t="29141" x="3517900" y="1982788"/>
          <p14:tracePt t="29157" x="3527425" y="1982788"/>
          <p14:tracePt t="29165" x="3536950" y="1982788"/>
          <p14:tracePt t="29189" x="3544888" y="1982788"/>
          <p14:tracePt t="29197" x="3554413" y="1982788"/>
          <p14:tracePt t="29269" x="3581400" y="1982788"/>
          <p14:tracePt t="29277" x="3589338" y="1982788"/>
          <p14:tracePt t="29349" x="3598863" y="1982788"/>
          <p14:tracePt t="29389" x="3608388" y="1982788"/>
          <p14:tracePt t="29397" x="3616325" y="1982788"/>
          <p14:tracePt t="29405" x="3625850" y="1982788"/>
          <p14:tracePt t="29414" x="3633788" y="1982788"/>
          <p14:tracePt t="29432" x="3670300" y="1982788"/>
          <p14:tracePt t="29448" x="3687763" y="1982788"/>
          <p14:tracePt t="29465" x="3732213" y="1982788"/>
          <p14:tracePt t="29482" x="3751263" y="1982788"/>
          <p14:tracePt t="29498" x="3768725" y="1982788"/>
          <p14:tracePt t="29515" x="3776663" y="1982788"/>
          <p14:tracePt t="29548" x="3822700" y="1982788"/>
          <p14:tracePt t="29565" x="3867150" y="1973263"/>
          <p14:tracePt t="29581" x="3911600" y="1973263"/>
          <p14:tracePt t="29598" x="3983038" y="1965325"/>
          <p14:tracePt t="29615" x="4081463" y="1955800"/>
          <p14:tracePt t="29632" x="4197350" y="1955800"/>
          <p14:tracePt t="29649" x="4268788" y="1955800"/>
          <p14:tracePt t="29665" x="4303713" y="1955800"/>
          <p14:tracePt t="29753" x="4322763" y="1955800"/>
          <p14:tracePt t="29785" x="4330700" y="1955800"/>
          <p14:tracePt t="29913" x="4340225" y="1955800"/>
          <p14:tracePt t="29977" x="4348163" y="1955800"/>
          <p14:tracePt t="29993" x="4375150" y="1955800"/>
          <p14:tracePt t="30001" x="4402138" y="1955800"/>
          <p14:tracePt t="30009" x="4429125" y="1955800"/>
          <p14:tracePt t="30017" x="4465638" y="1955800"/>
          <p14:tracePt t="30032" x="4510088" y="1955800"/>
          <p14:tracePt t="30050" x="4537075" y="1965325"/>
          <p14:tracePt t="31585" x="4545013" y="1955800"/>
          <p14:tracePt t="31593" x="4545013" y="1946275"/>
          <p14:tracePt t="31602" x="4545013" y="1938338"/>
          <p14:tracePt t="31619" x="4527550" y="1911350"/>
          <p14:tracePt t="31635" x="4518025" y="1884363"/>
          <p14:tracePt t="31652" x="4518025" y="1874838"/>
          <p14:tracePt t="32105" x="4510088" y="1866900"/>
          <p14:tracePt t="32137" x="4500563" y="1857375"/>
          <p14:tracePt t="32145" x="4491038" y="1857375"/>
          <p14:tracePt t="32201" x="4483100" y="1839913"/>
          <p14:tracePt t="32209" x="4483100" y="1830388"/>
          <p14:tracePt t="32333" x="4473575" y="1830388"/>
          <p14:tracePt t="32365" x="4446588" y="1847850"/>
          <p14:tracePt t="32381" x="4438650" y="1857375"/>
          <p14:tracePt t="32477" x="4429125" y="1857375"/>
          <p14:tracePt t="32485" x="4429125" y="1866900"/>
          <p14:tracePt t="32493" x="4419600" y="1866900"/>
          <p14:tracePt t="32503" x="4411663" y="1874838"/>
          <p14:tracePt t="32520" x="4402138" y="1884363"/>
          <p14:tracePt t="32537" x="4394200" y="1893888"/>
          <p14:tracePt t="32589" x="4384675" y="1901825"/>
          <p14:tracePt t="32622" x="4375150" y="1901825"/>
          <p14:tracePt t="32861" x="4367213" y="1901825"/>
          <p14:tracePt t="32869" x="4357688" y="1901825"/>
          <p14:tracePt t="32909" x="4348163" y="1901825"/>
          <p14:tracePt t="32917" x="4330700" y="1911350"/>
          <p14:tracePt t="32941" x="4322763" y="1919288"/>
          <p14:tracePt t="33101" x="4303713" y="1938338"/>
          <p14:tracePt t="33109" x="4295775" y="1938338"/>
          <p14:tracePt t="33181" x="4286250" y="1938338"/>
          <p14:tracePt t="33189" x="4276725" y="1938338"/>
          <p14:tracePt t="33293" x="4268788" y="1938338"/>
          <p14:tracePt t="33469" x="4259263" y="1938338"/>
          <p14:tracePt t="33677" x="4251325" y="1938338"/>
          <p14:tracePt t="33685" x="4241800" y="1938338"/>
          <p14:tracePt t="34285" x="4224338" y="1938338"/>
          <p14:tracePt t="34318" x="4214813" y="1938338"/>
          <p14:tracePt t="34325" x="4205288" y="1938338"/>
          <p14:tracePt t="34365" x="4179888" y="1946275"/>
          <p14:tracePt t="34373" x="4160838" y="1946275"/>
          <p14:tracePt t="34381" x="4152900" y="1946275"/>
          <p14:tracePt t="34390" x="4125913" y="1946275"/>
          <p14:tracePt t="34407" x="4108450" y="1946275"/>
          <p14:tracePt t="34424" x="4081463" y="1946275"/>
          <p14:tracePt t="34441" x="4017963" y="1946275"/>
          <p14:tracePt t="34457" x="3983038" y="1955800"/>
          <p14:tracePt t="34474" x="3938588" y="1955800"/>
          <p14:tracePt t="34490" x="3875088" y="1955800"/>
          <p14:tracePt t="34507" x="3795713" y="1955800"/>
          <p14:tracePt t="34524" x="3697288" y="1955800"/>
          <p14:tracePt t="34541" x="3589338" y="1955800"/>
          <p14:tracePt t="34558" x="3473450" y="1955800"/>
          <p14:tracePt t="34574" x="3330575" y="1955800"/>
          <p14:tracePt t="34591" x="3152775" y="1955800"/>
          <p14:tracePt t="34607" x="2955925" y="1955800"/>
          <p14:tracePt t="34624" x="2768600" y="1955800"/>
          <p14:tracePt t="34640" x="2616200" y="1955800"/>
          <p14:tracePt t="34657" x="2465388" y="1955800"/>
          <p14:tracePt t="34674" x="2312988" y="1955800"/>
          <p14:tracePt t="34691" x="2160588" y="1955800"/>
          <p14:tracePt t="34708" x="2017713" y="1955800"/>
          <p14:tracePt t="34724" x="1847850" y="1955800"/>
          <p14:tracePt t="34741" x="1776413" y="1955800"/>
          <p14:tracePt t="34758" x="1741488" y="1955800"/>
          <p14:tracePt t="34797" x="1731963" y="1955800"/>
          <p14:tracePt t="34813" x="1724025" y="1955800"/>
          <p14:tracePt t="34829" x="1704975" y="1955800"/>
          <p14:tracePt t="34841" x="1697038" y="1955800"/>
          <p14:tracePt t="34858" x="1687513" y="1955800"/>
          <p14:tracePt t="34875" x="1652588" y="1965325"/>
          <p14:tracePt t="34891" x="1633538" y="1965325"/>
          <p14:tracePt t="34908" x="1589088" y="1965325"/>
          <p14:tracePt t="34924" x="1571625" y="1965325"/>
          <p14:tracePt t="34942" x="1544638" y="1965325"/>
          <p14:tracePt t="34958" x="1509713" y="1965325"/>
          <p14:tracePt t="34975" x="1490663" y="1965325"/>
          <p14:tracePt t="34993" x="1473200" y="1965325"/>
          <p14:tracePt t="35008" x="1455738" y="1965325"/>
          <p14:tracePt t="35161" x="1455738" y="1946275"/>
          <p14:tracePt t="35169" x="1465263" y="1946275"/>
          <p14:tracePt t="35177" x="1473200" y="1946275"/>
          <p14:tracePt t="35192" x="1517650" y="1928813"/>
          <p14:tracePt t="35209" x="1562100" y="1901825"/>
          <p14:tracePt t="35225" x="1571625" y="1884363"/>
          <p14:tracePt t="35242" x="1589088" y="1884363"/>
          <p14:tracePt t="35634" x="1598613" y="1884363"/>
          <p14:tracePt t="35649" x="1608138" y="1884363"/>
          <p14:tracePt t="35681" x="1625600" y="1901825"/>
          <p14:tracePt t="35689" x="1643063" y="1901825"/>
          <p14:tracePt t="35697" x="1679575" y="1901825"/>
          <p14:tracePt t="35709" x="1697038" y="1938338"/>
          <p14:tracePt t="35726" x="1714500" y="1938338"/>
          <p14:tracePt t="35760" x="1724025" y="1946275"/>
          <p14:tracePt t="36561" x="1751013" y="1973263"/>
          <p14:tracePt t="36569" x="1758950" y="1982788"/>
          <p14:tracePt t="37457" x="1758950" y="1990725"/>
          <p14:tracePt t="37465" x="1758950" y="2000250"/>
          <p14:tracePt t="39825" x="1758950" y="1990725"/>
          <p14:tracePt t="39929" x="1758950" y="1973263"/>
          <p14:tracePt t="39961" x="1758950" y="1965325"/>
          <p14:tracePt t="39969" x="1758950" y="1955800"/>
          <p14:tracePt t="39977" x="1758950" y="1946275"/>
          <p14:tracePt t="39985" x="1758950" y="1938338"/>
          <p14:tracePt t="40025" x="1758950" y="1928813"/>
          <p14:tracePt t="40106" x="1758950" y="1911350"/>
          <p14:tracePt t="40121" x="1758950" y="1901825"/>
          <p14:tracePt t="40201" x="1758950" y="1884363"/>
          <p14:tracePt t="40209" x="1751013" y="1884363"/>
          <p14:tracePt t="40441" x="1741488" y="1874838"/>
          <p14:tracePt t="40457" x="1724025" y="1866900"/>
          <p14:tracePt t="40465" x="1724025" y="1857375"/>
          <p14:tracePt t="40954" x="1714500" y="1857375"/>
          <p14:tracePt t="43525" x="1714500" y="1866900"/>
          <p14:tracePt t="43542" x="1731963" y="1884363"/>
          <p14:tracePt t="43548" x="1731963" y="1893888"/>
          <p14:tracePt t="43621" x="1741488" y="1911350"/>
          <p14:tracePt t="43637" x="1751013" y="1928813"/>
          <p14:tracePt t="43653" x="1751013" y="1938338"/>
          <p14:tracePt t="43661" x="1758950" y="1946275"/>
          <p14:tracePt t="43717" x="1768475" y="1955800"/>
          <p14:tracePt t="43733" x="1758950" y="1973263"/>
          <p14:tracePt t="43741" x="1724025" y="1973263"/>
          <p14:tracePt t="43749" x="1660525" y="1965325"/>
          <p14:tracePt t="44461" x="1643063" y="1965325"/>
          <p14:tracePt t="44468" x="1633538" y="1965325"/>
          <p14:tracePt t="44525" x="1633538" y="1955800"/>
          <p14:tracePt t="44533" x="1633538" y="1946275"/>
          <p14:tracePt t="44589" x="1633538" y="1938338"/>
          <p14:tracePt t="44929" x="1643063" y="1928813"/>
          <p14:tracePt t="44945" x="1643063" y="1919288"/>
          <p14:tracePt t="45009" x="1652588" y="1911350"/>
          <p14:tracePt t="45025" x="1660525" y="1911350"/>
          <p14:tracePt t="45041" x="1670050" y="1911350"/>
          <p14:tracePt t="45049" x="1679575" y="1911350"/>
          <p14:tracePt t="45059" x="1687513" y="1911350"/>
          <p14:tracePt t="45076" x="1704975" y="1911350"/>
          <p14:tracePt t="45093" x="1714500" y="1911350"/>
          <p14:tracePt t="45109" x="1724025" y="1911350"/>
          <p14:tracePt t="45126" x="1751013" y="1911350"/>
          <p14:tracePt t="45144" x="1795463" y="1911350"/>
          <p14:tracePt t="45160" x="1839913" y="1911350"/>
          <p14:tracePt t="45176" x="1884363" y="1911350"/>
          <p14:tracePt t="45193" x="1893888" y="1911350"/>
          <p14:tracePt t="45681" x="1911350" y="1911350"/>
          <p14:tracePt t="45689" x="1919288" y="1911350"/>
          <p14:tracePt t="46401" x="1911350" y="1911350"/>
          <p14:tracePt t="47373" x="1901825" y="1911350"/>
          <p14:tracePt t="47389" x="1884363" y="1884363"/>
          <p14:tracePt t="47397" x="1874838" y="1884363"/>
          <p14:tracePt t="47404" x="1866900" y="1874838"/>
          <p14:tracePt t="47414" x="1857375" y="1866900"/>
          <p14:tracePt t="47430" x="1830388" y="1847850"/>
          <p14:tracePt t="47485" x="1822450" y="1839913"/>
          <p14:tracePt t="47493" x="1812925" y="1830388"/>
          <p14:tracePt t="50033" x="1822450" y="1830388"/>
          <p14:tracePt t="50097" x="1839913" y="1830388"/>
          <p14:tracePt t="50105" x="1847850" y="1830388"/>
          <p14:tracePt t="50129" x="1857375" y="1830388"/>
          <p14:tracePt t="50138" x="1866900" y="1830388"/>
          <p14:tracePt t="50145" x="1874838" y="1830388"/>
          <p14:tracePt t="50154" x="1884363" y="1830388"/>
          <p14:tracePt t="50578" x="1893888" y="1830388"/>
          <p14:tracePt t="50641" x="1893888" y="1839913"/>
          <p14:tracePt t="50737" x="1893888" y="1847850"/>
          <p14:tracePt t="50817" x="1893888" y="1857375"/>
          <p14:tracePt t="50825" x="1893888" y="1866900"/>
          <p14:tracePt t="50865" x="1874838" y="1874838"/>
          <p14:tracePt t="50872" x="1874838" y="1884363"/>
          <p14:tracePt t="50880" x="1866900" y="1893888"/>
          <p14:tracePt t="50889" x="1857375" y="1893888"/>
          <p14:tracePt t="50903" x="1857375" y="1901825"/>
          <p14:tracePt t="50929" x="1839913" y="1919288"/>
          <p14:tracePt t="50937" x="1822450" y="1919288"/>
          <p14:tracePt t="50953" x="1803400" y="1919288"/>
          <p14:tracePt t="50970" x="1795463" y="1919288"/>
          <p14:tracePt t="50987" x="1785938" y="1919288"/>
          <p14:tracePt t="51025" x="1758950" y="1919288"/>
          <p14:tracePt t="51032" x="1751013" y="1919288"/>
          <p14:tracePt t="51041" x="1731963" y="1919288"/>
          <p14:tracePt t="51053" x="1724025" y="1919288"/>
          <p14:tracePt t="51070" x="1714500" y="1919288"/>
          <p14:tracePt t="51088" x="1687513" y="1919288"/>
          <p14:tracePt t="51104" x="1625600" y="1919288"/>
          <p14:tracePt t="51121" x="1598613" y="1919288"/>
          <p14:tracePt t="53821" x="1589088" y="1919288"/>
          <p14:tracePt t="53877" x="1608138" y="1919288"/>
          <p14:tracePt t="53893" x="1616075" y="1919288"/>
          <p14:tracePt t="53900" x="1633538" y="1919288"/>
          <p14:tracePt t="53909" x="1652588" y="1911350"/>
          <p14:tracePt t="53926" x="1670050" y="1911350"/>
          <p14:tracePt t="53942" x="1679575" y="1911350"/>
          <p14:tracePt t="53981" x="1697038" y="1911350"/>
          <p14:tracePt t="54029" x="1704975" y="1911350"/>
          <p14:tracePt t="54036" x="1714500" y="1911350"/>
          <p14:tracePt t="54048" x="1751013" y="1911350"/>
          <p14:tracePt t="54059" x="1758950" y="1911350"/>
          <p14:tracePt t="54075" x="1795463" y="1938338"/>
          <p14:tracePt t="54092" x="1812925" y="1938338"/>
          <p14:tracePt t="54109" x="1839913" y="1955800"/>
          <p14:tracePt t="54126" x="1866900" y="1955800"/>
          <p14:tracePt t="54369" x="1874838" y="1965325"/>
          <p14:tracePt t="54385" x="1874838" y="1990725"/>
          <p14:tracePt t="54393" x="1857375" y="2009775"/>
          <p14:tracePt t="54400" x="1839913" y="2017713"/>
          <p14:tracePt t="54409" x="1830388" y="2054225"/>
          <p14:tracePt t="54426" x="1768475" y="2089150"/>
          <p14:tracePt t="54443" x="1697038" y="2133600"/>
          <p14:tracePt t="54459" x="1670050" y="2133600"/>
          <p14:tracePt t="56885" x="1679575" y="2133600"/>
          <p14:tracePt t="56901" x="1697038" y="2143125"/>
          <p14:tracePt t="56908" x="1714500" y="2160588"/>
          <p14:tracePt t="56916" x="1741488" y="2179638"/>
          <p14:tracePt t="56932" x="1768475" y="2197100"/>
          <p14:tracePt t="56948" x="1847850" y="2268538"/>
          <p14:tracePt t="56965" x="1901825" y="2312988"/>
          <p14:tracePt t="56981" x="1911350" y="2322513"/>
          <p14:tracePt t="57157" x="1928813" y="2322513"/>
          <p14:tracePt t="57164" x="1938338" y="2322513"/>
          <p14:tracePt t="57172" x="1946275" y="2322513"/>
          <p14:tracePt t="57181" x="1955800" y="2322513"/>
          <p14:tracePt t="57198" x="1973263" y="2322513"/>
          <p14:tracePt t="57215" x="2027238" y="2322513"/>
          <p14:tracePt t="57231" x="2071688" y="2322513"/>
          <p14:tracePt t="57248" x="2125663" y="2322513"/>
          <p14:tracePt t="57285" x="2143125" y="2322513"/>
          <p14:tracePt t="57298" x="2152650" y="2322513"/>
          <p14:tracePt t="57315" x="2170113" y="2322513"/>
          <p14:tracePt t="57332" x="2197100" y="2322513"/>
          <p14:tracePt t="57348" x="2205038" y="2322513"/>
          <p14:tracePt t="57365" x="2232025" y="2322513"/>
          <p14:tracePt t="57381" x="2259013" y="2322513"/>
          <p14:tracePt t="57398" x="2295525" y="2312988"/>
          <p14:tracePt t="57415" x="2330450" y="2303463"/>
          <p14:tracePt t="57432" x="2401888" y="2286000"/>
          <p14:tracePt t="57448" x="2465388" y="2276475"/>
          <p14:tracePt t="57465" x="2536825" y="2276475"/>
          <p14:tracePt t="57482" x="2589213" y="2259013"/>
          <p14:tracePt t="57499" x="2616200" y="2259013"/>
          <p14:tracePt t="57515" x="2625725" y="2259013"/>
          <p14:tracePt t="57686" x="2633663" y="2259013"/>
          <p14:tracePt t="57701" x="2643188" y="2259013"/>
          <p14:tracePt t="57717" x="2652713" y="2259013"/>
          <p14:tracePt t="57741" x="2660650" y="2259013"/>
          <p14:tracePt t="57749" x="2687638" y="2259013"/>
          <p14:tracePt t="57757" x="2705100" y="2259013"/>
          <p14:tracePt t="57766" x="2732088" y="2259013"/>
          <p14:tracePt t="57782" x="2803525" y="2259013"/>
          <p14:tracePt t="57799" x="2867025" y="2259013"/>
          <p14:tracePt t="57816" x="2928938" y="2259013"/>
          <p14:tracePt t="57832" x="3000375" y="2259013"/>
          <p14:tracePt t="57849" x="3036888" y="2259013"/>
          <p14:tracePt t="57866" x="3054350" y="2259013"/>
          <p14:tracePt t="57882" x="3071813" y="2259013"/>
          <p14:tracePt t="57899" x="3081338" y="2259013"/>
          <p14:tracePt t="57916" x="3098800" y="2259013"/>
          <p14:tracePt t="57933" x="3133725" y="2259013"/>
          <p14:tracePt t="57949" x="3152775" y="2259013"/>
          <p14:tracePt t="57966" x="3160713" y="2259013"/>
          <p14:tracePt t="57983" x="3170238" y="2259013"/>
          <p14:tracePt t="57999" x="3187700" y="2259013"/>
          <p14:tracePt t="58016" x="3214688" y="2259013"/>
          <p14:tracePt t="58032" x="3259138" y="2259013"/>
          <p14:tracePt t="58049" x="3303588" y="2259013"/>
          <p14:tracePt t="58066" x="3340100" y="2259013"/>
          <p14:tracePt t="58083" x="3367088" y="2259013"/>
          <p14:tracePt t="58085" x="3375025" y="2259013"/>
          <p14:tracePt t="58100" x="3394075" y="2268538"/>
          <p14:tracePt t="58117" x="3402013" y="2276475"/>
          <p14:tracePt t="58133" x="3402013" y="2303463"/>
          <p14:tracePt t="58149" x="3375025" y="2330450"/>
          <p14:tracePt t="58167" x="3375025" y="2339975"/>
          <p14:tracePt t="58693" x="3384550" y="2339975"/>
          <p14:tracePt t="58725" x="3394075" y="2339975"/>
          <p14:tracePt t="58749" x="3394075" y="2330450"/>
          <p14:tracePt t="58756" x="3411538" y="2322513"/>
          <p14:tracePt t="58767" x="3411538" y="2312988"/>
          <p14:tracePt t="58784" x="3455988" y="2303463"/>
          <p14:tracePt t="58853" x="3482975" y="2303463"/>
          <p14:tracePt t="58860" x="3509963" y="2303463"/>
          <p14:tracePt t="58869" x="3544888" y="2303463"/>
          <p14:tracePt t="58884" x="3598863" y="2303463"/>
          <p14:tracePt t="58901" x="3660775" y="2303463"/>
          <p14:tracePt t="58917" x="3705225" y="2303463"/>
          <p14:tracePt t="58934" x="3724275" y="2303463"/>
          <p14:tracePt t="58951" x="3759200" y="2303463"/>
          <p14:tracePt t="58967" x="3795713" y="2303463"/>
          <p14:tracePt t="58984" x="3822700" y="2303463"/>
          <p14:tracePt t="59001" x="3867150" y="2303463"/>
          <p14:tracePt t="59018" x="3929063" y="2303463"/>
          <p14:tracePt t="59034" x="3983038" y="2303463"/>
          <p14:tracePt t="59052" x="4081463" y="2295525"/>
          <p14:tracePt t="59068" x="4116388" y="2295525"/>
          <p14:tracePt t="59084" x="4133850" y="2295525"/>
          <p14:tracePt t="59101" x="4170363" y="2295525"/>
          <p14:tracePt t="59118" x="4197350" y="2295525"/>
          <p14:tracePt t="59135" x="4214813" y="2295525"/>
          <p14:tracePt t="59151" x="4232275" y="2295525"/>
          <p14:tracePt t="59168" x="4259263" y="2295525"/>
          <p14:tracePt t="59321" x="4286250" y="2295525"/>
          <p14:tracePt t="59328" x="4295775" y="2295525"/>
          <p14:tracePt t="59481" x="4303713" y="2295525"/>
          <p14:tracePt t="59496" x="4313238" y="2295525"/>
          <p14:tracePt t="59504" x="4322763" y="2312988"/>
          <p14:tracePt t="59512" x="4330700" y="2312988"/>
          <p14:tracePt t="59528" x="4348163" y="2312988"/>
          <p14:tracePt t="59537" x="4357688" y="2312988"/>
          <p14:tracePt t="59552" x="4375150" y="2312988"/>
          <p14:tracePt t="59577" x="4394200" y="2312988"/>
          <p14:tracePt t="59609" x="4419600" y="2322513"/>
          <p14:tracePt t="59617" x="4429125" y="2330450"/>
          <p14:tracePt t="59624" x="4438650" y="2330450"/>
          <p14:tracePt t="59635" x="4456113" y="2330450"/>
          <p14:tracePt t="59652" x="4473575" y="2330450"/>
          <p14:tracePt t="59669" x="4500563" y="2330450"/>
          <p14:tracePt t="59686" x="4518025" y="2330450"/>
          <p14:tracePt t="59702" x="4537075" y="2330450"/>
          <p14:tracePt t="59737" x="4554538" y="2339975"/>
          <p14:tracePt t="59752" x="4581525" y="2339975"/>
          <p14:tracePt t="59769" x="4625975" y="2339975"/>
          <p14:tracePt t="59786" x="4670425" y="2339975"/>
          <p14:tracePt t="59802" x="4705350" y="2339975"/>
          <p14:tracePt t="59819" x="4768850" y="2339975"/>
          <p14:tracePt t="59836" x="4803775" y="2339975"/>
          <p14:tracePt t="59852" x="4884738" y="2339975"/>
          <p14:tracePt t="59870" x="4946650" y="2339975"/>
          <p14:tracePt t="59886" x="5045075" y="2339975"/>
          <p14:tracePt t="59903" x="5180013" y="2339975"/>
          <p14:tracePt t="59920" x="5402263" y="2339975"/>
          <p14:tracePt t="59936" x="5554663" y="2339975"/>
          <p14:tracePt t="59953" x="5697538" y="2339975"/>
          <p14:tracePt t="59970" x="5813425" y="2339975"/>
          <p14:tracePt t="59986" x="5857875" y="2347913"/>
          <p14:tracePt t="60019" x="5867400" y="2347913"/>
          <p14:tracePt t="60036" x="5875338" y="2347913"/>
          <p14:tracePt t="60053" x="5894388" y="2347913"/>
          <p14:tracePt t="60070" x="5929313" y="2347913"/>
          <p14:tracePt t="60088" x="5983288" y="2347913"/>
          <p14:tracePt t="60089" x="6010275" y="2347913"/>
          <p14:tracePt t="60103" x="6054725" y="2347913"/>
          <p14:tracePt t="60120" x="6188075" y="2347913"/>
          <p14:tracePt t="60136" x="6242050" y="2347913"/>
          <p14:tracePt t="60153" x="6323013" y="2347913"/>
          <p14:tracePt t="60170" x="6384925" y="2347913"/>
          <p14:tracePt t="60187" x="6429375" y="2347913"/>
          <p14:tracePt t="60203" x="6446838" y="2347913"/>
          <p14:tracePt t="60220" x="6473825" y="2347913"/>
          <p14:tracePt t="60237" x="6483350" y="2347913"/>
          <p14:tracePt t="60254" x="6491288" y="2347913"/>
          <p14:tracePt t="60297" x="6500813" y="2347913"/>
          <p14:tracePt t="60305" x="6510338" y="2347913"/>
          <p14:tracePt t="60329" x="6518275" y="2347913"/>
          <p14:tracePt t="60345" x="6527800" y="2347913"/>
          <p14:tracePt t="60361" x="6537325" y="2347913"/>
          <p14:tracePt t="60377" x="6545263" y="2347913"/>
          <p14:tracePt t="60387" x="6554788" y="2347913"/>
          <p14:tracePt t="60403" x="6589713" y="2347913"/>
          <p14:tracePt t="60420" x="6626225" y="2347913"/>
          <p14:tracePt t="60437" x="6697663" y="2347913"/>
          <p14:tracePt t="60454" x="6742113" y="2347913"/>
          <p14:tracePt t="60470" x="6848475" y="2330450"/>
          <p14:tracePt t="60487" x="6973888" y="2322513"/>
          <p14:tracePt t="60504" x="7089775" y="2322513"/>
          <p14:tracePt t="60521" x="7099300" y="2322513"/>
          <p14:tracePt t="60537" x="7126288" y="2322513"/>
          <p14:tracePt t="60554" x="7143750" y="2322513"/>
          <p14:tracePt t="60571" x="7180263" y="2312988"/>
          <p14:tracePt t="60587" x="7205663" y="2303463"/>
          <p14:tracePt t="60604" x="7242175" y="2295525"/>
          <p14:tracePt t="60620" x="7304088" y="2286000"/>
          <p14:tracePt t="60637" x="7340600" y="2268538"/>
          <p14:tracePt t="60654" x="7367588" y="2268538"/>
          <p14:tracePt t="60671" x="7419975" y="2259013"/>
          <p14:tracePt t="60688" x="7446963" y="2251075"/>
          <p14:tracePt t="60704" x="7473950" y="2251075"/>
          <p14:tracePt t="60721" x="7510463" y="2241550"/>
          <p14:tracePt t="60737" x="7527925" y="2241550"/>
          <p14:tracePt t="60754" x="7537450" y="2232025"/>
          <p14:tracePt t="69088" x="7518400" y="2232025"/>
          <p14:tracePt t="69097" x="7500938" y="2232025"/>
          <p14:tracePt t="69105" x="7473950" y="2241550"/>
          <p14:tracePt t="69120" x="7394575" y="2268538"/>
          <p14:tracePt t="69136" x="7304088" y="2276475"/>
          <p14:tracePt t="69153" x="7215188" y="2295525"/>
          <p14:tracePt t="69169" x="7116763" y="2303463"/>
          <p14:tracePt t="69186" x="7000875" y="2303463"/>
          <p14:tracePt t="69202" x="6840538" y="2303463"/>
          <p14:tracePt t="69219" x="6680200" y="2303463"/>
          <p14:tracePt t="69236" x="6483350" y="2322513"/>
          <p14:tracePt t="69253" x="6296025" y="2339975"/>
          <p14:tracePt t="69269" x="6108700" y="2366963"/>
          <p14:tracePt t="69286" x="5919788" y="2393950"/>
          <p14:tracePt t="69304" x="5661025" y="2438400"/>
          <p14:tracePt t="69320" x="5527675" y="2455863"/>
          <p14:tracePt t="69337" x="5402263" y="2473325"/>
          <p14:tracePt t="69353" x="5286375" y="2490788"/>
          <p14:tracePt t="69370" x="5160963" y="2509838"/>
          <p14:tracePt t="69386" x="5054600" y="2517775"/>
          <p14:tracePt t="69403" x="4929188" y="2527300"/>
          <p14:tracePt t="69420" x="4786313" y="2536825"/>
          <p14:tracePt t="69436" x="4625975" y="2554288"/>
          <p14:tracePt t="69453" x="4438650" y="2581275"/>
          <p14:tracePt t="69470" x="4241800" y="2608263"/>
          <p14:tracePt t="69487" x="4071938" y="2633663"/>
          <p14:tracePt t="69504" x="3938588" y="2652713"/>
          <p14:tracePt t="69520" x="3786188" y="2670175"/>
          <p14:tracePt t="69537" x="3732213" y="2670175"/>
          <p14:tracePt t="69554" x="3679825" y="2679700"/>
          <p14:tracePt t="69570" x="3643313" y="2697163"/>
          <p14:tracePt t="69587" x="3616325" y="2697163"/>
          <p14:tracePt t="69603" x="3598863" y="2697163"/>
          <p14:tracePt t="69621" x="3562350" y="2697163"/>
          <p14:tracePt t="69637" x="3536950" y="2697163"/>
          <p14:tracePt t="69653" x="3482975" y="2697163"/>
          <p14:tracePt t="69671" x="3419475" y="2697163"/>
          <p14:tracePt t="69687" x="3367088" y="2697163"/>
          <p14:tracePt t="69704" x="3303588" y="2687638"/>
          <p14:tracePt t="69720" x="3268663" y="2687638"/>
          <p14:tracePt t="69737" x="3259138" y="2679700"/>
          <p14:tracePt t="69754" x="3241675" y="2679700"/>
          <p14:tracePt t="70041" x="3251200" y="2679700"/>
          <p14:tracePt t="70048" x="3276600" y="2679700"/>
          <p14:tracePt t="70057" x="3286125" y="2679700"/>
          <p14:tracePt t="70071" x="3313113" y="2679700"/>
          <p14:tracePt t="70088" x="3402013" y="2670175"/>
          <p14:tracePt t="70105" x="3517900" y="2670175"/>
          <p14:tracePt t="70122" x="3670300" y="2643188"/>
          <p14:tracePt t="70138" x="3786188" y="2625725"/>
          <p14:tracePt t="70154" x="3875088" y="2616200"/>
          <p14:tracePt t="70171" x="3911600" y="2616200"/>
          <p14:tracePt t="70188" x="3938588" y="2616200"/>
          <p14:tracePt t="70205" x="3965575" y="2616200"/>
          <p14:tracePt t="70222" x="4000500" y="2616200"/>
          <p14:tracePt t="70238" x="4044950" y="2608263"/>
          <p14:tracePt t="70255" x="4081463" y="2608263"/>
          <p14:tracePt t="70272" x="4133850" y="2608263"/>
          <p14:tracePt t="70289" x="4187825" y="2608263"/>
          <p14:tracePt t="70305" x="4214813" y="2608263"/>
          <p14:tracePt t="70322" x="4251325" y="2608263"/>
          <p14:tracePt t="70338" x="4313238" y="2608263"/>
          <p14:tracePt t="70355" x="4357688" y="2608263"/>
          <p14:tracePt t="70373" x="4446588" y="2608263"/>
          <p14:tracePt t="70389" x="4510088" y="2608263"/>
          <p14:tracePt t="70405" x="4562475" y="2598738"/>
          <p14:tracePt t="70421" x="4598988" y="2589213"/>
          <p14:tracePt t="70438" x="4625975" y="2581275"/>
          <p14:tracePt t="70455" x="4652963" y="2581275"/>
          <p14:tracePt t="70472" x="4679950" y="2581275"/>
          <p14:tracePt t="70488" x="4724400" y="2571750"/>
          <p14:tracePt t="70505" x="4776788" y="2571750"/>
          <p14:tracePt t="70522" x="4822825" y="2571750"/>
          <p14:tracePt t="70539" x="4875213" y="2571750"/>
          <p14:tracePt t="70555" x="4911725" y="2571750"/>
          <p14:tracePt t="70572" x="4929188" y="2571750"/>
          <p14:tracePt t="70589" x="4973638" y="2571750"/>
          <p14:tracePt t="70605" x="5000625" y="2571750"/>
          <p14:tracePt t="70622" x="5027613" y="2571750"/>
          <p14:tracePt t="70638" x="5089525" y="2571750"/>
          <p14:tracePt t="70655" x="5143500" y="2581275"/>
          <p14:tracePt t="70672" x="5214938" y="2589213"/>
          <p14:tracePt t="70688" x="5313363" y="2625725"/>
          <p14:tracePt t="70705" x="5473700" y="2643188"/>
          <p14:tracePt t="70722" x="5680075" y="2670175"/>
          <p14:tracePt t="70739" x="5875338" y="2670175"/>
          <p14:tracePt t="70756" x="6197600" y="2670175"/>
          <p14:tracePt t="70772" x="6394450" y="2670175"/>
          <p14:tracePt t="70789" x="6537325" y="2670175"/>
          <p14:tracePt t="70806" x="6589713" y="2670175"/>
          <p14:tracePt t="70822" x="6626225" y="2670175"/>
          <p14:tracePt t="70839" x="6653213" y="2670175"/>
          <p14:tracePt t="70856" x="6705600" y="2670175"/>
          <p14:tracePt t="70872" x="6759575" y="2670175"/>
          <p14:tracePt t="70889" x="6867525" y="2670175"/>
          <p14:tracePt t="70906" x="7027863" y="2652713"/>
          <p14:tracePt t="70922" x="7205663" y="2625725"/>
          <p14:tracePt t="70940" x="7473950" y="2581275"/>
          <p14:tracePt t="70956" x="7626350" y="2554288"/>
          <p14:tracePt t="70973" x="7777163" y="2536825"/>
          <p14:tracePt t="70989" x="7929563" y="2517775"/>
          <p14:tracePt t="71006" x="8089900" y="2490788"/>
          <p14:tracePt t="71022" x="8224838" y="2473325"/>
          <p14:tracePt t="71040" x="8358188" y="2465388"/>
          <p14:tracePt t="71056" x="8447088" y="2465388"/>
          <p14:tracePt t="71073" x="8474075" y="2465388"/>
          <p14:tracePt t="71089" x="8483600" y="2465388"/>
          <p14:tracePt t="71106" x="8483600" y="2473325"/>
          <p14:tracePt t="71123" x="8456613" y="2500313"/>
          <p14:tracePt t="71140" x="8447088" y="2500313"/>
          <p14:tracePt t="71589" x="8447088" y="2509838"/>
          <p14:tracePt t="71605" x="8447088" y="2527300"/>
          <p14:tracePt t="71612" x="8456613" y="2536825"/>
          <p14:tracePt t="71623" x="8466138" y="2544763"/>
          <p14:tracePt t="71640" x="8510588" y="2544763"/>
          <p14:tracePt t="71657" x="8528050" y="2544763"/>
          <p14:tracePt t="71674" x="8537575" y="2544763"/>
          <p14:tracePt t="71708" x="8555038" y="2544763"/>
          <p14:tracePt t="71724" x="8582025" y="2544763"/>
          <p14:tracePt t="71741" x="8616950" y="2562225"/>
          <p14:tracePt t="71758" x="8643938" y="2562225"/>
          <p14:tracePt t="71797" x="8653463" y="2562225"/>
          <p14:tracePt t="71877" x="8670925" y="2562225"/>
          <p14:tracePt t="71893" x="8680450" y="2562225"/>
          <p14:tracePt t="71900" x="8688388" y="2562225"/>
          <p14:tracePt t="71909" x="8705850" y="2562225"/>
          <p14:tracePt t="71925" x="8732838" y="2562225"/>
          <p14:tracePt t="71941" x="8769350" y="2562225"/>
          <p14:tracePt t="71958" x="8831263" y="2562225"/>
          <p14:tracePt t="71974" x="8902700" y="2562225"/>
          <p14:tracePt t="71991" x="8956675" y="2562225"/>
          <p14:tracePt t="72008" x="9018588" y="2571750"/>
          <p14:tracePt t="72025" x="9045575" y="2581275"/>
          <p14:tracePt t="72058" x="9063038" y="2589213"/>
          <p14:tracePt t="72084" x="9072563" y="2589213"/>
          <p14:tracePt t="72213" x="9072563" y="2598738"/>
          <p14:tracePt t="72220" x="9072563" y="2608263"/>
          <p14:tracePt t="72229" x="9072563" y="2616200"/>
          <p14:tracePt t="72241" x="9063038" y="2625725"/>
          <p14:tracePt t="72258" x="9055100" y="2633663"/>
          <p14:tracePt t="72275" x="9045575" y="2643188"/>
          <p14:tracePt t="72292" x="9028113" y="2660650"/>
          <p14:tracePt t="72453" x="9010650" y="2660650"/>
          <p14:tracePt t="72460" x="9001125" y="2660650"/>
          <p14:tracePt t="72468" x="8991600" y="2660650"/>
          <p14:tracePt t="72477" x="8983663" y="2660650"/>
          <p14:tracePt t="72493" x="8966200" y="2660650"/>
          <p14:tracePt t="72509" x="8956675" y="2660650"/>
          <p14:tracePt t="72525" x="8929688" y="2660650"/>
          <p14:tracePt t="72542" x="8912225" y="2660650"/>
          <p14:tracePt t="72558" x="8894763" y="2660650"/>
          <p14:tracePt t="72592" x="8885238" y="2660650"/>
          <p14:tracePt t="72645" x="8867775" y="2660650"/>
          <p14:tracePt t="72653" x="8858250" y="2660650"/>
          <p14:tracePt t="72661" x="8848725" y="2652713"/>
          <p14:tracePt t="72675" x="8840788" y="2652713"/>
          <p14:tracePt t="72972" x="8840788" y="2643188"/>
          <p14:tracePt t="72981" x="8858250" y="2643188"/>
          <p14:tracePt t="72997" x="8875713" y="2633663"/>
          <p14:tracePt t="73004" x="8894763" y="2633663"/>
          <p14:tracePt t="74857" x="8894763" y="2625725"/>
          <p14:tracePt t="75733" x="8902700" y="2625725"/>
          <p14:tracePt t="75925" x="8902700" y="2616200"/>
          <p14:tracePt t="75933" x="8902700" y="2608263"/>
          <p14:tracePt t="75973" x="8902700" y="2598738"/>
          <p14:tracePt t="76101" x="8902700" y="2589213"/>
          <p14:tracePt t="76108" x="8894763" y="2581275"/>
          <p14:tracePt t="76117" x="8875713" y="2581275"/>
          <p14:tracePt t="76132" x="8858250" y="2581275"/>
          <p14:tracePt t="76181" x="8840788" y="2581275"/>
          <p14:tracePt t="76245" x="8831263" y="2581275"/>
          <p14:tracePt t="76276" x="8823325" y="2581275"/>
          <p14:tracePt t="76293" x="8804275" y="2581275"/>
          <p14:tracePt t="76373" x="8796338" y="2581275"/>
          <p14:tracePt t="77765" x="8777288" y="2581275"/>
          <p14:tracePt t="77797" x="8786813" y="2581275"/>
          <p14:tracePt t="77804" x="8823325" y="2571750"/>
          <p14:tracePt t="77812" x="8858250" y="2571750"/>
          <p14:tracePt t="77821" x="8894763" y="2571750"/>
          <p14:tracePt t="77835" x="8912225" y="2554288"/>
          <p14:tracePt t="77852" x="8939213" y="2544763"/>
          <p14:tracePt t="77868" x="8956675" y="2544763"/>
          <p14:tracePt t="79937" x="8966200" y="2562225"/>
          <p14:tracePt t="80129" x="8966200" y="2571750"/>
          <p14:tracePt t="80136" x="8966200" y="2581275"/>
          <p14:tracePt t="80160" x="8956675" y="2589213"/>
          <p14:tracePt t="80257" x="8939213" y="2589213"/>
          <p14:tracePt t="80264" x="8929688" y="2589213"/>
          <p14:tracePt t="80273" x="8929688" y="2598738"/>
          <p14:tracePt t="80290" x="8920163" y="2608263"/>
          <p14:tracePt t="80306" x="8902700" y="2608263"/>
          <p14:tracePt t="80323" x="8875713" y="2608263"/>
          <p14:tracePt t="80340" x="8848725" y="2608263"/>
          <p14:tracePt t="80356" x="8804275" y="2616200"/>
          <p14:tracePt t="80373" x="8777288" y="2616200"/>
          <p14:tracePt t="80390" x="8732838" y="2616200"/>
          <p14:tracePt t="80406" x="8670925" y="2633663"/>
          <p14:tracePt t="80423" x="8572500" y="2652713"/>
          <p14:tracePt t="80439" x="8474075" y="2670175"/>
          <p14:tracePt t="80456" x="8375650" y="2679700"/>
          <p14:tracePt t="80473" x="8286750" y="2687638"/>
          <p14:tracePt t="80490" x="8197850" y="2697163"/>
          <p14:tracePt t="80506" x="8126413" y="2697163"/>
          <p14:tracePt t="80524" x="8045450" y="2697163"/>
          <p14:tracePt t="80540" x="7947025" y="2697163"/>
          <p14:tracePt t="80556" x="7875588" y="2697163"/>
          <p14:tracePt t="80574" x="7769225" y="2697163"/>
          <p14:tracePt t="80590" x="7626350" y="2697163"/>
          <p14:tracePt t="80606" x="7456488" y="2697163"/>
          <p14:tracePt t="80624" x="7296150" y="2697163"/>
          <p14:tracePt t="80640" x="7134225" y="2697163"/>
          <p14:tracePt t="80656" x="7018338" y="2697163"/>
          <p14:tracePt t="80673" x="6919913" y="2697163"/>
          <p14:tracePt t="80690" x="6858000" y="2697163"/>
          <p14:tracePt t="80708" x="6804025" y="2697163"/>
          <p14:tracePt t="80724" x="6705600" y="2697163"/>
          <p14:tracePt t="80740" x="6616700" y="2697163"/>
          <p14:tracePt t="80757" x="6510338" y="2697163"/>
          <p14:tracePt t="80773" x="6357938" y="2697163"/>
          <p14:tracePt t="80791" x="6188075" y="2697163"/>
          <p14:tracePt t="80807" x="6010275" y="2697163"/>
          <p14:tracePt t="80824" x="5857875" y="2697163"/>
          <p14:tracePt t="80840" x="5732463" y="2697163"/>
          <p14:tracePt t="80857" x="5661025" y="2697163"/>
          <p14:tracePt t="80874" x="5626100" y="2697163"/>
          <p14:tracePt t="80891" x="5599113" y="2697163"/>
          <p14:tracePt t="80907" x="5562600" y="2697163"/>
          <p14:tracePt t="80924" x="5518150" y="2697163"/>
          <p14:tracePt t="80940" x="5500688" y="2697163"/>
          <p14:tracePt t="80958" x="5473700" y="2697163"/>
          <p14:tracePt t="81078" x="5491163" y="2697163"/>
          <p14:tracePt t="81084" x="5500688" y="2697163"/>
          <p14:tracePt t="81093" x="5527675" y="2697163"/>
          <p14:tracePt t="81108" x="5589588" y="2697163"/>
          <p14:tracePt t="81124" x="5724525" y="2697163"/>
          <p14:tracePt t="81141" x="5902325" y="2697163"/>
          <p14:tracePt t="81157" x="6089650" y="2697163"/>
          <p14:tracePt t="81175" x="6269038" y="2697163"/>
          <p14:tracePt t="81191" x="6438900" y="2697163"/>
          <p14:tracePt t="81208" x="6562725" y="2697163"/>
          <p14:tracePt t="81224" x="6732588" y="2697163"/>
          <p14:tracePt t="81241" x="6902450" y="2697163"/>
          <p14:tracePt t="81258" x="7081838" y="2697163"/>
          <p14:tracePt t="81274" x="7269163" y="2697163"/>
          <p14:tracePt t="81292" x="7562850" y="2697163"/>
          <p14:tracePt t="81308" x="7742238" y="2697163"/>
          <p14:tracePt t="81325" x="7885113" y="2697163"/>
          <p14:tracePt t="81342" x="7983538" y="2697163"/>
          <p14:tracePt t="81358" x="8062913" y="2697163"/>
          <p14:tracePt t="81375" x="8143875" y="2697163"/>
          <p14:tracePt t="81392" x="8205788" y="2697163"/>
          <p14:tracePt t="81408" x="8269288" y="2697163"/>
          <p14:tracePt t="81425" x="8348663" y="2705100"/>
          <p14:tracePt t="81441" x="8429625" y="2714625"/>
          <p14:tracePt t="81458" x="8528050" y="2724150"/>
          <p14:tracePt t="81475" x="8609013" y="2741613"/>
          <p14:tracePt t="81492" x="8697913" y="2741613"/>
          <p14:tracePt t="81509" x="8742363" y="2751138"/>
          <p14:tracePt t="81525" x="8769350" y="2751138"/>
          <p14:tracePt t="81589" x="8777288" y="2751138"/>
          <p14:tracePt t="81621" x="8796338" y="2751138"/>
          <p14:tracePt t="81629" x="8804275" y="2751138"/>
          <p14:tracePt t="81637" x="8813800" y="2751138"/>
          <p14:tracePt t="81652" x="8831263" y="2751138"/>
          <p14:tracePt t="81661" x="8840788" y="2751138"/>
          <p14:tracePt t="81677" x="8858250" y="2751138"/>
          <p14:tracePt t="81692" x="8902700" y="2751138"/>
          <p14:tracePt t="81708" x="8966200" y="2751138"/>
          <p14:tracePt t="81725" x="9010650" y="2741613"/>
          <p14:tracePt t="81742" x="9055100" y="2724150"/>
          <p14:tracePt t="81759" x="9082088" y="2724150"/>
          <p14:tracePt t="81775" x="9099550" y="2724150"/>
          <p14:tracePt t="81792" x="9109075" y="2724150"/>
          <p14:tracePt t="81809" x="9126538" y="2724150"/>
          <p14:tracePt t="81842" x="9126538" y="2714625"/>
          <p14:tracePt t="81989" x="9144000" y="2697163"/>
          <p14:tracePt t="83480" x="9144000" y="2687638"/>
          <p14:tracePt t="83624" x="9134475" y="2670175"/>
          <p14:tracePt t="83633" x="9126538" y="2660650"/>
          <p14:tracePt t="83641" x="9126538" y="2652713"/>
          <p14:tracePt t="83657" x="9117013" y="2643188"/>
          <p14:tracePt t="83672" x="9099550" y="2625725"/>
          <p14:tracePt t="83681" x="9090025" y="2616200"/>
          <p14:tracePt t="83696" x="9072563" y="2608263"/>
          <p14:tracePt t="83769" x="9063038" y="2608263"/>
          <p14:tracePt t="83777" x="9055100" y="2608263"/>
          <p14:tracePt t="84105" x="9045575" y="2598738"/>
          <p14:tracePt t="84112" x="9037638" y="2589213"/>
          <p14:tracePt t="84785" x="9018588" y="2571750"/>
          <p14:tracePt t="84817" x="9010650" y="2562225"/>
          <p14:tracePt t="85041" x="9010650" y="2554288"/>
          <p14:tracePt t="85048" x="9010650" y="2544763"/>
          <p14:tracePt t="85844" x="9010650" y="2536825"/>
          <p14:tracePt t="85885" x="9028113" y="2527300"/>
          <p14:tracePt t="85892" x="9028113" y="2517775"/>
          <p14:tracePt t="85901" x="9028113" y="2509838"/>
          <p14:tracePt t="86116" x="9028113" y="2517775"/>
          <p14:tracePt t="86134" x="9028113" y="2527300"/>
          <p14:tracePt t="86485" x="9028113" y="2536825"/>
          <p14:tracePt t="86493" x="9028113" y="2544763"/>
          <p14:tracePt t="86501" x="9028113" y="2554288"/>
          <p14:tracePt t="86517" x="9028113" y="2562225"/>
          <p14:tracePt t="87036" x="9028113" y="2571750"/>
          <p14:tracePt t="87052" x="9018588" y="2571750"/>
          <p14:tracePt t="87068" x="8983663" y="2589213"/>
          <p14:tracePt t="87076" x="8966200" y="2589213"/>
          <p14:tracePt t="87085" x="8939213" y="2598738"/>
          <p14:tracePt t="87101" x="8813800" y="2608263"/>
          <p14:tracePt t="87118" x="8634413" y="2643188"/>
          <p14:tracePt t="87135" x="8439150" y="2679700"/>
          <p14:tracePt t="87151" x="8242300" y="2705100"/>
          <p14:tracePt t="87168" x="8045450" y="2724150"/>
          <p14:tracePt t="87185" x="7840663" y="2741613"/>
          <p14:tracePt t="87201" x="7589838" y="2759075"/>
          <p14:tracePt t="87218" x="7224713" y="2795588"/>
          <p14:tracePt t="87236" x="6589713" y="2857500"/>
          <p14:tracePt t="87252" x="6232525" y="2884488"/>
          <p14:tracePt t="87269" x="5894388" y="2919413"/>
          <p14:tracePt t="87285" x="5653088" y="2938463"/>
          <p14:tracePt t="87302" x="5446713" y="2938463"/>
          <p14:tracePt t="87319" x="5241925" y="2938463"/>
          <p14:tracePt t="87335" x="5108575" y="2938463"/>
          <p14:tracePt t="87352" x="5000625" y="2938463"/>
          <p14:tracePt t="87369" x="4929188" y="2938463"/>
          <p14:tracePt t="87385" x="4875213" y="2938463"/>
          <p14:tracePt t="87403" x="4803775" y="2938463"/>
          <p14:tracePt t="87419" x="4697413" y="2938463"/>
          <p14:tracePt t="87436" x="4527550" y="2938463"/>
          <p14:tracePt t="87452" x="4419600" y="2938463"/>
          <p14:tracePt t="87469" x="4322763" y="2938463"/>
          <p14:tracePt t="87485" x="4232275" y="2938463"/>
          <p14:tracePt t="87502" x="4133850" y="2938463"/>
          <p14:tracePt t="87519" x="4010025" y="2938463"/>
          <p14:tracePt t="87535" x="3867150" y="2938463"/>
          <p14:tracePt t="87552" x="3741738" y="2938463"/>
          <p14:tracePt t="87569" x="3643313" y="2938463"/>
          <p14:tracePt t="87586" x="3544888" y="2938463"/>
          <p14:tracePt t="87589" x="3509963" y="2938463"/>
          <p14:tracePt t="87602" x="3473450" y="2938463"/>
          <p14:tracePt t="87620" x="3394075" y="2938463"/>
          <p14:tracePt t="87636" x="3357563" y="2938463"/>
          <p14:tracePt t="87652" x="3330575" y="2938463"/>
          <p14:tracePt t="87757" x="3313113" y="2938463"/>
          <p14:tracePt t="87772" x="3303588" y="2938463"/>
          <p14:tracePt t="88028" x="3313113" y="2938463"/>
          <p14:tracePt t="88036" x="3330575" y="2938463"/>
          <p14:tracePt t="88053" x="3348038" y="2938463"/>
          <p14:tracePt t="88060" x="3367088" y="2938463"/>
          <p14:tracePt t="88076" x="3384550" y="2938463"/>
          <p14:tracePt t="88086" x="3394075" y="2938463"/>
          <p14:tracePt t="88103" x="3429000" y="2946400"/>
          <p14:tracePt t="88120" x="3490913" y="2955925"/>
          <p14:tracePt t="88137" x="3517900" y="2955925"/>
          <p14:tracePt t="88153" x="3536950" y="2955925"/>
          <p14:tracePt t="88171" x="3571875" y="2955925"/>
          <p14:tracePt t="88187" x="3589338" y="2955925"/>
          <p14:tracePt t="88204" x="3608388" y="2965450"/>
          <p14:tracePt t="88221" x="3616325" y="2973388"/>
          <p14:tracePt t="88237" x="3633788" y="2973388"/>
          <p14:tracePt t="88254" x="3660775" y="2973388"/>
          <p14:tracePt t="88270" x="3670300" y="2973388"/>
          <p14:tracePt t="88287" x="3679825" y="2973388"/>
          <p14:tracePt t="88303" x="3687763" y="2973388"/>
          <p14:tracePt t="88321" x="3697288" y="2973388"/>
          <p14:tracePt t="88337" x="3714750" y="2973388"/>
          <p14:tracePt t="88354" x="3724275" y="2973388"/>
          <p14:tracePt t="88697" x="3741738" y="2973388"/>
          <p14:tracePt t="88704" x="3751263" y="2973388"/>
          <p14:tracePt t="88712" x="3759200" y="2973388"/>
          <p14:tracePt t="88721" x="3768725" y="2973388"/>
          <p14:tracePt t="88737" x="3786188" y="2973388"/>
          <p14:tracePt t="88754" x="3813175" y="2973388"/>
          <p14:tracePt t="88771" x="3830638" y="2973388"/>
          <p14:tracePt t="88788" x="3875088" y="2973388"/>
          <p14:tracePt t="88804" x="3894138" y="2973388"/>
          <p14:tracePt t="88822" x="3929063" y="2973388"/>
          <p14:tracePt t="88838" x="3946525" y="2973388"/>
          <p14:tracePt t="89001" x="3956050" y="2973388"/>
          <p14:tracePt t="89720" x="4000500" y="2973388"/>
          <p14:tracePt t="89728" x="4017963" y="2973388"/>
          <p14:tracePt t="89739" x="4037013" y="2973388"/>
          <p14:tracePt t="89756" x="4098925" y="2973388"/>
          <p14:tracePt t="89773" x="4205288" y="2973388"/>
          <p14:tracePt t="89790" x="4330700" y="2973388"/>
          <p14:tracePt t="89806" x="4402138" y="2973388"/>
          <p14:tracePt t="89824" x="4473575" y="2982913"/>
          <p14:tracePt t="89840" x="4491038" y="2982913"/>
          <p14:tracePt t="89873" x="4510088" y="2982913"/>
          <p14:tracePt t="89890" x="4545013" y="2982913"/>
          <p14:tracePt t="89906" x="4581525" y="2982913"/>
          <p14:tracePt t="89923" x="4670425" y="2982913"/>
          <p14:tracePt t="89940" x="4732338" y="2982913"/>
          <p14:tracePt t="89957" x="4813300" y="2982913"/>
          <p14:tracePt t="89974" x="4902200" y="2982913"/>
          <p14:tracePt t="89990" x="4929188" y="2982913"/>
          <p14:tracePt t="90007" x="4938713" y="2982913"/>
          <p14:tracePt t="90024" x="4946650" y="2982913"/>
          <p14:tracePt t="90040" x="4983163" y="2982913"/>
          <p14:tracePt t="90057" x="5027613" y="2982913"/>
          <p14:tracePt t="90073" x="5133975" y="2965450"/>
          <p14:tracePt t="90090" x="5295900" y="2946400"/>
          <p14:tracePt t="90107" x="5465763" y="2928938"/>
          <p14:tracePt t="90123" x="5653088" y="2919413"/>
          <p14:tracePt t="90140" x="5822950" y="2919413"/>
          <p14:tracePt t="90157" x="5956300" y="2901950"/>
          <p14:tracePt t="90173" x="6081713" y="2901950"/>
          <p14:tracePt t="90190" x="6215063" y="2901950"/>
          <p14:tracePt t="90207" x="6446838" y="2874963"/>
          <p14:tracePt t="90224" x="6634163" y="2867025"/>
          <p14:tracePt t="90240" x="6867525" y="2857500"/>
          <p14:tracePt t="90257" x="7081838" y="2830513"/>
          <p14:tracePt t="90274" x="7269163" y="2813050"/>
          <p14:tracePt t="90291" x="7402513" y="2813050"/>
          <p14:tracePt t="90307" x="7500938" y="2813050"/>
          <p14:tracePt t="90324" x="7572375" y="2813050"/>
          <p14:tracePt t="90340" x="7608888" y="2813050"/>
          <p14:tracePt t="90357" x="7653338" y="2813050"/>
          <p14:tracePt t="90374" x="7724775" y="2813050"/>
          <p14:tracePt t="90390" x="7786688" y="2813050"/>
          <p14:tracePt t="90408" x="7823200" y="2813050"/>
          <p14:tracePt t="90424" x="7831138" y="2813050"/>
          <p14:tracePt t="90633" x="7831138" y="2822575"/>
          <p14:tracePt t="90640" x="7786688" y="2830513"/>
          <p14:tracePt t="90648" x="7769225" y="2847975"/>
          <p14:tracePt t="90658" x="7751763" y="2847975"/>
          <p14:tracePt t="90675" x="7670800" y="2884488"/>
          <p14:tracePt t="90691" x="7634288" y="2894013"/>
          <p14:tracePt t="90708" x="7608888" y="2894013"/>
          <p14:tracePt t="90724" x="7572375" y="2894013"/>
          <p14:tracePt t="90742" x="7554913" y="2894013"/>
          <p14:tracePt t="90758" x="7537450" y="2894013"/>
          <p14:tracePt t="90775" x="7510463" y="2894013"/>
          <p14:tracePt t="90792" x="7491413" y="2894013"/>
          <p14:tracePt t="90808" x="7473950" y="2894013"/>
          <p14:tracePt t="90825" x="7456488" y="2894013"/>
          <p14:tracePt t="90841" x="7446963" y="2894013"/>
          <p14:tracePt t="90858" x="7439025" y="2894013"/>
          <p14:tracePt t="90891" x="7419975" y="2894013"/>
          <p14:tracePt t="90908" x="7412038" y="2894013"/>
          <p14:tracePt t="90925" x="7402513" y="2894013"/>
          <p14:tracePt t="90942" x="7394575" y="2894013"/>
          <p14:tracePt t="92988" x="7375525" y="2894013"/>
          <p14:tracePt t="92996" x="7367588" y="2894013"/>
          <p14:tracePt t="93004" x="7331075" y="2894013"/>
          <p14:tracePt t="93012" x="7269163" y="2894013"/>
          <p14:tracePt t="93029" x="7054850" y="2901950"/>
          <p14:tracePt t="93045" x="6680200" y="2946400"/>
          <p14:tracePt t="93062" x="6099175" y="2990850"/>
          <p14:tracePt t="93079" x="5510213" y="3036888"/>
          <p14:tracePt t="93095" x="4929188" y="3089275"/>
          <p14:tracePt t="93112" x="4419600" y="3160713"/>
          <p14:tracePt t="93129" x="3983038" y="3214688"/>
          <p14:tracePt t="93146" x="3687763" y="3259138"/>
          <p14:tracePt t="93162" x="3482975" y="3295650"/>
          <p14:tracePt t="93180" x="3367088" y="3313113"/>
          <p14:tracePt t="93261" x="3348038" y="3322638"/>
          <p14:tracePt t="93268" x="3340100" y="3322638"/>
          <p14:tracePt t="93279" x="3322638" y="3322638"/>
          <p14:tracePt t="93296" x="3268663" y="3322638"/>
          <p14:tracePt t="93312" x="3224213" y="3322638"/>
          <p14:tracePt t="93329" x="3187700" y="3322638"/>
          <p14:tracePt t="93346" x="3133725" y="3322638"/>
          <p14:tracePt t="93363" x="3081338" y="3322638"/>
          <p14:tracePt t="93379" x="3017838" y="3322638"/>
          <p14:tracePt t="93396" x="3009900" y="3322638"/>
          <p14:tracePt t="93413" x="2990850" y="3322638"/>
          <p14:tracePt t="93437" x="2973388" y="3322638"/>
          <p14:tracePt t="93446" x="2965450" y="3322638"/>
          <p14:tracePt t="93463" x="2946400" y="3322638"/>
          <p14:tracePt t="93480" x="2938463" y="3322638"/>
          <p14:tracePt t="93496" x="2911475" y="3322638"/>
          <p14:tracePt t="93513" x="2884488" y="3322638"/>
          <p14:tracePt t="93529" x="2874963" y="3322638"/>
          <p14:tracePt t="93563" x="2857500" y="3322638"/>
          <p14:tracePt t="93580" x="2840038" y="3313113"/>
          <p14:tracePt t="93597" x="2822575" y="3286125"/>
          <p14:tracePt t="93613" x="2803525" y="3259138"/>
          <p14:tracePt t="93631" x="2803525" y="3241675"/>
          <p14:tracePt t="93647" x="2786063" y="3224213"/>
          <p14:tracePt t="93761" x="2786063" y="3214688"/>
          <p14:tracePt t="93776" x="2822575" y="3214688"/>
          <p14:tracePt t="93784" x="2840038" y="3214688"/>
          <p14:tracePt t="93797" x="2857500" y="3214688"/>
          <p14:tracePt t="93813" x="2938463" y="3214688"/>
          <p14:tracePt t="93831" x="3009900" y="3214688"/>
          <p14:tracePt t="93848" x="3170238" y="3214688"/>
          <p14:tracePt t="93864" x="3455988" y="3214688"/>
          <p14:tracePt t="93881" x="3571875" y="3214688"/>
          <p14:tracePt t="93897" x="3660775" y="3214688"/>
          <p14:tracePt t="93914" x="3697288" y="3214688"/>
          <p14:tracePt t="93931" x="3714750" y="3214688"/>
          <p14:tracePt t="93964" x="3751263" y="3214688"/>
          <p14:tracePt t="93980" x="3795713" y="3214688"/>
          <p14:tracePt t="93997" x="3857625" y="3214688"/>
          <p14:tracePt t="94014" x="3911600" y="3214688"/>
          <p14:tracePt t="94030" x="3965575" y="3214688"/>
          <p14:tracePt t="94048" x="4027488" y="3224213"/>
          <p14:tracePt t="94064" x="4054475" y="3232150"/>
          <p14:tracePt t="94081" x="4108450" y="3232150"/>
          <p14:tracePt t="94097" x="4125913" y="3232150"/>
          <p14:tracePt t="94114" x="4133850" y="3232150"/>
          <p14:tracePt t="94131" x="4143375" y="3232150"/>
          <p14:tracePt t="94147" x="4152900" y="3232150"/>
          <p14:tracePt t="94240" x="4170363" y="3232150"/>
          <p14:tracePt t="94248" x="4197350" y="3232150"/>
          <p14:tracePt t="94265" x="4205288" y="3232150"/>
          <p14:tracePt t="94272" x="4214813" y="3232150"/>
          <p14:tracePt t="94288" x="4224338" y="3232150"/>
          <p14:tracePt t="94304" x="4232275" y="3232150"/>
          <p14:tracePt t="94321" x="4241800" y="3232150"/>
          <p14:tracePt t="94433" x="4251325" y="3241675"/>
          <p14:tracePt t="94464" x="4276725" y="3241675"/>
          <p14:tracePt t="94472" x="4286250" y="3241675"/>
          <p14:tracePt t="94496" x="4303713" y="3241675"/>
          <p14:tracePt t="94504" x="4313238" y="3241675"/>
          <p14:tracePt t="94609" x="4330700" y="3241675"/>
          <p14:tracePt t="94625" x="4340225" y="3241675"/>
          <p14:tracePt t="94633" x="4357688" y="3241675"/>
          <p14:tracePt t="94640" x="4367213" y="3259138"/>
          <p14:tracePt t="94649" x="4384675" y="3259138"/>
          <p14:tracePt t="94665" x="4438650" y="3259138"/>
          <p14:tracePt t="94681" x="4483100" y="3259138"/>
          <p14:tracePt t="94699" x="4545013" y="3268663"/>
          <p14:tracePt t="94716" x="4598988" y="3268663"/>
          <p14:tracePt t="94732" x="4633913" y="3268663"/>
          <p14:tracePt t="94749" x="4687888" y="3268663"/>
          <p14:tracePt t="94766" x="4732338" y="3268663"/>
          <p14:tracePt t="94782" x="4751388" y="3268663"/>
          <p14:tracePt t="94800" x="4759325" y="3268663"/>
          <p14:tracePt t="94816" x="4786313" y="3268663"/>
          <p14:tracePt t="94832" x="4822825" y="3268663"/>
          <p14:tracePt t="94849" x="4848225" y="3268663"/>
          <p14:tracePt t="94865" x="4867275" y="3268663"/>
          <p14:tracePt t="94883" x="4875213" y="3268663"/>
          <p14:tracePt t="94899" x="4902200" y="3268663"/>
          <p14:tracePt t="94916" x="4929188" y="3268663"/>
          <p14:tracePt t="94932" x="4938713" y="3268663"/>
          <p14:tracePt t="94949" x="4965700" y="3268663"/>
          <p14:tracePt t="94966" x="4983163" y="3268663"/>
          <p14:tracePt t="95153" x="5000625" y="3268663"/>
          <p14:tracePt t="95160" x="5010150" y="3268663"/>
          <p14:tracePt t="95185" x="5027613" y="3268663"/>
          <p14:tracePt t="95201" x="5037138" y="3268663"/>
          <p14:tracePt t="95208" x="5054600" y="3268663"/>
          <p14:tracePt t="95217" x="5062538" y="3268663"/>
          <p14:tracePt t="95233" x="5081588" y="3268663"/>
          <p14:tracePt t="95249" x="5126038" y="3268663"/>
          <p14:tracePt t="95266" x="5143500" y="3268663"/>
          <p14:tracePt t="95283" x="5160963" y="3268663"/>
          <p14:tracePt t="95299" x="5187950" y="3268663"/>
          <p14:tracePt t="95316" x="5197475" y="3268663"/>
          <p14:tracePt t="95333" x="5214938" y="3268663"/>
          <p14:tracePt t="95350" x="5224463" y="3268663"/>
          <p14:tracePt t="95409" x="5232400" y="3268663"/>
          <p14:tracePt t="95441" x="5251450" y="3268663"/>
          <p14:tracePt t="95472" x="5259388" y="3268663"/>
          <p14:tracePt t="95648" x="5241925" y="3268663"/>
          <p14:tracePt t="95656" x="5214938" y="3268663"/>
          <p14:tracePt t="95667" x="5187950" y="3268663"/>
          <p14:tracePt t="95683" x="5126038" y="3268663"/>
          <p14:tracePt t="95700" x="5089525" y="3268663"/>
          <p14:tracePt t="95717" x="5037138" y="3268663"/>
          <p14:tracePt t="95733" x="5000625" y="3268663"/>
          <p14:tracePt t="95750" x="4956175" y="3268663"/>
          <p14:tracePt t="95768" x="4857750" y="3268663"/>
          <p14:tracePt t="95784" x="4822825" y="3268663"/>
          <p14:tracePt t="95800" x="4803775" y="3268663"/>
          <p14:tracePt t="96104" x="4813300" y="3268663"/>
          <p14:tracePt t="96112" x="4840288" y="3268663"/>
          <p14:tracePt t="96120" x="4867275" y="3268663"/>
          <p14:tracePt t="96134" x="4875213" y="3268663"/>
          <p14:tracePt t="96152" x="4956175" y="3268663"/>
          <p14:tracePt t="96168" x="5027613" y="3268663"/>
          <p14:tracePt t="96185" x="5116513" y="3268663"/>
          <p14:tracePt t="96201" x="5180013" y="3268663"/>
          <p14:tracePt t="96218" x="5241925" y="3268663"/>
          <p14:tracePt t="96235" x="5295900" y="3268663"/>
          <p14:tracePt t="96251" x="5340350" y="3268663"/>
          <p14:tracePt t="96268" x="5438775" y="3268663"/>
          <p14:tracePt t="96285" x="5554663" y="3268663"/>
          <p14:tracePt t="96301" x="5732463" y="3241675"/>
          <p14:tracePt t="96318" x="5911850" y="3224213"/>
          <p14:tracePt t="96336" x="6143625" y="3205163"/>
          <p14:tracePt t="96352" x="6188075" y="3205163"/>
          <p14:tracePt t="96441" x="6197600" y="3205163"/>
          <p14:tracePt t="96448" x="6205538" y="3205163"/>
          <p14:tracePt t="96456" x="6232525" y="3187700"/>
          <p14:tracePt t="96468" x="6242050" y="3187700"/>
          <p14:tracePt t="96485" x="6259513" y="3187700"/>
          <p14:tracePt t="96505" x="6276975" y="3187700"/>
          <p14:tracePt t="96520" x="6296025" y="3187700"/>
          <p14:tracePt t="96536" x="6330950" y="3179763"/>
          <p14:tracePt t="96568" x="6375400" y="3179763"/>
          <p14:tracePt t="96585" x="6402388" y="3170238"/>
          <p14:tracePt t="96588" x="6438900" y="3152775"/>
          <p14:tracePt t="96602" x="6446838" y="3152775"/>
          <p14:tracePt t="96618" x="6465888" y="3152775"/>
          <p14:tracePt t="96636" x="6500813" y="3152775"/>
          <p14:tracePt t="96684" x="6518275" y="3152775"/>
          <p14:tracePt t="96700" x="6527800" y="3152775"/>
          <p14:tracePt t="96716" x="6537325" y="3152775"/>
          <p14:tracePt t="96724" x="6554788" y="3152775"/>
          <p14:tracePt t="96735" x="6554788" y="3143250"/>
          <p14:tracePt t="96752" x="6599238" y="3133725"/>
          <p14:tracePt t="96769" x="6653213" y="3133725"/>
          <p14:tracePt t="96785" x="6715125" y="3108325"/>
          <p14:tracePt t="96802" x="6796088" y="3089275"/>
          <p14:tracePt t="96819" x="6858000" y="3081338"/>
          <p14:tracePt t="96836" x="6884988" y="3081338"/>
          <p14:tracePt t="96852" x="6911975" y="3081338"/>
          <p14:tracePt t="96869" x="6929438" y="3081338"/>
          <p14:tracePt t="96886" x="6938963" y="3081338"/>
          <p14:tracePt t="96902" x="6956425" y="3081338"/>
          <p14:tracePt t="97853" x="6965950" y="3081338"/>
          <p14:tracePt t="97892" x="6983413" y="3081338"/>
          <p14:tracePt t="97933" x="6991350" y="3081338"/>
          <p14:tracePt t="98013" x="7010400" y="3081338"/>
          <p14:tracePt t="98020" x="7018338" y="3081338"/>
          <p14:tracePt t="98078" x="7027863" y="3071813"/>
          <p14:tracePt t="98172" x="7027863" y="3062288"/>
          <p14:tracePt t="98205" x="7037388" y="3054350"/>
          <p14:tracePt t="98212" x="7045325" y="3054350"/>
          <p14:tracePt t="98221" x="7045325" y="3044825"/>
          <p14:tracePt t="98252" x="7054850" y="3036888"/>
          <p14:tracePt t="98261" x="7054850" y="3027363"/>
          <p14:tracePt t="98276" x="7062788" y="3017838"/>
          <p14:tracePt t="98288" x="7062788" y="3009900"/>
          <p14:tracePt t="98305" x="7072313" y="3000375"/>
          <p14:tracePt t="98322" x="7099300" y="2982913"/>
          <p14:tracePt t="98338" x="7126288" y="2965450"/>
          <p14:tracePt t="98356" x="7197725" y="2938463"/>
          <p14:tracePt t="98372" x="7224713" y="2928938"/>
          <p14:tracePt t="98389" x="7277100" y="2928938"/>
          <p14:tracePt t="98422" x="7304088" y="2928938"/>
          <p14:tracePt t="98455" x="7331075" y="2919413"/>
          <p14:tracePt t="98488" x="7340600" y="2919413"/>
          <p14:tracePt t="98505" x="7348538" y="2911475"/>
          <p14:tracePt t="98637" x="7358063" y="2911475"/>
          <p14:tracePt t="98652" x="7358063" y="2919413"/>
          <p14:tracePt t="98668" x="7358063" y="2938463"/>
          <p14:tracePt t="98676" x="7358063" y="2955925"/>
          <p14:tracePt t="98692" x="7358063" y="2982913"/>
          <p14:tracePt t="98705" x="7358063" y="3000375"/>
          <p14:tracePt t="98722" x="7358063" y="3054350"/>
          <p14:tracePt t="98740" x="7358063" y="3125788"/>
          <p14:tracePt t="98756" x="7358063" y="3143250"/>
          <p14:tracePt t="98772" x="7358063" y="3170238"/>
          <p14:tracePt t="103736" x="7348538" y="3170238"/>
          <p14:tracePt t="103849" x="7348538" y="3179763"/>
          <p14:tracePt t="103856" x="7358063" y="3179763"/>
          <p14:tracePt t="103865" x="7402513" y="3179763"/>
          <p14:tracePt t="103881" x="7412038" y="3179763"/>
          <p14:tracePt t="103898" x="7412038" y="3197225"/>
          <p14:tracePt t="103915" x="7412038" y="3214688"/>
          <p14:tracePt t="103932" x="7412038" y="3224213"/>
          <p14:tracePt t="104640" x="7419975" y="3224213"/>
          <p14:tracePt t="104657" x="7419975" y="3251200"/>
          <p14:tracePt t="104672" x="7419975" y="3268663"/>
          <p14:tracePt t="104680" x="7412038" y="3286125"/>
          <p14:tracePt t="104688" x="7394575" y="3303588"/>
          <p14:tracePt t="104699" x="7375525" y="3322638"/>
          <p14:tracePt t="104717" x="7286625" y="3375025"/>
          <p14:tracePt t="104733" x="7188200" y="3419475"/>
          <p14:tracePt t="104750" x="7170738" y="3419475"/>
          <p14:tracePt t="104766" x="7153275" y="3419475"/>
          <p14:tracePt t="104801" x="7134225" y="3419475"/>
          <p14:tracePt t="104880" x="7126288" y="3419475"/>
          <p14:tracePt t="105072" x="7099300" y="3419475"/>
          <p14:tracePt t="105080" x="7089775" y="3419475"/>
          <p14:tracePt t="105104" x="7081838" y="3419475"/>
          <p14:tracePt t="105112" x="7072313" y="3429000"/>
          <p14:tracePt t="105120" x="7072313" y="3446463"/>
          <p14:tracePt t="105134" x="7045325" y="3473450"/>
          <p14:tracePt t="105150" x="7010400" y="3544888"/>
          <p14:tracePt t="105167" x="6965950" y="3616325"/>
          <p14:tracePt t="105184" x="6929438" y="3697288"/>
          <p14:tracePt t="105200" x="6902450" y="3768725"/>
          <p14:tracePt t="105217" x="6894513" y="3776663"/>
          <p14:tracePt t="105234" x="6894513" y="3803650"/>
          <p14:tracePt t="105251" x="6894513" y="3813175"/>
          <p14:tracePt t="105267" x="6894513" y="3830638"/>
          <p14:tracePt t="105284" x="6894513" y="3840163"/>
          <p14:tracePt t="105301" x="6894513" y="3848100"/>
          <p14:tracePt t="105317" x="6902450" y="3884613"/>
          <p14:tracePt t="105334" x="6911975" y="3894138"/>
          <p14:tracePt t="105351" x="6911975" y="3902075"/>
          <p14:tracePt t="105384" x="6929438" y="3929063"/>
          <p14:tracePt t="105401" x="6938963" y="3929063"/>
          <p14:tracePt t="105769" x="6956425" y="3929063"/>
          <p14:tracePt t="105776" x="6965950" y="3929063"/>
          <p14:tracePt t="105785" x="6991350" y="3929063"/>
          <p14:tracePt t="105801" x="7010400" y="3929063"/>
          <p14:tracePt t="105818" x="7089775" y="3965575"/>
          <p14:tracePt t="105835" x="7170738" y="3990975"/>
          <p14:tracePt t="105852" x="7242175" y="3990975"/>
          <p14:tracePt t="105869" x="7251700" y="3990975"/>
          <p14:tracePt t="106021" x="7242175" y="3990975"/>
          <p14:tracePt t="106028" x="7232650" y="3990975"/>
          <p14:tracePt t="106037" x="7224713" y="3990975"/>
          <p14:tracePt t="106052" x="7161213" y="3990975"/>
          <p14:tracePt t="106069" x="7108825" y="3990975"/>
          <p14:tracePt t="106086" x="7027863" y="3990975"/>
          <p14:tracePt t="106102" x="6902450" y="3983038"/>
          <p14:tracePt t="106119" x="6786563" y="3983038"/>
          <p14:tracePt t="106136" x="6643688" y="3983038"/>
          <p14:tracePt t="106152" x="6518275" y="3983038"/>
          <p14:tracePt t="106169" x="6402388" y="3973513"/>
          <p14:tracePt t="106186" x="6286500" y="3973513"/>
          <p14:tracePt t="106203" x="6170613" y="3973513"/>
          <p14:tracePt t="106220" x="5991225" y="3973513"/>
          <p14:tracePt t="106236" x="5867400" y="3973513"/>
          <p14:tracePt t="106253" x="5751513" y="3973513"/>
          <p14:tracePt t="106269" x="5643563" y="3973513"/>
          <p14:tracePt t="106286" x="5537200" y="3973513"/>
          <p14:tracePt t="106302" x="5411788" y="3965575"/>
          <p14:tracePt t="106319" x="5286375" y="3946525"/>
          <p14:tracePt t="106336" x="5180013" y="3938588"/>
          <p14:tracePt t="106353" x="5081588" y="3929063"/>
          <p14:tracePt t="106370" x="5010150" y="3919538"/>
          <p14:tracePt t="106387" x="4946650" y="3911600"/>
          <p14:tracePt t="106404" x="4803775" y="3911600"/>
          <p14:tracePt t="106420" x="4660900" y="3911600"/>
          <p14:tracePt t="106436" x="4510088" y="3911600"/>
          <p14:tracePt t="106453" x="4375150" y="3911600"/>
          <p14:tracePt t="106470" x="4313238" y="3911600"/>
          <p14:tracePt t="106487" x="4295775" y="3911600"/>
          <p14:tracePt t="106525" x="4276725" y="3911600"/>
          <p14:tracePt t="106536" x="4251325" y="3894138"/>
          <p14:tracePt t="106553" x="4187825" y="3884613"/>
          <p14:tracePt t="106570" x="4143375" y="3884613"/>
          <p14:tracePt t="106586" x="4089400" y="3884613"/>
          <p14:tracePt t="106589" x="4081463" y="3884613"/>
          <p14:tracePt t="106604" x="4062413" y="3884613"/>
          <p14:tracePt t="106653" x="4054475" y="3884613"/>
          <p14:tracePt t="106669" x="4044950" y="3884613"/>
          <p14:tracePt t="106676" x="4037013" y="3884613"/>
          <p14:tracePt t="106686" x="4017963" y="3884613"/>
          <p14:tracePt t="106703" x="3990975" y="3884613"/>
          <p14:tracePt t="106720" x="3956050" y="3884613"/>
          <p14:tracePt t="106861" x="3973513" y="3884613"/>
          <p14:tracePt t="106868" x="3983038" y="3884613"/>
          <p14:tracePt t="106876" x="4000500" y="3884613"/>
          <p14:tracePt t="106887" x="4037013" y="3884613"/>
          <p14:tracePt t="106903" x="4133850" y="3875088"/>
          <p14:tracePt t="106921" x="4205288" y="3875088"/>
          <p14:tracePt t="106937" x="4303713" y="3867150"/>
          <p14:tracePt t="106954" x="4394200" y="3867150"/>
          <p14:tracePt t="106971" x="4465638" y="3867150"/>
          <p14:tracePt t="106988" x="4491038" y="3867150"/>
          <p14:tracePt t="107068" x="4500563" y="3867150"/>
          <p14:tracePt t="107165" x="4510088" y="3867150"/>
          <p14:tracePt t="107172" x="4537075" y="3867150"/>
          <p14:tracePt t="107180" x="4554538" y="3857625"/>
          <p14:tracePt t="107189" x="4581525" y="3857625"/>
          <p14:tracePt t="107204" x="4652963" y="3848100"/>
          <p14:tracePt t="107221" x="4751388" y="3848100"/>
          <p14:tracePt t="107237" x="4875213" y="3840163"/>
          <p14:tracePt t="107254" x="4965700" y="3822700"/>
          <p14:tracePt t="107271" x="5010150" y="3813175"/>
          <p14:tracePt t="107288" x="5045075" y="3813175"/>
          <p14:tracePt t="107304" x="5081588" y="3813175"/>
          <p14:tracePt t="107321" x="5143500" y="3813175"/>
          <p14:tracePt t="107338" x="5197475" y="3813175"/>
          <p14:tracePt t="107355" x="5303838" y="3813175"/>
          <p14:tracePt t="107372" x="5510213" y="3813175"/>
          <p14:tracePt t="107388" x="5616575" y="3813175"/>
          <p14:tracePt t="107405" x="5680075" y="3813175"/>
          <p14:tracePt t="107421" x="5732463" y="3813175"/>
          <p14:tracePt t="107438" x="5803900" y="3813175"/>
          <p14:tracePt t="107454" x="5867400" y="3813175"/>
          <p14:tracePt t="107471" x="5938838" y="3813175"/>
          <p14:tracePt t="107488" x="6054725" y="3813175"/>
          <p14:tracePt t="107505" x="6197600" y="3813175"/>
          <p14:tracePt t="107521" x="6375400" y="3813175"/>
          <p14:tracePt t="107539" x="6537325" y="3813175"/>
          <p14:tracePt t="107555" x="6732588" y="3813175"/>
          <p14:tracePt t="107572" x="6831013" y="3813175"/>
          <p14:tracePt t="107589" x="6929438" y="3803650"/>
          <p14:tracePt t="107605" x="7037388" y="3786188"/>
          <p14:tracePt t="107622" x="7197725" y="3759200"/>
          <p14:tracePt t="107638" x="7367588" y="3732213"/>
          <p14:tracePt t="107655" x="7537450" y="3705225"/>
          <p14:tracePt t="107671" x="7661275" y="3679825"/>
          <p14:tracePt t="107688" x="7705725" y="3679825"/>
          <p14:tracePt t="107705" x="7742238" y="3679825"/>
          <p14:tracePt t="107722" x="7769225" y="3679825"/>
          <p14:tracePt t="107739" x="7804150" y="3679825"/>
          <p14:tracePt t="107756" x="7840663" y="3679825"/>
          <p14:tracePt t="107772" x="7858125" y="3679825"/>
          <p14:tracePt t="107789" x="7885113" y="3670300"/>
          <p14:tracePt t="107805" x="7939088" y="3660775"/>
          <p14:tracePt t="107822" x="7974013" y="3643313"/>
          <p14:tracePt t="107839" x="8001000" y="3633788"/>
          <p14:tracePt t="107855" x="8010525" y="3633788"/>
          <p14:tracePt t="108340" x="8001000" y="3652838"/>
          <p14:tracePt t="108348" x="7991475" y="3652838"/>
          <p14:tracePt t="108356" x="7991475" y="3670300"/>
          <p14:tracePt t="108373" x="7966075" y="3705225"/>
          <p14:tracePt t="108389" x="7956550" y="3724275"/>
          <p14:tracePt t="108604" x="7929563" y="3732213"/>
          <p14:tracePt t="111613" x="7920038" y="3732213"/>
          <p14:tracePt t="111637" x="7929563" y="3732213"/>
          <p14:tracePt t="111981" x="7902575" y="3732213"/>
          <p14:tracePt t="111988" x="7885113" y="3741738"/>
          <p14:tracePt t="111996" x="7867650" y="3741738"/>
          <p14:tracePt t="112013" x="7858125" y="3751263"/>
          <p14:tracePt t="112029" x="7831138" y="3768725"/>
          <p14:tracePt t="112046" x="7823200" y="3786188"/>
          <p14:tracePt t="112063" x="7804150" y="3813175"/>
          <p14:tracePt t="112079" x="7796213" y="3822700"/>
          <p14:tracePt t="112096" x="7786688" y="3830638"/>
          <p14:tracePt t="112860" x="7777163" y="3830638"/>
          <p14:tracePt t="112868" x="7769225" y="3830638"/>
          <p14:tracePt t="112876" x="7742238" y="3830638"/>
          <p14:tracePt t="112884" x="7724775" y="3830638"/>
          <p14:tracePt t="112898" x="7680325" y="3840163"/>
          <p14:tracePt t="112915" x="7562850" y="3867150"/>
          <p14:tracePt t="112931" x="7296150" y="3911600"/>
          <p14:tracePt t="112948" x="7134225" y="3956050"/>
          <p14:tracePt t="112964" x="7010400" y="3990975"/>
          <p14:tracePt t="112981" x="6902450" y="4027488"/>
          <p14:tracePt t="112998" x="6796088" y="4044950"/>
          <p14:tracePt t="113014" x="6634163" y="4089400"/>
          <p14:tracePt t="113031" x="6429375" y="4125913"/>
          <p14:tracePt t="113048" x="6215063" y="4152900"/>
          <p14:tracePt t="113064" x="5983288" y="4187825"/>
          <p14:tracePt t="113081" x="5776913" y="4205288"/>
          <p14:tracePt t="113098" x="5626100" y="4205288"/>
          <p14:tracePt t="113115" x="5473700" y="4205288"/>
          <p14:tracePt t="113131" x="5357813" y="4205288"/>
          <p14:tracePt t="113148" x="5232400" y="4205288"/>
          <p14:tracePt t="113165" x="5072063" y="4205288"/>
          <p14:tracePt t="113181" x="4884738" y="4224338"/>
          <p14:tracePt t="113199" x="4687888" y="4241800"/>
          <p14:tracePt t="113215" x="4537075" y="4259263"/>
          <p14:tracePt t="113231" x="4402138" y="4259263"/>
          <p14:tracePt t="113248" x="4384675" y="4259263"/>
          <p14:tracePt t="113265" x="4348163" y="4259263"/>
          <p14:tracePt t="113282" x="4303713" y="4259263"/>
          <p14:tracePt t="113298" x="4251325" y="4259263"/>
          <p14:tracePt t="113315" x="4197350" y="4259263"/>
          <p14:tracePt t="113332" x="4160838" y="4251325"/>
          <p14:tracePt t="113348" x="4125913" y="4241800"/>
          <p14:tracePt t="113365" x="4089400" y="4241800"/>
          <p14:tracePt t="113382" x="4027488" y="4232275"/>
          <p14:tracePt t="113399" x="3956050" y="4224338"/>
          <p14:tracePt t="113416" x="3902075" y="4224338"/>
          <p14:tracePt t="113432" x="3848100" y="4224338"/>
          <p14:tracePt t="113449" x="3768725" y="4224338"/>
          <p14:tracePt t="113465" x="3679825" y="4224338"/>
          <p14:tracePt t="113482" x="3633788" y="4224338"/>
          <p14:tracePt t="113499" x="3581400" y="4205288"/>
          <p14:tracePt t="113515" x="3562350" y="4205288"/>
          <p14:tracePt t="113532" x="3544888" y="4197350"/>
          <p14:tracePt t="114152" x="3554413" y="4197350"/>
          <p14:tracePt t="114160" x="3562350" y="4197350"/>
          <p14:tracePt t="114168" x="3581400" y="4197350"/>
          <p14:tracePt t="114183" x="3598863" y="4197350"/>
          <p14:tracePt t="114233" x="3608388" y="4197350"/>
          <p14:tracePt t="114240" x="3616325" y="4197350"/>
          <p14:tracePt t="114250" x="3633788" y="4197350"/>
          <p14:tracePt t="114267" x="3670300" y="4197350"/>
          <p14:tracePt t="114283" x="3724275" y="4197350"/>
          <p14:tracePt t="114300" x="3813175" y="4197350"/>
          <p14:tracePt t="114317" x="3911600" y="4197350"/>
          <p14:tracePt t="114334" x="3983038" y="4187825"/>
          <p14:tracePt t="114351" x="4027488" y="4179888"/>
          <p14:tracePt t="114368" x="4081463" y="4179888"/>
          <p14:tracePt t="114384" x="4133850" y="4179888"/>
          <p14:tracePt t="114400" x="4205288" y="4179888"/>
          <p14:tracePt t="114417" x="4330700" y="4179888"/>
          <p14:tracePt t="114434" x="4537075" y="4179888"/>
          <p14:tracePt t="114450" x="4741863" y="4179888"/>
          <p14:tracePt t="114467" x="4983163" y="4170363"/>
          <p14:tracePt t="114484" x="5197475" y="4160838"/>
          <p14:tracePt t="114501" x="5402263" y="4143375"/>
          <p14:tracePt t="114518" x="5572125" y="4116388"/>
          <p14:tracePt t="114534" x="5724525" y="4098925"/>
          <p14:tracePt t="114552" x="5857875" y="4081463"/>
          <p14:tracePt t="114568" x="5991225" y="4062413"/>
          <p14:tracePt t="114584" x="6037263" y="4054475"/>
          <p14:tracePt t="114601" x="6072188" y="4054475"/>
          <p14:tracePt t="114618" x="6099175" y="4054475"/>
          <p14:tracePt t="114635" x="6143625" y="4054475"/>
          <p14:tracePt t="114651" x="6170613" y="4037013"/>
          <p14:tracePt t="114667" x="6224588" y="4037013"/>
          <p14:tracePt t="114684" x="6303963" y="4037013"/>
          <p14:tracePt t="114701" x="6375400" y="4037013"/>
          <p14:tracePt t="114718" x="6473825" y="4037013"/>
          <p14:tracePt t="114735" x="6554788" y="4027488"/>
          <p14:tracePt t="114752" x="6661150" y="4027488"/>
          <p14:tracePt t="114768" x="6705600" y="4027488"/>
          <p14:tracePt t="114785" x="6742113" y="4027488"/>
          <p14:tracePt t="114801" x="6786563" y="4027488"/>
          <p14:tracePt t="114818" x="6840538" y="4027488"/>
          <p14:tracePt t="114835" x="6884988" y="4027488"/>
          <p14:tracePt t="114852" x="6929438" y="4027488"/>
          <p14:tracePt t="114868" x="6973888" y="4027488"/>
          <p14:tracePt t="114885" x="7000875" y="4027488"/>
          <p14:tracePt t="114901" x="7037388" y="4027488"/>
          <p14:tracePt t="114919" x="7062788" y="4027488"/>
          <p14:tracePt t="114936" x="7072313" y="4027488"/>
          <p14:tracePt t="114952" x="7089775" y="4027488"/>
          <p14:tracePt t="114969" x="7099300" y="4027488"/>
          <p14:tracePt t="114985" x="7126288" y="4027488"/>
          <p14:tracePt t="115002" x="7134225" y="4027488"/>
          <p14:tracePt t="115018" x="7143750" y="4027488"/>
          <p14:tracePt t="115035" x="7180263" y="4027488"/>
          <p14:tracePt t="115051" x="7197725" y="4027488"/>
          <p14:tracePt t="115068" x="7232650" y="4027488"/>
          <p14:tracePt t="115085" x="7251700" y="4027488"/>
          <p14:tracePt t="115102" x="7296150" y="4027488"/>
          <p14:tracePt t="115105" x="7304088" y="4027488"/>
          <p14:tracePt t="115119" x="7323138" y="4027488"/>
          <p14:tracePt t="115136" x="7375525" y="4000500"/>
          <p14:tracePt t="115152" x="7412038" y="4000500"/>
          <p14:tracePt t="115169" x="7439025" y="4000500"/>
          <p14:tracePt t="115185" x="7446963" y="4000500"/>
          <p14:tracePt t="115202" x="7456488" y="3990975"/>
          <p14:tracePt t="115304" x="7473950" y="3983038"/>
          <p14:tracePt t="115321" x="7483475" y="3983038"/>
          <p14:tracePt t="115328" x="7500938" y="3983038"/>
          <p14:tracePt t="115337" x="7500938" y="3973513"/>
          <p14:tracePt t="115352" x="7554913" y="3973513"/>
          <p14:tracePt t="115369" x="7589838" y="3965575"/>
          <p14:tracePt t="115386" x="7616825" y="3965575"/>
          <p14:tracePt t="115402" x="7626350" y="3965575"/>
          <p14:tracePt t="119504" x="7634288" y="3965575"/>
          <p14:tracePt t="119512" x="7643813" y="3965575"/>
          <p14:tracePt t="140072" x="7643813" y="3956050"/>
          <p14:tracePt t="140089" x="7653338" y="3956050"/>
          <p14:tracePt t="140096" x="7653338" y="3946525"/>
          <p14:tracePt t="141404" x="7653338" y="3956050"/>
          <p14:tracePt t="141420" x="7653338" y="3973513"/>
          <p14:tracePt t="141428" x="7653338" y="3983038"/>
          <p14:tracePt t="141436" x="7661275" y="3990975"/>
          <p14:tracePt t="141449" x="7661275" y="4000500"/>
          <p14:tracePt t="141466" x="7680325" y="4027488"/>
          <p14:tracePt t="141483" x="7680325" y="4037013"/>
          <p14:tracePt t="141499" x="7697788" y="4044950"/>
          <p14:tracePt t="141516" x="7697788" y="4062413"/>
          <p14:tracePt t="141532" x="7697788" y="4089400"/>
          <p14:tracePt t="141549" x="7697788" y="4098925"/>
          <p14:tracePt t="141582" x="7670800" y="4098925"/>
          <p14:tracePt t="141600" x="7661275" y="4098925"/>
          <p14:tracePt t="142428" x="7653338" y="4089400"/>
          <p14:tracePt t="142436" x="7643813" y="4089400"/>
          <p14:tracePt t="142444" x="7626350" y="4071938"/>
          <p14:tracePt t="142460" x="7626350" y="4062413"/>
          <p14:tracePt t="142476" x="7626350" y="4054475"/>
          <p14:tracePt t="142484" x="7626350" y="4044950"/>
          <p14:tracePt t="142501" x="7626350" y="4037013"/>
          <p14:tracePt t="142704" x="7626350" y="4017963"/>
          <p14:tracePt t="142712" x="7626350" y="4010025"/>
          <p14:tracePt t="142752" x="7626350" y="4000500"/>
          <p14:tracePt t="142760" x="7626350" y="3990975"/>
          <p14:tracePt t="142768" x="7626350" y="3973513"/>
          <p14:tracePt t="142785" x="7626350" y="3965575"/>
          <p14:tracePt t="143657" x="7626350" y="3956050"/>
          <p14:tracePt t="143672" x="7626350" y="3919538"/>
          <p14:tracePt t="143680" x="7626350" y="3902075"/>
          <p14:tracePt t="151224" x="7626350" y="3894138"/>
          <p14:tracePt t="151240" x="7608888" y="3894138"/>
          <p14:tracePt t="151248" x="7589838" y="3894138"/>
          <p14:tracePt t="151256" x="7581900" y="3894138"/>
          <p14:tracePt t="151321" x="7581900" y="3902075"/>
          <p14:tracePt t="151328" x="7589838" y="3902075"/>
          <p14:tracePt t="151336" x="7599363" y="3911600"/>
          <p14:tracePt t="151350" x="7616825" y="3919538"/>
          <p14:tracePt t="151368" x="7670800" y="3919538"/>
          <p14:tracePt t="151384" x="7769225" y="3911600"/>
          <p14:tracePt t="151400" x="7777163" y="3911600"/>
          <p14:tracePt t="151840" x="7777163" y="3919538"/>
          <p14:tracePt t="151856" x="7777163" y="3929063"/>
          <p14:tracePt t="151864" x="7777163" y="3938588"/>
          <p14:tracePt t="151872" x="7769225" y="3946525"/>
          <p14:tracePt t="151885" x="7759700" y="3956050"/>
          <p14:tracePt t="151901" x="7759700" y="3965575"/>
          <p14:tracePt t="151918" x="7751763" y="3965575"/>
          <p14:tracePt t="151977" x="7751763" y="3973513"/>
          <p14:tracePt t="151992" x="7751763" y="3983038"/>
          <p14:tracePt t="152000" x="7742238" y="4000500"/>
          <p14:tracePt t="152008" x="7732713" y="4017963"/>
          <p14:tracePt t="152018" x="7724775" y="4037013"/>
          <p14:tracePt t="152184" x="7724775" y="4054475"/>
          <p14:tracePt t="152192" x="7759700" y="4062413"/>
          <p14:tracePt t="152201" x="7804150" y="4071938"/>
          <p14:tracePt t="152218" x="7813675" y="4081463"/>
          <p14:tracePt t="152235" x="7804150" y="4089400"/>
          <p14:tracePt t="152252" x="7769225" y="4089400"/>
          <p14:tracePt t="152268" x="7697788" y="4108450"/>
          <p14:tracePt t="152285" x="7608888" y="4143375"/>
          <p14:tracePt t="152302" x="7545388" y="4160838"/>
          <p14:tracePt t="152319" x="7491413" y="4187825"/>
          <p14:tracePt t="152335" x="7446963" y="4197350"/>
          <p14:tracePt t="152352" x="7385050" y="4214813"/>
          <p14:tracePt t="152368" x="7242175" y="4241800"/>
          <p14:tracePt t="152385" x="7010400" y="4295775"/>
          <p14:tracePt t="152402" x="6616700" y="4419600"/>
          <p14:tracePt t="152419" x="6089650" y="4562475"/>
          <p14:tracePt t="152435" x="5562600" y="4679950"/>
          <p14:tracePt t="152452" x="5089525" y="4768850"/>
          <p14:tracePt t="152469" x="4679950" y="4830763"/>
          <p14:tracePt t="152485" x="4313238" y="4875213"/>
          <p14:tracePt t="152503" x="3990975" y="4911725"/>
          <p14:tracePt t="152519" x="3652838" y="4938713"/>
          <p14:tracePt t="152535" x="3473450" y="4965700"/>
          <p14:tracePt t="152553" x="3330575" y="4991100"/>
          <p14:tracePt t="152569" x="3205163" y="5018088"/>
          <p14:tracePt t="152586" x="3089275" y="5037138"/>
          <p14:tracePt t="152602" x="2982913" y="5054600"/>
          <p14:tracePt t="152619" x="2874963" y="5089525"/>
          <p14:tracePt t="152635" x="2724150" y="5116513"/>
          <p14:tracePt t="152652" x="2554288" y="5160963"/>
          <p14:tracePt t="152655" x="2455863" y="5180013"/>
          <p14:tracePt t="152669" x="2357438" y="5187950"/>
          <p14:tracePt t="152686" x="2187575" y="5205413"/>
          <p14:tracePt t="152703" x="2009775" y="5205413"/>
          <p14:tracePt t="152719" x="1928813" y="5205413"/>
          <p14:tracePt t="152736" x="1847850" y="5205413"/>
          <p14:tracePt t="152752" x="1830388" y="5205413"/>
          <p14:tracePt t="152769" x="1812925" y="5197475"/>
          <p14:tracePt t="152786" x="1795463" y="5180013"/>
          <p14:tracePt t="152904" x="1795463" y="5160963"/>
          <p14:tracePt t="152920" x="1795463" y="5153025"/>
          <p14:tracePt t="152928" x="1795463" y="5143500"/>
          <p14:tracePt t="152936" x="1795463" y="5126038"/>
          <p14:tracePt t="152954" x="1795463" y="5108575"/>
          <p14:tracePt t="152970" x="1803400" y="5099050"/>
          <p14:tracePt t="152986" x="1822450" y="5072063"/>
          <p14:tracePt t="153003" x="1830388" y="5062538"/>
          <p14:tracePt t="153020" x="1893888" y="5045075"/>
          <p14:tracePt t="153036" x="1973263" y="5018088"/>
          <p14:tracePt t="153053" x="2027238" y="5000625"/>
          <p14:tracePt t="153071" x="2071688" y="4991100"/>
          <p14:tracePt t="153087" x="2108200" y="4983163"/>
          <p14:tracePt t="153103" x="2143125" y="4973638"/>
          <p14:tracePt t="153137" x="2160588" y="4973638"/>
          <p14:tracePt t="153464" x="2179638" y="4973638"/>
          <p14:tracePt t="153472" x="2197100" y="4973638"/>
          <p14:tracePt t="153560" x="2205038" y="4973638"/>
          <p14:tracePt t="153567" x="2214563" y="4973638"/>
          <p14:tracePt t="153625" x="2224088" y="4973638"/>
          <p14:tracePt t="153644" x="2232025" y="4973638"/>
          <p14:tracePt t="153652" x="2251075" y="4973638"/>
          <p14:tracePt t="153660" x="2259013" y="4973638"/>
          <p14:tracePt t="153671" x="2286000" y="4973638"/>
          <p14:tracePt t="153688" x="2295525" y="4973638"/>
          <p14:tracePt t="153724" x="2303463" y="4973638"/>
          <p14:tracePt t="154300" x="2303463" y="4965700"/>
          <p14:tracePt t="154308" x="2303463" y="4956175"/>
          <p14:tracePt t="154316" x="2303463" y="4938713"/>
          <p14:tracePt t="154340" x="2295525" y="4938713"/>
          <p14:tracePt t="154348" x="2295525" y="4946650"/>
          <p14:tracePt t="154356" x="2295525" y="4965700"/>
          <p14:tracePt t="154372" x="2312988" y="4965700"/>
          <p14:tracePt t="154389" x="2347913" y="4965700"/>
          <p14:tracePt t="154405" x="2374900" y="4973638"/>
          <p14:tracePt t="154422" x="2428875" y="4973638"/>
          <p14:tracePt t="154439" x="2482850" y="4983163"/>
          <p14:tracePt t="154455" x="2544763" y="4991100"/>
          <p14:tracePt t="154472" x="2741613" y="5010150"/>
          <p14:tracePt t="154489" x="2990850" y="5045075"/>
          <p14:tracePt t="154506" x="3268663" y="5054600"/>
          <p14:tracePt t="154523" x="3562350" y="5054600"/>
          <p14:tracePt t="154540" x="4010025" y="5054600"/>
          <p14:tracePt t="154556" x="4224338" y="5054600"/>
          <p14:tracePt t="154573" x="4384675" y="5054600"/>
          <p14:tracePt t="154590" x="4500563" y="5054600"/>
          <p14:tracePt t="154606" x="4554538" y="5054600"/>
          <p14:tracePt t="154623" x="4598988" y="5054600"/>
          <p14:tracePt t="154639" x="4697413" y="5054600"/>
          <p14:tracePt t="154656" x="4795838" y="5054600"/>
          <p14:tracePt t="154672" x="4894263" y="5054600"/>
          <p14:tracePt t="154689" x="4956175" y="5054600"/>
          <p14:tracePt t="154706" x="4965700" y="5054600"/>
          <p14:tracePt t="154723" x="4983163" y="5054600"/>
          <p14:tracePt t="154772" x="5010150" y="5054600"/>
          <p14:tracePt t="154788" x="5027613" y="5037138"/>
          <p14:tracePt t="154796" x="5045075" y="5037138"/>
          <p14:tracePt t="154806" x="5054600" y="5027613"/>
          <p14:tracePt t="154823" x="5099050" y="5018088"/>
          <p14:tracePt t="154840" x="5126038" y="5010150"/>
          <p14:tracePt t="154856" x="5133975" y="5000625"/>
          <p14:tracePt t="154873" x="5143500" y="5000625"/>
          <p14:tracePt t="154890" x="5143500" y="4983163"/>
          <p14:tracePt t="154932" x="5160963" y="4983163"/>
          <p14:tracePt t="154948" x="5180013" y="4973638"/>
          <p14:tracePt t="154956" x="5187950" y="4973638"/>
          <p14:tracePt t="154973" x="5224463" y="4965700"/>
          <p14:tracePt t="154990" x="5259388" y="4956175"/>
          <p14:tracePt t="155007" x="5295900" y="4946650"/>
          <p14:tracePt t="155024" x="5348288" y="4938713"/>
          <p14:tracePt t="155040" x="5394325" y="4938713"/>
          <p14:tracePt t="155057" x="5438775" y="4938713"/>
          <p14:tracePt t="155074" x="5500688" y="4938713"/>
          <p14:tracePt t="155091" x="5581650" y="4938713"/>
          <p14:tracePt t="155107" x="5626100" y="4911725"/>
          <p14:tracePt t="155124" x="5661025" y="4894263"/>
          <p14:tracePt t="155140" x="5697538" y="4884738"/>
          <p14:tracePt t="155157" x="5724525" y="4857750"/>
          <p14:tracePt t="155174" x="5732463" y="4848225"/>
          <p14:tracePt t="155204" x="5741988" y="4848225"/>
          <p14:tracePt t="155212" x="5751513" y="4848225"/>
          <p14:tracePt t="155236" x="5759450" y="4848225"/>
          <p14:tracePt t="155244" x="5768975" y="4848225"/>
          <p14:tracePt t="155257" x="5795963" y="4848225"/>
          <p14:tracePt t="155274" x="5803900" y="4848225"/>
          <p14:tracePt t="155292" x="5848350" y="4848225"/>
          <p14:tracePt t="155307" x="5857875" y="4848225"/>
          <p14:tracePt t="155324" x="5884863" y="4848225"/>
          <p14:tracePt t="155341" x="5894388" y="4848225"/>
          <p14:tracePt t="155357" x="5902325" y="4848225"/>
          <p14:tracePt t="155391" x="5911850" y="4848225"/>
          <p14:tracePt t="155407" x="5919788" y="4848225"/>
          <p14:tracePt t="155772" x="5929313" y="4848225"/>
          <p14:tracePt t="155788" x="5946775" y="4848225"/>
          <p14:tracePt t="155796" x="5973763" y="4848225"/>
          <p14:tracePt t="155808" x="6000750" y="4857750"/>
          <p14:tracePt t="155825" x="6037263" y="4857750"/>
          <p14:tracePt t="155842" x="6054725" y="4857750"/>
          <p14:tracePt t="155859" x="6081713" y="4857750"/>
          <p14:tracePt t="155876" x="6126163" y="4857750"/>
          <p14:tracePt t="155892" x="6143625" y="4857750"/>
          <p14:tracePt t="158500" x="6153150" y="4857750"/>
          <p14:tracePt t="158516" x="6188075" y="4894263"/>
          <p14:tracePt t="158524" x="6197600" y="4919663"/>
          <p14:tracePt t="158532" x="6215063" y="4938713"/>
          <p14:tracePt t="158546" x="6242050" y="4965700"/>
          <p14:tracePt t="158563" x="6394450" y="5072063"/>
          <p14:tracePt t="158580" x="6599238" y="5143500"/>
          <p14:tracePt t="158597" x="6894513" y="5197475"/>
          <p14:tracePt t="158613" x="7205663" y="5214938"/>
          <p14:tracePt t="158630" x="7358063" y="5214938"/>
          <p14:tracePt t="158646" x="7402513" y="5214938"/>
          <p14:tracePt t="158664" x="7439025" y="5214938"/>
          <p14:tracePt t="158680" x="7473950" y="5205413"/>
          <p14:tracePt t="158697" x="7510463" y="5187950"/>
          <p14:tracePt t="158714" x="7518400" y="5187950"/>
          <p14:tracePt t="158730" x="7537450" y="5187950"/>
          <p14:tracePt t="158747" x="7545388" y="5187950"/>
          <p14:tracePt t="158764" x="7562850" y="5187950"/>
          <p14:tracePt t="158780" x="7581900" y="5187950"/>
          <p14:tracePt t="158813" x="7599363" y="5187950"/>
          <p14:tracePt t="158830" x="7616825" y="5187950"/>
          <p14:tracePt t="158847" x="7634288" y="5187950"/>
          <p14:tracePt t="158863" x="7653338" y="5187950"/>
          <p14:tracePt t="158880" x="7688263" y="5187950"/>
          <p14:tracePt t="158897" x="7724775" y="5187950"/>
          <p14:tracePt t="158914" x="7742238" y="5187950"/>
          <p14:tracePt t="158930" x="7769225" y="5187950"/>
          <p14:tracePt t="159013" x="7777163" y="5187950"/>
          <p14:tracePt t="159019" x="7796213" y="5187950"/>
          <p14:tracePt t="159030" x="7813675" y="5187950"/>
          <p14:tracePt t="159047" x="7858125" y="5187950"/>
          <p14:tracePt t="159064" x="7902575" y="5153025"/>
          <p14:tracePt t="159081" x="7912100" y="5153025"/>
          <p14:tracePt t="159097" x="7920038" y="5143500"/>
          <p14:tracePt t="159612" x="7929563" y="5143500"/>
          <p14:tracePt t="159660" x="7939088" y="5143500"/>
          <p14:tracePt t="159669" x="7939088" y="5133975"/>
          <p14:tracePt t="159676" x="7939088" y="5116513"/>
          <p14:tracePt t="159684" x="7939088" y="5099050"/>
          <p14:tracePt t="159740" x="7939088" y="5089525"/>
          <p14:tracePt t="159748" x="7939088" y="5081588"/>
          <p14:tracePt t="159836" x="7939088" y="5072063"/>
          <p14:tracePt t="159900" x="7939088" y="5062538"/>
          <p14:tracePt t="159908" x="7939088" y="5054600"/>
          <p14:tracePt t="159949" x="7939088" y="5045075"/>
          <p14:tracePt t="159955" x="7939088" y="5037138"/>
          <p14:tracePt t="160108" x="7947025" y="5027613"/>
          <p14:tracePt t="160124" x="7947025" y="5018088"/>
          <p14:tracePt t="160139" x="7966075" y="5010150"/>
          <p14:tracePt t="160147" x="7974013" y="5010150"/>
          <p14:tracePt t="160284" x="7983538" y="5000625"/>
          <p14:tracePt t="160292" x="7991475" y="5000625"/>
          <p14:tracePt t="160300" x="8001000" y="4991100"/>
          <p14:tracePt t="160316" x="8010525" y="4983163"/>
          <p14:tracePt t="160333" x="8027988" y="4983163"/>
          <p14:tracePt t="160349" x="8037513" y="4983163"/>
          <p14:tracePt t="160492" x="8045450" y="4973638"/>
          <p14:tracePt t="160499" x="8054975" y="4965700"/>
          <p14:tracePt t="160508" x="8081963" y="4965700"/>
          <p14:tracePt t="160516" x="8089900" y="4956175"/>
          <p14:tracePt t="160533" x="8126413" y="4929188"/>
          <p14:tracePt t="160550" x="8143875" y="4919663"/>
          <p14:tracePt t="160604" x="8153400" y="4919663"/>
          <p14:tracePt t="160620" x="8161338" y="4919663"/>
          <p14:tracePt t="160637" x="8180388" y="4919663"/>
          <p14:tracePt t="160651" x="8197850" y="4919663"/>
          <p14:tracePt t="160660" x="8205788" y="4919663"/>
          <p14:tracePt t="160669" x="8215313" y="4919663"/>
          <p14:tracePt t="160684" x="8232775" y="4911725"/>
          <p14:tracePt t="160700" x="8251825" y="4911725"/>
          <p14:tracePt t="160717" x="8269288" y="4911725"/>
          <p14:tracePt t="160733" x="8286750" y="4911725"/>
          <p14:tracePt t="160750" x="8296275" y="4911725"/>
          <p14:tracePt t="160783" x="8304213" y="4911725"/>
          <p14:tracePt t="161116" x="8323263" y="4911725"/>
          <p14:tracePt t="161132" x="8340725" y="4902200"/>
          <p14:tracePt t="161140" x="8367713" y="4902200"/>
          <p14:tracePt t="161151" x="8394700" y="4884738"/>
          <p14:tracePt t="161168" x="8447088" y="4875213"/>
          <p14:tracePt t="161184" x="8501063" y="4875213"/>
          <p14:tracePt t="161201" x="8555038" y="4875213"/>
          <p14:tracePt t="161218" x="8616950" y="4867275"/>
          <p14:tracePt t="161235" x="8661400" y="4867275"/>
          <p14:tracePt t="161251" x="8680450" y="4867275"/>
          <p14:tracePt t="161284" x="8705850" y="4867275"/>
          <p14:tracePt t="161302" x="8715375" y="4857750"/>
          <p14:tracePt t="161318" x="8732838" y="4857750"/>
          <p14:tracePt t="161335" x="8759825" y="4848225"/>
          <p14:tracePt t="161351" x="8786813" y="4848225"/>
          <p14:tracePt t="161368" x="8813800" y="4848225"/>
          <p14:tracePt t="161385" x="8840788" y="4830763"/>
          <p14:tracePt t="161403" x="8885238" y="4822825"/>
          <p14:tracePt t="161418" x="8920163" y="4822825"/>
          <p14:tracePt t="161435" x="8939213" y="4822825"/>
          <p14:tracePt t="161504" x="8956675" y="4822825"/>
          <p14:tracePt t="161512" x="8974138" y="4822825"/>
          <p14:tracePt t="161552" x="8991600" y="4822825"/>
          <p14:tracePt t="162504" x="9010650" y="4822825"/>
          <p14:tracePt t="162632" x="9010650" y="4803775"/>
          <p14:tracePt t="162640" x="9010650" y="4795838"/>
          <p14:tracePt t="162824" x="9010650" y="4786313"/>
          <p14:tracePt t="163232" x="9001125" y="4768850"/>
          <p14:tracePt t="163239" x="8991600" y="4768850"/>
          <p14:tracePt t="163280" x="8966200" y="4759325"/>
          <p14:tracePt t="163289" x="8966200" y="4751388"/>
          <p14:tracePt t="163296" x="8947150" y="4751388"/>
          <p14:tracePt t="163305" x="8939213" y="4751388"/>
          <p14:tracePt t="163321" x="8885238" y="4751388"/>
          <p14:tracePt t="163338" x="8823325" y="4751388"/>
          <p14:tracePt t="163355" x="8697913" y="4732338"/>
          <p14:tracePt t="163372" x="8537575" y="4714875"/>
          <p14:tracePt t="163388" x="8323263" y="4679950"/>
          <p14:tracePt t="163405" x="8108950" y="4660900"/>
          <p14:tracePt t="163422" x="7885113" y="4652963"/>
          <p14:tracePt t="163439" x="7634288" y="4652963"/>
          <p14:tracePt t="163455" x="7259638" y="4652963"/>
          <p14:tracePt t="163473" x="7010400" y="4652963"/>
          <p14:tracePt t="163489" x="6751638" y="4652963"/>
          <p14:tracePt t="163505" x="6527800" y="4652963"/>
          <p14:tracePt t="163522" x="6323013" y="4652963"/>
          <p14:tracePt t="163538" x="6161088" y="4652963"/>
          <p14:tracePt t="163556" x="5991225" y="4652963"/>
          <p14:tracePt t="163572" x="5813425" y="4652963"/>
          <p14:tracePt t="163589" x="5616575" y="4652963"/>
          <p14:tracePt t="163605" x="5367338" y="4652963"/>
          <p14:tracePt t="163623" x="5072063" y="4652963"/>
          <p14:tracePt t="163639" x="4537075" y="4652963"/>
          <p14:tracePt t="163656" x="4214813" y="4652963"/>
          <p14:tracePt t="163672" x="3919538" y="4652963"/>
          <p14:tracePt t="163689" x="3643313" y="4652963"/>
          <p14:tracePt t="163705" x="3411538" y="4652963"/>
          <p14:tracePt t="163723" x="3224213" y="4652963"/>
          <p14:tracePt t="163739" x="3062288" y="4643438"/>
          <p14:tracePt t="163755" x="2928938" y="4643438"/>
          <p14:tracePt t="163772" x="2830513" y="4625975"/>
          <p14:tracePt t="163789" x="2795588" y="4616450"/>
          <p14:tracePt t="163806" x="2759075" y="4616450"/>
          <p14:tracePt t="163856" x="2751138" y="4616450"/>
          <p14:tracePt t="163872" x="2724150" y="4616450"/>
          <p14:tracePt t="163880" x="2714625" y="4616450"/>
          <p14:tracePt t="163889" x="2687638" y="4616450"/>
          <p14:tracePt t="163906" x="2633663" y="4616450"/>
          <p14:tracePt t="163922" x="2581275" y="4625975"/>
          <p14:tracePt t="163939" x="2527300" y="4633913"/>
          <p14:tracePt t="163956" x="2482850" y="4633913"/>
          <p14:tracePt t="163973" x="2473325" y="4633913"/>
          <p14:tracePt t="163989" x="2438400" y="4633913"/>
          <p14:tracePt t="164006" x="2419350" y="4633913"/>
          <p14:tracePt t="164023" x="2411413" y="4633913"/>
          <p14:tracePt t="164096" x="2411413" y="4652963"/>
          <p14:tracePt t="164112" x="2411413" y="4660900"/>
          <p14:tracePt t="164128" x="2411413" y="4687888"/>
          <p14:tracePt t="164136" x="2419350" y="4687888"/>
          <p14:tracePt t="164143" x="2438400" y="4705350"/>
          <p14:tracePt t="164156" x="2455863" y="4714875"/>
          <p14:tracePt t="164173" x="2465388" y="4724400"/>
          <p14:tracePt t="164190" x="2490788" y="4741863"/>
          <p14:tracePt t="164206" x="2536825" y="4759325"/>
          <p14:tracePt t="164224" x="2589213" y="4776788"/>
          <p14:tracePt t="164240" x="2670175" y="4822825"/>
          <p14:tracePt t="164256" x="2732088" y="4848225"/>
          <p14:tracePt t="164274" x="2786063" y="4857750"/>
          <p14:tracePt t="164290" x="2813050" y="4875213"/>
          <p14:tracePt t="164341" x="2822575" y="4875213"/>
          <p14:tracePt t="164356" x="2822575" y="4894263"/>
          <p14:tracePt t="164363" x="2822575" y="4902200"/>
          <p14:tracePt t="164373" x="2830513" y="4911725"/>
          <p14:tracePt t="164628" x="2830513" y="4929188"/>
          <p14:tracePt t="164693" x="2822575" y="4929188"/>
          <p14:tracePt t="164699" x="2813050" y="4929188"/>
          <p14:tracePt t="164708" x="2803525" y="4929188"/>
          <p14:tracePt t="164724" x="2795588" y="4929188"/>
          <p14:tracePt t="164788" x="2776538" y="4919663"/>
          <p14:tracePt t="164820" x="2768600" y="4919663"/>
          <p14:tracePt t="164827" x="2759075" y="4919663"/>
          <p14:tracePt t="166832" x="2751138" y="4902200"/>
          <p14:tracePt t="166840" x="2751138" y="4894263"/>
          <p14:tracePt t="166847" x="2751138" y="4884738"/>
          <p14:tracePt t="166861" x="2759075" y="4875213"/>
          <p14:tracePt t="166878" x="2813050" y="4867275"/>
          <p14:tracePt t="166895" x="2894013" y="4857750"/>
          <p14:tracePt t="166911" x="2990850" y="4857750"/>
          <p14:tracePt t="166928" x="3160713" y="4848225"/>
          <p14:tracePt t="166945" x="3357563" y="4822825"/>
          <p14:tracePt t="166962" x="3571875" y="4822825"/>
          <p14:tracePt t="166978" x="3786188" y="4822825"/>
          <p14:tracePt t="166994" x="3919538" y="4822825"/>
          <p14:tracePt t="167011" x="4000500" y="4822825"/>
          <p14:tracePt t="167028" x="4017963" y="4822825"/>
          <p14:tracePt t="167045" x="4027488" y="4822825"/>
          <p14:tracePt t="167088" x="4044950" y="4822825"/>
          <p14:tracePt t="167096" x="4062413" y="4813300"/>
          <p14:tracePt t="167112" x="4089400" y="4813300"/>
          <p14:tracePt t="167128" x="4133850" y="4813300"/>
          <p14:tracePt t="167145" x="4187825" y="4813300"/>
          <p14:tracePt t="167162" x="4276725" y="4803775"/>
          <p14:tracePt t="167179" x="4330700" y="4803775"/>
          <p14:tracePt t="167195" x="4375150" y="4795838"/>
          <p14:tracePt t="167212" x="4446588" y="4795838"/>
          <p14:tracePt t="167229" x="4545013" y="4795838"/>
          <p14:tracePt t="167246" x="4616450" y="4795838"/>
          <p14:tracePt t="167262" x="4759325" y="4795838"/>
          <p14:tracePt t="167279" x="5000625" y="4795838"/>
          <p14:tracePt t="167295" x="5153025" y="4795838"/>
          <p14:tracePt t="167312" x="5295900" y="4795838"/>
          <p14:tracePt t="167328" x="5456238" y="4795838"/>
          <p14:tracePt t="167345" x="5554663" y="4795838"/>
          <p14:tracePt t="167362" x="5599113" y="4795838"/>
          <p14:tracePt t="167379" x="5626100" y="4795838"/>
          <p14:tracePt t="167396" x="5634038" y="4795838"/>
          <p14:tracePt t="167412" x="5643563" y="4795838"/>
          <p14:tracePt t="167429" x="5653088" y="4795838"/>
          <p14:tracePt t="167446" x="5661025" y="4795838"/>
          <p14:tracePt t="167479" x="5697538" y="4795838"/>
          <p14:tracePt t="167496" x="5741988" y="4795838"/>
          <p14:tracePt t="167512" x="5803900" y="4795838"/>
          <p14:tracePt t="167529" x="5911850" y="4786313"/>
          <p14:tracePt t="167546" x="6027738" y="4786313"/>
          <p14:tracePt t="167562" x="6108700" y="4786313"/>
          <p14:tracePt t="167579" x="6215063" y="4786313"/>
          <p14:tracePt t="167596" x="6313488" y="4786313"/>
          <p14:tracePt t="167613" x="6402388" y="4786313"/>
          <p14:tracePt t="167629" x="6483350" y="4786313"/>
          <p14:tracePt t="167646" x="6537325" y="4786313"/>
          <p14:tracePt t="167663" x="6572250" y="4786313"/>
          <p14:tracePt t="167713" x="6599238" y="4786313"/>
          <p14:tracePt t="167728" x="6616700" y="4786313"/>
          <p14:tracePt t="167736" x="6634163" y="4786313"/>
          <p14:tracePt t="167746" x="6670675" y="4786313"/>
          <p14:tracePt t="167763" x="6732588" y="4786313"/>
          <p14:tracePt t="167779" x="6848475" y="4786313"/>
          <p14:tracePt t="167797" x="6973888" y="4786313"/>
          <p14:tracePt t="167813" x="7108825" y="4786313"/>
          <p14:tracePt t="167830" x="7197725" y="4786313"/>
          <p14:tracePt t="167848" x="7277100" y="4786313"/>
          <p14:tracePt t="167863" x="7313613" y="4786313"/>
          <p14:tracePt t="167904" x="7323138" y="4786313"/>
          <p14:tracePt t="167913" x="7340600" y="4786313"/>
          <p14:tracePt t="167930" x="7358063" y="4786313"/>
          <p14:tracePt t="167946" x="7394575" y="4786313"/>
          <p14:tracePt t="167963" x="7402513" y="4786313"/>
          <p14:tracePt t="167980" x="7419975" y="4786313"/>
          <p14:tracePt t="168048" x="7439025" y="4786313"/>
          <p14:tracePt t="168055" x="7446963" y="4786313"/>
          <p14:tracePt t="168072" x="7466013" y="4786313"/>
          <p14:tracePt t="168080" x="7483475" y="4786313"/>
          <p14:tracePt t="168097" x="7545388" y="4786313"/>
          <p14:tracePt t="168113" x="7599363" y="4786313"/>
          <p14:tracePt t="168130" x="7661275" y="4786313"/>
          <p14:tracePt t="168147" x="7715250" y="4786313"/>
          <p14:tracePt t="168164" x="7759700" y="4786313"/>
          <p14:tracePt t="168180" x="7831138" y="4786313"/>
          <p14:tracePt t="168183" x="7885113" y="4786313"/>
          <p14:tracePt t="168197" x="7939088" y="4786313"/>
          <p14:tracePt t="168214" x="8116888" y="4786313"/>
          <p14:tracePt t="168231" x="8653463" y="4786313"/>
          <p14:tracePt t="168247" x="9180513" y="4751388"/>
          <p14:tracePt t="168264" x="9705975" y="4705350"/>
          <p14:tracePt t="168280" x="10063163" y="4679950"/>
          <p14:tracePt t="168297" x="10215563" y="4679950"/>
          <p14:tracePt t="168728" x="10225088" y="4679950"/>
          <p14:tracePt t="168752" x="10206038" y="4679950"/>
          <p14:tracePt t="168760" x="10188575" y="4679950"/>
          <p14:tracePt t="168768" x="10161588" y="4679950"/>
          <p14:tracePt t="168781" x="10144125" y="4679950"/>
          <p14:tracePt t="168799" x="10090150" y="4679950"/>
          <p14:tracePt t="168815" x="9974263" y="4660900"/>
          <p14:tracePt t="168831" x="9912350" y="4660900"/>
          <p14:tracePt t="168848" x="9831388" y="4643438"/>
          <p14:tracePt t="168865" x="9752013" y="4633913"/>
          <p14:tracePt t="168881" x="9671050" y="4625975"/>
          <p14:tracePt t="168898" x="9609138" y="4616450"/>
          <p14:tracePt t="168915" x="9563100" y="4616450"/>
          <p14:tracePt t="168931" x="9537700" y="4616450"/>
          <p14:tracePt t="168948" x="9518650" y="4616450"/>
          <p14:tracePt t="168965" x="9491663" y="4616450"/>
          <p14:tracePt t="168982" x="9466263" y="4616450"/>
          <p14:tracePt t="169064" x="9439275" y="4589463"/>
          <p14:tracePt t="169072" x="9439275" y="4581525"/>
          <p14:tracePt t="169272" x="9420225" y="4562475"/>
          <p14:tracePt t="169288" x="9412288" y="4545013"/>
          <p14:tracePt t="169296" x="9402763" y="4537075"/>
          <p14:tracePt t="169303" x="9385300" y="4518025"/>
          <p14:tracePt t="169316" x="9375775" y="4518025"/>
          <p14:tracePt t="169332" x="9367838" y="4500563"/>
          <p14:tracePt t="169349" x="9340850" y="4483100"/>
          <p14:tracePt t="169365" x="9323388" y="4465638"/>
          <p14:tracePt t="169383" x="9277350" y="4438650"/>
          <p14:tracePt t="169399" x="9215438" y="4419600"/>
          <p14:tracePt t="169416" x="9180513" y="4402138"/>
          <p14:tracePt t="169432" x="9099550" y="4402138"/>
          <p14:tracePt t="169449" x="9037638" y="4402138"/>
          <p14:tracePt t="169467" x="8983663" y="4402138"/>
          <p14:tracePt t="169483" x="8858250" y="4402138"/>
          <p14:tracePt t="169500" x="8705850" y="4419600"/>
          <p14:tracePt t="169516" x="8528050" y="4456113"/>
          <p14:tracePt t="169533" x="8367713" y="4510088"/>
          <p14:tracePt t="169549" x="8224838" y="4572000"/>
          <p14:tracePt t="169566" x="8072438" y="4616450"/>
          <p14:tracePt t="169583" x="7885113" y="4679950"/>
          <p14:tracePt t="169599" x="7670800" y="4741863"/>
          <p14:tracePt t="169616" x="7439025" y="4803775"/>
          <p14:tracePt t="169633" x="7153275" y="4875213"/>
          <p14:tracePt t="169649" x="6867525" y="4946650"/>
          <p14:tracePt t="169667" x="6608763" y="5010150"/>
          <p14:tracePt t="169683" x="6276975" y="5072063"/>
          <p14:tracePt t="169700" x="6089650" y="5089525"/>
          <p14:tracePt t="169717" x="5894388" y="5108575"/>
          <p14:tracePt t="169734" x="5705475" y="5126038"/>
          <p14:tracePt t="169750" x="5510213" y="5143500"/>
          <p14:tracePt t="169766" x="5340350" y="5160963"/>
          <p14:tracePt t="169783" x="5187950" y="5170488"/>
          <p14:tracePt t="169800" x="5081588" y="5170488"/>
          <p14:tracePt t="169817" x="5010150" y="5170488"/>
          <p14:tracePt t="169833" x="4919663" y="5170488"/>
          <p14:tracePt t="169850" x="4830763" y="5170488"/>
          <p14:tracePt t="169867" x="4687888" y="5187950"/>
          <p14:tracePt t="169883" x="4598988" y="5205413"/>
          <p14:tracePt t="169900" x="4545013" y="5224463"/>
          <p14:tracePt t="169917" x="4527550" y="5224463"/>
          <p14:tracePt t="169933" x="4510088" y="5224463"/>
          <p14:tracePt t="169950" x="4491038" y="5224463"/>
          <p14:tracePt t="169967" x="4473575" y="5224463"/>
          <p14:tracePt t="170000" x="4465638" y="5224463"/>
          <p14:tracePt t="170060" x="4456113" y="5224463"/>
          <p14:tracePt t="170076" x="4456113" y="5232400"/>
          <p14:tracePt t="170140" x="4446588" y="5241925"/>
          <p14:tracePt t="170147" x="4446588" y="5251450"/>
          <p14:tracePt t="170780" x="4465638" y="5251450"/>
          <p14:tracePt t="170796" x="4491038" y="5241925"/>
          <p14:tracePt t="170803" x="4527550" y="5224463"/>
          <p14:tracePt t="170811" x="4598988" y="5214938"/>
          <p14:tracePt t="170820" x="4652963" y="5214938"/>
          <p14:tracePt t="170835" x="4776788" y="5214938"/>
          <p14:tracePt t="170852" x="4875213" y="5232400"/>
          <p14:tracePt t="170869" x="4965700" y="5276850"/>
          <p14:tracePt t="170885" x="4973638" y="5286375"/>
          <p14:tracePt t="170902" x="5000625" y="5295900"/>
          <p14:tracePt t="170918" x="5037138" y="5295900"/>
          <p14:tracePt t="170935" x="5126038" y="5295900"/>
          <p14:tracePt t="170952" x="5170488" y="5295900"/>
          <p14:tracePt t="170968" x="5241925" y="5295900"/>
          <p14:tracePt t="170985" x="5348288" y="5295900"/>
          <p14:tracePt t="171002" x="5491163" y="5295900"/>
          <p14:tracePt t="171019" x="5705475" y="5295900"/>
          <p14:tracePt t="171035" x="5840413" y="5295900"/>
          <p14:tracePt t="171052" x="5911850" y="5295900"/>
          <p14:tracePt t="171069" x="5973763" y="5295900"/>
          <p14:tracePt t="171085" x="6037263" y="5295900"/>
          <p14:tracePt t="171102" x="6081713" y="5295900"/>
          <p14:tracePt t="171119" x="6126163" y="5286375"/>
          <p14:tracePt t="171136" x="6134100" y="5286375"/>
          <p14:tracePt t="171152" x="6134100" y="5276850"/>
          <p14:tracePt t="171169" x="6161088" y="5268913"/>
          <p14:tracePt t="171185" x="6188075" y="5259388"/>
          <p14:tracePt t="171203" x="6197600" y="5259388"/>
          <p14:tracePt t="171204" x="6205538" y="5259388"/>
          <p14:tracePt t="171219" x="6259513" y="5251450"/>
          <p14:tracePt t="171236" x="6276975" y="5251450"/>
          <p14:tracePt t="171252" x="6313488" y="5251450"/>
          <p14:tracePt t="171269" x="6348413" y="5251450"/>
          <p14:tracePt t="171286" x="6375400" y="5251450"/>
          <p14:tracePt t="171302" x="6402388" y="5241925"/>
          <p14:tracePt t="171319" x="6411913" y="5241925"/>
          <p14:tracePt t="171435" x="6419850" y="5241925"/>
          <p14:tracePt t="171452" x="6429375" y="5241925"/>
          <p14:tracePt t="171460" x="6446838" y="5241925"/>
          <p14:tracePt t="171476" x="6456363" y="5241925"/>
          <p14:tracePt t="171486" x="6473825" y="5241925"/>
          <p14:tracePt t="171503" x="6500813" y="5241925"/>
          <p14:tracePt t="171520" x="6518275" y="5241925"/>
          <p14:tracePt t="172328" x="6527800" y="5241925"/>
          <p14:tracePt t="172352" x="6545263" y="5241925"/>
          <p14:tracePt t="172360" x="6554788" y="5241925"/>
          <p14:tracePt t="172392" x="6562725" y="5241925"/>
          <p14:tracePt t="172400" x="6572250" y="5241925"/>
          <p14:tracePt t="172424" x="6589713" y="5241925"/>
          <p14:tracePt t="172440" x="6599238" y="5241925"/>
          <p14:tracePt t="172448" x="6608763" y="5241925"/>
          <p14:tracePt t="172504" x="6626225" y="5241925"/>
          <p14:tracePt t="172520" x="6643688" y="5241925"/>
          <p14:tracePt t="172527" x="6653213" y="5241925"/>
          <p14:tracePt t="172600" x="6680200" y="5241925"/>
          <p14:tracePt t="172920" x="6688138" y="5241925"/>
          <p14:tracePt t="172936" x="6697663" y="5241925"/>
          <p14:tracePt t="172944" x="6705600" y="5241925"/>
          <p14:tracePt t="172968" x="6715125" y="5241925"/>
          <p14:tracePt t="172976" x="6732588" y="5241925"/>
          <p14:tracePt t="172989" x="6751638" y="5241925"/>
          <p14:tracePt t="173005" x="6796088" y="5241925"/>
          <p14:tracePt t="173023" x="6840538" y="5241925"/>
          <p14:tracePt t="173039" x="6867525" y="5268913"/>
          <p14:tracePt t="173056" x="6894513" y="5286375"/>
          <p14:tracePt t="173096" x="6911975" y="5303838"/>
          <p14:tracePt t="173176" x="6911975" y="5322888"/>
          <p14:tracePt t="173184" x="6911975" y="5330825"/>
          <p14:tracePt t="173192" x="6894513" y="5330825"/>
          <p14:tracePt t="173206" x="6848475" y="5348288"/>
          <p14:tracePt t="173223" x="6777038" y="5367338"/>
          <p14:tracePt t="173239" x="6680200" y="5402263"/>
          <p14:tracePt t="173256" x="6527800" y="5429250"/>
          <p14:tracePt t="173272" x="6348413" y="5473700"/>
          <p14:tracePt t="173290" x="6153150" y="5491163"/>
          <p14:tracePt t="173306" x="5938838" y="5491163"/>
          <p14:tracePt t="173323" x="5697538" y="5491163"/>
          <p14:tracePt t="173340" x="5367338" y="5510213"/>
          <p14:tracePt t="173357" x="5054600" y="5545138"/>
          <p14:tracePt t="173373" x="4786313" y="5581650"/>
          <p14:tracePt t="173390" x="4562475" y="5599113"/>
          <p14:tracePt t="173407" x="4286250" y="5626100"/>
          <p14:tracePt t="173423" x="4133850" y="5661025"/>
          <p14:tracePt t="173440" x="3990975" y="5680075"/>
          <p14:tracePt t="173456" x="3875088" y="5697538"/>
          <p14:tracePt t="173473" x="3822700" y="5705475"/>
          <p14:tracePt t="173490" x="3803650" y="5724525"/>
          <p14:tracePt t="173506" x="3768725" y="5724525"/>
          <p14:tracePt t="173523" x="3732213" y="5724525"/>
          <p14:tracePt t="173540" x="3705225" y="5724525"/>
          <p14:tracePt t="173556" x="3670300" y="5724525"/>
          <p14:tracePt t="173573" x="3643313" y="5724525"/>
          <p14:tracePt t="173591" x="3625850" y="5724525"/>
          <p14:tracePt t="173607" x="3608388" y="5724525"/>
          <p14:tracePt t="173655" x="3598863" y="5724525"/>
          <p14:tracePt t="173664" x="3589338" y="5732463"/>
          <p14:tracePt t="173673" x="3581400" y="5732463"/>
          <p14:tracePt t="173690" x="3571875" y="5732463"/>
          <p14:tracePt t="173707" x="3517900" y="5759450"/>
          <p14:tracePt t="173723" x="3490913" y="5759450"/>
          <p14:tracePt t="173740" x="3455988" y="5759450"/>
          <p14:tracePt t="173757" x="3429000" y="5759450"/>
          <p14:tracePt t="173774" x="3419475" y="5759450"/>
          <p14:tracePt t="173791" x="3411538" y="5759450"/>
          <p14:tracePt t="173832" x="3402013" y="5759450"/>
          <p14:tracePt t="173840" x="3394075" y="5759450"/>
          <p14:tracePt t="173848" x="3375025" y="5759450"/>
          <p14:tracePt t="173857" x="3367088" y="5759450"/>
          <p14:tracePt t="174209" x="3384550" y="5759450"/>
          <p14:tracePt t="174215" x="3394075" y="5759450"/>
          <p14:tracePt t="174224" x="3411538" y="5759450"/>
          <p14:tracePt t="174241" x="3419475" y="5759450"/>
          <p14:tracePt t="174272" x="3438525" y="5759450"/>
          <p14:tracePt t="174287" x="3455988" y="5759450"/>
          <p14:tracePt t="174296" x="3465513" y="5759450"/>
          <p14:tracePt t="174308" x="3490913" y="5759450"/>
          <p14:tracePt t="174325" x="3554413" y="5759450"/>
          <p14:tracePt t="174341" x="3625850" y="5759450"/>
          <p14:tracePt t="174359" x="3732213" y="5759450"/>
          <p14:tracePt t="174376" x="3911600" y="5759450"/>
          <p14:tracePt t="174392" x="3990975" y="5759450"/>
          <p14:tracePt t="174408" x="4037013" y="5759450"/>
          <p14:tracePt t="174425" x="4081463" y="5759450"/>
          <p14:tracePt t="174442" x="4098925" y="5759450"/>
          <p14:tracePt t="174458" x="4125913" y="5759450"/>
          <p14:tracePt t="174475" x="4152900" y="5759450"/>
          <p14:tracePt t="174492" x="4214813" y="5759450"/>
          <p14:tracePt t="174509" x="4276725" y="5759450"/>
          <p14:tracePt t="174525" x="4348163" y="5759450"/>
          <p14:tracePt t="174543" x="4446588" y="5759450"/>
          <p14:tracePt t="174559" x="4581525" y="5759450"/>
          <p14:tracePt t="174575" x="4679950" y="5759450"/>
          <p14:tracePt t="174592" x="4776788" y="5759450"/>
          <p14:tracePt t="174608" x="4848225" y="5759450"/>
          <p14:tracePt t="174625" x="4867275" y="5759450"/>
          <p14:tracePt t="174642" x="4875213" y="5759450"/>
          <p14:tracePt t="174688" x="4884738" y="5759450"/>
          <p14:tracePt t="174696" x="4894263" y="5759450"/>
          <p14:tracePt t="174709" x="4919663" y="5759450"/>
          <p14:tracePt t="174726" x="4946650" y="5759450"/>
          <p14:tracePt t="174743" x="5037138" y="5759450"/>
          <p14:tracePt t="174759" x="5081588" y="5759450"/>
          <p14:tracePt t="174776" x="5133975" y="5759450"/>
          <p14:tracePt t="174793" x="5153025" y="5759450"/>
          <p14:tracePt t="174809" x="5170488" y="5759450"/>
          <p14:tracePt t="174825" x="5180013" y="5759450"/>
          <p14:tracePt t="174952" x="5197475" y="5759450"/>
          <p14:tracePt t="174960" x="5224463" y="5759450"/>
          <p14:tracePt t="174968" x="5241925" y="5759450"/>
          <p14:tracePt t="174977" x="5268913" y="5759450"/>
          <p14:tracePt t="174993" x="5330825" y="5759450"/>
          <p14:tracePt t="175010" x="5384800" y="5759450"/>
          <p14:tracePt t="175026" x="5411788" y="5759450"/>
          <p14:tracePt t="175043" x="5438775" y="5759450"/>
          <p14:tracePt t="175059" x="5446713" y="5759450"/>
          <p14:tracePt t="175124" x="5456238" y="5759450"/>
          <p14:tracePt t="175436" x="5465763" y="5759450"/>
          <p14:tracePt t="175443" x="5473700" y="5759450"/>
          <p14:tracePt t="175451" x="5518150" y="5759450"/>
          <p14:tracePt t="175460" x="5581650" y="5759450"/>
          <p14:tracePt t="175477" x="5822950" y="5732463"/>
          <p14:tracePt t="175494" x="6081713" y="5715000"/>
          <p14:tracePt t="175510" x="6303963" y="5705475"/>
          <p14:tracePt t="175526" x="6510338" y="5705475"/>
          <p14:tracePt t="175544" x="6661150" y="5705475"/>
          <p14:tracePt t="175560" x="6813550" y="5705475"/>
          <p14:tracePt t="175577" x="6983413" y="5705475"/>
          <p14:tracePt t="175594" x="7197725" y="5705475"/>
          <p14:tracePt t="175611" x="7412038" y="5715000"/>
          <p14:tracePt t="175612" x="7527925" y="5724525"/>
          <p14:tracePt t="175627" x="7724775" y="5741988"/>
          <p14:tracePt t="175644" x="7786688" y="5751513"/>
          <p14:tracePt t="176388" x="7796213" y="5751513"/>
          <p14:tracePt t="176395" x="7804150" y="5732463"/>
          <p14:tracePt t="176452" x="7823200" y="5724525"/>
          <p14:tracePt t="176459" x="7823200" y="5715000"/>
          <p14:tracePt t="176532" x="7823200" y="5705475"/>
          <p14:tracePt t="176596" x="7831138" y="5688013"/>
          <p14:tracePt t="176612" x="7831138" y="5680075"/>
          <p14:tracePt t="176644" x="7848600" y="5670550"/>
          <p14:tracePt t="176651" x="7858125" y="5661025"/>
          <p14:tracePt t="176668" x="7875588" y="5653088"/>
          <p14:tracePt t="176679" x="7885113" y="5643563"/>
          <p14:tracePt t="176695" x="7902575" y="5643563"/>
          <p14:tracePt t="176713" x="7929563" y="5634038"/>
          <p14:tracePt t="176729" x="7947025" y="5626100"/>
          <p14:tracePt t="176746" x="7966075" y="5608638"/>
          <p14:tracePt t="176884" x="7983538" y="5608638"/>
          <p14:tracePt t="176892" x="8001000" y="5608638"/>
          <p14:tracePt t="176900" x="8018463" y="5608638"/>
          <p14:tracePt t="176912" x="8037513" y="5608638"/>
          <p14:tracePt t="176929" x="8089900" y="5608638"/>
          <p14:tracePt t="176947" x="8108950" y="5608638"/>
          <p14:tracePt t="176963" x="8134350" y="5608638"/>
          <p14:tracePt t="176996" x="8161338" y="5608638"/>
          <p14:tracePt t="177013" x="8188325" y="5608638"/>
          <p14:tracePt t="177029" x="8215313" y="5608638"/>
          <p14:tracePt t="177046" x="8242300" y="5608638"/>
          <p14:tracePt t="177063" x="8259763" y="5608638"/>
          <p14:tracePt t="177079" x="8277225" y="5608638"/>
          <p14:tracePt t="177113" x="8286750" y="5608638"/>
          <p14:tracePt t="177236" x="8296275" y="5599113"/>
          <p14:tracePt t="177244" x="8313738" y="5589588"/>
          <p14:tracePt t="177251" x="8323263" y="5589588"/>
          <p14:tracePt t="177263" x="8331200" y="5581650"/>
          <p14:tracePt t="177280" x="8348663" y="5572125"/>
          <p14:tracePt t="177297" x="8394700" y="5545138"/>
          <p14:tracePt t="177313" x="8456613" y="5518150"/>
          <p14:tracePt t="177331" x="8528050" y="5473700"/>
          <p14:tracePt t="177347" x="8705850" y="5402263"/>
          <p14:tracePt t="177363" x="8804275" y="5367338"/>
          <p14:tracePt t="177380" x="8823325" y="5348288"/>
          <p14:tracePt t="178936" x="8831263" y="5348288"/>
          <p14:tracePt t="179032" x="8823325" y="5348288"/>
          <p14:tracePt t="179040" x="8813800" y="5348288"/>
          <p14:tracePt t="179063" x="8804275" y="5348288"/>
          <p14:tracePt t="179071" x="8786813" y="5348288"/>
          <p14:tracePt t="179104" x="8759825" y="5348288"/>
          <p14:tracePt t="179112" x="8751888" y="5348288"/>
          <p14:tracePt t="179136" x="8732838" y="5348288"/>
          <p14:tracePt t="179143" x="8724900" y="5348288"/>
          <p14:tracePt t="179152" x="8705850" y="5348288"/>
          <p14:tracePt t="179224" x="8697913" y="5348288"/>
          <p14:tracePt t="179232" x="8688388" y="5348288"/>
          <p14:tracePt t="179239" x="8670925" y="5348288"/>
          <p14:tracePt t="179255" x="8661400" y="5348288"/>
          <p14:tracePt t="179448" x="8643938" y="5348288"/>
          <p14:tracePt t="179463" x="8634413" y="5348288"/>
          <p14:tracePt t="179480" x="8616950" y="5348288"/>
          <p14:tracePt t="179488" x="8609013" y="5357813"/>
          <p14:tracePt t="179500" x="8599488" y="5357813"/>
          <p14:tracePt t="179518" x="8562975" y="5375275"/>
          <p14:tracePt t="179534" x="8528050" y="5411788"/>
          <p14:tracePt t="179551" x="8491538" y="5438775"/>
          <p14:tracePt t="179568" x="8466138" y="5456238"/>
          <p14:tracePt t="179584" x="8439150" y="5483225"/>
          <p14:tracePt t="179601" x="8429625" y="5500688"/>
          <p14:tracePt t="197412" x="8429625" y="5510213"/>
          <p14:tracePt t="197419" x="8429625" y="5518150"/>
          <p14:tracePt t="197444" x="8420100" y="5527675"/>
          <p14:tracePt t="197476" x="8402638" y="5545138"/>
          <p14:tracePt t="197484" x="8394700" y="5554663"/>
          <p14:tracePt t="197491" x="8385175" y="5554663"/>
          <p14:tracePt t="197507" x="8367713" y="5572125"/>
          <p14:tracePt t="197516" x="8348663" y="5589588"/>
          <p14:tracePt t="197533" x="8304213" y="5626100"/>
          <p14:tracePt t="197550" x="8251825" y="5670550"/>
          <p14:tracePt t="197566" x="8188325" y="5705475"/>
          <p14:tracePt t="197583" x="8126413" y="5741988"/>
          <p14:tracePt t="197600" x="8037513" y="5813425"/>
          <p14:tracePt t="197617" x="7867650" y="5919788"/>
          <p14:tracePt t="197633" x="7643813" y="6089650"/>
          <p14:tracePt t="197651" x="7304088" y="6323013"/>
          <p14:tracePt t="197667" x="6705600" y="6688138"/>
          <p14:tracePt t="197683" x="6323013" y="6848475"/>
          <p14:tracePt t="197700" x="6054725" y="6848475"/>
          <p14:tracePt t="197717" x="5884863" y="6848475"/>
          <p14:tracePt t="197734" x="5751513" y="6848475"/>
          <p14:tracePt t="197750" x="5643563" y="6848475"/>
          <p14:tracePt t="197766" x="5483225" y="6848475"/>
          <p14:tracePt t="197783" x="5276850" y="6848475"/>
          <p14:tracePt t="197800" x="5018088" y="6848475"/>
          <p14:tracePt t="197817" x="4724400" y="6848475"/>
          <p14:tracePt t="197833" x="4357688" y="6848475"/>
          <p14:tracePt t="197851" x="3990975" y="6848475"/>
          <p14:tracePt t="197867" x="3357563" y="6848475"/>
          <p14:tracePt t="197884" x="2965450" y="6848475"/>
          <p14:tracePt t="197900" x="2660650" y="6848475"/>
          <p14:tracePt t="197917" x="2465388" y="6848475"/>
          <p14:tracePt t="197934" x="2339975" y="6848475"/>
          <p14:tracePt t="197950" x="2303463" y="6848475"/>
          <p14:tracePt t="197967" x="2286000" y="6831013"/>
          <p14:tracePt t="197984" x="2268538" y="6813550"/>
          <p14:tracePt t="198017" x="2268538" y="6804025"/>
          <p14:tracePt t="198035" x="2268538" y="6796088"/>
          <p14:tracePt t="198051" x="2268538" y="6759575"/>
          <p14:tracePt t="198068" x="2276475" y="6742113"/>
          <p14:tracePt t="198084" x="2330450" y="6688138"/>
          <p14:tracePt t="198101" x="2401888" y="6643688"/>
          <p14:tracePt t="198118" x="2500313" y="6581775"/>
          <p14:tracePt t="198134" x="2697163" y="6473825"/>
          <p14:tracePt t="198151" x="2965450" y="6357938"/>
          <p14:tracePt t="198168" x="3340100" y="6224588"/>
          <p14:tracePt t="198184" x="3714750" y="6134100"/>
          <p14:tracePt t="198201" x="4044950" y="6081713"/>
          <p14:tracePt t="198218" x="4214813" y="6072188"/>
          <p14:tracePt t="198220" x="4251325" y="6072188"/>
          <p14:tracePt t="198235" x="4251325" y="6081713"/>
          <p14:tracePt t="198251" x="4251325" y="6134100"/>
          <p14:tracePt t="198267" x="4241800" y="6134100"/>
          <p14:tracePt t="199199" x="4232275" y="6134100"/>
          <p14:tracePt t="199232" x="4232275" y="6126163"/>
          <p14:tracePt t="199248" x="4241800" y="6116638"/>
          <p14:tracePt t="199255" x="4276725" y="6116638"/>
          <p14:tracePt t="199263" x="4295775" y="6116638"/>
          <p14:tracePt t="199271" x="4303713" y="6116638"/>
          <p14:tracePt t="199288" x="4313238" y="6116638"/>
          <p14:tracePt t="199312" x="4322763" y="6116638"/>
          <p14:tracePt t="199320" x="4330700" y="6116638"/>
          <p14:tracePt t="199337" x="4340225" y="6116638"/>
          <p14:tracePt t="199353" x="4357688" y="6116638"/>
          <p14:tracePt t="199375" x="4384675" y="6116638"/>
          <p14:tracePt t="199386" x="4394200" y="6116638"/>
          <p14:tracePt t="199403" x="4419600" y="6126163"/>
          <p14:tracePt t="199420" x="4465638" y="6126163"/>
          <p14:tracePt t="199437" x="4500563" y="6134100"/>
          <p14:tracePt t="199453" x="4562475" y="6134100"/>
          <p14:tracePt t="199470" x="4616450" y="6134100"/>
          <p14:tracePt t="199487" x="4670425" y="6143625"/>
          <p14:tracePt t="199503" x="4679950" y="6143625"/>
          <p14:tracePt t="199520" x="4732338" y="6153150"/>
          <p14:tracePt t="199536" x="4776788" y="6161088"/>
          <p14:tracePt t="199553" x="4822825" y="6170613"/>
          <p14:tracePt t="199570" x="4894263" y="6188075"/>
          <p14:tracePt t="199587" x="4983163" y="6205538"/>
          <p14:tracePt t="199603" x="5081588" y="6215063"/>
          <p14:tracePt t="199621" x="5153025" y="6215063"/>
          <p14:tracePt t="199637" x="5286375" y="6251575"/>
          <p14:tracePt t="199653" x="5419725" y="6269038"/>
          <p14:tracePt t="199670" x="5473700" y="6269038"/>
          <p14:tracePt t="199687" x="5491163" y="6276975"/>
          <p14:tracePt t="199704" x="5527675" y="6296025"/>
          <p14:tracePt t="199737" x="5554663" y="6303963"/>
          <p14:tracePt t="199770" x="5572125" y="6313488"/>
          <p14:tracePt t="199808" x="5581650" y="6313488"/>
          <p14:tracePt t="199820" x="5589588" y="6313488"/>
          <p14:tracePt t="199840" x="5599113" y="6313488"/>
          <p14:tracePt t="199854" x="5608638" y="6313488"/>
          <p14:tracePt t="199871" x="5670550" y="6313488"/>
          <p14:tracePt t="199887" x="5724525" y="6313488"/>
          <p14:tracePt t="199904" x="5732463" y="6313488"/>
          <p14:tracePt t="199984" x="5741988" y="6313488"/>
          <p14:tracePt t="199999" x="5759450" y="6313488"/>
          <p14:tracePt t="200015" x="5768975" y="6313488"/>
          <p14:tracePt t="200024" x="5786438" y="6313488"/>
          <p14:tracePt t="200037" x="5795963" y="6313488"/>
          <p14:tracePt t="200055" x="5867400" y="6313488"/>
          <p14:tracePt t="200071" x="5965825" y="6313488"/>
          <p14:tracePt t="200088" x="6037263" y="6313488"/>
          <p14:tracePt t="200105" x="6116638" y="6313488"/>
          <p14:tracePt t="200121" x="6170613" y="6313488"/>
          <p14:tracePt t="200137" x="6180138" y="6313488"/>
          <p14:tracePt t="200155" x="6215063" y="6313488"/>
          <p14:tracePt t="200171" x="6224588" y="6313488"/>
          <p14:tracePt t="200188" x="6232525" y="6313488"/>
          <p14:tracePt t="200204" x="6251575" y="6313488"/>
          <p14:tracePt t="200221" x="6286500" y="6313488"/>
          <p14:tracePt t="200223" x="6313488" y="6313488"/>
          <p14:tracePt t="200238" x="6340475" y="6313488"/>
          <p14:tracePt t="200255" x="6419850" y="6313488"/>
          <p14:tracePt t="200272" x="6473825" y="6313488"/>
          <p14:tracePt t="200288" x="6554788" y="6303963"/>
          <p14:tracePt t="200305" x="6634163" y="6296025"/>
          <p14:tracePt t="200321" x="6697663" y="6276975"/>
          <p14:tracePt t="200338" x="6751638" y="6276975"/>
          <p14:tracePt t="200355" x="6777038" y="6269038"/>
          <p14:tracePt t="200371" x="6796088" y="6269038"/>
          <p14:tracePt t="200388" x="6804025" y="6269038"/>
          <p14:tracePt t="200422" x="6823075" y="6269038"/>
          <p14:tracePt t="200439" x="6867525" y="6251575"/>
          <p14:tracePt t="200455" x="6911975" y="6242050"/>
          <p14:tracePt t="200472" x="6946900" y="6232525"/>
          <p14:tracePt t="200488" x="7000875" y="6215063"/>
          <p14:tracePt t="200505" x="7062788" y="6215063"/>
          <p14:tracePt t="200522" x="7116763" y="6215063"/>
          <p14:tracePt t="200538" x="7170738" y="6197600"/>
          <p14:tracePt t="200555" x="7197725" y="6197600"/>
          <p14:tracePt t="200572" x="7205663" y="6188075"/>
          <p14:tracePt t="200656" x="7215188" y="6188075"/>
          <p14:tracePt t="200672" x="7232650" y="6188075"/>
          <p14:tracePt t="200679" x="7242175" y="6188075"/>
          <p14:tracePt t="200688" x="7259638" y="6188075"/>
          <p14:tracePt t="200705" x="7296150" y="6188075"/>
          <p14:tracePt t="200722" x="7304088" y="6188075"/>
          <p14:tracePt t="200739" x="7348538" y="6188075"/>
          <p14:tracePt t="200756" x="7367588" y="6188075"/>
          <p14:tracePt t="200772" x="7394575" y="6188075"/>
          <p14:tracePt t="200789" x="7429500" y="6188075"/>
          <p14:tracePt t="200806" x="7473950" y="6188075"/>
          <p14:tracePt t="200823" x="7562850" y="6188075"/>
          <p14:tracePt t="200839" x="7680325" y="6188075"/>
          <p14:tracePt t="200856" x="7848600" y="6153150"/>
          <p14:tracePt t="200873" x="8010525" y="6153150"/>
          <p14:tracePt t="200889" x="8153400" y="6153150"/>
          <p14:tracePt t="200906" x="8242300" y="6153150"/>
          <p14:tracePt t="200922" x="8251825" y="6153150"/>
          <p14:tracePt t="200939" x="8269288" y="6153150"/>
          <p14:tracePt t="200975" x="8277225" y="6153150"/>
          <p14:tracePt t="200989" x="8286750" y="6153150"/>
          <p14:tracePt t="201006" x="8313738" y="6153150"/>
          <p14:tracePt t="201023" x="8375650" y="6153150"/>
          <p14:tracePt t="201040" x="8447088" y="6153150"/>
          <p14:tracePt t="201056" x="8518525" y="6153150"/>
          <p14:tracePt t="201072" x="8653463" y="6153150"/>
          <p14:tracePt t="201090" x="8813800" y="6134100"/>
          <p14:tracePt t="201106" x="8885238" y="6126163"/>
          <p14:tracePt t="202356" x="8894763" y="6126163"/>
          <p14:tracePt t="202379" x="8885238" y="6126163"/>
          <p14:tracePt t="202387" x="8867775" y="6134100"/>
          <p14:tracePt t="202395" x="8831263" y="6153150"/>
          <p14:tracePt t="202408" x="8804275" y="6153150"/>
          <p14:tracePt t="202425" x="8742363" y="6161088"/>
          <p14:tracePt t="202442" x="8680450" y="6170613"/>
          <p14:tracePt t="202459" x="8483600" y="6188075"/>
          <p14:tracePt t="202475" x="8296275" y="6188075"/>
          <p14:tracePt t="202492" x="8081963" y="6188075"/>
          <p14:tracePt t="202508" x="7867650" y="6205538"/>
          <p14:tracePt t="202525" x="7616825" y="6215063"/>
          <p14:tracePt t="202542" x="7323138" y="6259513"/>
          <p14:tracePt t="202558" x="7000875" y="6323013"/>
          <p14:tracePt t="202575" x="6724650" y="6357938"/>
          <p14:tracePt t="202592" x="6465888" y="6402388"/>
          <p14:tracePt t="202609" x="6259513" y="6429375"/>
          <p14:tracePt t="202625" x="6089650" y="6446838"/>
          <p14:tracePt t="202643" x="5929313" y="6446838"/>
          <p14:tracePt t="202659" x="5813425" y="6446838"/>
          <p14:tracePt t="202676" x="5670550" y="6446838"/>
          <p14:tracePt t="202692" x="5473700" y="6473825"/>
          <p14:tracePt t="202709" x="5268913" y="6491288"/>
          <p14:tracePt t="202726" x="5089525" y="6491288"/>
          <p14:tracePt t="202742" x="4946650" y="6491288"/>
          <p14:tracePt t="202759" x="4840288" y="6491288"/>
          <p14:tracePt t="202775" x="4751388" y="6491288"/>
          <p14:tracePt t="202792" x="4652963" y="6491288"/>
          <p14:tracePt t="202809" x="4545013" y="6483350"/>
          <p14:tracePt t="202826" x="4446588" y="6483350"/>
          <p14:tracePt t="202843" x="4357688" y="6473825"/>
          <p14:tracePt t="202859" x="4330700" y="6473825"/>
          <p14:tracePt t="202876" x="4303713" y="6473825"/>
          <p14:tracePt t="202909" x="4286250" y="6473825"/>
          <p14:tracePt t="202926" x="4259263" y="6473825"/>
          <p14:tracePt t="202942" x="4232275" y="6473825"/>
          <p14:tracePt t="202959" x="4187825" y="6473825"/>
          <p14:tracePt t="202976" x="4143375" y="6473825"/>
          <p14:tracePt t="202993" x="4089400" y="6473825"/>
          <p14:tracePt t="203009" x="4044950" y="6473825"/>
          <p14:tracePt t="203027" x="3973513" y="6465888"/>
          <p14:tracePt t="203043" x="3911600" y="6456363"/>
          <p14:tracePt t="203059" x="3848100" y="6456363"/>
          <p14:tracePt t="203076" x="3751263" y="6456363"/>
          <p14:tracePt t="203093" x="3652838" y="6456363"/>
          <p14:tracePt t="203109" x="3608388" y="6456363"/>
          <p14:tracePt t="203126" x="3581400" y="6456363"/>
          <p14:tracePt t="203159" x="3571875" y="6456363"/>
          <p14:tracePt t="203176" x="3562350" y="6456363"/>
          <p14:tracePt t="203212" x="3544888" y="6456363"/>
          <p14:tracePt t="203235" x="3536950" y="6456363"/>
          <p14:tracePt t="203243" x="3509963" y="6456363"/>
          <p14:tracePt t="203251" x="3500438" y="6456363"/>
          <p14:tracePt t="203267" x="3482975" y="6456363"/>
          <p14:tracePt t="203283" x="3473450" y="6456363"/>
          <p14:tracePt t="203331" x="3455988" y="6456363"/>
          <p14:tracePt t="203347" x="3446463" y="6456363"/>
          <p14:tracePt t="203363" x="3429000" y="6456363"/>
          <p14:tracePt t="203371" x="3411538" y="6456363"/>
          <p14:tracePt t="203379" x="3394075" y="6456363"/>
          <p14:tracePt t="203393" x="3375025" y="6456363"/>
          <p14:tracePt t="203411" x="3330575" y="6456363"/>
          <p14:tracePt t="203427" x="3322638" y="6456363"/>
          <p14:tracePt t="203444" x="3303588" y="6456363"/>
          <p14:tracePt t="203460" x="3286125" y="6456363"/>
          <p14:tracePt t="203477" x="3276600" y="6456363"/>
          <p14:tracePt t="203700" x="3286125" y="6456363"/>
          <p14:tracePt t="203707" x="3295650" y="6456363"/>
          <p14:tracePt t="203764" x="3303588" y="6456363"/>
          <p14:tracePt t="203780" x="3322638" y="6456363"/>
          <p14:tracePt t="203796" x="3330575" y="6456363"/>
          <p14:tracePt t="203803" x="3357563" y="6456363"/>
          <p14:tracePt t="203812" x="3375025" y="6456363"/>
          <p14:tracePt t="203827" x="3419475" y="6456363"/>
          <p14:tracePt t="203844" x="3490913" y="6483350"/>
          <p14:tracePt t="203861" x="3536950" y="6483350"/>
          <p14:tracePt t="203878" x="3589338" y="6491288"/>
          <p14:tracePt t="203895" x="3660775" y="6500813"/>
          <p14:tracePt t="203911" x="3741738" y="6518275"/>
          <p14:tracePt t="203928" x="3795713" y="6527800"/>
          <p14:tracePt t="203945" x="3840163" y="6537325"/>
          <p14:tracePt t="203961" x="3857625" y="6537325"/>
          <p14:tracePt t="203978" x="3867150" y="6537325"/>
          <p14:tracePt t="204011" x="3875088" y="6537325"/>
          <p14:tracePt t="204028" x="3894138" y="6537325"/>
          <p14:tracePt t="204045" x="3946525" y="6554788"/>
          <p14:tracePt t="204061" x="4000500" y="6554788"/>
          <p14:tracePt t="204079" x="4044950" y="6562725"/>
          <p14:tracePt t="204095" x="4089400" y="6572250"/>
          <p14:tracePt t="204112" x="4143375" y="6589713"/>
          <p14:tracePt t="204129" x="4170363" y="6589713"/>
          <p14:tracePt t="204145" x="4187825" y="6589713"/>
          <p14:tracePt t="204161" x="4214813" y="6589713"/>
          <p14:tracePt t="204178" x="4268788" y="6589713"/>
          <p14:tracePt t="204195" x="4322763" y="6589713"/>
          <p14:tracePt t="204212" x="4384675" y="6589713"/>
          <p14:tracePt t="204228" x="4456113" y="6589713"/>
          <p14:tracePt t="204245" x="4545013" y="6589713"/>
          <p14:tracePt t="204262" x="4589463" y="6589713"/>
          <p14:tracePt t="204279" x="4660900" y="6589713"/>
          <p14:tracePt t="204295" x="4705350" y="6589713"/>
          <p14:tracePt t="204311" x="4741863" y="6589713"/>
          <p14:tracePt t="204328" x="4768850" y="6589713"/>
          <p14:tracePt t="204345" x="4786313" y="6589713"/>
          <p14:tracePt t="204362" x="4813300" y="6589713"/>
          <p14:tracePt t="204378" x="4848225" y="6589713"/>
          <p14:tracePt t="204395" x="4911725" y="6589713"/>
          <p14:tracePt t="204412" x="4929188" y="6589713"/>
          <p14:tracePt t="204429" x="4965700" y="6589713"/>
          <p14:tracePt t="204445" x="4991100" y="6589713"/>
          <p14:tracePt t="204463" x="5027613" y="6589713"/>
          <p14:tracePt t="204479" x="5081588" y="6589713"/>
          <p14:tracePt t="204496" x="5133975" y="6589713"/>
          <p14:tracePt t="204512" x="5170488" y="6589713"/>
          <p14:tracePt t="204528" x="5205413" y="6589713"/>
          <p14:tracePt t="204546" x="5232400" y="6589713"/>
          <p14:tracePt t="204562" x="5241925" y="6589713"/>
          <p14:tracePt t="204579" x="5268913" y="6589713"/>
          <p14:tracePt t="204595" x="5295900" y="6581775"/>
          <p14:tracePt t="204612" x="5322888" y="6581775"/>
          <p14:tracePt t="204629" x="5340350" y="6572250"/>
          <p14:tracePt t="204664" x="5348288" y="6572250"/>
          <p14:tracePt t="204696" x="5357813" y="6572250"/>
          <p14:tracePt t="204703" x="5367338" y="6572250"/>
          <p14:tracePt t="204713" x="5384800" y="6562725"/>
          <p14:tracePt t="204729" x="5438775" y="6554788"/>
          <p14:tracePt t="204746" x="5473700" y="6554788"/>
          <p14:tracePt t="204763" x="5518150" y="6545263"/>
          <p14:tracePt t="204779" x="5581650" y="6545263"/>
          <p14:tracePt t="204796" x="5653088" y="6527800"/>
          <p14:tracePt t="204812" x="5732463" y="6518275"/>
          <p14:tracePt t="204829" x="5822950" y="6518275"/>
          <p14:tracePt t="204847" x="5875338" y="6518275"/>
          <p14:tracePt t="204863" x="5956300" y="6518275"/>
          <p14:tracePt t="204879" x="6018213" y="6510338"/>
          <p14:tracePt t="204896" x="6081713" y="6500813"/>
          <p14:tracePt t="204913" x="6143625" y="6500813"/>
          <p14:tracePt t="204929" x="6197600" y="6500813"/>
          <p14:tracePt t="204946" x="6242050" y="6500813"/>
          <p14:tracePt t="204963" x="6303963" y="6500813"/>
          <p14:tracePt t="204980" x="6367463" y="6500813"/>
          <p14:tracePt t="204997" x="6429375" y="6500813"/>
          <p14:tracePt t="205013" x="6465888" y="6500813"/>
          <p14:tracePt t="205030" x="6527800" y="6500813"/>
          <p14:tracePt t="205047" x="6608763" y="6500813"/>
          <p14:tracePt t="205063" x="6643688" y="6500813"/>
          <p14:tracePt t="205080" x="6680200" y="6500813"/>
          <p14:tracePt t="205096" x="6742113" y="6491288"/>
          <p14:tracePt t="205113" x="6804025" y="6473825"/>
          <p14:tracePt t="205130" x="6875463" y="6465888"/>
          <p14:tracePt t="205146" x="6973888" y="6446838"/>
          <p14:tracePt t="205164" x="7089775" y="6438900"/>
          <p14:tracePt t="205180" x="7170738" y="6438900"/>
          <p14:tracePt t="205196" x="7188200" y="6438900"/>
          <p14:tracePt t="205213" x="7197725" y="6438900"/>
          <p14:tracePt t="205272" x="7215188" y="6438900"/>
          <p14:tracePt t="205279" x="7224713" y="6438900"/>
          <p14:tracePt t="205287" x="7232650" y="6438900"/>
          <p14:tracePt t="205297" x="7242175" y="6438900"/>
          <p14:tracePt t="205313" x="7269163" y="6438900"/>
          <p14:tracePt t="205330" x="7286625" y="6429375"/>
          <p14:tracePt t="205347" x="7304088" y="6429375"/>
          <p14:tracePt t="205363" x="7313613" y="6429375"/>
          <p14:tracePt t="205380" x="7331075" y="6429375"/>
          <p14:tracePt t="205397" x="7375525" y="6411913"/>
          <p14:tracePt t="205414" x="7402513" y="6411913"/>
          <p14:tracePt t="205431" x="7456488" y="6411913"/>
          <p14:tracePt t="205447" x="7500938" y="6402388"/>
          <p14:tracePt t="205464" x="7545388" y="6402388"/>
          <p14:tracePt t="205481" x="7589838" y="6394450"/>
          <p14:tracePt t="205497" x="7634288" y="6394450"/>
          <p14:tracePt t="205514" x="7661275" y="6394450"/>
          <p14:tracePt t="205530" x="7697788" y="6394450"/>
          <p14:tracePt t="205548" x="7742238" y="6394450"/>
          <p14:tracePt t="205564" x="7786688" y="6394450"/>
          <p14:tracePt t="205581" x="7840663" y="6394450"/>
          <p14:tracePt t="205598" x="7894638" y="6394450"/>
          <p14:tracePt t="205614" x="7929563" y="6394450"/>
          <p14:tracePt t="205631" x="7974013" y="6394450"/>
          <p14:tracePt t="205647" x="7991475" y="6394450"/>
          <p14:tracePt t="205665" x="8001000" y="6394450"/>
          <p14:tracePt t="205681" x="8037513" y="6375400"/>
          <p14:tracePt t="205697" x="8045450" y="6375400"/>
          <p14:tracePt t="205714" x="8072438" y="6375400"/>
          <p14:tracePt t="205731" x="8089900" y="6375400"/>
          <p14:tracePt t="205748" x="8108950" y="6375400"/>
          <p14:tracePt t="205765" x="8116888" y="637540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1847850" y="836613"/>
            <a:ext cx="8820150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1847850" y="260350"/>
            <a:ext cx="80645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000" dirty="0">
                <a:solidFill>
                  <a:srgbClr val="0000CC"/>
                </a:solidFill>
                <a:latin typeface="+mn-lt"/>
                <a:cs typeface="+mn-cs"/>
              </a:rPr>
              <a:t>Suspensão da outorga </a:t>
            </a:r>
            <a:r>
              <a:rPr lang="pt-BR" sz="3200" dirty="0">
                <a:solidFill>
                  <a:srgbClr val="0000CC"/>
                </a:solidFill>
                <a:latin typeface="+mn-lt"/>
                <a:cs typeface="+mn-cs"/>
              </a:rPr>
              <a:t>	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919289" y="981076"/>
            <a:ext cx="8353425" cy="54324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pt-BR" b="1" dirty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rPr>
              <a:t>Lei das águas 9433/97</a:t>
            </a:r>
            <a:r>
              <a:rPr lang="pt-BR" dirty="0">
                <a:latin typeface="Arial" charset="0"/>
                <a:cs typeface="Arial" charset="0"/>
              </a:rPr>
              <a:t>:</a:t>
            </a:r>
          </a:p>
          <a:p>
            <a:pPr algn="just">
              <a:defRPr/>
            </a:pPr>
            <a:endParaRPr lang="pt-BR" sz="1600" dirty="0">
              <a:latin typeface="Arial" charset="0"/>
              <a:cs typeface="Arial" charset="0"/>
            </a:endParaRPr>
          </a:p>
          <a:p>
            <a:pPr algn="just">
              <a:spcAft>
                <a:spcPts val="600"/>
              </a:spcAft>
              <a:defRPr/>
            </a:pPr>
            <a:r>
              <a:rPr lang="pt-BR" i="1" dirty="0">
                <a:latin typeface="Arial" charset="0"/>
                <a:cs typeface="Arial" charset="0"/>
              </a:rPr>
              <a:t>Art.  15. Suspensão  parcial  ou total (definitivo ou por prazo determinado):</a:t>
            </a:r>
          </a:p>
          <a:p>
            <a:pPr algn="just">
              <a:spcAft>
                <a:spcPts val="0"/>
              </a:spcAft>
              <a:defRPr/>
            </a:pPr>
            <a:endParaRPr lang="pt-BR" sz="1200" dirty="0">
              <a:latin typeface="Arial" charset="0"/>
              <a:cs typeface="Arial" charset="0"/>
            </a:endParaRPr>
          </a:p>
          <a:p>
            <a:pPr marL="450850" algn="just">
              <a:spcAft>
                <a:spcPts val="600"/>
              </a:spcAft>
              <a:defRPr/>
            </a:pPr>
            <a:r>
              <a:rPr lang="pt-BR" i="1" dirty="0">
                <a:latin typeface="Arial" charset="0"/>
                <a:cs typeface="Arial" charset="0"/>
              </a:rPr>
              <a:t>   I - não cumprimento dos termos da outorga pelo outorgado;</a:t>
            </a:r>
          </a:p>
          <a:p>
            <a:pPr marL="450850" algn="just">
              <a:spcAft>
                <a:spcPts val="600"/>
              </a:spcAft>
              <a:defRPr/>
            </a:pPr>
            <a:r>
              <a:rPr lang="pt-BR" i="1" dirty="0">
                <a:latin typeface="Arial" charset="0"/>
                <a:cs typeface="Arial" charset="0"/>
              </a:rPr>
              <a:t>  II - ausência de uso por três anos consecutivos;</a:t>
            </a:r>
            <a:endParaRPr lang="pt-BR" dirty="0">
              <a:latin typeface="Arial" charset="0"/>
              <a:cs typeface="Arial" charset="0"/>
            </a:endParaRPr>
          </a:p>
          <a:p>
            <a:pPr marL="450850" algn="just">
              <a:spcAft>
                <a:spcPts val="600"/>
              </a:spcAft>
              <a:defRPr/>
            </a:pPr>
            <a:r>
              <a:rPr lang="pt-BR" i="1" dirty="0">
                <a:latin typeface="Arial" charset="0"/>
                <a:cs typeface="Arial" charset="0"/>
              </a:rPr>
              <a:t>III  -  necessidade  premente  de  água  para  situações  de  calamidade</a:t>
            </a:r>
            <a:endParaRPr lang="pt-BR" dirty="0">
              <a:latin typeface="Arial" charset="0"/>
              <a:cs typeface="Arial" charset="0"/>
            </a:endParaRPr>
          </a:p>
          <a:p>
            <a:pPr marL="450850" algn="just">
              <a:spcAft>
                <a:spcPts val="600"/>
              </a:spcAft>
              <a:defRPr/>
            </a:pPr>
            <a:r>
              <a:rPr lang="pt-BR" i="1" dirty="0">
                <a:latin typeface="Arial" charset="0"/>
                <a:cs typeface="Arial" charset="0"/>
              </a:rPr>
              <a:t> IV - necessidade de prevenir ou reverter grave degradação ambiental</a:t>
            </a:r>
            <a:endParaRPr lang="pt-BR" dirty="0">
              <a:latin typeface="Arial" charset="0"/>
              <a:cs typeface="Arial" charset="0"/>
            </a:endParaRPr>
          </a:p>
          <a:p>
            <a:pPr marL="450850" algn="just">
              <a:spcAft>
                <a:spcPts val="600"/>
              </a:spcAft>
              <a:defRPr/>
            </a:pPr>
            <a:r>
              <a:rPr lang="pt-BR" i="1" dirty="0">
                <a:latin typeface="Arial" charset="0"/>
                <a:cs typeface="Arial" charset="0"/>
              </a:rPr>
              <a:t>  V – atender usos prioritários de interesse  coletivo, sem fontes alternativas</a:t>
            </a:r>
            <a:endParaRPr lang="pt-BR" dirty="0">
              <a:latin typeface="Arial" charset="0"/>
              <a:cs typeface="Arial" charset="0"/>
            </a:endParaRPr>
          </a:p>
          <a:p>
            <a:pPr marL="450850" algn="just">
              <a:spcAft>
                <a:spcPts val="600"/>
              </a:spcAft>
              <a:defRPr/>
            </a:pPr>
            <a:r>
              <a:rPr lang="pt-BR" i="1" dirty="0">
                <a:latin typeface="Arial" charset="0"/>
                <a:cs typeface="Arial" charset="0"/>
              </a:rPr>
              <a:t>VI - necessidade de manter características de navegabilidade</a:t>
            </a:r>
          </a:p>
          <a:p>
            <a:pPr algn="just">
              <a:defRPr/>
            </a:pPr>
            <a:endParaRPr lang="pt-BR" sz="1600" dirty="0">
              <a:latin typeface="Arial" charset="0"/>
              <a:cs typeface="Arial" charset="0"/>
            </a:endParaRPr>
          </a:p>
          <a:p>
            <a:pPr algn="just">
              <a:spcAft>
                <a:spcPts val="1200"/>
              </a:spcAft>
              <a:defRPr/>
            </a:pPr>
            <a:r>
              <a:rPr lang="pt-BR" u="sng" dirty="0">
                <a:latin typeface="Arial" charset="0"/>
                <a:cs typeface="Arial" charset="0"/>
              </a:rPr>
              <a:t>Suspensão p/ usuário que não cumpre as obrigações constantes na sua outorga</a:t>
            </a:r>
          </a:p>
          <a:p>
            <a:pPr marL="450850" algn="just">
              <a:spcAft>
                <a:spcPts val="600"/>
              </a:spcAft>
              <a:defRPr/>
            </a:pPr>
            <a:r>
              <a:rPr lang="pt-BR" dirty="0">
                <a:latin typeface="Arial" charset="0"/>
                <a:cs typeface="Arial" charset="0"/>
              </a:rPr>
              <a:t>Uso de vazão não outorgada (maior do que a concedida)</a:t>
            </a:r>
          </a:p>
          <a:p>
            <a:pPr marL="450850" algn="just">
              <a:spcAft>
                <a:spcPts val="600"/>
              </a:spcAft>
              <a:defRPr/>
            </a:pPr>
            <a:r>
              <a:rPr lang="pt-BR" dirty="0">
                <a:latin typeface="Arial" charset="0"/>
                <a:cs typeface="Arial" charset="0"/>
              </a:rPr>
              <a:t>Destinação   de   resíduos   que comprometem  a  qualidade  do ambiente</a:t>
            </a:r>
          </a:p>
          <a:p>
            <a:pPr marL="450850" algn="just">
              <a:defRPr/>
            </a:pPr>
            <a:r>
              <a:rPr lang="pt-BR" dirty="0">
                <a:latin typeface="Arial" charset="0"/>
                <a:cs typeface="Arial" charset="0"/>
              </a:rPr>
              <a:t>Grave  degradação  ambiental</a:t>
            </a:r>
          </a:p>
          <a:p>
            <a:pPr>
              <a:defRPr/>
            </a:pPr>
            <a:endParaRPr lang="pt-BR" sz="1600" dirty="0">
              <a:latin typeface="Arial" charset="0"/>
              <a:cs typeface="Arial" charset="0"/>
            </a:endParaRPr>
          </a:p>
          <a:p>
            <a:pPr>
              <a:defRPr/>
            </a:pPr>
            <a:endParaRPr lang="pt-BR" sz="1600" dirty="0">
              <a:latin typeface="Arial" charset="0"/>
              <a:cs typeface="Arial" charset="0"/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900"/>
    </mc:Choice>
    <mc:Fallback xmlns="">
      <p:transition spd="slow" advTm="168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084" x="8116888" y="6367463"/>
          <p14:tracePt t="11091" x="8116888" y="6357938"/>
          <p14:tracePt t="11115" x="8108950" y="6340475"/>
          <p14:tracePt t="11123" x="8108950" y="6330950"/>
          <p14:tracePt t="11131" x="8108950" y="6303963"/>
          <p14:tracePt t="11141" x="8126413" y="6259513"/>
          <p14:tracePt t="11157" x="8153400" y="6215063"/>
          <p14:tracePt t="11174" x="8161338" y="6180138"/>
          <p14:tracePt t="11191" x="8161338" y="6170613"/>
          <p14:tracePt t="11207" x="8143875" y="6170613"/>
          <p14:tracePt t="11224" x="8099425" y="6170613"/>
          <p14:tracePt t="11240" x="7966075" y="6269038"/>
          <p14:tracePt t="11257" x="7848600" y="6384925"/>
          <p14:tracePt t="12179" x="7831138" y="6411913"/>
          <p14:tracePt t="12187" x="7823200" y="6411913"/>
          <p14:tracePt t="12211" x="7823200" y="6402388"/>
          <p14:tracePt t="12219" x="7840663" y="6384925"/>
          <p14:tracePt t="12227" x="7858125" y="6357938"/>
          <p14:tracePt t="12242" x="7867650" y="6348413"/>
          <p14:tracePt t="12275" x="7875588" y="6348413"/>
          <p14:tracePt t="12283" x="7885113" y="6348413"/>
          <p14:tracePt t="12292" x="7894638" y="6357938"/>
          <p14:tracePt t="12309" x="7920038" y="6411913"/>
          <p14:tracePt t="12455" x="7929563" y="6419850"/>
          <p14:tracePt t="12463" x="7929563" y="6429375"/>
          <p14:tracePt t="12487" x="7929563" y="6438900"/>
          <p14:tracePt t="12495" x="7920038" y="6438900"/>
          <p14:tracePt t="12503" x="7894638" y="6438900"/>
          <p14:tracePt t="12519" x="7867650" y="6438900"/>
          <p14:tracePt t="12528" x="7848600" y="6438900"/>
          <p14:tracePt t="12543" x="7804150" y="6419850"/>
          <p14:tracePt t="12560" x="7742238" y="6367463"/>
          <p14:tracePt t="12576" x="7670800" y="6313488"/>
          <p14:tracePt t="12593" x="7608888" y="6251575"/>
          <p14:tracePt t="12609" x="7554913" y="6188075"/>
          <p14:tracePt t="12626" x="7491413" y="6081713"/>
          <p14:tracePt t="12643" x="7375525" y="5902325"/>
          <p14:tracePt t="12660" x="7188200" y="5634038"/>
          <p14:tracePt t="12676" x="6956425" y="5313363"/>
          <p14:tracePt t="12693" x="6724650" y="4929188"/>
          <p14:tracePt t="12710" x="6357938" y="4330700"/>
          <p14:tracePt t="12727" x="6161088" y="3894138"/>
          <p14:tracePt t="12743" x="6000750" y="3554413"/>
          <p14:tracePt t="12760" x="5830888" y="3303588"/>
          <p14:tracePt t="12776" x="5653088" y="3108325"/>
          <p14:tracePt t="12793" x="5510213" y="2955925"/>
          <p14:tracePt t="12810" x="5394325" y="2830513"/>
          <p14:tracePt t="12826" x="5303838" y="2714625"/>
          <p14:tracePt t="12843" x="5197475" y="2598738"/>
          <p14:tracePt t="12860" x="5081588" y="2500313"/>
          <p14:tracePt t="12877" x="4973638" y="2411413"/>
          <p14:tracePt t="12893" x="4867275" y="2357438"/>
          <p14:tracePt t="12911" x="4670425" y="2330450"/>
          <p14:tracePt t="12927" x="4581525" y="2330450"/>
          <p14:tracePt t="13367" x="4562475" y="2322513"/>
          <p14:tracePt t="13375" x="4527550" y="2312988"/>
          <p14:tracePt t="13383" x="4465638" y="2295525"/>
          <p14:tracePt t="13394" x="4394200" y="2286000"/>
          <p14:tracePt t="13411" x="4187825" y="2251075"/>
          <p14:tracePt t="13428" x="4010025" y="2241550"/>
          <p14:tracePt t="13444" x="3902075" y="2241550"/>
          <p14:tracePt t="13461" x="3830638" y="2241550"/>
          <p14:tracePt t="13479" x="3741738" y="2241550"/>
          <p14:tracePt t="13495" x="3652838" y="2232025"/>
          <p14:tracePt t="13511" x="3581400" y="2224088"/>
          <p14:tracePt t="13528" x="3482975" y="2205038"/>
          <p14:tracePt t="13544" x="3340100" y="2187575"/>
          <p14:tracePt t="13561" x="3187700" y="2170113"/>
          <p14:tracePt t="13578" x="3027363" y="2143125"/>
          <p14:tracePt t="13595" x="2901950" y="2125663"/>
          <p14:tracePt t="13612" x="2813050" y="2089150"/>
          <p14:tracePt t="13628" x="2741613" y="2062163"/>
          <p14:tracePt t="13645" x="2652713" y="2036763"/>
          <p14:tracePt t="13647" x="2608263" y="2027238"/>
          <p14:tracePt t="13661" x="2527300" y="2009775"/>
          <p14:tracePt t="13679" x="2295525" y="1973263"/>
          <p14:tracePt t="13695" x="2160588" y="1946275"/>
          <p14:tracePt t="13712" x="2071688" y="1928813"/>
          <p14:tracePt t="13751" x="2071688" y="1911350"/>
          <p14:tracePt t="13767" x="2062163" y="1911350"/>
          <p14:tracePt t="13927" x="2071688" y="1911350"/>
          <p14:tracePt t="13935" x="2081213" y="1911350"/>
          <p14:tracePt t="13945" x="2108200" y="1911350"/>
          <p14:tracePt t="13962" x="2152650" y="1911350"/>
          <p14:tracePt t="13979" x="2179638" y="1893888"/>
          <p14:tracePt t="13996" x="2179638" y="1822450"/>
          <p14:tracePt t="14013" x="2133600" y="1822450"/>
          <p14:tracePt t="14904" x="2152650" y="1822450"/>
          <p14:tracePt t="14919" x="2179638" y="1822450"/>
          <p14:tracePt t="14927" x="2205038" y="1822450"/>
          <p14:tracePt t="14935" x="2224088" y="1822450"/>
          <p14:tracePt t="14947" x="2232025" y="1822450"/>
          <p14:tracePt t="14967" x="2251075" y="1822450"/>
          <p14:tracePt t="15016" x="2259013" y="1822450"/>
          <p14:tracePt t="15023" x="2268538" y="1822450"/>
          <p14:tracePt t="15032" x="2295525" y="1822450"/>
          <p14:tracePt t="15048" x="2339975" y="1822450"/>
          <p14:tracePt t="15064" x="2366963" y="1822450"/>
          <p14:tracePt t="15081" x="2411413" y="1839913"/>
          <p14:tracePt t="15097" x="2438400" y="1857375"/>
          <p14:tracePt t="15114" x="2473325" y="1884363"/>
          <p14:tracePt t="15131" x="2554288" y="1911350"/>
          <p14:tracePt t="15148" x="2751138" y="1965325"/>
          <p14:tracePt t="15151" x="2884488" y="1990725"/>
          <p14:tracePt t="15164" x="3017838" y="2009775"/>
          <p14:tracePt t="15181" x="3322638" y="2071688"/>
          <p14:tracePt t="15198" x="3589338" y="2098675"/>
          <p14:tracePt t="15214" x="3768725" y="2133600"/>
          <p14:tracePt t="15231" x="3919538" y="2170113"/>
          <p14:tracePt t="15248" x="4017963" y="2197100"/>
          <p14:tracePt t="15265" x="4133850" y="2214563"/>
          <p14:tracePt t="15282" x="4276725" y="2214563"/>
          <p14:tracePt t="15299" x="4598988" y="2214563"/>
          <p14:tracePt t="15314" x="4813300" y="2214563"/>
          <p14:tracePt t="15332" x="4973638" y="2205038"/>
          <p14:tracePt t="15348" x="5018088" y="2205038"/>
          <p14:tracePt t="15381" x="5062538" y="2205038"/>
          <p14:tracePt t="15398" x="5126038" y="2205038"/>
          <p14:tracePt t="15414" x="5205413" y="2205038"/>
          <p14:tracePt t="15431" x="5286375" y="2205038"/>
          <p14:tracePt t="15448" x="5313363" y="2205038"/>
          <p14:tracePt t="15465" x="5340350" y="2187575"/>
          <p14:tracePt t="15548" x="5348288" y="2187575"/>
          <p14:tracePt t="15563" x="5348288" y="2179638"/>
          <p14:tracePt t="15595" x="5357813" y="2170113"/>
          <p14:tracePt t="15611" x="5357813" y="2143125"/>
          <p14:tracePt t="15619" x="5357813" y="2133600"/>
          <p14:tracePt t="15632" x="5357813" y="2116138"/>
          <p14:tracePt t="15648" x="5348288" y="2071688"/>
          <p14:tracePt t="15651" x="5322888" y="2044700"/>
          <p14:tracePt t="15665" x="5286375" y="2000250"/>
          <p14:tracePt t="15683" x="5187950" y="1911350"/>
          <p14:tracePt t="15698" x="5126038" y="1884363"/>
          <p14:tracePt t="15715" x="5072063" y="1874838"/>
          <p14:tracePt t="15732" x="5027613" y="1857375"/>
          <p14:tracePt t="15748" x="4973638" y="1857375"/>
          <p14:tracePt t="15765" x="4902200" y="1857375"/>
          <p14:tracePt t="15782" x="4813300" y="1857375"/>
          <p14:tracePt t="15799" x="4768850" y="1857375"/>
          <p14:tracePt t="15815" x="4724400" y="1857375"/>
          <p14:tracePt t="15832" x="4714875" y="1857375"/>
          <p14:tracePt t="15924" x="4724400" y="1857375"/>
          <p14:tracePt t="15931" x="4751388" y="1857375"/>
          <p14:tracePt t="15939" x="4786313" y="1857375"/>
          <p14:tracePt t="15949" x="4840288" y="1857375"/>
          <p14:tracePt t="15966" x="4894263" y="1857375"/>
          <p14:tracePt t="15982" x="5018088" y="1857375"/>
          <p14:tracePt t="15999" x="5197475" y="1857375"/>
          <p14:tracePt t="16016" x="5384800" y="1857375"/>
          <p14:tracePt t="16033" x="5599113" y="1857375"/>
          <p14:tracePt t="16050" x="5803900" y="1857375"/>
          <p14:tracePt t="16066" x="6054725" y="1830388"/>
          <p14:tracePt t="16083" x="6153150" y="1830388"/>
          <p14:tracePt t="16100" x="6242050" y="1830388"/>
          <p14:tracePt t="16116" x="6330950" y="1830388"/>
          <p14:tracePt t="16133" x="6419850" y="1830388"/>
          <p14:tracePt t="16149" x="6491288" y="1830388"/>
          <p14:tracePt t="16166" x="6554788" y="1830388"/>
          <p14:tracePt t="16183" x="6626225" y="1830388"/>
          <p14:tracePt t="16201" x="6643688" y="1830388"/>
          <p14:tracePt t="16233" x="6653213" y="1830388"/>
          <p14:tracePt t="16250" x="6661150" y="1830388"/>
          <p14:tracePt t="16268" x="6670675" y="1830388"/>
          <p14:tracePt t="16459" x="6680200" y="1830388"/>
          <p14:tracePt t="16467" x="6688138" y="1830388"/>
          <p14:tracePt t="16475" x="6697663" y="1830388"/>
          <p14:tracePt t="16484" x="6705600" y="1839913"/>
          <p14:tracePt t="16500" x="6705600" y="1847850"/>
          <p14:tracePt t="16548" x="6697663" y="1847850"/>
          <p14:tracePt t="17123" x="6705600" y="1866900"/>
          <p14:tracePt t="17131" x="6705600" y="1874838"/>
          <p14:tracePt t="17140" x="6715125" y="1884363"/>
          <p14:tracePt t="17151" x="6715125" y="1893888"/>
          <p14:tracePt t="17168" x="6759575" y="1901825"/>
          <p14:tracePt t="17203" x="6769100" y="1901825"/>
          <p14:tracePt t="17218" x="6796088" y="1938338"/>
          <p14:tracePt t="17235" x="6813550" y="1955800"/>
          <p14:tracePt t="17252" x="6813550" y="1965325"/>
          <p14:tracePt t="17380" x="6823075" y="1965325"/>
          <p14:tracePt t="17427" x="6840538" y="1965325"/>
          <p14:tracePt t="17508" x="6858000" y="1965325"/>
          <p14:tracePt t="17516" x="6875463" y="1965325"/>
          <p14:tracePt t="17523" x="6894513" y="1965325"/>
          <p14:tracePt t="17535" x="6919913" y="1965325"/>
          <p14:tracePt t="17552" x="6983413" y="1965325"/>
          <p14:tracePt t="17568" x="7072313" y="1965325"/>
          <p14:tracePt t="17585" x="7188200" y="1965325"/>
          <p14:tracePt t="17602" x="7323138" y="1965325"/>
          <p14:tracePt t="17619" x="7412038" y="1946275"/>
          <p14:tracePt t="17635" x="7527925" y="1928813"/>
          <p14:tracePt t="17652" x="7680325" y="1911350"/>
          <p14:tracePt t="17669" x="7831138" y="1911350"/>
          <p14:tracePt t="17685" x="7966075" y="1911350"/>
          <p14:tracePt t="17702" x="8072438" y="1911350"/>
          <p14:tracePt t="17719" x="8161338" y="1901825"/>
          <p14:tracePt t="17736" x="8224838" y="1893888"/>
          <p14:tracePt t="17752" x="8296275" y="1893888"/>
          <p14:tracePt t="17769" x="8385175" y="1893888"/>
          <p14:tracePt t="17786" x="8501063" y="1884363"/>
          <p14:tracePt t="17802" x="8643938" y="1866900"/>
          <p14:tracePt t="17819" x="8715375" y="1866900"/>
          <p14:tracePt t="17836" x="8786813" y="1866900"/>
          <p14:tracePt t="17852" x="8840788" y="1866900"/>
          <p14:tracePt t="17869" x="8912225" y="1866900"/>
          <p14:tracePt t="17886" x="8956675" y="1847850"/>
          <p14:tracePt t="17903" x="8991600" y="1847850"/>
          <p14:tracePt t="17920" x="9018588" y="1839913"/>
          <p14:tracePt t="17971" x="9028113" y="1839913"/>
          <p14:tracePt t="17988" x="9037638" y="1839913"/>
          <p14:tracePt t="17995" x="9045575" y="1839913"/>
          <p14:tracePt t="18003" x="9063038" y="1839913"/>
          <p14:tracePt t="18020" x="9090025" y="1839913"/>
          <p14:tracePt t="18832" x="9099550" y="1839913"/>
          <p14:tracePt t="18847" x="9117013" y="1839913"/>
          <p14:tracePt t="18855" x="9126538" y="1839913"/>
          <p14:tracePt t="18863" x="9134475" y="1847850"/>
          <p14:tracePt t="18871" x="9153525" y="1857375"/>
          <p14:tracePt t="18888" x="9188450" y="1866900"/>
          <p14:tracePt t="18905" x="9269413" y="1874838"/>
          <p14:tracePt t="18921" x="9340850" y="1874838"/>
          <p14:tracePt t="18937" x="9385300" y="1884363"/>
          <p14:tracePt t="18955" x="9429750" y="1884363"/>
          <p14:tracePt t="18971" x="9491663" y="1884363"/>
          <p14:tracePt t="18988" x="9537700" y="1884363"/>
          <p14:tracePt t="19004" x="9563100" y="1884363"/>
          <p14:tracePt t="19021" x="9609138" y="1884363"/>
          <p14:tracePt t="19038" x="9653588" y="1893888"/>
          <p14:tracePt t="19055" x="9661525" y="1893888"/>
          <p14:tracePt t="20883" x="9653588" y="1893888"/>
          <p14:tracePt t="20892" x="9617075" y="1893888"/>
          <p14:tracePt t="20899" x="9599613" y="1893888"/>
          <p14:tracePt t="20908" x="9563100" y="1901825"/>
          <p14:tracePt t="20925" x="9491663" y="1911350"/>
          <p14:tracePt t="20941" x="9323388" y="1911350"/>
          <p14:tracePt t="20958" x="9045575" y="1911350"/>
          <p14:tracePt t="20975" x="8528050" y="1928813"/>
          <p14:tracePt t="20991" x="7867650" y="1955800"/>
          <p14:tracePt t="21008" x="7180263" y="1982788"/>
          <p14:tracePt t="21025" x="6572250" y="2044700"/>
          <p14:tracePt t="21041" x="6126163" y="2071688"/>
          <p14:tracePt t="21058" x="5768975" y="2089150"/>
          <p14:tracePt t="21076" x="5616575" y="2116138"/>
          <p14:tracePt t="21091" x="5465763" y="2133600"/>
          <p14:tracePt t="21109" x="5322888" y="2160588"/>
          <p14:tracePt t="21125" x="5160963" y="2187575"/>
          <p14:tracePt t="21142" x="5000625" y="2224088"/>
          <p14:tracePt t="21159" x="4830763" y="2259013"/>
          <p14:tracePt t="21175" x="4660900" y="2286000"/>
          <p14:tracePt t="21192" x="4473575" y="2312988"/>
          <p14:tracePt t="21208" x="4276725" y="2330450"/>
          <p14:tracePt t="21225" x="4071938" y="2347913"/>
          <p14:tracePt t="21242" x="3803650" y="2374900"/>
          <p14:tracePt t="21258" x="3643313" y="2393950"/>
          <p14:tracePt t="21275" x="3517900" y="2393950"/>
          <p14:tracePt t="21292" x="3411538" y="2393950"/>
          <p14:tracePt t="21308" x="3330575" y="2393950"/>
          <p14:tracePt t="21326" x="3251200" y="2393950"/>
          <p14:tracePt t="21342" x="3160713" y="2393950"/>
          <p14:tracePt t="21359" x="3062288" y="2393950"/>
          <p14:tracePt t="21375" x="2938463" y="2393950"/>
          <p14:tracePt t="21393" x="2813050" y="2393950"/>
          <p14:tracePt t="21409" x="2670175" y="2393950"/>
          <p14:tracePt t="21426" x="2544763" y="2393950"/>
          <p14:tracePt t="21443" x="2401888" y="2393950"/>
          <p14:tracePt t="21459" x="2347913" y="2393950"/>
          <p14:tracePt t="21475" x="2295525" y="2393950"/>
          <p14:tracePt t="21492" x="2276475" y="2393950"/>
          <p14:tracePt t="21509" x="2268538" y="2393950"/>
          <p14:tracePt t="21548" x="2259013" y="2393950"/>
          <p14:tracePt t="21559" x="2251075" y="2393950"/>
          <p14:tracePt t="22003" x="2259013" y="2393950"/>
          <p14:tracePt t="22019" x="2268538" y="2393950"/>
          <p14:tracePt t="22115" x="2286000" y="2393950"/>
          <p14:tracePt t="22123" x="2295525" y="2393950"/>
          <p14:tracePt t="22163" x="2303463" y="2401888"/>
          <p14:tracePt t="22243" x="2312988" y="2401888"/>
          <p14:tracePt t="22291" x="2322513" y="2401888"/>
          <p14:tracePt t="22299" x="2330450" y="2401888"/>
          <p14:tracePt t="22310" x="2357438" y="2401888"/>
          <p14:tracePt t="22327" x="2384425" y="2401888"/>
          <p14:tracePt t="22344" x="2419350" y="2401888"/>
          <p14:tracePt t="22361" x="2465388" y="2401888"/>
          <p14:tracePt t="22377" x="2500313" y="2401888"/>
          <p14:tracePt t="22394" x="2554288" y="2401888"/>
          <p14:tracePt t="22411" x="2608263" y="2401888"/>
          <p14:tracePt t="22427" x="2633663" y="2401888"/>
          <p14:tracePt t="22444" x="2714625" y="2401888"/>
          <p14:tracePt t="22461" x="2776538" y="2393950"/>
          <p14:tracePt t="22477" x="2813050" y="2393950"/>
          <p14:tracePt t="22494" x="2822575" y="2393950"/>
          <p14:tracePt t="22511" x="2840038" y="2393950"/>
          <p14:tracePt t="22545" x="2847975" y="2393950"/>
          <p14:tracePt t="22561" x="2874963" y="2393950"/>
          <p14:tracePt t="22578" x="2919413" y="2393950"/>
          <p14:tracePt t="22595" x="3000375" y="2393950"/>
          <p14:tracePt t="22611" x="3044825" y="2393950"/>
          <p14:tracePt t="22628" x="3108325" y="2393950"/>
          <p14:tracePt t="22645" x="3160713" y="2393950"/>
          <p14:tracePt t="22661" x="3214688" y="2393950"/>
          <p14:tracePt t="22678" x="3295650" y="2393950"/>
          <p14:tracePt t="22694" x="3367088" y="2393950"/>
          <p14:tracePt t="22712" x="3402013" y="2393950"/>
          <p14:tracePt t="22728" x="3429000" y="2393950"/>
          <p14:tracePt t="22744" x="3482975" y="2393950"/>
          <p14:tracePt t="22763" x="3536950" y="2393950"/>
          <p14:tracePt t="22779" x="3652838" y="2393950"/>
          <p14:tracePt t="22795" x="3732213" y="2393950"/>
          <p14:tracePt t="22812" x="3830638" y="2393950"/>
          <p14:tracePt t="22828" x="3938588" y="2384425"/>
          <p14:tracePt t="22845" x="4044950" y="2366963"/>
          <p14:tracePt t="22862" x="4133850" y="2339975"/>
          <p14:tracePt t="22878" x="4187825" y="2330450"/>
          <p14:tracePt t="22895" x="4232275" y="2322513"/>
          <p14:tracePt t="22912" x="4251325" y="2322513"/>
          <p14:tracePt t="22929" x="4268788" y="2322513"/>
          <p14:tracePt t="22945" x="4286250" y="2322513"/>
          <p14:tracePt t="22962" x="4330700" y="2322513"/>
          <p14:tracePt t="22978" x="4402138" y="2322513"/>
          <p14:tracePt t="22995" x="4456113" y="2322513"/>
          <p14:tracePt t="23012" x="4491038" y="2322513"/>
          <p14:tracePt t="23028" x="4545013" y="2322513"/>
          <p14:tracePt t="23045" x="4589463" y="2322513"/>
          <p14:tracePt t="23061" x="4670425" y="2322513"/>
          <p14:tracePt t="23079" x="4732338" y="2322513"/>
          <p14:tracePt t="23095" x="4830763" y="2322513"/>
          <p14:tracePt t="23112" x="4973638" y="2322513"/>
          <p14:tracePt t="23128" x="5126038" y="2322513"/>
          <p14:tracePt t="23145" x="5232400" y="2322513"/>
          <p14:tracePt t="23148" x="5276850" y="2322513"/>
          <p14:tracePt t="23162" x="5375275" y="2322513"/>
          <p14:tracePt t="23179" x="5419725" y="2322513"/>
          <p14:tracePt t="23195" x="5510213" y="2322513"/>
          <p14:tracePt t="23213" x="5608638" y="2322513"/>
          <p14:tracePt t="23229" x="5688013" y="2322513"/>
          <p14:tracePt t="23245" x="5786438" y="2312988"/>
          <p14:tracePt t="23263" x="5894388" y="2312988"/>
          <p14:tracePt t="23279" x="5946775" y="2312988"/>
          <p14:tracePt t="23296" x="5991225" y="2312988"/>
          <p14:tracePt t="23312" x="6062663" y="2312988"/>
          <p14:tracePt t="23330" x="6134100" y="2312988"/>
          <p14:tracePt t="23345" x="6224588" y="2312988"/>
          <p14:tracePt t="23362" x="6340475" y="2312988"/>
          <p14:tracePt t="23379" x="6456363" y="2312988"/>
          <p14:tracePt t="23396" x="6589713" y="2312988"/>
          <p14:tracePt t="23413" x="6742113" y="2312988"/>
          <p14:tracePt t="23430" x="6884988" y="2312988"/>
          <p14:tracePt t="23446" x="7062788" y="2312988"/>
          <p14:tracePt t="23463" x="7143750" y="2312988"/>
          <p14:tracePt t="23479" x="7224713" y="2312988"/>
          <p14:tracePt t="23496" x="7323138" y="2312988"/>
          <p14:tracePt t="23513" x="7456488" y="2312988"/>
          <p14:tracePt t="23530" x="7589838" y="2312988"/>
          <p14:tracePt t="23546" x="7697788" y="2312988"/>
          <p14:tracePt t="23563" x="7769225" y="2312988"/>
          <p14:tracePt t="23579" x="7831138" y="2312988"/>
          <p14:tracePt t="23596" x="7885113" y="2312988"/>
          <p14:tracePt t="23614" x="7947025" y="2312988"/>
          <p14:tracePt t="23629" x="8001000" y="2312988"/>
          <p14:tracePt t="23631" x="8027988" y="2312988"/>
          <p14:tracePt t="23647" x="8062913" y="2312988"/>
          <p14:tracePt t="23664" x="8072438" y="2312988"/>
          <p14:tracePt t="23736" x="8089900" y="2312988"/>
          <p14:tracePt t="23751" x="8116888" y="2312988"/>
          <p14:tracePt t="23767" x="8143875" y="2312988"/>
          <p14:tracePt t="23775" x="8153400" y="2312988"/>
          <p14:tracePt t="23783" x="8170863" y="2312988"/>
          <p14:tracePt t="23796" x="8180388" y="2312988"/>
          <p14:tracePt t="23813" x="8224838" y="2312988"/>
          <p14:tracePt t="23831" x="8251825" y="2312988"/>
          <p14:tracePt t="23846" x="8296275" y="2312988"/>
          <p14:tracePt t="23864" x="8313738" y="2312988"/>
          <p14:tracePt t="23880" x="8348663" y="2312988"/>
          <p14:tracePt t="23897" x="8367713" y="2312988"/>
          <p14:tracePt t="23913" x="8402638" y="2312988"/>
          <p14:tracePt t="23930" x="8447088" y="2295525"/>
          <p14:tracePt t="23947" x="8474075" y="2286000"/>
          <p14:tracePt t="23963" x="8491538" y="2276475"/>
          <p14:tracePt t="23981" x="8537575" y="2268538"/>
          <p14:tracePt t="23997" x="8572500" y="2268538"/>
          <p14:tracePt t="24014" x="8582025" y="2268538"/>
          <p14:tracePt t="24055" x="8589963" y="2268538"/>
          <p14:tracePt t="24063" x="8599488" y="2268538"/>
          <p14:tracePt t="24081" x="8643938" y="2268538"/>
          <p14:tracePt t="24097" x="8697913" y="2268538"/>
          <p14:tracePt t="24114" x="8751888" y="2268538"/>
          <p14:tracePt t="24130" x="8769350" y="2268538"/>
          <p14:tracePt t="24147" x="8777288" y="2268538"/>
          <p14:tracePt t="38860" x="8786813" y="2276475"/>
          <p14:tracePt t="38875" x="8777288" y="2286000"/>
          <p14:tracePt t="38883" x="8769350" y="2286000"/>
          <p14:tracePt t="38892" x="8759825" y="2286000"/>
          <p14:tracePt t="38907" x="8742363" y="2303463"/>
          <p14:tracePt t="38924" x="8715375" y="2330450"/>
          <p14:tracePt t="38940" x="8705850" y="2339975"/>
          <p14:tracePt t="38957" x="8697913" y="2347913"/>
          <p14:tracePt t="38973" x="8680450" y="2384425"/>
          <p14:tracePt t="38990" x="8661400" y="2393950"/>
          <p14:tracePt t="39007" x="8643938" y="2401888"/>
          <p14:tracePt t="39024" x="8599488" y="2419350"/>
          <p14:tracePt t="39040" x="8545513" y="2428875"/>
          <p14:tracePt t="39057" x="8474075" y="2446338"/>
          <p14:tracePt t="39075" x="8188325" y="2490788"/>
          <p14:tracePt t="39090" x="7867650" y="2536825"/>
          <p14:tracePt t="39108" x="7456488" y="2589213"/>
          <p14:tracePt t="39124" x="7000875" y="2643188"/>
          <p14:tracePt t="39140" x="6545263" y="2670175"/>
          <p14:tracePt t="39157" x="6143625" y="2697163"/>
          <p14:tracePt t="39174" x="5715000" y="2751138"/>
          <p14:tracePt t="39190" x="5197475" y="2822575"/>
          <p14:tracePt t="39208" x="4714875" y="2894013"/>
          <p14:tracePt t="39224" x="4276725" y="2946400"/>
          <p14:tracePt t="39241" x="3956050" y="2990850"/>
          <p14:tracePt t="39258" x="3714750" y="3000375"/>
          <p14:tracePt t="39274" x="3438525" y="3000375"/>
          <p14:tracePt t="39291" x="3268663" y="3000375"/>
          <p14:tracePt t="39307" x="3116263" y="3000375"/>
          <p14:tracePt t="39325" x="2990850" y="3000375"/>
          <p14:tracePt t="39341" x="2919413" y="3000375"/>
          <p14:tracePt t="39358" x="2867025" y="3000375"/>
          <p14:tracePt t="39374" x="2822575" y="3000375"/>
          <p14:tracePt t="39391" x="2759075" y="3000375"/>
          <p14:tracePt t="39408" x="2670175" y="2982913"/>
          <p14:tracePt t="39425" x="2562225" y="2955925"/>
          <p14:tracePt t="39441" x="2465388" y="2946400"/>
          <p14:tracePt t="39459" x="2312988" y="2928938"/>
          <p14:tracePt t="39474" x="2241550" y="2919413"/>
          <p14:tracePt t="39491" x="2187575" y="2919413"/>
          <p14:tracePt t="39508" x="2179638" y="2919413"/>
          <p14:tracePt t="39627" x="2187575" y="2919413"/>
          <p14:tracePt t="39644" x="2197100" y="2919413"/>
          <p14:tracePt t="39651" x="2214563" y="2919413"/>
          <p14:tracePt t="39659" x="2241550" y="2919413"/>
          <p14:tracePt t="39675" x="2268538" y="2919413"/>
          <p14:tracePt t="39691" x="2339975" y="2919413"/>
          <p14:tracePt t="39708" x="2438400" y="2919413"/>
          <p14:tracePt t="39725" x="2500313" y="2919413"/>
          <p14:tracePt t="39742" x="2562225" y="2919413"/>
          <p14:tracePt t="39758" x="2589213" y="2919413"/>
          <p14:tracePt t="39775" x="2652713" y="2919413"/>
          <p14:tracePt t="39792" x="2670175" y="2928938"/>
          <p14:tracePt t="39808" x="2714625" y="2928938"/>
          <p14:tracePt t="39842" x="2732088" y="2928938"/>
          <p14:tracePt t="39859" x="2751138" y="2928938"/>
          <p14:tracePt t="40439" x="2759075" y="2928938"/>
          <p14:tracePt t="40455" x="2776538" y="2928938"/>
          <p14:tracePt t="40463" x="2795588" y="2928938"/>
          <p14:tracePt t="40476" x="2803525" y="2928938"/>
          <p14:tracePt t="40493" x="2840038" y="2928938"/>
          <p14:tracePt t="40510" x="2894013" y="2928938"/>
          <p14:tracePt t="40526" x="2901950" y="2928938"/>
          <p14:tracePt t="40544" x="2919413" y="2928938"/>
          <p14:tracePt t="40599" x="2938463" y="2919413"/>
          <p14:tracePt t="40608" x="2946400" y="2911475"/>
          <p14:tracePt t="40615" x="2955925" y="2911475"/>
          <p14:tracePt t="40626" x="2965450" y="2911475"/>
          <p14:tracePt t="40643" x="2990850" y="2911475"/>
          <p14:tracePt t="40660" x="3009900" y="2911475"/>
          <p14:tracePt t="40677" x="3027363" y="2911475"/>
          <p14:tracePt t="40710" x="3089275" y="2911475"/>
          <p14:tracePt t="40888" x="3098800" y="2911475"/>
          <p14:tracePt t="41112" x="3108325" y="2911475"/>
          <p14:tracePt t="41119" x="3116263" y="2911475"/>
          <p14:tracePt t="41223" x="3133725" y="2911475"/>
          <p14:tracePt t="41335" x="3143250" y="2911475"/>
          <p14:tracePt t="41495" x="3152775" y="2911475"/>
          <p14:tracePt t="41511" x="3170238" y="2894013"/>
          <p14:tracePt t="41519" x="3179763" y="2894013"/>
          <p14:tracePt t="41528" x="3179763" y="2874963"/>
          <p14:tracePt t="41545" x="3187700" y="2867025"/>
          <p14:tracePt t="41561" x="3187700" y="2857500"/>
          <p14:tracePt t="41578" x="3205163" y="2857500"/>
          <p14:tracePt t="41608" x="3214688" y="2857500"/>
          <p14:tracePt t="42415" x="3214688" y="2847975"/>
          <p14:tracePt t="43563" x="3224213" y="2847975"/>
          <p14:tracePt t="43595" x="3232150" y="2847975"/>
          <p14:tracePt t="43603" x="3241675" y="2847975"/>
          <p14:tracePt t="43615" x="3251200" y="2847975"/>
          <p14:tracePt t="43632" x="3251200" y="2857500"/>
          <p14:tracePt t="43659" x="3276600" y="2857500"/>
          <p14:tracePt t="43667" x="3286125" y="2857500"/>
          <p14:tracePt t="43682" x="3295650" y="2857500"/>
          <p14:tracePt t="43699" x="3322638" y="2857500"/>
          <p14:tracePt t="43715" x="3357563" y="2822575"/>
          <p14:tracePt t="43732" x="3375025" y="2813050"/>
          <p14:tracePt t="43749" x="3394075" y="2813050"/>
          <p14:tracePt t="43835" x="3394075" y="2803525"/>
          <p14:tracePt t="43851" x="3357563" y="2803525"/>
          <p14:tracePt t="43859" x="3322638" y="2803525"/>
          <p14:tracePt t="43867" x="3295650" y="2803525"/>
          <p14:tracePt t="43882" x="3232150" y="2803525"/>
          <p14:tracePt t="43899" x="3133725" y="2803525"/>
          <p14:tracePt t="43916" x="3009900" y="2786063"/>
          <p14:tracePt t="43932" x="2911475" y="2768600"/>
          <p14:tracePt t="43950" x="2830513" y="2751138"/>
          <p14:tracePt t="43966" x="2803525" y="2751138"/>
          <p14:tracePt t="44000" x="2795588" y="2751138"/>
          <p14:tracePt t="44059" x="2776538" y="2751138"/>
          <p14:tracePt t="44067" x="2768600" y="2751138"/>
          <p14:tracePt t="44075" x="2768600" y="2741613"/>
          <p14:tracePt t="44083" x="2759075" y="2732088"/>
          <p14:tracePt t="44099" x="2732088" y="2732088"/>
          <p14:tracePt t="44116" x="2705100" y="2724150"/>
          <p14:tracePt t="44133" x="2670175" y="2714625"/>
          <p14:tracePt t="44149" x="2633663" y="2697163"/>
          <p14:tracePt t="44166" x="2616200" y="2697163"/>
          <p14:tracePt t="44184" x="2581275" y="2697163"/>
          <p14:tracePt t="44200" x="2562225" y="2697163"/>
          <p14:tracePt t="44216" x="2517775" y="2687638"/>
          <p14:tracePt t="44234" x="2455863" y="2679700"/>
          <p14:tracePt t="44251" x="2366963" y="2652713"/>
          <p14:tracePt t="44266" x="2322513" y="2643188"/>
          <p14:tracePt t="44283" x="2295525" y="2625725"/>
          <p14:tracePt t="44300" x="2268538" y="2625725"/>
          <p14:tracePt t="44317" x="2259013" y="2625725"/>
          <p14:tracePt t="46368" x="2276475" y="2625725"/>
          <p14:tracePt t="48356" x="2286000" y="2625725"/>
          <p14:tracePt t="48388" x="2286000" y="2616200"/>
          <p14:tracePt t="48395" x="2286000" y="2608263"/>
          <p14:tracePt t="48419" x="2286000" y="2598738"/>
          <p14:tracePt t="48531" x="2286000" y="2589213"/>
          <p14:tracePt t="48628" x="2295525" y="2571750"/>
          <p14:tracePt t="48644" x="2303463" y="2562225"/>
          <p14:tracePt t="48660" x="2303463" y="2554288"/>
          <p14:tracePt t="48667" x="2303463" y="2544763"/>
          <p14:tracePt t="48787" x="2312988" y="2544763"/>
          <p14:tracePt t="48803" x="2330450" y="2544763"/>
          <p14:tracePt t="48811" x="2339975" y="2544763"/>
          <p14:tracePt t="48867" x="2357438" y="2544763"/>
          <p14:tracePt t="49076" x="2366963" y="2544763"/>
          <p14:tracePt t="49083" x="2374900" y="2544763"/>
          <p14:tracePt t="49092" x="2384425" y="2544763"/>
          <p14:tracePt t="49524" x="2393950" y="2544763"/>
          <p14:tracePt t="49556" x="2411413" y="2544763"/>
          <p14:tracePt t="49699" x="2419350" y="2544763"/>
          <p14:tracePt t="49892" x="2428875" y="2554288"/>
          <p14:tracePt t="49939" x="2428875" y="2562225"/>
          <p14:tracePt t="49947" x="2428875" y="2571750"/>
          <p14:tracePt t="50328" x="2438400" y="2581275"/>
          <p14:tracePt t="50335" x="2438400" y="2589213"/>
          <p14:tracePt t="50344" x="2446338" y="2608263"/>
          <p14:tracePt t="50360" x="2465388" y="2616200"/>
          <p14:tracePt t="50377" x="2490788" y="2643188"/>
          <p14:tracePt t="50394" x="2490788" y="2652713"/>
          <p14:tracePt t="50411" x="2509838" y="2652713"/>
          <p14:tracePt t="50456" x="2517775" y="2652713"/>
          <p14:tracePt t="50495" x="2527300" y="2660650"/>
          <p14:tracePt t="50520" x="2536825" y="2670175"/>
          <p14:tracePt t="50535" x="2536825" y="2687638"/>
          <p14:tracePt t="50543" x="2527300" y="2705100"/>
          <p14:tracePt t="50984" x="2517775" y="2705100"/>
          <p14:tracePt t="50999" x="2509838" y="2724150"/>
          <p14:tracePt t="51007" x="2500313" y="2732088"/>
          <p14:tracePt t="51039" x="2500313" y="2724150"/>
          <p14:tracePt t="51055" x="2500313" y="2705100"/>
          <p14:tracePt t="51080" x="2482850" y="2705100"/>
          <p14:tracePt t="51087" x="2465388" y="2697163"/>
          <p14:tracePt t="51095" x="2446338" y="2697163"/>
          <p14:tracePt t="51112" x="2419350" y="2687638"/>
          <p14:tracePt t="51129" x="2384425" y="2687638"/>
          <p14:tracePt t="51145" x="2374900" y="2687638"/>
          <p14:tracePt t="51176" x="2366963" y="2670175"/>
          <p14:tracePt t="51271" x="2347913" y="2660650"/>
          <p14:tracePt t="51287" x="2339975" y="2660650"/>
          <p14:tracePt t="51431" x="2339975" y="2652713"/>
          <p14:tracePt t="51439" x="2339975" y="2643188"/>
          <p14:tracePt t="59815" x="2330450" y="2652713"/>
          <p14:tracePt t="59831" x="2312988" y="2679700"/>
          <p14:tracePt t="59839" x="2276475" y="2724150"/>
          <p14:tracePt t="60479" x="2268538" y="2759075"/>
          <p14:tracePt t="60487" x="2268538" y="2768600"/>
          <p14:tracePt t="60496" x="2268538" y="2795588"/>
          <p14:tracePt t="60513" x="2295525" y="2830513"/>
          <p14:tracePt t="60576" x="2312988" y="2840038"/>
          <p14:tracePt t="60583" x="2330450" y="2847975"/>
          <p14:tracePt t="60596" x="2347913" y="2847975"/>
          <p14:tracePt t="60612" x="2384425" y="2847975"/>
          <p14:tracePt t="60629" x="2393950" y="2847975"/>
          <p14:tracePt t="60646" x="2411413" y="2847975"/>
          <p14:tracePt t="60663" x="2455863" y="2894013"/>
          <p14:tracePt t="60679" x="2500313" y="2911475"/>
          <p14:tracePt t="60696" x="2589213" y="2911475"/>
          <p14:tracePt t="60713" x="2732088" y="2911475"/>
          <p14:tracePt t="60729" x="2901950" y="2894013"/>
          <p14:tracePt t="60746" x="2973388" y="2867025"/>
          <p14:tracePt t="60763" x="2990850" y="2857500"/>
          <p14:tracePt t="61331" x="3000375" y="2847975"/>
          <p14:tracePt t="61339" x="3009900" y="2840038"/>
          <p14:tracePt t="61347" x="3017838" y="2840038"/>
          <p14:tracePt t="61364" x="3027363" y="2822575"/>
          <p14:tracePt t="61381" x="3027363" y="2813050"/>
          <p14:tracePt t="61427" x="3027363" y="2803525"/>
          <p14:tracePt t="61811" x="3000375" y="2813050"/>
          <p14:tracePt t="61818" x="2990850" y="2822575"/>
          <p14:tracePt t="61831" x="2965450" y="2830513"/>
          <p14:tracePt t="61848" x="2911475" y="2867025"/>
          <p14:tracePt t="61866" x="2867025" y="2911475"/>
          <p14:tracePt t="61883" x="2847975" y="2928938"/>
          <p14:tracePt t="61898" x="2840038" y="2938463"/>
          <p14:tracePt t="61931" x="2840038" y="2955925"/>
          <p14:tracePt t="61948" x="2840038" y="2973388"/>
          <p14:tracePt t="61966" x="2840038" y="2982913"/>
          <p14:tracePt t="62019" x="2840038" y="2990850"/>
          <p14:tracePt t="62027" x="2847975" y="3000375"/>
          <p14:tracePt t="62035" x="2857500" y="3017838"/>
          <p14:tracePt t="62048" x="2874963" y="3027363"/>
          <p14:tracePt t="62065" x="2911475" y="3054350"/>
          <p14:tracePt t="62082" x="2965450" y="3089275"/>
          <p14:tracePt t="62116" x="2982913" y="3108325"/>
          <p14:tracePt t="62132" x="3000375" y="3133725"/>
          <p14:tracePt t="62149" x="3009900" y="3133725"/>
          <p14:tracePt t="62165" x="3017838" y="3152775"/>
          <p14:tracePt t="62182" x="3036888" y="3160713"/>
          <p14:tracePt t="62211" x="3054350" y="3170238"/>
          <p14:tracePt t="62227" x="3062288" y="3170238"/>
          <p14:tracePt t="62235" x="3071813" y="3170238"/>
          <p14:tracePt t="62249" x="3089275" y="3170238"/>
          <p14:tracePt t="62265" x="3098800" y="3170238"/>
          <p14:tracePt t="62291" x="3108325" y="3170238"/>
          <p14:tracePt t="62299" x="3125788" y="3170238"/>
          <p14:tracePt t="62316" x="3152775" y="3179763"/>
          <p14:tracePt t="62332" x="3214688" y="3179763"/>
          <p14:tracePt t="62349" x="3286125" y="3179763"/>
          <p14:tracePt t="62365" x="3340100" y="3179763"/>
          <p14:tracePt t="62382" x="3357563" y="3179763"/>
          <p14:tracePt t="62399" x="3384550" y="3179763"/>
          <p14:tracePt t="62435" x="3394075" y="3179763"/>
          <p14:tracePt t="62449" x="3402013" y="3179763"/>
          <p14:tracePt t="62466" x="3429000" y="3179763"/>
          <p14:tracePt t="62523" x="3455988" y="3187700"/>
          <p14:tracePt t="62532" x="3473450" y="3197225"/>
          <p14:tracePt t="62539" x="3482975" y="3205163"/>
          <p14:tracePt t="62549" x="3509963" y="3205163"/>
          <p14:tracePt t="62566" x="3544888" y="3214688"/>
          <p14:tracePt t="62583" x="3562350" y="3214688"/>
          <p14:tracePt t="62611" x="3571875" y="3214688"/>
          <p14:tracePt t="62627" x="3589338" y="3224213"/>
          <p14:tracePt t="62635" x="3598863" y="3224213"/>
          <p14:tracePt t="62650" x="3670300" y="3224213"/>
          <p14:tracePt t="62666" x="3741738" y="3232150"/>
          <p14:tracePt t="62683" x="3840163" y="3232150"/>
          <p14:tracePt t="62699" x="3973513" y="3259138"/>
          <p14:tracePt t="62717" x="4116388" y="3276600"/>
          <p14:tracePt t="62733" x="4251325" y="3303588"/>
          <p14:tracePt t="62750" x="4375150" y="3322638"/>
          <p14:tracePt t="62766" x="4510088" y="3330575"/>
          <p14:tracePt t="62784" x="4660900" y="3330575"/>
          <p14:tracePt t="62800" x="4830763" y="3330575"/>
          <p14:tracePt t="62816" x="4983163" y="3330575"/>
          <p14:tracePt t="62833" x="5143500" y="3330575"/>
          <p14:tracePt t="62850" x="5313363" y="3330575"/>
          <p14:tracePt t="62867" x="5394325" y="3330575"/>
          <p14:tracePt t="62884" x="5491163" y="3330575"/>
          <p14:tracePt t="62900" x="5616575" y="3330575"/>
          <p14:tracePt t="62916" x="5759450" y="3330575"/>
          <p14:tracePt t="62934" x="5894388" y="3322638"/>
          <p14:tracePt t="62950" x="6000750" y="3322638"/>
          <p14:tracePt t="62967" x="6116638" y="3322638"/>
          <p14:tracePt t="62983" x="6276975" y="3313113"/>
          <p14:tracePt t="63000" x="6456363" y="3286125"/>
          <p14:tracePt t="63017" x="6670675" y="3268663"/>
          <p14:tracePt t="63035" x="6848475" y="3251200"/>
          <p14:tracePt t="63050" x="7000875" y="3224213"/>
          <p14:tracePt t="63067" x="7045325" y="3224213"/>
          <p14:tracePt t="63084" x="7081838" y="3214688"/>
          <p14:tracePt t="63100" x="7126288" y="3205163"/>
          <p14:tracePt t="63117" x="7224713" y="3197225"/>
          <p14:tracePt t="63134" x="7286625" y="3187700"/>
          <p14:tracePt t="63150" x="7419975" y="3160713"/>
          <p14:tracePt t="63167" x="7599363" y="3143250"/>
          <p14:tracePt t="63184" x="7769225" y="3098800"/>
          <p14:tracePt t="63201" x="7929563" y="3071813"/>
          <p14:tracePt t="63218" x="8054975" y="3054350"/>
          <p14:tracePt t="63235" x="8188325" y="3036888"/>
          <p14:tracePt t="63251" x="8269288" y="3027363"/>
          <p14:tracePt t="63267" x="8348663" y="3000375"/>
          <p14:tracePt t="63284" x="8447088" y="2990850"/>
          <p14:tracePt t="63301" x="8555038" y="2973388"/>
          <p14:tracePt t="63317" x="8643938" y="2955925"/>
          <p14:tracePt t="63334" x="8705850" y="2955925"/>
          <p14:tracePt t="63351" x="8751888" y="2955925"/>
          <p14:tracePt t="63367" x="8804275" y="2955925"/>
          <p14:tracePt t="63384" x="8867775" y="2955925"/>
          <p14:tracePt t="63401" x="8929688" y="2955925"/>
          <p14:tracePt t="63418" x="9144000" y="2955925"/>
          <p14:tracePt t="63434" x="9304338" y="2946400"/>
          <p14:tracePt t="63451" x="9429750" y="2946400"/>
          <p14:tracePt t="63468" x="9528175" y="2946400"/>
          <p14:tracePt t="63484" x="9599613" y="2946400"/>
          <p14:tracePt t="63501" x="9617075" y="2946400"/>
          <p14:tracePt t="63517" x="9644063" y="2946400"/>
          <p14:tracePt t="63535" x="9661525" y="2946400"/>
          <p14:tracePt t="63568" x="9688513" y="2946400"/>
          <p14:tracePt t="63584" x="9698038" y="2946400"/>
          <p14:tracePt t="63601" x="9715500" y="2946400"/>
          <p14:tracePt t="63618" x="9725025" y="2946400"/>
          <p14:tracePt t="63635" x="9752013" y="2946400"/>
          <p14:tracePt t="63651" x="9786938" y="2946400"/>
          <p14:tracePt t="63668" x="9858375" y="2946400"/>
          <p14:tracePt t="63684" x="9939338" y="2946400"/>
          <p14:tracePt t="63702" x="9974263" y="2955925"/>
          <p14:tracePt t="63718" x="9983788" y="2955925"/>
          <p14:tracePt t="66484" x="9966325" y="2955925"/>
          <p14:tracePt t="66491" x="9947275" y="2955925"/>
          <p14:tracePt t="66498" x="9920288" y="2955925"/>
          <p14:tracePt t="66507" x="9885363" y="2955925"/>
          <p14:tracePt t="66523" x="9804400" y="2955925"/>
          <p14:tracePt t="66540" x="9644063" y="2955925"/>
          <p14:tracePt t="66556" x="9412288" y="2955925"/>
          <p14:tracePt t="66573" x="9144000" y="2955925"/>
          <p14:tracePt t="66590" x="8848725" y="2955925"/>
          <p14:tracePt t="66607" x="8528050" y="2955925"/>
          <p14:tracePt t="66623" x="8161338" y="2955925"/>
          <p14:tracePt t="66640" x="7724775" y="2955925"/>
          <p14:tracePt t="66642" x="7483475" y="2955925"/>
          <p14:tracePt t="66657" x="7232650" y="2955925"/>
          <p14:tracePt t="66674" x="6751638" y="2955925"/>
          <p14:tracePt t="66690" x="6045200" y="2955925"/>
          <p14:tracePt t="66707" x="5653088" y="2955925"/>
          <p14:tracePt t="66723" x="5259388" y="2955925"/>
          <p14:tracePt t="66740" x="4867275" y="2955925"/>
          <p14:tracePt t="66757" x="4456113" y="2955925"/>
          <p14:tracePt t="66773" x="3990975" y="2955925"/>
          <p14:tracePt t="66790" x="3527425" y="2955925"/>
          <p14:tracePt t="66807" x="3160713" y="2955925"/>
          <p14:tracePt t="66824" x="2884488" y="2955925"/>
          <p14:tracePt t="66840" x="2670175" y="2955925"/>
          <p14:tracePt t="66858" x="2598738" y="2955925"/>
          <p14:tracePt t="66890" x="2589213" y="2955925"/>
          <p14:tracePt t="66907" x="2562225" y="2955925"/>
          <p14:tracePt t="66979" x="2554288" y="2955925"/>
          <p14:tracePt t="66986" x="2544763" y="2955925"/>
          <p14:tracePt t="66994" x="2536825" y="2955925"/>
          <p14:tracePt t="67007" x="2500313" y="2955925"/>
          <p14:tracePt t="67024" x="2465388" y="2965450"/>
          <p14:tracePt t="67041" x="2401888" y="2973388"/>
          <p14:tracePt t="67058" x="2251075" y="3000375"/>
          <p14:tracePt t="67074" x="2017713" y="3027363"/>
          <p14:tracePt t="67091" x="1938338" y="3036888"/>
          <p14:tracePt t="67107" x="1928813" y="3036888"/>
          <p14:tracePt t="67579" x="1919288" y="3036888"/>
          <p14:tracePt t="67587" x="1911350" y="3036888"/>
          <p14:tracePt t="67627" x="1919288" y="3027363"/>
          <p14:tracePt t="67643" x="1919288" y="3017838"/>
          <p14:tracePt t="67651" x="1938338" y="3009900"/>
          <p14:tracePt t="67675" x="1946275" y="3000375"/>
          <p14:tracePt t="67691" x="1965325" y="3000375"/>
          <p14:tracePt t="67699" x="1973263" y="2990850"/>
          <p14:tracePt t="67740" x="1982788" y="2982913"/>
          <p14:tracePt t="67747" x="1990725" y="2973388"/>
          <p14:tracePt t="67758" x="2000250" y="2965450"/>
          <p14:tracePt t="67776" x="2009775" y="2955925"/>
          <p14:tracePt t="67835" x="2017713" y="2946400"/>
          <p14:tracePt t="67843" x="2027238" y="2938463"/>
          <p14:tracePt t="68227" x="2036763" y="2938463"/>
          <p14:tracePt t="68235" x="2044700" y="2938463"/>
          <p14:tracePt t="87643" x="2044700" y="2946400"/>
          <p14:tracePt t="87666" x="2044700" y="2955925"/>
          <p14:tracePt t="87675" x="2044700" y="2965450"/>
          <p14:tracePt t="87682" x="2054225" y="2965450"/>
          <p14:tracePt t="87698" x="2054225" y="2973388"/>
          <p14:tracePt t="87714" x="2071688" y="2990850"/>
          <p14:tracePt t="87731" x="2081213" y="3009900"/>
          <p14:tracePt t="87745" x="2089150" y="3027363"/>
          <p14:tracePt t="87762" x="2108200" y="3081338"/>
          <p14:tracePt t="87778" x="2125663" y="3125788"/>
          <p14:tracePt t="87795" x="2133600" y="3152775"/>
          <p14:tracePt t="87811" x="2170113" y="3214688"/>
          <p14:tracePt t="87828" x="2205038" y="3295650"/>
          <p14:tracePt t="87845" x="2241550" y="3375025"/>
          <p14:tracePt t="87862" x="2276475" y="3438525"/>
          <p14:tracePt t="87878" x="2322513" y="3509963"/>
          <p14:tracePt t="87895" x="2366963" y="3562350"/>
          <p14:tracePt t="87912" x="2393950" y="3589338"/>
          <p14:tracePt t="87928" x="2411413" y="3598863"/>
          <p14:tracePt t="87945" x="2428875" y="3616325"/>
          <p14:tracePt t="87962" x="2446338" y="3625850"/>
          <p14:tracePt t="87978" x="2455863" y="3625850"/>
          <p14:tracePt t="88012" x="2455863" y="3616325"/>
          <p14:tracePt t="88028" x="2401888" y="3714750"/>
          <p14:tracePt t="88523" x="2393950" y="3732213"/>
          <p14:tracePt t="88531" x="2384425" y="3741738"/>
          <p14:tracePt t="88538" x="2374900" y="3751263"/>
          <p14:tracePt t="88547" x="2374900" y="3759200"/>
          <p14:tracePt t="88603" x="2374900" y="3751263"/>
          <p14:tracePt t="88634" x="2384425" y="3741738"/>
          <p14:tracePt t="88650" x="2393950" y="3732213"/>
          <p14:tracePt t="88692" x="2393950" y="3724275"/>
          <p14:tracePt t="88698" x="2393950" y="3714750"/>
          <p14:tracePt t="88706" x="2393950" y="3705225"/>
          <p14:tracePt t="88747" x="2401888" y="3697288"/>
          <p14:tracePt t="88755" x="2411413" y="3687763"/>
          <p14:tracePt t="88763" x="2411413" y="3679825"/>
          <p14:tracePt t="88780" x="2411413" y="3660775"/>
          <p14:tracePt t="88796" x="2428875" y="3643313"/>
          <p14:tracePt t="88813" x="2438400" y="3625850"/>
          <p14:tracePt t="88830" x="2446338" y="3616325"/>
          <p14:tracePt t="88847" x="2446338" y="3608388"/>
          <p14:tracePt t="88880" x="2446338" y="3598863"/>
          <p14:tracePt t="89191" x="2455863" y="3598863"/>
          <p14:tracePt t="89207" x="2465388" y="3598863"/>
          <p14:tracePt t="89215" x="2473325" y="3598863"/>
          <p14:tracePt t="89222" x="2509838" y="3598863"/>
          <p14:tracePt t="89231" x="2544763" y="3598863"/>
          <p14:tracePt t="89247" x="2598738" y="3598863"/>
          <p14:tracePt t="89264" x="2732088" y="3608388"/>
          <p14:tracePt t="89281" x="2901950" y="3616325"/>
          <p14:tracePt t="89298" x="3125788" y="3616325"/>
          <p14:tracePt t="89314" x="3384550" y="3625850"/>
          <p14:tracePt t="89330" x="3679825" y="3625850"/>
          <p14:tracePt t="89347" x="4017963" y="3625850"/>
          <p14:tracePt t="89364" x="4340225" y="3625850"/>
          <p14:tracePt t="89381" x="4589463" y="3633788"/>
          <p14:tracePt t="89398" x="4830763" y="3660775"/>
          <p14:tracePt t="89414" x="4919663" y="3679825"/>
          <p14:tracePt t="89431" x="4973638" y="3687763"/>
          <p14:tracePt t="89447" x="5010150" y="3687763"/>
          <p14:tracePt t="89464" x="5089525" y="3687763"/>
          <p14:tracePt t="89481" x="5153025" y="3687763"/>
          <p14:tracePt t="89498" x="5214938" y="3687763"/>
          <p14:tracePt t="89514" x="5232400" y="3687763"/>
          <p14:tracePt t="89531" x="5286375" y="3687763"/>
          <p14:tracePt t="89548" x="5340350" y="3687763"/>
          <p14:tracePt t="89564" x="5411788" y="3687763"/>
          <p14:tracePt t="89582" x="5438775" y="3687763"/>
          <p14:tracePt t="89598" x="5465763" y="3687763"/>
          <p14:tracePt t="89614" x="5500688" y="3687763"/>
          <p14:tracePt t="89631" x="5518150" y="3687763"/>
          <p14:tracePt t="89688" x="5537200" y="3687763"/>
          <p14:tracePt t="89694" x="5545138" y="3687763"/>
          <p14:tracePt t="89703" x="5562600" y="3687763"/>
          <p14:tracePt t="89715" x="5572125" y="3687763"/>
          <p14:tracePt t="89732" x="5589588" y="3687763"/>
          <p14:tracePt t="89749" x="5661025" y="3687763"/>
          <p14:tracePt t="89765" x="5741988" y="3687763"/>
          <p14:tracePt t="89782" x="5840413" y="3687763"/>
          <p14:tracePt t="89798" x="5938838" y="3687763"/>
          <p14:tracePt t="89815" x="6072188" y="3670300"/>
          <p14:tracePt t="89831" x="6215063" y="3660775"/>
          <p14:tracePt t="89848" x="6348413" y="3660775"/>
          <p14:tracePt t="89865" x="6446838" y="3660775"/>
          <p14:tracePt t="89881" x="6483350" y="3652838"/>
          <p14:tracePt t="89898" x="6527800" y="3652838"/>
          <p14:tracePt t="89915" x="6572250" y="3652838"/>
          <p14:tracePt t="89932" x="6626225" y="3652838"/>
          <p14:tracePt t="89948" x="6680200" y="3652838"/>
          <p14:tracePt t="89966" x="6715125" y="3643313"/>
          <p14:tracePt t="89982" x="6759575" y="3643313"/>
          <p14:tracePt t="89999" x="6777038" y="3643313"/>
          <p14:tracePt t="90015" x="6796088" y="3643313"/>
          <p14:tracePt t="90032" x="6823075" y="3643313"/>
          <p14:tracePt t="90048" x="6831013" y="3643313"/>
          <p14:tracePt t="90065" x="6875463" y="3633788"/>
          <p14:tracePt t="90082" x="6902450" y="3625850"/>
          <p14:tracePt t="90099" x="6938963" y="3589338"/>
          <p14:tracePt t="90115" x="6946900" y="3589338"/>
          <p14:tracePt t="90132" x="6946900" y="3581400"/>
          <p14:tracePt t="90149" x="6973888" y="3562350"/>
          <p14:tracePt t="90527" x="6965950" y="3571875"/>
          <p14:tracePt t="90534" x="6956425" y="3581400"/>
          <p14:tracePt t="90542" x="6938963" y="3608388"/>
          <p14:tracePt t="90575" x="6946900" y="3598863"/>
          <p14:tracePt t="90583" x="6946900" y="3589338"/>
          <p14:tracePt t="90591" x="6983413" y="3589338"/>
          <p14:tracePt t="90599" x="7027863" y="3571875"/>
          <p14:tracePt t="90616" x="7089775" y="3536950"/>
          <p14:tracePt t="90633" x="7116763" y="3536950"/>
          <p14:tracePt t="90649" x="7143750" y="3527425"/>
          <p14:tracePt t="90666" x="7215188" y="3509963"/>
          <p14:tracePt t="90683" x="7313613" y="3500438"/>
          <p14:tracePt t="90700" x="7394575" y="3500438"/>
          <p14:tracePt t="90703" x="7473950" y="3500438"/>
          <p14:tracePt t="90717" x="7581900" y="3500438"/>
          <p14:tracePt t="90733" x="7786688" y="3500438"/>
          <p14:tracePt t="90750" x="8126413" y="3500438"/>
          <p14:tracePt t="90767" x="8304213" y="3500438"/>
          <p14:tracePt t="90783" x="8447088" y="3500438"/>
          <p14:tracePt t="90800" x="8545513" y="3500438"/>
          <p14:tracePt t="90816" x="8599488" y="3500438"/>
          <p14:tracePt t="90833" x="8626475" y="3500438"/>
          <p14:tracePt t="90850" x="8680450" y="3500438"/>
          <p14:tracePt t="90867" x="8742363" y="3500438"/>
          <p14:tracePt t="90883" x="8796338" y="3500438"/>
          <p14:tracePt t="90900" x="8858250" y="3500438"/>
          <p14:tracePt t="90917" x="8939213" y="3500438"/>
          <p14:tracePt t="90934" x="9082088" y="3500438"/>
          <p14:tracePt t="90950" x="9161463" y="3500438"/>
          <p14:tracePt t="90967" x="9242425" y="3500438"/>
          <p14:tracePt t="90983" x="9296400" y="3500438"/>
          <p14:tracePt t="91000" x="9304338" y="3500438"/>
          <p14:tracePt t="91103" x="9313863" y="3500438"/>
          <p14:tracePt t="91119" x="9323388" y="3500438"/>
          <p14:tracePt t="91127" x="9331325" y="3500438"/>
          <p14:tracePt t="91183" x="9340850" y="3500438"/>
          <p14:tracePt t="91198" x="9358313" y="3500438"/>
          <p14:tracePt t="91206" x="9367838" y="3500438"/>
          <p14:tracePt t="91217" x="9402763" y="3500438"/>
          <p14:tracePt t="91234" x="9456738" y="3500438"/>
          <p14:tracePt t="91251" x="9510713" y="3500438"/>
          <p14:tracePt t="91267" x="9609138" y="3500438"/>
          <p14:tracePt t="91284" x="9732963" y="3500438"/>
          <p14:tracePt t="91301" x="9804400" y="3500438"/>
          <p14:tracePt t="91318" x="9823450" y="3500438"/>
          <p14:tracePt t="91591" x="9831388" y="3500438"/>
          <p14:tracePt t="91655" x="9831388" y="3490913"/>
          <p14:tracePt t="91670" x="9823450" y="3490913"/>
          <p14:tracePt t="91783" x="9813925" y="3482975"/>
          <p14:tracePt t="91790" x="9813925" y="3473450"/>
          <p14:tracePt t="91815" x="9813925" y="3465513"/>
          <p14:tracePt t="91839" x="9813925" y="3455988"/>
          <p14:tracePt t="91863" x="9813925" y="3438525"/>
          <p14:tracePt t="91911" x="9813925" y="3411538"/>
          <p14:tracePt t="91918" x="9813925" y="3402013"/>
          <p14:tracePt t="91926" x="9823450" y="3394075"/>
          <p14:tracePt t="91942" x="9823450" y="3367088"/>
          <p14:tracePt t="91952" x="9823450" y="3357563"/>
          <p14:tracePt t="91968" x="9831388" y="3340100"/>
          <p14:tracePt t="91985" x="9831388" y="3303588"/>
          <p14:tracePt t="92002" x="9831388" y="3295650"/>
          <p14:tracePt t="92036" x="9831388" y="3286125"/>
          <p14:tracePt t="92940" x="9831388" y="3276600"/>
          <p14:tracePt t="92963" x="9804400" y="3276600"/>
          <p14:tracePt t="92971" x="9786938" y="3276600"/>
          <p14:tracePt t="92987" x="9732963" y="3276600"/>
          <p14:tracePt t="93004" x="9705975" y="3276600"/>
          <p14:tracePt t="93020" x="9671050" y="3276600"/>
          <p14:tracePt t="93037" x="9626600" y="3276600"/>
          <p14:tracePt t="93054" x="9572625" y="3276600"/>
          <p14:tracePt t="93070" x="9528175" y="3286125"/>
          <p14:tracePt t="93087" x="9412288" y="3303588"/>
          <p14:tracePt t="93104" x="9269413" y="3313113"/>
          <p14:tracePt t="93122" x="9082088" y="3313113"/>
          <p14:tracePt t="93138" x="8680450" y="3313113"/>
          <p14:tracePt t="93155" x="8242300" y="3313113"/>
          <p14:tracePt t="93171" x="7562850" y="3313113"/>
          <p14:tracePt t="93187" x="6759575" y="3313113"/>
          <p14:tracePt t="93204" x="5919788" y="3313113"/>
          <p14:tracePt t="93221" x="5116513" y="3313113"/>
          <p14:tracePt t="93237" x="4465638" y="3313113"/>
          <p14:tracePt t="93254" x="3956050" y="3313113"/>
          <p14:tracePt t="93271" x="3562350" y="3313113"/>
          <p14:tracePt t="93288" x="3268663" y="3313113"/>
          <p14:tracePt t="93304" x="3027363" y="3313113"/>
          <p14:tracePt t="93322" x="2795588" y="3313113"/>
          <p14:tracePt t="93338" x="2732088" y="3313113"/>
          <p14:tracePt t="93355" x="2687638" y="3313113"/>
          <p14:tracePt t="93371" x="2670175" y="3313113"/>
          <p14:tracePt t="93451" x="2660650" y="3313113"/>
          <p14:tracePt t="93466" x="2643188" y="3313113"/>
          <p14:tracePt t="93474" x="2633663" y="3313113"/>
          <p14:tracePt t="93482" x="2616200" y="3313113"/>
          <p14:tracePt t="93491" x="2589213" y="3313113"/>
          <p14:tracePt t="93504" x="2562225" y="3313113"/>
          <p14:tracePt t="93522" x="2482850" y="3313113"/>
          <p14:tracePt t="93538" x="2401888" y="3295650"/>
          <p14:tracePt t="93555" x="2322513" y="3286125"/>
          <p14:tracePt t="93572" x="2276475" y="3286125"/>
          <p14:tracePt t="93588" x="2259013" y="3286125"/>
          <p14:tracePt t="93605" x="2241550" y="3286125"/>
          <p14:tracePt t="93771" x="2224088" y="3286125"/>
          <p14:tracePt t="93787" x="2214563" y="3286125"/>
          <p14:tracePt t="93803" x="2205038" y="3286125"/>
          <p14:tracePt t="93811" x="2197100" y="3286125"/>
          <p14:tracePt t="93822" x="2179638" y="3286125"/>
          <p14:tracePt t="93838" x="2170113" y="3286125"/>
          <p14:tracePt t="94307" x="2152650" y="3286125"/>
          <p14:tracePt t="94315" x="2143125" y="3286125"/>
          <p14:tracePt t="94323" x="2133600" y="3303588"/>
          <p14:tracePt t="94340" x="2089150" y="3375025"/>
          <p14:tracePt t="94356" x="2062163" y="3446463"/>
          <p14:tracePt t="94373" x="2054225" y="3446463"/>
          <p14:tracePt t="99759" x="2054225" y="3455988"/>
          <p14:tracePt t="99774" x="2044700" y="3455988"/>
          <p14:tracePt t="99783" x="2036763" y="3455988"/>
          <p14:tracePt t="99854" x="2027238" y="3455988"/>
          <p14:tracePt t="99863" x="2017713" y="3455988"/>
          <p14:tracePt t="99967" x="2017713" y="3446463"/>
          <p14:tracePt t="99974" x="2017713" y="3438525"/>
          <p14:tracePt t="99983" x="2017713" y="3429000"/>
          <p14:tracePt t="100000" x="2017713" y="3411538"/>
          <p14:tracePt t="100016" x="2017713" y="3402013"/>
          <p14:tracePt t="100050" x="2017713" y="3384550"/>
          <p14:tracePt t="100067" x="2017713" y="3375025"/>
          <p14:tracePt t="100086" x="2017713" y="3367088"/>
          <p14:tracePt t="100100" x="2017713" y="3357563"/>
          <p14:tracePt t="100117" x="2017713" y="3348038"/>
          <p14:tracePt t="100175" x="2017713" y="3340100"/>
          <p14:tracePt t="100182" x="2017713" y="3330575"/>
          <p14:tracePt t="100399" x="2017713" y="3313113"/>
          <p14:tracePt t="100406" x="2017713" y="3303588"/>
          <p14:tracePt t="100511" x="2017713" y="3295650"/>
          <p14:tracePt t="100526" x="2017713" y="3276600"/>
          <p14:tracePt t="100534" x="2027238" y="3268663"/>
          <p14:tracePt t="100542" x="2027238" y="3259138"/>
          <p14:tracePt t="100551" x="2036763" y="3251200"/>
          <p14:tracePt t="100575" x="2036763" y="3232150"/>
          <p14:tracePt t="100584" x="2036763" y="3224213"/>
          <p14:tracePt t="101363" x="2036763" y="3241675"/>
          <p14:tracePt t="101370" x="2036763" y="3251200"/>
          <p14:tracePt t="101395" x="2036763" y="3259138"/>
          <p14:tracePt t="101402" x="2036763" y="3268663"/>
          <p14:tracePt t="101410" x="2036763" y="3276600"/>
          <p14:tracePt t="101419" x="2036763" y="3295650"/>
          <p14:tracePt t="101436" x="2036763" y="3303588"/>
          <p14:tracePt t="101458" x="2036763" y="3322638"/>
          <p14:tracePt t="101491" x="2036763" y="3330575"/>
          <p14:tracePt t="101499" x="2036763" y="3340100"/>
          <p14:tracePt t="106138" x="2036763" y="3348038"/>
          <p14:tracePt t="106146" x="2036763" y="3357563"/>
          <p14:tracePt t="106163" x="2036763" y="3367088"/>
          <p14:tracePt t="106170" x="2036763" y="3375025"/>
          <p14:tracePt t="106251" x="2044700" y="3384550"/>
          <p14:tracePt t="106258" x="2054225" y="3384550"/>
          <p14:tracePt t="106266" x="2081213" y="3384550"/>
          <p14:tracePt t="106278" x="2089150" y="3384550"/>
          <p14:tracePt t="106295" x="2125663" y="3375025"/>
          <p14:tracePt t="106311" x="2160588" y="3330575"/>
          <p14:tracePt t="106328" x="2205038" y="3303588"/>
          <p14:tracePt t="106344" x="2232025" y="3276600"/>
          <p14:tracePt t="106362" x="2241550" y="3276600"/>
          <p14:tracePt t="107099" x="2232025" y="3268663"/>
          <p14:tracePt t="107107" x="2224088" y="3268663"/>
          <p14:tracePt t="107115" x="2214563" y="3268663"/>
          <p14:tracePt t="107179" x="2205038" y="3268663"/>
          <p14:tracePt t="107194" x="2197100" y="3268663"/>
          <p14:tracePt t="107210" x="2197100" y="3286125"/>
          <p14:tracePt t="107275" x="2187575" y="3295650"/>
          <p14:tracePt t="107282" x="2187575" y="3303588"/>
          <p14:tracePt t="107306" x="2187575" y="3313113"/>
          <p14:tracePt t="107315" x="2170113" y="3340100"/>
          <p14:tracePt t="107322" x="2160588" y="3357563"/>
          <p14:tracePt t="107331" x="2160588" y="3402013"/>
          <p14:tracePt t="107346" x="2160588" y="3438525"/>
          <p14:tracePt t="107363" x="2160588" y="3490913"/>
          <p14:tracePt t="107380" x="2160588" y="3581400"/>
          <p14:tracePt t="107396" x="2179638" y="3714750"/>
          <p14:tracePt t="107413" x="2224088" y="3848100"/>
          <p14:tracePt t="107430" x="2268538" y="3973513"/>
          <p14:tracePt t="107446" x="2322513" y="4089400"/>
          <p14:tracePt t="107463" x="2357438" y="4160838"/>
          <p14:tracePt t="107579" x="2366963" y="4179888"/>
          <p14:tracePt t="107586" x="2374900" y="4187825"/>
          <p14:tracePt t="107597" x="2393950" y="4197350"/>
          <p14:tracePt t="107613" x="2419350" y="4205288"/>
          <p14:tracePt t="107630" x="2446338" y="4224338"/>
          <p14:tracePt t="107647" x="2482850" y="4251325"/>
          <p14:tracePt t="107663" x="2490788" y="4313238"/>
          <p14:tracePt t="107680" x="2490788" y="4367213"/>
          <p14:tracePt t="107697" x="2490788" y="4375150"/>
          <p14:tracePt t="108119" x="2490788" y="4357688"/>
          <p14:tracePt t="108127" x="2482850" y="4348163"/>
          <p14:tracePt t="108134" x="2473325" y="4322763"/>
          <p14:tracePt t="108148" x="2465388" y="4322763"/>
          <p14:tracePt t="108164" x="2446338" y="4295775"/>
          <p14:tracePt t="108181" x="2428875" y="4276725"/>
          <p14:tracePt t="108215" x="2428875" y="4268788"/>
          <p14:tracePt t="108232" x="2428875" y="4259263"/>
          <p14:tracePt t="108343" x="2428875" y="4241800"/>
          <p14:tracePt t="108350" x="2428875" y="4232275"/>
          <p14:tracePt t="108375" x="2428875" y="4224338"/>
          <p14:tracePt t="108407" x="2428875" y="4214813"/>
          <p14:tracePt t="108415" x="2438400" y="4214813"/>
          <p14:tracePt t="108422" x="2455863" y="4197350"/>
          <p14:tracePt t="108431" x="2490788" y="4187825"/>
          <p14:tracePt t="108448" x="2581275" y="4170363"/>
          <p14:tracePt t="108465" x="2660650" y="4133850"/>
          <p14:tracePt t="108482" x="2776538" y="4089400"/>
          <p14:tracePt t="108499" x="2901950" y="4037013"/>
          <p14:tracePt t="108515" x="2990850" y="4010025"/>
          <p14:tracePt t="108532" x="3017838" y="4010025"/>
          <p14:tracePt t="108583" x="3027363" y="4010025"/>
          <p14:tracePt t="108598" x="3044825" y="4010025"/>
          <p14:tracePt t="108607" x="3054350" y="4010025"/>
          <p14:tracePt t="108615" x="3089275" y="4010025"/>
          <p14:tracePt t="108632" x="3125788" y="4010025"/>
          <p14:tracePt t="108649" x="3214688" y="4010025"/>
          <p14:tracePt t="108665" x="3357563" y="4010025"/>
          <p14:tracePt t="108682" x="3509963" y="4010025"/>
          <p14:tracePt t="108699" x="3660775" y="4000500"/>
          <p14:tracePt t="108715" x="3813175" y="3983038"/>
          <p14:tracePt t="108732" x="3956050" y="3965575"/>
          <p14:tracePt t="108750" x="4116388" y="3929063"/>
          <p14:tracePt t="108766" x="4313238" y="3911600"/>
          <p14:tracePt t="108782" x="4465638" y="3911600"/>
          <p14:tracePt t="108799" x="4633913" y="3894138"/>
          <p14:tracePt t="108816" x="4822825" y="3894138"/>
          <p14:tracePt t="108832" x="5037138" y="3894138"/>
          <p14:tracePt t="108849" x="5224463" y="3894138"/>
          <p14:tracePt t="108866" x="5402263" y="3894138"/>
          <p14:tracePt t="108882" x="5589588" y="3894138"/>
          <p14:tracePt t="108899" x="5795963" y="3894138"/>
          <p14:tracePt t="108916" x="6010275" y="3894138"/>
          <p14:tracePt t="108932" x="6197600" y="3894138"/>
          <p14:tracePt t="108950" x="6510338" y="3894138"/>
          <p14:tracePt t="108966" x="6715125" y="3894138"/>
          <p14:tracePt t="108983" x="6911975" y="3894138"/>
          <p14:tracePt t="109000" x="7108825" y="3884613"/>
          <p14:tracePt t="109016" x="7277100" y="3867150"/>
          <p14:tracePt t="109033" x="7402513" y="3857625"/>
          <p14:tracePt t="109050" x="7510463" y="3857625"/>
          <p14:tracePt t="109066" x="7589838" y="3857625"/>
          <p14:tracePt t="109083" x="7653338" y="3857625"/>
          <p14:tracePt t="109099" x="7697788" y="3857625"/>
          <p14:tracePt t="109116" x="7715250" y="3857625"/>
          <p14:tracePt t="109134" x="7769225" y="3857625"/>
          <p14:tracePt t="109150" x="7796213" y="3857625"/>
          <p14:tracePt t="109166" x="7831138" y="3830638"/>
          <p14:tracePt t="109183" x="7875588" y="3830638"/>
          <p14:tracePt t="109200" x="7929563" y="3830638"/>
          <p14:tracePt t="109216" x="7974013" y="3822700"/>
          <p14:tracePt t="109233" x="8018463" y="3822700"/>
          <p14:tracePt t="109250" x="8045450" y="3822700"/>
          <p14:tracePt t="109266" x="8072438" y="3822700"/>
          <p14:tracePt t="109382" x="8089900" y="3822700"/>
          <p14:tracePt t="109495" x="8108950" y="3822700"/>
          <p14:tracePt t="109502" x="8116888" y="3822700"/>
          <p14:tracePt t="109543" x="8126413" y="3822700"/>
          <p14:tracePt t="109559" x="8143875" y="3822700"/>
          <p14:tracePt t="109567" x="8153400" y="3822700"/>
          <p14:tracePt t="109583" x="8180388" y="3822700"/>
          <p14:tracePt t="109590" x="8188325" y="3822700"/>
          <p14:tracePt t="109600" x="8205788" y="3822700"/>
          <p14:tracePt t="109617" x="8242300" y="3822700"/>
          <p14:tracePt t="109633" x="8277225" y="3822700"/>
          <p14:tracePt t="109650" x="8313738" y="3822700"/>
          <p14:tracePt t="109667" x="8340725" y="3822700"/>
          <p14:tracePt t="109684" x="8348663" y="3822700"/>
          <p14:tracePt t="109686" x="8367713" y="3822700"/>
          <p14:tracePt t="109863" x="8394700" y="3822700"/>
          <p14:tracePt t="109895" x="8412163" y="3822700"/>
          <p14:tracePt t="109911" x="8420100" y="3822700"/>
          <p14:tracePt t="109919" x="8429625" y="3822700"/>
          <p14:tracePt t="109926" x="8429625" y="3813175"/>
          <p14:tracePt t="109935" x="8439150" y="3813175"/>
          <p14:tracePt t="109951" x="8456613" y="3813175"/>
          <p14:tracePt t="109967" x="8474075" y="3813175"/>
          <p14:tracePt t="109984" x="8491538" y="3813175"/>
          <p14:tracePt t="110001" x="8518525" y="3813175"/>
          <p14:tracePt t="110018" x="8537575" y="3813175"/>
          <p14:tracePt t="110034" x="8562975" y="3813175"/>
          <p14:tracePt t="110051" x="8599488" y="3813175"/>
          <p14:tracePt t="110068" x="8634413" y="3813175"/>
          <p14:tracePt t="110085" x="8661400" y="3813175"/>
          <p14:tracePt t="110102" x="8715375" y="3813175"/>
          <p14:tracePt t="110118" x="8732838" y="3813175"/>
          <p14:tracePt t="110134" x="8759825" y="3813175"/>
          <p14:tracePt t="110151" x="8786813" y="3813175"/>
          <p14:tracePt t="110168" x="8831263" y="3813175"/>
          <p14:tracePt t="110185" x="8848725" y="3813175"/>
          <p14:tracePt t="110202" x="8885238" y="3813175"/>
          <p14:tracePt t="110218" x="8902700" y="3813175"/>
          <p14:tracePt t="110235" x="8947150" y="3813175"/>
          <p14:tracePt t="110251" x="8991600" y="3813175"/>
          <p14:tracePt t="110268" x="9072563" y="3813175"/>
          <p14:tracePt t="110285" x="9144000" y="3813175"/>
          <p14:tracePt t="110302" x="9331325" y="3813175"/>
          <p14:tracePt t="110318" x="9510713" y="3813175"/>
          <p14:tracePt t="110335" x="9688513" y="3813175"/>
          <p14:tracePt t="110351" x="9848850" y="3813175"/>
          <p14:tracePt t="110368" x="9956800" y="3813175"/>
          <p14:tracePt t="110385" x="10028238" y="3813175"/>
          <p14:tracePt t="110401" x="10063163" y="3813175"/>
          <p14:tracePt t="110418" x="10072688" y="3813175"/>
          <p14:tracePt t="110435" x="10099675" y="3813175"/>
          <p14:tracePt t="110452" x="10117138" y="3813175"/>
          <p14:tracePt t="110468" x="10134600" y="3813175"/>
          <p14:tracePt t="110486" x="10153650" y="3813175"/>
          <p14:tracePt t="110502" x="10180638" y="3813175"/>
          <p14:tracePt t="110519" x="10198100" y="3813175"/>
          <p14:tracePt t="110535" x="10242550" y="3813175"/>
          <p14:tracePt t="110552" x="10277475" y="3813175"/>
          <p14:tracePt t="110568" x="10313988" y="3813175"/>
          <p14:tracePt t="110585" x="10331450" y="3813175"/>
          <p14:tracePt t="111034" x="10331450" y="3803650"/>
          <p14:tracePt t="111043" x="10331450" y="3795713"/>
          <p14:tracePt t="111114" x="10331450" y="3786188"/>
          <p14:tracePt t="111123" x="10331450" y="3776663"/>
          <p14:tracePt t="111194" x="10323513" y="3759200"/>
          <p14:tracePt t="111210" x="10313988" y="3741738"/>
          <p14:tracePt t="111226" x="10304463" y="3732213"/>
          <p14:tracePt t="111242" x="10296525" y="3724275"/>
          <p14:tracePt t="111251" x="10296525" y="3714750"/>
          <p14:tracePt t="111275" x="10287000" y="3705225"/>
          <p14:tracePt t="111323" x="10287000" y="3697288"/>
          <p14:tracePt t="113294" x="10287000" y="3687763"/>
          <p14:tracePt t="113311" x="10277475" y="3687763"/>
          <p14:tracePt t="113318" x="10252075" y="3687763"/>
          <p14:tracePt t="113334" x="10242550" y="3687763"/>
          <p14:tracePt t="113342" x="10225088" y="3687763"/>
          <p14:tracePt t="113358" x="10198100" y="3687763"/>
          <p14:tracePt t="113374" x="10126663" y="3697288"/>
          <p14:tracePt t="113390" x="10063163" y="3697288"/>
          <p14:tracePt t="113407" x="10010775" y="3705225"/>
          <p14:tracePt t="113424" x="9974263" y="3705225"/>
          <p14:tracePt t="113441" x="9956800" y="3705225"/>
          <p14:tracePt t="113719" x="9939338" y="3705225"/>
          <p14:tracePt t="113726" x="9929813" y="3705225"/>
          <p14:tracePt t="113734" x="9912350" y="3705225"/>
          <p14:tracePt t="113743" x="9875838" y="3705225"/>
          <p14:tracePt t="113758" x="9796463" y="3705225"/>
          <p14:tracePt t="113775" x="9609138" y="3705225"/>
          <p14:tracePt t="113791" x="9331325" y="3714750"/>
          <p14:tracePt t="113808" x="8902700" y="3741738"/>
          <p14:tracePt t="113824" x="8474075" y="3768725"/>
          <p14:tracePt t="113841" x="8143875" y="3786188"/>
          <p14:tracePt t="113858" x="7894638" y="3795713"/>
          <p14:tracePt t="113875" x="7697788" y="3795713"/>
          <p14:tracePt t="113891" x="7483475" y="3795713"/>
          <p14:tracePt t="113908" x="7143750" y="3795713"/>
          <p14:tracePt t="113926" x="6554788" y="3857625"/>
          <p14:tracePt t="113942" x="6188075" y="3911600"/>
          <p14:tracePt t="113959" x="5929313" y="3938588"/>
          <p14:tracePt t="113975" x="5732463" y="3946525"/>
          <p14:tracePt t="113992" x="5554663" y="3946525"/>
          <p14:tracePt t="114009" x="5340350" y="3946525"/>
          <p14:tracePt t="114025" x="5045075" y="3946525"/>
          <p14:tracePt t="114041" x="4652963" y="3946525"/>
          <p14:tracePt t="114059" x="4340225" y="3946525"/>
          <p14:tracePt t="114075" x="4089400" y="3946525"/>
          <p14:tracePt t="114092" x="3911600" y="3946525"/>
          <p14:tracePt t="114109" x="3776663" y="3946525"/>
          <p14:tracePt t="114126" x="3643313" y="3946525"/>
          <p14:tracePt t="114142" x="3544888" y="3946525"/>
          <p14:tracePt t="114159" x="3465513" y="3946525"/>
          <p14:tracePt t="114175" x="3402013" y="3946525"/>
          <p14:tracePt t="114192" x="3330575" y="3938588"/>
          <p14:tracePt t="114209" x="3276600" y="3919538"/>
          <p14:tracePt t="114226" x="3197225" y="3902075"/>
          <p14:tracePt t="114242" x="3116263" y="3875088"/>
          <p14:tracePt t="114259" x="3027363" y="3848100"/>
          <p14:tracePt t="114275" x="2973388" y="3822700"/>
          <p14:tracePt t="114292" x="2955925" y="3813175"/>
          <p14:tracePt t="114310" x="2911475" y="3786188"/>
          <p14:tracePt t="114326" x="2813050" y="3741738"/>
          <p14:tracePt t="114342" x="2759075" y="3724275"/>
          <p14:tracePt t="114359" x="2687638" y="3687763"/>
          <p14:tracePt t="114376" x="2670175" y="3679825"/>
          <p14:tracePt t="114392" x="2625725" y="3660775"/>
          <p14:tracePt t="114409" x="2608263" y="3660775"/>
          <p14:tracePt t="114426" x="2589213" y="3652838"/>
          <p14:tracePt t="114535" x="2598738" y="3652838"/>
          <p14:tracePt t="114550" x="2633663" y="3652838"/>
          <p14:tracePt t="114558" x="2679700" y="3660775"/>
          <p14:tracePt t="114566" x="2714625" y="3670300"/>
          <p14:tracePt t="114576" x="2741613" y="3670300"/>
          <p14:tracePt t="114592" x="2847975" y="3670300"/>
          <p14:tracePt t="114610" x="3017838" y="3705225"/>
          <p14:tracePt t="114626" x="3205163" y="3705225"/>
          <p14:tracePt t="114642" x="3429000" y="3705225"/>
          <p14:tracePt t="114660" x="3643313" y="3705225"/>
          <p14:tracePt t="114676" x="3848100" y="3705225"/>
          <p14:tracePt t="114694" x="4044950" y="3705225"/>
          <p14:tracePt t="114696" x="4152900" y="3705225"/>
          <p14:tracePt t="114709" x="4394200" y="3705225"/>
          <p14:tracePt t="114726" x="4679950" y="3705225"/>
          <p14:tracePt t="114743" x="5027613" y="3705225"/>
          <p14:tracePt t="114760" x="5438775" y="3705225"/>
          <p14:tracePt t="114776" x="5803900" y="3705225"/>
          <p14:tracePt t="114793" x="6108700" y="3705225"/>
          <p14:tracePt t="114810" x="6330950" y="3705225"/>
          <p14:tracePt t="114827" x="6537325" y="3705225"/>
          <p14:tracePt t="114843" x="6688138" y="3705225"/>
          <p14:tracePt t="114860" x="6813550" y="3705225"/>
          <p14:tracePt t="114877" x="6919913" y="3705225"/>
          <p14:tracePt t="114894" x="7054850" y="3705225"/>
          <p14:tracePt t="114910" x="7153275" y="3705225"/>
          <p14:tracePt t="114926" x="7232650" y="3705225"/>
          <p14:tracePt t="114943" x="7348538" y="3724275"/>
          <p14:tracePt t="114960" x="7483475" y="3741738"/>
          <p14:tracePt t="114977" x="7626350" y="3751263"/>
          <p14:tracePt t="114993" x="7769225" y="3751263"/>
          <p14:tracePt t="115010" x="7912100" y="3751263"/>
          <p14:tracePt t="115027" x="8045450" y="3751263"/>
          <p14:tracePt t="115043" x="8170863" y="3751263"/>
          <p14:tracePt t="115061" x="8286750" y="3751263"/>
          <p14:tracePt t="115078" x="8367713" y="3751263"/>
          <p14:tracePt t="115094" x="8528050" y="3751263"/>
          <p14:tracePt t="115110" x="8609013" y="3751263"/>
          <p14:tracePt t="115127" x="8680450" y="3751263"/>
          <p14:tracePt t="115143" x="8759825" y="3751263"/>
          <p14:tracePt t="115160" x="8823325" y="3751263"/>
          <p14:tracePt t="115177" x="8885238" y="3751263"/>
          <p14:tracePt t="115194" x="8966200" y="3751263"/>
          <p14:tracePt t="115210" x="9072563" y="3751263"/>
          <p14:tracePt t="115227" x="9215438" y="3751263"/>
          <p14:tracePt t="115244" x="9375775" y="3751263"/>
          <p14:tracePt t="115260" x="9545638" y="3732213"/>
          <p14:tracePt t="115278" x="9752013" y="3714750"/>
          <p14:tracePt t="115294" x="9848850" y="3714750"/>
          <p14:tracePt t="115311" x="9929813" y="3714750"/>
          <p14:tracePt t="115327" x="9983788" y="3714750"/>
          <p14:tracePt t="115344" x="10001250" y="3714750"/>
          <p14:tracePt t="115382" x="10010775" y="3714750"/>
          <p14:tracePt t="115394" x="10028238" y="3714750"/>
          <p14:tracePt t="115410" x="10063163" y="3714750"/>
          <p14:tracePt t="115427" x="10126663" y="3705225"/>
          <p14:tracePt t="115444" x="10180638" y="3697288"/>
          <p14:tracePt t="115462" x="10252075" y="3697288"/>
          <p14:tracePt t="115477" x="10402888" y="3697288"/>
          <p14:tracePt t="115494" x="10412413" y="3697288"/>
          <p14:tracePt t="115511" x="10429875" y="3697288"/>
          <p14:tracePt t="116202" x="10439400" y="3697288"/>
          <p14:tracePt t="116363" x="10439400" y="3687763"/>
          <p14:tracePt t="116411" x="10439400" y="3660775"/>
          <p14:tracePt t="118727" x="10439400" y="3652838"/>
          <p14:tracePt t="118759" x="10447338" y="3652838"/>
          <p14:tracePt t="121226" x="10439400" y="3652838"/>
          <p14:tracePt t="121234" x="10420350" y="3652838"/>
          <p14:tracePt t="121243" x="10394950" y="3652838"/>
          <p14:tracePt t="121254" x="10358438" y="3652838"/>
          <p14:tracePt t="121271" x="10287000" y="3652838"/>
          <p14:tracePt t="121289" x="10225088" y="3652838"/>
          <p14:tracePt t="121305" x="10045700" y="3652838"/>
          <p14:tracePt t="121322" x="9894888" y="3652838"/>
          <p14:tracePt t="121338" x="9715500" y="3652838"/>
          <p14:tracePt t="121354" x="9528175" y="3652838"/>
          <p14:tracePt t="121372" x="9340850" y="3652838"/>
          <p14:tracePt t="121388" x="9180513" y="3670300"/>
          <p14:tracePt t="121405" x="9018588" y="3687763"/>
          <p14:tracePt t="121421" x="8858250" y="3705225"/>
          <p14:tracePt t="121438" x="8724900" y="3724275"/>
          <p14:tracePt t="121455" x="8609013" y="3741738"/>
          <p14:tracePt t="121472" x="8491538" y="3759200"/>
          <p14:tracePt t="121488" x="8367713" y="3776663"/>
          <p14:tracePt t="121506" x="8116888" y="3795713"/>
          <p14:tracePt t="121522" x="7894638" y="3813175"/>
          <p14:tracePt t="121539" x="7562850" y="3840163"/>
          <p14:tracePt t="121555" x="7143750" y="3848100"/>
          <p14:tracePt t="121572" x="6653213" y="3875088"/>
          <p14:tracePt t="121588" x="6180138" y="3902075"/>
          <p14:tracePt t="121606" x="5741988" y="3946525"/>
          <p14:tracePt t="121622" x="5340350" y="3973513"/>
          <p14:tracePt t="121638" x="4956175" y="3973513"/>
          <p14:tracePt t="121656" x="4537075" y="3973513"/>
          <p14:tracePt t="121672" x="4170363" y="3973513"/>
          <p14:tracePt t="121690" x="3919538" y="3973513"/>
          <p14:tracePt t="121691" x="3830638" y="3973513"/>
          <p14:tracePt t="121706" x="3687763" y="3973513"/>
          <p14:tracePt t="121722" x="3571875" y="3973513"/>
          <p14:tracePt t="121739" x="3500438" y="3973513"/>
          <p14:tracePt t="121756" x="3429000" y="3973513"/>
          <p14:tracePt t="121772" x="3340100" y="3973513"/>
          <p14:tracePt t="121790" x="3251200" y="3973513"/>
          <p14:tracePt t="121806" x="3152775" y="3973513"/>
          <p14:tracePt t="121822" x="3027363" y="3973513"/>
          <p14:tracePt t="121839" x="2911475" y="3973513"/>
          <p14:tracePt t="121856" x="2786063" y="3973513"/>
          <p14:tracePt t="121873" x="2643188" y="3973513"/>
          <p14:tracePt t="121890" x="2419350" y="3973513"/>
          <p14:tracePt t="121906" x="2232025" y="3973513"/>
          <p14:tracePt t="121922" x="2062163" y="3973513"/>
          <p14:tracePt t="121939" x="2036763" y="3973513"/>
          <p14:tracePt t="121956" x="2009775" y="3973513"/>
          <p14:tracePt t="122179" x="2000250" y="3973513"/>
          <p14:tracePt t="122195" x="2000250" y="3983038"/>
          <p14:tracePt t="122202" x="2000250" y="3990975"/>
          <p14:tracePt t="122219" x="2000250" y="4010025"/>
          <p14:tracePt t="122226" x="2000250" y="4027488"/>
          <p14:tracePt t="122242" x="2000250" y="4037013"/>
          <p14:tracePt t="122275" x="2000250" y="4054475"/>
          <p14:tracePt t="122291" x="2009775" y="4062413"/>
          <p14:tracePt t="122299" x="2027238" y="4081463"/>
          <p14:tracePt t="122314" x="2036763" y="4089400"/>
          <p14:tracePt t="122323" x="2054225" y="4089400"/>
          <p14:tracePt t="122340" x="2098675" y="4108450"/>
          <p14:tracePt t="122357" x="2143125" y="4116388"/>
          <p14:tracePt t="122373" x="2160588" y="4116388"/>
          <p14:tracePt t="122390" x="2187575" y="4125913"/>
          <p14:tracePt t="122483" x="2205038" y="4125913"/>
          <p14:tracePt t="122563" x="2224088" y="4143375"/>
          <p14:tracePt t="122570" x="2232025" y="4143375"/>
          <p14:tracePt t="122578" x="2232025" y="4152900"/>
          <p14:tracePt t="122594" x="2241550" y="4160838"/>
          <p14:tracePt t="122627" x="2241550" y="4170363"/>
          <p14:tracePt t="122642" x="2241550" y="4179888"/>
          <p14:tracePt t="122650" x="2259013" y="4197350"/>
          <p14:tracePt t="122659" x="2286000" y="4205288"/>
          <p14:tracePt t="122674" x="2322513" y="4205288"/>
          <p14:tracePt t="122691" x="2384425" y="4205288"/>
          <p14:tracePt t="122707" x="2393950" y="4205288"/>
          <p14:tracePt t="123230" x="2411413" y="4205288"/>
          <p14:tracePt t="123238" x="2419350" y="4205288"/>
          <p14:tracePt t="124206" x="2428875" y="4205288"/>
          <p14:tracePt t="124238" x="2438400" y="4205288"/>
          <p14:tracePt t="124246" x="2446338" y="4205288"/>
          <p14:tracePt t="124271" x="2455863" y="4214813"/>
          <p14:tracePt t="124279" x="2482850" y="4214813"/>
          <p14:tracePt t="124286" x="2500313" y="4224338"/>
          <p14:tracePt t="124295" x="2517775" y="4224338"/>
          <p14:tracePt t="124310" x="2608263" y="4232275"/>
          <p14:tracePt t="124327" x="2697163" y="4259263"/>
          <p14:tracePt t="124343" x="2759075" y="4259263"/>
          <p14:tracePt t="124361" x="2919413" y="4268788"/>
          <p14:tracePt t="124377" x="3116263" y="4268788"/>
          <p14:tracePt t="124393" x="3384550" y="4268788"/>
          <p14:tracePt t="124410" x="3751263" y="4268788"/>
          <p14:tracePt t="124427" x="4286250" y="4268788"/>
          <p14:tracePt t="124443" x="4983163" y="4268788"/>
          <p14:tracePt t="124461" x="5715000" y="4268788"/>
          <p14:tracePt t="124477" x="6732588" y="4268788"/>
          <p14:tracePt t="124494" x="7259638" y="4268788"/>
          <p14:tracePt t="124510" x="7634288" y="4268788"/>
          <p14:tracePt t="124528" x="7858125" y="4268788"/>
          <p14:tracePt t="124545" x="8037513" y="4268788"/>
          <p14:tracePt t="124560" x="8188325" y="4268788"/>
          <p14:tracePt t="124577" x="8331200" y="4268788"/>
          <p14:tracePt t="124594" x="8483600" y="4268788"/>
          <p14:tracePt t="124611" x="8653463" y="4268788"/>
          <p14:tracePt t="124627" x="8823325" y="4268788"/>
          <p14:tracePt t="124644" x="9001125" y="4268788"/>
          <p14:tracePt t="124661" x="9153525" y="4268788"/>
          <p14:tracePt t="124678" x="9348788" y="4259263"/>
          <p14:tracePt t="124694" x="9439275" y="4259263"/>
          <p14:tracePt t="124711" x="9491663" y="4259263"/>
          <p14:tracePt t="124727" x="9501188" y="4241800"/>
          <p14:tracePt t="124863" x="9501188" y="4232275"/>
          <p14:tracePt t="124878" x="9501188" y="4205288"/>
          <p14:tracePt t="124886" x="9510713" y="4197350"/>
          <p14:tracePt t="124895" x="9510713" y="4179888"/>
          <p14:tracePt t="124911" x="9528175" y="4152900"/>
          <p14:tracePt t="124928" x="9528175" y="4133850"/>
          <p14:tracePt t="124944" x="9528175" y="4098925"/>
          <p14:tracePt t="124962" x="9528175" y="4089400"/>
          <p14:tracePt t="124978" x="9528175" y="4081463"/>
          <p14:tracePt t="124995" x="9510713" y="4071938"/>
          <p14:tracePt t="125011" x="9474200" y="4054475"/>
          <p14:tracePt t="125028" x="9466263" y="4044950"/>
          <p14:tracePt t="125046" x="9456738" y="4044950"/>
          <p14:tracePt t="125061" x="9402763" y="4044950"/>
          <p14:tracePt t="125079" x="9385300" y="4044950"/>
          <p14:tracePt t="125095" x="9358313" y="4044950"/>
          <p14:tracePt t="125112" x="9340850" y="4044950"/>
          <p14:tracePt t="125128" x="9323388" y="4044950"/>
          <p14:tracePt t="125145" x="9313863" y="4044950"/>
          <p14:tracePt t="125162" x="9286875" y="4044950"/>
          <p14:tracePt t="125178" x="9251950" y="4044950"/>
          <p14:tracePt t="125195" x="9205913" y="4044950"/>
          <p14:tracePt t="125212" x="9144000" y="4027488"/>
          <p14:tracePt t="125215" x="9126538" y="4027488"/>
          <p14:tracePt t="125231" x="9109075" y="4017963"/>
          <p14:tracePt t="125295" x="9099550" y="4017963"/>
          <p14:tracePt t="125302" x="9090025" y="4017963"/>
          <p14:tracePt t="125318" x="9063038" y="4010025"/>
          <p14:tracePt t="125328" x="9055100" y="4010025"/>
          <p14:tracePt t="125345" x="9028113" y="3990975"/>
          <p14:tracePt t="125362" x="9001125" y="3973513"/>
          <p14:tracePt t="125378" x="8974138" y="3965575"/>
          <p14:tracePt t="125395" x="8974138" y="3956050"/>
          <p14:tracePt t="125412" x="8966200" y="3956050"/>
          <p14:tracePt t="130835" x="8966200" y="3965575"/>
          <p14:tracePt t="130842" x="8956675" y="3973513"/>
          <p14:tracePt t="130855" x="8947150" y="4000500"/>
          <p14:tracePt t="130872" x="8929688" y="4017963"/>
          <p14:tracePt t="130889" x="8920163" y="4054475"/>
          <p14:tracePt t="130906" x="8920163" y="4089400"/>
          <p14:tracePt t="130922" x="8920163" y="4098925"/>
          <p14:tracePt t="130938" x="8920163" y="4116388"/>
          <p14:tracePt t="130972" x="8920163" y="4143375"/>
          <p14:tracePt t="131011" x="8920163" y="4152900"/>
          <p14:tracePt t="131075" x="8920163" y="4160838"/>
          <p14:tracePt t="131090" x="8920163" y="4170363"/>
          <p14:tracePt t="131562" x="8920163" y="4160838"/>
          <p14:tracePt t="131570" x="8912225" y="4143375"/>
          <p14:tracePt t="131579" x="8912225" y="4133850"/>
          <p14:tracePt t="131590" x="8912225" y="4125913"/>
          <p14:tracePt t="131607" x="8902700" y="4108450"/>
          <p14:tracePt t="131623" x="8894763" y="4089400"/>
          <p14:tracePt t="131640" x="8894763" y="4081463"/>
          <p14:tracePt t="132051" x="8894763" y="4062413"/>
          <p14:tracePt t="132058" x="8894763" y="4054475"/>
          <p14:tracePt t="132066" x="8894763" y="4044950"/>
          <p14:tracePt t="132074" x="8894763" y="4037013"/>
          <p14:tracePt t="132098" x="8894763" y="4017963"/>
          <p14:tracePt t="132179" x="8894763" y="4000500"/>
          <p14:tracePt t="132306" x="8894763" y="3990975"/>
          <p14:tracePt t="132438" x="8912225" y="3990975"/>
          <p14:tracePt t="132446" x="8920163" y="3990975"/>
          <p14:tracePt t="132583" x="8920163" y="3973513"/>
          <p14:tracePt t="132599" x="8929688" y="3965575"/>
          <p14:tracePt t="132759" x="8939213" y="3965575"/>
          <p14:tracePt t="132766" x="8947150" y="3965575"/>
          <p14:tracePt t="132870" x="8956675" y="3965575"/>
          <p14:tracePt t="132878" x="8966200" y="3965575"/>
          <p14:tracePt t="132886" x="8974138" y="3965575"/>
          <p14:tracePt t="132895" x="8983663" y="3965575"/>
          <p14:tracePt t="132919" x="9001125" y="3965575"/>
          <p14:tracePt t="132927" x="9010650" y="3965575"/>
          <p14:tracePt t="132942" x="9028113" y="3965575"/>
          <p14:tracePt t="132959" x="9063038" y="3965575"/>
          <p14:tracePt t="132975" x="9082088" y="3965575"/>
          <p14:tracePt t="132992" x="9099550" y="3965575"/>
          <p14:tracePt t="133009" x="9117013" y="3965575"/>
          <p14:tracePt t="136442" x="9090025" y="3973513"/>
          <p14:tracePt t="136451" x="9072563" y="3983038"/>
          <p14:tracePt t="136458" x="9045575" y="4000500"/>
          <p14:tracePt t="136467" x="9037638" y="4010025"/>
          <p14:tracePt t="136522" x="9018588" y="4010025"/>
          <p14:tracePt t="136530" x="9010650" y="4010025"/>
          <p14:tracePt t="136538" x="8991600" y="4010025"/>
          <p14:tracePt t="136548" x="8974138" y="4010025"/>
          <p14:tracePt t="136565" x="8947150" y="4010025"/>
          <p14:tracePt t="136586" x="8939213" y="4010025"/>
          <p14:tracePt t="136599" x="8956675" y="3983038"/>
          <p14:tracePt t="136615" x="9045575" y="3894138"/>
          <p14:tracePt t="136632" x="9180513" y="3795713"/>
          <p14:tracePt t="136650" x="9232900" y="3732213"/>
          <p14:tracePt t="137471" x="9242425" y="3732213"/>
          <p14:tracePt t="137478" x="9251950" y="3732213"/>
          <p14:tracePt t="137679" x="9242425" y="3759200"/>
          <p14:tracePt t="137686" x="9224963" y="3776663"/>
          <p14:tracePt t="137694" x="9197975" y="3795713"/>
          <p14:tracePt t="137703" x="9188450" y="3813175"/>
          <p14:tracePt t="137717" x="9144000" y="3840163"/>
          <p14:tracePt t="137734" x="9117013" y="3867150"/>
          <p14:tracePt t="137751" x="9099550" y="3875088"/>
          <p14:tracePt t="137767" x="9063038" y="3894138"/>
          <p14:tracePt t="137801" x="9055100" y="3894138"/>
          <p14:tracePt t="137818" x="9055100" y="3902075"/>
          <p14:tracePt t="137835" x="9045575" y="3919538"/>
          <p14:tracePt t="137851" x="9018588" y="3938588"/>
          <p14:tracePt t="137868" x="8983663" y="3946525"/>
          <p14:tracePt t="137885" x="8947150" y="3973513"/>
          <p14:tracePt t="137901" x="8902700" y="3983038"/>
          <p14:tracePt t="137918" x="8885238" y="3990975"/>
          <p14:tracePt t="137935" x="8858250" y="3990975"/>
          <p14:tracePt t="138142" x="8848725" y="3990975"/>
          <p14:tracePt t="138158" x="8858250" y="3973513"/>
          <p14:tracePt t="138166" x="8867775" y="3965575"/>
          <p14:tracePt t="138174" x="8867775" y="3956050"/>
          <p14:tracePt t="138185" x="8875713" y="3946525"/>
          <p14:tracePt t="138202" x="8902700" y="3919538"/>
          <p14:tracePt t="138236" x="8875713" y="3938588"/>
          <p14:tracePt t="138252" x="8804275" y="3990975"/>
          <p14:tracePt t="138268" x="8796338" y="3990975"/>
          <p14:tracePt t="139086" x="8804275" y="4000500"/>
          <p14:tracePt t="139094" x="8813800" y="4000500"/>
          <p14:tracePt t="139103" x="8840788" y="4000500"/>
          <p14:tracePt t="139120" x="8920163" y="4000500"/>
          <p14:tracePt t="139136" x="8920163" y="3973513"/>
          <p14:tracePt t="139262" x="8939213" y="3956050"/>
          <p14:tracePt t="139423" x="8947150" y="3956050"/>
          <p14:tracePt t="139430" x="8947150" y="3965575"/>
          <p14:tracePt t="139439" x="8947150" y="3973513"/>
          <p14:tracePt t="139454" x="8947150" y="4037013"/>
          <p14:tracePt t="139471" x="8947150" y="4081463"/>
          <p14:tracePt t="139487" x="8920163" y="4133850"/>
          <p14:tracePt t="139504" x="8912225" y="4143375"/>
          <p14:tracePt t="140234" x="8912225" y="4152900"/>
          <p14:tracePt t="140250" x="8902700" y="4152900"/>
          <p14:tracePt t="140258" x="8875713" y="4152900"/>
          <p14:tracePt t="140266" x="8840788" y="4160838"/>
          <p14:tracePt t="140274" x="8804275" y="4160838"/>
          <p14:tracePt t="140289" x="8732838" y="4187825"/>
          <p14:tracePt t="140305" x="8688388" y="4197350"/>
          <p14:tracePt t="140322" x="8626475" y="4197350"/>
          <p14:tracePt t="140339" x="8572500" y="4205288"/>
          <p14:tracePt t="140356" x="8518525" y="4224338"/>
          <p14:tracePt t="140372" x="8348663" y="4241800"/>
          <p14:tracePt t="140389" x="8062913" y="4276725"/>
          <p14:tracePt t="140405" x="7616825" y="4348163"/>
          <p14:tracePt t="140422" x="7081838" y="4438650"/>
          <p14:tracePt t="140439" x="6545263" y="4510088"/>
          <p14:tracePt t="140455" x="6062663" y="4562475"/>
          <p14:tracePt t="140472" x="5680075" y="4598988"/>
          <p14:tracePt t="140489" x="5099050" y="4652963"/>
          <p14:tracePt t="140506" x="4679950" y="4660900"/>
          <p14:tracePt t="140522" x="4322763" y="4679950"/>
          <p14:tracePt t="140539" x="4044950" y="4697413"/>
          <p14:tracePt t="140556" x="3830638" y="4714875"/>
          <p14:tracePt t="140572" x="3660775" y="4714875"/>
          <p14:tracePt t="140589" x="3517900" y="4714875"/>
          <p14:tracePt t="140606" x="3340100" y="4714875"/>
          <p14:tracePt t="140623" x="3125788" y="4714875"/>
          <p14:tracePt t="140639" x="2911475" y="4714875"/>
          <p14:tracePt t="140657" x="2759075" y="4714875"/>
          <p14:tracePt t="140674" x="2697163" y="4714875"/>
          <p14:tracePt t="140690" x="2670175" y="4714875"/>
          <p14:tracePt t="140706" x="2633663" y="4714875"/>
          <p14:tracePt t="140723" x="2571750" y="4714875"/>
          <p14:tracePt t="140739" x="2527300" y="4714875"/>
          <p14:tracePt t="140756" x="2446338" y="4705350"/>
          <p14:tracePt t="140773" x="2384425" y="4705350"/>
          <p14:tracePt t="140789" x="2295525" y="4687888"/>
          <p14:tracePt t="140806" x="2179638" y="4670425"/>
          <p14:tracePt t="140823" x="2054225" y="4652963"/>
          <p14:tracePt t="140840" x="1928813" y="4633913"/>
          <p14:tracePt t="140857" x="1803400" y="4625975"/>
          <p14:tracePt t="140874" x="1652588" y="4625975"/>
          <p14:tracePt t="140890" x="1527175" y="4625975"/>
          <p14:tracePt t="140907" x="1419225" y="4625975"/>
          <p14:tracePt t="140923" x="1366838" y="4625975"/>
          <p14:tracePt t="140940" x="1303338" y="4625975"/>
          <p14:tracePt t="140957" x="1285875" y="4625975"/>
          <p14:tracePt t="140973" x="1276350" y="4625975"/>
          <p14:tracePt t="141050" x="1268413" y="4625975"/>
          <p14:tracePt t="141066" x="1258888" y="4625975"/>
          <p14:tracePt t="141074" x="1258888" y="4633913"/>
          <p14:tracePt t="141082" x="1250950" y="4643438"/>
          <p14:tracePt t="141090" x="1231900" y="4679950"/>
          <p14:tracePt t="141107" x="1231900" y="4724400"/>
          <p14:tracePt t="141124" x="1214438" y="4768850"/>
          <p14:tracePt t="141140" x="1214438" y="4857750"/>
          <p14:tracePt t="141946" x="1204913" y="4867275"/>
          <p14:tracePt t="141954" x="1196975" y="4867275"/>
          <p14:tracePt t="141978" x="1187450" y="4867275"/>
          <p14:tracePt t="141986" x="1179513" y="4867275"/>
          <p14:tracePt t="145618" x="1152525" y="4867275"/>
          <p14:tracePt t="145626" x="1143000" y="4867275"/>
          <p14:tracePt t="145634" x="1125538" y="4867275"/>
          <p14:tracePt t="145795" x="1133475" y="4875213"/>
          <p14:tracePt t="145802" x="1133475" y="4884738"/>
          <p14:tracePt t="145815" x="1143000" y="4902200"/>
          <p14:tracePt t="145832" x="1169988" y="4929188"/>
          <p14:tracePt t="145849" x="1258888" y="4973638"/>
          <p14:tracePt t="145865" x="1322388" y="4983163"/>
          <p14:tracePt t="145882" x="1500188" y="5018088"/>
          <p14:tracePt t="145898" x="1731963" y="5089525"/>
          <p14:tracePt t="145915" x="1911350" y="5143500"/>
          <p14:tracePt t="145932" x="1982788" y="5170488"/>
          <p14:tracePt t="145949" x="1990725" y="5197475"/>
          <p14:tracePt t="146726" x="1990725" y="5180013"/>
          <p14:tracePt t="146742" x="1990725" y="5170488"/>
          <p14:tracePt t="146758" x="1973263" y="5170488"/>
          <p14:tracePt t="146766" x="1965325" y="5170488"/>
          <p14:tracePt t="146774" x="1946275" y="5170488"/>
          <p14:tracePt t="146783" x="1938338" y="5170488"/>
          <p14:tracePt t="146800" x="1919288" y="5170488"/>
          <p14:tracePt t="146817" x="1901825" y="5153025"/>
          <p14:tracePt t="146871" x="1893888" y="5133975"/>
          <p14:tracePt t="146878" x="1884363" y="5133975"/>
          <p14:tracePt t="147047" x="1884363" y="5126038"/>
          <p14:tracePt t="147054" x="1884363" y="5116513"/>
          <p14:tracePt t="147863" x="1884363" y="5108575"/>
          <p14:tracePt t="147879" x="1884363" y="5099050"/>
          <p14:tracePt t="147910" x="1884363" y="5089525"/>
          <p14:tracePt t="147942" x="1884363" y="5081588"/>
          <p14:tracePt t="148070" x="1884363" y="5062538"/>
          <p14:tracePt t="148078" x="1884363" y="5054600"/>
          <p14:tracePt t="148639" x="1901825" y="5054600"/>
          <p14:tracePt t="148646" x="1911350" y="5054600"/>
          <p14:tracePt t="148654" x="1946275" y="5054600"/>
          <p14:tracePt t="148671" x="2000250" y="5054600"/>
          <p14:tracePt t="148687" x="2062163" y="5072063"/>
          <p14:tracePt t="148704" x="2152650" y="5081588"/>
          <p14:tracePt t="148720" x="2197100" y="5089525"/>
          <p14:tracePt t="148737" x="2259013" y="5099050"/>
          <p14:tracePt t="148767" x="2276475" y="5099050"/>
          <p14:tracePt t="148774" x="2286000" y="5099050"/>
          <p14:tracePt t="149378" x="2295525" y="5099050"/>
          <p14:tracePt t="149386" x="2322513" y="5099050"/>
          <p14:tracePt t="149394" x="2347913" y="5099050"/>
          <p14:tracePt t="149405" x="2374900" y="5099050"/>
          <p14:tracePt t="149422" x="2446338" y="5099050"/>
          <p14:tracePt t="149438" x="2544763" y="5099050"/>
          <p14:tracePt t="149456" x="2608263" y="5099050"/>
          <p14:tracePt t="149472" x="2679700" y="5099050"/>
          <p14:tracePt t="149489" x="2776538" y="5116513"/>
          <p14:tracePt t="149506" x="2965450" y="5126038"/>
          <p14:tracePt t="149522" x="3081338" y="5126038"/>
          <p14:tracePt t="149538" x="3205163" y="5133975"/>
          <p14:tracePt t="149555" x="3330575" y="5143500"/>
          <p14:tracePt t="149572" x="3465513" y="5160963"/>
          <p14:tracePt t="149588" x="3608388" y="5197475"/>
          <p14:tracePt t="149605" x="3803650" y="5214938"/>
          <p14:tracePt t="149622" x="4027488" y="5224463"/>
          <p14:tracePt t="149639" x="4224338" y="5224463"/>
          <p14:tracePt t="149656" x="4419600" y="5224463"/>
          <p14:tracePt t="149673" x="4572000" y="5224463"/>
          <p14:tracePt t="149689" x="4786313" y="5232400"/>
          <p14:tracePt t="149706" x="4973638" y="5232400"/>
          <p14:tracePt t="149722" x="5170488" y="5232400"/>
          <p14:tracePt t="149739" x="5384800" y="5232400"/>
          <p14:tracePt t="149755" x="5581650" y="5232400"/>
          <p14:tracePt t="149772" x="5724525" y="5232400"/>
          <p14:tracePt t="149789" x="5822950" y="5232400"/>
          <p14:tracePt t="149806" x="5884863" y="5232400"/>
          <p14:tracePt t="149822" x="5929313" y="5241925"/>
          <p14:tracePt t="149839" x="6000750" y="5241925"/>
          <p14:tracePt t="149856" x="6089650" y="5241925"/>
          <p14:tracePt t="149873" x="6205538" y="5241925"/>
          <p14:tracePt t="149889" x="6438900" y="5241925"/>
          <p14:tracePt t="149907" x="6634163" y="5232400"/>
          <p14:tracePt t="149923" x="6840538" y="5224463"/>
          <p14:tracePt t="149939" x="7010400" y="5224463"/>
          <p14:tracePt t="149956" x="7126288" y="5224463"/>
          <p14:tracePt t="149972" x="7224713" y="5224463"/>
          <p14:tracePt t="149989" x="7313613" y="5224463"/>
          <p14:tracePt t="150006" x="7385050" y="5224463"/>
          <p14:tracePt t="150023" x="7466013" y="5224463"/>
          <p14:tracePt t="150039" x="7562850" y="5224463"/>
          <p14:tracePt t="150056" x="7670800" y="5224463"/>
          <p14:tracePt t="150073" x="7867650" y="5224463"/>
          <p14:tracePt t="150090" x="7966075" y="5224463"/>
          <p14:tracePt t="150107" x="8037513" y="5224463"/>
          <p14:tracePt t="150123" x="8089900" y="5224463"/>
          <p14:tracePt t="150140" x="8143875" y="5224463"/>
          <p14:tracePt t="150157" x="8197850" y="5214938"/>
          <p14:tracePt t="150174" x="8269288" y="5197475"/>
          <p14:tracePt t="150190" x="8313738" y="5187950"/>
          <p14:tracePt t="150207" x="8340725" y="5180013"/>
          <p14:tracePt t="150242" x="8358188" y="5180013"/>
          <p14:tracePt t="150257" x="8375650" y="5170488"/>
          <p14:tracePt t="150273" x="8412163" y="5153025"/>
          <p14:tracePt t="150290" x="8491538" y="5116513"/>
          <p14:tracePt t="150306" x="8555038" y="5099050"/>
          <p14:tracePt t="150323" x="8661400" y="5054600"/>
          <p14:tracePt t="150340" x="8724900" y="5037138"/>
          <p14:tracePt t="150357" x="8777288" y="5018088"/>
          <p14:tracePt t="150373" x="8823325" y="5018088"/>
          <p14:tracePt t="150390" x="8840788" y="5018088"/>
          <p14:tracePt t="150407" x="8848725" y="5018088"/>
          <p14:tracePt t="150827" x="8840788" y="5018088"/>
          <p14:tracePt t="150850" x="8823325" y="5027613"/>
          <p14:tracePt t="150866" x="8804275" y="5037138"/>
          <p14:tracePt t="150874" x="8796338" y="5037138"/>
          <p14:tracePt t="150882" x="8796338" y="5045075"/>
          <p14:tracePt t="150891" x="8786813" y="5054600"/>
          <p14:tracePt t="150908" x="8777288" y="5062538"/>
          <p14:tracePt t="150924" x="8751888" y="5062538"/>
          <p14:tracePt t="150941" x="8715375" y="5062538"/>
          <p14:tracePt t="150958" x="8661400" y="5062538"/>
          <p14:tracePt t="150974" x="8616950" y="5062538"/>
          <p14:tracePt t="150991" x="8582025" y="5062538"/>
          <p14:tracePt t="151008" x="8562975" y="5062538"/>
          <p14:tracePt t="151025" x="8545513" y="5062538"/>
          <p14:tracePt t="151041" x="8537575" y="5062538"/>
          <p14:tracePt t="151058" x="8518525" y="5062538"/>
          <p14:tracePt t="152518" x="8510588" y="5062538"/>
          <p14:tracePt t="152534" x="8501063" y="5081588"/>
          <p14:tracePt t="152542" x="8474075" y="5089525"/>
          <p14:tracePt t="152550" x="8439150" y="5126038"/>
          <p14:tracePt t="152561" x="8394700" y="5143500"/>
          <p14:tracePt t="152578" x="8348663" y="5180013"/>
          <p14:tracePt t="152594" x="8269288" y="5214938"/>
          <p14:tracePt t="152611" x="8108950" y="5259388"/>
          <p14:tracePt t="152628" x="7912100" y="5303838"/>
          <p14:tracePt t="152644" x="7724775" y="5313363"/>
          <p14:tracePt t="152662" x="7402513" y="5313363"/>
          <p14:tracePt t="152678" x="7126288" y="5313363"/>
          <p14:tracePt t="152695" x="6751638" y="5340350"/>
          <p14:tracePt t="152711" x="6276975" y="5367338"/>
          <p14:tracePt t="152728" x="5848350" y="5394325"/>
          <p14:tracePt t="152745" x="5473700" y="5411788"/>
          <p14:tracePt t="152761" x="5197475" y="5438775"/>
          <p14:tracePt t="152778" x="5000625" y="5456238"/>
          <p14:tracePt t="152794" x="4840288" y="5465763"/>
          <p14:tracePt t="152812" x="4724400" y="5465763"/>
          <p14:tracePt t="152828" x="4616450" y="5483225"/>
          <p14:tracePt t="152845" x="4510088" y="5491163"/>
          <p14:tracePt t="152862" x="4419600" y="5500688"/>
          <p14:tracePt t="152878" x="4357688" y="5500688"/>
          <p14:tracePt t="152894" x="4303713" y="5500688"/>
          <p14:tracePt t="152911" x="4241800" y="5518150"/>
          <p14:tracePt t="152928" x="4197350" y="5527675"/>
          <p14:tracePt t="152945" x="4179888" y="5527675"/>
          <p14:tracePt t="152962" x="4152900" y="5527675"/>
          <p14:tracePt t="152978" x="4116388" y="5527675"/>
          <p14:tracePt t="152995" x="4108450" y="5527675"/>
          <p14:tracePt t="153012" x="4071938" y="5527675"/>
          <p14:tracePt t="153029" x="4054475" y="5527675"/>
          <p14:tracePt t="153045" x="3983038" y="5527675"/>
          <p14:tracePt t="153062" x="3938588" y="5527675"/>
          <p14:tracePt t="153079" x="3894138" y="5527675"/>
          <p14:tracePt t="153095" x="3822700" y="5527675"/>
          <p14:tracePt t="153112" x="3759200" y="5527675"/>
          <p14:tracePt t="153129" x="3679825" y="5527675"/>
          <p14:tracePt t="153145" x="3598863" y="5527675"/>
          <p14:tracePt t="153162" x="3517900" y="5527675"/>
          <p14:tracePt t="153179" x="3438525" y="5527675"/>
          <p14:tracePt t="153195" x="3394075" y="5527675"/>
          <p14:tracePt t="153212" x="3313113" y="5527675"/>
          <p14:tracePt t="153229" x="3268663" y="5527675"/>
          <p14:tracePt t="153245" x="3241675" y="5527675"/>
          <p14:tracePt t="153262" x="3170238" y="5527675"/>
          <p14:tracePt t="153279" x="3125788" y="5527675"/>
          <p14:tracePt t="153295" x="3062288" y="5527675"/>
          <p14:tracePt t="153313" x="2990850" y="5527675"/>
          <p14:tracePt t="153329" x="2928938" y="5527675"/>
          <p14:tracePt t="153345" x="2874963" y="5527675"/>
          <p14:tracePt t="153362" x="2867025" y="5527675"/>
          <p14:tracePt t="153379" x="2822575" y="5527675"/>
          <p14:tracePt t="153396" x="2768600" y="5527675"/>
          <p14:tracePt t="153413" x="2714625" y="5527675"/>
          <p14:tracePt t="153429" x="2652713" y="5527675"/>
          <p14:tracePt t="153446" x="2616200" y="5518150"/>
          <p14:tracePt t="153462" x="2571750" y="5518150"/>
          <p14:tracePt t="153479" x="2509838" y="5518150"/>
          <p14:tracePt t="153496" x="2465388" y="5518150"/>
          <p14:tracePt t="153512" x="2411413" y="5510213"/>
          <p14:tracePt t="153530" x="2393950" y="5510213"/>
          <p14:tracePt t="153575" x="2374900" y="5500688"/>
          <p14:tracePt t="153590" x="2357438" y="5500688"/>
          <p14:tracePt t="153598" x="2347913" y="5500688"/>
          <p14:tracePt t="153774" x="2339975" y="5500688"/>
          <p14:tracePt t="153814" x="2330450" y="5500688"/>
          <p14:tracePt t="153822" x="2322513" y="5500688"/>
          <p14:tracePt t="154850" x="2312988" y="5500688"/>
          <p14:tracePt t="154890" x="2330450" y="5500688"/>
          <p14:tracePt t="154898" x="2339975" y="5500688"/>
          <p14:tracePt t="154906" x="2374900" y="5500688"/>
          <p14:tracePt t="154915" x="2428875" y="5500688"/>
          <p14:tracePt t="154931" x="2509838" y="5500688"/>
          <p14:tracePt t="154948" x="2697163" y="5500688"/>
          <p14:tracePt t="154965" x="2946400" y="5500688"/>
          <p14:tracePt t="154982" x="3303588" y="5500688"/>
          <p14:tracePt t="154999" x="3714750" y="5500688"/>
          <p14:tracePt t="155015" x="4205288" y="5500688"/>
          <p14:tracePt t="155032" x="4741863" y="5510213"/>
          <p14:tracePt t="155049" x="5348288" y="5581650"/>
          <p14:tracePt t="155065" x="6153150" y="5653088"/>
          <p14:tracePt t="155082" x="6545263" y="5670550"/>
          <p14:tracePt t="155098" x="6867525" y="5670550"/>
          <p14:tracePt t="155115" x="7108825" y="5670550"/>
          <p14:tracePt t="155132" x="7340600" y="5670550"/>
          <p14:tracePt t="155148" x="7527925" y="5634038"/>
          <p14:tracePt t="155165" x="7680325" y="5616575"/>
          <p14:tracePt t="155182" x="7796213" y="5608638"/>
          <p14:tracePt t="155199" x="7867650" y="5608638"/>
          <p14:tracePt t="155216" x="7939088" y="5599113"/>
          <p14:tracePt t="155232" x="8037513" y="5599113"/>
          <p14:tracePt t="155250" x="8224838" y="5599113"/>
          <p14:tracePt t="155265" x="8439150" y="5599113"/>
          <p14:tracePt t="155282" x="8715375" y="5599113"/>
          <p14:tracePt t="155299" x="8991600" y="5572125"/>
          <p14:tracePt t="155315" x="9232900" y="5554663"/>
          <p14:tracePt t="155332" x="9447213" y="5537200"/>
          <p14:tracePt t="155349" x="9609138" y="5518150"/>
          <p14:tracePt t="155365" x="9680575" y="5518150"/>
          <p14:tracePt t="155382" x="9698038" y="5518150"/>
          <p14:tracePt t="155399" x="9705975" y="5518150"/>
          <p14:tracePt t="155416" x="9725025" y="5518150"/>
          <p14:tracePt t="155433" x="9752013" y="5518150"/>
          <p14:tracePt t="155449" x="9840913" y="5518150"/>
          <p14:tracePt t="155466" x="9885363" y="5518150"/>
          <p14:tracePt t="155483" x="9920288" y="5518150"/>
          <p14:tracePt t="155499" x="9947275" y="5518150"/>
          <p14:tracePt t="155516" x="9974263" y="5527675"/>
          <p14:tracePt t="155532" x="9991725" y="5527675"/>
          <p14:tracePt t="155549" x="10018713" y="5527675"/>
          <p14:tracePt t="155566" x="10028238" y="5527675"/>
          <p14:tracePt t="155583" x="10037763" y="5527675"/>
          <p14:tracePt t="155618" x="10045700" y="5527675"/>
          <p14:tracePt t="155642" x="10055225" y="5527675"/>
          <p14:tracePt t="155650" x="10063163" y="5527675"/>
          <p14:tracePt t="155698" x="10072688" y="5527675"/>
          <p14:tracePt t="155706" x="10082213" y="5527675"/>
          <p14:tracePt t="157806" x="10082213" y="5510213"/>
          <p14:tracePt t="157822" x="10082213" y="5491163"/>
          <p14:tracePt t="157830" x="10090150" y="5473700"/>
          <p14:tracePt t="157838" x="10090150" y="5465763"/>
          <p14:tracePt t="157853" x="10099675" y="5456238"/>
          <p14:tracePt t="157870" x="10099675" y="5446713"/>
          <p14:tracePt t="157887" x="10109200" y="5438775"/>
          <p14:tracePt t="157918" x="10109200" y="5429250"/>
          <p14:tracePt t="157926" x="10109200" y="5419725"/>
          <p14:tracePt t="157937" x="10117138" y="5411788"/>
          <p14:tracePt t="158062" x="10117138" y="5394325"/>
          <p14:tracePt t="158070" x="10117138" y="5384800"/>
          <p14:tracePt t="161302" x="10109200" y="5384800"/>
          <p14:tracePt t="161310" x="10082213" y="5384800"/>
          <p14:tracePt t="161317" x="10063163" y="5402263"/>
          <p14:tracePt t="161326" x="10037763" y="5402263"/>
          <p14:tracePt t="161343" x="9912350" y="5438775"/>
          <p14:tracePt t="161360" x="9715500" y="5483225"/>
          <p14:tracePt t="161376" x="9483725" y="5518150"/>
          <p14:tracePt t="161393" x="9251950" y="5562600"/>
          <p14:tracePt t="161410" x="9001125" y="5581650"/>
          <p14:tracePt t="161427" x="8759825" y="5599113"/>
          <p14:tracePt t="161443" x="8545513" y="5608638"/>
          <p14:tracePt t="161460" x="8385175" y="5608638"/>
          <p14:tracePt t="161477" x="8170863" y="5626100"/>
          <p14:tracePt t="161493" x="8072438" y="5634038"/>
          <p14:tracePt t="161510" x="7983538" y="5634038"/>
          <p14:tracePt t="161527" x="7894638" y="5643563"/>
          <p14:tracePt t="161544" x="7796213" y="5643563"/>
          <p14:tracePt t="161560" x="7697788" y="5643563"/>
          <p14:tracePt t="161577" x="7626350" y="5643563"/>
          <p14:tracePt t="161594" x="7537450" y="5643563"/>
          <p14:tracePt t="161611" x="7456488" y="5643563"/>
          <p14:tracePt t="161627" x="7348538" y="5643563"/>
          <p14:tracePt t="161644" x="7188200" y="5643563"/>
          <p14:tracePt t="161661" x="6991350" y="5643563"/>
          <p14:tracePt t="161677" x="6759575" y="5653088"/>
          <p14:tracePt t="161694" x="6572250" y="5653088"/>
          <p14:tracePt t="161711" x="6367463" y="5653088"/>
          <p14:tracePt t="161727" x="6276975" y="5653088"/>
          <p14:tracePt t="161744" x="6180138" y="5653088"/>
          <p14:tracePt t="161761" x="6089650" y="5653088"/>
          <p14:tracePt t="161778" x="6018213" y="5661025"/>
          <p14:tracePt t="161795" x="5956300" y="5670550"/>
          <p14:tracePt t="161811" x="5911850" y="5680075"/>
          <p14:tracePt t="161828" x="5884863" y="5680075"/>
          <p14:tracePt t="161861" x="5857875" y="5680075"/>
          <p14:tracePt t="161878" x="5786438" y="5680075"/>
          <p14:tracePt t="161894" x="5724525" y="5688013"/>
          <p14:tracePt t="161911" x="5653088" y="5688013"/>
          <p14:tracePt t="161927" x="5589588" y="5697538"/>
          <p14:tracePt t="161944" x="5527675" y="5697538"/>
          <p14:tracePt t="161961" x="5456238" y="5697538"/>
          <p14:tracePt t="161977" x="5402263" y="5697538"/>
          <p14:tracePt t="161994" x="5384800" y="5697538"/>
          <p14:tracePt t="162028" x="5375275" y="5697538"/>
          <p14:tracePt t="162045" x="5357813" y="5697538"/>
          <p14:tracePt t="162061" x="5303838" y="5715000"/>
          <p14:tracePt t="162078" x="5232400" y="5724525"/>
          <p14:tracePt t="162095" x="5205413" y="5732463"/>
          <p14:tracePt t="162111" x="5153025" y="5751513"/>
          <p14:tracePt t="162128" x="5108575" y="5751513"/>
          <p14:tracePt t="162145" x="5054600" y="5751513"/>
          <p14:tracePt t="162162" x="4991100" y="5751513"/>
          <p14:tracePt t="162179" x="4830763" y="5751513"/>
          <p14:tracePt t="162195" x="4581525" y="5751513"/>
          <p14:tracePt t="162211" x="4322763" y="5751513"/>
          <p14:tracePt t="162228" x="4071938" y="5751513"/>
          <p14:tracePt t="162245" x="3768725" y="5751513"/>
          <p14:tracePt t="162261" x="3598863" y="5751513"/>
          <p14:tracePt t="162278" x="3455988" y="5732463"/>
          <p14:tracePt t="162295" x="3303588" y="5724525"/>
          <p14:tracePt t="162311" x="3197225" y="5724525"/>
          <p14:tracePt t="162329" x="3187700" y="5724525"/>
          <p14:tracePt t="162361" x="3179763" y="5724525"/>
          <p14:tracePt t="162378" x="3160713" y="5724525"/>
          <p14:tracePt t="162395" x="3133725" y="5724525"/>
          <p14:tracePt t="162412" x="3081338" y="5724525"/>
          <p14:tracePt t="162429" x="3027363" y="5724525"/>
          <p14:tracePt t="162445" x="2955925" y="5724525"/>
          <p14:tracePt t="162462" x="2874963" y="5724525"/>
          <p14:tracePt t="162478" x="2803525" y="5705475"/>
          <p14:tracePt t="162495" x="2724150" y="5688013"/>
          <p14:tracePt t="162512" x="2643188" y="5670550"/>
          <p14:tracePt t="162529" x="2581275" y="5653088"/>
          <p14:tracePt t="162545" x="2536825" y="5634038"/>
          <p14:tracePt t="162562" x="2500313" y="5626100"/>
          <p14:tracePt t="162579" x="2438400" y="5616575"/>
          <p14:tracePt t="162595" x="2401888" y="5608638"/>
          <p14:tracePt t="162613" x="2384425" y="5608638"/>
          <p14:tracePt t="162629" x="2366963" y="5608638"/>
          <p14:tracePt t="162678" x="2357438" y="5589588"/>
          <p14:tracePt t="162694" x="2339975" y="5581650"/>
          <p14:tracePt t="162702" x="2339975" y="5572125"/>
          <p14:tracePt t="167938" x="2330450" y="5572125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1847850" y="836613"/>
            <a:ext cx="8820150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1847850" y="260351"/>
            <a:ext cx="8064500" cy="569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100" dirty="0">
                <a:solidFill>
                  <a:srgbClr val="0000CC"/>
                </a:solidFill>
                <a:latin typeface="+mn-lt"/>
                <a:cs typeface="+mn-cs"/>
              </a:rPr>
              <a:t>SRH – Secretaria de Recursos Hídricos	</a:t>
            </a:r>
          </a:p>
        </p:txBody>
      </p:sp>
      <p:sp>
        <p:nvSpPr>
          <p:cNvPr id="15365" name="CaixaDeTexto 6"/>
          <p:cNvSpPr txBox="1">
            <a:spLocks noChangeArrowheads="1"/>
          </p:cNvSpPr>
          <p:nvPr/>
        </p:nvSpPr>
        <p:spPr bwMode="auto">
          <a:xfrm>
            <a:off x="1774825" y="1403350"/>
            <a:ext cx="8497888" cy="418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pt-BR" altLang="pt-BR" sz="1900"/>
              <a:t>Órgão do Governo Federal</a:t>
            </a:r>
          </a:p>
          <a:p>
            <a:pPr algn="just" eaLnBrk="1" hangingPunct="1"/>
            <a:endParaRPr lang="pt-BR" altLang="pt-BR" sz="1900"/>
          </a:p>
          <a:p>
            <a:pPr algn="just" eaLnBrk="1" hangingPunct="1"/>
            <a:r>
              <a:rPr lang="pt-BR" altLang="pt-BR" sz="1900"/>
              <a:t>Apoio administrativo, técnico e financeiro ao CNRH</a:t>
            </a:r>
          </a:p>
          <a:p>
            <a:pPr algn="just" eaLnBrk="1" hangingPunct="1"/>
            <a:endParaRPr lang="pt-BR" altLang="pt-BR" sz="1900"/>
          </a:p>
          <a:p>
            <a:pPr algn="just" eaLnBrk="1" hangingPunct="1"/>
            <a:r>
              <a:rPr lang="pt-BR" altLang="pt-BR" sz="1900"/>
              <a:t>Elaboração do Plano Nacional de Recursos Hídricos (PNRH)</a:t>
            </a:r>
          </a:p>
          <a:p>
            <a:pPr algn="just" eaLnBrk="1" hangingPunct="1"/>
            <a:endParaRPr lang="pt-BR" altLang="pt-BR" sz="1900"/>
          </a:p>
          <a:p>
            <a:pPr algn="just" eaLnBrk="1" hangingPunct="1"/>
            <a:r>
              <a:rPr lang="pt-BR" altLang="pt-BR" sz="1900"/>
              <a:t>Instruir expedientes dos CERH (Cons. Est. de Rec. Hídricos)</a:t>
            </a:r>
          </a:p>
          <a:p>
            <a:pPr algn="just" eaLnBrk="1" hangingPunct="1"/>
            <a:endParaRPr lang="pt-BR" altLang="pt-BR" sz="1900"/>
          </a:p>
          <a:p>
            <a:pPr algn="just" eaLnBrk="1" hangingPunct="1"/>
            <a:r>
              <a:rPr lang="pt-BR" altLang="pt-BR" sz="1900"/>
              <a:t>Coordenar o SIRH (Sist. de Informações s/ Rec. Hídricos)</a:t>
            </a:r>
          </a:p>
          <a:p>
            <a:pPr algn="just" eaLnBrk="1" hangingPunct="1"/>
            <a:endParaRPr lang="pt-BR" altLang="pt-BR" sz="1900"/>
          </a:p>
          <a:p>
            <a:pPr algn="just" eaLnBrk="1" hangingPunct="1"/>
            <a:r>
              <a:rPr lang="pt-BR" altLang="pt-BR" sz="1900"/>
              <a:t>Elaborar programa de trabalho e proposta orçamentária </a:t>
            </a:r>
            <a:r>
              <a:rPr lang="pt-BR" altLang="pt-BR" sz="1700"/>
              <a:t>(submetidos ao CNRH)</a:t>
            </a:r>
          </a:p>
          <a:p>
            <a:pPr algn="just" eaLnBrk="1" hangingPunct="1"/>
            <a:endParaRPr lang="pt-BR" altLang="pt-BR" sz="1900"/>
          </a:p>
          <a:p>
            <a:pPr algn="just" eaLnBrk="1" hangingPunct="1"/>
            <a:r>
              <a:rPr lang="pt-BR" altLang="pt-BR" sz="1900"/>
              <a:t>Transferir acervo de trabalhos para a Agência Nacional de Águas (ANA)</a:t>
            </a:r>
          </a:p>
          <a:p>
            <a:pPr algn="just" eaLnBrk="1" hangingPunct="1"/>
            <a:endParaRPr lang="pt-BR" altLang="pt-BR" sz="190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530"/>
    </mc:Choice>
    <mc:Fallback xmlns="">
      <p:transition spd="slow" advTm="82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59" x="2330450" y="5562600"/>
          <p14:tracePt t="1474" x="2347913" y="5510213"/>
          <p14:tracePt t="1482" x="2384425" y="5411788"/>
          <p14:tracePt t="1492" x="2419350" y="5303838"/>
          <p14:tracePt t="1509" x="2536825" y="5062538"/>
          <p14:tracePt t="1526" x="2751138" y="4803775"/>
          <p14:tracePt t="1543" x="3062288" y="4545013"/>
          <p14:tracePt t="1559" x="3446463" y="4295775"/>
          <p14:tracePt t="1576" x="3867150" y="3990975"/>
          <p14:tracePt t="1593" x="4545013" y="3536950"/>
          <p14:tracePt t="1609" x="4991100" y="3187700"/>
          <p14:tracePt t="1626" x="5348288" y="2901950"/>
          <p14:tracePt t="1643" x="5653088" y="2679700"/>
          <p14:tracePt t="1660" x="5867400" y="2527300"/>
          <p14:tracePt t="1676" x="6010275" y="2428875"/>
          <p14:tracePt t="1693" x="6089650" y="2374900"/>
          <p14:tracePt t="1762" x="6116638" y="2374900"/>
          <p14:tracePt t="1770" x="6143625" y="2374900"/>
          <p14:tracePt t="1778" x="6224588" y="2374900"/>
          <p14:tracePt t="1793" x="6500813" y="2374900"/>
          <p14:tracePt t="1810" x="7099300" y="2312988"/>
          <p14:tracePt t="1826" x="7947025" y="2179638"/>
          <p14:tracePt t="1843" x="8974138" y="1982788"/>
          <p14:tracePt t="1860" x="9983788" y="1741488"/>
          <p14:tracePt t="1877" x="10752138" y="1527175"/>
          <p14:tracePt t="1894" x="11252200" y="1347788"/>
          <p14:tracePt t="1910" x="11420475" y="1285875"/>
          <p14:tracePt t="1927" x="11491913" y="1250950"/>
          <p14:tracePt t="1944" x="11501438" y="1241425"/>
          <p14:tracePt t="1977" x="11518900" y="1223963"/>
          <p14:tracePt t="1994" x="11555413" y="1214438"/>
          <p14:tracePt t="2010" x="11563350" y="1204913"/>
          <p14:tracePt t="2027" x="11599863" y="1187450"/>
          <p14:tracePt t="2043" x="11626850" y="1187450"/>
          <p14:tracePt t="2060" x="11671300" y="1204913"/>
          <p14:tracePt t="2077" x="11688763" y="1268413"/>
          <p14:tracePt t="2474" x="11706225" y="1276350"/>
          <p14:tracePt t="2482" x="11706225" y="1285875"/>
          <p14:tracePt t="2494" x="11725275" y="1285875"/>
          <p14:tracePt t="2512" x="11760200" y="1268413"/>
          <p14:tracePt t="2528" x="11769725" y="1258888"/>
          <p14:tracePt t="5570" x="11769725" y="1250950"/>
          <p14:tracePt t="5586" x="11760200" y="1250950"/>
          <p14:tracePt t="5602" x="11742738" y="1250950"/>
          <p14:tracePt t="5609" x="11733213" y="1250950"/>
          <p14:tracePt t="5618" x="11725275" y="1250950"/>
          <p14:tracePt t="5634" x="11688763" y="1258888"/>
          <p14:tracePt t="5650" x="11634788" y="1258888"/>
          <p14:tracePt t="5667" x="11563350" y="1258888"/>
          <p14:tracePt t="5684" x="11368088" y="1258888"/>
          <p14:tracePt t="5700" x="11055350" y="1258888"/>
          <p14:tracePt t="5717" x="10617200" y="1258888"/>
          <p14:tracePt t="5733" x="10099675" y="1268413"/>
          <p14:tracePt t="5750" x="9572625" y="1312863"/>
          <p14:tracePt t="5767" x="9072563" y="1366838"/>
          <p14:tracePt t="5784" x="8528050" y="1401763"/>
          <p14:tracePt t="5802" x="7697788" y="1411288"/>
          <p14:tracePt t="5817" x="7205663" y="1411288"/>
          <p14:tracePt t="5834" x="6867525" y="1411288"/>
          <p14:tracePt t="5850" x="6616700" y="1411288"/>
          <p14:tracePt t="5867" x="6402388" y="1411288"/>
          <p14:tracePt t="5884" x="6170613" y="1411288"/>
          <p14:tracePt t="5901" x="5875338" y="1411288"/>
          <p14:tracePt t="5917" x="5537200" y="1411288"/>
          <p14:tracePt t="5934" x="5214938" y="1411288"/>
          <p14:tracePt t="5951" x="5010150" y="1411288"/>
          <p14:tracePt t="5968" x="4938713" y="1411288"/>
          <p14:tracePt t="5984" x="4919663" y="1411288"/>
          <p14:tracePt t="6001" x="4875213" y="1411288"/>
          <p14:tracePt t="6018" x="4857750" y="1411288"/>
          <p14:tracePt t="6034" x="4830763" y="1411288"/>
          <p14:tracePt t="6051" x="4759325" y="1455738"/>
          <p14:tracePt t="6067" x="4697413" y="1473200"/>
          <p14:tracePt t="6084" x="4652963" y="1500188"/>
          <p14:tracePt t="6101" x="4589463" y="1500188"/>
          <p14:tracePt t="6118" x="4510088" y="1509713"/>
          <p14:tracePt t="6135" x="4446588" y="1544638"/>
          <p14:tracePt t="6152" x="4438650" y="1544638"/>
          <p14:tracePt t="6538" x="4402138" y="1571625"/>
          <p14:tracePt t="6546" x="4402138" y="1581150"/>
          <p14:tracePt t="6554" x="4367213" y="1598613"/>
          <p14:tracePt t="6569" x="4259263" y="1660525"/>
          <p14:tracePt t="6586" x="4098925" y="1714500"/>
          <p14:tracePt t="6602" x="3919538" y="1758950"/>
          <p14:tracePt t="6619" x="3768725" y="1785938"/>
          <p14:tracePt t="6635" x="3741738" y="1795463"/>
          <p14:tracePt t="6652" x="3724275" y="1795463"/>
          <p14:tracePt t="6669" x="3714750" y="1795463"/>
          <p14:tracePt t="6685" x="3670300" y="1803400"/>
          <p14:tracePt t="6702" x="3625850" y="1822450"/>
          <p14:tracePt t="6719" x="3571875" y="1822450"/>
          <p14:tracePt t="6735" x="3517900" y="1822450"/>
          <p14:tracePt t="6752" x="3429000" y="1830388"/>
          <p14:tracePt t="6770" x="3259138" y="1830388"/>
          <p14:tracePt t="6786" x="3152775" y="1830388"/>
          <p14:tracePt t="6803" x="3054350" y="1830388"/>
          <p14:tracePt t="6819" x="2982913" y="1830388"/>
          <p14:tracePt t="6836" x="2919413" y="1830388"/>
          <p14:tracePt t="6852" x="2857500" y="1830388"/>
          <p14:tracePt t="6869" x="2751138" y="1847850"/>
          <p14:tracePt t="6886" x="2643188" y="1857375"/>
          <p14:tracePt t="6903" x="2536825" y="1874838"/>
          <p14:tracePt t="6919" x="2419350" y="1893888"/>
          <p14:tracePt t="6936" x="2330450" y="1901825"/>
          <p14:tracePt t="6953" x="2214563" y="1901825"/>
          <p14:tracePt t="6969" x="2133600" y="1901825"/>
          <p14:tracePt t="6986" x="2062163" y="1901825"/>
          <p14:tracePt t="7002" x="2009775" y="1901825"/>
          <p14:tracePt t="7020" x="1955800" y="1901825"/>
          <p14:tracePt t="7036" x="1901825" y="1901825"/>
          <p14:tracePt t="7053" x="1874838" y="1901825"/>
          <p14:tracePt t="7069" x="1812925" y="1901825"/>
          <p14:tracePt t="7087" x="1741488" y="1901825"/>
          <p14:tracePt t="7103" x="1660525" y="1911350"/>
          <p14:tracePt t="7120" x="1571625" y="1919288"/>
          <p14:tracePt t="7136" x="1482725" y="1946275"/>
          <p14:tracePt t="7153" x="1374775" y="2009775"/>
          <p14:tracePt t="7170" x="1330325" y="2036763"/>
          <p14:tracePt t="7186" x="1268413" y="2062163"/>
          <p14:tracePt t="7203" x="1241425" y="2089150"/>
          <p14:tracePt t="7219" x="1223963" y="2116138"/>
          <p14:tracePt t="7236" x="1204913" y="2143125"/>
          <p14:tracePt t="7253" x="1196975" y="2160588"/>
          <p14:tracePt t="7270" x="1196975" y="2205038"/>
          <p14:tracePt t="7286" x="1179513" y="2224088"/>
          <p14:tracePt t="7320" x="1169988" y="2232025"/>
          <p14:tracePt t="7355" x="1169988" y="2251075"/>
          <p14:tracePt t="7387" x="1160463" y="2259013"/>
          <p14:tracePt t="7402" x="1160463" y="2276475"/>
          <p14:tracePt t="7409" x="1152525" y="2276475"/>
          <p14:tracePt t="7420" x="1143000" y="2286000"/>
          <p14:tracePt t="7436" x="1133475" y="2312988"/>
          <p14:tracePt t="7453" x="1116013" y="2322513"/>
          <p14:tracePt t="7470" x="1108075" y="2347913"/>
          <p14:tracePt t="7487" x="1098550" y="2357438"/>
          <p14:tracePt t="7503" x="1098550" y="2366963"/>
          <p14:tracePt t="7521" x="1098550" y="2374900"/>
          <p14:tracePt t="7537" x="1071563" y="2384425"/>
          <p14:tracePt t="7594" x="1054100" y="2401888"/>
          <p14:tracePt t="12130" x="1062038" y="2401888"/>
          <p14:tracePt t="12138" x="1071563" y="2401888"/>
          <p14:tracePt t="12147" x="1089025" y="2401888"/>
          <p14:tracePt t="12162" x="1108075" y="2401888"/>
          <p14:tracePt t="12179" x="1133475" y="2401888"/>
          <p14:tracePt t="12195" x="1152525" y="2401888"/>
          <p14:tracePt t="12212" x="1169988" y="2401888"/>
          <p14:tracePt t="12228" x="1187450" y="2401888"/>
          <p14:tracePt t="12245" x="1204913" y="2401888"/>
          <p14:tracePt t="12262" x="1250950" y="2401888"/>
          <p14:tracePt t="12279" x="1285875" y="2401888"/>
          <p14:tracePt t="12295" x="1295400" y="2401888"/>
          <p14:tracePt t="12313" x="1312863" y="2401888"/>
          <p14:tracePt t="12329" x="1330325" y="2401888"/>
          <p14:tracePt t="12374" x="1347788" y="2401888"/>
          <p14:tracePt t="12382" x="1357313" y="2401888"/>
          <p14:tracePt t="14358" x="1357313" y="2419350"/>
          <p14:tracePt t="14365" x="1366838" y="2446338"/>
          <p14:tracePt t="14381" x="1366838" y="2455863"/>
          <p14:tracePt t="14390" x="1366838" y="2465388"/>
          <p14:tracePt t="14399" x="1366838" y="2473325"/>
          <p14:tracePt t="14416" x="1366838" y="2509838"/>
          <p14:tracePt t="14432" x="1366838" y="2517775"/>
          <p14:tracePt t="14449" x="1393825" y="2509838"/>
          <p14:tracePt t="14466" x="1411288" y="2473325"/>
          <p14:tracePt t="14482" x="1446213" y="2473325"/>
          <p14:tracePt t="15083" x="1446213" y="2465388"/>
          <p14:tracePt t="15098" x="1446213" y="2455863"/>
          <p14:tracePt t="15114" x="1446213" y="2446338"/>
          <p14:tracePt t="15258" x="1438275" y="2446338"/>
          <p14:tracePt t="15322" x="1428750" y="2446338"/>
          <p14:tracePt t="15330" x="1419225" y="2446338"/>
          <p14:tracePt t="16457" x="1419225" y="2455863"/>
          <p14:tracePt t="16466" x="1419225" y="2473325"/>
          <p14:tracePt t="16473" x="1419225" y="2482850"/>
          <p14:tracePt t="16486" x="1419225" y="2500313"/>
          <p14:tracePt t="16503" x="1428750" y="2536825"/>
          <p14:tracePt t="16520" x="1438275" y="2581275"/>
          <p14:tracePt t="16537" x="1473200" y="2660650"/>
          <p14:tracePt t="16553" x="1517650" y="2822575"/>
          <p14:tracePt t="16570" x="1527175" y="2901950"/>
          <p14:tracePt t="16586" x="1554163" y="2955925"/>
          <p14:tracePt t="16603" x="1571625" y="2982913"/>
          <p14:tracePt t="16620" x="1589088" y="3000375"/>
          <p14:tracePt t="16850" x="1598613" y="3009900"/>
          <p14:tracePt t="16857" x="1608138" y="3009900"/>
          <p14:tracePt t="16899" x="1616075" y="3017838"/>
          <p14:tracePt t="16905" x="1625600" y="3017838"/>
          <p14:tracePt t="16914" x="1633538" y="3027363"/>
          <p14:tracePt t="16930" x="1643063" y="3027363"/>
          <p14:tracePt t="16946" x="1660525" y="3027363"/>
          <p14:tracePt t="16954" x="1679575" y="3027363"/>
          <p14:tracePt t="16970" x="1714500" y="3036888"/>
          <p14:tracePt t="16987" x="1751013" y="3036888"/>
          <p14:tracePt t="17004" x="1839913" y="3036888"/>
          <p14:tracePt t="17021" x="1946275" y="3036888"/>
          <p14:tracePt t="17037" x="2089150" y="3036888"/>
          <p14:tracePt t="17055" x="2268538" y="3036888"/>
          <p14:tracePt t="17071" x="2465388" y="3036888"/>
          <p14:tracePt t="17088" x="2714625" y="3036888"/>
          <p14:tracePt t="17104" x="3036888" y="3036888"/>
          <p14:tracePt t="17121" x="3670300" y="3036888"/>
          <p14:tracePt t="17138" x="4098925" y="3009900"/>
          <p14:tracePt t="17155" x="4473575" y="2982913"/>
          <p14:tracePt t="17171" x="4751388" y="2982913"/>
          <p14:tracePt t="17188" x="5010150" y="2982913"/>
          <p14:tracePt t="17204" x="5330825" y="2982913"/>
          <p14:tracePt t="17221" x="5697538" y="2982913"/>
          <p14:tracePt t="17238" x="6037263" y="2982913"/>
          <p14:tracePt t="17255" x="6340475" y="2982913"/>
          <p14:tracePt t="17271" x="6562725" y="2982913"/>
          <p14:tracePt t="17288" x="6732588" y="2982913"/>
          <p14:tracePt t="17304" x="6848475" y="2982913"/>
          <p14:tracePt t="17321" x="6965950" y="2982913"/>
          <p14:tracePt t="17338" x="7089775" y="2982913"/>
          <p14:tracePt t="17354" x="7224713" y="2982913"/>
          <p14:tracePt t="17371" x="7402513" y="2982913"/>
          <p14:tracePt t="17388" x="7608888" y="2982913"/>
          <p14:tracePt t="17406" x="7947025" y="2982913"/>
          <p14:tracePt t="17421" x="8143875" y="2982913"/>
          <p14:tracePt t="17438" x="8277225" y="2982913"/>
          <p14:tracePt t="17455" x="8331200" y="2982913"/>
          <p14:tracePt t="17471" x="8358188" y="2982913"/>
          <p14:tracePt t="17488" x="8375650" y="2982913"/>
          <p14:tracePt t="17505" x="8394700" y="2982913"/>
          <p14:tracePt t="17522" x="8429625" y="2982913"/>
          <p14:tracePt t="17538" x="8474075" y="2973388"/>
          <p14:tracePt t="17555" x="8491538" y="2965450"/>
          <p14:tracePt t="17571" x="8518525" y="2965450"/>
          <p14:tracePt t="17589" x="8545513" y="2955925"/>
          <p14:tracePt t="17605" x="8609013" y="2946400"/>
          <p14:tracePt t="17622" x="8670925" y="2928938"/>
          <p14:tracePt t="17638" x="8732838" y="2911475"/>
          <p14:tracePt t="17655" x="8840788" y="2901950"/>
          <p14:tracePt t="17672" x="8929688" y="2884488"/>
          <p14:tracePt t="17822" x="8920163" y="2884488"/>
          <p14:tracePt t="17878" x="8912225" y="2867025"/>
          <p14:tracePt t="17886" x="8902700" y="2867025"/>
          <p14:tracePt t="17942" x="8894763" y="2867025"/>
          <p14:tracePt t="17949" x="8885238" y="2867025"/>
          <p14:tracePt t="18054" x="8875713" y="2867025"/>
          <p14:tracePt t="18070" x="8867775" y="2867025"/>
          <p14:tracePt t="18086" x="8858250" y="2867025"/>
          <p14:tracePt t="18102" x="8848725" y="2867025"/>
          <p14:tracePt t="18110" x="8840788" y="2867025"/>
          <p14:tracePt t="18422" x="8823325" y="2857500"/>
          <p14:tracePt t="18438" x="8796338" y="2840038"/>
          <p14:tracePt t="18445" x="8786813" y="2840038"/>
          <p14:tracePt t="18457" x="8769350" y="2830513"/>
          <p14:tracePt t="18473" x="8724900" y="2813050"/>
          <p14:tracePt t="18490" x="8680450" y="2803525"/>
          <p14:tracePt t="18507" x="8670925" y="2803525"/>
          <p14:tracePt t="21122" x="8661400" y="2813050"/>
          <p14:tracePt t="21130" x="8653463" y="2822575"/>
          <p14:tracePt t="21170" x="8634413" y="2830513"/>
          <p14:tracePt t="21178" x="8599488" y="2830513"/>
          <p14:tracePt t="21185" x="8562975" y="2830513"/>
          <p14:tracePt t="21194" x="8537575" y="2830513"/>
          <p14:tracePt t="21212" x="8491538" y="2830513"/>
          <p14:tracePt t="21228" x="8439150" y="2830513"/>
          <p14:tracePt t="21245" x="8358188" y="2830513"/>
          <p14:tracePt t="21262" x="8232775" y="2830513"/>
          <p14:tracePt t="21279" x="8072438" y="2830513"/>
          <p14:tracePt t="21295" x="7867650" y="2830513"/>
          <p14:tracePt t="21312" x="7643813" y="2830513"/>
          <p14:tracePt t="21329" x="7296150" y="2847975"/>
          <p14:tracePt t="21345" x="7062788" y="2867025"/>
          <p14:tracePt t="21362" x="6831013" y="2894013"/>
          <p14:tracePt t="21379" x="6626225" y="2894013"/>
          <p14:tracePt t="21396" x="6384925" y="2901950"/>
          <p14:tracePt t="21412" x="6161088" y="2911475"/>
          <p14:tracePt t="21429" x="5902325" y="2938463"/>
          <p14:tracePt t="21445" x="5608638" y="2982913"/>
          <p14:tracePt t="21462" x="5313363" y="3027363"/>
          <p14:tracePt t="21478" x="5018088" y="3071813"/>
          <p14:tracePt t="21496" x="4759325" y="3081338"/>
          <p14:tracePt t="21513" x="4438650" y="3081338"/>
          <p14:tracePt t="21529" x="3830638" y="3081338"/>
          <p14:tracePt t="21545" x="3394075" y="3081338"/>
          <p14:tracePt t="21562" x="2973388" y="3081338"/>
          <p14:tracePt t="21579" x="2660650" y="3081338"/>
          <p14:tracePt t="21595" x="2419350" y="3081338"/>
          <p14:tracePt t="21612" x="2259013" y="3081338"/>
          <p14:tracePt t="21629" x="2143125" y="3081338"/>
          <p14:tracePt t="21646" x="2062163" y="3081338"/>
          <p14:tracePt t="21662" x="2027238" y="3089275"/>
          <p14:tracePt t="21679" x="2000250" y="3098800"/>
          <p14:tracePt t="21695" x="1982788" y="3116263"/>
          <p14:tracePt t="21729" x="1955800" y="3116263"/>
          <p14:tracePt t="21746" x="1919288" y="3116263"/>
          <p14:tracePt t="21763" x="1866900" y="3133725"/>
          <p14:tracePt t="21779" x="1830388" y="3143250"/>
          <p14:tracePt t="21796" x="1768475" y="3170238"/>
          <p14:tracePt t="21812" x="1697038" y="3179763"/>
          <p14:tracePt t="21829" x="1625600" y="3197225"/>
          <p14:tracePt t="21846" x="1608138" y="3205163"/>
          <p14:tracePt t="21863" x="1598613" y="3205163"/>
          <p14:tracePt t="21922" x="1589088" y="3205163"/>
          <p14:tracePt t="22050" x="1581150" y="3224213"/>
          <p14:tracePt t="22057" x="1571625" y="3232150"/>
          <p14:tracePt t="22066" x="1562100" y="3241675"/>
          <p14:tracePt t="22079" x="1554163" y="3251200"/>
          <p14:tracePt t="22098" x="1536700" y="3259138"/>
          <p14:tracePt t="22194" x="1536700" y="3286125"/>
          <p14:tracePt t="22210" x="1536700" y="3322638"/>
          <p14:tracePt t="22242" x="1536700" y="3330575"/>
          <p14:tracePt t="23086" x="1527175" y="3340100"/>
          <p14:tracePt t="23093" x="1527175" y="3348038"/>
          <p14:tracePt t="23102" x="1527175" y="3357563"/>
          <p14:tracePt t="23115" x="1527175" y="3375025"/>
          <p14:tracePt t="23131" x="1527175" y="3411538"/>
          <p14:tracePt t="25618" x="1527175" y="3419475"/>
          <p14:tracePt t="25641" x="1554163" y="3419475"/>
          <p14:tracePt t="25650" x="1571625" y="3429000"/>
          <p14:tracePt t="25658" x="1598613" y="3429000"/>
          <p14:tracePt t="25669" x="1608138" y="3429000"/>
          <p14:tracePt t="25686" x="1643063" y="3429000"/>
          <p14:tracePt t="25703" x="1679575" y="3438525"/>
          <p14:tracePt t="25720" x="1697038" y="3438525"/>
          <p14:tracePt t="25737" x="1724025" y="3438525"/>
          <p14:tracePt t="25753" x="1751013" y="3455988"/>
          <p14:tracePt t="25770" x="1776413" y="3455988"/>
          <p14:tracePt t="25786" x="1795463" y="3455988"/>
          <p14:tracePt t="25803" x="1830388" y="3455988"/>
          <p14:tracePt t="25819" x="1857375" y="3455988"/>
          <p14:tracePt t="25837" x="1874838" y="3455988"/>
          <p14:tracePt t="25853" x="1893888" y="3465513"/>
          <p14:tracePt t="25870" x="1901825" y="3465513"/>
          <p14:tracePt t="25887" x="1919288" y="3465513"/>
          <p14:tracePt t="25921" x="1938338" y="3465513"/>
          <p14:tracePt t="25953" x="1965325" y="3465513"/>
          <p14:tracePt t="25970" x="1973263" y="3465513"/>
          <p14:tracePt t="25987" x="2044700" y="3473450"/>
          <p14:tracePt t="26004" x="2098675" y="3490913"/>
          <p14:tracePt t="26020" x="2160588" y="3490913"/>
          <p14:tracePt t="26037" x="2259013" y="3490913"/>
          <p14:tracePt t="26054" x="2411413" y="3500438"/>
          <p14:tracePt t="26070" x="2598738" y="3517900"/>
          <p14:tracePt t="26087" x="2751138" y="3527425"/>
          <p14:tracePt t="26104" x="2857500" y="3536950"/>
          <p14:tracePt t="26121" x="2919413" y="3536950"/>
          <p14:tracePt t="26137" x="3000375" y="3536950"/>
          <p14:tracePt t="26154" x="3062288" y="3536950"/>
          <p14:tracePt t="26170" x="3179763" y="3536950"/>
          <p14:tracePt t="26187" x="3303588" y="3536950"/>
          <p14:tracePt t="26203" x="3473450" y="3536950"/>
          <p14:tracePt t="26220" x="3679825" y="3536950"/>
          <p14:tracePt t="26237" x="3840163" y="3536950"/>
          <p14:tracePt t="26254" x="4000500" y="3536950"/>
          <p14:tracePt t="26271" x="4108450" y="3536950"/>
          <p14:tracePt t="26287" x="4143375" y="3536950"/>
          <p14:tracePt t="26305" x="4179888" y="3536950"/>
          <p14:tracePt t="26321" x="4214813" y="3536950"/>
          <p14:tracePt t="26338" x="4251325" y="3536950"/>
          <p14:tracePt t="26354" x="4286250" y="3536950"/>
          <p14:tracePt t="26370" x="4295775" y="3536950"/>
          <p14:tracePt t="26388" x="4322763" y="3536950"/>
          <p14:tracePt t="26404" x="4340225" y="3536950"/>
          <p14:tracePt t="26421" x="4375150" y="3536950"/>
          <p14:tracePt t="26437" x="4402138" y="3536950"/>
          <p14:tracePt t="26454" x="4456113" y="3536950"/>
          <p14:tracePt t="26471" x="4527550" y="3536950"/>
          <p14:tracePt t="26487" x="4581525" y="3536950"/>
          <p14:tracePt t="26505" x="4616450" y="3536950"/>
          <p14:tracePt t="26521" x="4625975" y="3536950"/>
          <p14:tracePt t="26538" x="4633913" y="3536950"/>
          <p14:tracePt t="26555" x="4687888" y="3536950"/>
          <p14:tracePt t="26571" x="4751388" y="3536950"/>
          <p14:tracePt t="26588" x="4795838" y="3509963"/>
          <p14:tracePt t="26605" x="4822825" y="3490913"/>
          <p14:tracePt t="27018" x="4822825" y="3473450"/>
          <p14:tracePt t="27033" x="4840288" y="3455988"/>
          <p14:tracePt t="27366" x="4848225" y="3455988"/>
          <p14:tracePt t="27373" x="4857750" y="3465513"/>
          <p14:tracePt t="27399" x="4875213" y="3473450"/>
          <p14:tracePt t="27406" x="4884738" y="3482975"/>
          <p14:tracePt t="27558" x="4894263" y="3482975"/>
          <p14:tracePt t="27590" x="4902200" y="3500438"/>
          <p14:tracePt t="27598" x="4911725" y="3509963"/>
          <p14:tracePt t="27614" x="4919663" y="3517900"/>
          <p14:tracePt t="27638" x="4938713" y="3527425"/>
          <p14:tracePt t="27646" x="4946650" y="3527425"/>
          <p14:tracePt t="27656" x="4956175" y="3527425"/>
          <p14:tracePt t="27673" x="4983163" y="3544888"/>
          <p14:tracePt t="27689" x="5018088" y="3562350"/>
          <p14:tracePt t="27707" x="5027613" y="3581400"/>
          <p14:tracePt t="27723" x="5037138" y="3581400"/>
          <p14:tracePt t="27740" x="5045075" y="3581400"/>
          <p14:tracePt t="27773" x="5062538" y="3581400"/>
          <p14:tracePt t="27790" x="5081588" y="3581400"/>
          <p14:tracePt t="27806" x="5116513" y="3589338"/>
          <p14:tracePt t="27823" x="5180013" y="3589338"/>
          <p14:tracePt t="27840" x="5259388" y="3608388"/>
          <p14:tracePt t="27856" x="5322888" y="3608388"/>
          <p14:tracePt t="27873" x="5402263" y="3616325"/>
          <p14:tracePt t="27890" x="5491163" y="3625850"/>
          <p14:tracePt t="27907" x="5626100" y="3643313"/>
          <p14:tracePt t="27909" x="5705475" y="3652838"/>
          <p14:tracePt t="27923" x="5786438" y="3652838"/>
          <p14:tracePt t="27941" x="6018213" y="3652838"/>
          <p14:tracePt t="27957" x="6153150" y="3652838"/>
          <p14:tracePt t="27974" x="6269038" y="3652838"/>
          <p14:tracePt t="27990" x="6375400" y="3652838"/>
          <p14:tracePt t="28007" x="6473825" y="3652838"/>
          <p14:tracePt t="28023" x="6581775" y="3652838"/>
          <p14:tracePt t="28040" x="6705600" y="3652838"/>
          <p14:tracePt t="28057" x="6823075" y="3652838"/>
          <p14:tracePt t="28074" x="6956425" y="3652838"/>
          <p14:tracePt t="28090" x="7108825" y="3652838"/>
          <p14:tracePt t="28107" x="7286625" y="3652838"/>
          <p14:tracePt t="28124" x="7456488" y="3652838"/>
          <p14:tracePt t="28141" x="7670800" y="3652838"/>
          <p14:tracePt t="28157" x="7831138" y="3633788"/>
          <p14:tracePt t="28174" x="7947025" y="3625850"/>
          <p14:tracePt t="28191" x="8081963" y="3625850"/>
          <p14:tracePt t="28207" x="8232775" y="3625850"/>
          <p14:tracePt t="28224" x="8402638" y="3625850"/>
          <p14:tracePt t="28240" x="8572500" y="3625850"/>
          <p14:tracePt t="28257" x="8732838" y="3625850"/>
          <p14:tracePt t="28274" x="8858250" y="3616325"/>
          <p14:tracePt t="28291" x="8894763" y="3616325"/>
          <p14:tracePt t="28324" x="8920163" y="3616325"/>
          <p14:tracePt t="28358" x="8929688" y="3616325"/>
          <p14:tracePt t="28374" x="8956675" y="3616325"/>
          <p14:tracePt t="28614" x="8966200" y="3608388"/>
          <p14:tracePt t="28918" x="8966200" y="3598863"/>
          <p14:tracePt t="28926" x="8966200" y="3589338"/>
          <p14:tracePt t="28934" x="8966200" y="3581400"/>
          <p14:tracePt t="28949" x="8966200" y="3571875"/>
          <p14:tracePt t="28958" x="8956675" y="3562350"/>
          <p14:tracePt t="28982" x="8929688" y="3536950"/>
          <p14:tracePt t="28992" x="8929688" y="3527425"/>
          <p14:tracePt t="29009" x="8912225" y="3500438"/>
          <p14:tracePt t="29026" x="8894763" y="3490913"/>
          <p14:tracePt t="29042" x="8885238" y="3473450"/>
          <p14:tracePt t="29060" x="8875713" y="3455988"/>
          <p14:tracePt t="29075" x="8867775" y="3446463"/>
          <p14:tracePt t="29094" x="8858250" y="3429000"/>
          <p14:tracePt t="29109" x="8858250" y="3419475"/>
          <p14:tracePt t="29126" x="8848725" y="3411538"/>
          <p14:tracePt t="29190" x="8831263" y="3402013"/>
          <p14:tracePt t="29206" x="8823325" y="3402013"/>
          <p14:tracePt t="29213" x="8823325" y="3394075"/>
          <p14:tracePt t="29225" x="8813800" y="3394075"/>
          <p14:tracePt t="29242" x="8804275" y="3367088"/>
          <p14:tracePt t="29259" x="8796338" y="3357563"/>
          <p14:tracePt t="29277" x="8769350" y="3340100"/>
          <p14:tracePt t="29293" x="8769350" y="3330575"/>
          <p14:tracePt t="29317" x="8759825" y="3322638"/>
          <p14:tracePt t="29782" x="8751888" y="3313113"/>
          <p14:tracePt t="29789" x="8742363" y="3313113"/>
          <p14:tracePt t="29797" x="8715375" y="3313113"/>
          <p14:tracePt t="29810" x="8680450" y="3322638"/>
          <p14:tracePt t="29827" x="8599488" y="3340100"/>
          <p14:tracePt t="29844" x="8420100" y="3367088"/>
          <p14:tracePt t="29861" x="8027988" y="3429000"/>
          <p14:tracePt t="29877" x="7661275" y="3482975"/>
          <p14:tracePt t="29894" x="7232650" y="3517900"/>
          <p14:tracePt t="29910" x="6670675" y="3608388"/>
          <p14:tracePt t="29927" x="6081713" y="3697288"/>
          <p14:tracePt t="29944" x="5518150" y="3803650"/>
          <p14:tracePt t="29961" x="5000625" y="3902075"/>
          <p14:tracePt t="29977" x="4554538" y="3973513"/>
          <p14:tracePt t="29994" x="4187825" y="4037013"/>
          <p14:tracePt t="30011" x="3911600" y="4071938"/>
          <p14:tracePt t="30027" x="3660775" y="4098925"/>
          <p14:tracePt t="30044" x="3402013" y="4108450"/>
          <p14:tracePt t="30061" x="3098800" y="4125913"/>
          <p14:tracePt t="30077" x="2840038" y="4133850"/>
          <p14:tracePt t="30094" x="2598738" y="4160838"/>
          <p14:tracePt t="30111" x="2401888" y="4160838"/>
          <p14:tracePt t="30128" x="2232025" y="4160838"/>
          <p14:tracePt t="30145" x="2098675" y="4160838"/>
          <p14:tracePt t="30161" x="1884363" y="4160838"/>
          <p14:tracePt t="30178" x="1724025" y="4160838"/>
          <p14:tracePt t="30194" x="1562100" y="4160838"/>
          <p14:tracePt t="30211" x="1446213" y="4160838"/>
          <p14:tracePt t="30228" x="1401763" y="4160838"/>
          <p14:tracePt t="30330" x="1393825" y="4160838"/>
          <p14:tracePt t="30337" x="1374775" y="4152900"/>
          <p14:tracePt t="30346" x="1366838" y="4152900"/>
          <p14:tracePt t="30505" x="1366838" y="4160838"/>
          <p14:tracePt t="30513" x="1366838" y="4170363"/>
          <p14:tracePt t="31042" x="1384300" y="4170363"/>
          <p14:tracePt t="31050" x="1384300" y="4160838"/>
          <p14:tracePt t="31057" x="1401763" y="4152900"/>
          <p14:tracePt t="31066" x="1411288" y="4152900"/>
          <p14:tracePt t="31098" x="1428750" y="4152900"/>
          <p14:tracePt t="31105" x="1446213" y="4133850"/>
          <p14:tracePt t="31121" x="1455738" y="4133850"/>
          <p14:tracePt t="31130" x="1465263" y="4133850"/>
          <p14:tracePt t="31146" x="1490663" y="4133850"/>
          <p14:tracePt t="31218" x="1500188" y="4125913"/>
          <p14:tracePt t="31954" x="1517650" y="4125913"/>
          <p14:tracePt t="31962" x="1536700" y="4125913"/>
          <p14:tracePt t="31969" x="1581150" y="4125913"/>
          <p14:tracePt t="31981" x="1625600" y="4125913"/>
          <p14:tracePt t="31997" x="1687513" y="4125913"/>
          <p14:tracePt t="32014" x="1803400" y="4125913"/>
          <p14:tracePt t="32031" x="1946275" y="4125913"/>
          <p14:tracePt t="32047" x="2089150" y="4125913"/>
          <p14:tracePt t="32065" x="2251075" y="4143375"/>
          <p14:tracePt t="32081" x="2366963" y="4152900"/>
          <p14:tracePt t="32098" x="2455863" y="4170363"/>
          <p14:tracePt t="32114" x="2581275" y="4187825"/>
          <p14:tracePt t="32131" x="2705100" y="4187825"/>
          <p14:tracePt t="32148" x="2830513" y="4187825"/>
          <p14:tracePt t="32164" x="2965450" y="4187825"/>
          <p14:tracePt t="32181" x="3108325" y="4187825"/>
          <p14:tracePt t="32198" x="3251200" y="4187825"/>
          <p14:tracePt t="32214" x="3438525" y="4197350"/>
          <p14:tracePt t="32231" x="3660775" y="4205288"/>
          <p14:tracePt t="32248" x="3911600" y="4232275"/>
          <p14:tracePt t="32265" x="4268788" y="4259263"/>
          <p14:tracePt t="32281" x="4562475" y="4259263"/>
          <p14:tracePt t="32298" x="4822825" y="4259263"/>
          <p14:tracePt t="32314" x="5099050" y="4259263"/>
          <p14:tracePt t="32332" x="5357813" y="4259263"/>
          <p14:tracePt t="32348" x="5643563" y="4259263"/>
          <p14:tracePt t="32365" x="5919788" y="4259263"/>
          <p14:tracePt t="32382" x="6143625" y="4259263"/>
          <p14:tracePt t="32398" x="6323013" y="4259263"/>
          <p14:tracePt t="32401" x="6384925" y="4259263"/>
          <p14:tracePt t="32415" x="6429375" y="4259263"/>
          <p14:tracePt t="32432" x="6510338" y="4259263"/>
          <p14:tracePt t="32449" x="6626225" y="4259263"/>
          <p14:tracePt t="32466" x="6751638" y="4251325"/>
          <p14:tracePt t="32482" x="6894513" y="4241800"/>
          <p14:tracePt t="32498" x="7072313" y="4224338"/>
          <p14:tracePt t="32515" x="7242175" y="4197350"/>
          <p14:tracePt t="32531" x="7340600" y="4197350"/>
          <p14:tracePt t="32548" x="7367588" y="4197350"/>
          <p14:tracePt t="32610" x="7375525" y="4197350"/>
          <p14:tracePt t="32618" x="7385050" y="4197350"/>
          <p14:tracePt t="32625" x="7394575" y="4197350"/>
          <p14:tracePt t="32634" x="7402513" y="4197350"/>
          <p14:tracePt t="32649" x="7412038" y="4197350"/>
          <p14:tracePt t="32665" x="7419975" y="4197350"/>
          <p14:tracePt t="32706" x="7429500" y="4197350"/>
          <p14:tracePt t="32722" x="7446963" y="4197350"/>
          <p14:tracePt t="32729" x="7473950" y="4197350"/>
          <p14:tracePt t="32746" x="7483475" y="4197350"/>
          <p14:tracePt t="32761" x="7500938" y="4197350"/>
          <p14:tracePt t="32770" x="7510463" y="4197350"/>
          <p14:tracePt t="32785" x="7518400" y="4197350"/>
          <p14:tracePt t="32802" x="7527925" y="4197350"/>
          <p14:tracePt t="32815" x="7537450" y="4197350"/>
          <p14:tracePt t="32850" x="7545388" y="4197350"/>
          <p14:tracePt t="32858" x="7554913" y="4197350"/>
          <p14:tracePt t="32866" x="7572375" y="4197350"/>
          <p14:tracePt t="32883" x="7599363" y="4197350"/>
          <p14:tracePt t="32900" x="7661275" y="4197350"/>
          <p14:tracePt t="32916" x="7705725" y="4187825"/>
          <p14:tracePt t="32934" x="7786688" y="4187825"/>
          <p14:tracePt t="32949" x="7848600" y="4187825"/>
          <p14:tracePt t="32966" x="7920038" y="4187825"/>
          <p14:tracePt t="32982" x="7956550" y="4179888"/>
          <p14:tracePt t="32999" x="7983538" y="4179888"/>
          <p14:tracePt t="33016" x="8001000" y="4179888"/>
          <p14:tracePt t="33033" x="8018463" y="4179888"/>
          <p14:tracePt t="33049" x="8054975" y="4170363"/>
          <p14:tracePt t="33066" x="8089900" y="4170363"/>
          <p14:tracePt t="33083" x="8134350" y="4170363"/>
          <p14:tracePt t="33099" x="8161338" y="4160838"/>
          <p14:tracePt t="33117" x="8251825" y="4133850"/>
          <p14:tracePt t="33134" x="8358188" y="4125913"/>
          <p14:tracePt t="33150" x="8412163" y="4116388"/>
          <p14:tracePt t="33166" x="8429625" y="4116388"/>
          <p14:tracePt t="33183" x="8466138" y="4116388"/>
          <p14:tracePt t="33199" x="8491538" y="4116388"/>
          <p14:tracePt t="33216" x="8510588" y="4116388"/>
          <p14:tracePt t="33233" x="8510588" y="4108450"/>
          <p14:tracePt t="33382" x="8528050" y="4108450"/>
          <p14:tracePt t="35298" x="8537575" y="4108450"/>
          <p14:tracePt t="35313" x="8537575" y="4089400"/>
          <p14:tracePt t="35321" x="8537575" y="4071938"/>
          <p14:tracePt t="35329" x="8537575" y="4054475"/>
          <p14:tracePt t="35345" x="8537575" y="4037013"/>
          <p14:tracePt t="35354" x="8537575" y="4027488"/>
          <p14:tracePt t="35370" x="8537575" y="4000500"/>
          <p14:tracePt t="35387" x="8537575" y="3965575"/>
          <p14:tracePt t="35403" x="8537575" y="3911600"/>
          <p14:tracePt t="35420" x="8537575" y="3848100"/>
          <p14:tracePt t="35437" x="8537575" y="3768725"/>
          <p14:tracePt t="35453" x="8537575" y="3687763"/>
          <p14:tracePt t="35470" x="8537575" y="3643313"/>
          <p14:tracePt t="35487" x="8545513" y="3589338"/>
          <p14:tracePt t="35504" x="8545513" y="3544888"/>
          <p14:tracePt t="35521" x="8545513" y="3482975"/>
          <p14:tracePt t="35537" x="8545513" y="3455988"/>
          <p14:tracePt t="35554" x="8545513" y="3402013"/>
          <p14:tracePt t="35570" x="8545513" y="3367088"/>
          <p14:tracePt t="35587" x="8545513" y="3348038"/>
          <p14:tracePt t="35604" x="8545513" y="3322638"/>
          <p14:tracePt t="35620" x="8545513" y="3303588"/>
          <p14:tracePt t="35637" x="8545513" y="3286125"/>
          <p14:tracePt t="35654" x="8555038" y="3259138"/>
          <p14:tracePt t="35671" x="8555038" y="3241675"/>
          <p14:tracePt t="35687" x="8555038" y="3205163"/>
          <p14:tracePt t="35705" x="8555038" y="3197225"/>
          <p14:tracePt t="35721" x="8555038" y="3098800"/>
          <p14:tracePt t="35738" x="8555038" y="3009900"/>
          <p14:tracePt t="35754" x="8555038" y="2919413"/>
          <p14:tracePt t="35771" x="8555038" y="2867025"/>
          <p14:tracePt t="35788" x="8545513" y="2830513"/>
          <p14:tracePt t="35804" x="8545513" y="2822575"/>
          <p14:tracePt t="35821" x="8545513" y="2803525"/>
          <p14:tracePt t="35854" x="8545513" y="2786063"/>
          <p14:tracePt t="35871" x="8545513" y="2768600"/>
          <p14:tracePt t="35888" x="8545513" y="2751138"/>
          <p14:tracePt t="35905" x="8537575" y="2705100"/>
          <p14:tracePt t="35922" x="8537575" y="2697163"/>
          <p14:tracePt t="35938" x="8537575" y="2679700"/>
          <p14:tracePt t="35954" x="8537575" y="2660650"/>
          <p14:tracePt t="35971" x="8537575" y="2652713"/>
          <p14:tracePt t="35988" x="8537575" y="2643188"/>
          <p14:tracePt t="36004" x="8537575" y="2625725"/>
          <p14:tracePt t="36194" x="8537575" y="2643188"/>
          <p14:tracePt t="36210" x="8528050" y="2652713"/>
          <p14:tracePt t="36290" x="8518525" y="2670175"/>
          <p14:tracePt t="36370" x="8518525" y="2679700"/>
          <p14:tracePt t="36378" x="8510588" y="2687638"/>
          <p14:tracePt t="36938" x="8510588" y="2697163"/>
          <p14:tracePt t="41754" x="8491538" y="2697163"/>
          <p14:tracePt t="41761" x="8483600" y="2697163"/>
          <p14:tracePt t="41769" x="8466138" y="2697163"/>
          <p14:tracePt t="41781" x="8456613" y="2697163"/>
          <p14:tracePt t="41798" x="8402638" y="2687638"/>
          <p14:tracePt t="41815" x="8277225" y="2679700"/>
          <p14:tracePt t="41833" x="8018463" y="2660650"/>
          <p14:tracePt t="41849" x="7304088" y="2633663"/>
          <p14:tracePt t="41865" x="6697663" y="2633663"/>
          <p14:tracePt t="41882" x="6357938" y="2633663"/>
          <p14:tracePt t="41898" x="5680075" y="2633663"/>
          <p14:tracePt t="41916" x="5000625" y="2633663"/>
          <p14:tracePt t="41919" x="4705350" y="2633663"/>
          <p14:tracePt t="41933" x="4465638" y="2633663"/>
          <p14:tracePt t="41949" x="4010025" y="2633663"/>
          <p14:tracePt t="41966" x="3830638" y="2633663"/>
          <p14:tracePt t="41982" x="3714750" y="2633663"/>
          <p14:tracePt t="41999" x="3670300" y="2633663"/>
          <p14:tracePt t="42015" x="3616325" y="2633663"/>
          <p14:tracePt t="42032" x="3562350" y="2643188"/>
          <p14:tracePt t="42049" x="3509963" y="2660650"/>
          <p14:tracePt t="42066" x="3473450" y="2679700"/>
          <p14:tracePt t="42082" x="3384550" y="2714625"/>
          <p14:tracePt t="42099" x="3241675" y="2751138"/>
          <p14:tracePt t="42115" x="3062288" y="2786063"/>
          <p14:tracePt t="42133" x="2714625" y="2840038"/>
          <p14:tracePt t="42149" x="2465388" y="2867025"/>
          <p14:tracePt t="42166" x="2232025" y="2901950"/>
          <p14:tracePt t="42182" x="2081213" y="2928938"/>
          <p14:tracePt t="42199" x="1946275" y="2946400"/>
          <p14:tracePt t="42216" x="1830388" y="2955925"/>
          <p14:tracePt t="42232" x="1741488" y="2955925"/>
          <p14:tracePt t="42249" x="1704975" y="2973388"/>
          <p14:tracePt t="42266" x="1687513" y="2990850"/>
          <p14:tracePt t="42282" x="1670050" y="3027363"/>
          <p14:tracePt t="42300" x="1643063" y="3044825"/>
          <p14:tracePt t="42317" x="1608138" y="3062288"/>
          <p14:tracePt t="42333" x="1571625" y="3089275"/>
          <p14:tracePt t="42350" x="1536700" y="3098800"/>
          <p14:tracePt t="42366" x="1517650" y="3108325"/>
          <p14:tracePt t="42415" x="1509713" y="3108325"/>
          <p14:tracePt t="42430" x="1500188" y="3116263"/>
          <p14:tracePt t="42445" x="1500188" y="3133725"/>
          <p14:tracePt t="42453" x="1490663" y="3143250"/>
          <p14:tracePt t="42486" x="1490663" y="3152775"/>
          <p14:tracePt t="42493" x="1490663" y="3160713"/>
          <p14:tracePt t="42510" x="1482725" y="3160713"/>
          <p14:tracePt t="42525" x="1482725" y="3170238"/>
          <p14:tracePt t="42558" x="1482725" y="3187700"/>
          <p14:tracePt t="42573" x="1482725" y="3197225"/>
          <p14:tracePt t="42582" x="1482725" y="3205163"/>
          <p14:tracePt t="42589" x="1482725" y="3214688"/>
          <p14:tracePt t="42599" x="1482725" y="3224213"/>
          <p14:tracePt t="42616" x="1482725" y="3241675"/>
          <p14:tracePt t="42633" x="1473200" y="3251200"/>
          <p14:tracePt t="42650" x="1473200" y="3268663"/>
          <p14:tracePt t="42667" x="1455738" y="3303588"/>
          <p14:tracePt t="42683" x="1455738" y="3313113"/>
          <p14:tracePt t="42701" x="1455738" y="3340100"/>
          <p14:tracePt t="42717" x="1438275" y="3375025"/>
          <p14:tracePt t="42733" x="1428750" y="3384550"/>
          <p14:tracePt t="42750" x="1411288" y="3411538"/>
          <p14:tracePt t="42767" x="1393825" y="3446463"/>
          <p14:tracePt t="42784" x="1374775" y="3465513"/>
          <p14:tracePt t="42800" x="1366838" y="3490913"/>
          <p14:tracePt t="42817" x="1347788" y="3509963"/>
          <p14:tracePt t="42834" x="1339850" y="3527425"/>
          <p14:tracePt t="42851" x="1339850" y="3544888"/>
          <p14:tracePt t="42867" x="1339850" y="3554413"/>
          <p14:tracePt t="42958" x="1339850" y="3562350"/>
          <p14:tracePt t="42974" x="1366838" y="3562350"/>
          <p14:tracePt t="42989" x="1374775" y="3562350"/>
          <p14:tracePt t="42997" x="1393825" y="3562350"/>
          <p14:tracePt t="43006" x="1419225" y="3562350"/>
          <p14:tracePt t="43017" x="1455738" y="3562350"/>
          <p14:tracePt t="43034" x="1536700" y="3562350"/>
          <p14:tracePt t="43051" x="1581150" y="3562350"/>
          <p14:tracePt t="43067" x="1652588" y="3562350"/>
          <p14:tracePt t="43085" x="1724025" y="3562350"/>
          <p14:tracePt t="43101" x="1830388" y="3562350"/>
          <p14:tracePt t="43118" x="1911350" y="3562350"/>
          <p14:tracePt t="43134" x="1973263" y="3562350"/>
          <p14:tracePt t="43151" x="2062163" y="3562350"/>
          <p14:tracePt t="43168" x="2187575" y="3562350"/>
          <p14:tracePt t="43184" x="2322513" y="3562350"/>
          <p14:tracePt t="43201" x="2438400" y="3562350"/>
          <p14:tracePt t="43217" x="2527300" y="3571875"/>
          <p14:tracePt t="43234" x="2616200" y="3589338"/>
          <p14:tracePt t="43251" x="2679700" y="3589338"/>
          <p14:tracePt t="43267" x="2751138" y="3589338"/>
          <p14:tracePt t="43285" x="2867025" y="3598863"/>
          <p14:tracePt t="43301" x="2928938" y="3598863"/>
          <p14:tracePt t="43318" x="2973388" y="3598863"/>
          <p14:tracePt t="43334" x="3017838" y="3598863"/>
          <p14:tracePt t="43351" x="3071813" y="3616325"/>
          <p14:tracePt t="43368" x="3143250" y="3616325"/>
          <p14:tracePt t="43384" x="3205163" y="3616325"/>
          <p14:tracePt t="43401" x="3313113" y="3616325"/>
          <p14:tracePt t="43418" x="3446463" y="3616325"/>
          <p14:tracePt t="43434" x="3581400" y="3616325"/>
          <p14:tracePt t="43451" x="3714750" y="3625850"/>
          <p14:tracePt t="43468" x="3830638" y="3643313"/>
          <p14:tracePt t="43485" x="3990975" y="3643313"/>
          <p14:tracePt t="43502" x="4108450" y="3643313"/>
          <p14:tracePt t="43518" x="4232275" y="3643313"/>
          <p14:tracePt t="43535" x="4384675" y="3643313"/>
          <p14:tracePt t="43551" x="4527550" y="3643313"/>
          <p14:tracePt t="43568" x="4705350" y="3633788"/>
          <p14:tracePt t="43585" x="4867275" y="3616325"/>
          <p14:tracePt t="43601" x="5000625" y="3616325"/>
          <p14:tracePt t="43618" x="5099050" y="3616325"/>
          <p14:tracePt t="43635" x="5170488" y="3616325"/>
          <p14:tracePt t="43652" x="5241925" y="3616325"/>
          <p14:tracePt t="43669" x="5313363" y="3616325"/>
          <p14:tracePt t="43685" x="5348288" y="3616325"/>
          <p14:tracePt t="43701" x="5367338" y="3616325"/>
          <p14:tracePt t="43718" x="5394325" y="3616325"/>
          <p14:tracePt t="43736" x="5438775" y="3598863"/>
          <p14:tracePt t="43752" x="5491163" y="3581400"/>
          <p14:tracePt t="43768" x="5572125" y="3571875"/>
          <p14:tracePt t="43785" x="5680075" y="3554413"/>
          <p14:tracePt t="43802" x="5875338" y="3536950"/>
          <p14:tracePt t="43818" x="6081713" y="3500438"/>
          <p14:tracePt t="43835" x="6251575" y="3482975"/>
          <p14:tracePt t="43852" x="6357938" y="3482975"/>
          <p14:tracePt t="43869" x="6367463" y="3482975"/>
          <p14:tracePt t="43886" x="6375400" y="3482975"/>
          <p14:tracePt t="43902" x="6394450" y="3482975"/>
          <p14:tracePt t="43919" x="6419850" y="3482975"/>
          <p14:tracePt t="43936" x="6429375" y="3482975"/>
          <p14:tracePt t="43952" x="6438900" y="3482975"/>
          <p14:tracePt t="43998" x="6456363" y="3482975"/>
          <p14:tracePt t="44013" x="6473825" y="3482975"/>
          <p14:tracePt t="44029" x="6491288" y="3482975"/>
          <p14:tracePt t="44037" x="6500813" y="3482975"/>
          <p14:tracePt t="44598" x="6510338" y="3482975"/>
          <p14:tracePt t="44630" x="6473825" y="3482975"/>
          <p14:tracePt t="44637" x="6456363" y="3482975"/>
          <p14:tracePt t="44645" x="6419850" y="3482975"/>
          <p14:tracePt t="44654" x="6384925" y="3482975"/>
          <p14:tracePt t="44670" x="6286500" y="3482975"/>
          <p14:tracePt t="44687" x="6116638" y="3490913"/>
          <p14:tracePt t="44703" x="5867400" y="3509963"/>
          <p14:tracePt t="44720" x="5473700" y="3527425"/>
          <p14:tracePt t="44737" x="4956175" y="3554413"/>
          <p14:tracePt t="44754" x="4303713" y="3633788"/>
          <p14:tracePt t="44770" x="3625850" y="3732213"/>
          <p14:tracePt t="44787" x="3108325" y="3813175"/>
          <p14:tracePt t="44804" x="2786063" y="3875088"/>
          <p14:tracePt t="44821" x="2589213" y="3902075"/>
          <p14:tracePt t="44837" x="2482850" y="3911600"/>
          <p14:tracePt t="44854" x="2419350" y="3919538"/>
          <p14:tracePt t="44870" x="2366963" y="3938588"/>
          <p14:tracePt t="44887" x="2347913" y="3938588"/>
          <p14:tracePt t="44904" x="2303463" y="3956050"/>
          <p14:tracePt t="44921" x="2268538" y="3965575"/>
          <p14:tracePt t="44938" x="2251075" y="3965575"/>
          <p14:tracePt t="44954" x="2214563" y="3965575"/>
          <p14:tracePt t="44970" x="2179638" y="3965575"/>
          <p14:tracePt t="44987" x="2116138" y="3965575"/>
          <p14:tracePt t="45004" x="2062163" y="3965575"/>
          <p14:tracePt t="45021" x="2017713" y="3965575"/>
          <p14:tracePt t="45038" x="2000250" y="3965575"/>
          <p14:tracePt t="45055" x="1990725" y="3965575"/>
          <p14:tracePt t="45071" x="1973263" y="3965575"/>
          <p14:tracePt t="45089" x="1955800" y="3965575"/>
          <p14:tracePt t="45105" x="1928813" y="3965575"/>
          <p14:tracePt t="45290" x="1919288" y="3965575"/>
          <p14:tracePt t="45297" x="1911350" y="3965575"/>
          <p14:tracePt t="45313" x="1911350" y="3956050"/>
          <p14:tracePt t="45322" x="1938338" y="3946525"/>
          <p14:tracePt t="45339" x="1990725" y="3911600"/>
          <p14:tracePt t="45355" x="2017713" y="3902075"/>
          <p14:tracePt t="45371" x="2027238" y="3902075"/>
          <p14:tracePt t="46338" x="2017713" y="3902075"/>
          <p14:tracePt t="46346" x="2009775" y="3902075"/>
          <p14:tracePt t="46356" x="1982788" y="3902075"/>
          <p14:tracePt t="46373" x="1928813" y="3902075"/>
          <p14:tracePt t="46390" x="1874838" y="3902075"/>
          <p14:tracePt t="46407" x="1822450" y="3902075"/>
          <p14:tracePt t="46423" x="1785938" y="3919538"/>
          <p14:tracePt t="46425" x="1768475" y="3919538"/>
          <p14:tracePt t="46441" x="1758950" y="3919538"/>
          <p14:tracePt t="46465" x="1741488" y="3919538"/>
          <p14:tracePt t="46475" x="1731963" y="3919538"/>
          <p14:tracePt t="46490" x="1714500" y="3938588"/>
          <p14:tracePt t="46507" x="1697038" y="3938588"/>
          <p14:tracePt t="46523" x="1687513" y="3938588"/>
          <p14:tracePt t="46540" x="1679575" y="3938588"/>
          <p14:tracePt t="46557" x="1660525" y="3938588"/>
          <p14:tracePt t="46590" x="1643063" y="3946525"/>
          <p14:tracePt t="46607" x="1616075" y="3956050"/>
          <p14:tracePt t="46624" x="1598613" y="3956050"/>
          <p14:tracePt t="46641" x="1581150" y="3973513"/>
          <p14:tracePt t="46657" x="1581150" y="3983038"/>
          <p14:tracePt t="46770" x="1571625" y="3983038"/>
          <p14:tracePt t="46930" x="1571625" y="4000500"/>
          <p14:tracePt t="46946" x="1571625" y="4010025"/>
          <p14:tracePt t="46962" x="1562100" y="4010025"/>
          <p14:tracePt t="46978" x="1562100" y="4017963"/>
          <p14:tracePt t="46993" x="1554163" y="4017963"/>
          <p14:tracePt t="47001" x="1544638" y="4037013"/>
          <p14:tracePt t="47017" x="1536700" y="4054475"/>
          <p14:tracePt t="47026" x="1527175" y="4071938"/>
          <p14:tracePt t="47041" x="1517650" y="4098925"/>
          <p14:tracePt t="47058" x="1517650" y="4108450"/>
          <p14:tracePt t="47074" x="1490663" y="4133850"/>
          <p14:tracePt t="47092" x="1490663" y="4152900"/>
          <p14:tracePt t="47108" x="1490663" y="4170363"/>
          <p14:tracePt t="47124" x="1482725" y="4170363"/>
          <p14:tracePt t="47141" x="1465263" y="4179888"/>
          <p14:tracePt t="47158" x="1455738" y="4179888"/>
          <p14:tracePt t="47175" x="1455738" y="4187825"/>
          <p14:tracePt t="47191" x="1446213" y="4205288"/>
          <p14:tracePt t="47209" x="1438275" y="4214813"/>
          <p14:tracePt t="48030" x="1438275" y="4232275"/>
          <p14:tracePt t="48038" x="1446213" y="4232275"/>
          <p14:tracePt t="48045" x="1446213" y="4259263"/>
          <p14:tracePt t="48062" x="1465263" y="4268788"/>
          <p14:tracePt t="48076" x="1465263" y="4276725"/>
          <p14:tracePt t="48142" x="1465263" y="4286250"/>
          <p14:tracePt t="48157" x="1473200" y="4295775"/>
          <p14:tracePt t="48165" x="1482725" y="4295775"/>
          <p14:tracePt t="48176" x="1490663" y="4313238"/>
          <p14:tracePt t="48193" x="1500188" y="4330700"/>
          <p14:tracePt t="48238" x="1509713" y="4340225"/>
          <p14:tracePt t="48246" x="1509713" y="4348163"/>
          <p14:tracePt t="48286" x="1517650" y="4357688"/>
          <p14:tracePt t="48293" x="1527175" y="4357688"/>
          <p14:tracePt t="48301" x="1527175" y="4367213"/>
          <p14:tracePt t="48310" x="1536700" y="4375150"/>
          <p14:tracePt t="48327" x="1544638" y="4375150"/>
          <p14:tracePt t="48558" x="1544638" y="4394200"/>
          <p14:tracePt t="48573" x="1544638" y="4402138"/>
          <p14:tracePt t="48589" x="1544638" y="4429125"/>
          <p14:tracePt t="48598" x="1544638" y="4438650"/>
          <p14:tracePt t="48621" x="1544638" y="4446588"/>
          <p14:tracePt t="48782" x="1554163" y="4465638"/>
          <p14:tracePt t="48790" x="1554163" y="4473575"/>
          <p14:tracePt t="48814" x="1562100" y="4510088"/>
          <p14:tracePt t="48821" x="1562100" y="4518025"/>
          <p14:tracePt t="48830" x="1562100" y="4527550"/>
          <p14:tracePt t="48844" x="1562100" y="4545013"/>
          <p14:tracePt t="48861" x="1581150" y="4572000"/>
          <p14:tracePt t="49198" x="1581150" y="4581525"/>
          <p14:tracePt t="49230" x="1581150" y="4589463"/>
          <p14:tracePt t="49237" x="1589088" y="4589463"/>
          <p14:tracePt t="49261" x="1589088" y="4616450"/>
          <p14:tracePt t="49278" x="1589088" y="4625975"/>
          <p14:tracePt t="49310" x="1589088" y="4643438"/>
          <p14:tracePt t="51738" x="1589088" y="4652963"/>
          <p14:tracePt t="51834" x="1608138" y="4652963"/>
          <p14:tracePt t="51841" x="1616075" y="4652963"/>
          <p14:tracePt t="51850" x="1625600" y="4652963"/>
          <p14:tracePt t="51867" x="1652588" y="4652963"/>
          <p14:tracePt t="51883" x="1687513" y="4652963"/>
          <p14:tracePt t="51899" x="1741488" y="4652963"/>
          <p14:tracePt t="51916" x="1795463" y="4652963"/>
          <p14:tracePt t="51933" x="1839913" y="4652963"/>
          <p14:tracePt t="51950" x="1884363" y="4652963"/>
          <p14:tracePt t="51966" x="1911350" y="4660900"/>
          <p14:tracePt t="51983" x="1965325" y="4660900"/>
          <p14:tracePt t="52000" x="2009775" y="4670425"/>
          <p14:tracePt t="52017" x="2116138" y="4670425"/>
          <p14:tracePt t="52033" x="2160588" y="4670425"/>
          <p14:tracePt t="52050" x="2224088" y="4670425"/>
          <p14:tracePt t="52067" x="2259013" y="4670425"/>
          <p14:tracePt t="52084" x="2322513" y="4679950"/>
          <p14:tracePt t="52100" x="2366963" y="4679950"/>
          <p14:tracePt t="52117" x="2446338" y="4697413"/>
          <p14:tracePt t="52134" x="2527300" y="4697413"/>
          <p14:tracePt t="52150" x="2571750" y="4697413"/>
          <p14:tracePt t="52167" x="2625725" y="4697413"/>
          <p14:tracePt t="52183" x="2697163" y="4705350"/>
          <p14:tracePt t="52201" x="2786063" y="4705350"/>
          <p14:tracePt t="52217" x="2911475" y="4714875"/>
          <p14:tracePt t="52234" x="3071813" y="4714875"/>
          <p14:tracePt t="52250" x="3276600" y="4714875"/>
          <p14:tracePt t="52267" x="3554413" y="4714875"/>
          <p14:tracePt t="52284" x="3911600" y="4751388"/>
          <p14:tracePt t="52301" x="4276725" y="4751388"/>
          <p14:tracePt t="52317" x="4608513" y="4759325"/>
          <p14:tracePt t="52334" x="4867275" y="4768850"/>
          <p14:tracePt t="52351" x="5081588" y="4795838"/>
          <p14:tracePt t="52367" x="5295900" y="4830763"/>
          <p14:tracePt t="52384" x="5510213" y="4848225"/>
          <p14:tracePt t="52400" x="5803900" y="4857750"/>
          <p14:tracePt t="52417" x="6143625" y="4857750"/>
          <p14:tracePt t="52434" x="6562725" y="4857750"/>
          <p14:tracePt t="52451" x="6973888" y="4857750"/>
          <p14:tracePt t="52467" x="7323138" y="4857750"/>
          <p14:tracePt t="52485" x="7705725" y="4822825"/>
          <p14:tracePt t="52501" x="7858125" y="4822825"/>
          <p14:tracePt t="52517" x="7939088" y="4822825"/>
          <p14:tracePt t="52534" x="7991475" y="4822825"/>
          <p14:tracePt t="52551" x="8018463" y="4822825"/>
          <p14:tracePt t="52567" x="8072438" y="4822825"/>
          <p14:tracePt t="52584" x="8161338" y="4822825"/>
          <p14:tracePt t="52601" x="8242300" y="4822825"/>
          <p14:tracePt t="52618" x="8313738" y="4822825"/>
          <p14:tracePt t="52634" x="8394700" y="4822825"/>
          <p14:tracePt t="52651" x="8491538" y="4822825"/>
          <p14:tracePt t="52668" x="8589963" y="4813300"/>
          <p14:tracePt t="52685" x="8777288" y="4786313"/>
          <p14:tracePt t="52702" x="8929688" y="4768850"/>
          <p14:tracePt t="52718" x="9117013" y="4741863"/>
          <p14:tracePt t="52734" x="9304338" y="4705350"/>
          <p14:tracePt t="52751" x="9491663" y="4670425"/>
          <p14:tracePt t="52768" x="9609138" y="4660900"/>
          <p14:tracePt t="52784" x="9661525" y="4660900"/>
          <p14:tracePt t="52818" x="9688513" y="4660900"/>
          <p14:tracePt t="52835" x="9698038" y="4660900"/>
          <p14:tracePt t="52851" x="9715500" y="4660900"/>
          <p14:tracePt t="52869" x="9752013" y="4660900"/>
          <p14:tracePt t="52885" x="9759950" y="4660900"/>
          <p14:tracePt t="52902" x="9786938" y="4660900"/>
          <p14:tracePt t="52918" x="9796463" y="4660900"/>
          <p14:tracePt t="52935" x="9813925" y="4643438"/>
          <p14:tracePt t="52952" x="9848850" y="4633913"/>
          <p14:tracePt t="52968" x="9894888" y="4625975"/>
          <p14:tracePt t="52985" x="9920288" y="4616450"/>
          <p14:tracePt t="53001" x="9956800" y="4616450"/>
          <p14:tracePt t="53019" x="9991725" y="4608513"/>
          <p14:tracePt t="53035" x="10028238" y="4608513"/>
          <p14:tracePt t="53053" x="10037763" y="4608513"/>
          <p14:tracePt t="53069" x="10063163" y="4608513"/>
          <p14:tracePt t="53085" x="10082213" y="4608513"/>
          <p14:tracePt t="53102" x="10117138" y="4608513"/>
          <p14:tracePt t="53119" x="10126663" y="4608513"/>
          <p14:tracePt t="53206" x="10134600" y="4608513"/>
          <p14:tracePt t="53221" x="10153650" y="4608513"/>
          <p14:tracePt t="53229" x="10161588" y="4608513"/>
          <p14:tracePt t="53245" x="10180638" y="4608513"/>
          <p14:tracePt t="53254" x="10206038" y="4608513"/>
          <p14:tracePt t="53317" x="10215563" y="4608513"/>
          <p14:tracePt t="53325" x="10225088" y="4608513"/>
          <p14:tracePt t="53335" x="10233025" y="4608513"/>
          <p14:tracePt t="58614" x="10215563" y="4608513"/>
          <p14:tracePt t="58621" x="10198100" y="4608513"/>
          <p14:tracePt t="58630" x="10171113" y="4608513"/>
          <p14:tracePt t="58645" x="10109200" y="4625975"/>
          <p14:tracePt t="58662" x="9983788" y="4652963"/>
          <p14:tracePt t="58678" x="9777413" y="4679950"/>
          <p14:tracePt t="58695" x="9483725" y="4724400"/>
          <p14:tracePt t="58712" x="9037638" y="4803775"/>
          <p14:tracePt t="58728" x="8518525" y="4894263"/>
          <p14:tracePt t="58745" x="8010525" y="4965700"/>
          <p14:tracePt t="58762" x="7545388" y="5018088"/>
          <p14:tracePt t="58779" x="7099300" y="5054600"/>
          <p14:tracePt t="58795" x="6643688" y="5081588"/>
          <p14:tracePt t="58813" x="6000750" y="5160963"/>
          <p14:tracePt t="58829" x="5724525" y="5205413"/>
          <p14:tracePt t="58845" x="5527675" y="5232400"/>
          <p14:tracePt t="58862" x="5394325" y="5251450"/>
          <p14:tracePt t="58879" x="5295900" y="5251450"/>
          <p14:tracePt t="58895" x="5187950" y="5251450"/>
          <p14:tracePt t="58912" x="5000625" y="5251450"/>
          <p14:tracePt t="58929" x="4776788" y="5268913"/>
          <p14:tracePt t="58946" x="4562475" y="5268913"/>
          <p14:tracePt t="58962" x="4384675" y="5268913"/>
          <p14:tracePt t="58979" x="4241800" y="5268913"/>
          <p14:tracePt t="58997" x="4081463" y="5268913"/>
          <p14:tracePt t="59013" x="4071938" y="5268913"/>
          <p14:tracePt t="59029" x="4054475" y="5268913"/>
          <p14:tracePt t="59046" x="4000500" y="5268913"/>
          <p14:tracePt t="59063" x="3946525" y="5268913"/>
          <p14:tracePt t="59079" x="3857625" y="5276850"/>
          <p14:tracePt t="59096" x="3687763" y="5303838"/>
          <p14:tracePt t="59113" x="3446463" y="5340350"/>
          <p14:tracePt t="59130" x="3340100" y="5375275"/>
          <p14:tracePt t="59506" x="3268663" y="5384800"/>
          <p14:tracePt t="59513" x="3259138" y="5384800"/>
          <p14:tracePt t="59522" x="3224213" y="5384800"/>
          <p14:tracePt t="59530" x="3179763" y="5384800"/>
          <p14:tracePt t="59547" x="3071813" y="5357813"/>
          <p14:tracePt t="59563" x="2973388" y="5322888"/>
          <p14:tracePt t="59580" x="2874963" y="5276850"/>
          <p14:tracePt t="59597" x="2768600" y="5224463"/>
          <p14:tracePt t="59614" x="2643188" y="5187950"/>
          <p14:tracePt t="59631" x="2465388" y="5180013"/>
          <p14:tracePt t="59647" x="2251075" y="5180013"/>
          <p14:tracePt t="59665" x="2017713" y="5180013"/>
          <p14:tracePt t="59681" x="1704975" y="5180013"/>
          <p14:tracePt t="59697" x="1554163" y="5197475"/>
          <p14:tracePt t="59714" x="1527175" y="5197475"/>
          <p14:tracePt t="59747" x="1517650" y="5197475"/>
          <p14:tracePt t="59778" x="1509713" y="5197475"/>
          <p14:tracePt t="59793" x="1500188" y="5197475"/>
          <p14:tracePt t="59801" x="1490663" y="5197475"/>
          <p14:tracePt t="59842" x="1482725" y="5197475"/>
          <p14:tracePt t="60049" x="1473200" y="5205413"/>
          <p14:tracePt t="60066" x="1490663" y="5214938"/>
          <p14:tracePt t="60073" x="1517650" y="5251450"/>
          <p14:tracePt t="60082" x="1536700" y="5259388"/>
          <p14:tracePt t="60098" x="1608138" y="5313363"/>
          <p14:tracePt t="60114" x="1687513" y="5340350"/>
          <p14:tracePt t="60132" x="1704975" y="5357813"/>
          <p14:tracePt t="60546" x="1704975" y="5367338"/>
          <p14:tracePt t="60578" x="1697038" y="5367338"/>
          <p14:tracePt t="60593" x="1687513" y="5367338"/>
          <p14:tracePt t="60834" x="1679575" y="5367338"/>
          <p14:tracePt t="60929" x="1670050" y="5367338"/>
          <p14:tracePt t="60937" x="1660525" y="5367338"/>
          <p14:tracePt t="61169" x="1652588" y="5367338"/>
          <p14:tracePt t="61514" x="1633538" y="5367338"/>
          <p14:tracePt t="61521" x="1625600" y="5367338"/>
          <p14:tracePt t="61594" x="1616075" y="5367338"/>
          <p14:tracePt t="61602" x="1608138" y="5367338"/>
          <p14:tracePt t="61610" x="1598613" y="5375275"/>
          <p14:tracePt t="61617" x="1589088" y="5375275"/>
          <p14:tracePt t="61657" x="1581150" y="5384800"/>
          <p14:tracePt t="61673" x="1581150" y="5394325"/>
          <p14:tracePt t="61706" x="1581150" y="5402263"/>
          <p14:tracePt t="62230" x="1581150" y="5411788"/>
          <p14:tracePt t="62237" x="1581150" y="5419725"/>
          <p14:tracePt t="62262" x="1581150" y="5438775"/>
          <p14:tracePt t="62278" x="1589088" y="5446713"/>
          <p14:tracePt t="62285" x="1598613" y="5446713"/>
          <p14:tracePt t="62342" x="1608138" y="5446713"/>
          <p14:tracePt t="62357" x="1625600" y="5438775"/>
          <p14:tracePt t="62405" x="1633538" y="5438775"/>
          <p14:tracePt t="62437" x="1652588" y="5438775"/>
          <p14:tracePt t="62453" x="1660525" y="5438775"/>
          <p14:tracePt t="62461" x="1670050" y="5438775"/>
          <p14:tracePt t="62517" x="1679575" y="5438775"/>
          <p14:tracePt t="62613" x="1687513" y="5438775"/>
          <p14:tracePt t="62678" x="1687513" y="5429250"/>
          <p14:tracePt t="62694" x="1704975" y="5429250"/>
          <p14:tracePt t="62701" x="1714500" y="5429250"/>
          <p14:tracePt t="62709" x="1751013" y="5429250"/>
          <p14:tracePt t="62719" x="1803400" y="5429250"/>
          <p14:tracePt t="62736" x="1884363" y="5419725"/>
          <p14:tracePt t="62753" x="2081213" y="5411788"/>
          <p14:tracePt t="62769" x="2347913" y="5411788"/>
          <p14:tracePt t="62786" x="2759075" y="5411788"/>
          <p14:tracePt t="62803" x="3295650" y="5411788"/>
          <p14:tracePt t="62820" x="3759200" y="5411788"/>
          <p14:tracePt t="62837" x="4322763" y="5411788"/>
          <p14:tracePt t="62853" x="4732338" y="5411788"/>
          <p14:tracePt t="62870" x="5197475" y="5411788"/>
          <p14:tracePt t="62886" x="5759450" y="5411788"/>
          <p14:tracePt t="62903" x="6340475" y="5411788"/>
          <p14:tracePt t="62920" x="6956425" y="5375275"/>
          <p14:tracePt t="62936" x="7500938" y="5330825"/>
          <p14:tracePt t="62953" x="7929563" y="5303838"/>
          <p14:tracePt t="62970" x="8205788" y="5303838"/>
          <p14:tracePt t="62986" x="8466138" y="5303838"/>
          <p14:tracePt t="63004" x="8759825" y="5303838"/>
          <p14:tracePt t="63020" x="9099550" y="5303838"/>
          <p14:tracePt t="63037" x="9609138" y="5303838"/>
          <p14:tracePt t="63053" x="9858375" y="5303838"/>
          <p14:tracePt t="63070" x="10037763" y="5303838"/>
          <p14:tracePt t="63087" x="10161588" y="5303838"/>
          <p14:tracePt t="63103" x="10269538" y="5303838"/>
          <p14:tracePt t="63120" x="10348913" y="5303838"/>
          <p14:tracePt t="63136" x="10429875" y="5303838"/>
          <p14:tracePt t="63153" x="10491788" y="5303838"/>
          <p14:tracePt t="63170" x="10528300" y="5303838"/>
          <p14:tracePt t="63187" x="10572750" y="5303838"/>
          <p14:tracePt t="63203" x="10626725" y="5303838"/>
          <p14:tracePt t="63220" x="10644188" y="5303838"/>
          <p14:tracePt t="63366" x="10634663" y="5303838"/>
          <p14:tracePt t="63373" x="10626725" y="5303838"/>
          <p14:tracePt t="63381" x="10599738" y="5286375"/>
          <p14:tracePt t="63389" x="10582275" y="5286375"/>
          <p14:tracePt t="63404" x="10572750" y="5276850"/>
          <p14:tracePt t="63420" x="10518775" y="5268913"/>
          <p14:tracePt t="63437" x="10474325" y="5268913"/>
          <p14:tracePt t="63454" x="10420350" y="5259388"/>
          <p14:tracePt t="63470" x="10348913" y="5259388"/>
          <p14:tracePt t="63487" x="10296525" y="5259388"/>
          <p14:tracePt t="63505" x="10215563" y="5259388"/>
          <p14:tracePt t="63520" x="10180638" y="5259388"/>
          <p14:tracePt t="63538" x="10171113" y="5259388"/>
          <p14:tracePt t="63573" x="10153650" y="5251450"/>
          <p14:tracePt t="63589" x="10134600" y="5241925"/>
          <p14:tracePt t="63605" x="10126663" y="5241925"/>
          <p14:tracePt t="63621" x="10117138" y="5241925"/>
          <p14:tracePt t="63702" x="10099675" y="5241925"/>
          <p14:tracePt t="63717" x="10082213" y="5241925"/>
          <p14:tracePt t="63725" x="10072688" y="5241925"/>
          <p14:tracePt t="63737" x="10055225" y="5241925"/>
          <p14:tracePt t="63755" x="10010775" y="5241925"/>
          <p14:tracePt t="63771" x="9956800" y="5241925"/>
          <p14:tracePt t="63789" x="9848850" y="5241925"/>
          <p14:tracePt t="63805" x="9609138" y="5251450"/>
          <p14:tracePt t="63821" x="9402763" y="5268913"/>
          <p14:tracePt t="63838" x="9188450" y="5286375"/>
          <p14:tracePt t="63854" x="8956675" y="5303838"/>
          <p14:tracePt t="63871" x="8759825" y="5330825"/>
          <p14:tracePt t="63888" x="8582025" y="5340350"/>
          <p14:tracePt t="63905" x="8412163" y="5340350"/>
          <p14:tracePt t="63921" x="8269288" y="5340350"/>
          <p14:tracePt t="63938" x="8099425" y="5340350"/>
          <p14:tracePt t="63955" x="7840663" y="5340350"/>
          <p14:tracePt t="63957" x="7643813" y="5340350"/>
          <p14:tracePt t="63972" x="7419975" y="5340350"/>
          <p14:tracePt t="63988" x="6572250" y="5348288"/>
          <p14:tracePt t="64005" x="5983288" y="5367338"/>
          <p14:tracePt t="64022" x="5419725" y="5367338"/>
          <p14:tracePt t="64038" x="4965700" y="5367338"/>
          <p14:tracePt t="64055" x="4598988" y="5367338"/>
          <p14:tracePt t="64071" x="4295775" y="5367338"/>
          <p14:tracePt t="64088" x="3965575" y="5348288"/>
          <p14:tracePt t="64105" x="3670300" y="5348288"/>
          <p14:tracePt t="64122" x="3446463" y="5348288"/>
          <p14:tracePt t="64138" x="3286125" y="5348288"/>
          <p14:tracePt t="64155" x="3170238" y="5348288"/>
          <p14:tracePt t="64172" x="3089275" y="5348288"/>
          <p14:tracePt t="64188" x="3009900" y="5348288"/>
          <p14:tracePt t="64205" x="2955925" y="5348288"/>
          <p14:tracePt t="64222" x="2911475" y="5348288"/>
          <p14:tracePt t="64238" x="2847975" y="5348288"/>
          <p14:tracePt t="64255" x="2751138" y="5348288"/>
          <p14:tracePt t="64272" x="2608263" y="5348288"/>
          <p14:tracePt t="64289" x="2419350" y="5348288"/>
          <p14:tracePt t="64305" x="2214563" y="5348288"/>
          <p14:tracePt t="64322" x="2036763" y="5348288"/>
          <p14:tracePt t="64339" x="1928813" y="5348288"/>
          <p14:tracePt t="64355" x="1884363" y="5348288"/>
          <p14:tracePt t="64373" x="1847850" y="5348288"/>
          <p14:tracePt t="64389" x="1785938" y="5348288"/>
          <p14:tracePt t="64405" x="1724025" y="5348288"/>
          <p14:tracePt t="64422" x="1608138" y="5348288"/>
          <p14:tracePt t="64439" x="1500188" y="5348288"/>
          <p14:tracePt t="64456" x="1446213" y="5348288"/>
          <p14:tracePt t="64473" x="1428750" y="5348288"/>
          <p14:tracePt t="64489" x="1419225" y="5348288"/>
          <p14:tracePt t="64506" x="1411288" y="5348288"/>
          <p14:tracePt t="64522" x="1393825" y="5348288"/>
          <p14:tracePt t="64645" x="1401763" y="5348288"/>
          <p14:tracePt t="64653" x="1411288" y="5348288"/>
          <p14:tracePt t="64661" x="1428750" y="5348288"/>
          <p14:tracePt t="64672" x="1438275" y="5348288"/>
          <p14:tracePt t="64693" x="1446213" y="5348288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1847850" y="836613"/>
            <a:ext cx="8820150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2208214" y="273910"/>
            <a:ext cx="80645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dirty="0">
                <a:solidFill>
                  <a:srgbClr val="0000CC"/>
                </a:solidFill>
                <a:latin typeface="+mn-lt"/>
                <a:cs typeface="+mn-cs"/>
              </a:rPr>
              <a:t>ANA – Agência Nacional de Águas	</a:t>
            </a:r>
          </a:p>
        </p:txBody>
      </p:sp>
      <p:sp>
        <p:nvSpPr>
          <p:cNvPr id="16389" name="CaixaDeTexto 6"/>
          <p:cNvSpPr txBox="1">
            <a:spLocks noChangeArrowheads="1"/>
          </p:cNvSpPr>
          <p:nvPr/>
        </p:nvSpPr>
        <p:spPr bwMode="auto">
          <a:xfrm>
            <a:off x="1919289" y="1012825"/>
            <a:ext cx="8353425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pt-BR" altLang="pt-BR" sz="2000"/>
              <a:t>Órgão do Governo Federal</a:t>
            </a:r>
          </a:p>
          <a:p>
            <a:pPr algn="just" eaLnBrk="1" hangingPunct="1"/>
            <a:endParaRPr lang="pt-BR" altLang="pt-BR" sz="2000"/>
          </a:p>
          <a:p>
            <a:pPr algn="just" eaLnBrk="1" hangingPunct="1"/>
            <a:r>
              <a:rPr lang="pt-BR" altLang="pt-BR" sz="2000"/>
              <a:t>Encarregada de implementar a Política Nacional de Recursos Hídricos (PNRH)</a:t>
            </a:r>
          </a:p>
          <a:p>
            <a:pPr algn="just" eaLnBrk="1" hangingPunct="1"/>
            <a:endParaRPr lang="pt-BR" altLang="pt-BR" sz="2000"/>
          </a:p>
          <a:p>
            <a:pPr algn="just" eaLnBrk="1" hangingPunct="1"/>
            <a:r>
              <a:rPr lang="pt-BR" altLang="pt-BR" sz="2000"/>
              <a:t>Delegação de autoridade para gestão de recursos hídricos em Agências de Águas dos Comitês de Bacias</a:t>
            </a:r>
          </a:p>
          <a:p>
            <a:pPr algn="just" eaLnBrk="1" hangingPunct="1"/>
            <a:endParaRPr lang="pt-BR" altLang="pt-BR" sz="2000"/>
          </a:p>
          <a:p>
            <a:pPr algn="just" eaLnBrk="1" hangingPunct="1"/>
            <a:r>
              <a:rPr lang="pt-BR" altLang="pt-BR" sz="2000"/>
              <a:t>Orientar a organização dos comitês de bacias hidrográficas</a:t>
            </a:r>
          </a:p>
          <a:p>
            <a:pPr algn="just" eaLnBrk="1" hangingPunct="1"/>
            <a:endParaRPr lang="pt-BR" altLang="pt-BR" sz="2000"/>
          </a:p>
          <a:p>
            <a:pPr algn="just" eaLnBrk="1" hangingPunct="1">
              <a:spcAft>
                <a:spcPts val="600"/>
              </a:spcAft>
            </a:pPr>
            <a:r>
              <a:rPr lang="pt-BR" altLang="pt-BR" sz="2000"/>
              <a:t>Indutor de iniciativas relacionadas à gestão de recursos hídricos</a:t>
            </a:r>
          </a:p>
          <a:p>
            <a:pPr algn="just" eaLnBrk="1" hangingPunct="1">
              <a:spcAft>
                <a:spcPts val="600"/>
              </a:spcAft>
            </a:pPr>
            <a:r>
              <a:rPr lang="pt-BR" altLang="pt-BR" sz="2000"/>
              <a:t>	Pesquisa</a:t>
            </a:r>
          </a:p>
          <a:p>
            <a:pPr algn="just" eaLnBrk="1" hangingPunct="1">
              <a:spcAft>
                <a:spcPts val="600"/>
              </a:spcAft>
            </a:pPr>
            <a:r>
              <a:rPr lang="pt-BR" altLang="pt-BR" sz="2000"/>
              <a:t>	Capacitação técnica</a:t>
            </a:r>
          </a:p>
          <a:p>
            <a:pPr algn="just" eaLnBrk="1" hangingPunct="1">
              <a:spcAft>
                <a:spcPts val="600"/>
              </a:spcAft>
            </a:pPr>
            <a:r>
              <a:rPr lang="pt-BR" altLang="pt-BR" sz="2000"/>
              <a:t>	Educação ambiental</a:t>
            </a:r>
          </a:p>
          <a:p>
            <a:pPr algn="just" eaLnBrk="1" hangingPunct="1"/>
            <a:r>
              <a:rPr lang="pt-BR" altLang="pt-BR" sz="2000"/>
              <a:t>	Conservação de água e solo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060"/>
    </mc:Choice>
    <mc:Fallback xmlns="">
      <p:transition spd="slow" advTm="62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31" x="1455738" y="5330825"/>
          <p14:tracePt t="2139" x="1455738" y="5322888"/>
          <p14:tracePt t="2147" x="1490663" y="5232400"/>
          <p14:tracePt t="2162" x="1581150" y="4983163"/>
          <p14:tracePt t="2179" x="1731963" y="4751388"/>
          <p14:tracePt t="2195" x="1822450" y="4652963"/>
          <p14:tracePt t="2212" x="1901825" y="4616450"/>
          <p14:tracePt t="2229" x="1946275" y="4616450"/>
          <p14:tracePt t="2245" x="1955800" y="4652963"/>
          <p14:tracePt t="2872" x="1973263" y="4652963"/>
          <p14:tracePt t="2887" x="2017713" y="4652963"/>
          <p14:tracePt t="2895" x="2054225" y="4633913"/>
          <p14:tracePt t="2903" x="2071688" y="4633913"/>
          <p14:tracePt t="2919" x="2098675" y="4633913"/>
          <p14:tracePt t="2930" x="2133600" y="4625975"/>
          <p14:tracePt t="2946" x="2179638" y="4598988"/>
          <p14:tracePt t="2963" x="2197100" y="4562475"/>
          <p14:tracePt t="2980" x="2197100" y="4518025"/>
          <p14:tracePt t="2997" x="2179638" y="4473575"/>
          <p14:tracePt t="3013" x="2170113" y="4446588"/>
          <p14:tracePt t="3031" x="2143125" y="4402138"/>
          <p14:tracePt t="3047" x="2125663" y="4375150"/>
          <p14:tracePt t="3064" x="2098675" y="4348163"/>
          <p14:tracePt t="3080" x="2081213" y="4330700"/>
          <p14:tracePt t="3097" x="2071688" y="4286250"/>
          <p14:tracePt t="3114" x="2054225" y="4224338"/>
          <p14:tracePt t="3130" x="2036763" y="4133850"/>
          <p14:tracePt t="3147" x="2017713" y="4054475"/>
          <p14:tracePt t="3163" x="1982788" y="3929063"/>
          <p14:tracePt t="3181" x="1946275" y="3759200"/>
          <p14:tracePt t="3197" x="1893888" y="3571875"/>
          <p14:tracePt t="3215" x="1866900" y="3411538"/>
          <p14:tracePt t="3231" x="1839913" y="3330575"/>
          <p14:tracePt t="3247" x="1830388" y="3259138"/>
          <p14:tracePt t="3264" x="1830388" y="3232150"/>
          <p14:tracePt t="3281" x="1830388" y="3187700"/>
          <p14:tracePt t="3297" x="1830388" y="3160713"/>
          <p14:tracePt t="3314" x="1847850" y="3125788"/>
          <p14:tracePt t="3330" x="1866900" y="3108325"/>
          <p14:tracePt t="3347" x="1884363" y="3108325"/>
          <p14:tracePt t="3365" x="1893888" y="3108325"/>
          <p14:tracePt t="3719" x="1884363" y="3071813"/>
          <p14:tracePt t="3727" x="1884363" y="3062288"/>
          <p14:tracePt t="3735" x="1884363" y="3036888"/>
          <p14:tracePt t="3748" x="1884363" y="3017838"/>
          <p14:tracePt t="3765" x="1893888" y="3000375"/>
          <p14:tracePt t="3799" x="1893888" y="2990850"/>
          <p14:tracePt t="3815" x="1893888" y="2982913"/>
          <p14:tracePt t="3823" x="1893888" y="2973388"/>
          <p14:tracePt t="3864" x="1874838" y="2955925"/>
          <p14:tracePt t="3871" x="1866900" y="2946400"/>
          <p14:tracePt t="3896" x="1847850" y="2919413"/>
          <p14:tracePt t="3911" x="1830388" y="2884488"/>
          <p14:tracePt t="3919" x="1822450" y="2874963"/>
          <p14:tracePt t="3931" x="1812925" y="2867025"/>
          <p14:tracePt t="3948" x="1785938" y="2830513"/>
          <p14:tracePt t="3965" x="1751013" y="2768600"/>
          <p14:tracePt t="3983" x="1741488" y="2714625"/>
          <p14:tracePt t="3999" x="1724025" y="2697163"/>
          <p14:tracePt t="4015" x="1724025" y="2679700"/>
          <p14:tracePt t="4032" x="1714500" y="2652713"/>
          <p14:tracePt t="4048" x="1714500" y="2625725"/>
          <p14:tracePt t="4065" x="1714500" y="2598738"/>
          <p14:tracePt t="4098" x="1714500" y="2581275"/>
          <p14:tracePt t="4115" x="1714500" y="2554288"/>
          <p14:tracePt t="4132" x="1714500" y="2517775"/>
          <p14:tracePt t="4149" x="1714500" y="2419350"/>
          <p14:tracePt t="4165" x="1724025" y="2339975"/>
          <p14:tracePt t="4183" x="1758950" y="2241550"/>
          <p14:tracePt t="4199" x="1776413" y="2170113"/>
          <p14:tracePt t="4215" x="1812925" y="2081213"/>
          <p14:tracePt t="4232" x="1839913" y="2000250"/>
          <p14:tracePt t="4249" x="1857375" y="1946275"/>
          <p14:tracePt t="4265" x="1866900" y="1928813"/>
          <p14:tracePt t="4282" x="1866900" y="1919288"/>
          <p14:tracePt t="4983" x="1857375" y="1919288"/>
          <p14:tracePt t="4991" x="1857375" y="1938338"/>
          <p14:tracePt t="5031" x="1847850" y="1938338"/>
          <p14:tracePt t="5176" x="1857375" y="1938338"/>
          <p14:tracePt t="5183" x="1866900" y="1938338"/>
          <p14:tracePt t="5635" x="1857375" y="1946275"/>
          <p14:tracePt t="5643" x="1857375" y="1955800"/>
          <p14:tracePt t="5763" x="1847850" y="1955800"/>
          <p14:tracePt t="17684" x="1839913" y="1955800"/>
          <p14:tracePt t="17748" x="1839913" y="1973263"/>
          <p14:tracePt t="17755" x="1839913" y="1982788"/>
          <p14:tracePt t="17763" x="1839913" y="1990725"/>
          <p14:tracePt t="17773" x="1830388" y="2017713"/>
          <p14:tracePt t="17790" x="1812925" y="2071688"/>
          <p14:tracePt t="17807" x="1795463" y="2081213"/>
          <p14:tracePt t="17932" x="1795463" y="2089150"/>
          <p14:tracePt t="17939" x="1803400" y="2108200"/>
          <p14:tracePt t="17947" x="1803400" y="2125663"/>
          <p14:tracePt t="17957" x="1803400" y="2133600"/>
          <p14:tracePt t="17974" x="1803400" y="2197100"/>
          <p14:tracePt t="17991" x="1803400" y="2251075"/>
          <p14:tracePt t="18007" x="1803400" y="2286000"/>
          <p14:tracePt t="18099" x="1803400" y="2303463"/>
          <p14:tracePt t="18107" x="1803400" y="2312988"/>
          <p14:tracePt t="18115" x="1803400" y="2322513"/>
          <p14:tracePt t="18124" x="1803400" y="2330450"/>
          <p14:tracePt t="18140" x="1803400" y="2347913"/>
          <p14:tracePt t="18157" x="1803400" y="2357438"/>
          <p14:tracePt t="18211" x="1795463" y="2366963"/>
          <p14:tracePt t="18275" x="1795463" y="2374900"/>
          <p14:tracePt t="18283" x="1785938" y="2393950"/>
          <p14:tracePt t="18291" x="1776413" y="2401888"/>
          <p14:tracePt t="18308" x="1776413" y="2419350"/>
          <p14:tracePt t="18324" x="1776413" y="2455863"/>
          <p14:tracePt t="18341" x="1776413" y="2465388"/>
          <p14:tracePt t="18357" x="1768475" y="2500313"/>
          <p14:tracePt t="18374" x="1768475" y="2527300"/>
          <p14:tracePt t="18391" x="1758950" y="2544763"/>
          <p14:tracePt t="18408" x="1751013" y="2598738"/>
          <p14:tracePt t="18424" x="1741488" y="2652713"/>
          <p14:tracePt t="18441" x="1731963" y="2687638"/>
          <p14:tracePt t="18444" x="1731963" y="2705100"/>
          <p14:tracePt t="18458" x="1731963" y="2732088"/>
          <p14:tracePt t="18475" x="1731963" y="2751138"/>
          <p14:tracePt t="21440" x="1731963" y="2759075"/>
          <p14:tracePt t="21455" x="1731963" y="2776538"/>
          <p14:tracePt t="21463" x="1731963" y="2786063"/>
          <p14:tracePt t="22843" x="1731963" y="2795588"/>
          <p14:tracePt t="22859" x="1714500" y="2795588"/>
          <p14:tracePt t="22875" x="1697038" y="2795588"/>
          <p14:tracePt t="22883" x="1679575" y="2803525"/>
          <p14:tracePt t="22891" x="1660525" y="2803525"/>
          <p14:tracePt t="22907" x="1652588" y="2803525"/>
          <p14:tracePt t="51284" x="1643063" y="2822575"/>
          <p14:tracePt t="51291" x="1643063" y="2830513"/>
          <p14:tracePt t="51300" x="1643063" y="2847975"/>
          <p14:tracePt t="51317" x="1652588" y="2938463"/>
          <p14:tracePt t="51333" x="1660525" y="3036888"/>
          <p14:tracePt t="51350" x="1660525" y="3089275"/>
          <p14:tracePt t="51367" x="1660525" y="3125788"/>
          <p14:tracePt t="51383" x="1670050" y="3170238"/>
          <p14:tracePt t="51400" x="1714500" y="3241675"/>
          <p14:tracePt t="51418" x="1874838" y="3455988"/>
          <p14:tracePt t="51434" x="2054225" y="3633788"/>
          <p14:tracePt t="51450" x="2286000" y="3813175"/>
          <p14:tracePt t="51467" x="2490788" y="3973513"/>
          <p14:tracePt t="51484" x="2660650" y="4160838"/>
          <p14:tracePt t="51500" x="2795588" y="4357688"/>
          <p14:tracePt t="51517" x="2884488" y="4589463"/>
          <p14:tracePt t="51534" x="2938463" y="4813300"/>
          <p14:tracePt t="51551" x="2946400" y="4929188"/>
          <p14:tracePt t="51567" x="2938463" y="4929188"/>
          <p14:tracePt t="52287" x="2938463" y="4911725"/>
          <p14:tracePt t="52294" x="2938463" y="4902200"/>
          <p14:tracePt t="52304" x="2938463" y="4875213"/>
          <p14:tracePt t="52318" x="2938463" y="4848225"/>
          <p14:tracePt t="52543" x="2938463" y="4840288"/>
          <p14:tracePt t="52575" x="2928938" y="4830763"/>
          <p14:tracePt t="52583" x="2919413" y="4822825"/>
          <p14:tracePt t="52591" x="2919413" y="4803775"/>
          <p14:tracePt t="52602" x="2911475" y="4803775"/>
          <p14:tracePt t="52620" x="2901950" y="4795838"/>
          <p14:tracePt t="52636" x="2894013" y="4786313"/>
          <p14:tracePt t="52653" x="2874963" y="4751388"/>
          <p14:tracePt t="52670" x="2857500" y="4732338"/>
          <p14:tracePt t="52686" x="2840038" y="4705350"/>
          <p14:tracePt t="52703" x="2840038" y="4697413"/>
          <p14:tracePt t="52719" x="2830513" y="4679950"/>
          <p14:tracePt t="52736" x="2830513" y="4670425"/>
          <p14:tracePt t="52783" x="2830513" y="4660900"/>
          <p14:tracePt t="52815" x="2822575" y="4652963"/>
          <p14:tracePt t="52822" x="2813050" y="4652963"/>
          <p14:tracePt t="52830" x="2813050" y="4633913"/>
          <p14:tracePt t="54135" x="2813050" y="4625975"/>
          <p14:tracePt t="54167" x="2813050" y="4633913"/>
          <p14:tracePt t="54182" x="2813050" y="4652963"/>
          <p14:tracePt t="54191" x="2813050" y="4660900"/>
          <p14:tracePt t="54215" x="2813050" y="4670425"/>
          <p14:tracePt t="54263" x="2813050" y="4687888"/>
          <p14:tracePt t="54271" x="2813050" y="4697413"/>
          <p14:tracePt t="54286" x="2813050" y="4705350"/>
          <p14:tracePt t="54295" x="2813050" y="4714875"/>
          <p14:tracePt t="54305" x="2813050" y="4724400"/>
          <p14:tracePt t="54327" x="2813050" y="4732338"/>
          <p14:tracePt t="54343" x="2813050" y="4741863"/>
          <p14:tracePt t="54355" x="2813050" y="4751388"/>
          <p14:tracePt t="54375" x="2813050" y="4759325"/>
          <p14:tracePt t="54391" x="2813050" y="4768850"/>
          <p14:tracePt t="54408" x="2813050" y="4776788"/>
          <p14:tracePt t="54439" x="2803525" y="4786313"/>
          <p14:tracePt t="54447" x="2795588" y="4795838"/>
          <p14:tracePt t="54455" x="2795588" y="4813300"/>
          <p14:tracePt t="54473" x="2786063" y="4830763"/>
          <p14:tracePt t="54489" x="2786063" y="4848225"/>
          <p14:tracePt t="54506" x="2786063" y="4875213"/>
          <p14:tracePt t="54523" x="2768600" y="4884738"/>
          <p14:tracePt t="54539" x="2751138" y="4902200"/>
          <p14:tracePt t="54556" x="2741613" y="4919663"/>
          <p14:tracePt t="54572" x="2741613" y="4929188"/>
          <p14:tracePt t="56539" x="2741613" y="4938713"/>
          <p14:tracePt t="56546" x="2741613" y="4946650"/>
          <p14:tracePt t="56554" x="2741613" y="4956175"/>
          <p14:tracePt t="56562" x="2741613" y="4965700"/>
          <p14:tracePt t="56576" x="2741613" y="4973638"/>
          <p14:tracePt t="56593" x="2741613" y="4983163"/>
          <p14:tracePt t="56610" x="2741613" y="4991100"/>
          <p14:tracePt t="56627" x="2741613" y="5000625"/>
          <p14:tracePt t="56643" x="2759075" y="5045075"/>
          <p14:tracePt t="56660" x="2759075" y="5072063"/>
          <p14:tracePt t="56677" x="2786063" y="5133975"/>
          <p14:tracePt t="56693" x="2803525" y="5187950"/>
          <p14:tracePt t="56710" x="2830513" y="5268913"/>
          <p14:tracePt t="56727" x="2847975" y="5330825"/>
          <p14:tracePt t="56743" x="2867025" y="5375275"/>
          <p14:tracePt t="56760" x="2884488" y="5411788"/>
          <p14:tracePt t="56777" x="2901950" y="5438775"/>
          <p14:tracePt t="57127" x="2901950" y="5446713"/>
          <p14:tracePt t="57134" x="2894013" y="5446713"/>
          <p14:tracePt t="57144" x="2874963" y="5456238"/>
          <p14:tracePt t="57160" x="2867025" y="5456238"/>
          <p14:tracePt t="57687" x="2857500" y="5456238"/>
          <p14:tracePt t="57703" x="2847975" y="5456238"/>
          <p14:tracePt t="57735" x="2840038" y="5456238"/>
          <p14:tracePt t="58375" x="2830513" y="5456238"/>
          <p14:tracePt t="58391" x="2830513" y="5465763"/>
          <p14:tracePt t="58399" x="2830513" y="5473700"/>
          <p14:tracePt t="58406" x="2830513" y="5491163"/>
          <p14:tracePt t="58415" x="2830513" y="5510213"/>
          <p14:tracePt t="58431" x="2830513" y="5537200"/>
          <p14:tracePt t="58446" x="2830513" y="5589588"/>
          <p14:tracePt t="58463" x="2840038" y="5608638"/>
          <p14:tracePt t="58480" x="2840038" y="5634038"/>
          <p14:tracePt t="58496" x="2847975" y="5653088"/>
          <p14:tracePt t="58513" x="2847975" y="5680075"/>
          <p14:tracePt t="58546" x="2847975" y="5688013"/>
          <p14:tracePt t="58563" x="2857500" y="5724525"/>
          <p14:tracePt t="58596" x="2857500" y="5732463"/>
          <p14:tracePt t="58647" x="2857500" y="5741988"/>
          <p14:tracePt t="58695" x="2857500" y="5759450"/>
          <p14:tracePt t="58702" x="2857500" y="5768975"/>
          <p14:tracePt t="58713" x="2857500" y="5776913"/>
          <p14:tracePt t="58730" x="2857500" y="5786438"/>
          <p14:tracePt t="58775" x="2847975" y="5813425"/>
          <p14:tracePt t="58783" x="2847975" y="582295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4" name="Picture 6" descr="Água - Importância, Ciclo, Distribuição, Falta de Ág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037" y="836613"/>
            <a:ext cx="8547443" cy="571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ector reto 4"/>
          <p:cNvCxnSpPr/>
          <p:nvPr/>
        </p:nvCxnSpPr>
        <p:spPr>
          <a:xfrm>
            <a:off x="1847850" y="836613"/>
            <a:ext cx="8820150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4583832" y="1340768"/>
            <a:ext cx="3096344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600" b="1" dirty="0" smtClean="0">
                <a:solidFill>
                  <a:srgbClr val="0000CC"/>
                </a:solidFill>
                <a:latin typeface="+mn-lt"/>
                <a:cs typeface="+mn-cs"/>
              </a:rPr>
              <a:t>OBRIGADO!</a:t>
            </a:r>
            <a:endParaRPr lang="pt-BR" sz="4600" b="1" dirty="0">
              <a:solidFill>
                <a:srgbClr val="0000CC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40"/>
    </mc:Choice>
    <mc:Fallback xmlns="">
      <p:transition spd="slow" advTm="714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 descr="O cérebro humano é formado por, aproximadamente, 75% de água – Rio Branco  do Su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864" y="1484784"/>
            <a:ext cx="6860686" cy="529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ector reto 4"/>
          <p:cNvCxnSpPr/>
          <p:nvPr/>
        </p:nvCxnSpPr>
        <p:spPr>
          <a:xfrm>
            <a:off x="1847850" y="836613"/>
            <a:ext cx="8820150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4133689" y="118373"/>
            <a:ext cx="42484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600" dirty="0">
                <a:solidFill>
                  <a:srgbClr val="0000CC"/>
                </a:solidFill>
                <a:latin typeface="+mn-lt"/>
                <a:cs typeface="+mn-cs"/>
              </a:rPr>
              <a:t>SOMOS 70% ÁGUA</a:t>
            </a:r>
          </a:p>
        </p:txBody>
      </p:sp>
      <p:pic>
        <p:nvPicPr>
          <p:cNvPr id="3077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51" y="1484784"/>
            <a:ext cx="4320480" cy="4659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706"/>
    </mc:Choice>
    <mc:Fallback xmlns="">
      <p:transition spd="slow" advTm="28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307" x="687388" y="5027613"/>
          <p14:tracePt t="8340" x="687388" y="5018088"/>
          <p14:tracePt t="8403" x="704850" y="5018088"/>
          <p14:tracePt t="8411" x="714375" y="5018088"/>
          <p14:tracePt t="8423" x="731838" y="5018088"/>
          <p14:tracePt t="8440" x="768350" y="5018088"/>
          <p14:tracePt t="8458" x="839788" y="5037138"/>
          <p14:tracePt t="8475" x="919163" y="5045075"/>
          <p14:tracePt t="8492" x="1223963" y="5081588"/>
          <p14:tracePt t="8507" x="1438275" y="5081588"/>
          <p14:tracePt t="8524" x="1598613" y="5054600"/>
          <p14:tracePt t="8540" x="1670050" y="5027613"/>
          <p14:tracePt t="8574" x="1633538" y="5018088"/>
          <p14:tracePt t="8591" x="1554163" y="5018088"/>
          <p14:tracePt t="9004" x="1544638" y="5010150"/>
          <p14:tracePt t="9020" x="1554163" y="5010150"/>
          <p14:tracePt t="9027" x="1581150" y="5010150"/>
          <p14:tracePt t="9035" x="1625600" y="5000625"/>
          <p14:tracePt t="9044" x="1687513" y="4991100"/>
          <p14:tracePt t="9059" x="1830388" y="4973638"/>
          <p14:tracePt t="9075" x="1990725" y="4946650"/>
          <p14:tracePt t="9092" x="2170113" y="4929188"/>
          <p14:tracePt t="9109" x="2384425" y="4884738"/>
          <p14:tracePt t="9125" x="2652713" y="4848225"/>
          <p14:tracePt t="9142" x="3125788" y="4759325"/>
          <p14:tracePt t="9159" x="3786188" y="4652963"/>
          <p14:tracePt t="9175" x="4660900" y="4518025"/>
          <p14:tracePt t="9192" x="5581650" y="4357688"/>
          <p14:tracePt t="9208" x="6510338" y="4205288"/>
          <p14:tracePt t="9210" x="6929438" y="4133850"/>
          <p14:tracePt t="9225" x="7331075" y="4062413"/>
          <p14:tracePt t="9242" x="8062913" y="3956050"/>
          <p14:tracePt t="9259" x="8983663" y="3786188"/>
          <p14:tracePt t="9275" x="9528175" y="3670300"/>
          <p14:tracePt t="9292" x="10018713" y="3517900"/>
          <p14:tracePt t="9309" x="10510838" y="3348038"/>
          <p14:tracePt t="9326" x="10885488" y="3214688"/>
          <p14:tracePt t="9342" x="11082338" y="3133725"/>
          <p14:tracePt t="9359" x="11180763" y="3071813"/>
          <p14:tracePt t="9376" x="11198225" y="3054350"/>
          <p14:tracePt t="9409" x="11206163" y="3054350"/>
          <p14:tracePt t="9426" x="11215688" y="3036888"/>
          <p14:tracePt t="9443" x="11242675" y="3000375"/>
          <p14:tracePt t="9459" x="11277600" y="2965450"/>
          <p14:tracePt t="9476" x="11314113" y="2901950"/>
          <p14:tracePt t="9492" x="11349038" y="2830513"/>
          <p14:tracePt t="9509" x="11403013" y="2751138"/>
          <p14:tracePt t="9526" x="11456988" y="2670175"/>
          <p14:tracePt t="9542" x="11483975" y="2608263"/>
          <p14:tracePt t="9559" x="11491913" y="2571750"/>
          <p14:tracePt t="9676" x="11501438" y="2554288"/>
          <p14:tracePt t="9691" x="11510963" y="2544763"/>
          <p14:tracePt t="9707" x="11518900" y="2527300"/>
          <p14:tracePt t="9715" x="11528425" y="2517775"/>
          <p14:tracePt t="9726" x="11545888" y="2500313"/>
          <p14:tracePt t="9743" x="11572875" y="2482850"/>
          <p14:tracePt t="9759" x="11599863" y="2473325"/>
          <p14:tracePt t="9776" x="11617325" y="2465388"/>
          <p14:tracePt t="9793" x="11626850" y="2446338"/>
          <p14:tracePt t="9810" x="11634788" y="2438400"/>
          <p14:tracePt t="9827" x="11644313" y="2428875"/>
          <p14:tracePt t="9843" x="11661775" y="2411413"/>
          <p14:tracePt t="9860" x="11671300" y="2401888"/>
          <p14:tracePt t="9877" x="11671300" y="2393950"/>
          <p14:tracePt t="9893" x="11688763" y="2366963"/>
          <p14:tracePt t="9910" x="11698288" y="2347913"/>
          <p14:tracePt t="9927" x="11725275" y="2312988"/>
          <p14:tracePt t="9943" x="11752263" y="2286000"/>
          <p14:tracePt t="10096" x="11752263" y="2276475"/>
          <p14:tracePt t="10160" x="11760200" y="2268538"/>
          <p14:tracePt t="10175" x="11760200" y="2259013"/>
          <p14:tracePt t="10183" x="11760200" y="2251075"/>
          <p14:tracePt t="10208" x="11769725" y="2232025"/>
          <p14:tracePt t="10223" x="11777663" y="2224088"/>
          <p14:tracePt t="10231" x="11777663" y="2214563"/>
          <p14:tracePt t="10244" x="11777663" y="2197100"/>
          <p14:tracePt t="10260" x="11787188" y="2170113"/>
          <p14:tracePt t="10277" x="11796713" y="2152650"/>
          <p14:tracePt t="10295" x="11814175" y="2125663"/>
          <p14:tracePt t="10311" x="11841163" y="2071688"/>
          <p14:tracePt t="10328" x="11849100" y="2054225"/>
          <p14:tracePt t="12048" x="11858625" y="2054225"/>
          <p14:tracePt t="12097" x="11849100" y="2054225"/>
          <p14:tracePt t="12128" x="11841163" y="2054225"/>
          <p14:tracePt t="12176" x="11831638" y="2054225"/>
          <p14:tracePt t="12324" x="11814175" y="2054225"/>
          <p14:tracePt t="12372" x="11804650" y="2054225"/>
          <p14:tracePt t="12379" x="11796713" y="2054225"/>
          <p14:tracePt t="12964" x="11787188" y="2054225"/>
          <p14:tracePt t="12972" x="11777663" y="2054225"/>
          <p14:tracePt t="13515" x="11760200" y="2054225"/>
          <p14:tracePt t="13548" x="11733213" y="2054225"/>
          <p14:tracePt t="13580" x="11715750" y="2054225"/>
          <p14:tracePt t="17196" x="11706225" y="2054225"/>
          <p14:tracePt t="17316" x="11706225" y="2062163"/>
          <p14:tracePt t="17340" x="11706225" y="2071688"/>
          <p14:tracePt t="17347" x="11706225" y="2089150"/>
          <p14:tracePt t="17356" x="11706225" y="2098675"/>
          <p14:tracePt t="17373" x="11706225" y="2152650"/>
          <p14:tracePt t="17390" x="11706225" y="2197100"/>
          <p14:tracePt t="17406" x="11706225" y="2268538"/>
          <p14:tracePt t="17423" x="11706225" y="2322513"/>
          <p14:tracePt t="17440" x="11698288" y="2401888"/>
          <p14:tracePt t="17457" x="11688763" y="2527300"/>
          <p14:tracePt t="17473" x="11688763" y="2697163"/>
          <p14:tracePt t="17491" x="11688763" y="2874963"/>
          <p14:tracePt t="17507" x="11661775" y="3179763"/>
          <p14:tracePt t="17524" x="11644313" y="3384550"/>
          <p14:tracePt t="17541" x="11626850" y="3571875"/>
          <p14:tracePt t="17557" x="11617325" y="3776663"/>
          <p14:tracePt t="17574" x="11609388" y="3990975"/>
          <p14:tracePt t="17590" x="11572875" y="4187825"/>
          <p14:tracePt t="17607" x="11528425" y="4367213"/>
          <p14:tracePt t="17624" x="11491913" y="4537075"/>
          <p14:tracePt t="17640" x="11456988" y="4697413"/>
          <p14:tracePt t="17657" x="11420475" y="4830763"/>
          <p14:tracePt t="17674" x="11395075" y="4938713"/>
          <p14:tracePt t="17691" x="11376025" y="5081588"/>
          <p14:tracePt t="17707" x="11368088" y="5205413"/>
          <p14:tracePt t="17724" x="11349038" y="5330825"/>
          <p14:tracePt t="17741" x="11349038" y="5446713"/>
          <p14:tracePt t="17757" x="11349038" y="5572125"/>
          <p14:tracePt t="17774" x="11349038" y="5688013"/>
          <p14:tracePt t="17790" x="11349038" y="5848350"/>
          <p14:tracePt t="17807" x="11349038" y="6000750"/>
          <p14:tracePt t="17824" x="11349038" y="6134100"/>
          <p14:tracePt t="17841" x="11349038" y="6242050"/>
          <p14:tracePt t="17857" x="11349038" y="6296025"/>
          <p14:tracePt t="17875" x="11349038" y="6348413"/>
          <p14:tracePt t="17891" x="11341100" y="6394450"/>
          <p14:tracePt t="17908" x="11331575" y="6446838"/>
          <p14:tracePt t="17924" x="11331575" y="6483350"/>
          <p14:tracePt t="17941" x="11331575" y="6510338"/>
          <p14:tracePt t="17957" x="11331575" y="6527800"/>
          <p14:tracePt t="17974" x="11331575" y="6545263"/>
          <p14:tracePt t="17991" x="11331575" y="6554788"/>
          <p14:tracePt t="18195" x="11331575" y="6545263"/>
          <p14:tracePt t="18203" x="11341100" y="6545263"/>
          <p14:tracePt t="18211" x="11341100" y="6537325"/>
          <p14:tracePt t="18224" x="11341100" y="6518275"/>
          <p14:tracePt t="18241" x="11341100" y="6510338"/>
          <p14:tracePt t="18259" x="11341100" y="6446838"/>
          <p14:tracePt t="18275" x="11341100" y="6419850"/>
          <p14:tracePt t="18292" x="11341100" y="6402388"/>
          <p14:tracePt t="18308" x="11341100" y="6384925"/>
          <p14:tracePt t="18342" x="11341100" y="6367463"/>
          <p14:tracePt t="18358" x="11341100" y="6340475"/>
          <p14:tracePt t="18412" x="11341100" y="6330950"/>
          <p14:tracePt t="18427" x="11341100" y="6323013"/>
          <p14:tracePt t="18436" x="11341100" y="6313488"/>
          <p14:tracePt t="18444" x="11341100" y="6303963"/>
          <p14:tracePt t="18460" x="11341100" y="6286500"/>
          <p14:tracePt t="18476" x="11341100" y="6276975"/>
          <p14:tracePt t="18492" x="11341100" y="6259513"/>
          <p14:tracePt t="18509" x="11341100" y="6251575"/>
          <p14:tracePt t="18931" x="11341100" y="6242050"/>
          <p14:tracePt t="19124" x="11341100" y="6251575"/>
          <p14:tracePt t="19131" x="11341100" y="6259513"/>
          <p14:tracePt t="19156" x="11341100" y="6269038"/>
          <p14:tracePt t="19163" x="11341100" y="6276975"/>
          <p14:tracePt t="19364" x="11341100" y="6296025"/>
          <p14:tracePt t="19371" x="11341100" y="6303963"/>
          <p14:tracePt t="19395" x="11349038" y="6313488"/>
          <p14:tracePt t="19403" x="11349038" y="6323013"/>
          <p14:tracePt t="20256" x="11358563" y="6323013"/>
          <p14:tracePt t="20479" x="11368088" y="6323013"/>
          <p14:tracePt t="20487" x="11376025" y="6323013"/>
          <p14:tracePt t="20496" x="11385550" y="6323013"/>
          <p14:tracePt t="20512" x="11395075" y="6323013"/>
          <p14:tracePt t="20529" x="11403013" y="6323013"/>
          <p14:tracePt t="20545" x="11412538" y="6323013"/>
          <p14:tracePt t="20562" x="11420475" y="6323013"/>
          <p14:tracePt t="21721" x="11430000" y="6323013"/>
          <p14:tracePt t="21768" x="11430000" y="6313488"/>
          <p14:tracePt t="21775" x="11430000" y="6303963"/>
          <p14:tracePt t="21784" x="11420475" y="6296025"/>
          <p14:tracePt t="21798" x="11420475" y="6269038"/>
          <p14:tracePt t="21815" x="11420475" y="6215063"/>
          <p14:tracePt t="21831" x="11420475" y="6180138"/>
          <p14:tracePt t="21848" x="11412538" y="6134100"/>
          <p14:tracePt t="21865" x="11412538" y="6099175"/>
          <p14:tracePt t="21881" x="11403013" y="6062663"/>
          <p14:tracePt t="21898" x="11403013" y="6027738"/>
          <p14:tracePt t="21915" x="11395075" y="5965825"/>
          <p14:tracePt t="21932" x="11395075" y="5911850"/>
          <p14:tracePt t="21948" x="11385550" y="5830888"/>
          <p14:tracePt t="21965" x="11385550" y="5776913"/>
          <p14:tracePt t="21981" x="11385550" y="5724525"/>
          <p14:tracePt t="21998" x="11385550" y="5680075"/>
          <p14:tracePt t="22015" x="11385550" y="5643563"/>
          <p14:tracePt t="22032" x="11385550" y="5599113"/>
          <p14:tracePt t="22048" x="11385550" y="5572125"/>
          <p14:tracePt t="22066" x="11368088" y="5537200"/>
          <p14:tracePt t="22083" x="11368088" y="5527675"/>
          <p14:tracePt t="22115" x="11368088" y="5510213"/>
          <p14:tracePt t="22132" x="11368088" y="5465763"/>
          <p14:tracePt t="22148" x="11368088" y="5429250"/>
          <p14:tracePt t="22165" x="11368088" y="5384800"/>
          <p14:tracePt t="22182" x="11368088" y="5322888"/>
          <p14:tracePt t="22198" x="11368088" y="5259388"/>
          <p14:tracePt t="22215" x="11368088" y="5197475"/>
          <p14:tracePt t="22232" x="11368088" y="5116513"/>
          <p14:tracePt t="22249" x="11368088" y="5018088"/>
          <p14:tracePt t="22266" x="11376025" y="4938713"/>
          <p14:tracePt t="22283" x="11376025" y="4857750"/>
          <p14:tracePt t="22299" x="11376025" y="4768850"/>
          <p14:tracePt t="22316" x="11376025" y="4724400"/>
          <p14:tracePt t="22332" x="11376025" y="4697413"/>
          <p14:tracePt t="22349" x="11376025" y="4660900"/>
          <p14:tracePt t="22365" x="11376025" y="4616450"/>
          <p14:tracePt t="22382" x="11376025" y="4545013"/>
          <p14:tracePt t="22399" x="11376025" y="4483100"/>
          <p14:tracePt t="22416" x="11395075" y="4411663"/>
          <p14:tracePt t="22432" x="11412538" y="4313238"/>
          <p14:tracePt t="22449" x="11420475" y="4241800"/>
          <p14:tracePt t="22466" x="11420475" y="4197350"/>
          <p14:tracePt t="22483" x="11430000" y="4108450"/>
          <p14:tracePt t="22499" x="11439525" y="4071938"/>
          <p14:tracePt t="22516" x="11456988" y="3990975"/>
          <p14:tracePt t="22533" x="11474450" y="3894138"/>
          <p14:tracePt t="22549" x="11510963" y="3776663"/>
          <p14:tracePt t="22566" x="11528425" y="3679825"/>
          <p14:tracePt t="22583" x="11528425" y="3608388"/>
          <p14:tracePt t="22599" x="11537950" y="3509963"/>
          <p14:tracePt t="22616" x="11545888" y="3419475"/>
          <p14:tracePt t="22633" x="11545888" y="3330575"/>
          <p14:tracePt t="22649" x="11545888" y="3241675"/>
          <p14:tracePt t="22666" x="11555413" y="3143250"/>
          <p14:tracePt t="22683" x="11563350" y="2990850"/>
          <p14:tracePt t="22700" x="11563350" y="2919413"/>
          <p14:tracePt t="22716" x="11563350" y="2830513"/>
          <p14:tracePt t="22733" x="11563350" y="2751138"/>
          <p14:tracePt t="22750" x="11563350" y="2660650"/>
          <p14:tracePt t="22766" x="11572875" y="2589213"/>
          <p14:tracePt t="22783" x="11572875" y="2527300"/>
          <p14:tracePt t="22800" x="11572875" y="2465388"/>
          <p14:tracePt t="22816" x="11572875" y="2401888"/>
          <p14:tracePt t="22833" x="11572875" y="2322513"/>
          <p14:tracePt t="22850" x="11572875" y="2251075"/>
          <p14:tracePt t="22867" x="11572875" y="2170113"/>
          <p14:tracePt t="22883" x="11572875" y="2143125"/>
          <p14:tracePt t="22900" x="11572875" y="2133600"/>
          <p14:tracePt t="22916" x="11572875" y="2116138"/>
          <p14:tracePt t="22988" x="11572875" y="2098675"/>
          <p14:tracePt t="23004" x="11572875" y="2089150"/>
          <p14:tracePt t="23011" x="11572875" y="2081213"/>
          <p14:tracePt t="23068" x="11572875" y="2071688"/>
          <p14:tracePt t="23092" x="11572875" y="2054225"/>
          <p14:tracePt t="23099" x="11572875" y="2036763"/>
          <p14:tracePt t="23107" x="11572875" y="2017713"/>
          <p14:tracePt t="23116" x="11572875" y="2000250"/>
          <p14:tracePt t="23133" x="11572875" y="1982788"/>
          <p14:tracePt t="23150" x="11572875" y="1965325"/>
          <p14:tracePt t="23167" x="11572875" y="1946275"/>
          <p14:tracePt t="23184" x="11572875" y="1928813"/>
          <p14:tracePt t="23200" x="11572875" y="1919288"/>
          <p14:tracePt t="23217" x="11572875" y="1911350"/>
          <p14:tracePt t="23683" x="11582400" y="1911350"/>
          <p14:tracePt t="23691" x="11590338" y="1911350"/>
          <p14:tracePt t="23891" x="11590338" y="1919288"/>
          <p14:tracePt t="23899" x="11590338" y="1928813"/>
          <p14:tracePt t="23923" x="11599863" y="1946275"/>
          <p14:tracePt t="23940" x="11609388" y="1965325"/>
          <p14:tracePt t="23955" x="11617325" y="1990725"/>
          <p14:tracePt t="23963" x="11626850" y="2000250"/>
          <p14:tracePt t="23971" x="11626850" y="2009775"/>
          <p14:tracePt t="23985" x="11626850" y="2017713"/>
          <p14:tracePt t="24003" x="11626850" y="2054225"/>
          <p14:tracePt t="24019" x="11634788" y="2125663"/>
          <p14:tracePt t="24035" x="11634788" y="2179638"/>
          <p14:tracePt t="24052" x="11644313" y="2224088"/>
          <p14:tracePt t="24069" x="11644313" y="2286000"/>
          <p14:tracePt t="24085" x="11653838" y="2374900"/>
          <p14:tracePt t="24102" x="11661775" y="2455863"/>
          <p14:tracePt t="24118" x="11661775" y="2517775"/>
          <p14:tracePt t="24135" x="11661775" y="2598738"/>
          <p14:tracePt t="24152" x="11661775" y="2732088"/>
          <p14:tracePt t="24169" x="11661775" y="2874963"/>
          <p14:tracePt t="24186" x="11661775" y="3017838"/>
          <p14:tracePt t="24203" x="11661775" y="3205163"/>
          <p14:tracePt t="24219" x="11661775" y="3286125"/>
          <p14:tracePt t="24235" x="11661775" y="3322638"/>
          <p14:tracePt t="24252" x="11661775" y="3357563"/>
          <p14:tracePt t="24269" x="11661775" y="3394075"/>
          <p14:tracePt t="24286" x="11661775" y="3419475"/>
          <p14:tracePt t="24302" x="11661775" y="3465513"/>
          <p14:tracePt t="24319" x="11661775" y="3527425"/>
          <p14:tracePt t="24336" x="11661775" y="3616325"/>
          <p14:tracePt t="24352" x="11661775" y="3732213"/>
          <p14:tracePt t="24369" x="11661775" y="3875088"/>
          <p14:tracePt t="24386" x="11661775" y="4017963"/>
          <p14:tracePt t="24403" x="11688763" y="4214813"/>
          <p14:tracePt t="24419" x="11706225" y="4330700"/>
          <p14:tracePt t="24436" x="11715750" y="4429125"/>
          <p14:tracePt t="24452" x="11715750" y="4500563"/>
          <p14:tracePt t="24469" x="11715750" y="4562475"/>
          <p14:tracePt t="24486" x="11715750" y="4608513"/>
          <p14:tracePt t="24503" x="11715750" y="4652963"/>
          <p14:tracePt t="24520" x="11715750" y="4679950"/>
          <p14:tracePt t="24536" x="11715750" y="4714875"/>
          <p14:tracePt t="24553" x="11715750" y="4741863"/>
          <p14:tracePt t="24570" x="11715750" y="4768850"/>
          <p14:tracePt t="24587" x="11715750" y="4795838"/>
          <p14:tracePt t="24603" x="11715750" y="4813300"/>
          <p14:tracePt t="24619" x="11715750" y="4840288"/>
          <p14:tracePt t="24636" x="11698288" y="4884738"/>
          <p14:tracePt t="24653" x="11698288" y="4946650"/>
          <p14:tracePt t="24669" x="11688763" y="5000625"/>
          <p14:tracePt t="24686" x="11680825" y="5062538"/>
          <p14:tracePt t="24703" x="11653838" y="5143500"/>
          <p14:tracePt t="24720" x="11644313" y="5197475"/>
          <p14:tracePt t="24722" x="11644313" y="5224463"/>
          <p14:tracePt t="24736" x="11644313" y="5232400"/>
          <p14:tracePt t="24753" x="11644313" y="5268913"/>
          <p14:tracePt t="24771" x="11626850" y="5303838"/>
          <p14:tracePt t="24787" x="11626850" y="5340350"/>
          <p14:tracePt t="24835" x="11617325" y="5348288"/>
          <p14:tracePt t="24844" x="11617325" y="5357813"/>
          <p14:tracePt t="24853" x="11609388" y="5367338"/>
          <p14:tracePt t="24870" x="11590338" y="5419725"/>
          <p14:tracePt t="24887" x="11590338" y="5465763"/>
          <p14:tracePt t="24903" x="11590338" y="5500688"/>
          <p14:tracePt t="24920" x="11590338" y="5518150"/>
          <p14:tracePt t="24937" x="11590338" y="5537200"/>
          <p14:tracePt t="24953" x="11582400" y="5554663"/>
          <p14:tracePt t="24971" x="11582400" y="5572125"/>
          <p14:tracePt t="25032" x="11582400" y="5589588"/>
          <p14:tracePt t="25039" x="11582400" y="5599113"/>
          <p14:tracePt t="25047" x="11582400" y="5608638"/>
          <p14:tracePt t="25056" x="11582400" y="5616575"/>
          <p14:tracePt t="25072" x="11582400" y="5634038"/>
          <p14:tracePt t="25087" x="11555413" y="5680075"/>
          <p14:tracePt t="25104" x="11555413" y="5688013"/>
          <p14:tracePt t="25120" x="11555413" y="5697538"/>
          <p14:tracePt t="25137" x="11555413" y="5715000"/>
          <p14:tracePt t="25154" x="11555413" y="5724525"/>
          <p14:tracePt t="25319" x="11545888" y="5732463"/>
          <p14:tracePt t="25328" x="11545888" y="5741988"/>
          <p14:tracePt t="25431" x="11545888" y="5751513"/>
          <p14:tracePt t="25447" x="11545888" y="5768975"/>
          <p14:tracePt t="25455" x="11545888" y="5776913"/>
          <p14:tracePt t="25479" x="11545888" y="5795963"/>
          <p14:tracePt t="25512" x="11528425" y="5813425"/>
          <p14:tracePt t="25519" x="11528425" y="5822950"/>
          <p14:tracePt t="25527" x="11528425" y="5830888"/>
          <p14:tracePt t="25537" x="11528425" y="5840413"/>
          <p14:tracePt t="25554" x="11528425" y="5848350"/>
          <p14:tracePt t="25571" x="11528425" y="5857875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966" y="800100"/>
            <a:ext cx="9144000" cy="608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Conector reto 4"/>
          <p:cNvCxnSpPr/>
          <p:nvPr/>
        </p:nvCxnSpPr>
        <p:spPr>
          <a:xfrm>
            <a:off x="1847850" y="836613"/>
            <a:ext cx="8820150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2729803" y="129828"/>
            <a:ext cx="6480175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000" dirty="0">
                <a:solidFill>
                  <a:srgbClr val="0000CC"/>
                </a:solidFill>
                <a:latin typeface="+mn-lt"/>
                <a:cs typeface="+mn-cs"/>
              </a:rPr>
              <a:t>ÁGUA NO BRASIL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3071117" y="3789364"/>
            <a:ext cx="7345363" cy="2892425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pt-BR" sz="2600" dirty="0">
                <a:solidFill>
                  <a:srgbClr val="FF0000"/>
                </a:solidFill>
                <a:latin typeface="Arial" charset="0"/>
                <a:cs typeface="Arial" charset="0"/>
              </a:rPr>
              <a:t>11,6%</a:t>
            </a:r>
            <a:r>
              <a:rPr lang="pt-BR" sz="2600" dirty="0">
                <a:solidFill>
                  <a:srgbClr val="0000CC"/>
                </a:solidFill>
                <a:latin typeface="Arial" charset="0"/>
                <a:cs typeface="Arial" charset="0"/>
              </a:rPr>
              <a:t> da água doce superficial mundial</a:t>
            </a:r>
          </a:p>
          <a:p>
            <a:pPr>
              <a:defRPr/>
            </a:pPr>
            <a:endParaRPr lang="pt-BR" sz="2600" dirty="0">
              <a:solidFill>
                <a:srgbClr val="0000CC"/>
              </a:solidFill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pt-BR" sz="26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70%</a:t>
            </a:r>
            <a:r>
              <a:rPr lang="pt-BR" sz="2600" dirty="0" smtClean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pt-BR" sz="2600" dirty="0">
                <a:solidFill>
                  <a:srgbClr val="0000CC"/>
                </a:solidFill>
                <a:latin typeface="Arial" charset="0"/>
                <a:cs typeface="Arial" charset="0"/>
              </a:rPr>
              <a:t>da água disponível </a:t>
            </a:r>
            <a:r>
              <a:rPr lang="pt-BR" sz="2600" dirty="0">
                <a:solidFill>
                  <a:srgbClr val="0000CC"/>
                </a:solidFill>
                <a:latin typeface="Arial" charset="0"/>
                <a:cs typeface="Arial" charset="0"/>
                <a:sym typeface="Symbol"/>
              </a:rPr>
              <a:t></a:t>
            </a:r>
            <a:r>
              <a:rPr lang="pt-BR" sz="2600" dirty="0">
                <a:solidFill>
                  <a:srgbClr val="0000CC"/>
                </a:solidFill>
                <a:latin typeface="Arial" charset="0"/>
                <a:cs typeface="Arial" charset="0"/>
              </a:rPr>
              <a:t>  Região Amazônica</a:t>
            </a:r>
          </a:p>
          <a:p>
            <a:pPr>
              <a:defRPr/>
            </a:pPr>
            <a:r>
              <a:rPr lang="pt-BR" sz="2600" dirty="0">
                <a:solidFill>
                  <a:srgbClr val="0000CC"/>
                </a:solidFill>
                <a:latin typeface="Arial" charset="0"/>
                <a:cs typeface="Arial" charset="0"/>
              </a:rPr>
              <a:t>				       </a:t>
            </a:r>
            <a:r>
              <a:rPr lang="pt-BR" sz="2600" dirty="0">
                <a:solidFill>
                  <a:srgbClr val="FF0000"/>
                </a:solidFill>
                <a:latin typeface="Arial" charset="0"/>
                <a:cs typeface="Arial" charset="0"/>
              </a:rPr>
              <a:t>7%</a:t>
            </a:r>
            <a:r>
              <a:rPr lang="pt-BR" sz="2600" dirty="0">
                <a:solidFill>
                  <a:srgbClr val="0000CC"/>
                </a:solidFill>
                <a:latin typeface="Arial" charset="0"/>
                <a:cs typeface="Arial" charset="0"/>
              </a:rPr>
              <a:t> da população</a:t>
            </a:r>
          </a:p>
          <a:p>
            <a:pPr>
              <a:defRPr/>
            </a:pPr>
            <a:endParaRPr lang="pt-BR" sz="2600" dirty="0">
              <a:solidFill>
                <a:srgbClr val="0000CC"/>
              </a:solidFill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pt-BR" sz="2600" dirty="0">
                <a:solidFill>
                  <a:srgbClr val="FF0000"/>
                </a:solidFill>
                <a:latin typeface="Arial" charset="0"/>
                <a:cs typeface="Arial" charset="0"/>
              </a:rPr>
              <a:t>30%</a:t>
            </a:r>
            <a:r>
              <a:rPr lang="pt-BR" sz="2600" dirty="0">
                <a:solidFill>
                  <a:srgbClr val="0000CC"/>
                </a:solidFill>
                <a:latin typeface="Arial" charset="0"/>
                <a:cs typeface="Arial" charset="0"/>
              </a:rPr>
              <a:t> restantes </a:t>
            </a:r>
            <a:r>
              <a:rPr lang="pt-BR" sz="2600" dirty="0">
                <a:solidFill>
                  <a:srgbClr val="0000CC"/>
                </a:solidFill>
                <a:latin typeface="Arial" charset="0"/>
                <a:cs typeface="Arial" charset="0"/>
                <a:sym typeface="Symbol"/>
              </a:rPr>
              <a:t> Di</a:t>
            </a:r>
            <a:r>
              <a:rPr lang="pt-BR" sz="2600" dirty="0">
                <a:solidFill>
                  <a:srgbClr val="0000CC"/>
                </a:solidFill>
                <a:latin typeface="Arial" charset="0"/>
                <a:cs typeface="Arial" charset="0"/>
              </a:rPr>
              <a:t>stribuição desigual pelo País</a:t>
            </a:r>
          </a:p>
          <a:p>
            <a:pPr>
              <a:defRPr/>
            </a:pPr>
            <a:r>
              <a:rPr lang="pt-BR" sz="2600" dirty="0">
                <a:solidFill>
                  <a:srgbClr val="0000CC"/>
                </a:solidFill>
                <a:latin typeface="Arial" charset="0"/>
                <a:cs typeface="Arial" charset="0"/>
              </a:rPr>
              <a:t>		         </a:t>
            </a:r>
            <a:r>
              <a:rPr lang="pt-BR" sz="2600" dirty="0">
                <a:solidFill>
                  <a:srgbClr val="FF0000"/>
                </a:solidFill>
                <a:latin typeface="Arial" charset="0"/>
                <a:cs typeface="Arial" charset="0"/>
              </a:rPr>
              <a:t>93%</a:t>
            </a:r>
            <a:r>
              <a:rPr lang="pt-BR" sz="2600" dirty="0">
                <a:solidFill>
                  <a:srgbClr val="0000CC"/>
                </a:solidFill>
                <a:latin typeface="Arial" charset="0"/>
                <a:cs typeface="Arial" charset="0"/>
              </a:rPr>
              <a:t> da população</a:t>
            </a: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84"/>
    </mc:Choice>
    <mc:Fallback xmlns="">
      <p:transition spd="slow" advTm="39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290" x="11528425" y="5867400"/>
          <p14:tracePt t="4425" x="11510963" y="5867400"/>
          <p14:tracePt t="4433" x="11483975" y="5867400"/>
          <p14:tracePt t="4445" x="11474450" y="5867400"/>
          <p14:tracePt t="4462" x="11430000" y="5857875"/>
          <p14:tracePt t="4480" x="11314113" y="5830888"/>
          <p14:tracePt t="4496" x="11117263" y="5776913"/>
          <p14:tracePt t="4513" x="10661650" y="5653088"/>
          <p14:tracePt t="4529" x="10313988" y="5554663"/>
          <p14:tracePt t="4545" x="10001250" y="5456238"/>
          <p14:tracePt t="4562" x="9680575" y="5367338"/>
          <p14:tracePt t="4579" x="9313863" y="5259388"/>
          <p14:tracePt t="4596" x="8813800" y="5153025"/>
          <p14:tracePt t="4612" x="8116888" y="4991100"/>
          <p14:tracePt t="4629" x="7446963" y="4848225"/>
          <p14:tracePt t="4646" x="6929438" y="4741863"/>
          <p14:tracePt t="4662" x="6510338" y="4660900"/>
          <p14:tracePt t="4679" x="6197600" y="4598988"/>
          <p14:tracePt t="4697" x="5848350" y="4510088"/>
          <p14:tracePt t="4713" x="5626100" y="4465638"/>
          <p14:tracePt t="4730" x="5394325" y="4446588"/>
          <p14:tracePt t="4746" x="5187950" y="4429125"/>
          <p14:tracePt t="4763" x="5099050" y="4419600"/>
          <p14:tracePt t="4779" x="4894263" y="4402138"/>
          <p14:tracePt t="4796" x="4643438" y="4375150"/>
          <p14:tracePt t="4813" x="4518025" y="4357688"/>
          <p14:tracePt t="4829" x="4411663" y="4348163"/>
          <p14:tracePt t="4846" x="4313238" y="4348163"/>
          <p14:tracePt t="4863" x="4197350" y="4330700"/>
          <p14:tracePt t="4879" x="4054475" y="4313238"/>
          <p14:tracePt t="4896" x="3929063" y="4295775"/>
          <p14:tracePt t="4913" x="3813175" y="4276725"/>
          <p14:tracePt t="4930" x="3768725" y="4268788"/>
          <p14:tracePt t="4947" x="3697288" y="4232275"/>
          <p14:tracePt t="4963" x="3652838" y="4232275"/>
          <p14:tracePt t="4980" x="3562350" y="4232275"/>
          <p14:tracePt t="4997" x="3536950" y="4232275"/>
          <p14:tracePt t="5014" x="3500438" y="4232275"/>
          <p14:tracePt t="5030" x="3482975" y="4232275"/>
          <p14:tracePt t="5047" x="3465513" y="4241800"/>
          <p14:tracePt t="5063" x="3429000" y="4241800"/>
          <p14:tracePt t="5080" x="3394075" y="4241800"/>
          <p14:tracePt t="5096" x="3322638" y="4241800"/>
          <p14:tracePt t="5114" x="3276600" y="4251325"/>
          <p14:tracePt t="6158" x="3241675" y="4268788"/>
          <p14:tracePt t="6165" x="3241675" y="4276725"/>
          <p14:tracePt t="6173" x="3232150" y="4286250"/>
          <p14:tracePt t="6182" x="3224213" y="4286250"/>
          <p14:tracePt t="6199" x="3197225" y="4286250"/>
          <p14:tracePt t="6285" x="3187700" y="4286250"/>
          <p14:tracePt t="6301" x="3170238" y="4286250"/>
          <p14:tracePt t="6381" x="3152775" y="4276725"/>
          <p14:tracePt t="6389" x="3152775" y="4268788"/>
          <p14:tracePt t="6774" x="3160713" y="4276725"/>
          <p14:tracePt t="6781" x="3179763" y="4286250"/>
          <p14:tracePt t="6789" x="3187700" y="4286250"/>
          <p14:tracePt t="6800" x="3205163" y="4295775"/>
          <p14:tracePt t="6816" x="3251200" y="4303713"/>
          <p14:tracePt t="6833" x="3276600" y="4303713"/>
          <p14:tracePt t="6850" x="3286125" y="4303713"/>
          <p14:tracePt t="6901" x="3295650" y="4303713"/>
          <p14:tracePt t="6918" x="3303588" y="4303713"/>
          <p14:tracePt t="6933" x="3322638" y="4322763"/>
          <p14:tracePt t="6981" x="3340100" y="4340225"/>
          <p14:tracePt t="6989" x="3348038" y="4340225"/>
          <p14:tracePt t="7000" x="3367088" y="4348163"/>
          <p14:tracePt t="7017" x="3375025" y="4348163"/>
          <p14:tracePt t="7046" x="3394075" y="4348163"/>
          <p14:tracePt t="7053" x="3402013" y="4348163"/>
          <p14:tracePt t="7126" x="3411538" y="4348163"/>
          <p14:tracePt t="7133" x="3419475" y="4348163"/>
          <p14:tracePt t="7157" x="3438525" y="4348163"/>
          <p14:tracePt t="7222" x="3446463" y="4348163"/>
          <p14:tracePt t="7229" x="3455988" y="4348163"/>
          <p14:tracePt t="7253" x="3473450" y="4357688"/>
          <p14:tracePt t="7261" x="3482975" y="4357688"/>
          <p14:tracePt t="7349" x="3490913" y="4357688"/>
          <p14:tracePt t="7358" x="3500438" y="4367213"/>
          <p14:tracePt t="7367" x="3509963" y="4367213"/>
          <p14:tracePt t="7384" x="3536950" y="4367213"/>
          <p14:tracePt t="7401" x="3554413" y="4384675"/>
          <p14:tracePt t="7418" x="3571875" y="4384675"/>
          <p14:tracePt t="7434" x="3581400" y="4384675"/>
          <p14:tracePt t="7482" x="3589338" y="4384675"/>
          <p14:tracePt t="7489" x="3608388" y="4384675"/>
          <p14:tracePt t="7501" x="3616325" y="4384675"/>
          <p14:tracePt t="7518" x="3643313" y="4384675"/>
          <p14:tracePt t="7535" x="3679825" y="4384675"/>
          <p14:tracePt t="7552" x="3697288" y="4384675"/>
          <p14:tracePt t="7568" x="3714750" y="4384675"/>
          <p14:tracePt t="7601" x="3741738" y="4384675"/>
          <p14:tracePt t="7721" x="3751263" y="4394200"/>
          <p14:tracePt t="7786" x="3776663" y="4394200"/>
          <p14:tracePt t="7794" x="3786188" y="4394200"/>
          <p14:tracePt t="7801" x="3822700" y="4411663"/>
          <p14:tracePt t="7818" x="3884613" y="4411663"/>
          <p14:tracePt t="7835" x="4000500" y="4411663"/>
          <p14:tracePt t="7852" x="4108450" y="4411663"/>
          <p14:tracePt t="7868" x="4170363" y="4411663"/>
          <p14:tracePt t="7885" x="4197350" y="4419600"/>
          <p14:tracePt t="7902" x="4232275" y="4419600"/>
          <p14:tracePt t="7919" x="4268788" y="4429125"/>
          <p14:tracePt t="7935" x="4322763" y="4429125"/>
          <p14:tracePt t="7953" x="4394200" y="4429125"/>
          <p14:tracePt t="7968" x="4491038" y="4429125"/>
          <p14:tracePt t="7986" x="4598988" y="4429125"/>
          <p14:tracePt t="8002" x="4732338" y="4429125"/>
          <p14:tracePt t="8018" x="4919663" y="4429125"/>
          <p14:tracePt t="8035" x="5160963" y="4429125"/>
          <p14:tracePt t="8052" x="5394325" y="4429125"/>
          <p14:tracePt t="8069" x="5599113" y="4429125"/>
          <p14:tracePt t="8085" x="5751513" y="4429125"/>
          <p14:tracePt t="8102" x="5848350" y="4429125"/>
          <p14:tracePt t="8119" x="5938838" y="4429125"/>
          <p14:tracePt t="8136" x="6018213" y="4446588"/>
          <p14:tracePt t="8153" x="6153150" y="4456113"/>
          <p14:tracePt t="8169" x="6269038" y="4465638"/>
          <p14:tracePt t="8186" x="6394450" y="4473575"/>
          <p14:tracePt t="8202" x="6527800" y="4483100"/>
          <p14:tracePt t="8219" x="6680200" y="4491038"/>
          <p14:tracePt t="8236" x="6840538" y="4491038"/>
          <p14:tracePt t="8252" x="7000875" y="4491038"/>
          <p14:tracePt t="8269" x="7180263" y="4500563"/>
          <p14:tracePt t="8286" x="7358063" y="4500563"/>
          <p14:tracePt t="8302" x="7562850" y="4518025"/>
          <p14:tracePt t="8319" x="7777163" y="4518025"/>
          <p14:tracePt t="8337" x="8062913" y="4527550"/>
          <p14:tracePt t="8353" x="8251825" y="4554538"/>
          <p14:tracePt t="8369" x="8420100" y="4554538"/>
          <p14:tracePt t="8386" x="8562975" y="4554538"/>
          <p14:tracePt t="8402" x="8634413" y="4554538"/>
          <p14:tracePt t="8420" x="8670925" y="4554538"/>
          <p14:tracePt t="8473" x="8688388" y="4554538"/>
          <p14:tracePt t="8482" x="8697913" y="4554538"/>
          <p14:tracePt t="8505" x="8715375" y="4554538"/>
          <p14:tracePt t="8514" x="8742363" y="4554538"/>
          <p14:tracePt t="8522" x="8786813" y="4554538"/>
          <p14:tracePt t="8537" x="8831263" y="4537075"/>
          <p14:tracePt t="8553" x="8929688" y="4518025"/>
          <p14:tracePt t="8569" x="9037638" y="4518025"/>
          <p14:tracePt t="8586" x="9109075" y="4518025"/>
          <p14:tracePt t="8603" x="9134475" y="4518025"/>
          <p14:tracePt t="8619" x="9161463" y="4518025"/>
          <p14:tracePt t="8636" x="9180513" y="4518025"/>
          <p14:tracePt t="8653" x="9188450" y="4518025"/>
          <p14:tracePt t="8777" x="9197975" y="4510088"/>
          <p14:tracePt t="8794" x="9197975" y="4500563"/>
          <p14:tracePt t="8801" x="9197975" y="4491038"/>
          <p14:tracePt t="8809" x="9197975" y="4483100"/>
          <p14:tracePt t="8820" x="9197975" y="4473575"/>
          <p14:tracePt t="8836" x="9197975" y="4465638"/>
          <p14:tracePt t="8853" x="9197975" y="4456113"/>
          <p14:tracePt t="8870" x="9197975" y="4438650"/>
          <p14:tracePt t="8887" x="9197975" y="4419600"/>
          <p14:tracePt t="8903" x="9197975" y="4402138"/>
          <p14:tracePt t="9249" x="9197975" y="4384675"/>
          <p14:tracePt t="9265" x="9197975" y="4357688"/>
          <p14:tracePt t="9273" x="9197975" y="4348163"/>
          <p14:tracePt t="9289" x="9188450" y="4322763"/>
          <p14:tracePt t="9297" x="9180513" y="4313238"/>
          <p14:tracePt t="9521" x="9180513" y="4303713"/>
          <p14:tracePt t="9529" x="9180513" y="4295775"/>
          <p14:tracePt t="9545" x="9180513" y="4286250"/>
          <p14:tracePt t="9554" x="9180513" y="4276725"/>
          <p14:tracePt t="9571" x="9188450" y="4259263"/>
          <p14:tracePt t="9588" x="9224963" y="4232275"/>
          <p14:tracePt t="9605" x="9251950" y="4197350"/>
          <p14:tracePt t="9621" x="9269413" y="4179888"/>
          <p14:tracePt t="9745" x="9277350" y="4179888"/>
          <p14:tracePt t="9762" x="9296400" y="4179888"/>
          <p14:tracePt t="9778" x="9313863" y="4179888"/>
          <p14:tracePt t="9785" x="9331325" y="4179888"/>
          <p14:tracePt t="9793" x="9358313" y="4187825"/>
          <p14:tracePt t="9805" x="9367838" y="4205288"/>
          <p14:tracePt t="9825" x="9375775" y="4205288"/>
          <p14:tracePt t="9839" x="9385300" y="4205288"/>
          <p14:tracePt t="9855" x="9402763" y="4205288"/>
          <p14:tracePt t="10170" x="9420225" y="4205288"/>
          <p14:tracePt t="10185" x="9466263" y="4205288"/>
          <p14:tracePt t="10193" x="9474200" y="4205288"/>
          <p14:tracePt t="10206" x="9483725" y="4205288"/>
          <p14:tracePt t="10222" x="9491663" y="4205288"/>
          <p14:tracePt t="10239" x="9510713" y="4205288"/>
          <p14:tracePt t="10256" x="9537700" y="4205288"/>
          <p14:tracePt t="10273" x="9563100" y="4205288"/>
          <p14:tracePt t="10289" x="9582150" y="4205288"/>
          <p14:tracePt t="10306" x="9626600" y="4205288"/>
          <p14:tracePt t="10323" x="9680575" y="4205288"/>
          <p14:tracePt t="10339" x="9742488" y="4205288"/>
          <p14:tracePt t="10356" x="9813925" y="4205288"/>
          <p14:tracePt t="10373" x="9840913" y="4205288"/>
          <p14:tracePt t="10389" x="9848850" y="4205288"/>
          <p14:tracePt t="10426" x="9867900" y="4205288"/>
          <p14:tracePt t="10462" x="9885363" y="4205288"/>
          <p14:tracePt t="10469" x="9894888" y="4205288"/>
          <p14:tracePt t="10477" x="9912350" y="4205288"/>
          <p14:tracePt t="10493" x="9920288" y="4205288"/>
          <p14:tracePt t="10506" x="9929813" y="4205288"/>
          <p14:tracePt t="12165" x="9939338" y="4214813"/>
          <p14:tracePt t="12181" x="9920288" y="4232275"/>
          <p14:tracePt t="12189" x="9885363" y="4251325"/>
          <p14:tracePt t="12197" x="9858375" y="4268788"/>
          <p14:tracePt t="12209" x="9796463" y="4303713"/>
          <p14:tracePt t="12226" x="9617075" y="4411663"/>
          <p14:tracePt t="12243" x="9286875" y="4554538"/>
          <p14:tracePt t="12260" x="8885238" y="4724400"/>
          <p14:tracePt t="12277" x="8331200" y="4929188"/>
          <p14:tracePt t="12294" x="8072438" y="5000625"/>
          <p14:tracePt t="12310" x="7912100" y="5027613"/>
          <p14:tracePt t="12326" x="7786688" y="5045075"/>
          <p14:tracePt t="12343" x="7670800" y="5054600"/>
          <p14:tracePt t="12359" x="7518400" y="5072063"/>
          <p14:tracePt t="12376" x="7358063" y="5081588"/>
          <p14:tracePt t="12393" x="7116763" y="5108575"/>
          <p14:tracePt t="12410" x="6796088" y="5126038"/>
          <p14:tracePt t="12426" x="6411913" y="5153025"/>
          <p14:tracePt t="12443" x="6081713" y="5170488"/>
          <p14:tracePt t="12461" x="5680075" y="5170488"/>
          <p14:tracePt t="12477" x="5446713" y="5170488"/>
          <p14:tracePt t="12493" x="5268913" y="5153025"/>
          <p14:tracePt t="12510" x="5133975" y="5133975"/>
          <p14:tracePt t="12527" x="5000625" y="5108575"/>
          <p14:tracePt t="12543" x="4848225" y="5081588"/>
          <p14:tracePt t="12560" x="4697413" y="5062538"/>
          <p14:tracePt t="12577" x="4518025" y="5062538"/>
          <p14:tracePt t="12593" x="4313238" y="5062538"/>
          <p14:tracePt t="12610" x="4098925" y="5062538"/>
          <p14:tracePt t="12627" x="3911600" y="5062538"/>
          <p14:tracePt t="12644" x="3705225" y="5081588"/>
          <p14:tracePt t="12661" x="3411538" y="5126038"/>
          <p14:tracePt t="12677" x="3214688" y="5153025"/>
          <p14:tracePt t="12694" x="3044825" y="5160963"/>
          <p14:tracePt t="12710" x="2973388" y="5160963"/>
          <p14:tracePt t="12727" x="2946400" y="5160963"/>
          <p14:tracePt t="12744" x="2938463" y="5160963"/>
          <p14:tracePt t="12789" x="2919413" y="5160963"/>
          <p14:tracePt t="12805" x="2911475" y="5160963"/>
          <p14:tracePt t="12813" x="2901950" y="5160963"/>
          <p14:tracePt t="12827" x="2894013" y="5160963"/>
          <p14:tracePt t="12844" x="2884488" y="5160963"/>
          <p14:tracePt t="12860" x="2857500" y="5160963"/>
          <p14:tracePt t="12877" x="2847975" y="5160963"/>
          <p14:tracePt t="13065" x="2857500" y="5160963"/>
          <p14:tracePt t="13073" x="2874963" y="5170488"/>
          <p14:tracePt t="13081" x="2894013" y="5170488"/>
          <p14:tracePt t="13094" x="2919413" y="5170488"/>
          <p14:tracePt t="13112" x="2982913" y="5205413"/>
          <p14:tracePt t="13129" x="2990850" y="5214938"/>
          <p14:tracePt t="13145" x="3009900" y="5224463"/>
          <p14:tracePt t="13162" x="3017838" y="5232400"/>
          <p14:tracePt t="14545" x="3054350" y="5232400"/>
          <p14:tracePt t="14553" x="3062288" y="5232400"/>
          <p14:tracePt t="14563" x="3125788" y="5232400"/>
          <p14:tracePt t="14581" x="3286125" y="5259388"/>
          <p14:tracePt t="14597" x="3536950" y="5276850"/>
          <p14:tracePt t="14614" x="3848100" y="5322888"/>
          <p14:tracePt t="14630" x="4160838" y="5357813"/>
          <p14:tracePt t="14647" x="4429125" y="5402263"/>
          <p14:tracePt t="14665" x="4768850" y="5438775"/>
          <p14:tracePt t="14680" x="4946650" y="5456238"/>
          <p14:tracePt t="14697" x="5081588" y="5465763"/>
          <p14:tracePt t="14714" x="5160963" y="5465763"/>
          <p14:tracePt t="14747" x="5180013" y="5465763"/>
          <p14:tracePt t="14764" x="5224463" y="5465763"/>
          <p14:tracePt t="14781" x="5322888" y="5465763"/>
          <p14:tracePt t="14798" x="5394325" y="5465763"/>
          <p14:tracePt t="14814" x="5562600" y="5456238"/>
          <p14:tracePt t="14831" x="5759450" y="5446713"/>
          <p14:tracePt t="14847" x="5919788" y="5438775"/>
          <p14:tracePt t="14864" x="6054725" y="5438775"/>
          <p14:tracePt t="14881" x="6081713" y="5438775"/>
          <p14:tracePt t="14897" x="6116638" y="5438775"/>
          <p14:tracePt t="14914" x="6126163" y="5438775"/>
          <p14:tracePt t="14931" x="6134100" y="5438775"/>
          <p14:tracePt t="14948" x="6143625" y="5429250"/>
          <p14:tracePt t="14964" x="6153150" y="5419725"/>
          <p14:tracePt t="14982" x="6170613" y="5419725"/>
          <p14:tracePt t="14998" x="6205538" y="5402263"/>
          <p14:tracePt t="15015" x="6259513" y="5394325"/>
          <p14:tracePt t="15017" x="6313488" y="5384800"/>
          <p14:tracePt t="15031" x="6411913" y="5375275"/>
          <p14:tracePt t="15049" x="6688138" y="5357813"/>
          <p14:tracePt t="15065" x="6858000" y="5357813"/>
          <p14:tracePt t="15081" x="6991350" y="5330825"/>
          <p14:tracePt t="15098" x="7072313" y="5330825"/>
          <p14:tracePt t="15115" x="7081838" y="5330825"/>
          <p14:tracePt t="16285" x="7099300" y="5330825"/>
          <p14:tracePt t="16293" x="7099300" y="5322888"/>
          <p14:tracePt t="16302" x="7108825" y="5313363"/>
          <p14:tracePt t="16622" x="7116763" y="5303838"/>
          <p14:tracePt t="16629" x="7126288" y="5303838"/>
          <p14:tracePt t="16781" x="7143750" y="5286375"/>
          <p14:tracePt t="16789" x="7153275" y="5286375"/>
          <p14:tracePt t="16801" x="7153275" y="5268913"/>
          <p14:tracePt t="16818" x="7170738" y="5268913"/>
          <p14:tracePt t="16845" x="7180263" y="5259388"/>
          <p14:tracePt t="16853" x="7180263" y="5251450"/>
          <p14:tracePt t="17006" x="7180263" y="5241925"/>
          <p14:tracePt t="17014" x="7188200" y="5232400"/>
          <p14:tracePt t="21901" x="7188200" y="5214938"/>
          <p14:tracePt t="21937" x="7161213" y="5214938"/>
          <p14:tracePt t="21953" x="7134225" y="5214938"/>
          <p14:tracePt t="21961" x="7126288" y="5214938"/>
          <p14:tracePt t="21969" x="7116763" y="5214938"/>
          <p14:tracePt t="21977" x="7089775" y="5214938"/>
          <p14:tracePt t="21993" x="7010400" y="5214938"/>
          <p14:tracePt t="22011" x="6946900" y="5224463"/>
          <p14:tracePt t="22027" x="6894513" y="5224463"/>
          <p14:tracePt t="22044" x="6813550" y="5241925"/>
          <p14:tracePt t="22060" x="6715125" y="5259388"/>
          <p14:tracePt t="22077" x="6616700" y="5268913"/>
          <p14:tracePt t="22094" x="6581775" y="5276850"/>
          <p14:tracePt t="22110" x="6527800" y="5276850"/>
          <p14:tracePt t="22127" x="6483350" y="5286375"/>
          <p14:tracePt t="22145" x="6323013" y="5313363"/>
          <p14:tracePt t="22161" x="6161088" y="5340350"/>
          <p14:tracePt t="22177" x="5973763" y="5367338"/>
          <p14:tracePt t="22194" x="5768975" y="5384800"/>
          <p14:tracePt t="22211" x="5554663" y="5419725"/>
          <p14:tracePt t="22227" x="5375275" y="5438775"/>
          <p14:tracePt t="22244" x="5205413" y="5456238"/>
          <p14:tracePt t="22261" x="5054600" y="5483225"/>
          <p14:tracePt t="22278" x="4911725" y="5510213"/>
          <p14:tracePt t="22294" x="4786313" y="5527675"/>
          <p14:tracePt t="22311" x="4697413" y="5545138"/>
          <p14:tracePt t="22328" x="4652963" y="5554663"/>
          <p14:tracePt t="22344" x="4554538" y="5581650"/>
          <p14:tracePt t="22361" x="4491038" y="5589588"/>
          <p14:tracePt t="22377" x="4446588" y="5589588"/>
          <p14:tracePt t="22394" x="4394200" y="5608638"/>
          <p14:tracePt t="22411" x="4303713" y="5634038"/>
          <p14:tracePt t="22427" x="4187825" y="5661025"/>
          <p14:tracePt t="22444" x="4098925" y="5680075"/>
          <p14:tracePt t="22461" x="4062413" y="5697538"/>
          <p14:tracePt t="22478" x="4044950" y="5705475"/>
          <p14:tracePt t="22494" x="4010025" y="5724525"/>
          <p14:tracePt t="22512" x="4000500" y="5776913"/>
          <p14:tracePt t="22514" x="4000500" y="5803900"/>
          <p14:tracePt t="22528" x="4000500" y="5894388"/>
          <p14:tracePt t="22545" x="3983038" y="5965825"/>
          <p14:tracePt t="22561" x="3929063" y="6089650"/>
          <p14:tracePt t="22578" x="3902075" y="6134100"/>
          <p14:tracePt t="22595" x="3813175" y="6259513"/>
          <p14:tracePt t="22611" x="3813175" y="6269038"/>
          <p14:tracePt t="23082" x="3803650" y="6269038"/>
          <p14:tracePt t="23089" x="3803650" y="6259513"/>
          <p14:tracePt t="23105" x="3786188" y="6259513"/>
          <p14:tracePt t="23114" x="3768725" y="6269038"/>
          <p14:tracePt t="23129" x="3741738" y="6269038"/>
          <p14:tracePt t="23146" x="3714750" y="6269038"/>
          <p14:tracePt t="23162" x="3697288" y="6269038"/>
          <p14:tracePt t="23210" x="3687763" y="6269038"/>
          <p14:tracePt t="23217" x="3679825" y="6269038"/>
          <p14:tracePt t="23229" x="3660775" y="6269038"/>
          <p14:tracePt t="23246" x="3625850" y="6269038"/>
          <p14:tracePt t="23263" x="3581400" y="6269038"/>
          <p14:tracePt t="23279" x="3544888" y="6269038"/>
          <p14:tracePt t="23297" x="3482975" y="6269038"/>
          <p14:tracePt t="23313" x="3473450" y="6269038"/>
          <p14:tracePt t="23386" x="3455988" y="6269038"/>
          <p14:tracePt t="23401" x="3446463" y="6269038"/>
          <p14:tracePt t="23409" x="3429000" y="6269038"/>
          <p14:tracePt t="23417" x="3419475" y="6269038"/>
          <p14:tracePt t="23429" x="3411538" y="6269038"/>
          <p14:tracePt t="23446" x="3394075" y="6269038"/>
          <p14:tracePt t="23463" x="3384550" y="6269038"/>
          <p14:tracePt t="25053" x="3394075" y="6269038"/>
          <p14:tracePt t="25061" x="3419475" y="6276975"/>
          <p14:tracePt t="25069" x="3419475" y="6286500"/>
          <p14:tracePt t="25082" x="3446463" y="6296025"/>
          <p14:tracePt t="25099" x="3465513" y="6303963"/>
          <p14:tracePt t="25117" x="3500438" y="6303963"/>
          <p14:tracePt t="25133" x="3544888" y="6313488"/>
          <p14:tracePt t="25150" x="3581400" y="6313488"/>
          <p14:tracePt t="25166" x="3643313" y="6313488"/>
          <p14:tracePt t="25183" x="3759200" y="6313488"/>
          <p14:tracePt t="25199" x="3929063" y="6313488"/>
          <p14:tracePt t="25216" x="4116388" y="6313488"/>
          <p14:tracePt t="25233" x="4286250" y="6313488"/>
          <p14:tracePt t="25249" x="4429125" y="6313488"/>
          <p14:tracePt t="25266" x="4500563" y="6313488"/>
          <p14:tracePt t="25283" x="4554538" y="6313488"/>
          <p14:tracePt t="25300" x="4572000" y="6313488"/>
          <p14:tracePt t="25316" x="4581525" y="6313488"/>
          <p14:tracePt t="25333" x="4625975" y="6330950"/>
          <p14:tracePt t="25350" x="4652963" y="6340475"/>
          <p14:tracePt t="25367" x="4705350" y="6348413"/>
          <p14:tracePt t="25383" x="4776788" y="6384925"/>
          <p14:tracePt t="25400" x="4840288" y="6394450"/>
          <p14:tracePt t="25416" x="4911725" y="6411913"/>
          <p14:tracePt t="25434" x="4965700" y="6419850"/>
          <p14:tracePt t="25451" x="5037138" y="6438900"/>
          <p14:tracePt t="25467" x="5133975" y="6465888"/>
          <p14:tracePt t="25484" x="5180013" y="6465888"/>
          <p14:tracePt t="25501" x="5286375" y="6483350"/>
          <p14:tracePt t="25516" x="5367338" y="6500813"/>
          <p14:tracePt t="25533" x="5394325" y="6510338"/>
          <p14:tracePt t="25550" x="5394325" y="6518275"/>
          <p14:tracePt t="25614" x="5411788" y="6527800"/>
          <p14:tracePt t="25621" x="5419725" y="6527800"/>
          <p14:tracePt t="25633" x="5446713" y="6537325"/>
          <p14:tracePt t="25650" x="5491163" y="6545263"/>
          <p14:tracePt t="25667" x="5545138" y="6554788"/>
          <p14:tracePt t="25685" x="5589588" y="6581775"/>
          <p14:tracePt t="25701" x="5616575" y="6599238"/>
          <p14:tracePt t="25717" x="5626100" y="6599238"/>
          <p14:tracePt t="25790" x="5634038" y="6599238"/>
          <p14:tracePt t="25797" x="5643563" y="6599238"/>
          <p14:tracePt t="25805" x="5653088" y="6608763"/>
          <p14:tracePt t="25837" x="5661025" y="6608763"/>
          <p14:tracePt t="25917" x="5697538" y="6608763"/>
          <p14:tracePt t="25925" x="5715000" y="6608763"/>
          <p14:tracePt t="25934" x="5724525" y="6608763"/>
          <p14:tracePt t="25951" x="5759450" y="6608763"/>
          <p14:tracePt t="25967" x="5786438" y="6608763"/>
          <p14:tracePt t="27682" x="5795963" y="6608763"/>
          <p14:tracePt t="27714" x="5803900" y="6608763"/>
          <p14:tracePt t="27721" x="5813425" y="6608763"/>
          <p14:tracePt t="27986" x="5840413" y="6608763"/>
          <p14:tracePt t="27993" x="5848350" y="6608763"/>
          <p14:tracePt t="28004" x="5867400" y="6608763"/>
          <p14:tracePt t="28022" x="5902325" y="6608763"/>
          <p14:tracePt t="28024" x="5919788" y="6608763"/>
          <p14:tracePt t="28038" x="5929313" y="6608763"/>
          <p14:tracePt t="28054" x="5946775" y="6608763"/>
          <p14:tracePt t="28071" x="5965825" y="6608763"/>
          <p14:tracePt t="28088" x="5973763" y="6608763"/>
          <p14:tracePt t="28105" x="5991225" y="6608763"/>
          <p14:tracePt t="28121" x="6037263" y="6608763"/>
          <p14:tracePt t="28138" x="6062663" y="6608763"/>
          <p14:tracePt t="28154" x="6072188" y="6608763"/>
          <p14:tracePt t="28171" x="6108700" y="6608763"/>
          <p14:tracePt t="28205" x="6116638" y="6608763"/>
          <p14:tracePt t="28221" x="6134100" y="6608763"/>
          <p14:tracePt t="28239" x="6143625" y="6608763"/>
          <p14:tracePt t="28255" x="6170613" y="6608763"/>
          <p14:tracePt t="28337" x="6197600" y="6608763"/>
          <p14:tracePt t="28345" x="6205538" y="6608763"/>
          <p14:tracePt t="28361" x="6215063" y="6608763"/>
          <p14:tracePt t="28371" x="6232525" y="6608763"/>
          <p14:tracePt t="28389" x="6276975" y="6608763"/>
          <p14:tracePt t="28405" x="6323013" y="6608763"/>
          <p14:tracePt t="28422" x="6375400" y="6608763"/>
          <p14:tracePt t="28439" x="6419850" y="6608763"/>
          <p14:tracePt t="28456" x="6456363" y="6608763"/>
          <p14:tracePt t="28472" x="6554788" y="6608763"/>
          <p14:tracePt t="28489" x="6608763" y="6608763"/>
          <p14:tracePt t="28505" x="6653213" y="6608763"/>
          <p14:tracePt t="28523" x="6680200" y="6608763"/>
          <p14:tracePt t="28539" x="6705600" y="6608763"/>
          <p14:tracePt t="28572" x="6751638" y="6616700"/>
          <p14:tracePt t="28589" x="6786563" y="6616700"/>
          <p14:tracePt t="28606" x="6848475" y="6616700"/>
          <p14:tracePt t="28622" x="6894513" y="6616700"/>
          <p14:tracePt t="28640" x="6938963" y="6616700"/>
          <p14:tracePt t="28656" x="6983413" y="6616700"/>
          <p14:tracePt t="28672" x="7072313" y="6616700"/>
          <p14:tracePt t="28690" x="7134225" y="6616700"/>
          <p14:tracePt t="28705" x="7269163" y="6616700"/>
          <p14:tracePt t="28722" x="7394575" y="6616700"/>
          <p14:tracePt t="28739" x="7518400" y="6616700"/>
          <p14:tracePt t="28756" x="7616825" y="6616700"/>
          <p14:tracePt t="28773" x="7705725" y="6616700"/>
          <p14:tracePt t="28789" x="7804150" y="6616700"/>
          <p14:tracePt t="28806" x="7912100" y="6616700"/>
          <p14:tracePt t="28823" x="8037513" y="6616700"/>
          <p14:tracePt t="28839" x="8153400" y="6616700"/>
          <p14:tracePt t="28857" x="8242300" y="6616700"/>
          <p14:tracePt t="28873" x="8269288" y="6616700"/>
          <p14:tracePt t="28889" x="8296275" y="6634163"/>
          <p14:tracePt t="28906" x="8367713" y="6643688"/>
          <p14:tracePt t="28923" x="8402638" y="6643688"/>
          <p14:tracePt t="28940" x="8466138" y="6643688"/>
          <p14:tracePt t="28957" x="8501063" y="6643688"/>
          <p14:tracePt t="28973" x="8528050" y="6643688"/>
          <p14:tracePt t="28990" x="8562975" y="6643688"/>
          <p14:tracePt t="29006" x="8589963" y="6643688"/>
          <p14:tracePt t="29041" x="8616950" y="6643688"/>
          <p14:tracePt t="29056" x="8653463" y="6643688"/>
          <p14:tracePt t="29074" x="8688388" y="6643688"/>
          <p14:tracePt t="29089" x="8724900" y="6643688"/>
          <p14:tracePt t="29107" x="8759825" y="6643688"/>
          <p14:tracePt t="29123" x="8796338" y="6643688"/>
          <p14:tracePt t="29140" x="8831263" y="6634163"/>
          <p14:tracePt t="29156" x="8840788" y="6634163"/>
          <p14:tracePt t="29173" x="8848725" y="6634163"/>
          <p14:tracePt t="30173" x="8840788" y="6634163"/>
          <p14:tracePt t="30181" x="8831263" y="6634163"/>
          <p14:tracePt t="30191" x="8813800" y="6634163"/>
          <p14:tracePt t="30208" x="8759825" y="6634163"/>
          <p14:tracePt t="30225" x="8688388" y="6634163"/>
          <p14:tracePt t="30242" x="8643938" y="6634163"/>
          <p14:tracePt t="30258" x="8572500" y="6634163"/>
          <p14:tracePt t="30275" x="8491538" y="6626225"/>
          <p14:tracePt t="30293" x="8224838" y="6608763"/>
          <p14:tracePt t="30309" x="7956550" y="6581775"/>
          <p14:tracePt t="30325" x="7554913" y="6554788"/>
          <p14:tracePt t="30342" x="7116763" y="6554788"/>
          <p14:tracePt t="30359" x="6705600" y="6554788"/>
          <p14:tracePt t="30375" x="6394450" y="6537325"/>
          <p14:tracePt t="30392" x="6170613" y="6518275"/>
          <p14:tracePt t="30408" x="5991225" y="6491288"/>
          <p14:tracePt t="30425" x="5830888" y="6456363"/>
          <p14:tracePt t="30442" x="5661025" y="6438900"/>
          <p14:tracePt t="30459" x="5518150" y="6438900"/>
          <p14:tracePt t="30476" x="5384800" y="6438900"/>
          <p14:tracePt t="30492" x="5205413" y="6438900"/>
          <p14:tracePt t="30509" x="5126038" y="6438900"/>
          <p14:tracePt t="30526" x="5045075" y="6429375"/>
          <p14:tracePt t="30543" x="4956175" y="6419850"/>
          <p14:tracePt t="30559" x="4857750" y="6411913"/>
          <p14:tracePt t="30576" x="4724400" y="6411913"/>
          <p14:tracePt t="30592" x="4598988" y="6411913"/>
          <p14:tracePt t="30609" x="4465638" y="6411913"/>
          <p14:tracePt t="30626" x="4357688" y="6402388"/>
          <p14:tracePt t="30642" x="4286250" y="6394450"/>
          <p14:tracePt t="30659" x="4251325" y="6384925"/>
          <p14:tracePt t="30677" x="4187825" y="6375400"/>
          <p14:tracePt t="30692" x="4170363" y="6375400"/>
          <p14:tracePt t="30709" x="4143375" y="6375400"/>
          <p14:tracePt t="30726" x="4116388" y="6367463"/>
          <p14:tracePt t="30743" x="4089400" y="6367463"/>
          <p14:tracePt t="30759" x="4071938" y="6367463"/>
          <p14:tracePt t="30793" x="4037013" y="6348413"/>
          <p14:tracePt t="30810" x="4037013" y="6340475"/>
          <p14:tracePt t="30826" x="4017963" y="6340475"/>
          <p14:tracePt t="30860" x="3983038" y="6340475"/>
          <p14:tracePt t="30876" x="3965575" y="6330950"/>
          <p14:tracePt t="30893" x="3946525" y="6323013"/>
          <p14:tracePt t="30909" x="3911600" y="6313488"/>
          <p14:tracePt t="30926" x="3867150" y="6296025"/>
          <p14:tracePt t="30943" x="3857625" y="6296025"/>
          <p14:tracePt t="31686" x="3867150" y="6296025"/>
          <p14:tracePt t="31693" x="3875088" y="6296025"/>
          <p14:tracePt t="31701" x="3902075" y="6296025"/>
          <p14:tracePt t="31711" x="3929063" y="6296025"/>
          <p14:tracePt t="31728" x="4081463" y="6323013"/>
          <p14:tracePt t="31745" x="4251325" y="6357938"/>
          <p14:tracePt t="31762" x="4411663" y="6375400"/>
          <p14:tracePt t="31779" x="4562475" y="6402388"/>
          <p14:tracePt t="31795" x="4687888" y="6419850"/>
          <p14:tracePt t="31812" x="4813300" y="6446838"/>
          <p14:tracePt t="31828" x="5000625" y="6473825"/>
          <p14:tracePt t="31845" x="5108575" y="6491288"/>
          <p14:tracePt t="31861" x="5197475" y="6500813"/>
          <p14:tracePt t="31878" x="5259388" y="6518275"/>
          <p14:tracePt t="31895" x="5330825" y="6527800"/>
          <p14:tracePt t="31911" x="5375275" y="6537325"/>
          <p14:tracePt t="31928" x="5438775" y="6545263"/>
          <p14:tracePt t="31945" x="5483225" y="6554788"/>
          <p14:tracePt t="31962" x="5527675" y="6562725"/>
          <p14:tracePt t="31978" x="5554663" y="6562725"/>
          <p14:tracePt t="31995" x="5562600" y="6562725"/>
          <p14:tracePt t="32029" x="5589588" y="6572250"/>
          <p14:tracePt t="32045" x="5616575" y="6581775"/>
          <p14:tracePt t="32062" x="5643563" y="6581775"/>
          <p14:tracePt t="32078" x="5670550" y="6581775"/>
          <p14:tracePt t="32095" x="5697538" y="6581775"/>
          <p14:tracePt t="32112" x="5732463" y="6581775"/>
          <p14:tracePt t="32197" x="5759450" y="6581775"/>
          <p14:tracePt t="32205" x="5768975" y="6581775"/>
          <p14:tracePt t="32345" x="5776913" y="6581775"/>
          <p14:tracePt t="32361" x="5786438" y="6581775"/>
          <p14:tracePt t="32369" x="5795963" y="6581775"/>
          <p14:tracePt t="32385" x="5803900" y="6581775"/>
          <p14:tracePt t="32395" x="5813425" y="6581775"/>
          <p14:tracePt t="33858" x="5822950" y="6581775"/>
          <p14:tracePt t="33946" x="5813425" y="6581775"/>
          <p14:tracePt t="33953" x="5786438" y="6581775"/>
          <p14:tracePt t="33966" x="5776913" y="6581775"/>
          <p14:tracePt t="33982" x="5741988" y="6572250"/>
          <p14:tracePt t="33999" x="5634038" y="6537325"/>
          <p14:tracePt t="34016" x="5394325" y="6465888"/>
          <p14:tracePt t="34018" x="5268913" y="6429375"/>
          <p14:tracePt t="34033" x="5000625" y="6340475"/>
          <p14:tracePt t="34049" x="4813300" y="6269038"/>
          <p14:tracePt t="34065" x="4670425" y="6205538"/>
          <p14:tracePt t="34082" x="4581525" y="6153150"/>
          <p14:tracePt t="34099" x="4483100" y="6108700"/>
          <p14:tracePt t="34116" x="4394200" y="6072188"/>
          <p14:tracePt t="34132" x="4241800" y="6018213"/>
          <p14:tracePt t="34149" x="4071938" y="5983288"/>
          <p14:tracePt t="34165" x="3938588" y="5946775"/>
          <p14:tracePt t="34183" x="3822700" y="5911850"/>
          <p14:tracePt t="34199" x="3732213" y="5875338"/>
          <p14:tracePt t="34216" x="3687763" y="5857875"/>
          <p14:tracePt t="34233" x="3571875" y="5786438"/>
          <p14:tracePt t="34249" x="3517900" y="5768975"/>
          <p14:tracePt t="34266" x="3455988" y="5741988"/>
          <p14:tracePt t="34283" x="3446463" y="5732463"/>
          <p14:tracePt t="34299" x="3438525" y="5724525"/>
          <p14:tracePt t="34316" x="3429000" y="5688013"/>
          <p14:tracePt t="34332" x="3402013" y="5653088"/>
          <p14:tracePt t="34349" x="3367088" y="5608638"/>
          <p14:tracePt t="34366" x="3340100" y="5572125"/>
          <p14:tracePt t="34382" x="3295650" y="5491163"/>
          <p14:tracePt t="34400" x="3268663" y="5429250"/>
          <p14:tracePt t="34416" x="3205163" y="5286375"/>
          <p14:tracePt t="34433" x="3187700" y="5251450"/>
          <p14:tracePt t="34449" x="3187700" y="5224463"/>
          <p14:tracePt t="34466" x="3170238" y="5197475"/>
          <p14:tracePt t="34546" x="3170238" y="5187950"/>
          <p14:tracePt t="34577" x="3170238" y="5180013"/>
          <p14:tracePt t="34585" x="3170238" y="5170488"/>
          <p14:tracePt t="34593" x="3170238" y="5160963"/>
          <p14:tracePt t="34609" x="3170238" y="5143500"/>
          <p14:tracePt t="34617" x="3170238" y="5133975"/>
          <p14:tracePt t="34633" x="3170238" y="5116513"/>
          <p14:tracePt t="34650" x="3170238" y="5089525"/>
          <p14:tracePt t="35837" x="3170238" y="5081588"/>
          <p14:tracePt t="35853" x="3197225" y="5081588"/>
          <p14:tracePt t="35861" x="3251200" y="5099050"/>
          <p14:tracePt t="35869" x="3303588" y="5133975"/>
          <p14:tracePt t="35885" x="3357563" y="5153025"/>
          <p14:tracePt t="35902" x="3455988" y="5197475"/>
          <p14:tracePt t="35918" x="3625850" y="5251450"/>
          <p14:tracePt t="35935" x="3867150" y="5295900"/>
          <p14:tracePt t="35952" x="4214813" y="5348288"/>
          <p14:tracePt t="35968" x="4572000" y="5384800"/>
          <p14:tracePt t="35986" x="4840288" y="5384800"/>
          <p14:tracePt t="36002" x="5010150" y="5384800"/>
          <p14:tracePt t="36019" x="5018088" y="5384800"/>
          <p14:tracePt t="36036" x="5045075" y="5384800"/>
          <p14:tracePt t="36052" x="5108575" y="5394325"/>
          <p14:tracePt t="36069" x="5153025" y="5394325"/>
          <p14:tracePt t="36086" x="5268913" y="5394325"/>
          <p14:tracePt t="36102" x="5438775" y="5394325"/>
          <p14:tracePt t="36119" x="5608638" y="5394325"/>
          <p14:tracePt t="36136" x="5724525" y="5394325"/>
          <p14:tracePt t="36152" x="5776913" y="5402263"/>
          <p14:tracePt t="36169" x="5813425" y="5419725"/>
          <p14:tracePt t="36186" x="5875338" y="5429250"/>
          <p14:tracePt t="36204" x="5956300" y="5429250"/>
          <p14:tracePt t="36219" x="6089650" y="5438775"/>
          <p14:tracePt t="36237" x="6375400" y="5456238"/>
          <p14:tracePt t="36252" x="6527800" y="5483225"/>
          <p14:tracePt t="36269" x="6643688" y="5510213"/>
          <p14:tracePt t="36286" x="6724650" y="5527675"/>
          <p14:tracePt t="36303" x="6804025" y="5554663"/>
          <p14:tracePt t="36319" x="6911975" y="5572125"/>
          <p14:tracePt t="36336" x="7018338" y="5581650"/>
          <p14:tracePt t="36353" x="7126288" y="5589588"/>
          <p14:tracePt t="36369" x="7180263" y="5599113"/>
          <p14:tracePt t="36386" x="7205663" y="5599113"/>
          <p14:tracePt t="36403" x="7224713" y="5608638"/>
          <p14:tracePt t="36420" x="7232650" y="5608638"/>
          <p14:tracePt t="36437" x="7277100" y="5616575"/>
          <p14:tracePt t="36453" x="7323138" y="5616575"/>
          <p14:tracePt t="36470" x="7367588" y="5616575"/>
          <p14:tracePt t="36487" x="7375525" y="5616575"/>
          <p14:tracePt t="36503" x="7394575" y="5616575"/>
          <p14:tracePt t="36519" x="7412038" y="5616575"/>
          <p14:tracePt t="36536" x="7439025" y="5616575"/>
          <p14:tracePt t="36553" x="7473950" y="5616575"/>
          <p14:tracePt t="36570" x="7537450" y="5616575"/>
          <p14:tracePt t="36586" x="7562850" y="5616575"/>
          <p14:tracePt t="36603" x="7589838" y="5616575"/>
          <p14:tracePt t="36766" x="7599363" y="5616575"/>
          <p14:tracePt t="36773" x="7608888" y="5616575"/>
          <p14:tracePt t="36798" x="7608888" y="5608638"/>
          <p14:tracePt t="36805" x="7616825" y="5608638"/>
          <p14:tracePt t="36813" x="7616825" y="5599113"/>
          <p14:tracePt t="36821" x="7634288" y="5581650"/>
          <p14:tracePt t="36837" x="7653338" y="5572125"/>
          <p14:tracePt t="36853" x="7653338" y="5554663"/>
          <p14:tracePt t="37642" x="7670800" y="5554663"/>
          <p14:tracePt t="37649" x="7680325" y="5554663"/>
          <p14:tracePt t="37657" x="7697788" y="5554663"/>
          <p14:tracePt t="37673" x="7705725" y="5554663"/>
          <p14:tracePt t="37689" x="7751763" y="5554663"/>
          <p14:tracePt t="37705" x="7840663" y="5554663"/>
          <p14:tracePt t="37722" x="7920038" y="5554663"/>
          <p14:tracePt t="37739" x="8054975" y="5581650"/>
          <p14:tracePt t="37755" x="8251825" y="5616575"/>
          <p14:tracePt t="37773" x="8466138" y="5634038"/>
          <p14:tracePt t="37789" x="8643938" y="5643563"/>
          <p14:tracePt t="37806" x="8777288" y="5661025"/>
          <p14:tracePt t="37822" x="8840788" y="5670550"/>
          <p14:tracePt t="37839" x="8867775" y="5670550"/>
          <p14:tracePt t="37856" x="8894763" y="5670550"/>
          <p14:tracePt t="37872" x="8966200" y="5670550"/>
          <p14:tracePt t="37889" x="9028113" y="5670550"/>
          <p14:tracePt t="37905" x="9117013" y="5670550"/>
          <p14:tracePt t="37922" x="9224963" y="5670550"/>
          <p14:tracePt t="37939" x="9367838" y="5670550"/>
          <p14:tracePt t="37956" x="9537700" y="5670550"/>
          <p14:tracePt t="37972" x="9715500" y="5643563"/>
          <p14:tracePt t="37990" x="9840913" y="5626100"/>
          <p14:tracePt t="38006" x="9939338" y="5599113"/>
          <p14:tracePt t="38023" x="9974263" y="5599113"/>
          <p14:tracePt t="38026" x="10001250" y="5599113"/>
          <p14:tracePt t="38039" x="10028238" y="5599113"/>
          <p14:tracePt t="38057" x="10161588" y="5562600"/>
          <p14:tracePt t="38073" x="10304463" y="5527675"/>
          <p14:tracePt t="38089" x="10439400" y="5500688"/>
          <p14:tracePt t="38106" x="10572750" y="5456238"/>
          <p14:tracePt t="38122" x="10688638" y="5419725"/>
          <p14:tracePt t="38139" x="10796588" y="5375275"/>
          <p14:tracePt t="38156" x="10895013" y="5348288"/>
          <p14:tracePt t="38173" x="11028363" y="5322888"/>
          <p14:tracePt t="38190" x="11153775" y="5295900"/>
          <p14:tracePt t="38207" x="11206163" y="5286375"/>
          <p14:tracePt t="38223" x="11225213" y="527685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479376" y="2492896"/>
            <a:ext cx="165618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000" b="1" dirty="0">
                <a:solidFill>
                  <a:srgbClr val="0000CC"/>
                </a:solidFill>
                <a:latin typeface="+mn-lt"/>
                <a:cs typeface="+mn-cs"/>
              </a:rPr>
              <a:t>ÁGUA NO BRASIL</a:t>
            </a:r>
          </a:p>
        </p:txBody>
      </p:sp>
      <p:pic>
        <p:nvPicPr>
          <p:cNvPr id="512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1" t="27466" r="26598" b="15482"/>
          <a:stretch>
            <a:fillRect/>
          </a:stretch>
        </p:blipFill>
        <p:spPr bwMode="auto">
          <a:xfrm>
            <a:off x="2271724" y="145098"/>
            <a:ext cx="8576804" cy="666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upo 5"/>
          <p:cNvGrpSpPr/>
          <p:nvPr/>
        </p:nvGrpSpPr>
        <p:grpSpPr>
          <a:xfrm>
            <a:off x="2286238" y="1339686"/>
            <a:ext cx="8547776" cy="434212"/>
            <a:chOff x="2654130" y="1339686"/>
            <a:chExt cx="8547776" cy="434212"/>
          </a:xfrm>
        </p:grpSpPr>
        <p:sp>
          <p:nvSpPr>
            <p:cNvPr id="7" name="Retângulo de cantos arredondados 6"/>
            <p:cNvSpPr/>
            <p:nvPr/>
          </p:nvSpPr>
          <p:spPr>
            <a:xfrm>
              <a:off x="2654130" y="1339686"/>
              <a:ext cx="1368152" cy="433130"/>
            </a:xfrm>
            <a:prstGeom prst="roundRect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de cantos arredondados 10"/>
            <p:cNvSpPr/>
            <p:nvPr/>
          </p:nvSpPr>
          <p:spPr>
            <a:xfrm>
              <a:off x="10041926" y="1340768"/>
              <a:ext cx="1159980" cy="433130"/>
            </a:xfrm>
            <a:prstGeom prst="roundRect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Retângulo de cantos arredondados 11"/>
            <p:cNvSpPr/>
            <p:nvPr/>
          </p:nvSpPr>
          <p:spPr>
            <a:xfrm>
              <a:off x="7032104" y="1339686"/>
              <a:ext cx="1008112" cy="433130"/>
            </a:xfrm>
            <a:prstGeom prst="roundRect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4" name="Grupo 3"/>
          <p:cNvGrpSpPr/>
          <p:nvPr/>
        </p:nvGrpSpPr>
        <p:grpSpPr>
          <a:xfrm>
            <a:off x="2271724" y="6309320"/>
            <a:ext cx="8576804" cy="489542"/>
            <a:chOff x="2639616" y="6309320"/>
            <a:chExt cx="8576804" cy="489542"/>
          </a:xfrm>
        </p:grpSpPr>
        <p:grpSp>
          <p:nvGrpSpPr>
            <p:cNvPr id="3" name="Grupo 2"/>
            <p:cNvGrpSpPr/>
            <p:nvPr/>
          </p:nvGrpSpPr>
          <p:grpSpPr>
            <a:xfrm>
              <a:off x="2639616" y="6309320"/>
              <a:ext cx="8576804" cy="489542"/>
              <a:chOff x="2639616" y="6309320"/>
              <a:chExt cx="8576804" cy="489542"/>
            </a:xfrm>
          </p:grpSpPr>
          <p:sp>
            <p:nvSpPr>
              <p:cNvPr id="2" name="Retângulo de cantos arredondados 1"/>
              <p:cNvSpPr/>
              <p:nvPr/>
            </p:nvSpPr>
            <p:spPr>
              <a:xfrm>
                <a:off x="2639616" y="6309320"/>
                <a:ext cx="1368152" cy="433130"/>
              </a:xfrm>
              <a:prstGeom prst="round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" name="Retângulo de cantos arredondados 7"/>
              <p:cNvSpPr/>
              <p:nvPr/>
            </p:nvSpPr>
            <p:spPr>
              <a:xfrm>
                <a:off x="10056440" y="6365732"/>
                <a:ext cx="1159980" cy="433130"/>
              </a:xfrm>
              <a:prstGeom prst="round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13" name="Retângulo de cantos arredondados 12"/>
            <p:cNvSpPr/>
            <p:nvPr/>
          </p:nvSpPr>
          <p:spPr>
            <a:xfrm>
              <a:off x="7032104" y="6365732"/>
              <a:ext cx="1008112" cy="433130"/>
            </a:xfrm>
            <a:prstGeom prst="roundRect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6" name="Grupo 15"/>
          <p:cNvGrpSpPr/>
          <p:nvPr/>
        </p:nvGrpSpPr>
        <p:grpSpPr>
          <a:xfrm>
            <a:off x="2271724" y="2924944"/>
            <a:ext cx="8547776" cy="720080"/>
            <a:chOff x="2654130" y="1339686"/>
            <a:chExt cx="8547776" cy="434212"/>
          </a:xfrm>
        </p:grpSpPr>
        <p:sp>
          <p:nvSpPr>
            <p:cNvPr id="17" name="Retângulo de cantos arredondados 16"/>
            <p:cNvSpPr/>
            <p:nvPr/>
          </p:nvSpPr>
          <p:spPr>
            <a:xfrm>
              <a:off x="2654130" y="1339686"/>
              <a:ext cx="1368152" cy="433130"/>
            </a:xfrm>
            <a:prstGeom prst="roundRect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Retângulo de cantos arredondados 17"/>
            <p:cNvSpPr/>
            <p:nvPr/>
          </p:nvSpPr>
          <p:spPr>
            <a:xfrm>
              <a:off x="10041926" y="1340768"/>
              <a:ext cx="1159980" cy="433130"/>
            </a:xfrm>
            <a:prstGeom prst="roundRect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Retângulo de cantos arredondados 18"/>
            <p:cNvSpPr/>
            <p:nvPr/>
          </p:nvSpPr>
          <p:spPr>
            <a:xfrm>
              <a:off x="7046618" y="1339686"/>
              <a:ext cx="993598" cy="433130"/>
            </a:xfrm>
            <a:prstGeom prst="roundRect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14" name="Áudio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023"/>
    </mc:Choice>
    <mc:Fallback xmlns="">
      <p:transition spd="slow" advTm="860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842" x="517525" y="5045075"/>
          <p14:tracePt t="10959" x="527050" y="5045075"/>
          <p14:tracePt t="10975" x="571500" y="5010150"/>
          <p14:tracePt t="10983" x="588963" y="5000625"/>
          <p14:tracePt t="10993" x="625475" y="4965700"/>
          <p14:tracePt t="11010" x="768350" y="4840288"/>
          <p14:tracePt t="11026" x="911225" y="4697413"/>
          <p14:tracePt t="11043" x="1054100" y="4527550"/>
          <p14:tracePt t="11060" x="1169988" y="4340225"/>
          <p14:tracePt t="11076" x="1295400" y="4108450"/>
          <p14:tracePt t="11093" x="1419225" y="3840163"/>
          <p14:tracePt t="11110" x="1554163" y="3394075"/>
          <p14:tracePt t="11127" x="1670050" y="3108325"/>
          <p14:tracePt t="11143" x="1731963" y="2901950"/>
          <p14:tracePt t="11160" x="1768475" y="2759075"/>
          <p14:tracePt t="11177" x="1776413" y="2679700"/>
          <p14:tracePt t="11193" x="1776413" y="2660650"/>
          <p14:tracePt t="11227" x="1776413" y="2633663"/>
          <p14:tracePt t="11244" x="1776413" y="2625725"/>
          <p14:tracePt t="11261" x="1776413" y="2616200"/>
          <p14:tracePt t="11294" x="1776413" y="2562225"/>
          <p14:tracePt t="11310" x="1776413" y="2544763"/>
          <p14:tracePt t="11327" x="1776413" y="2490788"/>
          <p14:tracePt t="11344" x="1776413" y="2446338"/>
          <p14:tracePt t="11361" x="1776413" y="2384425"/>
          <p14:tracePt t="11377" x="1776413" y="2322513"/>
          <p14:tracePt t="11394" x="1776413" y="2276475"/>
          <p14:tracePt t="11410" x="1776413" y="2205038"/>
          <p14:tracePt t="11427" x="1776413" y="2143125"/>
          <p14:tracePt t="11444" x="1776413" y="2098675"/>
          <p14:tracePt t="11461" x="1776413" y="2081213"/>
          <p14:tracePt t="11477" x="1776413" y="2062163"/>
          <p14:tracePt t="11567" x="1776413" y="2054225"/>
          <p14:tracePt t="11616" x="1776413" y="2036763"/>
          <p14:tracePt t="11647" x="1785938" y="2009775"/>
          <p14:tracePt t="11663" x="1785938" y="2000250"/>
          <p14:tracePt t="11670" x="1795463" y="1990725"/>
          <p14:tracePt t="11679" x="1803400" y="1955800"/>
          <p14:tracePt t="11694" x="1812925" y="1938338"/>
          <p14:tracePt t="11711" x="1812925" y="1928813"/>
          <p14:tracePt t="11775" x="1822450" y="1919288"/>
          <p14:tracePt t="11783" x="1822450" y="1911350"/>
          <p14:tracePt t="11983" x="1822450" y="1874838"/>
          <p14:tracePt t="11999" x="1822450" y="1866900"/>
          <p14:tracePt t="12047" x="1822450" y="1857375"/>
          <p14:tracePt t="12055" x="1822450" y="1847850"/>
          <p14:tracePt t="12079" x="1822450" y="1839913"/>
          <p14:tracePt t="12087" x="1822450" y="1830388"/>
          <p14:tracePt t="12127" x="1822450" y="1812925"/>
          <p14:tracePt t="12134" x="1822450" y="1803400"/>
          <p14:tracePt t="12319" x="1822450" y="1795463"/>
          <p14:tracePt t="12327" x="1822450" y="1785938"/>
          <p14:tracePt t="12415" x="1822450" y="1768475"/>
          <p14:tracePt t="12431" x="1822450" y="1758950"/>
          <p14:tracePt t="13115" x="1822450" y="1776413"/>
          <p14:tracePt t="13131" x="1822450" y="1839913"/>
          <p14:tracePt t="13147" x="1822450" y="1973263"/>
          <p14:tracePt t="13163" x="1847850" y="2268538"/>
          <p14:tracePt t="13180" x="1965325" y="2822575"/>
          <p14:tracePt t="13197" x="2143125" y="3446463"/>
          <p14:tracePt t="13214" x="2312988" y="4027488"/>
          <p14:tracePt t="13230" x="2465388" y="4500563"/>
          <p14:tracePt t="13247" x="2608263" y="4875213"/>
          <p14:tracePt t="13264" x="2714625" y="5116513"/>
          <p14:tracePt t="13281" x="2786063" y="5330825"/>
          <p14:tracePt t="13298" x="2874963" y="5527675"/>
          <p14:tracePt t="13314" x="3017838" y="5822950"/>
          <p14:tracePt t="13330" x="3143250" y="6010275"/>
          <p14:tracePt t="13347" x="3232150" y="6170613"/>
          <p14:tracePt t="13364" x="3330575" y="6330950"/>
          <p14:tracePt t="13381" x="3419475" y="6456363"/>
          <p14:tracePt t="13397" x="3482975" y="6554788"/>
          <p14:tracePt t="13414" x="3544888" y="6643688"/>
          <p14:tracePt t="13431" x="3581400" y="6697663"/>
          <p14:tracePt t="13447" x="3608388" y="6742113"/>
          <p14:tracePt t="13464" x="3616325" y="6759575"/>
          <p14:tracePt t="13481" x="3625850" y="6777038"/>
          <p14:tracePt t="13498" x="3625850" y="6813550"/>
          <p14:tracePt t="13514" x="3633788" y="6848475"/>
          <p14:tracePt t="13531" x="3643313" y="6848475"/>
          <p14:tracePt t="13548" x="3652838" y="6848475"/>
          <p14:tracePt t="13731" x="3643313" y="6848475"/>
          <p14:tracePt t="13739" x="3633788" y="6848475"/>
          <p14:tracePt t="13763" x="3625850" y="6840538"/>
          <p14:tracePt t="13771" x="3616325" y="6840538"/>
          <p14:tracePt t="13781" x="3608388" y="6831013"/>
          <p14:tracePt t="13798" x="3598863" y="6813550"/>
          <p14:tracePt t="13815" x="3589338" y="6804025"/>
          <p14:tracePt t="13831" x="3589338" y="6786563"/>
          <p14:tracePt t="13849" x="3589338" y="6777038"/>
          <p14:tracePt t="13865" x="3562350" y="6751638"/>
          <p14:tracePt t="13898" x="3554413" y="6715125"/>
          <p14:tracePt t="13915" x="3544888" y="6697663"/>
          <p14:tracePt t="13932" x="3544888" y="6680200"/>
          <p14:tracePt t="14099" x="3536950" y="6680200"/>
          <p14:tracePt t="14843" x="3544888" y="6680200"/>
          <p14:tracePt t="14851" x="3581400" y="6680200"/>
          <p14:tracePt t="14859" x="3598863" y="6680200"/>
          <p14:tracePt t="14867" x="3616325" y="6680200"/>
          <p14:tracePt t="14884" x="3652838" y="6697663"/>
          <p14:tracePt t="14900" x="3705225" y="6697663"/>
          <p14:tracePt t="14917" x="3786188" y="6715125"/>
          <p14:tracePt t="14933" x="3822700" y="6715125"/>
          <p14:tracePt t="14967" x="3840163" y="6715125"/>
          <p14:tracePt t="14984" x="3875088" y="6742113"/>
          <p14:tracePt t="15001" x="3919538" y="6742113"/>
          <p14:tracePt t="15017" x="3983038" y="6759575"/>
          <p14:tracePt t="15034" x="4116388" y="6786563"/>
          <p14:tracePt t="15051" x="4241800" y="6786563"/>
          <p14:tracePt t="15067" x="4384675" y="6786563"/>
          <p14:tracePt t="15084" x="4483100" y="6786563"/>
          <p14:tracePt t="15100" x="4572000" y="6786563"/>
          <p14:tracePt t="15117" x="4652963" y="6786563"/>
          <p14:tracePt t="15134" x="4724400" y="6786563"/>
          <p14:tracePt t="15150" x="4822825" y="6796088"/>
          <p14:tracePt t="15167" x="4919663" y="6796088"/>
          <p14:tracePt t="15184" x="5000625" y="6796088"/>
          <p14:tracePt t="15200" x="5089525" y="6796088"/>
          <p14:tracePt t="15218" x="5205413" y="6813550"/>
          <p14:tracePt t="15234" x="5295900" y="6831013"/>
          <p14:tracePt t="15252" x="5429250" y="6848475"/>
          <p14:tracePt t="15267" x="5599113" y="6848475"/>
          <p14:tracePt t="15284" x="5813425" y="6848475"/>
          <p14:tracePt t="15301" x="6054725" y="6848475"/>
          <p14:tracePt t="15317" x="6296025" y="6848475"/>
          <p14:tracePt t="15334" x="6473825" y="6848475"/>
          <p14:tracePt t="15351" x="6608763" y="6848475"/>
          <p14:tracePt t="15368" x="6670675" y="6848475"/>
          <p14:tracePt t="15384" x="6742113" y="6848475"/>
          <p14:tracePt t="15401" x="6796088" y="6848475"/>
          <p14:tracePt t="15418" x="6911975" y="6848475"/>
          <p14:tracePt t="15434" x="6973888" y="6848475"/>
          <p14:tracePt t="15451" x="7045325" y="6848475"/>
          <p14:tracePt t="15467" x="7054850" y="6848475"/>
          <p14:tracePt t="15485" x="7072313" y="6848475"/>
          <p14:tracePt t="15523" x="7081838" y="6848475"/>
          <p14:tracePt t="15534" x="7089775" y="6848475"/>
          <p14:tracePt t="15551" x="7099300" y="6848475"/>
          <p14:tracePt t="15568" x="7108825" y="6848475"/>
          <p14:tracePt t="15603" x="7126288" y="6848475"/>
          <p14:tracePt t="15620" x="7134225" y="6840538"/>
          <p14:tracePt t="15627" x="7161213" y="6831013"/>
          <p14:tracePt t="15635" x="7170738" y="6831013"/>
          <p14:tracePt t="15651" x="7269163" y="6813550"/>
          <p14:tracePt t="15668" x="7323138" y="6804025"/>
          <p14:tracePt t="15685" x="7385050" y="6786563"/>
          <p14:tracePt t="15701" x="7419975" y="6786563"/>
          <p14:tracePt t="15718" x="7439025" y="6786563"/>
          <p14:tracePt t="15735" x="7446963" y="6786563"/>
          <p14:tracePt t="15752" x="7456488" y="6786563"/>
          <p14:tracePt t="15768" x="7466013" y="6786563"/>
          <p14:tracePt t="15943" x="7483475" y="6786563"/>
          <p14:tracePt t="15959" x="7500938" y="6786563"/>
          <p14:tracePt t="15967" x="7510463" y="6786563"/>
          <p14:tracePt t="15974" x="7527925" y="6786563"/>
          <p14:tracePt t="15991" x="7537450" y="6777038"/>
          <p14:tracePt t="16783" x="7554913" y="6759575"/>
          <p14:tracePt t="16831" x="7562850" y="6751638"/>
          <p14:tracePt t="16856" x="7581900" y="6732588"/>
          <p14:tracePt t="16871" x="7589838" y="6724650"/>
          <p14:tracePt t="16879" x="7589838" y="6705600"/>
          <p14:tracePt t="16887" x="7599363" y="6705600"/>
          <p14:tracePt t="16903" x="7608888" y="6688138"/>
          <p14:tracePt t="16943" x="7616825" y="6688138"/>
          <p14:tracePt t="16954" x="7626350" y="6688138"/>
          <p14:tracePt t="16975" x="7634288" y="6680200"/>
          <p14:tracePt t="16987" x="7634288" y="6670675"/>
          <p14:tracePt t="17399" x="7634288" y="6680200"/>
          <p14:tracePt t="17550" x="7634288" y="6697663"/>
          <p14:tracePt t="17558" x="7634288" y="6705600"/>
          <p14:tracePt t="17678" x="7634288" y="6715125"/>
          <p14:tracePt t="17686" x="7634288" y="6724650"/>
          <p14:tracePt t="20583" x="7626350" y="6724650"/>
          <p14:tracePt t="20590" x="7616825" y="6724650"/>
          <p14:tracePt t="20679" x="7608888" y="6724650"/>
          <p14:tracePt t="20687" x="7599363" y="6724650"/>
          <p14:tracePt t="20903" x="7581900" y="6715125"/>
          <p14:tracePt t="21047" x="7562850" y="6697663"/>
          <p14:tracePt t="24019" x="7572375" y="6697663"/>
          <p14:tracePt t="24026" x="7572375" y="6705600"/>
          <p14:tracePt t="24035" x="7589838" y="6705600"/>
          <p14:tracePt t="24050" x="7634288" y="6705600"/>
          <p14:tracePt t="24066" x="7697788" y="6705600"/>
          <p14:tracePt t="24084" x="7777163" y="6705600"/>
          <p14:tracePt t="24100" x="7929563" y="6705600"/>
          <p14:tracePt t="24116" x="8108950" y="6705600"/>
          <p14:tracePt t="24133" x="8304213" y="6705600"/>
          <p14:tracePt t="24150" x="8447088" y="6705600"/>
          <p14:tracePt t="24166" x="8555038" y="6705600"/>
          <p14:tracePt t="24183" x="8661400" y="6705600"/>
          <p14:tracePt t="24200" x="8742363" y="6705600"/>
          <p14:tracePt t="24217" x="8796338" y="6705600"/>
          <p14:tracePt t="24234" x="8840788" y="6705600"/>
          <p14:tracePt t="24250" x="8867775" y="6705600"/>
          <p14:tracePt t="24283" x="8875713" y="6705600"/>
          <p14:tracePt t="24300" x="8912225" y="6680200"/>
          <p14:tracePt t="24317" x="9010650" y="6661150"/>
          <p14:tracePt t="24334" x="9082088" y="6643688"/>
          <p14:tracePt t="24350" x="9215438" y="6626225"/>
          <p14:tracePt t="24367" x="9367838" y="6608763"/>
          <p14:tracePt t="24384" x="9483725" y="6599238"/>
          <p14:tracePt t="24400" x="9582150" y="6599238"/>
          <p14:tracePt t="24417" x="9671050" y="6599238"/>
          <p14:tracePt t="24434" x="9769475" y="6589713"/>
          <p14:tracePt t="24450" x="9848850" y="6572250"/>
          <p14:tracePt t="24467" x="9939338" y="6554788"/>
          <p14:tracePt t="24484" x="10045700" y="6537325"/>
          <p14:tracePt t="24501" x="10180638" y="6500813"/>
          <p14:tracePt t="24517" x="10331450" y="6473825"/>
          <p14:tracePt t="24534" x="10429875" y="6465888"/>
          <p14:tracePt t="24551" x="10447338" y="6465888"/>
          <p14:tracePt t="24771" x="10483850" y="6465888"/>
          <p14:tracePt t="24786" x="10501313" y="6456363"/>
          <p14:tracePt t="24794" x="10528300" y="6429375"/>
          <p14:tracePt t="24803" x="10545763" y="6429375"/>
          <p14:tracePt t="24818" x="10599738" y="6419850"/>
          <p14:tracePt t="24835" x="10617200" y="6411913"/>
          <p14:tracePt t="24851" x="10634663" y="6402388"/>
          <p14:tracePt t="24868" x="10653713" y="6402388"/>
          <p14:tracePt t="24885" x="10671175" y="6402388"/>
          <p14:tracePt t="24902" x="10688638" y="6402388"/>
          <p14:tracePt t="24918" x="10733088" y="6402388"/>
          <p14:tracePt t="24935" x="10760075" y="6402388"/>
          <p14:tracePt t="24951" x="10787063" y="6402388"/>
          <p14:tracePt t="24968" x="10823575" y="6402388"/>
          <p14:tracePt t="24985" x="10841038" y="6419850"/>
          <p14:tracePt t="25002" x="10875963" y="6429375"/>
          <p14:tracePt t="25018" x="10912475" y="6438900"/>
          <p14:tracePt t="25035" x="10939463" y="6446838"/>
          <p14:tracePt t="25051" x="10966450" y="6456363"/>
          <p14:tracePt t="25068" x="10966450" y="6465888"/>
          <p14:tracePt t="25085" x="10983913" y="6465888"/>
          <p14:tracePt t="25171" x="10991850" y="6465888"/>
          <p14:tracePt t="25179" x="11001375" y="6465888"/>
          <p14:tracePt t="26047" x="11018838" y="6483350"/>
          <p14:tracePt t="26055" x="11018838" y="6491288"/>
          <p14:tracePt t="26159" x="11018838" y="6500813"/>
          <p14:tracePt t="26215" x="11037888" y="6510338"/>
          <p14:tracePt t="26239" x="11037888" y="6518275"/>
          <p14:tracePt t="26271" x="11037888" y="6527800"/>
          <p14:tracePt t="26278" x="11037888" y="6537325"/>
          <p14:tracePt t="26879" x="11028363" y="6537325"/>
          <p14:tracePt t="26887" x="11018838" y="6537325"/>
          <p14:tracePt t="26895" x="11010900" y="6537325"/>
          <p14:tracePt t="27287" x="10991850" y="6537325"/>
          <p14:tracePt t="27294" x="10983913" y="6537325"/>
          <p14:tracePt t="28083" x="10974388" y="6537325"/>
          <p14:tracePt t="28090" x="10966450" y="6537325"/>
          <p14:tracePt t="28098" x="10966450" y="6554788"/>
          <p14:tracePt t="28107" x="10956925" y="6562725"/>
          <p14:tracePt t="28123" x="10929938" y="6589713"/>
          <p14:tracePt t="28140" x="10912475" y="6608763"/>
          <p14:tracePt t="28157" x="10885488" y="6616700"/>
          <p14:tracePt t="28174" x="10868025" y="6634163"/>
          <p14:tracePt t="28207" x="10848975" y="6634163"/>
          <p14:tracePt t="28224" x="10841038" y="6634163"/>
          <p14:tracePt t="28240" x="10814050" y="6653213"/>
          <p14:tracePt t="28258" x="10769600" y="6670675"/>
          <p14:tracePt t="28291" x="10752138" y="6670675"/>
          <p14:tracePt t="28307" x="10706100" y="6697663"/>
          <p14:tracePt t="28324" x="10644188" y="6705600"/>
          <p14:tracePt t="28341" x="10626725" y="6715125"/>
          <p14:tracePt t="28357" x="10590213" y="6724650"/>
          <p14:tracePt t="28374" x="10582275" y="6732588"/>
          <p14:tracePt t="28391" x="10572750" y="6742113"/>
          <p14:tracePt t="28407" x="10563225" y="6742113"/>
          <p14:tracePt t="28424" x="10545763" y="6742113"/>
          <p14:tracePt t="28442" x="10537825" y="6742113"/>
          <p14:tracePt t="28458" x="10528300" y="6742113"/>
          <p14:tracePt t="28474" x="10518775" y="6742113"/>
          <p14:tracePt t="28515" x="10501313" y="6742113"/>
          <p14:tracePt t="28547" x="10491788" y="6742113"/>
          <p14:tracePt t="28570" x="10466388" y="6742113"/>
          <p14:tracePt t="28586" x="10447338" y="6742113"/>
          <p14:tracePt t="28594" x="10429875" y="6742113"/>
          <p14:tracePt t="28611" x="10420350" y="6742113"/>
          <p14:tracePt t="28619" x="10412413" y="6742113"/>
          <p14:tracePt t="28666" x="10402888" y="6742113"/>
          <p14:tracePt t="28675" x="10394950" y="6742113"/>
          <p14:tracePt t="28739" x="10385425" y="6742113"/>
          <p14:tracePt t="28883" x="10358438" y="6742113"/>
          <p14:tracePt t="29539" x="10367963" y="6742113"/>
          <p14:tracePt t="29547" x="10375900" y="6742113"/>
          <p14:tracePt t="29554" x="10385425" y="6742113"/>
          <p14:tracePt t="29563" x="10402888" y="6742113"/>
          <p14:tracePt t="29576" x="10412413" y="6742113"/>
          <p14:tracePt t="29594" x="10439400" y="6742113"/>
          <p14:tracePt t="29610" x="10456863" y="6742113"/>
          <p14:tracePt t="29627" x="10466388" y="6742113"/>
          <p14:tracePt t="29659" x="10491788" y="6742113"/>
          <p14:tracePt t="29675" x="10501313" y="6742113"/>
          <p14:tracePt t="29739" x="10510838" y="6742113"/>
          <p14:tracePt t="29755" x="10518775" y="6742113"/>
          <p14:tracePt t="29787" x="10537825" y="6742113"/>
          <p14:tracePt t="29803" x="10555288" y="6742113"/>
          <p14:tracePt t="29810" x="10563225" y="6742113"/>
          <p14:tracePt t="29818" x="10572750" y="6742113"/>
          <p14:tracePt t="29827" x="10582275" y="6742113"/>
          <p14:tracePt t="29843" x="10653713" y="6742113"/>
          <p14:tracePt t="29860" x="10725150" y="6742113"/>
          <p14:tracePt t="29877" x="10752138" y="6742113"/>
          <p14:tracePt t="29894" x="10777538" y="6742113"/>
          <p14:tracePt t="29995" x="10787063" y="6742113"/>
          <p14:tracePt t="30010" x="10796588" y="6742113"/>
          <p14:tracePt t="30019" x="10804525" y="6742113"/>
          <p14:tracePt t="30043" x="10823575" y="6742113"/>
          <p14:tracePt t="30051" x="10831513" y="6742113"/>
          <p14:tracePt t="30060" x="10848975" y="6742113"/>
          <p14:tracePt t="30078" x="10858500" y="6742113"/>
          <p14:tracePt t="30094" x="10875963" y="6742113"/>
          <p14:tracePt t="30110" x="10885488" y="6742113"/>
          <p14:tracePt t="30128" x="10902950" y="6742113"/>
          <p14:tracePt t="30395" x="10912475" y="6732588"/>
          <p14:tracePt t="30410" x="10912475" y="6724650"/>
          <p14:tracePt t="30427" x="10902950" y="6697663"/>
          <p14:tracePt t="30434" x="10902950" y="6680200"/>
          <p14:tracePt t="30444" x="10885488" y="6643688"/>
          <p14:tracePt t="30461" x="10885488" y="6608763"/>
          <p14:tracePt t="30478" x="10875963" y="6527800"/>
          <p14:tracePt t="30494" x="10868025" y="6394450"/>
          <p14:tracePt t="30511" x="10841038" y="6232525"/>
          <p14:tracePt t="30528" x="10787063" y="6054725"/>
          <p14:tracePt t="30545" x="10733088" y="5857875"/>
          <p14:tracePt t="30562" x="10661650" y="5634038"/>
          <p14:tracePt t="30578" x="10644188" y="5554663"/>
          <p14:tracePt t="30595" x="10644188" y="5510213"/>
          <p14:tracePt t="30611" x="10644188" y="5465763"/>
          <p14:tracePt t="30628" x="10644188" y="5411788"/>
          <p14:tracePt t="30645" x="10644188" y="5303838"/>
          <p14:tracePt t="30661" x="10644188" y="5126038"/>
          <p14:tracePt t="30678" x="10644188" y="4911725"/>
          <p14:tracePt t="30695" x="10653713" y="4697413"/>
          <p14:tracePt t="30712" x="10671175" y="4473575"/>
          <p14:tracePt t="30728" x="10680700" y="4268788"/>
          <p14:tracePt t="30745" x="10680700" y="4037013"/>
          <p14:tracePt t="30762" x="10680700" y="3786188"/>
          <p14:tracePt t="30778" x="10680700" y="3527425"/>
          <p14:tracePt t="30795" x="10680700" y="3268663"/>
          <p14:tracePt t="30812" x="10680700" y="3017838"/>
          <p14:tracePt t="30829" x="10680700" y="2768600"/>
          <p14:tracePt t="30846" x="10661650" y="2438400"/>
          <p14:tracePt t="30862" x="10653713" y="2259013"/>
          <p14:tracePt t="30879" x="10653713" y="2081213"/>
          <p14:tracePt t="30895" x="10653713" y="1911350"/>
          <p14:tracePt t="30912" x="10644188" y="1741488"/>
          <p14:tracePt t="30929" x="10644188" y="1633538"/>
          <p14:tracePt t="30945" x="10644188" y="1608138"/>
          <p14:tracePt t="30962" x="10644188" y="1571625"/>
          <p14:tracePt t="30979" x="10644188" y="1517650"/>
          <p14:tracePt t="30995" x="10644188" y="1455738"/>
          <p14:tracePt t="31012" x="10644188" y="1393825"/>
          <p14:tracePt t="31030" x="10644188" y="1322388"/>
          <p14:tracePt t="31046" x="10653713" y="1204913"/>
          <p14:tracePt t="31062" x="10661650" y="1143000"/>
          <p14:tracePt t="31079" x="10680700" y="1098550"/>
          <p14:tracePt t="31096" x="10680700" y="1081088"/>
          <p14:tracePt t="31112" x="10680700" y="1071563"/>
          <p14:tracePt t="31129" x="10680700" y="1054100"/>
          <p14:tracePt t="31263" x="10680700" y="1062038"/>
          <p14:tracePt t="31271" x="10688638" y="1089025"/>
          <p14:tracePt t="31279" x="10698163" y="1108075"/>
          <p14:tracePt t="31296" x="10715625" y="1169988"/>
          <p14:tracePt t="31313" x="10752138" y="1295400"/>
          <p14:tracePt t="31330" x="10796588" y="1473200"/>
          <p14:tracePt t="31346" x="10831513" y="1643063"/>
          <p14:tracePt t="31363" x="10848975" y="1776413"/>
          <p14:tracePt t="31380" x="10868025" y="1874838"/>
          <p14:tracePt t="31397" x="10875963" y="1946275"/>
          <p14:tracePt t="31413" x="10875963" y="2000250"/>
          <p14:tracePt t="31430" x="10875963" y="2116138"/>
          <p14:tracePt t="31446" x="10875963" y="2197100"/>
          <p14:tracePt t="31464" x="10875963" y="2286000"/>
          <p14:tracePt t="31480" x="10885488" y="2384425"/>
          <p14:tracePt t="31496" x="10902950" y="2509838"/>
          <p14:tracePt t="31513" x="10920413" y="2616200"/>
          <p14:tracePt t="31530" x="10939463" y="2714625"/>
          <p14:tracePt t="31547" x="10956925" y="2776538"/>
          <p14:tracePt t="31563" x="10966450" y="2822575"/>
          <p14:tracePt t="31580" x="10991850" y="2867025"/>
          <p14:tracePt t="31597" x="11001375" y="2901950"/>
          <p14:tracePt t="31614" x="11018838" y="2955925"/>
          <p14:tracePt t="31630" x="11045825" y="2990850"/>
          <p14:tracePt t="31647" x="11063288" y="3044825"/>
          <p14:tracePt t="31663" x="11082338" y="3125788"/>
          <p14:tracePt t="31680" x="11090275" y="3214688"/>
          <p14:tracePt t="31697" x="11109325" y="3295650"/>
          <p14:tracePt t="31714" x="11109325" y="3348038"/>
          <p14:tracePt t="31730" x="11117263" y="3419475"/>
          <p14:tracePt t="31747" x="11126788" y="3517900"/>
          <p14:tracePt t="31764" x="11144250" y="3616325"/>
          <p14:tracePt t="31780" x="11161713" y="3714750"/>
          <p14:tracePt t="31798" x="11161713" y="3803650"/>
          <p14:tracePt t="31814" x="11161713" y="3911600"/>
          <p14:tracePt t="31831" x="11171238" y="4000500"/>
          <p14:tracePt t="31847" x="11171238" y="4108450"/>
          <p14:tracePt t="31864" x="11171238" y="4232275"/>
          <p14:tracePt t="31881" x="11171238" y="4357688"/>
          <p14:tracePt t="31898" x="11171238" y="4500563"/>
          <p14:tracePt t="31914" x="11171238" y="4660900"/>
          <p14:tracePt t="31931" x="11171238" y="4813300"/>
          <p14:tracePt t="31947" x="11171238" y="4946650"/>
          <p14:tracePt t="31965" x="11153775" y="5062538"/>
          <p14:tracePt t="31981" x="11144250" y="5133975"/>
          <p14:tracePt t="31998" x="11134725" y="5232400"/>
          <p14:tracePt t="32014" x="11134725" y="5268913"/>
          <p14:tracePt t="32031" x="11134725" y="5295900"/>
          <p14:tracePt t="32048" x="11134725" y="5303838"/>
          <p14:tracePt t="32064" x="11134725" y="5313363"/>
          <p14:tracePt t="32081" x="11134725" y="5340350"/>
          <p14:tracePt t="32098" x="11134725" y="5348288"/>
          <p14:tracePt t="32131" x="11134725" y="5384800"/>
          <p14:tracePt t="32148" x="11134725" y="5394325"/>
          <p14:tracePt t="32164" x="11134725" y="5419725"/>
          <p14:tracePt t="32182" x="11134725" y="5438775"/>
          <p14:tracePt t="32198" x="11134725" y="5446713"/>
          <p14:tracePt t="32255" x="11134725" y="5456238"/>
          <p14:tracePt t="32262" x="11134725" y="5465763"/>
          <p14:tracePt t="32271" x="11134725" y="5483225"/>
          <p14:tracePt t="32281" x="11134725" y="5491163"/>
          <p14:tracePt t="32298" x="11134725" y="5518150"/>
          <p14:tracePt t="32314" x="11134725" y="5562600"/>
          <p14:tracePt t="32332" x="11134725" y="5608638"/>
          <p14:tracePt t="32348" x="11134725" y="5670550"/>
          <p14:tracePt t="32365" x="11134725" y="5741988"/>
          <p14:tracePt t="32382" x="11144250" y="5803900"/>
          <p14:tracePt t="32399" x="11144250" y="5813425"/>
          <p14:tracePt t="36423" x="11134725" y="5813425"/>
          <p14:tracePt t="36503" x="11126788" y="5813425"/>
          <p14:tracePt t="36511" x="11117263" y="5813425"/>
          <p14:tracePt t="36526" x="11099800" y="5813425"/>
          <p14:tracePt t="36539" x="11082338" y="5776913"/>
          <p14:tracePt t="36556" x="11055350" y="5759450"/>
          <p14:tracePt t="36572" x="11010900" y="5715000"/>
          <p14:tracePt t="36590" x="10983913" y="5680075"/>
          <p14:tracePt t="36606" x="10956925" y="5634038"/>
          <p14:tracePt t="36639" x="10920413" y="5599113"/>
          <p14:tracePt t="36673" x="10912475" y="5589588"/>
          <p14:tracePt t="36711" x="10902950" y="5581650"/>
          <p14:tracePt t="36718" x="10895013" y="5581650"/>
          <p14:tracePt t="36726" x="10895013" y="5572125"/>
          <p14:tracePt t="36791" x="10885488" y="5562600"/>
          <p14:tracePt t="36798" x="10875963" y="5554663"/>
          <p14:tracePt t="36935" x="10868025" y="5537200"/>
          <p14:tracePt t="36951" x="10858500" y="5527675"/>
          <p14:tracePt t="36958" x="10848975" y="5527675"/>
          <p14:tracePt t="36967" x="10831513" y="5510213"/>
          <p14:tracePt t="36975" x="10796588" y="5491163"/>
          <p14:tracePt t="36990" x="10752138" y="5446713"/>
          <p14:tracePt t="37007" x="10698163" y="5402263"/>
          <p14:tracePt t="37023" x="10582275" y="5313363"/>
          <p14:tracePt t="37040" x="10439400" y="5187950"/>
          <p14:tracePt t="37057" x="10304463" y="5054600"/>
          <p14:tracePt t="37073" x="10153650" y="4894263"/>
          <p14:tracePt t="37090" x="10010775" y="4724400"/>
          <p14:tracePt t="37107" x="9848850" y="4545013"/>
          <p14:tracePt t="37123" x="9698038" y="4384675"/>
          <p14:tracePt t="37140" x="9563100" y="4224338"/>
          <p14:tracePt t="37157" x="9429750" y="4081463"/>
          <p14:tracePt t="37174" x="9277350" y="3884613"/>
          <p14:tracePt t="37190" x="9180513" y="3724275"/>
          <p14:tracePt t="37207" x="9072563" y="3536950"/>
          <p14:tracePt t="37224" x="8902700" y="3295650"/>
          <p14:tracePt t="37240" x="8732838" y="3071813"/>
          <p14:tracePt t="37257" x="8572500" y="2874963"/>
          <p14:tracePt t="37273" x="8447088" y="2705100"/>
          <p14:tracePt t="37291" x="8358188" y="2571750"/>
          <p14:tracePt t="37307" x="8286750" y="2482850"/>
          <p14:tracePt t="37324" x="8242300" y="2428875"/>
          <p14:tracePt t="37341" x="8197850" y="2393950"/>
          <p14:tracePt t="37358" x="8161338" y="2347913"/>
          <p14:tracePt t="37374" x="8072438" y="2286000"/>
          <p14:tracePt t="37391" x="8010525" y="2214563"/>
          <p14:tracePt t="37407" x="7966075" y="2143125"/>
          <p14:tracePt t="37424" x="7920038" y="2071688"/>
          <p14:tracePt t="37440" x="7848600" y="1982788"/>
          <p14:tracePt t="37457" x="7786688" y="1884363"/>
          <p14:tracePt t="37474" x="7742238" y="1830388"/>
          <p14:tracePt t="37490" x="7705725" y="1758950"/>
          <p14:tracePt t="37508" x="7661275" y="1670050"/>
          <p14:tracePt t="37524" x="7653338" y="1643063"/>
          <p14:tracePt t="37541" x="7643813" y="1633538"/>
          <p14:tracePt t="37558" x="7626350" y="1598613"/>
          <p14:tracePt t="37687" x="7616825" y="1598613"/>
          <p14:tracePt t="37694" x="7599363" y="1598613"/>
          <p14:tracePt t="37707" x="7581900" y="1589088"/>
          <p14:tracePt t="37725" x="7562850" y="1581150"/>
          <p14:tracePt t="37741" x="7537450" y="1562100"/>
          <p14:tracePt t="37758" x="7510463" y="1544638"/>
          <p14:tracePt t="37831" x="7491413" y="1544638"/>
          <p14:tracePt t="37991" x="7483475" y="1544638"/>
          <p14:tracePt t="38014" x="7483475" y="1554163"/>
          <p14:tracePt t="38030" x="7483475" y="1571625"/>
          <p14:tracePt t="38038" x="7483475" y="1598613"/>
          <p14:tracePt t="38046" x="7483475" y="1625600"/>
          <p14:tracePt t="38058" x="7491413" y="1660525"/>
          <p14:tracePt t="38075" x="7491413" y="1714500"/>
          <p14:tracePt t="38091" x="7491413" y="1751013"/>
          <p14:tracePt t="38108" x="7491413" y="1768475"/>
          <p14:tracePt t="38125" x="7491413" y="1785938"/>
          <p14:tracePt t="38203" x="7491413" y="1795463"/>
          <p14:tracePt t="38283" x="7510463" y="1803400"/>
          <p14:tracePt t="38291" x="7510463" y="1812925"/>
          <p14:tracePt t="38298" x="7518400" y="1812925"/>
          <p14:tracePt t="38308" x="7518400" y="1822450"/>
          <p14:tracePt t="38325" x="7527925" y="1839913"/>
          <p14:tracePt t="38342" x="7527925" y="1866900"/>
          <p14:tracePt t="38358" x="7527925" y="1884363"/>
          <p14:tracePt t="38376" x="7527925" y="1901825"/>
          <p14:tracePt t="38715" x="7518400" y="1901825"/>
          <p14:tracePt t="38739" x="7500938" y="1901825"/>
          <p14:tracePt t="38746" x="7491413" y="1901825"/>
          <p14:tracePt t="38771" x="7483475" y="1901825"/>
          <p14:tracePt t="38778" x="7456488" y="1893888"/>
          <p14:tracePt t="38794" x="7446963" y="1893888"/>
          <p14:tracePt t="38802" x="7429500" y="1884363"/>
          <p14:tracePt t="38811" x="7402513" y="1874838"/>
          <p14:tracePt t="38827" x="7394575" y="1874838"/>
          <p14:tracePt t="38843" x="7385050" y="1874838"/>
          <p14:tracePt t="38931" x="7367588" y="1874838"/>
          <p14:tracePt t="38938" x="7358063" y="1874838"/>
          <p14:tracePt t="38946" x="7348538" y="1874838"/>
          <p14:tracePt t="38963" x="7340600" y="1874838"/>
          <p14:tracePt t="38976" x="7331075" y="1884363"/>
          <p14:tracePt t="38994" x="7286625" y="1884363"/>
          <p14:tracePt t="39010" x="7242175" y="1884363"/>
          <p14:tracePt t="39027" x="7205663" y="1884363"/>
          <p14:tracePt t="39043" x="7188200" y="1884363"/>
          <p14:tracePt t="39060" x="7180263" y="1884363"/>
          <p14:tracePt t="39077" x="7161213" y="1884363"/>
          <p14:tracePt t="39094" x="7143750" y="1884363"/>
          <p14:tracePt t="39110" x="7126288" y="1884363"/>
          <p14:tracePt t="39127" x="7099300" y="1874838"/>
          <p14:tracePt t="39130" x="7089775" y="1866900"/>
          <p14:tracePt t="39143" x="7072313" y="1857375"/>
          <p14:tracePt t="39161" x="7054850" y="1847850"/>
          <p14:tracePt t="39177" x="7037388" y="1839913"/>
          <p14:tracePt t="39194" x="6973888" y="1822450"/>
          <p14:tracePt t="39210" x="6946900" y="1822450"/>
          <p14:tracePt t="39227" x="6938963" y="1812925"/>
          <p14:tracePt t="39243" x="6919913" y="1803400"/>
          <p14:tracePt t="40687" x="6919913" y="1795463"/>
          <p14:tracePt t="40702" x="6929438" y="1795463"/>
          <p14:tracePt t="40719" x="6956425" y="1785938"/>
          <p14:tracePt t="40726" x="6965950" y="1785938"/>
          <p14:tracePt t="40734" x="6973888" y="1785938"/>
          <p14:tracePt t="40746" x="6991350" y="1785938"/>
          <p14:tracePt t="40763" x="7027863" y="1785938"/>
          <p14:tracePt t="40780" x="7054850" y="1785938"/>
          <p14:tracePt t="40798" x="7099300" y="1776413"/>
          <p14:tracePt t="40813" x="7143750" y="1758950"/>
          <p14:tracePt t="40830" x="7161213" y="1758950"/>
          <p14:tracePt t="40847" x="7170738" y="1758950"/>
          <p14:tracePt t="40911" x="7170738" y="1741488"/>
          <p14:tracePt t="40927" x="7188200" y="1731963"/>
          <p14:tracePt t="40934" x="7197725" y="1731963"/>
          <p14:tracePt t="40947" x="7205663" y="1731963"/>
          <p14:tracePt t="40963" x="7224713" y="1731963"/>
          <p14:tracePt t="41087" x="7232650" y="1724025"/>
          <p14:tracePt t="41102" x="7242175" y="1724025"/>
          <p14:tracePt t="41111" x="7251700" y="1724025"/>
          <p14:tracePt t="41118" x="7277100" y="1714500"/>
          <p14:tracePt t="41130" x="7286625" y="1714500"/>
          <p14:tracePt t="41147" x="7304088" y="1714500"/>
          <p14:tracePt t="41164" x="7331075" y="1714500"/>
          <p14:tracePt t="41181" x="7367588" y="1714500"/>
          <p14:tracePt t="41198" x="7385050" y="1714500"/>
          <p14:tracePt t="41311" x="7394575" y="1714500"/>
          <p14:tracePt t="41535" x="7412038" y="1724025"/>
          <p14:tracePt t="41550" x="7419975" y="1724025"/>
          <p14:tracePt t="41566" x="7429500" y="1724025"/>
          <p14:tracePt t="41574" x="7439025" y="1724025"/>
          <p14:tracePt t="41582" x="7456488" y="1741488"/>
          <p14:tracePt t="41599" x="7466013" y="1751013"/>
          <p14:tracePt t="41615" x="7473950" y="1758950"/>
          <p14:tracePt t="41646" x="7483475" y="1758950"/>
          <p14:tracePt t="41654" x="7491413" y="1758950"/>
          <p14:tracePt t="41694" x="7500938" y="1768475"/>
          <p14:tracePt t="41703" x="7510463" y="1768475"/>
          <p14:tracePt t="42431" x="7518400" y="1768475"/>
          <p14:tracePt t="42447" x="7545388" y="1768475"/>
          <p14:tracePt t="42454" x="7554913" y="1768475"/>
          <p14:tracePt t="42466" x="7572375" y="1768475"/>
          <p14:tracePt t="42483" x="7634288" y="1768475"/>
          <p14:tracePt t="42500" x="7732713" y="1768475"/>
          <p14:tracePt t="42516" x="7840663" y="1768475"/>
          <p14:tracePt t="42534" x="8054975" y="1768475"/>
          <p14:tracePt t="42550" x="8215313" y="1768475"/>
          <p14:tracePt t="42566" x="8375650" y="1768475"/>
          <p14:tracePt t="42583" x="8510588" y="1768475"/>
          <p14:tracePt t="42600" x="8609013" y="1768475"/>
          <p14:tracePt t="42616" x="8653463" y="1768475"/>
          <p14:tracePt t="42633" x="8697913" y="1768475"/>
          <p14:tracePt t="42650" x="8732838" y="1768475"/>
          <p14:tracePt t="42667" x="8769350" y="1768475"/>
          <p14:tracePt t="42683" x="8867775" y="1768475"/>
          <p14:tracePt t="42700" x="8983663" y="1768475"/>
          <p14:tracePt t="42717" x="9099550" y="1768475"/>
          <p14:tracePt t="42734" x="9232900" y="1768475"/>
          <p14:tracePt t="42750" x="9296400" y="1768475"/>
          <p14:tracePt t="42767" x="9385300" y="1768475"/>
          <p14:tracePt t="42784" x="9483725" y="1768475"/>
          <p14:tracePt t="42800" x="9590088" y="1768475"/>
          <p14:tracePt t="42817" x="9653588" y="1768475"/>
          <p14:tracePt t="42834" x="9688513" y="1768475"/>
          <p14:tracePt t="42850" x="9732963" y="1768475"/>
          <p14:tracePt t="42867" x="9786938" y="1768475"/>
          <p14:tracePt t="42884" x="9840913" y="1768475"/>
          <p14:tracePt t="42900" x="9939338" y="1776413"/>
          <p14:tracePt t="42918" x="10055225" y="1785938"/>
          <p14:tracePt t="42934" x="10206038" y="1795463"/>
          <p14:tracePt t="43071" x="10215563" y="1795463"/>
          <p14:tracePt t="43086" x="10225088" y="1795463"/>
          <p14:tracePt t="43095" x="10233025" y="1795463"/>
          <p14:tracePt t="43103" x="10252075" y="1803400"/>
          <p14:tracePt t="43118" x="10277475" y="1803400"/>
          <p14:tracePt t="43134" x="10331450" y="1803400"/>
          <p14:tracePt t="43151" x="10340975" y="1803400"/>
          <p14:tracePt t="43199" x="10358438" y="1803400"/>
          <p14:tracePt t="43207" x="10367963" y="1803400"/>
          <p14:tracePt t="43217" x="10375900" y="1803400"/>
          <p14:tracePt t="43234" x="10394950" y="1803400"/>
          <p14:tracePt t="43251" x="10402888" y="1803400"/>
          <p14:tracePt t="43268" x="10429875" y="1803400"/>
          <p14:tracePt t="43459" x="10439400" y="1803400"/>
          <p14:tracePt t="43466" x="10447338" y="1803400"/>
          <p14:tracePt t="43475" x="10466388" y="1803400"/>
          <p14:tracePt t="43490" x="10474325" y="1803400"/>
          <p14:tracePt t="43501" x="10491788" y="1803400"/>
          <p14:tracePt t="43518" x="10501313" y="1803400"/>
          <p14:tracePt t="43535" x="10537825" y="1803400"/>
          <p14:tracePt t="43603" x="10545763" y="1803400"/>
          <p14:tracePt t="43618" x="10563225" y="1803400"/>
          <p14:tracePt t="43636" x="10572750" y="1803400"/>
          <p14:tracePt t="43642" x="10582275" y="1803400"/>
          <p14:tracePt t="43651" x="10599738" y="1803400"/>
          <p14:tracePt t="43668" x="10617200" y="1803400"/>
          <p14:tracePt t="43685" x="10653713" y="1795463"/>
          <p14:tracePt t="43701" x="10661650" y="1795463"/>
          <p14:tracePt t="43719" x="10688638" y="1785938"/>
          <p14:tracePt t="43735" x="10706100" y="1785938"/>
          <p14:tracePt t="43752" x="10715625" y="1785938"/>
          <p14:tracePt t="43768" x="10742613" y="1785938"/>
          <p14:tracePt t="43826" x="10752138" y="1785938"/>
          <p14:tracePt t="43834" x="10760075" y="1785938"/>
          <p14:tracePt t="43842" x="10777538" y="1785938"/>
          <p14:tracePt t="43858" x="10796588" y="1785938"/>
          <p14:tracePt t="43868" x="10804525" y="1785938"/>
          <p14:tracePt t="43885" x="10823575" y="1785938"/>
          <p14:tracePt t="44875" x="10823575" y="1776413"/>
          <p14:tracePt t="44955" x="10823575" y="1768475"/>
          <p14:tracePt t="51550" x="10787063" y="1776413"/>
          <p14:tracePt t="51558" x="10769600" y="1776413"/>
          <p14:tracePt t="51567" x="10733088" y="1785938"/>
          <p14:tracePt t="51583" x="10680700" y="1812925"/>
          <p14:tracePt t="51600" x="10634663" y="1830388"/>
          <p14:tracePt t="51616" x="10590213" y="1857375"/>
          <p14:tracePt t="51633" x="10545763" y="1866900"/>
          <p14:tracePt t="51649" x="10412413" y="1893888"/>
          <p14:tracePt t="51666" x="10010775" y="1982788"/>
          <p14:tracePt t="51683" x="9205913" y="2116138"/>
          <p14:tracePt t="51699" x="8153400" y="2224088"/>
          <p14:tracePt t="51716" x="7081838" y="2276475"/>
          <p14:tracePt t="51733" x="6215063" y="2276475"/>
          <p14:tracePt t="51750" x="5384800" y="2276475"/>
          <p14:tracePt t="51766" x="4956175" y="2295525"/>
          <p14:tracePt t="51783" x="4554538" y="2339975"/>
          <p14:tracePt t="51800" x="4205288" y="2384425"/>
          <p14:tracePt t="51816" x="3956050" y="2411413"/>
          <p14:tracePt t="51833" x="3848100" y="2428875"/>
          <p14:tracePt t="51850" x="3840163" y="2428875"/>
          <p14:tracePt t="51950" x="3830638" y="2428875"/>
          <p14:tracePt t="51958" x="3822700" y="2438400"/>
          <p14:tracePt t="51967" x="3813175" y="2438400"/>
          <p14:tracePt t="51983" x="3768725" y="2446338"/>
          <p14:tracePt t="52000" x="3741738" y="2455863"/>
          <p14:tracePt t="52016" x="3625850" y="2490788"/>
          <p14:tracePt t="52034" x="3446463" y="2562225"/>
          <p14:tracePt t="52683" x="3411538" y="2581275"/>
          <p14:tracePt t="52690" x="3411538" y="2589213"/>
          <p14:tracePt t="52701" x="3394075" y="2608263"/>
          <p14:tracePt t="52718" x="3375025" y="2679700"/>
          <p14:tracePt t="52734" x="3375025" y="2759075"/>
          <p14:tracePt t="52752" x="3375025" y="2919413"/>
          <p14:tracePt t="52768" x="3375025" y="3062288"/>
          <p14:tracePt t="52785" x="3375025" y="3179763"/>
          <p14:tracePt t="52801" x="3357563" y="3197225"/>
          <p14:tracePt t="52859" x="3357563" y="3205163"/>
          <p14:tracePt t="52866" x="3357563" y="3232150"/>
          <p14:tracePt t="52874" x="3357563" y="3241675"/>
          <p14:tracePt t="52885" x="3357563" y="3276600"/>
          <p14:tracePt t="52901" x="3357563" y="3330575"/>
          <p14:tracePt t="52918" x="3357563" y="3384550"/>
          <p14:tracePt t="52935" x="3394075" y="3500438"/>
          <p14:tracePt t="52952" x="3455988" y="3643313"/>
          <p14:tracePt t="52969" x="3527425" y="3768725"/>
          <p14:tracePt t="52986" x="3625850" y="3894138"/>
          <p14:tracePt t="53003" x="3633788" y="3911600"/>
          <p14:tracePt t="53051" x="3643313" y="3911600"/>
          <p14:tracePt t="53058" x="3652838" y="3911600"/>
          <p14:tracePt t="53068" x="3660775" y="3902075"/>
          <p14:tracePt t="53085" x="3660775" y="3848100"/>
          <p14:tracePt t="53102" x="3652838" y="3822700"/>
          <p14:tracePt t="53119" x="3643313" y="3822700"/>
          <p14:tracePt t="53490" x="3643313" y="3813175"/>
          <p14:tracePt t="53506" x="3643313" y="3803650"/>
          <p14:tracePt t="53514" x="3643313" y="3786188"/>
          <p14:tracePt t="53522" x="3643313" y="3759200"/>
          <p14:tracePt t="53536" x="3643313" y="3732213"/>
          <p14:tracePt t="53552" x="3643313" y="3705225"/>
          <p14:tracePt t="53569" x="3643313" y="3687763"/>
          <p14:tracePt t="53603" x="3652838" y="3679825"/>
          <p14:tracePt t="53619" x="3679825" y="3670300"/>
          <p14:tracePt t="53795" x="3679825" y="3660775"/>
          <p14:tracePt t="53802" x="3679825" y="3652838"/>
          <p14:tracePt t="54507" x="3687763" y="3652838"/>
          <p14:tracePt t="54523" x="3687763" y="3660775"/>
          <p14:tracePt t="54530" x="3705225" y="3660775"/>
          <p14:tracePt t="54539" x="3724275" y="3670300"/>
          <p14:tracePt t="54554" x="3795713" y="3687763"/>
          <p14:tracePt t="54571" x="3867150" y="3705225"/>
          <p14:tracePt t="54588" x="3983038" y="3714750"/>
          <p14:tracePt t="54604" x="4160838" y="3714750"/>
          <p14:tracePt t="54621" x="4330700" y="3714750"/>
          <p14:tracePt t="54638" x="4483100" y="3714750"/>
          <p14:tracePt t="54654" x="4616450" y="3714750"/>
          <p14:tracePt t="54672" x="4724400" y="3714750"/>
          <p14:tracePt t="54688" x="4857750" y="3714750"/>
          <p14:tracePt t="54706" x="5000625" y="3714750"/>
          <p14:tracePt t="54722" x="5187950" y="3714750"/>
          <p14:tracePt t="54738" x="5367338" y="3714750"/>
          <p14:tracePt t="54755" x="5572125" y="3697288"/>
          <p14:tracePt t="54771" x="5670550" y="3687763"/>
          <p14:tracePt t="54789" x="5867400" y="3670300"/>
          <p14:tracePt t="54806" x="6000750" y="3633788"/>
          <p14:tracePt t="54807" x="6037263" y="3625850"/>
          <p14:tracePt t="54822" x="6054725" y="3616325"/>
          <p14:tracePt t="54838" x="6116638" y="3616325"/>
          <p14:tracePt t="54855" x="6180138" y="3608388"/>
          <p14:tracePt t="54872" x="6269038" y="3598863"/>
          <p14:tracePt t="54888" x="6402388" y="3589338"/>
          <p14:tracePt t="54905" x="6537325" y="3589338"/>
          <p14:tracePt t="54922" x="6643688" y="3589338"/>
          <p14:tracePt t="54939" x="6688138" y="3589338"/>
          <p14:tracePt t="54955" x="6742113" y="3589338"/>
          <p14:tracePt t="54972" x="6786563" y="3589338"/>
          <p14:tracePt t="54988" x="6804025" y="3589338"/>
          <p14:tracePt t="55055" x="6813550" y="3589338"/>
          <p14:tracePt t="55063" x="6823075" y="3589338"/>
          <p14:tracePt t="55086" x="6840538" y="3589338"/>
          <p14:tracePt t="55095" x="6848475" y="3589338"/>
          <p14:tracePt t="55105" x="6858000" y="3589338"/>
          <p14:tracePt t="55122" x="6875463" y="3589338"/>
          <p14:tracePt t="55139" x="6884988" y="3589338"/>
          <p14:tracePt t="55141" x="6894513" y="3589338"/>
          <p14:tracePt t="55156" x="6902450" y="3589338"/>
          <p14:tracePt t="55172" x="6919913" y="3589338"/>
          <p14:tracePt t="55190" x="6991350" y="3589338"/>
          <p14:tracePt t="55206" x="7037388" y="3589338"/>
          <p14:tracePt t="55223" x="7081838" y="3581400"/>
          <p14:tracePt t="55239" x="7134225" y="3562350"/>
          <p14:tracePt t="55256" x="7197725" y="3544888"/>
          <p14:tracePt t="55272" x="7242175" y="3527425"/>
          <p14:tracePt t="55289" x="7269163" y="3517900"/>
          <p14:tracePt t="55306" x="7286625" y="3500438"/>
          <p14:tracePt t="55339" x="7296150" y="3490913"/>
          <p14:tracePt t="55359" x="7304088" y="3490913"/>
          <p14:tracePt t="55373" x="7313613" y="3490913"/>
          <p14:tracePt t="55391" x="7331075" y="3490913"/>
          <p14:tracePt t="55406" x="7367588" y="3490913"/>
          <p14:tracePt t="55423" x="7385050" y="3490913"/>
          <p14:tracePt t="55439" x="7412038" y="3490913"/>
          <p14:tracePt t="55457" x="7429500" y="3490913"/>
          <p14:tracePt t="55503" x="7439025" y="3490913"/>
          <p14:tracePt t="55632" x="7456488" y="3490913"/>
          <p14:tracePt t="55839" x="7466013" y="3490913"/>
          <p14:tracePt t="55862" x="7483475" y="3490913"/>
          <p14:tracePt t="55886" x="7483475" y="3509963"/>
          <p14:tracePt t="55902" x="7466013" y="3536950"/>
          <p14:tracePt t="55910" x="7456488" y="3544888"/>
          <p14:tracePt t="56335" x="7466013" y="3544888"/>
          <p14:tracePt t="56398" x="7473950" y="3544888"/>
          <p14:tracePt t="56615" x="7473950" y="3536950"/>
          <p14:tracePt t="56703" x="7456488" y="3536950"/>
          <p14:tracePt t="56710" x="7446963" y="3536950"/>
          <p14:tracePt t="56830" x="7439025" y="3536950"/>
          <p14:tracePt t="56863" x="7429500" y="3536950"/>
          <p14:tracePt t="57303" x="7419975" y="3527425"/>
          <p14:tracePt t="57399" x="7419975" y="3517900"/>
          <p14:tracePt t="57447" x="7419975" y="3509963"/>
          <p14:tracePt t="57463" x="7419975" y="3490913"/>
          <p14:tracePt t="58138" x="7419975" y="3482975"/>
          <p14:tracePt t="58154" x="7419975" y="3473450"/>
          <p14:tracePt t="58162" x="7419975" y="3465513"/>
          <p14:tracePt t="58170" x="7419975" y="3446463"/>
          <p14:tracePt t="58179" x="7419975" y="3419475"/>
          <p14:tracePt t="58194" x="7419975" y="3357563"/>
          <p14:tracePt t="58211" x="7429500" y="3295650"/>
          <p14:tracePt t="58227" x="7439025" y="3241675"/>
          <p14:tracePt t="58244" x="7439025" y="3179763"/>
          <p14:tracePt t="58261" x="7439025" y="3108325"/>
          <p14:tracePt t="58278" x="7439025" y="3054350"/>
          <p14:tracePt t="58294" x="7439025" y="2990850"/>
          <p14:tracePt t="58311" x="7439025" y="2965450"/>
          <p14:tracePt t="58328" x="7439025" y="2884488"/>
          <p14:tracePt t="58345" x="7439025" y="2813050"/>
          <p14:tracePt t="58362" x="7439025" y="2705100"/>
          <p14:tracePt t="58379" x="7419975" y="2608263"/>
          <p14:tracePt t="58395" x="7402513" y="2536825"/>
          <p14:tracePt t="58411" x="7394575" y="2490788"/>
          <p14:tracePt t="58428" x="7375525" y="2401888"/>
          <p14:tracePt t="58445" x="7367588" y="2374900"/>
          <p14:tracePt t="58461" x="7367588" y="2339975"/>
          <p14:tracePt t="58478" x="7348538" y="2286000"/>
          <p14:tracePt t="58495" x="7331075" y="2224088"/>
          <p14:tracePt t="58512" x="7313613" y="2152650"/>
          <p14:tracePt t="58528" x="7277100" y="2062163"/>
          <p14:tracePt t="58545" x="7269163" y="1973263"/>
          <p14:tracePt t="58562" x="7251700" y="1919288"/>
          <p14:tracePt t="58578" x="7232650" y="1857375"/>
          <p14:tracePt t="58595" x="7205663" y="1830388"/>
          <p14:tracePt t="58612" x="7197725" y="1812925"/>
          <p14:tracePt t="58629" x="7197725" y="1803400"/>
          <p14:tracePt t="58645" x="7197725" y="1785938"/>
          <p14:tracePt t="58662" x="7188200" y="1758950"/>
          <p14:tracePt t="58679" x="7188200" y="1741488"/>
          <p14:tracePt t="58695" x="7180263" y="1704975"/>
          <p14:tracePt t="58712" x="7180263" y="1679575"/>
          <p14:tracePt t="58729" x="7170738" y="1633538"/>
          <p14:tracePt t="58746" x="7170738" y="1608138"/>
          <p14:tracePt t="58762" x="7161213" y="1598613"/>
          <p14:tracePt t="58779" x="7161213" y="1589088"/>
          <p14:tracePt t="58795" x="7161213" y="1562100"/>
          <p14:tracePt t="58812" x="7161213" y="1554163"/>
          <p14:tracePt t="58858" x="7161213" y="1536700"/>
          <p14:tracePt t="59755" x="7161213" y="1527175"/>
          <p14:tracePt t="59794" x="7161213" y="1554163"/>
          <p14:tracePt t="59802" x="7161213" y="1581150"/>
          <p14:tracePt t="59814" x="7161213" y="1598613"/>
          <p14:tracePt t="59831" x="7161213" y="1670050"/>
          <p14:tracePt t="59848" x="7161213" y="1741488"/>
          <p14:tracePt t="59864" x="7161213" y="1857375"/>
          <p14:tracePt t="59882" x="7153275" y="2017713"/>
          <p14:tracePt t="59898" x="7143750" y="2276475"/>
          <p14:tracePt t="59914" x="7143750" y="2438400"/>
          <p14:tracePt t="59931" x="7143750" y="2589213"/>
          <p14:tracePt t="59947" x="7143750" y="2724150"/>
          <p14:tracePt t="59964" x="7143750" y="2822575"/>
          <p14:tracePt t="59981" x="7143750" y="2919413"/>
          <p14:tracePt t="59997" x="7143750" y="2982913"/>
          <p14:tracePt t="60014" x="7143750" y="3036888"/>
          <p14:tracePt t="60031" x="7143750" y="3089275"/>
          <p14:tracePt t="60047" x="7143750" y="3125788"/>
          <p14:tracePt t="60064" x="7153275" y="3152775"/>
          <p14:tracePt t="60082" x="7153275" y="3205163"/>
          <p14:tracePt t="60099" x="7153275" y="3232150"/>
          <p14:tracePt t="60114" x="7161213" y="3251200"/>
          <p14:tracePt t="60131" x="7161213" y="3276600"/>
          <p14:tracePt t="60148" x="7170738" y="3276600"/>
          <p14:tracePt t="60687" x="7170738" y="3268663"/>
          <p14:tracePt t="60694" x="7170738" y="3251200"/>
          <p14:tracePt t="60702" x="7170738" y="3214688"/>
          <p14:tracePt t="60715" x="7170738" y="3187700"/>
          <p14:tracePt t="60732" x="7170738" y="3098800"/>
          <p14:tracePt t="60750" x="7153275" y="2911475"/>
          <p14:tracePt t="60766" x="7134225" y="2768600"/>
          <p14:tracePt t="60783" x="7116763" y="2625725"/>
          <p14:tracePt t="60799" x="7099300" y="2473325"/>
          <p14:tracePt t="60816" x="7099300" y="2347913"/>
          <p14:tracePt t="60832" x="7099300" y="2241550"/>
          <p14:tracePt t="60849" x="7099300" y="2170113"/>
          <p14:tracePt t="60866" x="7099300" y="2133600"/>
          <p14:tracePt t="60882" x="7099300" y="2116138"/>
          <p14:tracePt t="60899" x="7099300" y="2081213"/>
          <p14:tracePt t="60916" x="7108825" y="2054225"/>
          <p14:tracePt t="60933" x="7134225" y="2017713"/>
          <p14:tracePt t="60949" x="7180263" y="1955800"/>
          <p14:tracePt t="60966" x="7197725" y="1911350"/>
          <p14:tracePt t="60982" x="7215188" y="1857375"/>
          <p14:tracePt t="61000" x="7232650" y="1812925"/>
          <p14:tracePt t="61016" x="7242175" y="1758950"/>
          <p14:tracePt t="61033" x="7259638" y="1714500"/>
          <p14:tracePt t="61049" x="7259638" y="1704975"/>
          <p14:tracePt t="61066" x="7259638" y="1697038"/>
          <p14:tracePt t="61143" x="7259638" y="1687513"/>
          <p14:tracePt t="61150" x="7259638" y="1679575"/>
          <p14:tracePt t="61158" x="7259638" y="1670050"/>
          <p14:tracePt t="61174" x="7259638" y="1660525"/>
          <p14:tracePt t="61190" x="7259638" y="1652588"/>
          <p14:tracePt t="61199" x="7259638" y="1643063"/>
          <p14:tracePt t="61222" x="7259638" y="1625600"/>
          <p14:tracePt t="61233" x="7269163" y="1598613"/>
          <p14:tracePt t="61727" x="7269163" y="1608138"/>
          <p14:tracePt t="61759" x="7269163" y="1625600"/>
          <p14:tracePt t="61774" x="7269163" y="1643063"/>
          <p14:tracePt t="61783" x="7286625" y="1679575"/>
          <p14:tracePt t="61790" x="7296150" y="1704975"/>
          <p14:tracePt t="61801" x="7296150" y="1724025"/>
          <p14:tracePt t="61817" x="7296150" y="1768475"/>
          <p14:tracePt t="61834" x="7304088" y="1822450"/>
          <p14:tracePt t="61851" x="7313613" y="1911350"/>
          <p14:tracePt t="61868" x="7331075" y="2017713"/>
          <p14:tracePt t="61884" x="7348538" y="2160588"/>
          <p14:tracePt t="61902" x="7375525" y="2393950"/>
          <p14:tracePt t="61918" x="7402513" y="2544763"/>
          <p14:tracePt t="61934" x="7429500" y="2670175"/>
          <p14:tracePt t="61951" x="7446963" y="2776538"/>
          <p14:tracePt t="61968" x="7466013" y="2874963"/>
          <p14:tracePt t="61984" x="7483475" y="2973388"/>
          <p14:tracePt t="62001" x="7491413" y="3054350"/>
          <p14:tracePt t="62018" x="7500938" y="3125788"/>
          <p14:tracePt t="62035" x="7500938" y="3205163"/>
          <p14:tracePt t="62051" x="7500938" y="3276600"/>
          <p14:tracePt t="62068" x="7500938" y="3348038"/>
          <p14:tracePt t="62086" x="7510463" y="3402013"/>
          <p14:tracePt t="62102" x="7510463" y="3465513"/>
          <p14:tracePt t="62135" x="7510463" y="3482975"/>
          <p14:tracePt t="63555" x="7510463" y="3490913"/>
          <p14:tracePt t="63570" x="7518400" y="3490913"/>
          <p14:tracePt t="63578" x="7537450" y="3490913"/>
          <p14:tracePt t="63587" x="7562850" y="3490913"/>
          <p14:tracePt t="63604" x="7634288" y="3490913"/>
          <p14:tracePt t="63621" x="7769225" y="3490913"/>
          <p14:tracePt t="63638" x="7920038" y="3490913"/>
          <p14:tracePt t="63654" x="8062913" y="3490913"/>
          <p14:tracePt t="63671" x="8170863" y="3490913"/>
          <p14:tracePt t="63688" x="8269288" y="3490913"/>
          <p14:tracePt t="63704" x="8394700" y="3509963"/>
          <p14:tracePt t="63722" x="8599488" y="3517900"/>
          <p14:tracePt t="63738" x="8742363" y="3517900"/>
          <p14:tracePt t="63755" x="8885238" y="3517900"/>
          <p14:tracePt t="63771" x="9018588" y="3517900"/>
          <p14:tracePt t="63788" x="9090025" y="3517900"/>
          <p14:tracePt t="63805" x="9126538" y="3517900"/>
          <p14:tracePt t="63821" x="9153525" y="3517900"/>
          <p14:tracePt t="63838" x="9180513" y="3517900"/>
          <p14:tracePt t="63855" x="9197975" y="3517900"/>
          <p14:tracePt t="63871" x="9224963" y="3517900"/>
          <p14:tracePt t="63888" x="9269413" y="3517900"/>
          <p14:tracePt t="63904" x="9313863" y="3517900"/>
          <p14:tracePt t="63922" x="9420225" y="3517900"/>
          <p14:tracePt t="63938" x="9491663" y="3517900"/>
          <p14:tracePt t="63955" x="9572625" y="3517900"/>
          <p14:tracePt t="63972" x="9644063" y="3517900"/>
          <p14:tracePt t="63988" x="9705975" y="3517900"/>
          <p14:tracePt t="64005" x="9759950" y="3517900"/>
          <p14:tracePt t="64021" x="9796463" y="3517900"/>
          <p14:tracePt t="64038" x="9823450" y="3517900"/>
          <p14:tracePt t="64055" x="9831388" y="3517900"/>
          <p14:tracePt t="64071" x="9840913" y="3517900"/>
          <p14:tracePt t="64090" x="9858375" y="3517900"/>
          <p14:tracePt t="64106" x="9875838" y="3517900"/>
          <p14:tracePt t="64122" x="9902825" y="3517900"/>
          <p14:tracePt t="64139" x="9920288" y="3517900"/>
          <p14:tracePt t="64155" x="9956800" y="3517900"/>
          <p14:tracePt t="64307" x="9966325" y="3517900"/>
          <p14:tracePt t="64322" x="9974263" y="3517900"/>
          <p14:tracePt t="64331" x="9983788" y="3517900"/>
          <p14:tracePt t="64339" x="9991725" y="3517900"/>
          <p14:tracePt t="64355" x="10001250" y="3517900"/>
          <p14:tracePt t="64372" x="10037763" y="3517900"/>
          <p14:tracePt t="64389" x="10055225" y="3517900"/>
          <p14:tracePt t="64406" x="10063163" y="3509963"/>
          <p14:tracePt t="64422" x="10099675" y="3509963"/>
          <p14:tracePt t="64439" x="10126663" y="3509963"/>
          <p14:tracePt t="64456" x="10171113" y="3509963"/>
          <p14:tracePt t="64473" x="10206038" y="3509963"/>
          <p14:tracePt t="64489" x="10225088" y="3509963"/>
          <p14:tracePt t="64506" x="10242550" y="3509963"/>
          <p14:tracePt t="64674" x="10252075" y="3509963"/>
          <p14:tracePt t="64682" x="10260013" y="3509963"/>
          <p14:tracePt t="64691" x="10277475" y="3500438"/>
          <p14:tracePt t="64706" x="10296525" y="3482975"/>
          <p14:tracePt t="64723" x="10323513" y="3482975"/>
          <p14:tracePt t="64739" x="10358438" y="3482975"/>
          <p14:tracePt t="64756" x="10385425" y="3482975"/>
          <p14:tracePt t="64773" x="10402888" y="3473450"/>
          <p14:tracePt t="64790" x="10420350" y="3473450"/>
          <p14:tracePt t="64806" x="10456863" y="3465513"/>
          <p14:tracePt t="64823" x="10491788" y="3465513"/>
          <p14:tracePt t="64840" x="10518775" y="3446463"/>
          <p14:tracePt t="64856" x="10545763" y="3446463"/>
          <p14:tracePt t="64873" x="10572750" y="3438525"/>
          <p14:tracePt t="64889" x="10582275" y="3438525"/>
          <p14:tracePt t="64907" x="10599738" y="3438525"/>
          <p14:tracePt t="64923" x="10617200" y="3429000"/>
          <p14:tracePt t="64940" x="10626725" y="3429000"/>
          <p14:tracePt t="66615" x="10644188" y="3429000"/>
          <p14:tracePt t="66630" x="10653713" y="3419475"/>
          <p14:tracePt t="66647" x="10644188" y="3394075"/>
          <p14:tracePt t="66654" x="10626725" y="3340100"/>
          <p14:tracePt t="66662" x="10617200" y="3313113"/>
          <p14:tracePt t="66677" x="10590213" y="3259138"/>
          <p14:tracePt t="66693" x="10537825" y="3125788"/>
          <p14:tracePt t="66710" x="10483850" y="2955925"/>
          <p14:tracePt t="66726" x="10447338" y="2857500"/>
          <p14:tracePt t="66743" x="10429875" y="2759075"/>
          <p14:tracePt t="66760" x="10420350" y="2660650"/>
          <p14:tracePt t="66776" x="10402888" y="2527300"/>
          <p14:tracePt t="66793" x="10367963" y="2374900"/>
          <p14:tracePt t="66810" x="10331450" y="2179638"/>
          <p14:tracePt t="66826" x="10304463" y="1973263"/>
          <p14:tracePt t="66843" x="10287000" y="1795463"/>
          <p14:tracePt t="66861" x="10269538" y="1633538"/>
          <p14:tracePt t="66877" x="10252075" y="1527175"/>
          <p14:tracePt t="66893" x="10252075" y="1509713"/>
          <p14:tracePt t="66910" x="10252075" y="1490663"/>
          <p14:tracePt t="66927" x="10252075" y="1482725"/>
          <p14:tracePt t="66960" x="10252075" y="1473200"/>
          <p14:tracePt t="66977" x="10252075" y="1465263"/>
          <p14:tracePt t="66994" x="10252075" y="1446213"/>
          <p14:tracePt t="67010" x="10252075" y="1411288"/>
          <p14:tracePt t="67027" x="10252075" y="1366838"/>
          <p14:tracePt t="67044" x="10252075" y="1339850"/>
          <p14:tracePt t="67060" x="10252075" y="1303338"/>
          <p14:tracePt t="67078" x="10252075" y="1295400"/>
          <p14:tracePt t="67111" x="10252075" y="1276350"/>
          <p14:tracePt t="67190" x="10252075" y="1268413"/>
          <p14:tracePt t="67198" x="10260013" y="1268413"/>
          <p14:tracePt t="67210" x="10277475" y="1268413"/>
          <p14:tracePt t="67227" x="10313988" y="1347788"/>
          <p14:tracePt t="67244" x="10340975" y="1401763"/>
          <p14:tracePt t="67260" x="10385425" y="1500188"/>
          <p14:tracePt t="67277" x="10447338" y="1768475"/>
          <p14:tracePt t="67294" x="10491788" y="1990725"/>
          <p14:tracePt t="67310" x="10510838" y="2187575"/>
          <p14:tracePt t="67328" x="10528300" y="2347913"/>
          <p14:tracePt t="67344" x="10545763" y="2428875"/>
          <p14:tracePt t="67399" x="10545763" y="2446338"/>
          <p14:tracePt t="67406" x="10545763" y="2455863"/>
          <p14:tracePt t="67414" x="10545763" y="2465388"/>
          <p14:tracePt t="67427" x="10545763" y="2482850"/>
          <p14:tracePt t="67444" x="10555288" y="2500313"/>
          <p14:tracePt t="67462" x="10555288" y="2554288"/>
          <p14:tracePt t="67478" x="10563225" y="2652713"/>
          <p14:tracePt t="67494" x="10563225" y="2768600"/>
          <p14:tracePt t="67511" x="10582275" y="2938463"/>
          <p14:tracePt t="67528" x="10590213" y="3116263"/>
          <p14:tracePt t="67544" x="10599738" y="3268663"/>
          <p14:tracePt t="67561" x="10599738" y="3357563"/>
          <p14:tracePt t="67578" x="10599738" y="3384550"/>
          <p14:tracePt t="67595" x="10599738" y="3394075"/>
          <p14:tracePt t="69194" x="10599738" y="3402013"/>
          <p14:tracePt t="69214" x="10599738" y="3419475"/>
          <p14:tracePt t="69230" x="10599738" y="3429000"/>
          <p14:tracePt t="69254" x="10590213" y="3446463"/>
          <p14:tracePt t="69262" x="10590213" y="3455988"/>
          <p14:tracePt t="69270" x="10563225" y="3473450"/>
          <p14:tracePt t="69281" x="10537825" y="3482975"/>
          <p14:tracePt t="69297" x="10510838" y="3517900"/>
          <p14:tracePt t="69314" x="10474325" y="3527425"/>
          <p14:tracePt t="69331" x="10420350" y="3544888"/>
          <p14:tracePt t="69347" x="10375900" y="3581400"/>
          <p14:tracePt t="69364" x="10304463" y="3589338"/>
          <p14:tracePt t="69381" x="10198100" y="3633788"/>
          <p14:tracePt t="69398" x="10055225" y="3670300"/>
          <p14:tracePt t="69415" x="9902825" y="3724275"/>
          <p14:tracePt t="69431" x="9742488" y="3786188"/>
          <p14:tracePt t="69448" x="9563100" y="3840163"/>
          <p14:tracePt t="69464" x="9385300" y="3894138"/>
          <p14:tracePt t="69482" x="9197975" y="3946525"/>
          <p14:tracePt t="69498" x="9028113" y="3983038"/>
          <p14:tracePt t="69515" x="8848725" y="4000500"/>
          <p14:tracePt t="69531" x="8670925" y="4044950"/>
          <p14:tracePt t="69548" x="8483600" y="4081463"/>
          <p14:tracePt t="69566" x="8286750" y="4125913"/>
          <p14:tracePt t="69582" x="8018463" y="4205288"/>
          <p14:tracePt t="69598" x="7823200" y="4276725"/>
          <p14:tracePt t="69615" x="7626350" y="4330700"/>
          <p14:tracePt t="69632" x="7456488" y="4394200"/>
          <p14:tracePt t="69648" x="7259638" y="4446588"/>
          <p14:tracePt t="69665" x="7081838" y="4510088"/>
          <p14:tracePt t="69682" x="6902450" y="4554538"/>
          <p14:tracePt t="69698" x="6732588" y="4589463"/>
          <p14:tracePt t="69715" x="6562725" y="4633913"/>
          <p14:tracePt t="69732" x="6419850" y="4670425"/>
          <p14:tracePt t="69748" x="6296025" y="4697413"/>
          <p14:tracePt t="69765" x="6072188" y="4724400"/>
          <p14:tracePt t="69782" x="5911850" y="4751388"/>
          <p14:tracePt t="69799" x="5741988" y="4768850"/>
          <p14:tracePt t="69815" x="5599113" y="4795838"/>
          <p14:tracePt t="69832" x="5465763" y="4813300"/>
          <p14:tracePt t="69849" x="5348288" y="4830763"/>
          <p14:tracePt t="69865" x="5276850" y="4840288"/>
          <p14:tracePt t="69882" x="5214938" y="4840288"/>
          <p14:tracePt t="69898" x="5133975" y="4848225"/>
          <p14:tracePt t="69915" x="5062538" y="4848225"/>
          <p14:tracePt t="69932" x="4991100" y="4848225"/>
          <p14:tracePt t="69949" x="4919663" y="4848225"/>
          <p14:tracePt t="69965" x="4830763" y="4857750"/>
          <p14:tracePt t="69982" x="4776788" y="4875213"/>
          <p14:tracePt t="69999" x="4697413" y="4894263"/>
          <p14:tracePt t="70015" x="4608513" y="4902200"/>
          <p14:tracePt t="70032" x="4473575" y="4919663"/>
          <p14:tracePt t="70049" x="4340225" y="4938713"/>
          <p14:tracePt t="70066" x="4232275" y="4956175"/>
          <p14:tracePt t="70082" x="4133850" y="4956175"/>
          <p14:tracePt t="70099" x="4098925" y="4956175"/>
          <p14:tracePt t="70116" x="4071938" y="4956175"/>
          <p14:tracePt t="70133" x="4037013" y="4956175"/>
          <p14:tracePt t="70150" x="4000500" y="4956175"/>
          <p14:tracePt t="70219" x="3990975" y="4956175"/>
          <p14:tracePt t="70234" x="3973513" y="4973638"/>
          <p14:tracePt t="70242" x="3973513" y="4983163"/>
          <p14:tracePt t="70251" x="3956050" y="4991100"/>
          <p14:tracePt t="70266" x="3946525" y="4991100"/>
          <p14:tracePt t="70283" x="3929063" y="4991100"/>
          <p14:tracePt t="70300" x="3919538" y="5000625"/>
          <p14:tracePt t="70316" x="3894138" y="5000625"/>
          <p14:tracePt t="70333" x="3867150" y="5000625"/>
          <p14:tracePt t="70350" x="3867150" y="5010150"/>
          <p14:tracePt t="70383" x="3857625" y="5010150"/>
          <p14:tracePt t="70400" x="3840163" y="5010150"/>
          <p14:tracePt t="70416" x="3830638" y="5010150"/>
          <p14:tracePt t="70759" x="3813175" y="5027613"/>
          <p14:tracePt t="70766" x="3813175" y="5037138"/>
          <p14:tracePt t="70774" x="3795713" y="5045075"/>
          <p14:tracePt t="70783" x="3776663" y="5045075"/>
          <p14:tracePt t="70800" x="3768725" y="5054600"/>
          <p14:tracePt t="70838" x="3759200" y="5054600"/>
          <p14:tracePt t="70847" x="3751263" y="5054600"/>
          <p14:tracePt t="70854" x="3732213" y="5054600"/>
          <p14:tracePt t="70867" x="3724275" y="5054600"/>
          <p14:tracePt t="70950" x="3714750" y="5054600"/>
          <p14:tracePt t="70958" x="3705225" y="5054600"/>
          <p14:tracePt t="71575" x="3714750" y="5054600"/>
          <p14:tracePt t="71582" x="3724275" y="5054600"/>
          <p14:tracePt t="71606" x="3741738" y="5054600"/>
          <p14:tracePt t="71654" x="3751263" y="5054600"/>
          <p14:tracePt t="72150" x="3768725" y="5054600"/>
          <p14:tracePt t="72158" x="3776663" y="5054600"/>
          <p14:tracePt t="72215" x="3786188" y="5054600"/>
          <p14:tracePt t="73882" x="3795713" y="5054600"/>
          <p14:tracePt t="73898" x="3803650" y="5054600"/>
          <p14:tracePt t="73906" x="3813175" y="5054600"/>
          <p14:tracePt t="73914" x="3830638" y="5062538"/>
          <p14:tracePt t="73923" x="3840163" y="5062538"/>
          <p14:tracePt t="73946" x="3848100" y="5062538"/>
          <p14:tracePt t="73956" x="3867150" y="5062538"/>
          <p14:tracePt t="73978" x="3875088" y="5062538"/>
          <p14:tracePt t="73989" x="3884613" y="5062538"/>
          <p14:tracePt t="74010" x="3894138" y="5062538"/>
          <p14:tracePt t="74138" x="3902075" y="5062538"/>
          <p14:tracePt t="74154" x="3911600" y="5081588"/>
          <p14:tracePt t="74162" x="3919538" y="5089525"/>
          <p14:tracePt t="74282" x="3938588" y="5089525"/>
          <p14:tracePt t="74299" x="3946525" y="5089525"/>
          <p14:tracePt t="74306" x="3956050" y="5089525"/>
          <p14:tracePt t="74314" x="3973513" y="5089525"/>
          <p14:tracePt t="74323" x="4010025" y="5089525"/>
          <p14:tracePt t="74340" x="4062413" y="5089525"/>
          <p14:tracePt t="74356" x="4098925" y="5089525"/>
          <p14:tracePt t="74373" x="4125913" y="5099050"/>
          <p14:tracePt t="74390" x="4160838" y="5108575"/>
          <p14:tracePt t="74407" x="4187825" y="5108575"/>
          <p14:tracePt t="74424" x="4241800" y="5116513"/>
          <p14:tracePt t="74440" x="4295775" y="5126038"/>
          <p14:tracePt t="74458" x="4348163" y="5133975"/>
          <p14:tracePt t="74474" x="4438650" y="5133975"/>
          <p14:tracePt t="74490" x="4491038" y="5143500"/>
          <p14:tracePt t="74507" x="4598988" y="5143500"/>
          <p14:tracePt t="74523" x="4697413" y="5143500"/>
          <p14:tracePt t="74540" x="4795838" y="5143500"/>
          <p14:tracePt t="74557" x="4867275" y="5143500"/>
          <p14:tracePt t="74574" x="4919663" y="5143500"/>
          <p14:tracePt t="74590" x="4965700" y="5143500"/>
          <p14:tracePt t="74607" x="5037138" y="5133975"/>
          <p14:tracePt t="74624" x="5108575" y="5126038"/>
          <p14:tracePt t="74641" x="5205413" y="5108575"/>
          <p14:tracePt t="74658" x="5348288" y="5099050"/>
          <p14:tracePt t="74674" x="5394325" y="5099050"/>
          <p14:tracePt t="74691" x="5456238" y="5099050"/>
          <p14:tracePt t="74708" x="5491163" y="5099050"/>
          <p14:tracePt t="74724" x="5537200" y="5099050"/>
          <p14:tracePt t="74740" x="5589588" y="5099050"/>
          <p14:tracePt t="74757" x="5643563" y="5099050"/>
          <p14:tracePt t="74774" x="5688013" y="5099050"/>
          <p14:tracePt t="74791" x="5732463" y="5099050"/>
          <p14:tracePt t="74808" x="5776913" y="5099050"/>
          <p14:tracePt t="74824" x="5822950" y="5089525"/>
          <p14:tracePt t="74841" x="5902325" y="5081588"/>
          <p14:tracePt t="74857" x="5929313" y="5081588"/>
          <p14:tracePt t="74875" x="5991225" y="5072063"/>
          <p14:tracePt t="74891" x="6037263" y="5072063"/>
          <p14:tracePt t="74907" x="6108700" y="5062538"/>
          <p14:tracePt t="74924" x="6180138" y="5054600"/>
          <p14:tracePt t="74941" x="6232525" y="5045075"/>
          <p14:tracePt t="74958" x="6296025" y="5027613"/>
          <p14:tracePt t="74975" x="6348413" y="5018088"/>
          <p14:tracePt t="74991" x="6375400" y="5018088"/>
          <p14:tracePt t="75009" x="6402388" y="5018088"/>
          <p14:tracePt t="75025" x="6446838" y="5018088"/>
          <p14:tracePt t="75042" x="6537325" y="5018088"/>
          <p14:tracePt t="75058" x="6599238" y="5018088"/>
          <p14:tracePt t="75074" x="6653213" y="5018088"/>
          <p14:tracePt t="75091" x="6688138" y="5018088"/>
          <p14:tracePt t="75514" x="6715125" y="5018088"/>
          <p14:tracePt t="75530" x="6751638" y="5018088"/>
          <p14:tracePt t="75538" x="6796088" y="5018088"/>
          <p14:tracePt t="75546" x="6831013" y="5018088"/>
          <p14:tracePt t="75559" x="6884988" y="5018088"/>
          <p14:tracePt t="75575" x="6946900" y="5018088"/>
          <p14:tracePt t="75592" x="6965950" y="5018088"/>
          <p14:tracePt t="75819" x="6991350" y="5018088"/>
          <p14:tracePt t="75826" x="7000875" y="5018088"/>
          <p14:tracePt t="76183" x="7000875" y="5010150"/>
          <p14:tracePt t="76198" x="7010400" y="5010150"/>
          <p14:tracePt t="76230" x="7027863" y="5010150"/>
          <p14:tracePt t="76238" x="7027863" y="5000625"/>
          <p14:tracePt t="76246" x="7037388" y="5000625"/>
          <p14:tracePt t="76262" x="7054850" y="5000625"/>
          <p14:tracePt t="76279" x="7072313" y="5000625"/>
          <p14:tracePt t="76310" x="7081838" y="5000625"/>
          <p14:tracePt t="76318" x="7099300" y="5000625"/>
          <p14:tracePt t="76342" x="7116763" y="5000625"/>
          <p14:tracePt t="76350" x="7134225" y="5000625"/>
          <p14:tracePt t="76360" x="7143750" y="5000625"/>
          <p14:tracePt t="76378" x="7153275" y="5000625"/>
          <p14:tracePt t="76393" x="7161213" y="5000625"/>
          <p14:tracePt t="76615" x="7170738" y="5000625"/>
          <p14:tracePt t="76622" x="7170738" y="5010150"/>
          <p14:tracePt t="76630" x="7180263" y="5027613"/>
          <p14:tracePt t="76644" x="7188200" y="5027613"/>
          <p14:tracePt t="76662" x="7224713" y="5045075"/>
          <p14:tracePt t="76678" x="7232650" y="5045075"/>
          <p14:tracePt t="76790" x="7242175" y="5045075"/>
          <p14:tracePt t="76822" x="7259638" y="5045075"/>
          <p14:tracePt t="76838" x="7269163" y="5045075"/>
          <p14:tracePt t="76870" x="7277100" y="5054600"/>
          <p14:tracePt t="76934" x="7286625" y="5054600"/>
          <p14:tracePt t="76942" x="7296150" y="5054600"/>
          <p14:tracePt t="77063" x="7323138" y="5054600"/>
          <p14:tracePt t="77070" x="7331075" y="5054600"/>
          <p14:tracePt t="77086" x="7358063" y="5054600"/>
          <p14:tracePt t="77110" x="7367588" y="5054600"/>
          <p14:tracePt t="77159" x="7385050" y="5054600"/>
          <p14:tracePt t="77191" x="7412038" y="5062538"/>
          <p14:tracePt t="77222" x="7429500" y="5062538"/>
          <p14:tracePt t="77238" x="7446963" y="5081588"/>
          <p14:tracePt t="77254" x="7456488" y="5081588"/>
          <p14:tracePt t="77286" x="7473950" y="5081588"/>
          <p14:tracePt t="77294" x="7483475" y="5081588"/>
          <p14:tracePt t="77302" x="7491413" y="5081588"/>
          <p14:tracePt t="77312" x="7500938" y="5081588"/>
          <p14:tracePt t="77329" x="7518400" y="5081588"/>
          <p14:tracePt t="77559" x="7545388" y="5089525"/>
          <p14:tracePt t="77574" x="7554913" y="5089525"/>
          <p14:tracePt t="77582" x="7562850" y="5089525"/>
          <p14:tracePt t="77596" x="7581900" y="5089525"/>
          <p14:tracePt t="77612" x="7608888" y="5099050"/>
          <p14:tracePt t="77629" x="7670800" y="5099050"/>
          <p14:tracePt t="77646" x="7697788" y="5099050"/>
          <p14:tracePt t="78118" x="7680325" y="5099050"/>
          <p14:tracePt t="78127" x="7670800" y="5089525"/>
          <p14:tracePt t="78134" x="7661275" y="5089525"/>
          <p14:tracePt t="78147" x="7626350" y="5081588"/>
          <p14:tracePt t="78163" x="7599363" y="5081588"/>
          <p14:tracePt t="78180" x="7581900" y="5081588"/>
          <p14:tracePt t="78198" x="7562850" y="5081588"/>
          <p14:tracePt t="78302" x="7554913" y="5081588"/>
          <p14:tracePt t="78310" x="7545388" y="5081588"/>
          <p14:tracePt t="78366" x="7527925" y="5081588"/>
          <p14:tracePt t="79674" x="7518400" y="5081588"/>
          <p14:tracePt t="79698" x="7537450" y="5081588"/>
          <p14:tracePt t="79706" x="7554913" y="5081588"/>
          <p14:tracePt t="79716" x="7589838" y="5081588"/>
          <p14:tracePt t="79733" x="7697788" y="5081588"/>
          <p14:tracePt t="79750" x="7831138" y="5081588"/>
          <p14:tracePt t="79766" x="7966075" y="5081588"/>
          <p14:tracePt t="79783" x="8089900" y="5081588"/>
          <p14:tracePt t="79800" x="8215313" y="5081588"/>
          <p14:tracePt t="79816" x="8331200" y="5081588"/>
          <p14:tracePt t="79833" x="8501063" y="5072063"/>
          <p14:tracePt t="79850" x="8589963" y="5054600"/>
          <p14:tracePt t="79866" x="8653463" y="5045075"/>
          <p14:tracePt t="79883" x="8715375" y="5027613"/>
          <p14:tracePt t="79900" x="8759825" y="5027613"/>
          <p14:tracePt t="79916" x="8840788" y="5027613"/>
          <p14:tracePt t="79933" x="8902700" y="5027613"/>
          <p14:tracePt t="79950" x="8974138" y="5027613"/>
          <p14:tracePt t="79967" x="9055100" y="5027613"/>
          <p14:tracePt t="79983" x="9109075" y="5027613"/>
          <p14:tracePt t="80001" x="9161463" y="5027613"/>
          <p14:tracePt t="80018" x="9224963" y="5027613"/>
          <p14:tracePt t="80034" x="9269413" y="5027613"/>
          <p14:tracePt t="80051" x="9296400" y="5027613"/>
          <p14:tracePt t="80067" x="9340850" y="5027613"/>
          <p14:tracePt t="80084" x="9394825" y="5027613"/>
          <p14:tracePt t="80101" x="9456738" y="5027613"/>
          <p14:tracePt t="80117" x="9518650" y="5027613"/>
          <p14:tracePt t="80134" x="9609138" y="5027613"/>
          <p14:tracePt t="80150" x="9705975" y="5027613"/>
          <p14:tracePt t="80167" x="9813925" y="5027613"/>
          <p14:tracePt t="80169" x="9885363" y="5027613"/>
          <p14:tracePt t="80184" x="9939338" y="5027613"/>
          <p14:tracePt t="80201" x="10072688" y="5027613"/>
          <p14:tracePt t="80217" x="10304463" y="5027613"/>
          <p14:tracePt t="80234" x="10447338" y="5027613"/>
          <p14:tracePt t="80251" x="10518775" y="5027613"/>
          <p14:tracePt t="80267" x="10545763" y="5027613"/>
          <p14:tracePt t="80284" x="10555288" y="5027613"/>
          <p14:tracePt t="80362" x="10572750" y="5027613"/>
          <p14:tracePt t="80370" x="10582275" y="5027613"/>
          <p14:tracePt t="80386" x="10609263" y="5027613"/>
          <p14:tracePt t="80394" x="10617200" y="5027613"/>
          <p14:tracePt t="80403" x="10634663" y="5027613"/>
          <p14:tracePt t="80417" x="10671175" y="5027613"/>
          <p14:tracePt t="80434" x="10688638" y="5027613"/>
          <p14:tracePt t="80451" x="10715625" y="5027613"/>
          <p14:tracePt t="80468" x="10742613" y="5027613"/>
          <p14:tracePt t="80501" x="10752138" y="5027613"/>
          <p14:tracePt t="80518" x="10760075" y="5027613"/>
          <p14:tracePt t="80571" x="10777538" y="5027613"/>
          <p14:tracePt t="82358" x="10777538" y="5037138"/>
          <p14:tracePt t="82366" x="10769600" y="5037138"/>
          <p14:tracePt t="82439" x="10760075" y="5045075"/>
          <p14:tracePt t="83503" x="10752138" y="5045075"/>
          <p14:tracePt t="83679" x="10760075" y="5045075"/>
          <p14:tracePt t="83686" x="10769600" y="5045075"/>
          <p14:tracePt t="83694" x="10796588" y="5045075"/>
          <p14:tracePt t="83706" x="10814050" y="5045075"/>
          <p14:tracePt t="83724" x="10841038" y="5045075"/>
          <p14:tracePt t="83740" x="10858500" y="5045075"/>
          <p14:tracePt t="83757" x="10875963" y="5045075"/>
          <p14:tracePt t="84571" x="10895013" y="5045075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CaixaDeTexto 4"/>
          <p:cNvSpPr txBox="1">
            <a:spLocks noChangeArrowheads="1"/>
          </p:cNvSpPr>
          <p:nvPr/>
        </p:nvSpPr>
        <p:spPr bwMode="auto">
          <a:xfrm>
            <a:off x="4056531" y="1153342"/>
            <a:ext cx="4082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4000" b="1" dirty="0">
                <a:latin typeface="Calibri" panose="020F0502020204030204" pitchFamily="34" charset="0"/>
              </a:rPr>
              <a:t>LEI </a:t>
            </a:r>
            <a:r>
              <a:rPr lang="pt-BR" altLang="pt-BR" sz="4000" b="1" dirty="0" smtClean="0">
                <a:latin typeface="Calibri" panose="020F0502020204030204" pitchFamily="34" charset="0"/>
              </a:rPr>
              <a:t>9.433/1997</a:t>
            </a:r>
            <a:endParaRPr lang="pt-BR" altLang="pt-BR" sz="4000" b="1" dirty="0">
              <a:latin typeface="Calibri" panose="020F0502020204030204" pitchFamily="34" charset="0"/>
            </a:endParaRPr>
          </a:p>
        </p:txBody>
      </p:sp>
      <p:pic>
        <p:nvPicPr>
          <p:cNvPr id="615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556" y="2805114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176" y="2808288"/>
            <a:ext cx="2790825" cy="181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769" y="2781301"/>
            <a:ext cx="2454275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556" y="4724400"/>
            <a:ext cx="1330325" cy="199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530" y="317775"/>
            <a:ext cx="2498514" cy="2379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6" y="317775"/>
            <a:ext cx="2497035" cy="2355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13"/>
          <p:cNvPicPr>
            <a:picLocks noChangeAspect="1" noChangeArrowheads="1"/>
          </p:cNvPicPr>
          <p:nvPr/>
        </p:nvPicPr>
        <p:blipFill>
          <a:blip r:embed="rId10">
            <a:lum brigh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4657" y="4737101"/>
            <a:ext cx="2592387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1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864" y="4724401"/>
            <a:ext cx="2751137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8" name="Picture 1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475" y="4737101"/>
            <a:ext cx="1512888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64"/>
    </mc:Choice>
    <mc:Fallback xmlns="">
      <p:transition spd="slow" advTm="14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1847850" y="836613"/>
            <a:ext cx="8820150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1847850" y="260350"/>
            <a:ext cx="80645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dirty="0">
                <a:solidFill>
                  <a:srgbClr val="0000CC"/>
                </a:solidFill>
                <a:latin typeface="+mn-lt"/>
                <a:cs typeface="+mn-cs"/>
              </a:rPr>
              <a:t>PRINCÍPIOS BÁSICOS	</a:t>
            </a:r>
          </a:p>
        </p:txBody>
      </p:sp>
      <p:sp>
        <p:nvSpPr>
          <p:cNvPr id="17413" name="CaixaDeTexto 6"/>
          <p:cNvSpPr txBox="1">
            <a:spLocks noChangeArrowheads="1"/>
          </p:cNvSpPr>
          <p:nvPr/>
        </p:nvSpPr>
        <p:spPr bwMode="auto">
          <a:xfrm>
            <a:off x="1992313" y="1196975"/>
            <a:ext cx="8496300" cy="524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Aft>
                <a:spcPts val="1200"/>
              </a:spcAft>
              <a:defRPr/>
            </a:pPr>
            <a:r>
              <a:rPr lang="pt-BR" sz="2000" b="1" dirty="0">
                <a:solidFill>
                  <a:srgbClr val="3333FF"/>
                </a:solidFill>
                <a:latin typeface="Arial" charset="0"/>
                <a:cs typeface="Arial" charset="0"/>
              </a:rPr>
              <a:t>1 – BACIA HIDROGRÁFICA = UNIDADE DE PLANEJAMENTO</a:t>
            </a:r>
          </a:p>
          <a:p>
            <a:pPr marL="712788" lvl="1" indent="-255588" algn="just">
              <a:buFont typeface="Wingdings" pitchFamily="2" charset="2"/>
              <a:buChar char="Ø"/>
              <a:defRPr/>
            </a:pPr>
            <a:r>
              <a:rPr lang="pt-BR" dirty="0">
                <a:solidFill>
                  <a:srgbClr val="3333FF"/>
                </a:solidFill>
                <a:latin typeface="Arial" charset="0"/>
                <a:cs typeface="Arial" charset="0"/>
              </a:rPr>
              <a:t>Balanço hídrico  </a:t>
            </a:r>
            <a:r>
              <a:rPr lang="pt-BR" dirty="0">
                <a:solidFill>
                  <a:srgbClr val="3333FF"/>
                </a:solidFill>
                <a:latin typeface="Arial" charset="0"/>
                <a:cs typeface="Arial" charset="0"/>
                <a:sym typeface="Symbol"/>
              </a:rPr>
              <a:t></a:t>
            </a:r>
            <a:r>
              <a:rPr lang="pt-BR" dirty="0">
                <a:solidFill>
                  <a:srgbClr val="3333FF"/>
                </a:solidFill>
                <a:latin typeface="Arial" charset="0"/>
                <a:cs typeface="Arial" charset="0"/>
              </a:rPr>
              <a:t>  Disponibilidades x Demandas</a:t>
            </a:r>
          </a:p>
          <a:p>
            <a:pPr algn="just">
              <a:defRPr/>
            </a:pPr>
            <a:endParaRPr lang="pt-BR" b="1" dirty="0">
              <a:solidFill>
                <a:srgbClr val="3333FF"/>
              </a:solidFill>
              <a:latin typeface="Arial" charset="0"/>
              <a:cs typeface="Arial" charset="0"/>
            </a:endParaRPr>
          </a:p>
          <a:p>
            <a:pPr algn="just">
              <a:spcAft>
                <a:spcPts val="1200"/>
              </a:spcAft>
              <a:defRPr/>
            </a:pPr>
            <a:r>
              <a:rPr lang="pt-BR" sz="2000" b="1" dirty="0">
                <a:solidFill>
                  <a:srgbClr val="3333FF"/>
                </a:solidFill>
                <a:latin typeface="Arial" charset="0"/>
                <a:cs typeface="Arial" charset="0"/>
              </a:rPr>
              <a:t>2 – USOS MÚLTIPLOS DA ÁGUA</a:t>
            </a:r>
          </a:p>
          <a:p>
            <a:pPr marL="712788" lvl="1" indent="-255588" algn="just">
              <a:buFont typeface="Wingdings" pitchFamily="2" charset="2"/>
              <a:buChar char="Ø"/>
              <a:defRPr/>
            </a:pPr>
            <a:r>
              <a:rPr lang="pt-BR" dirty="0">
                <a:solidFill>
                  <a:srgbClr val="3333FF"/>
                </a:solidFill>
                <a:latin typeface="Arial" charset="0"/>
                <a:cs typeface="Arial" charset="0"/>
              </a:rPr>
              <a:t>Eletricidade	Doméstico	   Rural	         Industrial	      Lazer </a:t>
            </a:r>
          </a:p>
          <a:p>
            <a:pPr algn="just">
              <a:defRPr/>
            </a:pPr>
            <a:endParaRPr lang="pt-BR" b="1" dirty="0">
              <a:solidFill>
                <a:srgbClr val="3333FF"/>
              </a:solidFill>
              <a:latin typeface="Arial" charset="0"/>
              <a:cs typeface="Arial" charset="0"/>
            </a:endParaRPr>
          </a:p>
          <a:p>
            <a:pPr algn="just">
              <a:spcAft>
                <a:spcPts val="1200"/>
              </a:spcAft>
              <a:defRPr/>
            </a:pPr>
            <a:r>
              <a:rPr lang="pt-BR" sz="2000" b="1" dirty="0">
                <a:solidFill>
                  <a:srgbClr val="3333FF"/>
                </a:solidFill>
                <a:latin typeface="Arial" charset="0"/>
                <a:cs typeface="Arial" charset="0"/>
              </a:rPr>
              <a:t>3 – ÁGUA = BEM FINITO E VULNERÁVEL</a:t>
            </a:r>
          </a:p>
          <a:p>
            <a:pPr marL="712788" lvl="1" indent="-255588" algn="just">
              <a:buFont typeface="Wingdings" pitchFamily="2" charset="2"/>
              <a:buChar char="Ø"/>
              <a:defRPr/>
            </a:pPr>
            <a:r>
              <a:rPr lang="pt-BR" dirty="0">
                <a:solidFill>
                  <a:srgbClr val="3333FF"/>
                </a:solidFill>
                <a:latin typeface="Arial" charset="0"/>
                <a:cs typeface="Arial" charset="0"/>
              </a:rPr>
              <a:t>Utilização preservacionista (Quantidade e Qualidade)</a:t>
            </a:r>
          </a:p>
          <a:p>
            <a:pPr algn="just">
              <a:defRPr/>
            </a:pPr>
            <a:endParaRPr lang="pt-BR" b="1" dirty="0">
              <a:solidFill>
                <a:srgbClr val="3333FF"/>
              </a:solidFill>
              <a:latin typeface="Arial" charset="0"/>
              <a:cs typeface="Arial" charset="0"/>
            </a:endParaRPr>
          </a:p>
          <a:p>
            <a:pPr algn="just">
              <a:spcAft>
                <a:spcPts val="1200"/>
              </a:spcAft>
              <a:defRPr/>
            </a:pPr>
            <a:r>
              <a:rPr lang="pt-BR" sz="2000" b="1" dirty="0">
                <a:solidFill>
                  <a:srgbClr val="3333FF"/>
                </a:solidFill>
                <a:latin typeface="Arial" charset="0"/>
                <a:cs typeface="Arial" charset="0"/>
              </a:rPr>
              <a:t>4 – VALOR ECONÔMICO DA ÁGUA</a:t>
            </a:r>
          </a:p>
          <a:p>
            <a:pPr marL="712788" lvl="1" indent="-255588" algn="just">
              <a:buFont typeface="Wingdings" pitchFamily="2" charset="2"/>
              <a:buChar char="Ø"/>
              <a:defRPr/>
            </a:pPr>
            <a:r>
              <a:rPr lang="pt-BR" dirty="0">
                <a:solidFill>
                  <a:srgbClr val="3333FF"/>
                </a:solidFill>
                <a:latin typeface="Arial" charset="0"/>
                <a:cs typeface="Arial" charset="0"/>
              </a:rPr>
              <a:t>Uso racional = Base para cobrança pelo uso da água</a:t>
            </a:r>
          </a:p>
          <a:p>
            <a:pPr algn="just">
              <a:defRPr/>
            </a:pPr>
            <a:endParaRPr lang="pt-BR" b="1" dirty="0">
              <a:solidFill>
                <a:srgbClr val="3333FF"/>
              </a:solidFill>
              <a:latin typeface="Arial" charset="0"/>
              <a:cs typeface="Arial" charset="0"/>
            </a:endParaRPr>
          </a:p>
          <a:p>
            <a:pPr algn="just">
              <a:spcAft>
                <a:spcPts val="1200"/>
              </a:spcAft>
              <a:defRPr/>
            </a:pPr>
            <a:r>
              <a:rPr lang="pt-BR" sz="2000" b="1" dirty="0">
                <a:solidFill>
                  <a:srgbClr val="3333FF"/>
                </a:solidFill>
                <a:latin typeface="Arial" charset="0"/>
                <a:cs typeface="Arial" charset="0"/>
              </a:rPr>
              <a:t>5 – GESTÃO DE RECURSOS HÍDRICOS</a:t>
            </a:r>
          </a:p>
          <a:p>
            <a:pPr marL="730250" lvl="1" indent="-273050" algn="just"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pt-BR" dirty="0">
                <a:solidFill>
                  <a:srgbClr val="3333FF"/>
                </a:solidFill>
                <a:latin typeface="Arial" charset="0"/>
                <a:cs typeface="Arial" charset="0"/>
              </a:rPr>
              <a:t>Descentralizada + Participativa</a:t>
            </a:r>
          </a:p>
          <a:p>
            <a:pPr marL="730250" lvl="1" indent="-273050" algn="just">
              <a:buFont typeface="Wingdings" pitchFamily="2" charset="2"/>
              <a:buChar char="Ø"/>
              <a:defRPr/>
            </a:pPr>
            <a:r>
              <a:rPr lang="pt-BR" dirty="0">
                <a:solidFill>
                  <a:srgbClr val="3333FF"/>
                </a:solidFill>
                <a:latin typeface="Arial" charset="0"/>
                <a:cs typeface="Arial" charset="0"/>
              </a:rPr>
              <a:t>Instrumentos de gestão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529"/>
    </mc:Choice>
    <mc:Fallback xmlns="">
      <p:transition spd="slow" advTm="120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4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4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4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4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4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4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4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4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4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4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4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4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4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4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4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4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4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4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41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41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413" grpId="0" build="p"/>
    </p:bldLst>
  </p:timing>
  <p:extLst>
    <p:ext uri="{3A86A75C-4F4B-4683-9AE1-C65F6400EC91}">
      <p14:laserTraceLst xmlns:p14="http://schemas.microsoft.com/office/powerpoint/2010/main">
        <p14:tracePtLst>
          <p14:tracePt t="7788" x="10895013" y="5062538"/>
          <p14:tracePt t="7795" x="10885488" y="5089525"/>
          <p14:tracePt t="7803" x="10885488" y="5108575"/>
          <p14:tracePt t="7814" x="10885488" y="5143500"/>
          <p14:tracePt t="7830" x="10902950" y="5180013"/>
          <p14:tracePt t="7847" x="10902950" y="5241925"/>
          <p14:tracePt t="7864" x="10895013" y="5241925"/>
          <p14:tracePt t="8547" x="10885488" y="5241925"/>
          <p14:tracePt t="8555" x="10875963" y="5241925"/>
          <p14:tracePt t="8565" x="10858500" y="5232400"/>
          <p14:tracePt t="8582" x="10868025" y="5224463"/>
          <p14:tracePt t="8598" x="10868025" y="5180013"/>
          <p14:tracePt t="8615" x="10823575" y="5160963"/>
          <p14:tracePt t="8632" x="10777538" y="5126038"/>
          <p14:tracePt t="8649" x="10760075" y="5089525"/>
          <p14:tracePt t="8666" x="10760075" y="5062538"/>
          <p14:tracePt t="8682" x="10760075" y="5027613"/>
          <p14:tracePt t="8699" x="10760075" y="5010150"/>
          <p14:tracePt t="8716" x="10742613" y="4991100"/>
          <p14:tracePt t="8732" x="10706100" y="4965700"/>
          <p14:tracePt t="8749" x="10688638" y="4956175"/>
          <p14:tracePt t="8765" x="10671175" y="4946650"/>
          <p14:tracePt t="8782" x="10661650" y="4929188"/>
          <p14:tracePt t="8799" x="10634663" y="4894263"/>
          <p14:tracePt t="8816" x="10599738" y="4875213"/>
          <p14:tracePt t="27079" x="10599738" y="4867275"/>
          <p14:tracePt t="27095" x="10582275" y="4867275"/>
          <p14:tracePt t="27102" x="10563225" y="4875213"/>
          <p14:tracePt t="27115" x="10545763" y="4894263"/>
          <p14:tracePt t="27132" x="10518775" y="4894263"/>
          <p14:tracePt t="27149" x="10491788" y="4946650"/>
          <p14:tracePt t="27166" x="10447338" y="5018088"/>
          <p14:tracePt t="27182" x="10420350" y="5062538"/>
          <p14:tracePt t="27199" x="10348913" y="5108575"/>
          <p14:tracePt t="27215" x="10331450" y="5126038"/>
          <p14:tracePt t="28147" x="10313988" y="5133975"/>
          <p14:tracePt t="28155" x="10304463" y="5133975"/>
          <p14:tracePt t="28171" x="10296525" y="5116513"/>
          <p14:tracePt t="28210" x="10287000" y="5108575"/>
          <p14:tracePt t="28219" x="10277475" y="5099050"/>
          <p14:tracePt t="28227" x="10260013" y="5089525"/>
          <p14:tracePt t="28236" x="10225088" y="5081588"/>
          <p14:tracePt t="28251" x="10180638" y="5045075"/>
          <p14:tracePt t="58919" x="10161588" y="5045075"/>
          <p14:tracePt t="58926" x="10153650" y="5045075"/>
          <p14:tracePt t="58939" x="10117138" y="5045075"/>
          <p14:tracePt t="58956" x="10001250" y="5045075"/>
          <p14:tracePt t="58972" x="9983788" y="5037138"/>
          <p14:tracePt t="58990" x="9966325" y="5027613"/>
          <p14:tracePt t="59006" x="9912350" y="5018088"/>
          <p14:tracePt t="59023" x="9804400" y="5010150"/>
          <p14:tracePt t="59039" x="9491663" y="4973638"/>
          <p14:tracePt t="59056" x="8902700" y="4946650"/>
          <p14:tracePt t="59072" x="8205788" y="4946650"/>
          <p14:tracePt t="59089" x="7527925" y="4946650"/>
          <p14:tracePt t="59106" x="6983413" y="4911725"/>
          <p14:tracePt t="59122" x="6616700" y="4867275"/>
          <p14:tracePt t="59139" x="6296025" y="4822825"/>
          <p14:tracePt t="59156" x="5902325" y="4768850"/>
          <p14:tracePt t="59174" x="5429250" y="4732338"/>
          <p14:tracePt t="59190" x="4830763" y="4670425"/>
          <p14:tracePt t="59206" x="4581525" y="4616450"/>
          <p14:tracePt t="59223" x="4340225" y="4562475"/>
          <p14:tracePt t="59239" x="4062413" y="4510088"/>
          <p14:tracePt t="59256" x="3786188" y="4473575"/>
          <p14:tracePt t="59273" x="3473450" y="4438650"/>
          <p14:tracePt t="59289" x="3241675" y="4419600"/>
          <p14:tracePt t="59306" x="3017838" y="4384675"/>
          <p14:tracePt t="59323" x="2840038" y="4367213"/>
          <p14:tracePt t="59339" x="2679700" y="4340225"/>
          <p14:tracePt t="59357" x="2527300" y="4303713"/>
          <p14:tracePt t="59373" x="2116138" y="4251325"/>
          <p14:tracePt t="59390" x="1704975" y="4197350"/>
          <p14:tracePt t="59407" x="1231900" y="4170363"/>
          <p14:tracePt t="59423" x="812800" y="4125913"/>
          <p14:tracePt t="59440" x="581025" y="4098925"/>
          <p14:tracePt t="59457" x="428625" y="4081463"/>
          <p14:tracePt t="59473" x="419100" y="4081463"/>
          <p14:tracePt t="59559" x="411163" y="4081463"/>
          <p14:tracePt t="59575" x="446088" y="4108450"/>
          <p14:tracePt t="59582" x="446088" y="4116388"/>
          <p14:tracePt t="59591" x="455613" y="4116388"/>
          <p14:tracePt t="59607" x="536575" y="4133850"/>
          <p14:tracePt t="59623" x="581025" y="4160838"/>
          <p14:tracePt t="59640" x="615950" y="4187825"/>
          <p14:tracePt t="59657" x="660400" y="4205288"/>
          <p14:tracePt t="59674" x="669925" y="4224338"/>
          <p14:tracePt t="59690" x="679450" y="4259263"/>
          <p14:tracePt t="59707" x="696913" y="4286250"/>
          <p14:tracePt t="59724" x="704850" y="4313238"/>
          <p14:tracePt t="59740" x="723900" y="4348163"/>
          <p14:tracePt t="59758" x="768350" y="4375150"/>
          <p14:tracePt t="59774" x="830263" y="4411663"/>
          <p14:tracePt t="59790" x="901700" y="4429125"/>
          <p14:tracePt t="59807" x="965200" y="4438650"/>
          <p14:tracePt t="59824" x="1044575" y="4456113"/>
          <p14:tracePt t="59841" x="1116013" y="4465638"/>
          <p14:tracePt t="59858" x="1160463" y="4473575"/>
          <p14:tracePt t="59874" x="1223963" y="4491038"/>
          <p14:tracePt t="59891" x="1285875" y="4491038"/>
          <p14:tracePt t="59907" x="1384300" y="4500563"/>
          <p14:tracePt t="59924" x="1473200" y="4527550"/>
          <p14:tracePt t="59941" x="1581150" y="4537075"/>
          <p14:tracePt t="59958" x="1731963" y="4572000"/>
          <p14:tracePt t="59974" x="1857375" y="4608513"/>
          <p14:tracePt t="59991" x="1946275" y="4625975"/>
          <p14:tracePt t="60199" x="1946275" y="4608513"/>
          <p14:tracePt t="60206" x="1946275" y="4598988"/>
          <p14:tracePt t="60231" x="1938338" y="4598988"/>
          <p14:tracePt t="60246" x="1938338" y="4589463"/>
          <p14:tracePt t="60254" x="1928813" y="4589463"/>
          <p14:tracePt t="60263" x="1928813" y="4581525"/>
          <p14:tracePt t="60279" x="1928813" y="4572000"/>
          <p14:tracePt t="60291" x="1919288" y="4562475"/>
          <p14:tracePt t="60308" x="1919288" y="4545013"/>
          <p14:tracePt t="60325" x="1893888" y="4527550"/>
          <p14:tracePt t="60342" x="1874838" y="4500563"/>
          <p14:tracePt t="60439" x="1866900" y="4491038"/>
          <p14:tracePt t="60446" x="1866900" y="4483100"/>
          <p14:tracePt t="60458" x="1857375" y="4483100"/>
          <p14:tracePt t="60651" x="1839913" y="4483100"/>
          <p14:tracePt t="60666" x="1822450" y="4473575"/>
          <p14:tracePt t="60747" x="1812925" y="4465638"/>
          <p14:tracePt t="60754" x="1803400" y="4456113"/>
          <p14:tracePt t="86322" x="1795463" y="4456113"/>
          <p14:tracePt t="86354" x="1795463" y="4465638"/>
          <p14:tracePt t="86362" x="1795463" y="4473575"/>
          <p14:tracePt t="86371" x="1803400" y="4491038"/>
          <p14:tracePt t="86389" x="1822450" y="4518025"/>
          <p14:tracePt t="86405" x="1830388" y="4545013"/>
          <p14:tracePt t="86422" x="1847850" y="4581525"/>
          <p14:tracePt t="86439" x="1884363" y="4633913"/>
          <p14:tracePt t="86455" x="1938338" y="4732338"/>
          <p14:tracePt t="86472" x="2036763" y="4875213"/>
          <p14:tracePt t="86490" x="2133600" y="5010150"/>
          <p14:tracePt t="86506" x="2268538" y="5160963"/>
          <p14:tracePt t="86522" x="2295525" y="5187950"/>
          <p14:tracePt t="86563" x="2312988" y="5205413"/>
          <p14:tracePt t="86572" x="2322513" y="5214938"/>
          <p14:tracePt t="86588" x="2339975" y="5232400"/>
          <p14:tracePt t="86605" x="2366963" y="5259388"/>
          <p14:tracePt t="86622" x="2384425" y="5295900"/>
          <p14:tracePt t="86639" x="2384425" y="5322888"/>
          <p14:tracePt t="86678" x="2374900" y="5322888"/>
          <p14:tracePt t="86688" x="2366963" y="5322888"/>
          <p14:tracePt t="87175" x="2401888" y="5295900"/>
          <p14:tracePt t="87182" x="2428875" y="5286375"/>
          <p14:tracePt t="87191" x="2428875" y="5268913"/>
          <p14:tracePt t="87206" x="2428875" y="5251450"/>
          <p14:tracePt t="87255" x="2428875" y="5232400"/>
          <p14:tracePt t="87262" x="2428875" y="5224463"/>
          <p14:tracePt t="87303" x="2428875" y="5214938"/>
          <p14:tracePt t="87319" x="2428875" y="5205413"/>
          <p14:tracePt t="87478" x="2428875" y="5197475"/>
          <p14:tracePt t="87487" x="2428875" y="5187950"/>
          <p14:tracePt t="91847" x="2411413" y="5187950"/>
          <p14:tracePt t="91895" x="2401888" y="5187950"/>
          <p14:tracePt t="91902" x="2393950" y="5187950"/>
          <p14:tracePt t="91915" x="2384425" y="5170488"/>
          <p14:tracePt t="91932" x="2374900" y="5170488"/>
          <p14:tracePt t="91958" x="2366963" y="5170488"/>
          <p14:tracePt t="91967" x="2357438" y="5160963"/>
          <p14:tracePt t="92198" x="2347913" y="5160963"/>
          <p14:tracePt t="92223" x="2357438" y="5180013"/>
          <p14:tracePt t="92230" x="2366963" y="5180013"/>
          <p14:tracePt t="92238" x="2374900" y="5187950"/>
          <p14:tracePt t="92249" x="2401888" y="5205413"/>
          <p14:tracePt t="92266" x="2438400" y="5205413"/>
          <p14:tracePt t="92282" x="2509838" y="5214938"/>
          <p14:tracePt t="92299" x="2571750" y="5214938"/>
          <p14:tracePt t="92316" x="2741613" y="5214938"/>
          <p14:tracePt t="92318" x="2847975" y="5214938"/>
          <p14:tracePt t="92332" x="2965450" y="5232400"/>
          <p14:tracePt t="92350" x="3322638" y="5268913"/>
          <p14:tracePt t="92366" x="3571875" y="5295900"/>
          <p14:tracePt t="92382" x="3822700" y="5322888"/>
          <p14:tracePt t="92399" x="4054475" y="5357813"/>
          <p14:tracePt t="92415" x="4286250" y="5375275"/>
          <p14:tracePt t="92432" x="4527550" y="5375275"/>
          <p14:tracePt t="92449" x="4786313" y="5375275"/>
          <p14:tracePt t="92466" x="5062538" y="5375275"/>
          <p14:tracePt t="92482" x="5322888" y="5375275"/>
          <p14:tracePt t="92499" x="5527675" y="5375275"/>
          <p14:tracePt t="92516" x="5680075" y="5375275"/>
          <p14:tracePt t="92533" x="5813425" y="5375275"/>
          <p14:tracePt t="92550" x="6018213" y="5375275"/>
          <p14:tracePt t="92566" x="6197600" y="5375275"/>
          <p14:tracePt t="92582" x="6419850" y="5375275"/>
          <p14:tracePt t="92600" x="6688138" y="5375275"/>
          <p14:tracePt t="92616" x="6956425" y="5375275"/>
          <p14:tracePt t="92632" x="7188200" y="5375275"/>
          <p14:tracePt t="92649" x="7402513" y="5375275"/>
          <p14:tracePt t="92666" x="7581900" y="5375275"/>
          <p14:tracePt t="92683" x="7742238" y="5375275"/>
          <p14:tracePt t="92699" x="7875588" y="5375275"/>
          <p14:tracePt t="92716" x="7939088" y="5375275"/>
          <p14:tracePt t="92734" x="7983538" y="5375275"/>
          <p14:tracePt t="92750" x="8054975" y="5348288"/>
          <p14:tracePt t="92766" x="8108950" y="5322888"/>
          <p14:tracePt t="92783" x="8161338" y="5313363"/>
          <p14:tracePt t="92800" x="8286750" y="5276850"/>
          <p14:tracePt t="92817" x="8429625" y="5241925"/>
          <p14:tracePt t="92833" x="8582025" y="5214938"/>
          <p14:tracePt t="92850" x="8697913" y="5187950"/>
          <p14:tracePt t="92866" x="8705850" y="5187950"/>
          <p14:tracePt t="93014" x="8715375" y="5170488"/>
          <p14:tracePt t="93022" x="8724900" y="5160963"/>
          <p14:tracePt t="93033" x="8724900" y="5153025"/>
          <p14:tracePt t="93050" x="8724900" y="5126038"/>
          <p14:tracePt t="93067" x="8724900" y="5089525"/>
          <p14:tracePt t="93083" x="8724900" y="5062538"/>
          <p14:tracePt t="93100" x="8724900" y="5054600"/>
          <p14:tracePt t="93206" x="8724900" y="5045075"/>
          <p14:tracePt t="93230" x="8705850" y="5045075"/>
          <p14:tracePt t="93238" x="8705850" y="5037138"/>
          <p14:tracePt t="93251" x="8688388" y="5027613"/>
          <p14:tracePt t="93267" x="8661400" y="5027613"/>
          <p14:tracePt t="93284" x="8599488" y="5000625"/>
          <p14:tracePt t="93301" x="8555038" y="4983163"/>
          <p14:tracePt t="93318" x="8545513" y="4983163"/>
          <p14:tracePt t="93446" x="8518525" y="4956175"/>
          <p14:tracePt t="93454" x="8510588" y="4956175"/>
          <p14:tracePt t="93462" x="8510588" y="4946650"/>
          <p14:tracePt t="93470" x="8501063" y="4946650"/>
          <p14:tracePt t="93558" x="8491538" y="4929188"/>
          <p14:tracePt t="93566" x="8483600" y="4919663"/>
          <p14:tracePt t="111018" x="8466138" y="4911725"/>
          <p14:tracePt t="111034" x="8447088" y="4919663"/>
          <p14:tracePt t="111042" x="8439150" y="4919663"/>
          <p14:tracePt t="111050" x="8429625" y="4929188"/>
          <p14:tracePt t="111066" x="8394700" y="4956175"/>
          <p14:tracePt t="111082" x="8385175" y="4973638"/>
          <p14:tracePt t="111099" x="8348663" y="5037138"/>
          <p14:tracePt t="111116" x="8286750" y="5081588"/>
          <p14:tracePt t="111132" x="8242300" y="5133975"/>
          <p14:tracePt t="111149" x="8205788" y="5180013"/>
          <p14:tracePt t="111166" x="8197850" y="5197475"/>
          <p14:tracePt t="111183" x="8161338" y="5251450"/>
          <p14:tracePt t="111199" x="8134350" y="5295900"/>
          <p14:tracePt t="111217" x="8116888" y="5330825"/>
          <p14:tracePt t="111233" x="8108950" y="5375275"/>
          <p14:tracePt t="111266" x="8108950" y="5402263"/>
          <p14:tracePt t="111300" x="8099425" y="5419725"/>
          <p14:tracePt t="111316" x="8099425" y="5438775"/>
          <p14:tracePt t="111333" x="8045450" y="5438775"/>
          <p14:tracePt t="111349" x="7991475" y="5438775"/>
          <p14:tracePt t="111366" x="7929563" y="5438775"/>
          <p14:tracePt t="111383" x="7894638" y="5438775"/>
          <p14:tracePt t="111400" x="7848600" y="5438775"/>
          <p14:tracePt t="111890" x="7840663" y="5438775"/>
          <p14:tracePt t="111911" x="7823200" y="5429250"/>
          <p14:tracePt t="111918" x="7813675" y="5429250"/>
          <p14:tracePt t="111958" x="7804150" y="5429250"/>
          <p14:tracePt t="111966" x="7796213" y="5429250"/>
          <p14:tracePt t="111974" x="7769225" y="5438775"/>
          <p14:tracePt t="111984" x="7759700" y="5438775"/>
          <p14:tracePt t="112006" x="7751763" y="5438775"/>
          <p14:tracePt t="112022" x="7751763" y="5446713"/>
          <p14:tracePt t="112422" x="7724775" y="5456238"/>
          <p14:tracePt t="112430" x="7724775" y="5465763"/>
          <p14:tracePt t="112438" x="7697788" y="5473700"/>
          <p14:tracePt t="112451" x="7661275" y="5491163"/>
          <p14:tracePt t="112469" x="7608888" y="5527675"/>
          <p14:tracePt t="112485" x="7554913" y="5562600"/>
          <p14:tracePt t="112502" x="7483475" y="5599113"/>
          <p14:tracePt t="112519" x="7412038" y="5643563"/>
          <p14:tracePt t="112535" x="7296150" y="5715000"/>
          <p14:tracePt t="112552" x="7153275" y="5768975"/>
          <p14:tracePt t="112568" x="7037388" y="5822950"/>
          <p14:tracePt t="112585" x="6956425" y="5867400"/>
          <p14:tracePt t="112602" x="6919913" y="5884863"/>
          <p14:tracePt t="112619" x="6902450" y="5902325"/>
          <p14:tracePt t="112635" x="6894513" y="5902325"/>
          <p14:tracePt t="112678" x="6875463" y="5902325"/>
          <p14:tracePt t="112687" x="6867525" y="5902325"/>
          <p14:tracePt t="112702" x="6848475" y="5902325"/>
          <p14:tracePt t="112720" x="6840538" y="5902325"/>
          <p14:tracePt t="112735" x="6813550" y="5911850"/>
          <p14:tracePt t="112769" x="6786563" y="5911850"/>
          <p14:tracePt t="112790" x="6777038" y="5911850"/>
          <p14:tracePt t="112854" x="6759575" y="5911850"/>
          <p14:tracePt t="112862" x="6751638" y="5911850"/>
          <p14:tracePt t="113326" x="6732588" y="5911850"/>
          <p14:tracePt t="113614" x="6715125" y="5911850"/>
          <p14:tracePt t="113630" x="6705600" y="5911850"/>
          <p14:tracePt t="113638" x="6697663" y="5929313"/>
          <p14:tracePt t="113646" x="6688138" y="5929313"/>
          <p14:tracePt t="113655" x="6680200" y="5929313"/>
          <p14:tracePt t="113670" x="6661150" y="5946775"/>
          <p14:tracePt t="113902" x="6653213" y="5946775"/>
          <p14:tracePt t="114110" x="6643688" y="5946775"/>
          <p14:tracePt t="114118" x="6634163" y="5946775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1692275" y="836613"/>
            <a:ext cx="8820150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1835944" y="260201"/>
            <a:ext cx="8532812" cy="554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000" dirty="0">
                <a:solidFill>
                  <a:srgbClr val="0000CC"/>
                </a:solidFill>
                <a:latin typeface="+mn-lt"/>
                <a:cs typeface="+mn-cs"/>
              </a:rPr>
              <a:t>INSTRUMENTOS DE POLÍTICA DE RECURSOS HÍDRICOS</a:t>
            </a:r>
          </a:p>
        </p:txBody>
      </p:sp>
      <p:sp>
        <p:nvSpPr>
          <p:cNvPr id="17413" name="CaixaDeTexto 6"/>
          <p:cNvSpPr txBox="1">
            <a:spLocks noChangeArrowheads="1"/>
          </p:cNvSpPr>
          <p:nvPr/>
        </p:nvSpPr>
        <p:spPr bwMode="auto">
          <a:xfrm>
            <a:off x="2208213" y="981076"/>
            <a:ext cx="8280400" cy="558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Aft>
                <a:spcPts val="1200"/>
              </a:spcAft>
              <a:defRPr/>
            </a:pPr>
            <a:r>
              <a:rPr lang="pt-BR" sz="2000" b="1" dirty="0">
                <a:solidFill>
                  <a:srgbClr val="3333FF"/>
                </a:solidFill>
                <a:latin typeface="Arial" charset="0"/>
                <a:cs typeface="Arial" charset="0"/>
              </a:rPr>
              <a:t>1 – PLANO DE RECURSOS HÍDRICOS</a:t>
            </a:r>
          </a:p>
          <a:p>
            <a:pPr marL="712788" lvl="1" indent="-255588" algn="just">
              <a:buFont typeface="Wingdings" pitchFamily="2" charset="2"/>
              <a:buChar char="Ø"/>
              <a:defRPr/>
            </a:pPr>
            <a:r>
              <a:rPr lang="pt-BR" dirty="0">
                <a:solidFill>
                  <a:srgbClr val="3333FF"/>
                </a:solidFill>
                <a:latin typeface="Arial" charset="0"/>
                <a:cs typeface="Arial" charset="0"/>
              </a:rPr>
              <a:t>Situação atual, conflitos e soluções propostas</a:t>
            </a:r>
          </a:p>
          <a:p>
            <a:pPr algn="just">
              <a:defRPr/>
            </a:pPr>
            <a:endParaRPr lang="pt-BR" sz="1200" b="1" dirty="0">
              <a:solidFill>
                <a:srgbClr val="3333FF"/>
              </a:solidFill>
              <a:latin typeface="Arial" charset="0"/>
              <a:cs typeface="Arial" charset="0"/>
            </a:endParaRPr>
          </a:p>
          <a:p>
            <a:pPr algn="just">
              <a:spcAft>
                <a:spcPts val="1200"/>
              </a:spcAft>
              <a:defRPr/>
            </a:pPr>
            <a:r>
              <a:rPr lang="pt-BR" sz="2000" b="1" dirty="0">
                <a:solidFill>
                  <a:srgbClr val="3333FF"/>
                </a:solidFill>
                <a:latin typeface="Arial" charset="0"/>
                <a:cs typeface="Arial" charset="0"/>
              </a:rPr>
              <a:t>2 – ENQUADRAMENTO DOS CORPOS DE ÁGUA</a:t>
            </a:r>
          </a:p>
          <a:p>
            <a:pPr marL="712788" lvl="1" indent="-255588" algn="just"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pt-BR" dirty="0">
                <a:solidFill>
                  <a:srgbClr val="3333FF"/>
                </a:solidFill>
                <a:latin typeface="Arial" charset="0"/>
                <a:cs typeface="Arial" charset="0"/>
              </a:rPr>
              <a:t>Classes de uso preponderante (1 a 4)</a:t>
            </a:r>
          </a:p>
          <a:p>
            <a:pPr marL="712788" lvl="1" indent="-255588" algn="just">
              <a:buFont typeface="Wingdings" pitchFamily="2" charset="2"/>
              <a:buChar char="Ø"/>
              <a:defRPr/>
            </a:pPr>
            <a:r>
              <a:rPr lang="pt-BR" dirty="0">
                <a:solidFill>
                  <a:srgbClr val="3333FF"/>
                </a:solidFill>
                <a:latin typeface="Arial" charset="0"/>
                <a:cs typeface="Arial" charset="0"/>
              </a:rPr>
              <a:t>Metas de qualidade futura</a:t>
            </a:r>
          </a:p>
          <a:p>
            <a:pPr algn="just">
              <a:defRPr/>
            </a:pPr>
            <a:endParaRPr lang="pt-BR" sz="1200" b="1" dirty="0">
              <a:solidFill>
                <a:srgbClr val="3333FF"/>
              </a:solidFill>
              <a:latin typeface="Arial" charset="0"/>
              <a:cs typeface="Arial" charset="0"/>
            </a:endParaRPr>
          </a:p>
          <a:p>
            <a:pPr algn="just">
              <a:spcAft>
                <a:spcPts val="1200"/>
              </a:spcAft>
              <a:defRPr/>
            </a:pPr>
            <a:r>
              <a:rPr lang="pt-BR" sz="2000" b="1" dirty="0">
                <a:solidFill>
                  <a:srgbClr val="3333FF"/>
                </a:solidFill>
                <a:latin typeface="Arial" charset="0"/>
                <a:cs typeface="Arial" charset="0"/>
              </a:rPr>
              <a:t>3 – OUTORGA (de direito de uso dos recursos hídricos)</a:t>
            </a:r>
          </a:p>
          <a:p>
            <a:pPr marL="712788" lvl="1" indent="-255588" algn="just"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pt-BR" dirty="0">
                <a:solidFill>
                  <a:srgbClr val="3333FF"/>
                </a:solidFill>
                <a:latin typeface="Arial" charset="0"/>
                <a:cs typeface="Arial" charset="0"/>
              </a:rPr>
              <a:t>Autorização para uso de água</a:t>
            </a:r>
          </a:p>
          <a:p>
            <a:pPr marL="712788" lvl="1" indent="-255588" algn="just">
              <a:buFont typeface="Wingdings" pitchFamily="2" charset="2"/>
              <a:buChar char="Ø"/>
              <a:defRPr/>
            </a:pPr>
            <a:r>
              <a:rPr lang="pt-BR" dirty="0">
                <a:solidFill>
                  <a:srgbClr val="3333FF"/>
                </a:solidFill>
                <a:latin typeface="Arial" charset="0"/>
                <a:cs typeface="Arial" charset="0"/>
              </a:rPr>
              <a:t>Controle do uso de recursos hídricos</a:t>
            </a:r>
          </a:p>
          <a:p>
            <a:pPr algn="just">
              <a:defRPr/>
            </a:pPr>
            <a:endParaRPr lang="pt-BR" sz="1200" b="1" dirty="0">
              <a:solidFill>
                <a:srgbClr val="3333FF"/>
              </a:solidFill>
              <a:latin typeface="Arial" charset="0"/>
              <a:cs typeface="Arial" charset="0"/>
            </a:endParaRPr>
          </a:p>
          <a:p>
            <a:pPr algn="just">
              <a:spcAft>
                <a:spcPts val="1200"/>
              </a:spcAft>
              <a:defRPr/>
            </a:pPr>
            <a:r>
              <a:rPr lang="pt-BR" sz="2000" b="1" dirty="0">
                <a:solidFill>
                  <a:srgbClr val="3333FF"/>
                </a:solidFill>
                <a:latin typeface="Arial" charset="0"/>
                <a:cs typeface="Arial" charset="0"/>
              </a:rPr>
              <a:t>4 – COBRANÇA PELO USO DA ÁGUA</a:t>
            </a:r>
          </a:p>
          <a:p>
            <a:pPr marL="712788" lvl="1" indent="-255588" algn="just"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pt-BR" dirty="0">
                <a:solidFill>
                  <a:srgbClr val="3333FF"/>
                </a:solidFill>
                <a:latin typeface="Arial" charset="0"/>
                <a:cs typeface="Arial" charset="0"/>
              </a:rPr>
              <a:t>Harmonia entre usuários</a:t>
            </a:r>
          </a:p>
          <a:p>
            <a:pPr marL="712788" lvl="1" indent="-255588" algn="just">
              <a:buFont typeface="Wingdings" pitchFamily="2" charset="2"/>
              <a:buChar char="Ø"/>
              <a:defRPr/>
            </a:pPr>
            <a:r>
              <a:rPr lang="pt-BR" dirty="0">
                <a:solidFill>
                  <a:srgbClr val="3333FF"/>
                </a:solidFill>
                <a:latin typeface="Arial" charset="0"/>
                <a:cs typeface="Arial" charset="0"/>
              </a:rPr>
              <a:t>Redistribuição de custos sociais (Poluição, erosão, escassez etc.)</a:t>
            </a:r>
          </a:p>
          <a:p>
            <a:pPr algn="just">
              <a:defRPr/>
            </a:pPr>
            <a:endParaRPr lang="pt-BR" sz="1200" b="1" dirty="0">
              <a:solidFill>
                <a:srgbClr val="3333FF"/>
              </a:solidFill>
              <a:latin typeface="Arial" charset="0"/>
              <a:cs typeface="Arial" charset="0"/>
            </a:endParaRPr>
          </a:p>
          <a:p>
            <a:pPr algn="just">
              <a:spcAft>
                <a:spcPts val="1200"/>
              </a:spcAft>
              <a:defRPr/>
            </a:pPr>
            <a:r>
              <a:rPr lang="pt-BR" sz="2000" b="1" dirty="0">
                <a:solidFill>
                  <a:srgbClr val="3333FF"/>
                </a:solidFill>
                <a:latin typeface="Arial" charset="0"/>
                <a:cs typeface="Arial" charset="0"/>
              </a:rPr>
              <a:t>5 – SNIRH – Sist. Nac. de Informações sobre Recursos Hídricos</a:t>
            </a:r>
          </a:p>
          <a:p>
            <a:pPr marL="730250" lvl="1" indent="-273050" algn="just"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pt-BR" dirty="0">
                <a:solidFill>
                  <a:srgbClr val="3333FF"/>
                </a:solidFill>
                <a:latin typeface="Arial" charset="0"/>
                <a:cs typeface="Arial" charset="0"/>
              </a:rPr>
              <a:t>Base de dados sobre Recursos Hídricos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627"/>
    </mc:Choice>
    <mc:Fallback xmlns="">
      <p:transition spd="slow" advTm="1156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4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4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4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4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4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4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4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4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4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4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4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4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4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4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4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4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4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4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4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4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41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41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41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41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413" grpId="0" build="p"/>
    </p:bldLst>
  </p:timing>
  <p:extLst>
    <p:ext uri="{3A86A75C-4F4B-4683-9AE1-C65F6400EC91}">
      <p14:laserTraceLst xmlns:p14="http://schemas.microsoft.com/office/powerpoint/2010/main">
        <p14:tracePtLst>
          <p14:tracePt t="14729" x="6634163" y="5938838"/>
          <p14:tracePt t="14737" x="6643688" y="5938838"/>
          <p14:tracePt t="14747" x="6705600" y="5795963"/>
          <p14:tracePt t="14763" x="6840538" y="5446713"/>
          <p14:tracePt t="14781" x="6884988" y="5224463"/>
          <p14:tracePt t="14797" x="6929438" y="5010150"/>
          <p14:tracePt t="14800" x="6956425" y="4875213"/>
          <p14:tracePt t="14814" x="7018338" y="4697413"/>
          <p14:tracePt t="14830" x="7232650" y="4259263"/>
          <p14:tracePt t="14847" x="7446963" y="3875088"/>
          <p14:tracePt t="14864" x="7608888" y="3581400"/>
          <p14:tracePt t="14880" x="7634288" y="3473450"/>
          <p14:tracePt t="14897" x="7661275" y="3348038"/>
          <p14:tracePt t="14914" x="7688263" y="3197225"/>
          <p14:tracePt t="14930" x="7724775" y="3027363"/>
          <p14:tracePt t="14947" x="7786688" y="2822575"/>
          <p14:tracePt t="14965" x="7840663" y="2616200"/>
          <p14:tracePt t="14980" x="7894638" y="2419350"/>
          <p14:tracePt t="14998" x="7920038" y="2251075"/>
          <p14:tracePt t="15014" x="7929563" y="2098675"/>
          <p14:tracePt t="15031" x="7939088" y="1928813"/>
          <p14:tracePt t="15048" x="7974013" y="1731963"/>
          <p14:tracePt t="15065" x="8027988" y="1490663"/>
          <p14:tracePt t="15081" x="8045450" y="1366838"/>
          <p14:tracePt t="15097" x="8054975" y="1303338"/>
          <p14:tracePt t="15115" x="8054975" y="1295400"/>
          <p14:tracePt t="15131" x="8054975" y="1285875"/>
          <p14:tracePt t="15148" x="8054975" y="1276350"/>
          <p14:tracePt t="15242" x="8054975" y="1268413"/>
          <p14:tracePt t="15249" x="8054975" y="1258888"/>
          <p14:tracePt t="15321" x="8045450" y="1258888"/>
          <p14:tracePt t="15329" x="8037513" y="1258888"/>
          <p14:tracePt t="15336" x="8018463" y="1268413"/>
          <p14:tracePt t="15348" x="8010525" y="1295400"/>
          <p14:tracePt t="15365" x="7974013" y="1339850"/>
          <p14:tracePt t="15381" x="7920038" y="1393825"/>
          <p14:tracePt t="15398" x="7867650" y="1438275"/>
          <p14:tracePt t="15415" x="7831138" y="1465263"/>
          <p14:tracePt t="15529" x="7831138" y="1473200"/>
          <p14:tracePt t="15545" x="7831138" y="1482725"/>
          <p14:tracePt t="15553" x="7831138" y="1490663"/>
          <p14:tracePt t="15565" x="7831138" y="1509713"/>
          <p14:tracePt t="15582" x="7831138" y="1527175"/>
          <p14:tracePt t="15598" x="7823200" y="1562100"/>
          <p14:tracePt t="15616" x="7823200" y="1608138"/>
          <p14:tracePt t="15632" x="7804150" y="1643063"/>
          <p14:tracePt t="15649" x="7804150" y="1660525"/>
          <p14:tracePt t="21509" x="7804150" y="1679575"/>
          <p14:tracePt t="21517" x="7804150" y="1687513"/>
          <p14:tracePt t="21526" x="7796213" y="1697038"/>
          <p14:tracePt t="21543" x="7769225" y="1724025"/>
          <p14:tracePt t="21589" x="7759700" y="1724025"/>
          <p14:tracePt t="21597" x="7759700" y="1731963"/>
          <p14:tracePt t="21609" x="7759700" y="1741488"/>
          <p14:tracePt t="21626" x="7751763" y="1785938"/>
          <p14:tracePt t="21643" x="7751763" y="1803400"/>
          <p14:tracePt t="21660" x="7751763" y="1830388"/>
          <p14:tracePt t="21701" x="7751763" y="1847850"/>
          <p14:tracePt t="21709" x="7751763" y="1857375"/>
          <p14:tracePt t="21757" x="7751763" y="1866900"/>
          <p14:tracePt t="21798" x="7751763" y="1874838"/>
          <p14:tracePt t="21877" x="7751763" y="1884363"/>
          <p14:tracePt t="21901" x="7751763" y="1893888"/>
          <p14:tracePt t="21908" x="7751763" y="1901825"/>
          <p14:tracePt t="21916" x="7751763" y="1911350"/>
          <p14:tracePt t="21926" x="7751763" y="1928813"/>
          <p14:tracePt t="21943" x="7751763" y="1965325"/>
          <p14:tracePt t="21960" x="7751763" y="1990725"/>
          <p14:tracePt t="21976" x="7751763" y="2000250"/>
          <p14:tracePt t="21994" x="7769225" y="2036763"/>
          <p14:tracePt t="22010" x="7777163" y="2054225"/>
          <p14:tracePt t="22069" x="7796213" y="2071688"/>
          <p14:tracePt t="22077" x="7804150" y="2081213"/>
          <p14:tracePt t="22084" x="7813675" y="2089150"/>
          <p14:tracePt t="22093" x="7823200" y="2098675"/>
          <p14:tracePt t="22110" x="7840663" y="2108200"/>
          <p14:tracePt t="22165" x="7840663" y="2133600"/>
          <p14:tracePt t="22172" x="7831138" y="2133600"/>
          <p14:tracePt t="22197" x="7831138" y="2143125"/>
          <p14:tracePt t="22806" x="7831138" y="2152650"/>
          <p14:tracePt t="22813" x="7831138" y="2160588"/>
          <p14:tracePt t="22857" x="7831138" y="2179638"/>
          <p14:tracePt t="22865" x="7831138" y="2197100"/>
          <p14:tracePt t="22872" x="7823200" y="2214563"/>
          <p14:tracePt t="22881" x="7813675" y="2214563"/>
          <p14:tracePt t="22895" x="7786688" y="2224088"/>
          <p14:tracePt t="22912" x="7769225" y="2268538"/>
          <p14:tracePt t="22929" x="7759700" y="2286000"/>
          <p14:tracePt t="22945" x="7697788" y="2286000"/>
          <p14:tracePt t="22962" x="7670800" y="2295525"/>
          <p14:tracePt t="23081" x="7661275" y="2295525"/>
          <p14:tracePt t="23088" x="7653338" y="2295525"/>
          <p14:tracePt t="23146" x="7643813" y="2312988"/>
          <p14:tracePt t="23160" x="7643813" y="2322513"/>
          <p14:tracePt t="23168" x="7634288" y="2322513"/>
          <p14:tracePt t="23209" x="7634288" y="2339975"/>
          <p14:tracePt t="23217" x="7634288" y="2347913"/>
          <p14:tracePt t="23273" x="7634288" y="2366963"/>
          <p14:tracePt t="23281" x="7626350" y="2366963"/>
          <p14:tracePt t="23305" x="7616825" y="2384425"/>
          <p14:tracePt t="23313" x="7608888" y="2384425"/>
          <p14:tracePt t="23320" x="7608888" y="2393950"/>
          <p14:tracePt t="23329" x="7599363" y="2419350"/>
          <p14:tracePt t="23345" x="7599363" y="2438400"/>
          <p14:tracePt t="23363" x="7599363" y="2490788"/>
          <p14:tracePt t="23379" x="7581900" y="2517775"/>
          <p14:tracePt t="23396" x="7581900" y="2544763"/>
          <p14:tracePt t="23413" x="7581900" y="2562225"/>
          <p14:tracePt t="23446" x="7581900" y="2571750"/>
          <p14:tracePt t="25301" x="7562850" y="2571750"/>
          <p14:tracePt t="25309" x="7554913" y="2571750"/>
          <p14:tracePt t="25318" x="7527925" y="2571750"/>
          <p14:tracePt t="25332" x="7510463" y="2571750"/>
          <p14:tracePt t="25349" x="7491413" y="2571750"/>
          <p14:tracePt t="25366" x="7456488" y="2598738"/>
          <p14:tracePt t="25383" x="7429500" y="2608263"/>
          <p14:tracePt t="25399" x="7412038" y="2616200"/>
          <p14:tracePt t="25416" x="7402513" y="2616200"/>
          <p14:tracePt t="27173" x="7394575" y="2616200"/>
          <p14:tracePt t="27189" x="7375525" y="2616200"/>
          <p14:tracePt t="27196" x="7348538" y="2616200"/>
          <p14:tracePt t="27205" x="7313613" y="2625725"/>
          <p14:tracePt t="27220" x="7170738" y="2660650"/>
          <p14:tracePt t="27236" x="7000875" y="2687638"/>
          <p14:tracePt t="27253" x="6848475" y="2714625"/>
          <p14:tracePt t="27269" x="6804025" y="2714625"/>
          <p14:tracePt t="27286" x="6796088" y="2714625"/>
          <p14:tracePt t="27303" x="6769100" y="2714625"/>
          <p14:tracePt t="27319" x="6742113" y="2714625"/>
          <p14:tracePt t="27336" x="6715125" y="2714625"/>
          <p14:tracePt t="27353" x="6670675" y="2724150"/>
          <p14:tracePt t="27370" x="6626225" y="2732088"/>
          <p14:tracePt t="27386" x="6572250" y="2741613"/>
          <p14:tracePt t="27403" x="6545263" y="2741613"/>
          <p14:tracePt t="27420" x="6510338" y="2759075"/>
          <p14:tracePt t="27437" x="6483350" y="2759075"/>
          <p14:tracePt t="27453" x="6419850" y="2786063"/>
          <p14:tracePt t="27470" x="6367463" y="2786063"/>
          <p14:tracePt t="27487" x="6323013" y="2795588"/>
          <p14:tracePt t="27504" x="6286500" y="2795588"/>
          <p14:tracePt t="27545" x="6276975" y="2795588"/>
          <p14:tracePt t="27609" x="6259513" y="2795588"/>
          <p14:tracePt t="27617" x="6251575" y="2795588"/>
          <p14:tracePt t="31381" x="6259513" y="2795588"/>
          <p14:tracePt t="31388" x="6286500" y="2795588"/>
          <p14:tracePt t="31404" x="6313488" y="2795588"/>
          <p14:tracePt t="31413" x="6323013" y="2795588"/>
          <p14:tracePt t="31428" x="6330950" y="2795588"/>
          <p14:tracePt t="31444" x="6375400" y="2795588"/>
          <p14:tracePt t="31461" x="6384925" y="2795588"/>
          <p14:tracePt t="31476" x="6402388" y="2795588"/>
          <p14:tracePt t="31494" x="6438900" y="2795588"/>
          <p14:tracePt t="31511" x="6483350" y="2795588"/>
          <p14:tracePt t="31527" x="6545263" y="2795588"/>
          <p14:tracePt t="31543" x="6581775" y="2795588"/>
          <p14:tracePt t="31560" x="6608763" y="2786063"/>
          <p14:tracePt t="31597" x="6616700" y="2786063"/>
          <p14:tracePt t="31611" x="6626225" y="2786063"/>
          <p14:tracePt t="31629" x="6634163" y="2786063"/>
          <p14:tracePt t="31645" x="6653213" y="2786063"/>
          <p14:tracePt t="31661" x="6670675" y="2786063"/>
          <p14:tracePt t="31677" x="6715125" y="2776538"/>
          <p14:tracePt t="31694" x="6751638" y="2776538"/>
          <p14:tracePt t="31711" x="6796088" y="2776538"/>
          <p14:tracePt t="31727" x="6823075" y="2776538"/>
          <p14:tracePt t="31745" x="6831013" y="2776538"/>
          <p14:tracePt t="31789" x="6858000" y="2776538"/>
          <p14:tracePt t="31810" x="6867525" y="2776538"/>
          <p14:tracePt t="31841" x="6875463" y="2776538"/>
          <p14:tracePt t="31848" x="6884988" y="2776538"/>
          <p14:tracePt t="31921" x="6902450" y="2776538"/>
          <p14:tracePt t="31929" x="6911975" y="2776538"/>
          <p14:tracePt t="31937" x="6929438" y="2776538"/>
          <p14:tracePt t="31969" x="6946900" y="2776538"/>
          <p14:tracePt t="31985" x="6956425" y="2776538"/>
          <p14:tracePt t="31993" x="6965950" y="2776538"/>
          <p14:tracePt t="32049" x="6973888" y="2776538"/>
          <p14:tracePt t="32056" x="6983413" y="2776538"/>
          <p14:tracePt t="32064" x="7000875" y="2776538"/>
          <p14:tracePt t="32081" x="7010400" y="2768600"/>
          <p14:tracePt t="32094" x="7010400" y="2759075"/>
          <p14:tracePt t="35117" x="7045325" y="2751138"/>
          <p14:tracePt t="35133" x="7062788" y="2751138"/>
          <p14:tracePt t="35140" x="7089775" y="2751138"/>
          <p14:tracePt t="35150" x="7116763" y="2732088"/>
          <p14:tracePt t="35167" x="7170738" y="2724150"/>
          <p14:tracePt t="35183" x="7188200" y="2724150"/>
          <p14:tracePt t="35200" x="7215188" y="2724150"/>
          <p14:tracePt t="35233" x="7224713" y="2724150"/>
          <p14:tracePt t="35251" x="7232650" y="2724150"/>
          <p14:tracePt t="35277" x="7242175" y="2724150"/>
          <p14:tracePt t="35308" x="7259638" y="2724150"/>
          <p14:tracePt t="35324" x="7269163" y="2724150"/>
          <p14:tracePt t="35332" x="7277100" y="2724150"/>
          <p14:tracePt t="35349" x="7296150" y="2724150"/>
          <p14:tracePt t="35669" x="7304088" y="2724150"/>
          <p14:tracePt t="35676" x="7313613" y="2724150"/>
          <p14:tracePt t="35717" x="7323138" y="2724150"/>
          <p14:tracePt t="35724" x="7340600" y="2724150"/>
          <p14:tracePt t="35757" x="7358063" y="2724150"/>
          <p14:tracePt t="35764" x="7394575" y="2724150"/>
          <p14:tracePt t="35772" x="7412038" y="2724150"/>
          <p14:tracePt t="35784" x="7429500" y="2724150"/>
          <p14:tracePt t="35801" x="7473950" y="2724150"/>
          <p14:tracePt t="35804" x="7518400" y="2724150"/>
          <p14:tracePt t="35818" x="7589838" y="2724150"/>
          <p14:tracePt t="35835" x="7885113" y="2608263"/>
          <p14:tracePt t="35852" x="8116888" y="2544763"/>
          <p14:tracePt t="36126" x="8143875" y="2527300"/>
          <p14:tracePt t="36132" x="8161338" y="2527300"/>
          <p14:tracePt t="36140" x="8170863" y="2527300"/>
          <p14:tracePt t="36152" x="8180388" y="2517775"/>
          <p14:tracePt t="36169" x="8215313" y="2517775"/>
          <p14:tracePt t="36185" x="8232775" y="2509838"/>
          <p14:tracePt t="36202" x="8232775" y="2500313"/>
          <p14:tracePt t="36219" x="8232775" y="2482850"/>
          <p14:tracePt t="36236" x="8269288" y="2482850"/>
          <p14:tracePt t="37377" x="8277225" y="2482850"/>
          <p14:tracePt t="37441" x="8277225" y="2465388"/>
          <p14:tracePt t="37448" x="8277225" y="2455863"/>
          <p14:tracePt t="38393" x="8269288" y="2455863"/>
          <p14:tracePt t="38400" x="8259763" y="2455863"/>
          <p14:tracePt t="38409" x="8251825" y="2455863"/>
          <p14:tracePt t="38422" x="8232775" y="2455863"/>
          <p14:tracePt t="38440" x="8205788" y="2455863"/>
          <p14:tracePt t="38456" x="8188325" y="2455863"/>
          <p14:tracePt t="38473" x="8153400" y="2455863"/>
          <p14:tracePt t="38489" x="8108950" y="2455863"/>
          <p14:tracePt t="38506" x="8045450" y="2455863"/>
          <p14:tracePt t="38523" x="7983538" y="2455863"/>
          <p14:tracePt t="38539" x="7875588" y="2473325"/>
          <p14:tracePt t="38556" x="7751763" y="2490788"/>
          <p14:tracePt t="38573" x="7599363" y="2517775"/>
          <p14:tracePt t="38590" x="7439025" y="2536825"/>
          <p14:tracePt t="38606" x="7259638" y="2571750"/>
          <p14:tracePt t="38624" x="7000875" y="2608263"/>
          <p14:tracePt t="38640" x="6831013" y="2643188"/>
          <p14:tracePt t="38657" x="6680200" y="2670175"/>
          <p14:tracePt t="38673" x="6545263" y="2697163"/>
          <p14:tracePt t="38690" x="6483350" y="2705100"/>
          <p14:tracePt t="38706" x="6429375" y="2732088"/>
          <p14:tracePt t="38723" x="6384925" y="2741613"/>
          <p14:tracePt t="38740" x="6340475" y="2768600"/>
          <p14:tracePt t="38756" x="6296025" y="2776538"/>
          <p14:tracePt t="38773" x="6242050" y="2803525"/>
          <p14:tracePt t="38790" x="6188075" y="2822575"/>
          <p14:tracePt t="38807" x="6153150" y="2857500"/>
          <p14:tracePt t="38810" x="6126163" y="2857500"/>
          <p14:tracePt t="38824" x="6072188" y="2884488"/>
          <p14:tracePt t="38840" x="6000750" y="2901950"/>
          <p14:tracePt t="38857" x="5956300" y="2911475"/>
          <p14:tracePt t="38873" x="5894388" y="2919413"/>
          <p14:tracePt t="38890" x="5857875" y="2928938"/>
          <p14:tracePt t="38907" x="5840413" y="2938463"/>
          <p14:tracePt t="38941" x="5795963" y="2955925"/>
          <p14:tracePt t="38957" x="5751513" y="2955925"/>
          <p14:tracePt t="38973" x="5688013" y="2965450"/>
          <p14:tracePt t="38990" x="5616575" y="2982913"/>
          <p14:tracePt t="39007" x="5572125" y="2982913"/>
          <p14:tracePt t="39024" x="5518150" y="2990850"/>
          <p14:tracePt t="39040" x="5473700" y="2990850"/>
          <p14:tracePt t="39057" x="5429250" y="2990850"/>
          <p14:tracePt t="39074" x="5384800" y="2990850"/>
          <p14:tracePt t="39090" x="5322888" y="2990850"/>
          <p14:tracePt t="39108" x="5276850" y="2990850"/>
          <p14:tracePt t="39124" x="5143500" y="2990850"/>
          <p14:tracePt t="39141" x="4991100" y="2990850"/>
          <p14:tracePt t="39158" x="4813300" y="2990850"/>
          <p14:tracePt t="39174" x="4608513" y="2990850"/>
          <p14:tracePt t="39190" x="4419600" y="2990850"/>
          <p14:tracePt t="39207" x="4241800" y="2990850"/>
          <p14:tracePt t="39224" x="4081463" y="2990850"/>
          <p14:tracePt t="39241" x="3929063" y="3009900"/>
          <p14:tracePt t="39257" x="3759200" y="3027363"/>
          <p14:tracePt t="39274" x="3616325" y="3054350"/>
          <p14:tracePt t="39291" x="3509963" y="3062288"/>
          <p14:tracePt t="39308" x="3384550" y="3062288"/>
          <p14:tracePt t="39324" x="3313113" y="3062288"/>
          <p14:tracePt t="39341" x="3224213" y="3062288"/>
          <p14:tracePt t="39358" x="3143250" y="3062288"/>
          <p14:tracePt t="39375" x="3044825" y="3062288"/>
          <p14:tracePt t="39391" x="2919413" y="3062288"/>
          <p14:tracePt t="39408" x="2795588" y="3062288"/>
          <p14:tracePt t="39424" x="2679700" y="3062288"/>
          <p14:tracePt t="39441" x="2598738" y="3062288"/>
          <p14:tracePt t="39458" x="2536825" y="3062288"/>
          <p14:tracePt t="39474" x="2482850" y="3062288"/>
          <p14:tracePt t="39492" x="2384425" y="3081338"/>
          <p14:tracePt t="39508" x="2366963" y="3081338"/>
          <p14:tracePt t="39525" x="2347913" y="3081338"/>
          <p14:tracePt t="39541" x="2330450" y="3081338"/>
          <p14:tracePt t="39558" x="2322513" y="3081338"/>
          <p14:tracePt t="39575" x="2295525" y="3081338"/>
          <p14:tracePt t="39685" x="2286000" y="3081338"/>
          <p14:tracePt t="40869" x="2322513" y="3081338"/>
          <p14:tracePt t="40901" x="2330450" y="3081338"/>
          <p14:tracePt t="40981" x="2347913" y="3081338"/>
          <p14:tracePt t="41626" x="2357438" y="3081338"/>
          <p14:tracePt t="43241" x="2366963" y="3081338"/>
          <p14:tracePt t="43257" x="2401888" y="3071813"/>
          <p14:tracePt t="43265" x="2428875" y="3062288"/>
          <p14:tracePt t="43272" x="2509838" y="3044825"/>
          <p14:tracePt t="43281" x="2581275" y="3036888"/>
          <p14:tracePt t="43298" x="2751138" y="3017838"/>
          <p14:tracePt t="43315" x="2919413" y="2990850"/>
          <p14:tracePt t="43331" x="3062288" y="2965450"/>
          <p14:tracePt t="43348" x="3160713" y="2946400"/>
          <p14:tracePt t="43365" x="3205163" y="2946400"/>
          <p14:tracePt t="43382" x="3286125" y="2938463"/>
          <p14:tracePt t="43398" x="3419475" y="2919413"/>
          <p14:tracePt t="43416" x="3581400" y="2894013"/>
          <p14:tracePt t="43432" x="3830638" y="2857500"/>
          <p14:tracePt t="43449" x="3983038" y="2847975"/>
          <p14:tracePt t="43465" x="4125913" y="2840038"/>
          <p14:tracePt t="43482" x="4259263" y="2830513"/>
          <p14:tracePt t="43498" x="4402138" y="2813050"/>
          <p14:tracePt t="43515" x="4527550" y="2795588"/>
          <p14:tracePt t="43532" x="4660900" y="2776538"/>
          <p14:tracePt t="43548" x="4759325" y="2759075"/>
          <p14:tracePt t="43566" x="4857750" y="2751138"/>
          <p14:tracePt t="43582" x="4929188" y="2751138"/>
          <p14:tracePt t="43599" x="5018088" y="2732088"/>
          <p14:tracePt t="43616" x="5180013" y="2705100"/>
          <p14:tracePt t="43632" x="5276850" y="2705100"/>
          <p14:tracePt t="43649" x="5348288" y="2705100"/>
          <p14:tracePt t="43666" x="5402263" y="2705100"/>
          <p14:tracePt t="43682" x="5465763" y="2705100"/>
          <p14:tracePt t="43700" x="5545138" y="2705100"/>
          <p14:tracePt t="43715" x="5643563" y="2705100"/>
          <p14:tracePt t="43732" x="5786438" y="2705100"/>
          <p14:tracePt t="43749" x="5929313" y="2697163"/>
          <p14:tracePt t="43765" x="6072188" y="2697163"/>
          <p14:tracePt t="43783" x="6215063" y="2697163"/>
          <p14:tracePt t="43799" x="6357938" y="2697163"/>
          <p14:tracePt t="43816" x="6527800" y="2697163"/>
          <p14:tracePt t="43832" x="6634163" y="2697163"/>
          <p14:tracePt t="43849" x="6705600" y="2697163"/>
          <p14:tracePt t="43866" x="6759575" y="2697163"/>
          <p14:tracePt t="43883" x="6804025" y="2697163"/>
          <p14:tracePt t="43899" x="6813550" y="2697163"/>
          <p14:tracePt t="43945" x="6823075" y="2697163"/>
          <p14:tracePt t="43965" x="6840538" y="2697163"/>
          <p14:tracePt t="43973" x="6848475" y="2697163"/>
          <p14:tracePt t="43982" x="6858000" y="2697163"/>
          <p14:tracePt t="43999" x="6894513" y="2697163"/>
          <p14:tracePt t="44016" x="6902450" y="2697163"/>
          <p14:tracePt t="46369" x="6911975" y="2697163"/>
          <p14:tracePt t="46401" x="6902450" y="2697163"/>
          <p14:tracePt t="46409" x="6894513" y="2697163"/>
          <p14:tracePt t="46561" x="6875463" y="2697163"/>
          <p14:tracePt t="46568" x="6867525" y="2697163"/>
          <p14:tracePt t="47145" x="6858000" y="2697163"/>
          <p14:tracePt t="47153" x="6848475" y="2697163"/>
          <p14:tracePt t="47288" x="6831013" y="2697163"/>
          <p14:tracePt t="47297" x="6823075" y="2697163"/>
          <p14:tracePt t="47305" x="6804025" y="2687638"/>
          <p14:tracePt t="47322" x="6777038" y="2687638"/>
          <p14:tracePt t="47339" x="6759575" y="2687638"/>
          <p14:tracePt t="47355" x="6742113" y="2687638"/>
          <p14:tracePt t="47401" x="6724650" y="2687638"/>
          <p14:tracePt t="47408" x="6715125" y="2687638"/>
          <p14:tracePt t="47545" x="6705600" y="2687638"/>
          <p14:tracePt t="48072" x="6697663" y="2687638"/>
          <p14:tracePt t="48088" x="6688138" y="2687638"/>
          <p14:tracePt t="48096" x="6670675" y="2687638"/>
          <p14:tracePt t="48106" x="6653213" y="2687638"/>
          <p14:tracePt t="48123" x="6643688" y="2687638"/>
          <p14:tracePt t="48184" x="6634163" y="2687638"/>
          <p14:tracePt t="48192" x="6626225" y="2687638"/>
          <p14:tracePt t="48200" x="6599238" y="2679700"/>
          <p14:tracePt t="48209" x="6589713" y="2679700"/>
          <p14:tracePt t="48224" x="6562725" y="2660650"/>
          <p14:tracePt t="48240" x="6510338" y="2660650"/>
          <p14:tracePt t="48257" x="6500813" y="2660650"/>
          <p14:tracePt t="48273" x="6473825" y="2660650"/>
          <p14:tracePt t="48290" x="6438900" y="2660650"/>
          <p14:tracePt t="48307" x="6411913" y="2660650"/>
          <p14:tracePt t="48324" x="6367463" y="2660650"/>
          <p14:tracePt t="48340" x="6323013" y="2660650"/>
          <p14:tracePt t="48357" x="6276975" y="2660650"/>
          <p14:tracePt t="48375" x="6259513" y="2660650"/>
          <p14:tracePt t="48391" x="6232525" y="2660650"/>
          <p14:tracePt t="48408" x="6197600" y="2660650"/>
          <p14:tracePt t="48424" x="6180138" y="2660650"/>
          <p14:tracePt t="48441" x="6161088" y="2660650"/>
          <p14:tracePt t="48457" x="6153150" y="2660650"/>
          <p14:tracePt t="48474" x="6143625" y="2660650"/>
          <p14:tracePt t="48713" x="6134100" y="2660650"/>
          <p14:tracePt t="48721" x="6126163" y="2660650"/>
          <p14:tracePt t="48728" x="6116638" y="2660650"/>
          <p14:tracePt t="48741" x="6108700" y="2660650"/>
          <p14:tracePt t="48758" x="6089650" y="2670175"/>
          <p14:tracePt t="48774" x="6081713" y="2679700"/>
          <p14:tracePt t="48793" x="6062663" y="2679700"/>
          <p14:tracePt t="48826" x="6054725" y="2679700"/>
          <p14:tracePt t="48841" x="6045200" y="2679700"/>
          <p14:tracePt t="48905" x="6037263" y="2697163"/>
          <p14:tracePt t="48912" x="6027738" y="2697163"/>
          <p14:tracePt t="48925" x="6000750" y="2705100"/>
          <p14:tracePt t="48942" x="5991225" y="2705100"/>
          <p14:tracePt t="48958" x="5938838" y="2714625"/>
          <p14:tracePt t="48975" x="5902325" y="2732088"/>
          <p14:tracePt t="48992" x="5830888" y="2741613"/>
          <p14:tracePt t="49009" x="5680075" y="2751138"/>
          <p14:tracePt t="49025" x="5438775" y="2776538"/>
          <p14:tracePt t="49042" x="5143500" y="2795588"/>
          <p14:tracePt t="49058" x="4884738" y="2795588"/>
          <p14:tracePt t="49076" x="4572000" y="2795588"/>
          <p14:tracePt t="49092" x="4384675" y="2795588"/>
          <p14:tracePt t="49109" x="4179888" y="2795588"/>
          <p14:tracePt t="49126" x="3965575" y="2795588"/>
          <p14:tracePt t="49142" x="3776663" y="2795588"/>
          <p14:tracePt t="49159" x="3616325" y="2795588"/>
          <p14:tracePt t="49175" x="3465513" y="2795588"/>
          <p14:tracePt t="49192" x="3322638" y="2795588"/>
          <p14:tracePt t="49209" x="3205163" y="2795588"/>
          <p14:tracePt t="49225" x="3071813" y="2803525"/>
          <p14:tracePt t="49242" x="2946400" y="2813050"/>
          <p14:tracePt t="49259" x="2830513" y="2830513"/>
          <p14:tracePt t="49276" x="2616200" y="2884488"/>
          <p14:tracePt t="49293" x="2473325" y="2911475"/>
          <p14:tracePt t="49309" x="2322513" y="2946400"/>
          <p14:tracePt t="49326" x="2205038" y="2973388"/>
          <p14:tracePt t="49342" x="2108200" y="2990850"/>
          <p14:tracePt t="49359" x="2009775" y="3009900"/>
          <p14:tracePt t="49375" x="1911350" y="3017838"/>
          <p14:tracePt t="49392" x="1785938" y="3036888"/>
          <p14:tracePt t="49409" x="1687513" y="3044825"/>
          <p14:tracePt t="49426" x="1608138" y="3044825"/>
          <p14:tracePt t="49442" x="1554163" y="3044825"/>
          <p14:tracePt t="49460" x="1536700" y="3044825"/>
          <p14:tracePt t="53613" x="1536700" y="3062288"/>
          <p14:tracePt t="53620" x="1536700" y="3089275"/>
          <p14:tracePt t="53633" x="1536700" y="3108325"/>
          <p14:tracePt t="53650" x="1536700" y="3133725"/>
          <p14:tracePt t="53667" x="1571625" y="3170238"/>
          <p14:tracePt t="53684" x="1785938" y="3205163"/>
          <p14:tracePt t="53700" x="2027238" y="3205163"/>
          <p14:tracePt t="53717" x="2276475" y="3179763"/>
          <p14:tracePt t="53734" x="2438400" y="3152775"/>
          <p14:tracePt t="54133" x="2438400" y="3160713"/>
          <p14:tracePt t="54141" x="2438400" y="3170238"/>
          <p14:tracePt t="54151" x="2465388" y="3187700"/>
          <p14:tracePt t="54168" x="2589213" y="3268663"/>
          <p14:tracePt t="54184" x="2714625" y="3330575"/>
          <p14:tracePt t="54201" x="2911475" y="3419475"/>
          <p14:tracePt t="54218" x="3152775" y="3490913"/>
          <p14:tracePt t="54236" x="3357563" y="3544888"/>
          <p14:tracePt t="54252" x="3687763" y="3562350"/>
          <p14:tracePt t="54268" x="4010025" y="3562350"/>
          <p14:tracePt t="54285" x="4375150" y="3562350"/>
          <p14:tracePt t="54301" x="4768850" y="3571875"/>
          <p14:tracePt t="54318" x="5197475" y="3598863"/>
          <p14:tracePt t="54335" x="5634038" y="3652838"/>
          <p14:tracePt t="54351" x="6170613" y="3741738"/>
          <p14:tracePt t="54368" x="6867525" y="3822700"/>
          <p14:tracePt t="54384" x="7661275" y="3902075"/>
          <p14:tracePt t="54402" x="8402638" y="3946525"/>
          <p14:tracePt t="54419" x="8947150" y="3983038"/>
          <p14:tracePt t="54435" x="9099550" y="3983038"/>
          <p14:tracePt t="54581" x="9153525" y="3983038"/>
          <p14:tracePt t="54588" x="9197975" y="3983038"/>
          <p14:tracePt t="54596" x="9224963" y="3965575"/>
          <p14:tracePt t="54604" x="9259888" y="3946525"/>
          <p14:tracePt t="54618" x="9286875" y="3946525"/>
          <p14:tracePt t="54636" x="9466263" y="3911600"/>
          <p14:tracePt t="54652" x="9715500" y="3848100"/>
          <p14:tracePt t="54669" x="10063163" y="3776663"/>
          <p14:tracePt t="54685" x="10412413" y="3714750"/>
          <p14:tracePt t="54702" x="10537825" y="3687763"/>
          <p14:tracePt t="54741" x="10582275" y="3679825"/>
          <p14:tracePt t="54789" x="10563225" y="3660775"/>
          <p14:tracePt t="54805" x="10545763" y="3652838"/>
          <p14:tracePt t="54813" x="10537825" y="3633788"/>
          <p14:tracePt t="54821" x="10510838" y="3625850"/>
          <p14:tracePt t="54836" x="10483850" y="3625850"/>
          <p14:tracePt t="54852" x="10456863" y="3598863"/>
          <p14:tracePt t="54869" x="10429875" y="3581400"/>
          <p14:tracePt t="54886" x="10420350" y="3571875"/>
          <p14:tracePt t="54902" x="10412413" y="3571875"/>
          <p14:tracePt t="54919" x="10394950" y="3554413"/>
          <p14:tracePt t="54935" x="10331450" y="3517900"/>
          <p14:tracePt t="54953" x="10287000" y="3500438"/>
          <p14:tracePt t="54969" x="10188575" y="3465513"/>
          <p14:tracePt t="54986" x="10055225" y="3411538"/>
          <p14:tracePt t="55002" x="9939338" y="3357563"/>
          <p14:tracePt t="55020" x="9894888" y="3340100"/>
          <p14:tracePt t="55725" x="9885363" y="3330575"/>
          <p14:tracePt t="55732" x="9875838" y="3330575"/>
          <p14:tracePt t="55740" x="9867900" y="3330575"/>
          <p14:tracePt t="55754" x="9848850" y="3330575"/>
          <p14:tracePt t="55771" x="9823450" y="3330575"/>
          <p14:tracePt t="55873" x="9804400" y="3330575"/>
          <p14:tracePt t="55888" x="9786938" y="3330575"/>
          <p14:tracePt t="55896" x="9777413" y="3330575"/>
          <p14:tracePt t="56528" x="9769475" y="3330575"/>
          <p14:tracePt t="56544" x="9759950" y="3330575"/>
          <p14:tracePt t="56552" x="9752013" y="3330575"/>
          <p14:tracePt t="57009" x="9742488" y="3330575"/>
          <p14:tracePt t="57032" x="9725025" y="3322638"/>
          <p14:tracePt t="57056" x="9698038" y="3322638"/>
          <p14:tracePt t="57073" x="9688513" y="3322638"/>
          <p14:tracePt t="57137" x="9680575" y="3322638"/>
          <p14:tracePt t="57144" x="9671050" y="3322638"/>
          <p14:tracePt t="57156" x="9653588" y="3322638"/>
          <p14:tracePt t="57173" x="9617075" y="3322638"/>
          <p14:tracePt t="57190" x="9572625" y="3322638"/>
          <p14:tracePt t="57206" x="9483725" y="3330575"/>
          <p14:tracePt t="57224" x="9304338" y="3375025"/>
          <p14:tracePt t="57240" x="9197975" y="3411538"/>
          <p14:tracePt t="57257" x="9180513" y="3411538"/>
          <p14:tracePt t="57345" x="9170988" y="3411538"/>
          <p14:tracePt t="57352" x="9161463" y="3411538"/>
          <p14:tracePt t="57408" x="9153525" y="3419475"/>
          <p14:tracePt t="57505" x="9134475" y="3419475"/>
          <p14:tracePt t="57512" x="9126538" y="3419475"/>
          <p14:tracePt t="57523" x="9117013" y="3429000"/>
          <p14:tracePt t="57540" x="9099550" y="3438525"/>
          <p14:tracePt t="57557" x="9063038" y="3465513"/>
          <p14:tracePt t="57574" x="9028113" y="3482975"/>
          <p14:tracePt t="57590" x="8966200" y="3517900"/>
          <p14:tracePt t="57608" x="8875713" y="3554413"/>
          <p14:tracePt t="57624" x="8823325" y="3571875"/>
          <p14:tracePt t="57641" x="8769350" y="3598863"/>
          <p14:tracePt t="57657" x="8759825" y="3598863"/>
          <p14:tracePt t="57674" x="8724900" y="3608388"/>
          <p14:tracePt t="57691" x="8670925" y="3616325"/>
          <p14:tracePt t="57707" x="8616950" y="3633788"/>
          <p14:tracePt t="57724" x="8491538" y="3670300"/>
          <p14:tracePt t="57741" x="8340725" y="3714750"/>
          <p14:tracePt t="57757" x="8205788" y="3751263"/>
          <p14:tracePt t="57774" x="8081963" y="3795713"/>
          <p14:tracePt t="57791" x="7966075" y="3830638"/>
          <p14:tracePt t="57808" x="7929563" y="3830638"/>
          <p14:tracePt t="57825" x="7920038" y="3830638"/>
          <p14:tracePt t="57841" x="7902575" y="3830638"/>
          <p14:tracePt t="57857" x="7894638" y="3830638"/>
          <p14:tracePt t="57874" x="7867650" y="3830638"/>
          <p14:tracePt t="57891" x="7858125" y="3830638"/>
          <p14:tracePt t="57907" x="7823200" y="3830638"/>
          <p14:tracePt t="57924" x="7769225" y="3830638"/>
          <p14:tracePt t="57941" x="7732713" y="3830638"/>
          <p14:tracePt t="57958" x="7697788" y="3830638"/>
          <p14:tracePt t="57975" x="7688263" y="3830638"/>
          <p14:tracePt t="58049" x="7680325" y="3830638"/>
          <p14:tracePt t="58056" x="7670800" y="3830638"/>
          <p14:tracePt t="58105" x="7661275" y="3830638"/>
          <p14:tracePt t="58112" x="7653338" y="3830638"/>
          <p14:tracePt t="58125" x="7643813" y="3830638"/>
          <p14:tracePt t="58141" x="7616825" y="3830638"/>
          <p14:tracePt t="58159" x="7572375" y="3830638"/>
          <p14:tracePt t="58175" x="7518400" y="3830638"/>
          <p14:tracePt t="58192" x="7446963" y="3830638"/>
          <p14:tracePt t="58208" x="7385050" y="3830638"/>
          <p14:tracePt t="58225" x="7313613" y="3830638"/>
          <p14:tracePt t="58242" x="7251700" y="3830638"/>
          <p14:tracePt t="58259" x="7153275" y="3830638"/>
          <p14:tracePt t="58275" x="6991350" y="3830638"/>
          <p14:tracePt t="58292" x="6813550" y="3848100"/>
          <p14:tracePt t="58308" x="6599238" y="3867150"/>
          <p14:tracePt t="58325" x="6394450" y="3884613"/>
          <p14:tracePt t="58342" x="6276975" y="3894138"/>
          <p14:tracePt t="58360" x="6224588" y="3894138"/>
          <p14:tracePt t="58375" x="6215063" y="3894138"/>
          <p14:tracePt t="58433" x="6197600" y="3894138"/>
          <p14:tracePt t="58441" x="6188075" y="3894138"/>
          <p14:tracePt t="58448" x="6161088" y="3894138"/>
          <p14:tracePt t="58458" x="6153150" y="3894138"/>
          <p14:tracePt t="58475" x="6099175" y="3894138"/>
          <p14:tracePt t="58492" x="6037263" y="3894138"/>
          <p14:tracePt t="58509" x="5956300" y="3894138"/>
          <p14:tracePt t="58525" x="5857875" y="3894138"/>
          <p14:tracePt t="58543" x="5776913" y="3894138"/>
          <p14:tracePt t="58559" x="5688013" y="3894138"/>
          <p14:tracePt t="58576" x="5465763" y="3894138"/>
          <p14:tracePt t="58592" x="5276850" y="3894138"/>
          <p14:tracePt t="58609" x="5089525" y="3894138"/>
          <p14:tracePt t="58626" x="4919663" y="3894138"/>
          <p14:tracePt t="58642" x="4768850" y="3894138"/>
          <p14:tracePt t="58660" x="4625975" y="3894138"/>
          <p14:tracePt t="58676" x="4473575" y="3894138"/>
          <p14:tracePt t="58693" x="4303713" y="3894138"/>
          <p14:tracePt t="58709" x="4160838" y="3894138"/>
          <p14:tracePt t="58726" x="4027488" y="3894138"/>
          <p14:tracePt t="58744" x="3894138" y="3894138"/>
          <p14:tracePt t="58760" x="3670300" y="3894138"/>
          <p14:tracePt t="58776" x="3527425" y="3894138"/>
          <p14:tracePt t="58793" x="3394075" y="3894138"/>
          <p14:tracePt t="58809" x="3286125" y="3894138"/>
          <p14:tracePt t="58826" x="3214688" y="3894138"/>
          <p14:tracePt t="58843" x="3143250" y="3894138"/>
          <p14:tracePt t="58860" x="3081338" y="3894138"/>
          <p14:tracePt t="58876" x="3000375" y="3894138"/>
          <p14:tracePt t="58892" x="2901950" y="3894138"/>
          <p14:tracePt t="58910" x="2795588" y="3894138"/>
          <p14:tracePt t="58926" x="2670175" y="3894138"/>
          <p14:tracePt t="58943" x="2554288" y="3894138"/>
          <p14:tracePt t="58959" x="2517775" y="3894138"/>
          <p14:tracePt t="58976" x="2500313" y="3894138"/>
          <p14:tracePt t="59012" x="2490788" y="3894138"/>
          <p14:tracePt t="59037" x="2482850" y="3894138"/>
          <p14:tracePt t="59045" x="2473325" y="3894138"/>
          <p14:tracePt t="59060" x="2446338" y="3894138"/>
          <p14:tracePt t="59076" x="2401888" y="3894138"/>
          <p14:tracePt t="59093" x="2339975" y="3894138"/>
          <p14:tracePt t="59110" x="2295525" y="3894138"/>
          <p14:tracePt t="59127" x="2232025" y="3894138"/>
          <p14:tracePt t="59143" x="2160588" y="3894138"/>
          <p14:tracePt t="59160" x="2108200" y="3894138"/>
          <p14:tracePt t="59176" x="2081213" y="3894138"/>
          <p14:tracePt t="59193" x="2062163" y="3894138"/>
          <p14:tracePt t="59237" x="2054225" y="3894138"/>
          <p14:tracePt t="59245" x="2036763" y="3894138"/>
          <p14:tracePt t="59260" x="2027238" y="3894138"/>
          <p14:tracePt t="59276" x="2000250" y="3894138"/>
          <p14:tracePt t="59293" x="1982788" y="3894138"/>
          <p14:tracePt t="60580" x="1973263" y="3894138"/>
          <p14:tracePt t="60613" x="1990725" y="3894138"/>
          <p14:tracePt t="60620" x="2000250" y="3894138"/>
          <p14:tracePt t="60821" x="2009775" y="3894138"/>
          <p14:tracePt t="61744" x="2017713" y="3894138"/>
          <p14:tracePt t="61792" x="2027238" y="3894138"/>
          <p14:tracePt t="66321" x="2036763" y="3894138"/>
          <p14:tracePt t="66344" x="2009775" y="3902075"/>
          <p14:tracePt t="66352" x="1990725" y="3902075"/>
          <p14:tracePt t="87464" x="1982788" y="3911600"/>
          <p14:tracePt t="87480" x="1982788" y="3929063"/>
          <p14:tracePt t="87488" x="1982788" y="3938588"/>
          <p14:tracePt t="87500" x="1982788" y="3946525"/>
          <p14:tracePt t="87510" x="1973263" y="3965575"/>
          <p14:tracePt t="87527" x="1965325" y="4017963"/>
          <p14:tracePt t="87544" x="1965325" y="4081463"/>
          <p14:tracePt t="87561" x="2009775" y="4108450"/>
          <p14:tracePt t="87578" x="2062163" y="4108450"/>
          <p14:tracePt t="87594" x="2071688" y="4098925"/>
          <p14:tracePt t="88188" x="2071688" y="4089400"/>
          <p14:tracePt t="88196" x="2071688" y="4081463"/>
          <p14:tracePt t="88237" x="2089150" y="4081463"/>
          <p14:tracePt t="88244" x="2108200" y="4089400"/>
          <p14:tracePt t="88252" x="2133600" y="4108450"/>
          <p14:tracePt t="88262" x="2152650" y="4108450"/>
          <p14:tracePt t="88279" x="2170113" y="4116388"/>
          <p14:tracePt t="88317" x="2197100" y="4116388"/>
          <p14:tracePt t="88324" x="2224088" y="4116388"/>
          <p14:tracePt t="88332" x="2251075" y="4116388"/>
          <p14:tracePt t="88345" x="2286000" y="4116388"/>
          <p14:tracePt t="88363" x="2312988" y="4116388"/>
          <p14:tracePt t="88396" x="2330450" y="4116388"/>
          <p14:tracePt t="88404" x="2339975" y="4116388"/>
          <p14:tracePt t="88476" x="2347913" y="4116388"/>
          <p14:tracePt t="88484" x="2357438" y="4116388"/>
          <p14:tracePt t="88496" x="2374900" y="4116388"/>
          <p14:tracePt t="88512" x="2419350" y="4143375"/>
          <p14:tracePt t="88529" x="2473325" y="4170363"/>
          <p14:tracePt t="88546" x="2490788" y="4179888"/>
          <p14:tracePt t="88563" x="2517775" y="4214813"/>
          <p14:tracePt t="88580" x="2554288" y="4232275"/>
          <p14:tracePt t="88780" x="2554288" y="4241800"/>
          <p14:tracePt t="88798" x="2544763" y="4241800"/>
          <p14:tracePt t="88804" x="2527300" y="4268788"/>
          <p14:tracePt t="88813" x="2527300" y="4276725"/>
          <p14:tracePt t="88830" x="2509838" y="4295775"/>
          <p14:tracePt t="88846" x="2500313" y="4313238"/>
          <p14:tracePt t="88864" x="2500313" y="4322763"/>
          <p14:tracePt t="88880" x="2509838" y="4322763"/>
          <p14:tracePt t="88896" x="2527300" y="4303713"/>
          <p14:tracePt t="88914" x="2536825" y="4303713"/>
          <p14:tracePt t="89565" x="2562225" y="4303713"/>
          <p14:tracePt t="89572" x="2571750" y="4303713"/>
          <p14:tracePt t="89581" x="2571750" y="4313238"/>
          <p14:tracePt t="89598" x="2571750" y="4340225"/>
          <p14:tracePt t="89615" x="2527300" y="4402138"/>
          <p14:tracePt t="89631" x="2517775" y="4446588"/>
          <p14:tracePt t="89648" x="2517775" y="4483100"/>
          <p14:tracePt t="89664" x="2517775" y="4527550"/>
          <p14:tracePt t="89681" x="2517775" y="4562475"/>
          <p14:tracePt t="89698" x="2500313" y="4589463"/>
          <p14:tracePt t="89714" x="2490788" y="4616450"/>
          <p14:tracePt t="89731" x="2473325" y="4643438"/>
          <p14:tracePt t="89748" x="2465388" y="4660900"/>
          <p14:tracePt t="89781" x="2465388" y="4670425"/>
          <p14:tracePt t="89799" x="2455863" y="4687888"/>
          <p14:tracePt t="89815" x="2446338" y="4705350"/>
          <p14:tracePt t="89832" x="2438400" y="4732338"/>
          <p14:tracePt t="89848" x="2428875" y="4759325"/>
          <p14:tracePt t="89865" x="2419350" y="4795838"/>
          <p14:tracePt t="89882" x="2419350" y="4830763"/>
          <p14:tracePt t="89898" x="2419350" y="4848225"/>
          <p14:tracePt t="89915" x="2419350" y="4902200"/>
          <p14:tracePt t="89932" x="2419350" y="4929188"/>
          <p14:tracePt t="89948" x="2419350" y="4938713"/>
          <p14:tracePt t="90237" x="2446338" y="4938713"/>
          <p14:tracePt t="90244" x="2455863" y="4938713"/>
          <p14:tracePt t="90252" x="2465388" y="4938713"/>
          <p14:tracePt t="90266" x="2482850" y="4938713"/>
          <p14:tracePt t="90282" x="2509838" y="4938713"/>
          <p14:tracePt t="90300" x="2581275" y="4938713"/>
          <p14:tracePt t="90316" x="2660650" y="4938713"/>
          <p14:tracePt t="90332" x="2724150" y="4938713"/>
          <p14:tracePt t="90349" x="2795588" y="4938713"/>
          <p14:tracePt t="90366" x="2928938" y="4938713"/>
          <p14:tracePt t="90383" x="3027363" y="4938713"/>
          <p14:tracePt t="90399" x="3116263" y="4938713"/>
          <p14:tracePt t="90433" x="3133725" y="4938713"/>
          <p14:tracePt t="90449" x="3143250" y="4946650"/>
          <p14:tracePt t="90466" x="3170238" y="4946650"/>
          <p14:tracePt t="90482" x="3179763" y="4946650"/>
          <p14:tracePt t="90499" x="3214688" y="4946650"/>
          <p14:tracePt t="90516" x="3232150" y="4946650"/>
          <p14:tracePt t="90533" x="3259138" y="4946650"/>
          <p14:tracePt t="90550" x="3286125" y="4946650"/>
          <p14:tracePt t="90566" x="3295650" y="4946650"/>
          <p14:tracePt t="90583" x="3330575" y="4956175"/>
          <p14:tracePt t="90673" x="3348038" y="4956175"/>
          <p14:tracePt t="90680" x="3357563" y="4956175"/>
          <p14:tracePt t="90688" x="3375025" y="4956175"/>
          <p14:tracePt t="90699" x="3411538" y="4956175"/>
          <p14:tracePt t="90716" x="3446463" y="4956175"/>
          <p14:tracePt t="90733" x="3482975" y="4956175"/>
          <p14:tracePt t="90750" x="3544888" y="4956175"/>
          <p14:tracePt t="90767" x="3670300" y="4956175"/>
          <p14:tracePt t="90784" x="3741738" y="4956175"/>
          <p14:tracePt t="90800" x="3848100" y="4956175"/>
          <p14:tracePt t="90817" x="4000500" y="4956175"/>
          <p14:tracePt t="90833" x="4143375" y="4956175"/>
          <p14:tracePt t="90850" x="4286250" y="4956175"/>
          <p14:tracePt t="90867" x="4429125" y="4956175"/>
          <p14:tracePt t="90883" x="4589463" y="4956175"/>
          <p14:tracePt t="90900" x="4786313" y="4956175"/>
          <p14:tracePt t="90917" x="5027613" y="4956175"/>
          <p14:tracePt t="90933" x="5241925" y="4956175"/>
          <p14:tracePt t="90950" x="5429250" y="4956175"/>
          <p14:tracePt t="90968" x="5653088" y="4956175"/>
          <p14:tracePt t="90984" x="5759450" y="4956175"/>
          <p14:tracePt t="91000" x="5848350" y="4946650"/>
          <p14:tracePt t="91017" x="5929313" y="4929188"/>
          <p14:tracePt t="91034" x="6000750" y="4929188"/>
          <p14:tracePt t="91050" x="6054725" y="4929188"/>
          <p14:tracePt t="91067" x="6116638" y="4911725"/>
          <p14:tracePt t="91084" x="6188075" y="4902200"/>
          <p14:tracePt t="91100" x="6276975" y="4902200"/>
          <p14:tracePt t="91117" x="6402388" y="4884738"/>
          <p14:tracePt t="91134" x="6545263" y="4884738"/>
          <p14:tracePt t="91151" x="6823075" y="4848225"/>
          <p14:tracePt t="91167" x="7018338" y="4840288"/>
          <p14:tracePt t="91184" x="7134225" y="4840288"/>
          <p14:tracePt t="91200" x="7180263" y="4840288"/>
          <p14:tracePt t="91217" x="7197725" y="4840288"/>
          <p14:tracePt t="91288" x="7215188" y="4840288"/>
          <p14:tracePt t="91297" x="7251700" y="4840288"/>
          <p14:tracePt t="91304" x="7286625" y="4830763"/>
          <p14:tracePt t="91317" x="7296150" y="4822825"/>
          <p14:tracePt t="91334" x="7296150" y="4813300"/>
          <p14:tracePt t="91392" x="7304088" y="4813300"/>
          <p14:tracePt t="91400" x="7313613" y="4803775"/>
          <p14:tracePt t="91408" x="7331075" y="4803775"/>
          <p14:tracePt t="91417" x="7348538" y="4803775"/>
          <p14:tracePt t="92956" x="7394575" y="4803775"/>
          <p14:tracePt t="92964" x="7412038" y="4803775"/>
          <p14:tracePt t="92973" x="7439025" y="4803775"/>
          <p14:tracePt t="92988" x="7554913" y="4803775"/>
          <p14:tracePt t="93004" x="7705725" y="4803775"/>
          <p14:tracePt t="93020" x="7885113" y="4803775"/>
          <p14:tracePt t="93038" x="8062913" y="4803775"/>
          <p14:tracePt t="93055" x="8242300" y="4803775"/>
          <p14:tracePt t="93071" x="8420100" y="4803775"/>
          <p14:tracePt t="93087" x="8528050" y="4813300"/>
          <p14:tracePt t="93104" x="8555038" y="4813300"/>
          <p14:tracePt t="93121" x="8572500" y="4813300"/>
          <p14:tracePt t="93137" x="8634413" y="4813300"/>
          <p14:tracePt t="93154" x="8688388" y="4813300"/>
          <p14:tracePt t="93172" x="8885238" y="4813300"/>
          <p14:tracePt t="93188" x="9063038" y="4813300"/>
          <p14:tracePt t="93204" x="9224963" y="4822825"/>
          <p14:tracePt t="93221" x="9269413" y="4830763"/>
          <p14:tracePt t="93254" x="9331325" y="4830763"/>
          <p14:tracePt t="93271" x="9420225" y="4840288"/>
          <p14:tracePt t="93288" x="9466263" y="4840288"/>
          <p14:tracePt t="93305" x="9501188" y="4840288"/>
          <p14:tracePt t="93356" x="9510713" y="4840288"/>
          <p14:tracePt t="93372" x="9528175" y="4840288"/>
          <p14:tracePt t="93380" x="9555163" y="4840288"/>
          <p14:tracePt t="93396" x="9563100" y="4840288"/>
          <p14:tracePt t="93485" x="9572625" y="4840288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1692275" y="836613"/>
            <a:ext cx="8820150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1985962" y="260648"/>
            <a:ext cx="8232775" cy="554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000" dirty="0">
                <a:solidFill>
                  <a:srgbClr val="0000CC"/>
                </a:solidFill>
                <a:latin typeface="+mn-lt"/>
                <a:cs typeface="+mn-cs"/>
              </a:rPr>
              <a:t>GESTÃO COMPARTILHADA DE RECURSOS HÍDRICOS</a:t>
            </a:r>
          </a:p>
        </p:txBody>
      </p:sp>
      <p:sp>
        <p:nvSpPr>
          <p:cNvPr id="17413" name="CaixaDeTexto 6"/>
          <p:cNvSpPr txBox="1">
            <a:spLocks noChangeArrowheads="1"/>
          </p:cNvSpPr>
          <p:nvPr/>
        </p:nvSpPr>
        <p:spPr bwMode="auto">
          <a:xfrm>
            <a:off x="1992314" y="981075"/>
            <a:ext cx="7991475" cy="549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12788" indent="-2555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Aft>
                <a:spcPts val="1200"/>
              </a:spcAft>
            </a:pPr>
            <a:r>
              <a:rPr lang="pt-BR" altLang="pt-BR" sz="2400">
                <a:solidFill>
                  <a:srgbClr val="3333FF"/>
                </a:solidFill>
              </a:rPr>
              <a:t>ARRANJO INSTITUCIONAL – ORGANISMOS</a:t>
            </a:r>
          </a:p>
          <a:p>
            <a:pPr algn="just" eaLnBrk="1" hangingPunct="1"/>
            <a:endParaRPr lang="pt-BR" altLang="pt-BR" sz="1200" b="1">
              <a:solidFill>
                <a:srgbClr val="3333FF"/>
              </a:solidFill>
            </a:endParaRPr>
          </a:p>
          <a:p>
            <a:pPr algn="just" eaLnBrk="1" hangingPunct="1">
              <a:spcAft>
                <a:spcPts val="1200"/>
              </a:spcAft>
            </a:pPr>
            <a:r>
              <a:rPr lang="pt-BR" altLang="pt-BR" sz="2000" b="1">
                <a:solidFill>
                  <a:srgbClr val="3333FF"/>
                </a:solidFill>
              </a:rPr>
              <a:t>1 – CNRH - CONSELHO NACIONAL DE RECURSOS HÍDRICOS</a:t>
            </a:r>
          </a:p>
          <a:p>
            <a:pPr lvl="1" algn="just" eaLnBrk="1" hangingPunct="1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altLang="pt-BR">
                <a:solidFill>
                  <a:srgbClr val="3333FF"/>
                </a:solidFill>
              </a:rPr>
              <a:t>Decisão de grandes questões do setor</a:t>
            </a:r>
          </a:p>
          <a:p>
            <a:pPr lvl="1" algn="just" eaLnBrk="1" hangingPunct="1">
              <a:buFont typeface="Wingdings" panose="05000000000000000000" pitchFamily="2" charset="2"/>
              <a:buChar char="Ø"/>
            </a:pPr>
            <a:r>
              <a:rPr lang="pt-BR" altLang="pt-BR">
                <a:solidFill>
                  <a:srgbClr val="3333FF"/>
                </a:solidFill>
              </a:rPr>
              <a:t>Mediar conflitos e resolver contendas de grande vulto</a:t>
            </a:r>
          </a:p>
          <a:p>
            <a:pPr algn="just" eaLnBrk="1" hangingPunct="1"/>
            <a:endParaRPr lang="pt-BR" altLang="pt-BR" sz="1200" b="1">
              <a:solidFill>
                <a:srgbClr val="3333FF"/>
              </a:solidFill>
            </a:endParaRPr>
          </a:p>
          <a:p>
            <a:pPr algn="just" eaLnBrk="1" hangingPunct="1">
              <a:spcAft>
                <a:spcPts val="1200"/>
              </a:spcAft>
            </a:pPr>
            <a:r>
              <a:rPr lang="pt-BR" altLang="pt-BR" sz="2000" b="1">
                <a:solidFill>
                  <a:srgbClr val="3333FF"/>
                </a:solidFill>
              </a:rPr>
              <a:t>2 – CBH – COMITÊ DE BACIA HIDROGRÁFICA</a:t>
            </a:r>
          </a:p>
          <a:p>
            <a:pPr lvl="1" algn="just" eaLnBrk="1" hangingPunct="1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altLang="pt-BR">
                <a:solidFill>
                  <a:srgbClr val="3333FF"/>
                </a:solidFill>
              </a:rPr>
              <a:t>Organização da sociedade civil</a:t>
            </a:r>
          </a:p>
          <a:p>
            <a:pPr lvl="1" algn="just" eaLnBrk="1" hangingPunct="1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altLang="pt-BR">
                <a:solidFill>
                  <a:srgbClr val="3333FF"/>
                </a:solidFill>
              </a:rPr>
              <a:t>“Parlamento das águas da bacia”</a:t>
            </a:r>
          </a:p>
          <a:p>
            <a:pPr lvl="1" algn="just" eaLnBrk="1" hangingPunct="1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altLang="pt-BR">
                <a:solidFill>
                  <a:srgbClr val="3333FF"/>
                </a:solidFill>
              </a:rPr>
              <a:t>Decisões sobre uso atual e futuro</a:t>
            </a:r>
          </a:p>
          <a:p>
            <a:pPr lvl="1" algn="just" eaLnBrk="1" hangingPunct="1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altLang="pt-BR">
                <a:solidFill>
                  <a:srgbClr val="3333FF"/>
                </a:solidFill>
              </a:rPr>
              <a:t>Investimentos em preservação, conservação e melhorias</a:t>
            </a:r>
          </a:p>
          <a:p>
            <a:pPr algn="just" eaLnBrk="1" hangingPunct="1"/>
            <a:endParaRPr lang="pt-BR" altLang="pt-BR" sz="1200" b="1">
              <a:solidFill>
                <a:srgbClr val="3333FF"/>
              </a:solidFill>
            </a:endParaRPr>
          </a:p>
          <a:p>
            <a:pPr algn="just" eaLnBrk="1" hangingPunct="1">
              <a:spcAft>
                <a:spcPts val="1200"/>
              </a:spcAft>
            </a:pPr>
            <a:r>
              <a:rPr lang="pt-BR" altLang="pt-BR" sz="2000" b="1">
                <a:solidFill>
                  <a:srgbClr val="3333FF"/>
                </a:solidFill>
              </a:rPr>
              <a:t>3 – AGÊNCIA DE ÁGUAS</a:t>
            </a:r>
          </a:p>
          <a:p>
            <a:pPr lvl="1" algn="just" eaLnBrk="1" hangingPunct="1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altLang="pt-BR">
                <a:solidFill>
                  <a:srgbClr val="3333FF"/>
                </a:solidFill>
              </a:rPr>
              <a:t>Gestão de recursos oriundos da cobrança pelo uso da água</a:t>
            </a:r>
          </a:p>
          <a:p>
            <a:pPr lvl="1" algn="just" eaLnBrk="1" hangingPunct="1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altLang="pt-BR">
                <a:solidFill>
                  <a:srgbClr val="3333FF"/>
                </a:solidFill>
              </a:rPr>
              <a:t>Executora da “Engenharia” do sistema de gestão de recursos hídricos</a:t>
            </a:r>
          </a:p>
          <a:p>
            <a:pPr algn="just" eaLnBrk="1" hangingPunct="1">
              <a:spcAft>
                <a:spcPts val="1200"/>
              </a:spcAft>
            </a:pPr>
            <a:endParaRPr lang="pt-BR" altLang="pt-BR" sz="1200" b="1">
              <a:solidFill>
                <a:srgbClr val="3333FF"/>
              </a:solidFill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63"/>
    </mc:Choice>
    <mc:Fallback xmlns="">
      <p:transition spd="slow" advTm="85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4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4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4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4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4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4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4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4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4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4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4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4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4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4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4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4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4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4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4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4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41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41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41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1847850" y="836613"/>
            <a:ext cx="8820150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1847851" y="260350"/>
            <a:ext cx="6480175" cy="5857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dirty="0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Águas de domínio da União</a:t>
            </a:r>
          </a:p>
        </p:txBody>
      </p:sp>
      <p:pic>
        <p:nvPicPr>
          <p:cNvPr id="1024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1292225"/>
            <a:ext cx="3095625" cy="230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CaixaDeTexto 8"/>
          <p:cNvSpPr txBox="1">
            <a:spLocks noChangeArrowheads="1"/>
          </p:cNvSpPr>
          <p:nvPr/>
        </p:nvSpPr>
        <p:spPr bwMode="auto">
          <a:xfrm>
            <a:off x="2889251" y="923925"/>
            <a:ext cx="14398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/>
              <a:t>Rio Paraná</a:t>
            </a:r>
          </a:p>
        </p:txBody>
      </p:sp>
      <p:pic>
        <p:nvPicPr>
          <p:cNvPr id="1024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1" y="1292226"/>
            <a:ext cx="3635375" cy="242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8" name="CaixaDeTexto 10"/>
          <p:cNvSpPr txBox="1">
            <a:spLocks noChangeArrowheads="1"/>
          </p:cNvSpPr>
          <p:nvPr/>
        </p:nvSpPr>
        <p:spPr bwMode="auto">
          <a:xfrm>
            <a:off x="7013576" y="923925"/>
            <a:ext cx="2232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/>
              <a:t>Rio São Francisco</a:t>
            </a:r>
          </a:p>
        </p:txBody>
      </p:sp>
      <p:pic>
        <p:nvPicPr>
          <p:cNvPr id="10249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701" y="4149725"/>
            <a:ext cx="3463925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0" name="CaixaDeTexto 12"/>
          <p:cNvSpPr txBox="1">
            <a:spLocks noChangeArrowheads="1"/>
          </p:cNvSpPr>
          <p:nvPr/>
        </p:nvSpPr>
        <p:spPr bwMode="auto">
          <a:xfrm>
            <a:off x="2717800" y="3768725"/>
            <a:ext cx="2127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/>
              <a:t>Rio Paraíba do Sul</a:t>
            </a:r>
          </a:p>
        </p:txBody>
      </p:sp>
      <p:pic>
        <p:nvPicPr>
          <p:cNvPr id="10251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4" y="4160839"/>
            <a:ext cx="3455987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2" name="CaixaDeTexto 14"/>
          <p:cNvSpPr txBox="1">
            <a:spLocks noChangeArrowheads="1"/>
          </p:cNvSpPr>
          <p:nvPr/>
        </p:nvSpPr>
        <p:spPr bwMode="auto">
          <a:xfrm>
            <a:off x="7246938" y="3789364"/>
            <a:ext cx="1873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/>
              <a:t>Rio Lagoa Mirim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832"/>
    </mc:Choice>
    <mc:Fallback xmlns="">
      <p:transition spd="slow" advTm="55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041" x="9545638" y="4803775"/>
          <p14:tracePt t="18049" x="9537700" y="4786313"/>
          <p14:tracePt t="18057" x="9501188" y="4776788"/>
          <p14:tracePt t="18073" x="9420225" y="4724400"/>
          <p14:tracePt t="18091" x="9286875" y="4625975"/>
          <p14:tracePt t="18107" x="9144000" y="4537075"/>
          <p14:tracePt t="18124" x="9018588" y="4438650"/>
          <p14:tracePt t="18140" x="8885238" y="4357688"/>
          <p14:tracePt t="18157" x="8769350" y="4295775"/>
          <p14:tracePt t="18174" x="8661400" y="4241800"/>
          <p14:tracePt t="18190" x="8562975" y="4205288"/>
          <p14:tracePt t="18207" x="8456613" y="4170363"/>
          <p14:tracePt t="18224" x="8313738" y="4143375"/>
          <p14:tracePt t="18241" x="8251825" y="4133850"/>
          <p14:tracePt t="18257" x="8180388" y="4133850"/>
          <p14:tracePt t="18274" x="8116888" y="4133850"/>
          <p14:tracePt t="18291" x="8054975" y="4133850"/>
          <p14:tracePt t="18307" x="8001000" y="4160838"/>
          <p14:tracePt t="18618" x="7983538" y="4170363"/>
          <p14:tracePt t="18625" x="7974013" y="4170363"/>
          <p14:tracePt t="18633" x="7966075" y="4170363"/>
          <p14:tracePt t="18642" x="7939088" y="4170363"/>
          <p14:tracePt t="18665" x="7920038" y="4170363"/>
          <p14:tracePt t="18681" x="7912100" y="4170363"/>
          <p14:tracePt t="18697" x="7894638" y="4160838"/>
          <p14:tracePt t="18708" x="7885113" y="4152900"/>
          <p14:tracePt t="18725" x="7831138" y="4125913"/>
          <p14:tracePt t="18742" x="7742238" y="4081463"/>
          <p14:tracePt t="18758" x="7616825" y="4027488"/>
          <p14:tracePt t="18775" x="7385050" y="3946525"/>
          <p14:tracePt t="18792" x="6858000" y="3813175"/>
          <p14:tracePt t="18808" x="6419850" y="3705225"/>
          <p14:tracePt t="18825" x="5965825" y="3589338"/>
          <p14:tracePt t="18842" x="5510213" y="3465513"/>
          <p14:tracePt t="18859" x="5045075" y="3340100"/>
          <p14:tracePt t="18875" x="4679950" y="3224213"/>
          <p14:tracePt t="18892" x="4375150" y="3116263"/>
          <p14:tracePt t="18908" x="4089400" y="3017838"/>
          <p14:tracePt t="18926" x="3875088" y="2938463"/>
          <p14:tracePt t="18942" x="3687763" y="2867025"/>
          <p14:tracePt t="18959" x="3544888" y="2786063"/>
          <p14:tracePt t="18976" x="3429000" y="2732088"/>
          <p14:tracePt t="18992" x="3330575" y="2679700"/>
          <p14:tracePt t="19009" x="3214688" y="2608263"/>
          <p14:tracePt t="19026" x="3133725" y="2536825"/>
          <p14:tracePt t="19042" x="3062288" y="2482850"/>
          <p14:tracePt t="19059" x="3009900" y="2428875"/>
          <p14:tracePt t="19077" x="2955925" y="2374900"/>
          <p14:tracePt t="19092" x="2884488" y="2339975"/>
          <p14:tracePt t="19110" x="2813050" y="2286000"/>
          <p14:tracePt t="19125" x="2724150" y="2205038"/>
          <p14:tracePt t="19143" x="2643188" y="2089150"/>
          <p14:tracePt t="19159" x="2562225" y="1955800"/>
          <p14:tracePt t="19176" x="2490788" y="1776413"/>
          <p14:tracePt t="19192" x="2419350" y="1608138"/>
          <p14:tracePt t="19209" x="2374900" y="1465263"/>
          <p14:tracePt t="19226" x="2339975" y="1374775"/>
          <p14:tracePt t="19243" x="2322513" y="1339850"/>
          <p14:tracePt t="19259" x="2322513" y="1322388"/>
          <p14:tracePt t="19373" x="2322513" y="1312863"/>
          <p14:tracePt t="19381" x="2322513" y="1303338"/>
          <p14:tracePt t="19393" x="2322513" y="1285875"/>
          <p14:tracePt t="19409" x="2347913" y="1241425"/>
          <p14:tracePt t="19427" x="2384425" y="1196975"/>
          <p14:tracePt t="19443" x="2428875" y="1152525"/>
          <p14:tracePt t="19460" x="2509838" y="1062038"/>
          <p14:tracePt t="19476" x="2536825" y="1036638"/>
          <p14:tracePt t="19566" x="2562225" y="1036638"/>
          <p14:tracePt t="19581" x="2581275" y="1036638"/>
          <p14:tracePt t="19589" x="2589213" y="1036638"/>
          <p14:tracePt t="19597" x="2608263" y="1036638"/>
          <p14:tracePt t="19662" x="2616200" y="1036638"/>
          <p14:tracePt t="20525" x="2616200" y="1044575"/>
          <p14:tracePt t="20541" x="2616200" y="1071563"/>
          <p14:tracePt t="20549" x="2616200" y="1089025"/>
          <p14:tracePt t="20561" x="2616200" y="1108075"/>
          <p14:tracePt t="20578" x="2616200" y="1152525"/>
          <p14:tracePt t="20596" x="2616200" y="1223963"/>
          <p14:tracePt t="20613" x="2608263" y="1384300"/>
          <p14:tracePt t="20629" x="2598738" y="1509713"/>
          <p14:tracePt t="20645" x="2581275" y="1608138"/>
          <p14:tracePt t="20661" x="2571750" y="1679575"/>
          <p14:tracePt t="20678" x="2562225" y="1724025"/>
          <p14:tracePt t="20695" x="2562225" y="1768475"/>
          <p14:tracePt t="20712" x="2544763" y="1795463"/>
          <p14:tracePt t="20728" x="2544763" y="1830388"/>
          <p14:tracePt t="20745" x="2536825" y="1884363"/>
          <p14:tracePt t="20762" x="2536825" y="1919288"/>
          <p14:tracePt t="20778" x="2536825" y="1965325"/>
          <p14:tracePt t="20797" x="2517775" y="2000250"/>
          <p14:tracePt t="20812" x="2517775" y="2071688"/>
          <p14:tracePt t="20829" x="2517775" y="2133600"/>
          <p14:tracePt t="20845" x="2517775" y="2152650"/>
          <p14:tracePt t="20862" x="2517775" y="2170113"/>
          <p14:tracePt t="20879" x="2527300" y="2197100"/>
          <p14:tracePt t="20895" x="2571750" y="2224088"/>
          <p14:tracePt t="20912" x="2652713" y="2251075"/>
          <p14:tracePt t="20929" x="2786063" y="2268538"/>
          <p14:tracePt t="20945" x="2965450" y="2276475"/>
          <p14:tracePt t="20962" x="3214688" y="2276475"/>
          <p14:tracePt t="20979" x="3544888" y="2276475"/>
          <p14:tracePt t="20996" x="4054475" y="2276475"/>
          <p14:tracePt t="21013" x="4357688" y="2276475"/>
          <p14:tracePt t="21029" x="4616450" y="2276475"/>
          <p14:tracePt t="21046" x="4875213" y="2276475"/>
          <p14:tracePt t="21062" x="5143500" y="2276475"/>
          <p14:tracePt t="21079" x="5419725" y="2232025"/>
          <p14:tracePt t="21096" x="5643563" y="2179638"/>
          <p14:tracePt t="21112" x="5813425" y="2143125"/>
          <p14:tracePt t="21129" x="5875338" y="2133600"/>
          <p14:tracePt t="21163" x="5894388" y="2133600"/>
          <p14:tracePt t="21165" x="5902325" y="2116138"/>
          <p14:tracePt t="21179" x="5911850" y="2116138"/>
          <p14:tracePt t="21196" x="5946775" y="2081213"/>
          <p14:tracePt t="21213" x="5965825" y="2071688"/>
          <p14:tracePt t="21229" x="5973763" y="2044700"/>
          <p14:tracePt t="21246" x="5991225" y="2027238"/>
          <p14:tracePt t="21263" x="6010275" y="1982788"/>
          <p14:tracePt t="21280" x="6027738" y="1919288"/>
          <p14:tracePt t="21296" x="6072188" y="1847850"/>
          <p14:tracePt t="21313" x="6108700" y="1751013"/>
          <p14:tracePt t="21330" x="6170613" y="1670050"/>
          <p14:tracePt t="21347" x="6224588" y="1581150"/>
          <p14:tracePt t="21363" x="6276975" y="1509713"/>
          <p14:tracePt t="21381" x="6340475" y="1428750"/>
          <p14:tracePt t="21397" x="6367463" y="1384300"/>
          <p14:tracePt t="21413" x="6384925" y="1366838"/>
          <p14:tracePt t="21430" x="6384925" y="1357313"/>
          <p14:tracePt t="21446" x="6402388" y="1339850"/>
          <p14:tracePt t="21463" x="6402388" y="1330325"/>
          <p14:tracePt t="21480" x="6411913" y="1322388"/>
          <p14:tracePt t="21497" x="6438900" y="1303338"/>
          <p14:tracePt t="21513" x="6438900" y="1285875"/>
          <p14:tracePt t="21530" x="6446838" y="1285875"/>
          <p14:tracePt t="21547" x="6456363" y="1276350"/>
          <p14:tracePt t="21563" x="6465888" y="1268413"/>
          <p14:tracePt t="21580" x="6491288" y="1241425"/>
          <p14:tracePt t="21597" x="6518275" y="1231900"/>
          <p14:tracePt t="21613" x="6537325" y="1223963"/>
          <p14:tracePt t="21630" x="6545263" y="1214438"/>
          <p14:tracePt t="21647" x="6554788" y="1214438"/>
          <p14:tracePt t="21953" x="6562725" y="1204913"/>
          <p14:tracePt t="21986" x="6572250" y="1204913"/>
          <p14:tracePt t="22426" x="6581775" y="1204913"/>
          <p14:tracePt t="22441" x="6589713" y="1204913"/>
          <p14:tracePt t="22457" x="6589713" y="1214438"/>
          <p14:tracePt t="22465" x="6572250" y="1241425"/>
          <p14:tracePt t="22473" x="6554788" y="1268413"/>
          <p14:tracePt t="22482" x="6518275" y="1312863"/>
          <p14:tracePt t="22499" x="6456363" y="1401763"/>
          <p14:tracePt t="22515" x="6384925" y="1500188"/>
          <p14:tracePt t="22532" x="6296025" y="1608138"/>
          <p14:tracePt t="22549" x="6205538" y="1741488"/>
          <p14:tracePt t="22565" x="6099175" y="1874838"/>
          <p14:tracePt t="22582" x="5991225" y="2017713"/>
          <p14:tracePt t="22600" x="5902325" y="2152650"/>
          <p14:tracePt t="22616" x="5786438" y="2295525"/>
          <p14:tracePt t="22633" x="5589588" y="2536825"/>
          <p14:tracePt t="22649" x="5419725" y="2714625"/>
          <p14:tracePt t="22665" x="5224463" y="2894013"/>
          <p14:tracePt t="22682" x="5027613" y="3054350"/>
          <p14:tracePt t="22699" x="4840288" y="3214688"/>
          <p14:tracePt t="22715" x="4652963" y="3357563"/>
          <p14:tracePt t="22732" x="4473575" y="3473450"/>
          <p14:tracePt t="22749" x="4295775" y="3571875"/>
          <p14:tracePt t="22766" x="4133850" y="3643313"/>
          <p14:tracePt t="22782" x="3983038" y="3697288"/>
          <p14:tracePt t="22800" x="3813175" y="3741738"/>
          <p14:tracePt t="22816" x="3517900" y="3830638"/>
          <p14:tracePt t="22832" x="3340100" y="3884613"/>
          <p14:tracePt t="22849" x="3152775" y="3938588"/>
          <p14:tracePt t="22866" x="2990850" y="3973513"/>
          <p14:tracePt t="22882" x="2955925" y="3983038"/>
          <p14:tracePt t="22899" x="2919413" y="3990975"/>
          <p14:tracePt t="22916" x="2911475" y="3990975"/>
          <p14:tracePt t="22932" x="2874963" y="3990975"/>
          <p14:tracePt t="22949" x="2830513" y="3990975"/>
          <p14:tracePt t="22966" x="2795588" y="3990975"/>
          <p14:tracePt t="22983" x="2759075" y="3990975"/>
          <p14:tracePt t="23000" x="2697163" y="3990975"/>
          <p14:tracePt t="23017" x="2608263" y="3990975"/>
          <p14:tracePt t="23033" x="2571750" y="3990975"/>
          <p14:tracePt t="23050" x="2509838" y="4000500"/>
          <p14:tracePt t="23066" x="2465388" y="4010025"/>
          <p14:tracePt t="23082" x="2438400" y="4010025"/>
          <p14:tracePt t="23100" x="2428875" y="4010025"/>
          <p14:tracePt t="23945" x="2419350" y="4010025"/>
          <p14:tracePt t="23977" x="2455863" y="4010025"/>
          <p14:tracePt t="23985" x="2500313" y="4010025"/>
          <p14:tracePt t="23993" x="2554288" y="4010025"/>
          <p14:tracePt t="24001" x="2589213" y="4010025"/>
          <p14:tracePt t="24018" x="2705100" y="4010025"/>
          <p14:tracePt t="24034" x="2867025" y="4010025"/>
          <p14:tracePt t="24052" x="3054350" y="4010025"/>
          <p14:tracePt t="24068" x="3268663" y="4010025"/>
          <p14:tracePt t="24084" x="3509963" y="4010025"/>
          <p14:tracePt t="24101" x="3813175" y="4000500"/>
          <p14:tracePt t="24118" x="4081463" y="3973513"/>
          <p14:tracePt t="24135" x="4303713" y="3946525"/>
          <p14:tracePt t="24152" x="4483100" y="3946525"/>
          <p14:tracePt t="24168" x="4687888" y="3946525"/>
          <p14:tracePt t="24185" x="4751388" y="3946525"/>
          <p14:tracePt t="24201" x="4795838" y="3946525"/>
          <p14:tracePt t="24219" x="4848225" y="3946525"/>
          <p14:tracePt t="24235" x="4946650" y="3946525"/>
          <p14:tracePt t="24251" x="5018088" y="3946525"/>
          <p14:tracePt t="24268" x="5081588" y="3956050"/>
          <p14:tracePt t="24285" x="5153025" y="3965575"/>
          <p14:tracePt t="24302" x="5187950" y="3983038"/>
          <p14:tracePt t="24318" x="5224463" y="3983038"/>
          <p14:tracePt t="24335" x="5268913" y="4000500"/>
          <p14:tracePt t="24353" x="5384800" y="4000500"/>
          <p14:tracePt t="24369" x="5518150" y="4000500"/>
          <p14:tracePt t="24385" x="5688013" y="4000500"/>
          <p14:tracePt t="24402" x="5840413" y="4000500"/>
          <p14:tracePt t="24419" x="5965825" y="4000500"/>
          <p14:tracePt t="24435" x="6018213" y="4000500"/>
          <p14:tracePt t="24452" x="6045200" y="4000500"/>
          <p14:tracePt t="24557" x="6054725" y="4000500"/>
          <p14:tracePt t="24573" x="6062663" y="4000500"/>
          <p14:tracePt t="24581" x="6089650" y="4000500"/>
          <p14:tracePt t="24589" x="6108700" y="4000500"/>
          <p14:tracePt t="24602" x="6134100" y="4000500"/>
          <p14:tracePt t="24619" x="6188075" y="4000500"/>
          <p14:tracePt t="24636" x="6323013" y="4000500"/>
          <p14:tracePt t="24652" x="6375400" y="4000500"/>
          <p14:tracePt t="24669" x="6483350" y="4000500"/>
          <p14:tracePt t="24685" x="6589713" y="4000500"/>
          <p14:tracePt t="24702" x="6643688" y="4000500"/>
          <p14:tracePt t="24719" x="6697663" y="4000500"/>
          <p14:tracePt t="24736" x="6715125" y="4000500"/>
          <p14:tracePt t="24752" x="6742113" y="4000500"/>
          <p14:tracePt t="24769" x="6769100" y="4000500"/>
          <p14:tracePt t="24829" x="6796088" y="4010025"/>
          <p14:tracePt t="24837" x="6804025" y="4017963"/>
          <p14:tracePt t="24845" x="6823075" y="4037013"/>
          <p14:tracePt t="24861" x="6831013" y="4044950"/>
          <p14:tracePt t="24870" x="6840538" y="4044950"/>
          <p14:tracePt t="24886" x="6858000" y="4054475"/>
          <p14:tracePt t="24902" x="6867525" y="4062413"/>
          <p14:tracePt t="24920" x="6894513" y="4062413"/>
          <p14:tracePt t="24953" x="6911975" y="4071938"/>
          <p14:tracePt t="24970" x="6929438" y="4089400"/>
          <p14:tracePt t="24986" x="6946900" y="4089400"/>
          <p14:tracePt t="26930" x="6929438" y="4089400"/>
          <p14:tracePt t="26937" x="6894513" y="4089400"/>
          <p14:tracePt t="26945" x="6858000" y="4089400"/>
          <p14:tracePt t="26956" x="6823075" y="4071938"/>
          <p14:tracePt t="26973" x="6751638" y="4062413"/>
          <p14:tracePt t="26990" x="6537325" y="4000500"/>
          <p14:tracePt t="27007" x="5973763" y="3830638"/>
          <p14:tracePt t="27023" x="5224463" y="3616325"/>
          <p14:tracePt t="27040" x="4098925" y="3205163"/>
          <p14:tracePt t="27056" x="3527425" y="2990850"/>
          <p14:tracePt t="27073" x="3143250" y="2840038"/>
          <p14:tracePt t="27090" x="2911475" y="2705100"/>
          <p14:tracePt t="27107" x="2732088" y="2581275"/>
          <p14:tracePt t="27123" x="2571750" y="2446338"/>
          <p14:tracePt t="27140" x="2438400" y="2295525"/>
          <p14:tracePt t="27156" x="2312988" y="2143125"/>
          <p14:tracePt t="27174" x="2232025" y="2009775"/>
          <p14:tracePt t="27177" x="2197100" y="1946275"/>
          <p14:tracePt t="27190" x="2152650" y="1893888"/>
          <p14:tracePt t="27207" x="2125663" y="1839913"/>
          <p14:tracePt t="27224" x="2081213" y="1785938"/>
          <p14:tracePt t="27240" x="2054225" y="1751013"/>
          <p14:tracePt t="27257" x="1973263" y="1660525"/>
          <p14:tracePt t="27273" x="1946275" y="1625600"/>
          <p14:tracePt t="27290" x="1901825" y="1554163"/>
          <p14:tracePt t="27307" x="1822450" y="1473200"/>
          <p14:tracePt t="27323" x="1768475" y="1384300"/>
          <p14:tracePt t="27340" x="1751013" y="1339850"/>
          <p14:tracePt t="27357" x="1704975" y="1276350"/>
          <p14:tracePt t="27374" x="1687513" y="1250950"/>
          <p14:tracePt t="27391" x="1670050" y="1223963"/>
          <p14:tracePt t="27407" x="1660525" y="1204913"/>
          <p14:tracePt t="27713" x="1652588" y="1204913"/>
          <p14:tracePt t="27737" x="1652588" y="1223963"/>
          <p14:tracePt t="27745" x="1652588" y="1231900"/>
          <p14:tracePt t="27753" x="1652588" y="1241425"/>
          <p14:tracePt t="27761" x="1652588" y="1250950"/>
          <p14:tracePt t="27774" x="1652588" y="1276350"/>
          <p14:tracePt t="27791" x="1652588" y="1312863"/>
          <p14:tracePt t="27808" x="1652588" y="1419225"/>
          <p14:tracePt t="27825" x="1652588" y="1482725"/>
          <p14:tracePt t="27841" x="1652588" y="1527175"/>
          <p14:tracePt t="27858" x="1660525" y="1562100"/>
          <p14:tracePt t="27875" x="1660525" y="1598613"/>
          <p14:tracePt t="27891" x="1679575" y="1616075"/>
          <p14:tracePt t="27908" x="1679575" y="1643063"/>
          <p14:tracePt t="27925" x="1687513" y="1652588"/>
          <p14:tracePt t="28113" x="1687513" y="1660525"/>
          <p14:tracePt t="28273" x="1687513" y="1679575"/>
          <p14:tracePt t="28289" x="1687513" y="1697038"/>
          <p14:tracePt t="28297" x="1687513" y="1704975"/>
          <p14:tracePt t="28308" x="1687513" y="1724025"/>
          <p14:tracePt t="28325" x="1687513" y="1731963"/>
          <p14:tracePt t="28342" x="1687513" y="1768475"/>
          <p14:tracePt t="28385" x="1687513" y="1776413"/>
          <p14:tracePt t="39013" x="1687513" y="1785938"/>
          <p14:tracePt t="39029" x="1697038" y="1803400"/>
          <p14:tracePt t="39045" x="1697038" y="1822450"/>
          <p14:tracePt t="39053" x="1697038" y="1847850"/>
          <p14:tracePt t="39061" x="1697038" y="1901825"/>
          <p14:tracePt t="39078" x="1714500" y="2089150"/>
          <p14:tracePt t="39095" x="1731963" y="2322513"/>
          <p14:tracePt t="39111" x="1751013" y="2581275"/>
          <p14:tracePt t="39128" x="1751013" y="2840038"/>
          <p14:tracePt t="39145" x="1776413" y="3108325"/>
          <p14:tracePt t="39162" x="1795463" y="3357563"/>
          <p14:tracePt t="39164" x="1803400" y="3473450"/>
          <p14:tracePt t="39178" x="1812925" y="3589338"/>
          <p14:tracePt t="39195" x="1830388" y="3786188"/>
          <p14:tracePt t="39212" x="1866900" y="4000500"/>
          <p14:tracePt t="39228" x="1884363" y="4152900"/>
          <p14:tracePt t="39245" x="1893888" y="4259263"/>
          <p14:tracePt t="39261" x="1901825" y="4322763"/>
          <p14:tracePt t="39279" x="1911350" y="4367213"/>
          <p14:tracePt t="39295" x="1919288" y="4384675"/>
          <p14:tracePt t="39312" x="1919288" y="4429125"/>
          <p14:tracePt t="39328" x="1919288" y="4473575"/>
          <p14:tracePt t="39346" x="1919288" y="4545013"/>
          <p14:tracePt t="39362" x="1919288" y="4625975"/>
          <p14:tracePt t="39379" x="1919288" y="4759325"/>
          <p14:tracePt t="39396" x="1919288" y="4894263"/>
          <p14:tracePt t="39412" x="1919288" y="5045075"/>
          <p14:tracePt t="39429" x="1919288" y="5099050"/>
          <p14:tracePt t="39445" x="1919288" y="5153025"/>
          <p14:tracePt t="39462" x="1919288" y="5160963"/>
          <p14:tracePt t="39561" x="1919288" y="5187950"/>
          <p14:tracePt t="39577" x="1911350" y="5197475"/>
          <p14:tracePt t="39593" x="1911350" y="5205413"/>
          <p14:tracePt t="39609" x="1911350" y="5214938"/>
          <p14:tracePt t="39625" x="1911350" y="5224463"/>
          <p14:tracePt t="40025" x="1911350" y="5251450"/>
          <p14:tracePt t="40033" x="1911350" y="5259388"/>
          <p14:tracePt t="40057" x="1911350" y="5276850"/>
          <p14:tracePt t="40065" x="1911350" y="5286375"/>
          <p14:tracePt t="40073" x="1911350" y="5313363"/>
          <p14:tracePt t="40081" x="1911350" y="5322888"/>
          <p14:tracePt t="40098" x="1911350" y="5330825"/>
          <p14:tracePt t="40129" x="1911350" y="5340350"/>
          <p14:tracePt t="40153" x="1911350" y="5357813"/>
          <p14:tracePt t="40186" x="1911350" y="5367338"/>
          <p14:tracePt t="40209" x="1911350" y="5384800"/>
          <p14:tracePt t="40217" x="1911350" y="5402263"/>
          <p14:tracePt t="40249" x="1911350" y="5419725"/>
          <p14:tracePt t="40257" x="1911350" y="5429250"/>
          <p14:tracePt t="40265" x="1919288" y="5429250"/>
          <p14:tracePt t="40282" x="1919288" y="5438775"/>
          <p14:tracePt t="40298" x="1919288" y="5446713"/>
          <p14:tracePt t="40314" x="1919288" y="5465763"/>
          <p14:tracePt t="40330" x="1919288" y="5473700"/>
          <p14:tracePt t="40347" x="1928813" y="5483225"/>
          <p14:tracePt t="40363" x="1938338" y="5500688"/>
          <p14:tracePt t="40380" x="1946275" y="5500688"/>
          <p14:tracePt t="40617" x="1955800" y="5510213"/>
          <p14:tracePt t="40625" x="1965325" y="5510213"/>
          <p14:tracePt t="40633" x="1973263" y="5537200"/>
          <p14:tracePt t="40647" x="1982788" y="5537200"/>
          <p14:tracePt t="40665" x="1982788" y="5545138"/>
          <p14:tracePt t="40681" x="1990725" y="5562600"/>
          <p14:tracePt t="40697" x="2009775" y="5589588"/>
          <p14:tracePt t="40714" x="2027238" y="5599113"/>
          <p14:tracePt t="40731" x="2054225" y="5608638"/>
          <p14:tracePt t="40748" x="2071688" y="5626100"/>
          <p14:tracePt t="40765" x="2081213" y="5634038"/>
          <p14:tracePt t="40781" x="2098675" y="5653088"/>
          <p14:tracePt t="40798" x="2116138" y="5670550"/>
          <p14:tracePt t="40814" x="2133600" y="5697538"/>
          <p14:tracePt t="40831" x="2133600" y="5705475"/>
          <p14:tracePt t="40848" x="2143125" y="5724525"/>
          <p14:tracePt t="40865" x="2160588" y="5732463"/>
          <p14:tracePt t="40881" x="2160588" y="5741988"/>
          <p14:tracePt t="40969" x="2179638" y="5759450"/>
          <p14:tracePt t="40977" x="2187575" y="5768975"/>
          <p14:tracePt t="41001" x="2197100" y="5776913"/>
          <p14:tracePt t="41009" x="2197100" y="5786438"/>
          <p14:tracePt t="41017" x="2205038" y="5795963"/>
          <p14:tracePt t="41032" x="2232025" y="5822950"/>
          <p14:tracePt t="41048" x="2251075" y="5840413"/>
          <p14:tracePt t="41065" x="2259013" y="5840413"/>
          <p14:tracePt t="41081" x="2295525" y="5867400"/>
          <p14:tracePt t="41098" x="2330450" y="5884863"/>
          <p14:tracePt t="41115" x="2393950" y="5902325"/>
          <p14:tracePt t="41132" x="2428875" y="5919788"/>
          <p14:tracePt t="41148" x="2473325" y="5946775"/>
          <p14:tracePt t="41165" x="2527300" y="5956300"/>
          <p14:tracePt t="41182" x="2571750" y="5973763"/>
          <p14:tracePt t="41198" x="2589213" y="5983288"/>
          <p14:tracePt t="41216" x="2608263" y="5991225"/>
          <p14:tracePt t="41232" x="2633663" y="5991225"/>
          <p14:tracePt t="41273" x="2643188" y="6000750"/>
          <p14:tracePt t="41282" x="2652713" y="6000750"/>
          <p14:tracePt t="41305" x="2652713" y="6010275"/>
          <p14:tracePt t="41353" x="2660650" y="6010275"/>
          <p14:tracePt t="41360" x="2670175" y="6010275"/>
          <p14:tracePt t="41369" x="2670175" y="6018213"/>
          <p14:tracePt t="41433" x="2679700" y="6018213"/>
          <p14:tracePt t="41441" x="2687638" y="6037263"/>
          <p14:tracePt t="41449" x="2705100" y="6045200"/>
          <p14:tracePt t="41466" x="2741613" y="6045200"/>
          <p14:tracePt t="41482" x="2786063" y="6054725"/>
          <p14:tracePt t="41499" x="2840038" y="6072188"/>
          <p14:tracePt t="41516" x="2874963" y="6081713"/>
          <p14:tracePt t="41533" x="2919413" y="6089650"/>
          <p14:tracePt t="41549" x="2946400" y="6099175"/>
          <p14:tracePt t="41566" x="2990850" y="6108700"/>
          <p14:tracePt t="41583" x="3009900" y="6108700"/>
          <p14:tracePt t="41600" x="3036888" y="6116638"/>
          <p14:tracePt t="41616" x="3071813" y="6126163"/>
          <p14:tracePt t="41785" x="3081338" y="6126163"/>
          <p14:tracePt t="41801" x="3098800" y="6126163"/>
          <p14:tracePt t="41808" x="3108325" y="6126163"/>
          <p14:tracePt t="41817" x="3125788" y="6126163"/>
          <p14:tracePt t="41833" x="3170238" y="6153150"/>
          <p14:tracePt t="41850" x="3232150" y="6153150"/>
          <p14:tracePt t="41866" x="3303588" y="6153150"/>
          <p14:tracePt t="41883" x="3375025" y="6153150"/>
          <p14:tracePt t="41900" x="3465513" y="6161088"/>
          <p14:tracePt t="41916" x="3536950" y="6161088"/>
          <p14:tracePt t="41933" x="3616325" y="6161088"/>
          <p14:tracePt t="41950" x="3705225" y="6161088"/>
          <p14:tracePt t="41967" x="3732213" y="6161088"/>
          <p14:tracePt t="41984" x="3813175" y="6161088"/>
          <p14:tracePt t="42001" x="3840163" y="6161088"/>
          <p14:tracePt t="42017" x="3875088" y="6161088"/>
          <p14:tracePt t="42034" x="3911600" y="6161088"/>
          <p14:tracePt t="42050" x="3929063" y="6161088"/>
          <p14:tracePt t="42067" x="3973513" y="6161088"/>
          <p14:tracePt t="42083" x="4000500" y="6161088"/>
          <p14:tracePt t="42101" x="4010025" y="6161088"/>
          <p14:tracePt t="42117" x="4037013" y="6153150"/>
          <p14:tracePt t="42133" x="4044950" y="6153150"/>
          <p14:tracePt t="42151" x="4098925" y="6143625"/>
          <p14:tracePt t="42167" x="4143375" y="6126163"/>
          <p14:tracePt t="42169" x="4170363" y="6116638"/>
          <p14:tracePt t="42185" x="4224338" y="6081713"/>
          <p14:tracePt t="42200" x="4340225" y="6010275"/>
          <p14:tracePt t="42218" x="4456113" y="5919788"/>
          <p14:tracePt t="42234" x="4545013" y="5867400"/>
          <p14:tracePt t="42251" x="4608513" y="5813425"/>
          <p14:tracePt t="42267" x="4643438" y="5795963"/>
          <p14:tracePt t="42284" x="4679950" y="5741988"/>
          <p14:tracePt t="42300" x="4732338" y="5680075"/>
          <p14:tracePt t="42317" x="4795838" y="5608638"/>
          <p14:tracePt t="42334" x="4848225" y="5554663"/>
          <p14:tracePt t="42351" x="4902200" y="5500688"/>
          <p14:tracePt t="42367" x="4902200" y="5483225"/>
          <p14:tracePt t="42384" x="4902200" y="5465763"/>
          <p14:tracePt t="42885" x="4902200" y="5429250"/>
          <p14:tracePt t="42900" x="4919663" y="5419725"/>
          <p14:tracePt t="42909" x="4965700" y="5411788"/>
          <p14:tracePt t="42997" x="4965700" y="5402263"/>
          <p14:tracePt t="43005" x="4965700" y="5394325"/>
          <p14:tracePt t="43077" x="4965700" y="5384800"/>
          <p14:tracePt t="43141" x="4965700" y="5375275"/>
          <p14:tracePt t="43149" x="4965700" y="5367338"/>
          <p14:tracePt t="43173" x="4965700" y="5357813"/>
          <p14:tracePt t="43189" x="4973638" y="5348288"/>
          <p14:tracePt t="43196" x="4983163" y="5330825"/>
          <p14:tracePt t="43213" x="4983163" y="5322888"/>
          <p14:tracePt t="43221" x="4983163" y="5303838"/>
          <p14:tracePt t="43236" x="4991100" y="5276850"/>
          <p14:tracePt t="43253" x="5000625" y="5232400"/>
          <p14:tracePt t="43269" x="5010150" y="5180013"/>
          <p14:tracePt t="43286" x="5010150" y="5089525"/>
          <p14:tracePt t="43302" x="5018088" y="5000625"/>
          <p14:tracePt t="43319" x="5054600" y="4786313"/>
          <p14:tracePt t="43336" x="5081588" y="4554538"/>
          <p14:tracePt t="43352" x="5099050" y="4340225"/>
          <p14:tracePt t="43369" x="5116513" y="4125913"/>
          <p14:tracePt t="43386" x="5126038" y="3911600"/>
          <p14:tracePt t="43403" x="5143500" y="3741738"/>
          <p14:tracePt t="43419" x="5143500" y="3598863"/>
          <p14:tracePt t="43436" x="5143500" y="3446463"/>
          <p14:tracePt t="43452" x="5143500" y="3367088"/>
          <p14:tracePt t="43470" x="5143500" y="3303588"/>
          <p14:tracePt t="43486" x="5143500" y="3232150"/>
          <p14:tracePt t="43503" x="5153025" y="3170238"/>
          <p14:tracePt t="43519" x="5160963" y="3081338"/>
          <p14:tracePt t="43536" x="5187950" y="2990850"/>
          <p14:tracePt t="43553" x="5205413" y="2919413"/>
          <p14:tracePt t="43569" x="5224463" y="2874963"/>
          <p14:tracePt t="43586" x="5241925" y="2822575"/>
          <p14:tracePt t="43603" x="5241925" y="2759075"/>
          <p14:tracePt t="43620" x="5268913" y="2643188"/>
          <p14:tracePt t="43636" x="5295900" y="2562225"/>
          <p14:tracePt t="43654" x="5303838" y="2482850"/>
          <p14:tracePt t="43670" x="5330825" y="2446338"/>
          <p14:tracePt t="43687" x="5348288" y="2411413"/>
          <p14:tracePt t="43703" x="5375275" y="2366963"/>
          <p14:tracePt t="43720" x="5411788" y="2322513"/>
          <p14:tracePt t="43736" x="5491163" y="2251075"/>
          <p14:tracePt t="43753" x="5562600" y="2197100"/>
          <p14:tracePt t="43770" x="5680075" y="2125663"/>
          <p14:tracePt t="43787" x="5848350" y="2054225"/>
          <p14:tracePt t="43804" x="6018213" y="1982788"/>
          <p14:tracePt t="43821" x="6224588" y="1874838"/>
          <p14:tracePt t="43837" x="6330950" y="1812925"/>
          <p14:tracePt t="43853" x="6402388" y="1785938"/>
          <p14:tracePt t="43870" x="6429375" y="1758950"/>
          <p14:tracePt t="43886" x="6456363" y="1741488"/>
          <p14:tracePt t="43904" x="6491288" y="1714500"/>
          <p14:tracePt t="43920" x="6518275" y="1704975"/>
          <p14:tracePt t="43937" x="6554788" y="1679575"/>
          <p14:tracePt t="43953" x="6589713" y="1660525"/>
          <p14:tracePt t="43971" x="6608763" y="1643063"/>
          <p14:tracePt t="43987" x="6643688" y="1633538"/>
          <p14:tracePt t="44005" x="6705600" y="1616075"/>
          <p14:tracePt t="44020" x="6751638" y="1598613"/>
          <p14:tracePt t="44037" x="6813550" y="1589088"/>
          <p14:tracePt t="44054" x="6875463" y="1581150"/>
          <p14:tracePt t="44070" x="6946900" y="1571625"/>
          <p14:tracePt t="44087" x="7010400" y="1571625"/>
          <p14:tracePt t="44103" x="7081838" y="1562100"/>
          <p14:tracePt t="44120" x="7180263" y="1536700"/>
          <p14:tracePt t="44137" x="7269163" y="1527175"/>
          <p14:tracePt t="44155" x="7340600" y="1527175"/>
          <p14:tracePt t="44156" x="7385050" y="1527175"/>
          <p14:tracePt t="44171" x="7419975" y="1517650"/>
          <p14:tracePt t="44188" x="7473950" y="1517650"/>
          <p14:tracePt t="44204" x="7500938" y="1509713"/>
          <p14:tracePt t="44261" x="7527925" y="1509713"/>
          <p14:tracePt t="44277" x="7545388" y="1509713"/>
          <p14:tracePt t="44284" x="7554913" y="1509713"/>
          <p14:tracePt t="44292" x="7572375" y="1509713"/>
          <p14:tracePt t="44304" x="7589838" y="1509713"/>
          <p14:tracePt t="44321" x="7634288" y="1509713"/>
          <p14:tracePt t="44337" x="7688263" y="1509713"/>
          <p14:tracePt t="44354" x="7759700" y="1509713"/>
          <p14:tracePt t="44371" x="7840663" y="1500188"/>
          <p14:tracePt t="44388" x="7929563" y="1500188"/>
          <p14:tracePt t="44405" x="8018463" y="1500188"/>
          <p14:tracePt t="44421" x="8099425" y="1500188"/>
          <p14:tracePt t="44438" x="8180388" y="1500188"/>
          <p14:tracePt t="44454" x="8232775" y="1500188"/>
          <p14:tracePt t="44472" x="8313738" y="1500188"/>
          <p14:tracePt t="44488" x="8385175" y="1500188"/>
          <p14:tracePt t="44504" x="8466138" y="1500188"/>
          <p14:tracePt t="44521" x="8537575" y="1500188"/>
          <p14:tracePt t="44538" x="8589963" y="1500188"/>
          <p14:tracePt t="44554" x="8626475" y="1500188"/>
          <p14:tracePt t="44572" x="8661400" y="1509713"/>
          <p14:tracePt t="44588" x="8680450" y="1509713"/>
          <p14:tracePt t="44605" x="8715375" y="1527175"/>
          <p14:tracePt t="44622" x="8724900" y="1536700"/>
          <p14:tracePt t="44638" x="8742363" y="1544638"/>
          <p14:tracePt t="44655" x="8786813" y="1562100"/>
          <p14:tracePt t="44672" x="8840788" y="1581150"/>
          <p14:tracePt t="44689" x="8902700" y="1616075"/>
          <p14:tracePt t="44705" x="8956675" y="1633538"/>
          <p14:tracePt t="44721" x="9037638" y="1679575"/>
          <p14:tracePt t="44738" x="9117013" y="1704975"/>
          <p14:tracePt t="44755" x="9153525" y="1731963"/>
          <p14:tracePt t="44772" x="9197975" y="1758950"/>
          <p14:tracePt t="44788" x="9205913" y="1768475"/>
          <p14:tracePt t="44805" x="9205913" y="1776413"/>
          <p14:tracePt t="44822" x="9232900" y="1803400"/>
          <p14:tracePt t="44838" x="9277350" y="1857375"/>
          <p14:tracePt t="44855" x="9331325" y="1911350"/>
          <p14:tracePt t="44873" x="9348788" y="1946275"/>
          <p14:tracePt t="44888" x="9394825" y="1982788"/>
          <p14:tracePt t="44905" x="9429750" y="2009775"/>
          <p14:tracePt t="44922" x="9447213" y="2017713"/>
          <p14:tracePt t="44939" x="9501188" y="2044700"/>
          <p14:tracePt t="44956" x="9537700" y="2054225"/>
          <p14:tracePt t="44972" x="9582150" y="2098675"/>
          <p14:tracePt t="44989" x="9617075" y="2116138"/>
          <p14:tracePt t="45005" x="9671050" y="2160588"/>
          <p14:tracePt t="45022" x="9715500" y="2187575"/>
          <p14:tracePt t="45039" x="9786938" y="2224088"/>
          <p14:tracePt t="45055" x="9885363" y="2276475"/>
          <p14:tracePt t="45072" x="9991725" y="2312988"/>
          <p14:tracePt t="45089" x="10082213" y="2339975"/>
          <p14:tracePt t="45105" x="10126663" y="2357438"/>
          <p14:tracePt t="45123" x="10153650" y="2366963"/>
          <p14:tracePt t="45139" x="10198100" y="2366963"/>
          <p14:tracePt t="45156" x="10233025" y="2374900"/>
          <p14:tracePt t="45173" x="10287000" y="2393950"/>
          <p14:tracePt t="45189" x="10348913" y="2401888"/>
          <p14:tracePt t="45206" x="10420350" y="2401888"/>
          <p14:tracePt t="45222" x="10483850" y="2401888"/>
          <p14:tracePt t="45239" x="10563225" y="2411413"/>
          <p14:tracePt t="45256" x="10617200" y="2411413"/>
          <p14:tracePt t="45272" x="10653713" y="2419350"/>
          <p14:tracePt t="45289" x="10671175" y="2419350"/>
          <p14:tracePt t="45333" x="10680700" y="2419350"/>
          <p14:tracePt t="45349" x="10698163" y="2428875"/>
          <p14:tracePt t="45357" x="10706100" y="2438400"/>
          <p14:tracePt t="46873" x="10715625" y="2438400"/>
          <p14:tracePt t="46905" x="10715625" y="2446338"/>
          <p14:tracePt t="46913" x="10706100" y="2446338"/>
          <p14:tracePt t="46925" x="10698163" y="2455863"/>
          <p14:tracePt t="46942" x="10671175" y="2473325"/>
          <p14:tracePt t="46959" x="10644188" y="2482850"/>
          <p14:tracePt t="46977" x="10609263" y="2490788"/>
          <p14:tracePt t="46992" x="10572750" y="2509838"/>
          <p14:tracePt t="47009" x="10545763" y="2517775"/>
          <p14:tracePt t="47025" x="10491788" y="2536825"/>
          <p14:tracePt t="47042" x="10474325" y="2536825"/>
          <p14:tracePt t="47059" x="10439400" y="2544763"/>
          <p14:tracePt t="47075" x="10402888" y="2544763"/>
          <p14:tracePt t="47093" x="10375900" y="2554288"/>
          <p14:tracePt t="47109" x="10367963" y="2554288"/>
          <p14:tracePt t="50489" x="10358438" y="2554288"/>
          <p14:tracePt t="50504" x="10358438" y="2571750"/>
          <p14:tracePt t="50513" x="10358438" y="2581275"/>
          <p14:tracePt t="50520" x="10367963" y="2589213"/>
          <p14:tracePt t="50532" x="10367963" y="2608263"/>
          <p14:tracePt t="50549" x="10375900" y="2608263"/>
          <p14:tracePt t="50565" x="10385425" y="2633663"/>
          <p14:tracePt t="50598" x="10385425" y="2660650"/>
          <p14:tracePt t="50616" x="10402888" y="2697163"/>
          <p14:tracePt t="50632" x="10402888" y="2724150"/>
          <p14:tracePt t="50649" x="10402888" y="2751138"/>
          <p14:tracePt t="50665" x="10402888" y="2776538"/>
          <p14:tracePt t="50682" x="10412413" y="2803525"/>
          <p14:tracePt t="50699" x="10412413" y="2822575"/>
          <p14:tracePt t="50716" x="10429875" y="2874963"/>
          <p14:tracePt t="50732" x="10439400" y="2911475"/>
          <p14:tracePt t="50750" x="10439400" y="2928938"/>
          <p14:tracePt t="50766" x="10447338" y="2973388"/>
          <p14:tracePt t="50783" x="10447338" y="2990850"/>
          <p14:tracePt t="50801" x="10447338" y="3017838"/>
          <p14:tracePt t="50816" x="10456863" y="3054350"/>
          <p14:tracePt t="50832" x="10466388" y="3071813"/>
          <p14:tracePt t="50889" x="10466388" y="3089275"/>
          <p14:tracePt t="50897" x="10466388" y="3098800"/>
          <p14:tracePt t="51273" x="10466388" y="3116263"/>
          <p14:tracePt t="51281" x="10466388" y="3125788"/>
          <p14:tracePt t="51288" x="10466388" y="3160713"/>
          <p14:tracePt t="51300" x="10466388" y="3259138"/>
          <p14:tracePt t="51317" x="10447338" y="3536950"/>
          <p14:tracePt t="51333" x="10394950" y="3902075"/>
          <p14:tracePt t="51350" x="10367963" y="4160838"/>
          <p14:tracePt t="51367" x="10367963" y="4322763"/>
          <p14:tracePt t="51384" x="10367963" y="4375150"/>
          <p14:tracePt t="51481" x="10367963" y="4411663"/>
          <p14:tracePt t="51497" x="10367963" y="4429125"/>
          <p14:tracePt t="51505" x="10358438" y="4456113"/>
          <p14:tracePt t="51517" x="10358438" y="4483100"/>
          <p14:tracePt t="51534" x="10358438" y="4510088"/>
          <p14:tracePt t="51550" x="10358438" y="4537075"/>
          <p14:tracePt t="51567" x="10358438" y="4562475"/>
          <p14:tracePt t="51584" x="10358438" y="4625975"/>
          <p14:tracePt t="51600" x="10358438" y="4670425"/>
          <p14:tracePt t="51617" x="10348913" y="4697413"/>
          <p14:tracePt t="51634" x="10348913" y="4724400"/>
          <p14:tracePt t="51801" x="10340975" y="4732338"/>
          <p14:tracePt t="51817" x="10331450" y="4741863"/>
          <p14:tracePt t="51833" x="10331450" y="4751388"/>
          <p14:tracePt t="51841" x="10331450" y="4759325"/>
          <p14:tracePt t="51851" x="10331450" y="4768850"/>
          <p14:tracePt t="51867" x="10331450" y="4776788"/>
          <p14:tracePt t="51884" x="10331450" y="4786313"/>
          <p14:tracePt t="51901" x="10313988" y="4803775"/>
          <p14:tracePt t="51918" x="10313988" y="4813300"/>
          <p14:tracePt t="51977" x="10304463" y="4822825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|22|13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18|11.6|13.7|58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4.3|31.9|18.5|25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7.6|16.5|28.2"/>
</p:tagLst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716</TotalTime>
  <Words>776</Words>
  <Application>Microsoft Office PowerPoint</Application>
  <PresentationFormat>Widescreen</PresentationFormat>
  <Paragraphs>154</Paragraphs>
  <Slides>16</Slides>
  <Notes>0</Notes>
  <HiddenSlides>0</HiddenSlides>
  <MMClips>15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21" baseType="lpstr">
      <vt:lpstr>Arial</vt:lpstr>
      <vt:lpstr>Calibri</vt:lpstr>
      <vt:lpstr>Symbol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renata.bovi</dc:creator>
  <cp:lastModifiedBy>Conta da Microsoft</cp:lastModifiedBy>
  <cp:revision>109</cp:revision>
  <dcterms:created xsi:type="dcterms:W3CDTF">2010-08-07T21:57:35Z</dcterms:created>
  <dcterms:modified xsi:type="dcterms:W3CDTF">2020-12-06T18:51:32Z</dcterms:modified>
</cp:coreProperties>
</file>