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3"/>
  </p:notesMasterIdLst>
  <p:sldIdLst>
    <p:sldId id="256" r:id="rId2"/>
    <p:sldId id="263" r:id="rId3"/>
    <p:sldId id="296" r:id="rId4"/>
    <p:sldId id="337" r:id="rId5"/>
    <p:sldId id="338" r:id="rId6"/>
    <p:sldId id="318" r:id="rId7"/>
    <p:sldId id="257" r:id="rId8"/>
    <p:sldId id="319" r:id="rId9"/>
    <p:sldId id="297" r:id="rId10"/>
    <p:sldId id="293" r:id="rId11"/>
    <p:sldId id="330" r:id="rId12"/>
    <p:sldId id="331" r:id="rId13"/>
    <p:sldId id="317" r:id="rId14"/>
    <p:sldId id="299" r:id="rId15"/>
    <p:sldId id="300" r:id="rId16"/>
    <p:sldId id="332" r:id="rId17"/>
    <p:sldId id="320" r:id="rId18"/>
    <p:sldId id="324" r:id="rId19"/>
    <p:sldId id="323" r:id="rId20"/>
    <p:sldId id="335" r:id="rId21"/>
    <p:sldId id="336" r:id="rId2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1A510-64A8-41D0-9588-D3B6E98E3AC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ADD8E-2CD1-482D-9CA5-C0FE4C10CF07}">
      <dgm:prSet phldrT="[Texto]"/>
      <dgm:spPr/>
      <dgm:t>
        <a:bodyPr/>
        <a:lstStyle/>
        <a:p>
          <a:r>
            <a:rPr lang="pt-BR" dirty="0"/>
            <a:t>Modernização</a:t>
          </a:r>
          <a:endParaRPr lang="en-US" dirty="0"/>
        </a:p>
      </dgm:t>
    </dgm:pt>
    <dgm:pt modelId="{468DDEC4-FC7C-4DC8-8FAC-849EC5E0EC36}" type="parTrans" cxnId="{6A3B12F8-829A-4144-A567-2D07F43DB8CF}">
      <dgm:prSet/>
      <dgm:spPr/>
      <dgm:t>
        <a:bodyPr/>
        <a:lstStyle/>
        <a:p>
          <a:endParaRPr lang="en-US"/>
        </a:p>
      </dgm:t>
    </dgm:pt>
    <dgm:pt modelId="{E5A903A4-992C-45C3-B1F1-F09BBAA079F9}" type="sibTrans" cxnId="{6A3B12F8-829A-4144-A567-2D07F43DB8CF}">
      <dgm:prSet/>
      <dgm:spPr/>
      <dgm:t>
        <a:bodyPr/>
        <a:lstStyle/>
        <a:p>
          <a:endParaRPr lang="en-US"/>
        </a:p>
      </dgm:t>
    </dgm:pt>
    <dgm:pt modelId="{EDB8C0F3-48AC-495D-A8CF-C4FDBF4D2DFD}">
      <dgm:prSet phldrT="[Texto]"/>
      <dgm:spPr/>
      <dgm:t>
        <a:bodyPr/>
        <a:lstStyle/>
        <a:p>
          <a:r>
            <a:rPr lang="pt-BR" dirty="0"/>
            <a:t>Recursos </a:t>
          </a:r>
          <a:r>
            <a:rPr lang="pt-BR" dirty="0" err="1"/>
            <a:t>Sócio-Econômicos</a:t>
          </a:r>
          <a:endParaRPr lang="en-US" dirty="0"/>
        </a:p>
      </dgm:t>
    </dgm:pt>
    <dgm:pt modelId="{719ADCF2-9704-45F7-AC07-8B8D930EA924}" type="parTrans" cxnId="{579753F3-B410-4A34-98FB-4E4D98F2FC7E}">
      <dgm:prSet/>
      <dgm:spPr/>
      <dgm:t>
        <a:bodyPr/>
        <a:lstStyle/>
        <a:p>
          <a:endParaRPr lang="en-US"/>
        </a:p>
      </dgm:t>
    </dgm:pt>
    <dgm:pt modelId="{7F1B6EB8-888E-484A-B51D-820AB0D8141C}" type="sibTrans" cxnId="{579753F3-B410-4A34-98FB-4E4D98F2FC7E}">
      <dgm:prSet/>
      <dgm:spPr/>
      <dgm:t>
        <a:bodyPr/>
        <a:lstStyle/>
        <a:p>
          <a:endParaRPr lang="en-US"/>
        </a:p>
      </dgm:t>
    </dgm:pt>
    <dgm:pt modelId="{CDC81D36-4FE5-49BC-AD07-00C9CAC588FB}">
      <dgm:prSet phldrT="[Texto]"/>
      <dgm:spPr/>
      <dgm:t>
        <a:bodyPr/>
        <a:lstStyle/>
        <a:p>
          <a:r>
            <a:rPr lang="pt-BR" dirty="0"/>
            <a:t>Fortalece </a:t>
          </a:r>
          <a:r>
            <a:rPr lang="pt-BR" b="1" i="1" dirty="0"/>
            <a:t>capacidade de agir </a:t>
          </a:r>
          <a:r>
            <a:rPr lang="pt-BR" dirty="0"/>
            <a:t>de acordo com valores</a:t>
          </a:r>
          <a:endParaRPr lang="en-US" dirty="0"/>
        </a:p>
      </dgm:t>
    </dgm:pt>
    <dgm:pt modelId="{E2BEFFE7-5451-4AE5-B375-34A7DA13ABA5}" type="parTrans" cxnId="{AE4DE625-0819-43BB-8E5E-57307BA6C37F}">
      <dgm:prSet/>
      <dgm:spPr/>
      <dgm:t>
        <a:bodyPr/>
        <a:lstStyle/>
        <a:p>
          <a:endParaRPr lang="en-US"/>
        </a:p>
      </dgm:t>
    </dgm:pt>
    <dgm:pt modelId="{12547DD0-AEF0-4958-8AD1-03DDDBB0AB26}" type="sibTrans" cxnId="{AE4DE625-0819-43BB-8E5E-57307BA6C37F}">
      <dgm:prSet/>
      <dgm:spPr/>
      <dgm:t>
        <a:bodyPr/>
        <a:lstStyle/>
        <a:p>
          <a:endParaRPr lang="en-US"/>
        </a:p>
      </dgm:t>
    </dgm:pt>
    <dgm:pt modelId="{8CE62783-CEAC-44EE-BE7B-E4AC8E9B100C}">
      <dgm:prSet phldrT="[Texto]"/>
      <dgm:spPr/>
      <dgm:t>
        <a:bodyPr/>
        <a:lstStyle/>
        <a:p>
          <a:r>
            <a:rPr lang="pt-BR" dirty="0"/>
            <a:t>Mudança de Valores</a:t>
          </a:r>
          <a:endParaRPr lang="en-US" dirty="0"/>
        </a:p>
      </dgm:t>
    </dgm:pt>
    <dgm:pt modelId="{BEED1B86-4337-4744-BC92-7A89C769A9D3}" type="parTrans" cxnId="{585D665D-84BC-42A3-8E49-CDE7DA26D1E1}">
      <dgm:prSet/>
      <dgm:spPr/>
      <dgm:t>
        <a:bodyPr/>
        <a:lstStyle/>
        <a:p>
          <a:endParaRPr lang="en-US"/>
        </a:p>
      </dgm:t>
    </dgm:pt>
    <dgm:pt modelId="{1BA23A04-2A62-47AC-A6B2-B7F8D113B675}" type="sibTrans" cxnId="{585D665D-84BC-42A3-8E49-CDE7DA26D1E1}">
      <dgm:prSet/>
      <dgm:spPr/>
      <dgm:t>
        <a:bodyPr/>
        <a:lstStyle/>
        <a:p>
          <a:endParaRPr lang="en-US"/>
        </a:p>
      </dgm:t>
    </dgm:pt>
    <dgm:pt modelId="{198F239A-84EE-44D0-AB73-A4B20558DB7D}">
      <dgm:prSet phldrT="[Texto]"/>
      <dgm:spPr/>
      <dgm:t>
        <a:bodyPr/>
        <a:lstStyle/>
        <a:p>
          <a:r>
            <a:rPr lang="pt-BR" dirty="0" err="1"/>
            <a:t>Auto-Expressão</a:t>
          </a:r>
          <a:endParaRPr lang="en-US" dirty="0"/>
        </a:p>
      </dgm:t>
    </dgm:pt>
    <dgm:pt modelId="{585E34D3-C6D5-4C89-BC34-0625C778679E}" type="parTrans" cxnId="{AEE4B96E-059C-463E-9A7B-C4D50E3932BB}">
      <dgm:prSet/>
      <dgm:spPr/>
      <dgm:t>
        <a:bodyPr/>
        <a:lstStyle/>
        <a:p>
          <a:endParaRPr lang="en-US"/>
        </a:p>
      </dgm:t>
    </dgm:pt>
    <dgm:pt modelId="{67CE6C4D-B8BA-4DBA-91CC-9393F0A699CF}" type="sibTrans" cxnId="{AEE4B96E-059C-463E-9A7B-C4D50E3932BB}">
      <dgm:prSet/>
      <dgm:spPr/>
      <dgm:t>
        <a:bodyPr/>
        <a:lstStyle/>
        <a:p>
          <a:endParaRPr lang="en-US"/>
        </a:p>
      </dgm:t>
    </dgm:pt>
    <dgm:pt modelId="{424B4B54-DADD-4985-B549-6234839B2D64}">
      <dgm:prSet phldrT="[Texto]"/>
      <dgm:spPr/>
      <dgm:t>
        <a:bodyPr/>
        <a:lstStyle/>
        <a:p>
          <a:r>
            <a:rPr lang="pt-BR" dirty="0"/>
            <a:t>Fortalece a </a:t>
          </a:r>
          <a:r>
            <a:rPr lang="pt-BR" b="1" i="1" dirty="0"/>
            <a:t>prioridade</a:t>
          </a:r>
          <a:r>
            <a:rPr lang="pt-BR" dirty="0"/>
            <a:t> para agir de acordo com valores </a:t>
          </a:r>
          <a:endParaRPr lang="en-US" dirty="0"/>
        </a:p>
      </dgm:t>
    </dgm:pt>
    <dgm:pt modelId="{A929FF58-377B-40FB-9AEC-37D5A8FC1253}" type="parTrans" cxnId="{E943BB2B-7C75-47BF-87D5-697D65F10B22}">
      <dgm:prSet/>
      <dgm:spPr/>
      <dgm:t>
        <a:bodyPr/>
        <a:lstStyle/>
        <a:p>
          <a:endParaRPr lang="en-US"/>
        </a:p>
      </dgm:t>
    </dgm:pt>
    <dgm:pt modelId="{EDA77B5E-F2D7-4AA7-87AF-DCCBFCA0F511}" type="sibTrans" cxnId="{E943BB2B-7C75-47BF-87D5-697D65F10B22}">
      <dgm:prSet/>
      <dgm:spPr/>
      <dgm:t>
        <a:bodyPr/>
        <a:lstStyle/>
        <a:p>
          <a:endParaRPr lang="en-US"/>
        </a:p>
      </dgm:t>
    </dgm:pt>
    <dgm:pt modelId="{131BBBED-4CC1-4DCF-8F1A-23D0179C3352}">
      <dgm:prSet phldrT="[Texto]"/>
      <dgm:spPr/>
      <dgm:t>
        <a:bodyPr/>
        <a:lstStyle/>
        <a:p>
          <a:r>
            <a:rPr lang="pt-BR" dirty="0"/>
            <a:t>Democratização</a:t>
          </a:r>
          <a:endParaRPr lang="en-US" dirty="0"/>
        </a:p>
      </dgm:t>
    </dgm:pt>
    <dgm:pt modelId="{A7EA87FD-8421-44C0-8A34-1C423AE19898}" type="parTrans" cxnId="{94BA5F9B-E80A-417B-AC2B-34DED9002C14}">
      <dgm:prSet/>
      <dgm:spPr/>
      <dgm:t>
        <a:bodyPr/>
        <a:lstStyle/>
        <a:p>
          <a:endParaRPr lang="en-US"/>
        </a:p>
      </dgm:t>
    </dgm:pt>
    <dgm:pt modelId="{75B2B66C-80E9-4073-BA39-514D4650498B}" type="sibTrans" cxnId="{94BA5F9B-E80A-417B-AC2B-34DED9002C14}">
      <dgm:prSet/>
      <dgm:spPr/>
      <dgm:t>
        <a:bodyPr/>
        <a:lstStyle/>
        <a:p>
          <a:endParaRPr lang="en-US"/>
        </a:p>
      </dgm:t>
    </dgm:pt>
    <dgm:pt modelId="{6AA528DB-B913-4036-8FE4-F1AE6082BA17}">
      <dgm:prSet phldrT="[Texto]"/>
      <dgm:spPr/>
      <dgm:t>
        <a:bodyPr/>
        <a:lstStyle/>
        <a:p>
          <a:r>
            <a:rPr lang="pt-BR" dirty="0"/>
            <a:t>Liberdades Civis e Políticas</a:t>
          </a:r>
          <a:endParaRPr lang="en-US" dirty="0"/>
        </a:p>
      </dgm:t>
    </dgm:pt>
    <dgm:pt modelId="{CDF93ABD-74AA-4EC4-92A7-0593C1371563}" type="parTrans" cxnId="{09F9BCF5-436E-4158-BC38-DE80E815D239}">
      <dgm:prSet/>
      <dgm:spPr/>
      <dgm:t>
        <a:bodyPr/>
        <a:lstStyle/>
        <a:p>
          <a:endParaRPr lang="en-US"/>
        </a:p>
      </dgm:t>
    </dgm:pt>
    <dgm:pt modelId="{4DB4CD6C-B917-42C3-9356-A96CB863D521}" type="sibTrans" cxnId="{09F9BCF5-436E-4158-BC38-DE80E815D239}">
      <dgm:prSet/>
      <dgm:spPr/>
      <dgm:t>
        <a:bodyPr/>
        <a:lstStyle/>
        <a:p>
          <a:endParaRPr lang="en-US"/>
        </a:p>
      </dgm:t>
    </dgm:pt>
    <dgm:pt modelId="{4FACF020-A11D-462F-8533-50DA1961BAAD}">
      <dgm:prSet phldrT="[Texto]"/>
      <dgm:spPr/>
      <dgm:t>
        <a:bodyPr/>
        <a:lstStyle/>
        <a:p>
          <a:r>
            <a:rPr lang="pt-BR" dirty="0"/>
            <a:t>Fortalece </a:t>
          </a:r>
          <a:r>
            <a:rPr lang="pt-BR" b="1" i="1" dirty="0"/>
            <a:t>o poder </a:t>
          </a:r>
          <a:r>
            <a:rPr lang="pt-BR" dirty="0"/>
            <a:t>das ações de acordo com valores</a:t>
          </a:r>
          <a:endParaRPr lang="en-US" dirty="0"/>
        </a:p>
      </dgm:t>
    </dgm:pt>
    <dgm:pt modelId="{FA7E9FF6-7526-434B-9951-922139685A5D}" type="parTrans" cxnId="{6FD1FBB6-E2FE-4A1C-BA8A-D67A5984AA0D}">
      <dgm:prSet/>
      <dgm:spPr/>
      <dgm:t>
        <a:bodyPr/>
        <a:lstStyle/>
        <a:p>
          <a:endParaRPr lang="en-US"/>
        </a:p>
      </dgm:t>
    </dgm:pt>
    <dgm:pt modelId="{113BA04B-EE22-40D4-B8B4-C85DFC0C26FB}" type="sibTrans" cxnId="{6FD1FBB6-E2FE-4A1C-BA8A-D67A5984AA0D}">
      <dgm:prSet/>
      <dgm:spPr/>
      <dgm:t>
        <a:bodyPr/>
        <a:lstStyle/>
        <a:p>
          <a:endParaRPr lang="en-US"/>
        </a:p>
      </dgm:t>
    </dgm:pt>
    <dgm:pt modelId="{05932A14-D91F-4081-A9BA-35D32E51947C}" type="pres">
      <dgm:prSet presAssocID="{4801A510-64A8-41D0-9588-D3B6E98E3AC0}" presName="theList" presStyleCnt="0">
        <dgm:presLayoutVars>
          <dgm:dir/>
          <dgm:animLvl val="lvl"/>
          <dgm:resizeHandles val="exact"/>
        </dgm:presLayoutVars>
      </dgm:prSet>
      <dgm:spPr/>
    </dgm:pt>
    <dgm:pt modelId="{4737B5D7-1233-410D-8E4E-36828FD765D5}" type="pres">
      <dgm:prSet presAssocID="{B4FADD8E-2CD1-482D-9CA5-C0FE4C10CF07}" presName="compNode" presStyleCnt="0"/>
      <dgm:spPr/>
    </dgm:pt>
    <dgm:pt modelId="{E3DE81F9-88DC-43C6-935D-DAA1BA0C7BDC}" type="pres">
      <dgm:prSet presAssocID="{B4FADD8E-2CD1-482D-9CA5-C0FE4C10CF07}" presName="aNode" presStyleLbl="bgShp" presStyleIdx="0" presStyleCnt="3"/>
      <dgm:spPr/>
    </dgm:pt>
    <dgm:pt modelId="{2184F405-C7DC-4F5E-82C8-28FFFA6964C8}" type="pres">
      <dgm:prSet presAssocID="{B4FADD8E-2CD1-482D-9CA5-C0FE4C10CF07}" presName="textNode" presStyleLbl="bgShp" presStyleIdx="0" presStyleCnt="3"/>
      <dgm:spPr/>
    </dgm:pt>
    <dgm:pt modelId="{8A086040-9778-4BA6-8E8B-6C7B3075E931}" type="pres">
      <dgm:prSet presAssocID="{B4FADD8E-2CD1-482D-9CA5-C0FE4C10CF07}" presName="compChildNode" presStyleCnt="0"/>
      <dgm:spPr/>
    </dgm:pt>
    <dgm:pt modelId="{09E8D86E-D51B-4B9C-BFA5-54C5CDC85451}" type="pres">
      <dgm:prSet presAssocID="{B4FADD8E-2CD1-482D-9CA5-C0FE4C10CF07}" presName="theInnerList" presStyleCnt="0"/>
      <dgm:spPr/>
    </dgm:pt>
    <dgm:pt modelId="{08259565-C591-4C59-9793-4374DAAD47BB}" type="pres">
      <dgm:prSet presAssocID="{EDB8C0F3-48AC-495D-A8CF-C4FDBF4D2DFD}" presName="childNode" presStyleLbl="node1" presStyleIdx="0" presStyleCnt="6">
        <dgm:presLayoutVars>
          <dgm:bulletEnabled val="1"/>
        </dgm:presLayoutVars>
      </dgm:prSet>
      <dgm:spPr/>
    </dgm:pt>
    <dgm:pt modelId="{82EF951C-43B6-4671-8148-BD2BEBAD1D74}" type="pres">
      <dgm:prSet presAssocID="{EDB8C0F3-48AC-495D-A8CF-C4FDBF4D2DFD}" presName="aSpace2" presStyleCnt="0"/>
      <dgm:spPr/>
    </dgm:pt>
    <dgm:pt modelId="{66B8551F-780F-4C63-9AF6-A4152C7DF34F}" type="pres">
      <dgm:prSet presAssocID="{CDC81D36-4FE5-49BC-AD07-00C9CAC588FB}" presName="childNode" presStyleLbl="node1" presStyleIdx="1" presStyleCnt="6">
        <dgm:presLayoutVars>
          <dgm:bulletEnabled val="1"/>
        </dgm:presLayoutVars>
      </dgm:prSet>
      <dgm:spPr/>
    </dgm:pt>
    <dgm:pt modelId="{4A2E9FFC-B37C-433B-9483-7F0D5F4EEE9E}" type="pres">
      <dgm:prSet presAssocID="{B4FADD8E-2CD1-482D-9CA5-C0FE4C10CF07}" presName="aSpace" presStyleCnt="0"/>
      <dgm:spPr/>
    </dgm:pt>
    <dgm:pt modelId="{F07EA629-1977-4948-A37E-38F33BBE83D6}" type="pres">
      <dgm:prSet presAssocID="{8CE62783-CEAC-44EE-BE7B-E4AC8E9B100C}" presName="compNode" presStyleCnt="0"/>
      <dgm:spPr/>
    </dgm:pt>
    <dgm:pt modelId="{A1BD8B28-7D6D-48CA-B103-3C514579E76A}" type="pres">
      <dgm:prSet presAssocID="{8CE62783-CEAC-44EE-BE7B-E4AC8E9B100C}" presName="aNode" presStyleLbl="bgShp" presStyleIdx="1" presStyleCnt="3"/>
      <dgm:spPr/>
    </dgm:pt>
    <dgm:pt modelId="{33D00019-9F07-49F0-B656-E74508FD05AD}" type="pres">
      <dgm:prSet presAssocID="{8CE62783-CEAC-44EE-BE7B-E4AC8E9B100C}" presName="textNode" presStyleLbl="bgShp" presStyleIdx="1" presStyleCnt="3"/>
      <dgm:spPr/>
    </dgm:pt>
    <dgm:pt modelId="{46BCFD7F-E606-4CB6-87CF-6857079B8C32}" type="pres">
      <dgm:prSet presAssocID="{8CE62783-CEAC-44EE-BE7B-E4AC8E9B100C}" presName="compChildNode" presStyleCnt="0"/>
      <dgm:spPr/>
    </dgm:pt>
    <dgm:pt modelId="{5112797A-9647-405A-A882-07C420A590C8}" type="pres">
      <dgm:prSet presAssocID="{8CE62783-CEAC-44EE-BE7B-E4AC8E9B100C}" presName="theInnerList" presStyleCnt="0"/>
      <dgm:spPr/>
    </dgm:pt>
    <dgm:pt modelId="{3CE18C14-3BE3-4D32-8F01-F2E093005D00}" type="pres">
      <dgm:prSet presAssocID="{198F239A-84EE-44D0-AB73-A4B20558DB7D}" presName="childNode" presStyleLbl="node1" presStyleIdx="2" presStyleCnt="6">
        <dgm:presLayoutVars>
          <dgm:bulletEnabled val="1"/>
        </dgm:presLayoutVars>
      </dgm:prSet>
      <dgm:spPr/>
    </dgm:pt>
    <dgm:pt modelId="{B1D25B37-498F-46C3-9355-BC781DE60EEB}" type="pres">
      <dgm:prSet presAssocID="{198F239A-84EE-44D0-AB73-A4B20558DB7D}" presName="aSpace2" presStyleCnt="0"/>
      <dgm:spPr/>
    </dgm:pt>
    <dgm:pt modelId="{9D3F5E4D-C913-4E42-ACCE-80BFEC91897F}" type="pres">
      <dgm:prSet presAssocID="{424B4B54-DADD-4985-B549-6234839B2D64}" presName="childNode" presStyleLbl="node1" presStyleIdx="3" presStyleCnt="6">
        <dgm:presLayoutVars>
          <dgm:bulletEnabled val="1"/>
        </dgm:presLayoutVars>
      </dgm:prSet>
      <dgm:spPr/>
    </dgm:pt>
    <dgm:pt modelId="{65A9E049-10CB-45C7-A5BA-119FEF8ADB7E}" type="pres">
      <dgm:prSet presAssocID="{8CE62783-CEAC-44EE-BE7B-E4AC8E9B100C}" presName="aSpace" presStyleCnt="0"/>
      <dgm:spPr/>
    </dgm:pt>
    <dgm:pt modelId="{4B0510C3-6D0F-4081-9DB4-624E7C034C39}" type="pres">
      <dgm:prSet presAssocID="{131BBBED-4CC1-4DCF-8F1A-23D0179C3352}" presName="compNode" presStyleCnt="0"/>
      <dgm:spPr/>
    </dgm:pt>
    <dgm:pt modelId="{37FD67FB-3F8D-49A7-91B7-21483003392C}" type="pres">
      <dgm:prSet presAssocID="{131BBBED-4CC1-4DCF-8F1A-23D0179C3352}" presName="aNode" presStyleLbl="bgShp" presStyleIdx="2" presStyleCnt="3"/>
      <dgm:spPr/>
    </dgm:pt>
    <dgm:pt modelId="{FA6A2204-6273-4BC1-8686-4D855B3404D1}" type="pres">
      <dgm:prSet presAssocID="{131BBBED-4CC1-4DCF-8F1A-23D0179C3352}" presName="textNode" presStyleLbl="bgShp" presStyleIdx="2" presStyleCnt="3"/>
      <dgm:spPr/>
    </dgm:pt>
    <dgm:pt modelId="{B004D684-158D-4C5D-AAC6-78D64B1D2596}" type="pres">
      <dgm:prSet presAssocID="{131BBBED-4CC1-4DCF-8F1A-23D0179C3352}" presName="compChildNode" presStyleCnt="0"/>
      <dgm:spPr/>
    </dgm:pt>
    <dgm:pt modelId="{D2209D71-D9A1-4FCD-950A-ADCFA13EB726}" type="pres">
      <dgm:prSet presAssocID="{131BBBED-4CC1-4DCF-8F1A-23D0179C3352}" presName="theInnerList" presStyleCnt="0"/>
      <dgm:spPr/>
    </dgm:pt>
    <dgm:pt modelId="{AD6B142F-0527-40CC-B51E-4C17AEDAB3E9}" type="pres">
      <dgm:prSet presAssocID="{6AA528DB-B913-4036-8FE4-F1AE6082BA17}" presName="childNode" presStyleLbl="node1" presStyleIdx="4" presStyleCnt="6">
        <dgm:presLayoutVars>
          <dgm:bulletEnabled val="1"/>
        </dgm:presLayoutVars>
      </dgm:prSet>
      <dgm:spPr/>
    </dgm:pt>
    <dgm:pt modelId="{AAD73E51-DDDA-49CA-8F54-E4DCCB456CA4}" type="pres">
      <dgm:prSet presAssocID="{6AA528DB-B913-4036-8FE4-F1AE6082BA17}" presName="aSpace2" presStyleCnt="0"/>
      <dgm:spPr/>
    </dgm:pt>
    <dgm:pt modelId="{C334DB44-BE0B-487D-B84B-F765033872D6}" type="pres">
      <dgm:prSet presAssocID="{4FACF020-A11D-462F-8533-50DA1961BAA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37DD7201-9BB8-4436-B007-80A39BBF0B22}" type="presOf" srcId="{CDC81D36-4FE5-49BC-AD07-00C9CAC588FB}" destId="{66B8551F-780F-4C63-9AF6-A4152C7DF34F}" srcOrd="0" destOrd="0" presId="urn:microsoft.com/office/officeart/2005/8/layout/lProcess2"/>
    <dgm:cxn modelId="{AE4DE625-0819-43BB-8E5E-57307BA6C37F}" srcId="{B4FADD8E-2CD1-482D-9CA5-C0FE4C10CF07}" destId="{CDC81D36-4FE5-49BC-AD07-00C9CAC588FB}" srcOrd="1" destOrd="0" parTransId="{E2BEFFE7-5451-4AE5-B375-34A7DA13ABA5}" sibTransId="{12547DD0-AEF0-4958-8AD1-03DDDBB0AB26}"/>
    <dgm:cxn modelId="{E943BB2B-7C75-47BF-87D5-697D65F10B22}" srcId="{8CE62783-CEAC-44EE-BE7B-E4AC8E9B100C}" destId="{424B4B54-DADD-4985-B549-6234839B2D64}" srcOrd="1" destOrd="0" parTransId="{A929FF58-377B-40FB-9AEC-37D5A8FC1253}" sibTransId="{EDA77B5E-F2D7-4AA7-87AF-DCCBFCA0F511}"/>
    <dgm:cxn modelId="{585D665D-84BC-42A3-8E49-CDE7DA26D1E1}" srcId="{4801A510-64A8-41D0-9588-D3B6E98E3AC0}" destId="{8CE62783-CEAC-44EE-BE7B-E4AC8E9B100C}" srcOrd="1" destOrd="0" parTransId="{BEED1B86-4337-4744-BC92-7A89C769A9D3}" sibTransId="{1BA23A04-2A62-47AC-A6B2-B7F8D113B675}"/>
    <dgm:cxn modelId="{79D8775F-8A9A-4077-AF64-F599B58DB77F}" type="presOf" srcId="{8CE62783-CEAC-44EE-BE7B-E4AC8E9B100C}" destId="{A1BD8B28-7D6D-48CA-B103-3C514579E76A}" srcOrd="0" destOrd="0" presId="urn:microsoft.com/office/officeart/2005/8/layout/lProcess2"/>
    <dgm:cxn modelId="{AEE4B96E-059C-463E-9A7B-C4D50E3932BB}" srcId="{8CE62783-CEAC-44EE-BE7B-E4AC8E9B100C}" destId="{198F239A-84EE-44D0-AB73-A4B20558DB7D}" srcOrd="0" destOrd="0" parTransId="{585E34D3-C6D5-4C89-BC34-0625C778679E}" sibTransId="{67CE6C4D-B8BA-4DBA-91CC-9393F0A699CF}"/>
    <dgm:cxn modelId="{AA499471-F287-4218-8DC6-34BB3C81E05E}" type="presOf" srcId="{4FACF020-A11D-462F-8533-50DA1961BAAD}" destId="{C334DB44-BE0B-487D-B84B-F765033872D6}" srcOrd="0" destOrd="0" presId="urn:microsoft.com/office/officeart/2005/8/layout/lProcess2"/>
    <dgm:cxn modelId="{E296A155-D031-4AB1-B3AA-A72BCACB5AF1}" type="presOf" srcId="{8CE62783-CEAC-44EE-BE7B-E4AC8E9B100C}" destId="{33D00019-9F07-49F0-B656-E74508FD05AD}" srcOrd="1" destOrd="0" presId="urn:microsoft.com/office/officeart/2005/8/layout/lProcess2"/>
    <dgm:cxn modelId="{94BA5F9B-E80A-417B-AC2B-34DED9002C14}" srcId="{4801A510-64A8-41D0-9588-D3B6E98E3AC0}" destId="{131BBBED-4CC1-4DCF-8F1A-23D0179C3352}" srcOrd="2" destOrd="0" parTransId="{A7EA87FD-8421-44C0-8A34-1C423AE19898}" sibTransId="{75B2B66C-80E9-4073-BA39-514D4650498B}"/>
    <dgm:cxn modelId="{0059E79B-7AEB-4449-9E78-BAA371DDA732}" type="presOf" srcId="{B4FADD8E-2CD1-482D-9CA5-C0FE4C10CF07}" destId="{2184F405-C7DC-4F5E-82C8-28FFFA6964C8}" srcOrd="1" destOrd="0" presId="urn:microsoft.com/office/officeart/2005/8/layout/lProcess2"/>
    <dgm:cxn modelId="{6A90A6B1-C676-4C44-AFEA-BF3435A9191F}" type="presOf" srcId="{131BBBED-4CC1-4DCF-8F1A-23D0179C3352}" destId="{37FD67FB-3F8D-49A7-91B7-21483003392C}" srcOrd="0" destOrd="0" presId="urn:microsoft.com/office/officeart/2005/8/layout/lProcess2"/>
    <dgm:cxn modelId="{6FD1FBB6-E2FE-4A1C-BA8A-D67A5984AA0D}" srcId="{131BBBED-4CC1-4DCF-8F1A-23D0179C3352}" destId="{4FACF020-A11D-462F-8533-50DA1961BAAD}" srcOrd="1" destOrd="0" parTransId="{FA7E9FF6-7526-434B-9951-922139685A5D}" sibTransId="{113BA04B-EE22-40D4-B8B4-C85DFC0C26FB}"/>
    <dgm:cxn modelId="{7EF875B7-0C63-4C30-81E4-3F3BC0B55B88}" type="presOf" srcId="{4801A510-64A8-41D0-9588-D3B6E98E3AC0}" destId="{05932A14-D91F-4081-A9BA-35D32E51947C}" srcOrd="0" destOrd="0" presId="urn:microsoft.com/office/officeart/2005/8/layout/lProcess2"/>
    <dgm:cxn modelId="{E12DE4C8-8BD6-4473-95FE-B3ABBE4728B6}" type="presOf" srcId="{B4FADD8E-2CD1-482D-9CA5-C0FE4C10CF07}" destId="{E3DE81F9-88DC-43C6-935D-DAA1BA0C7BDC}" srcOrd="0" destOrd="0" presId="urn:microsoft.com/office/officeart/2005/8/layout/lProcess2"/>
    <dgm:cxn modelId="{214137DC-9CE8-46AD-9F00-504B00C140AF}" type="presOf" srcId="{6AA528DB-B913-4036-8FE4-F1AE6082BA17}" destId="{AD6B142F-0527-40CC-B51E-4C17AEDAB3E9}" srcOrd="0" destOrd="0" presId="urn:microsoft.com/office/officeart/2005/8/layout/lProcess2"/>
    <dgm:cxn modelId="{F7EE33DD-CCB7-41FD-A693-D5C281267929}" type="presOf" srcId="{131BBBED-4CC1-4DCF-8F1A-23D0179C3352}" destId="{FA6A2204-6273-4BC1-8686-4D855B3404D1}" srcOrd="1" destOrd="0" presId="urn:microsoft.com/office/officeart/2005/8/layout/lProcess2"/>
    <dgm:cxn modelId="{23B2BFDD-C137-4A58-8880-B5E827A2DC6C}" type="presOf" srcId="{198F239A-84EE-44D0-AB73-A4B20558DB7D}" destId="{3CE18C14-3BE3-4D32-8F01-F2E093005D00}" srcOrd="0" destOrd="0" presId="urn:microsoft.com/office/officeart/2005/8/layout/lProcess2"/>
    <dgm:cxn modelId="{5C771EE0-2024-44A5-8370-88CF446FC5A8}" type="presOf" srcId="{424B4B54-DADD-4985-B549-6234839B2D64}" destId="{9D3F5E4D-C913-4E42-ACCE-80BFEC91897F}" srcOrd="0" destOrd="0" presId="urn:microsoft.com/office/officeart/2005/8/layout/lProcess2"/>
    <dgm:cxn modelId="{217248E6-2C83-4B9C-97B9-B6B02B6838FE}" type="presOf" srcId="{EDB8C0F3-48AC-495D-A8CF-C4FDBF4D2DFD}" destId="{08259565-C591-4C59-9793-4374DAAD47BB}" srcOrd="0" destOrd="0" presId="urn:microsoft.com/office/officeart/2005/8/layout/lProcess2"/>
    <dgm:cxn modelId="{579753F3-B410-4A34-98FB-4E4D98F2FC7E}" srcId="{B4FADD8E-2CD1-482D-9CA5-C0FE4C10CF07}" destId="{EDB8C0F3-48AC-495D-A8CF-C4FDBF4D2DFD}" srcOrd="0" destOrd="0" parTransId="{719ADCF2-9704-45F7-AC07-8B8D930EA924}" sibTransId="{7F1B6EB8-888E-484A-B51D-820AB0D8141C}"/>
    <dgm:cxn modelId="{09F9BCF5-436E-4158-BC38-DE80E815D239}" srcId="{131BBBED-4CC1-4DCF-8F1A-23D0179C3352}" destId="{6AA528DB-B913-4036-8FE4-F1AE6082BA17}" srcOrd="0" destOrd="0" parTransId="{CDF93ABD-74AA-4EC4-92A7-0593C1371563}" sibTransId="{4DB4CD6C-B917-42C3-9356-A96CB863D521}"/>
    <dgm:cxn modelId="{6A3B12F8-829A-4144-A567-2D07F43DB8CF}" srcId="{4801A510-64A8-41D0-9588-D3B6E98E3AC0}" destId="{B4FADD8E-2CD1-482D-9CA5-C0FE4C10CF07}" srcOrd="0" destOrd="0" parTransId="{468DDEC4-FC7C-4DC8-8FAC-849EC5E0EC36}" sibTransId="{E5A903A4-992C-45C3-B1F1-F09BBAA079F9}"/>
    <dgm:cxn modelId="{F9978E67-3BE9-4598-BE75-863DCD529F56}" type="presParOf" srcId="{05932A14-D91F-4081-A9BA-35D32E51947C}" destId="{4737B5D7-1233-410D-8E4E-36828FD765D5}" srcOrd="0" destOrd="0" presId="urn:microsoft.com/office/officeart/2005/8/layout/lProcess2"/>
    <dgm:cxn modelId="{A309E94B-41AE-4161-8237-901D36C11900}" type="presParOf" srcId="{4737B5D7-1233-410D-8E4E-36828FD765D5}" destId="{E3DE81F9-88DC-43C6-935D-DAA1BA0C7BDC}" srcOrd="0" destOrd="0" presId="urn:microsoft.com/office/officeart/2005/8/layout/lProcess2"/>
    <dgm:cxn modelId="{D8924D9B-836C-4565-B5BE-FF70D8AB8C97}" type="presParOf" srcId="{4737B5D7-1233-410D-8E4E-36828FD765D5}" destId="{2184F405-C7DC-4F5E-82C8-28FFFA6964C8}" srcOrd="1" destOrd="0" presId="urn:microsoft.com/office/officeart/2005/8/layout/lProcess2"/>
    <dgm:cxn modelId="{3A98D864-ABC8-4FCE-BE29-4F0FCD1F733A}" type="presParOf" srcId="{4737B5D7-1233-410D-8E4E-36828FD765D5}" destId="{8A086040-9778-4BA6-8E8B-6C7B3075E931}" srcOrd="2" destOrd="0" presId="urn:microsoft.com/office/officeart/2005/8/layout/lProcess2"/>
    <dgm:cxn modelId="{D4682682-9A3B-48A4-912E-B0A9F576D9B0}" type="presParOf" srcId="{8A086040-9778-4BA6-8E8B-6C7B3075E931}" destId="{09E8D86E-D51B-4B9C-BFA5-54C5CDC85451}" srcOrd="0" destOrd="0" presId="urn:microsoft.com/office/officeart/2005/8/layout/lProcess2"/>
    <dgm:cxn modelId="{2D95BF07-5385-4758-BD90-F14E80D3BD6E}" type="presParOf" srcId="{09E8D86E-D51B-4B9C-BFA5-54C5CDC85451}" destId="{08259565-C591-4C59-9793-4374DAAD47BB}" srcOrd="0" destOrd="0" presId="urn:microsoft.com/office/officeart/2005/8/layout/lProcess2"/>
    <dgm:cxn modelId="{E10CD8BA-D176-4A5C-99F0-596FE68C0E95}" type="presParOf" srcId="{09E8D86E-D51B-4B9C-BFA5-54C5CDC85451}" destId="{82EF951C-43B6-4671-8148-BD2BEBAD1D74}" srcOrd="1" destOrd="0" presId="urn:microsoft.com/office/officeart/2005/8/layout/lProcess2"/>
    <dgm:cxn modelId="{0E51A5AF-68A9-4707-96CD-92B8C4A9175D}" type="presParOf" srcId="{09E8D86E-D51B-4B9C-BFA5-54C5CDC85451}" destId="{66B8551F-780F-4C63-9AF6-A4152C7DF34F}" srcOrd="2" destOrd="0" presId="urn:microsoft.com/office/officeart/2005/8/layout/lProcess2"/>
    <dgm:cxn modelId="{B085F9F2-23E2-4E93-8629-DA92A75B16B0}" type="presParOf" srcId="{05932A14-D91F-4081-A9BA-35D32E51947C}" destId="{4A2E9FFC-B37C-433B-9483-7F0D5F4EEE9E}" srcOrd="1" destOrd="0" presId="urn:microsoft.com/office/officeart/2005/8/layout/lProcess2"/>
    <dgm:cxn modelId="{07FCD060-573B-4D8A-9044-2396B3A42DC7}" type="presParOf" srcId="{05932A14-D91F-4081-A9BA-35D32E51947C}" destId="{F07EA629-1977-4948-A37E-38F33BBE83D6}" srcOrd="2" destOrd="0" presId="urn:microsoft.com/office/officeart/2005/8/layout/lProcess2"/>
    <dgm:cxn modelId="{F9773F97-D2D5-42A2-AD41-40C683197B5E}" type="presParOf" srcId="{F07EA629-1977-4948-A37E-38F33BBE83D6}" destId="{A1BD8B28-7D6D-48CA-B103-3C514579E76A}" srcOrd="0" destOrd="0" presId="urn:microsoft.com/office/officeart/2005/8/layout/lProcess2"/>
    <dgm:cxn modelId="{2232AABC-A5CD-4E5C-836B-2616E563AB8C}" type="presParOf" srcId="{F07EA629-1977-4948-A37E-38F33BBE83D6}" destId="{33D00019-9F07-49F0-B656-E74508FD05AD}" srcOrd="1" destOrd="0" presId="urn:microsoft.com/office/officeart/2005/8/layout/lProcess2"/>
    <dgm:cxn modelId="{360A4815-FD8A-4CE0-8A49-0197DA13975B}" type="presParOf" srcId="{F07EA629-1977-4948-A37E-38F33BBE83D6}" destId="{46BCFD7F-E606-4CB6-87CF-6857079B8C32}" srcOrd="2" destOrd="0" presId="urn:microsoft.com/office/officeart/2005/8/layout/lProcess2"/>
    <dgm:cxn modelId="{C8D6A93C-AEDD-4F40-9500-2498CAE4C7E2}" type="presParOf" srcId="{46BCFD7F-E606-4CB6-87CF-6857079B8C32}" destId="{5112797A-9647-405A-A882-07C420A590C8}" srcOrd="0" destOrd="0" presId="urn:microsoft.com/office/officeart/2005/8/layout/lProcess2"/>
    <dgm:cxn modelId="{A1B41026-6AF4-47CD-B6F2-2D1FDF9B126A}" type="presParOf" srcId="{5112797A-9647-405A-A882-07C420A590C8}" destId="{3CE18C14-3BE3-4D32-8F01-F2E093005D00}" srcOrd="0" destOrd="0" presId="urn:microsoft.com/office/officeart/2005/8/layout/lProcess2"/>
    <dgm:cxn modelId="{D79DBF49-98DD-4927-A230-D8E9BBFDDE59}" type="presParOf" srcId="{5112797A-9647-405A-A882-07C420A590C8}" destId="{B1D25B37-498F-46C3-9355-BC781DE60EEB}" srcOrd="1" destOrd="0" presId="urn:microsoft.com/office/officeart/2005/8/layout/lProcess2"/>
    <dgm:cxn modelId="{C2EFE355-C601-4432-B8DA-642BC90A70C9}" type="presParOf" srcId="{5112797A-9647-405A-A882-07C420A590C8}" destId="{9D3F5E4D-C913-4E42-ACCE-80BFEC91897F}" srcOrd="2" destOrd="0" presId="urn:microsoft.com/office/officeart/2005/8/layout/lProcess2"/>
    <dgm:cxn modelId="{BAF84846-4A56-4D99-A5A4-5D8E6E9A5468}" type="presParOf" srcId="{05932A14-D91F-4081-A9BA-35D32E51947C}" destId="{65A9E049-10CB-45C7-A5BA-119FEF8ADB7E}" srcOrd="3" destOrd="0" presId="urn:microsoft.com/office/officeart/2005/8/layout/lProcess2"/>
    <dgm:cxn modelId="{72476B96-3B99-458F-8EC1-E89C9F09FA77}" type="presParOf" srcId="{05932A14-D91F-4081-A9BA-35D32E51947C}" destId="{4B0510C3-6D0F-4081-9DB4-624E7C034C39}" srcOrd="4" destOrd="0" presId="urn:microsoft.com/office/officeart/2005/8/layout/lProcess2"/>
    <dgm:cxn modelId="{D09E7629-D6A7-4B9A-A132-852D7A7EA633}" type="presParOf" srcId="{4B0510C3-6D0F-4081-9DB4-624E7C034C39}" destId="{37FD67FB-3F8D-49A7-91B7-21483003392C}" srcOrd="0" destOrd="0" presId="urn:microsoft.com/office/officeart/2005/8/layout/lProcess2"/>
    <dgm:cxn modelId="{71AED047-A5F7-419D-9ACE-3509317118F9}" type="presParOf" srcId="{4B0510C3-6D0F-4081-9DB4-624E7C034C39}" destId="{FA6A2204-6273-4BC1-8686-4D855B3404D1}" srcOrd="1" destOrd="0" presId="urn:microsoft.com/office/officeart/2005/8/layout/lProcess2"/>
    <dgm:cxn modelId="{1C1B50D2-BD01-49D9-972F-3CE342BA1078}" type="presParOf" srcId="{4B0510C3-6D0F-4081-9DB4-624E7C034C39}" destId="{B004D684-158D-4C5D-AAC6-78D64B1D2596}" srcOrd="2" destOrd="0" presId="urn:microsoft.com/office/officeart/2005/8/layout/lProcess2"/>
    <dgm:cxn modelId="{F698C7A6-5802-4832-B26A-3422CBA173B6}" type="presParOf" srcId="{B004D684-158D-4C5D-AAC6-78D64B1D2596}" destId="{D2209D71-D9A1-4FCD-950A-ADCFA13EB726}" srcOrd="0" destOrd="0" presId="urn:microsoft.com/office/officeart/2005/8/layout/lProcess2"/>
    <dgm:cxn modelId="{AA4804E8-4AF8-4C14-9564-4AE8B3CC2475}" type="presParOf" srcId="{D2209D71-D9A1-4FCD-950A-ADCFA13EB726}" destId="{AD6B142F-0527-40CC-B51E-4C17AEDAB3E9}" srcOrd="0" destOrd="0" presId="urn:microsoft.com/office/officeart/2005/8/layout/lProcess2"/>
    <dgm:cxn modelId="{4A23057D-B262-46EF-AA37-6C9AC48F1864}" type="presParOf" srcId="{D2209D71-D9A1-4FCD-950A-ADCFA13EB726}" destId="{AAD73E51-DDDA-49CA-8F54-E4DCCB456CA4}" srcOrd="1" destOrd="0" presId="urn:microsoft.com/office/officeart/2005/8/layout/lProcess2"/>
    <dgm:cxn modelId="{E285117A-5F69-41C4-9BE9-F90C34A240D8}" type="presParOf" srcId="{D2209D71-D9A1-4FCD-950A-ADCFA13EB726}" destId="{C334DB44-BE0B-487D-B84B-F765033872D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12161F-5AC3-464F-977F-A88F1A8CE77F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136431-2ACE-4D1A-8A8D-5844FB026BA8}">
      <dgm:prSet phldrT="[Texto]" custT="1"/>
      <dgm:spPr/>
      <dgm:t>
        <a:bodyPr/>
        <a:lstStyle/>
        <a:p>
          <a:pPr algn="ctr"/>
          <a:r>
            <a:rPr lang="pt-BR" sz="3200" dirty="0"/>
            <a:t>Valores</a:t>
          </a:r>
          <a:r>
            <a:rPr lang="pt-BR" sz="2400" dirty="0"/>
            <a:t> </a:t>
          </a:r>
        </a:p>
        <a:p>
          <a:pPr algn="l"/>
          <a:r>
            <a:rPr lang="pt-BR" sz="1600" dirty="0"/>
            <a:t>(Protestantismo, p.ex.)</a:t>
          </a:r>
          <a:endParaRPr lang="en-US" sz="1600" dirty="0"/>
        </a:p>
      </dgm:t>
    </dgm:pt>
    <dgm:pt modelId="{2A0FC02E-FD3D-45A3-B522-F76E0F788688}" type="parTrans" cxnId="{84A00B4D-77AF-4A84-8832-EFA7E4D0CD3D}">
      <dgm:prSet/>
      <dgm:spPr/>
      <dgm:t>
        <a:bodyPr/>
        <a:lstStyle/>
        <a:p>
          <a:endParaRPr lang="en-US"/>
        </a:p>
      </dgm:t>
    </dgm:pt>
    <dgm:pt modelId="{CC297519-DA8A-42C7-8B6C-27204485E7DF}" type="sibTrans" cxnId="{84A00B4D-77AF-4A84-8832-EFA7E4D0CD3D}">
      <dgm:prSet/>
      <dgm:spPr/>
      <dgm:t>
        <a:bodyPr/>
        <a:lstStyle/>
        <a:p>
          <a:endParaRPr lang="en-US"/>
        </a:p>
      </dgm:t>
    </dgm:pt>
    <dgm:pt modelId="{9175454B-D20A-4CEE-ABB4-3DFF127B1A56}">
      <dgm:prSet phldrT="[Texto]"/>
      <dgm:spPr/>
      <dgm:t>
        <a:bodyPr/>
        <a:lstStyle/>
        <a:p>
          <a:r>
            <a:rPr lang="pt-BR" dirty="0"/>
            <a:t>Facilitaram o desenvolvimento do Capitalismo</a:t>
          </a:r>
          <a:endParaRPr lang="en-US" dirty="0"/>
        </a:p>
      </dgm:t>
    </dgm:pt>
    <dgm:pt modelId="{879F2A09-37D6-4B90-A6F6-94ECA2F0F973}" type="parTrans" cxnId="{E379874B-1347-4CF6-AC36-69ED652906F2}">
      <dgm:prSet/>
      <dgm:spPr/>
      <dgm:t>
        <a:bodyPr/>
        <a:lstStyle/>
        <a:p>
          <a:endParaRPr lang="en-US"/>
        </a:p>
      </dgm:t>
    </dgm:pt>
    <dgm:pt modelId="{02BBB687-ABCF-459D-92BF-F7AE9115758D}" type="sibTrans" cxnId="{E379874B-1347-4CF6-AC36-69ED652906F2}">
      <dgm:prSet/>
      <dgm:spPr/>
      <dgm:t>
        <a:bodyPr/>
        <a:lstStyle/>
        <a:p>
          <a:endParaRPr lang="en-US"/>
        </a:p>
      </dgm:t>
    </dgm:pt>
    <dgm:pt modelId="{B7B1912E-9778-4364-B735-1607870467BF}">
      <dgm:prSet phldrT="[Texto]"/>
      <dgm:spPr/>
      <dgm:t>
        <a:bodyPr/>
        <a:lstStyle/>
        <a:p>
          <a:r>
            <a:rPr lang="pt-BR" dirty="0"/>
            <a:t>Que favoreceu o aparecimento da cultura cívica</a:t>
          </a:r>
          <a:endParaRPr lang="en-US" dirty="0"/>
        </a:p>
      </dgm:t>
    </dgm:pt>
    <dgm:pt modelId="{19FB01A2-E62D-4EC9-95D4-A30AD94DB339}" type="parTrans" cxnId="{64BE21A0-943D-4168-9569-BD194A151679}">
      <dgm:prSet/>
      <dgm:spPr/>
      <dgm:t>
        <a:bodyPr/>
        <a:lstStyle/>
        <a:p>
          <a:endParaRPr lang="en-US"/>
        </a:p>
      </dgm:t>
    </dgm:pt>
    <dgm:pt modelId="{B641DC8F-DA39-4F1A-A292-89C8F850BB7A}" type="sibTrans" cxnId="{64BE21A0-943D-4168-9569-BD194A151679}">
      <dgm:prSet/>
      <dgm:spPr/>
      <dgm:t>
        <a:bodyPr/>
        <a:lstStyle/>
        <a:p>
          <a:endParaRPr lang="en-US"/>
        </a:p>
      </dgm:t>
    </dgm:pt>
    <dgm:pt modelId="{0671DC29-2144-4F5C-B4B0-C42C5197712D}" type="pres">
      <dgm:prSet presAssocID="{8112161F-5AC3-464F-977F-A88F1A8CE77F}" presName="rootnode" presStyleCnt="0">
        <dgm:presLayoutVars>
          <dgm:chMax/>
          <dgm:chPref/>
          <dgm:dir/>
          <dgm:animLvl val="lvl"/>
        </dgm:presLayoutVars>
      </dgm:prSet>
      <dgm:spPr/>
    </dgm:pt>
    <dgm:pt modelId="{3F02FA0E-D7E8-4B23-977F-8FA62EC36CDF}" type="pres">
      <dgm:prSet presAssocID="{33136431-2ACE-4D1A-8A8D-5844FB026BA8}" presName="composite" presStyleCnt="0"/>
      <dgm:spPr/>
    </dgm:pt>
    <dgm:pt modelId="{921814E5-A047-4E06-8310-DF057547F11B}" type="pres">
      <dgm:prSet presAssocID="{33136431-2ACE-4D1A-8A8D-5844FB026BA8}" presName="LShape" presStyleLbl="alignNode1" presStyleIdx="0" presStyleCnt="5"/>
      <dgm:spPr/>
    </dgm:pt>
    <dgm:pt modelId="{D62091FF-809B-498A-BBB6-0EA1A19BBD5F}" type="pres">
      <dgm:prSet presAssocID="{33136431-2ACE-4D1A-8A8D-5844FB026BA8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B12FBD6-EAD2-4580-B442-9FD28F4447A5}" type="pres">
      <dgm:prSet presAssocID="{33136431-2ACE-4D1A-8A8D-5844FB026BA8}" presName="Triangle" presStyleLbl="alignNode1" presStyleIdx="1" presStyleCnt="5"/>
      <dgm:spPr/>
    </dgm:pt>
    <dgm:pt modelId="{BBCEE214-96C0-4B25-8269-C37D38A0DD63}" type="pres">
      <dgm:prSet presAssocID="{CC297519-DA8A-42C7-8B6C-27204485E7DF}" presName="sibTrans" presStyleCnt="0"/>
      <dgm:spPr/>
    </dgm:pt>
    <dgm:pt modelId="{F07FADC3-CEC4-4C70-BB28-00B5FDA2945D}" type="pres">
      <dgm:prSet presAssocID="{CC297519-DA8A-42C7-8B6C-27204485E7DF}" presName="space" presStyleCnt="0"/>
      <dgm:spPr/>
    </dgm:pt>
    <dgm:pt modelId="{F16D373B-A159-4113-B6D5-73780405DFBD}" type="pres">
      <dgm:prSet presAssocID="{9175454B-D20A-4CEE-ABB4-3DFF127B1A56}" presName="composite" presStyleCnt="0"/>
      <dgm:spPr/>
    </dgm:pt>
    <dgm:pt modelId="{36CF16AD-53C1-4D9A-8A83-371E611CA4D1}" type="pres">
      <dgm:prSet presAssocID="{9175454B-D20A-4CEE-ABB4-3DFF127B1A56}" presName="LShape" presStyleLbl="alignNode1" presStyleIdx="2" presStyleCnt="5"/>
      <dgm:spPr/>
    </dgm:pt>
    <dgm:pt modelId="{EC36A0B8-C362-4C55-B6D7-1A03B15C0BD8}" type="pres">
      <dgm:prSet presAssocID="{9175454B-D20A-4CEE-ABB4-3DFF127B1A5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AF91FF5-3B80-413C-87FB-5D1A92ABAAB2}" type="pres">
      <dgm:prSet presAssocID="{9175454B-D20A-4CEE-ABB4-3DFF127B1A56}" presName="Triangle" presStyleLbl="alignNode1" presStyleIdx="3" presStyleCnt="5"/>
      <dgm:spPr/>
    </dgm:pt>
    <dgm:pt modelId="{E084B143-7CBE-4E40-ADC9-5357DEDBEB0E}" type="pres">
      <dgm:prSet presAssocID="{02BBB687-ABCF-459D-92BF-F7AE9115758D}" presName="sibTrans" presStyleCnt="0"/>
      <dgm:spPr/>
    </dgm:pt>
    <dgm:pt modelId="{AE5070A1-5612-49C1-A058-11C8AB113337}" type="pres">
      <dgm:prSet presAssocID="{02BBB687-ABCF-459D-92BF-F7AE9115758D}" presName="space" presStyleCnt="0"/>
      <dgm:spPr/>
    </dgm:pt>
    <dgm:pt modelId="{EB8443B8-23D7-44EA-9A65-1D732BBD0AC4}" type="pres">
      <dgm:prSet presAssocID="{B7B1912E-9778-4364-B735-1607870467BF}" presName="composite" presStyleCnt="0"/>
      <dgm:spPr/>
    </dgm:pt>
    <dgm:pt modelId="{5A20BF22-B1D3-4F46-80BC-68C0CD51B07A}" type="pres">
      <dgm:prSet presAssocID="{B7B1912E-9778-4364-B735-1607870467BF}" presName="LShape" presStyleLbl="alignNode1" presStyleIdx="4" presStyleCnt="5"/>
      <dgm:spPr/>
    </dgm:pt>
    <dgm:pt modelId="{3E93B5FC-F835-48B0-B6B6-4F644E93D3DB}" type="pres">
      <dgm:prSet presAssocID="{B7B1912E-9778-4364-B735-1607870467BF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AD26E48-7F49-4C64-8237-BF617BA9195F}" type="presOf" srcId="{8112161F-5AC3-464F-977F-A88F1A8CE77F}" destId="{0671DC29-2144-4F5C-B4B0-C42C5197712D}" srcOrd="0" destOrd="0" presId="urn:microsoft.com/office/officeart/2009/3/layout/StepUpProcess"/>
    <dgm:cxn modelId="{E379874B-1347-4CF6-AC36-69ED652906F2}" srcId="{8112161F-5AC3-464F-977F-A88F1A8CE77F}" destId="{9175454B-D20A-4CEE-ABB4-3DFF127B1A56}" srcOrd="1" destOrd="0" parTransId="{879F2A09-37D6-4B90-A6F6-94ECA2F0F973}" sibTransId="{02BBB687-ABCF-459D-92BF-F7AE9115758D}"/>
    <dgm:cxn modelId="{84A00B4D-77AF-4A84-8832-EFA7E4D0CD3D}" srcId="{8112161F-5AC3-464F-977F-A88F1A8CE77F}" destId="{33136431-2ACE-4D1A-8A8D-5844FB026BA8}" srcOrd="0" destOrd="0" parTransId="{2A0FC02E-FD3D-45A3-B522-F76E0F788688}" sibTransId="{CC297519-DA8A-42C7-8B6C-27204485E7DF}"/>
    <dgm:cxn modelId="{7A362170-0D5F-44B5-B58F-3E83A42DE17A}" type="presOf" srcId="{33136431-2ACE-4D1A-8A8D-5844FB026BA8}" destId="{D62091FF-809B-498A-BBB6-0EA1A19BBD5F}" srcOrd="0" destOrd="0" presId="urn:microsoft.com/office/officeart/2009/3/layout/StepUpProcess"/>
    <dgm:cxn modelId="{3CC2C69B-09D8-488B-A9F7-B81E59D05B71}" type="presOf" srcId="{B7B1912E-9778-4364-B735-1607870467BF}" destId="{3E93B5FC-F835-48B0-B6B6-4F644E93D3DB}" srcOrd="0" destOrd="0" presId="urn:microsoft.com/office/officeart/2009/3/layout/StepUpProcess"/>
    <dgm:cxn modelId="{64BE21A0-943D-4168-9569-BD194A151679}" srcId="{8112161F-5AC3-464F-977F-A88F1A8CE77F}" destId="{B7B1912E-9778-4364-B735-1607870467BF}" srcOrd="2" destOrd="0" parTransId="{19FB01A2-E62D-4EC9-95D4-A30AD94DB339}" sibTransId="{B641DC8F-DA39-4F1A-A292-89C8F850BB7A}"/>
    <dgm:cxn modelId="{D70893D7-F2DA-4D52-B095-761704A83E43}" type="presOf" srcId="{9175454B-D20A-4CEE-ABB4-3DFF127B1A56}" destId="{EC36A0B8-C362-4C55-B6D7-1A03B15C0BD8}" srcOrd="0" destOrd="0" presId="urn:microsoft.com/office/officeart/2009/3/layout/StepUpProcess"/>
    <dgm:cxn modelId="{C9C6146E-44A3-4848-A37A-D2580002D531}" type="presParOf" srcId="{0671DC29-2144-4F5C-B4B0-C42C5197712D}" destId="{3F02FA0E-D7E8-4B23-977F-8FA62EC36CDF}" srcOrd="0" destOrd="0" presId="urn:microsoft.com/office/officeart/2009/3/layout/StepUpProcess"/>
    <dgm:cxn modelId="{8ACEA00F-4403-49D3-A250-416C26B1ACF0}" type="presParOf" srcId="{3F02FA0E-D7E8-4B23-977F-8FA62EC36CDF}" destId="{921814E5-A047-4E06-8310-DF057547F11B}" srcOrd="0" destOrd="0" presId="urn:microsoft.com/office/officeart/2009/3/layout/StepUpProcess"/>
    <dgm:cxn modelId="{7380C016-DF84-4103-8D7C-CEB8195ABC59}" type="presParOf" srcId="{3F02FA0E-D7E8-4B23-977F-8FA62EC36CDF}" destId="{D62091FF-809B-498A-BBB6-0EA1A19BBD5F}" srcOrd="1" destOrd="0" presId="urn:microsoft.com/office/officeart/2009/3/layout/StepUpProcess"/>
    <dgm:cxn modelId="{888379CE-12E2-4CF6-ABF0-11FF705F1B88}" type="presParOf" srcId="{3F02FA0E-D7E8-4B23-977F-8FA62EC36CDF}" destId="{5B12FBD6-EAD2-4580-B442-9FD28F4447A5}" srcOrd="2" destOrd="0" presId="urn:microsoft.com/office/officeart/2009/3/layout/StepUpProcess"/>
    <dgm:cxn modelId="{3C2E9054-167D-4B65-9A7D-A6087F930778}" type="presParOf" srcId="{0671DC29-2144-4F5C-B4B0-C42C5197712D}" destId="{BBCEE214-96C0-4B25-8269-C37D38A0DD63}" srcOrd="1" destOrd="0" presId="urn:microsoft.com/office/officeart/2009/3/layout/StepUpProcess"/>
    <dgm:cxn modelId="{1E06B6E2-D63E-4089-92D3-7841F4E01786}" type="presParOf" srcId="{BBCEE214-96C0-4B25-8269-C37D38A0DD63}" destId="{F07FADC3-CEC4-4C70-BB28-00B5FDA2945D}" srcOrd="0" destOrd="0" presId="urn:microsoft.com/office/officeart/2009/3/layout/StepUpProcess"/>
    <dgm:cxn modelId="{5DC9706C-4CF1-44A9-8A5A-255602FDC13E}" type="presParOf" srcId="{0671DC29-2144-4F5C-B4B0-C42C5197712D}" destId="{F16D373B-A159-4113-B6D5-73780405DFBD}" srcOrd="2" destOrd="0" presId="urn:microsoft.com/office/officeart/2009/3/layout/StepUpProcess"/>
    <dgm:cxn modelId="{6B344E4D-C424-4B5F-AC9E-DFE84C28D183}" type="presParOf" srcId="{F16D373B-A159-4113-B6D5-73780405DFBD}" destId="{36CF16AD-53C1-4D9A-8A83-371E611CA4D1}" srcOrd="0" destOrd="0" presId="urn:microsoft.com/office/officeart/2009/3/layout/StepUpProcess"/>
    <dgm:cxn modelId="{4407DB1E-FAB7-4284-8E54-3205D28A1D8C}" type="presParOf" srcId="{F16D373B-A159-4113-B6D5-73780405DFBD}" destId="{EC36A0B8-C362-4C55-B6D7-1A03B15C0BD8}" srcOrd="1" destOrd="0" presId="urn:microsoft.com/office/officeart/2009/3/layout/StepUpProcess"/>
    <dgm:cxn modelId="{FA451961-6692-404E-BDD8-5F5D701B6AAD}" type="presParOf" srcId="{F16D373B-A159-4113-B6D5-73780405DFBD}" destId="{6AF91FF5-3B80-413C-87FB-5D1A92ABAAB2}" srcOrd="2" destOrd="0" presId="urn:microsoft.com/office/officeart/2009/3/layout/StepUpProcess"/>
    <dgm:cxn modelId="{AC2F05F6-2E34-4421-AD10-3E63CF4D6DED}" type="presParOf" srcId="{0671DC29-2144-4F5C-B4B0-C42C5197712D}" destId="{E084B143-7CBE-4E40-ADC9-5357DEDBEB0E}" srcOrd="3" destOrd="0" presId="urn:microsoft.com/office/officeart/2009/3/layout/StepUpProcess"/>
    <dgm:cxn modelId="{06B847A4-6AB1-428E-BF15-2C9A217FEF64}" type="presParOf" srcId="{E084B143-7CBE-4E40-ADC9-5357DEDBEB0E}" destId="{AE5070A1-5612-49C1-A058-11C8AB113337}" srcOrd="0" destOrd="0" presId="urn:microsoft.com/office/officeart/2009/3/layout/StepUpProcess"/>
    <dgm:cxn modelId="{CECB1E7A-6109-462D-B141-2A5BDC5AA94A}" type="presParOf" srcId="{0671DC29-2144-4F5C-B4B0-C42C5197712D}" destId="{EB8443B8-23D7-44EA-9A65-1D732BBD0AC4}" srcOrd="4" destOrd="0" presId="urn:microsoft.com/office/officeart/2009/3/layout/StepUpProcess"/>
    <dgm:cxn modelId="{396E2B74-F0D9-4C5F-8D79-CCF5DC4E03ED}" type="presParOf" srcId="{EB8443B8-23D7-44EA-9A65-1D732BBD0AC4}" destId="{5A20BF22-B1D3-4F46-80BC-68C0CD51B07A}" srcOrd="0" destOrd="0" presId="urn:microsoft.com/office/officeart/2009/3/layout/StepUpProcess"/>
    <dgm:cxn modelId="{87CD6E29-D308-4414-A72F-061E2C33830C}" type="presParOf" srcId="{EB8443B8-23D7-44EA-9A65-1D732BBD0AC4}" destId="{3E93B5FC-F835-48B0-B6B6-4F644E93D3D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E81F9-88DC-43C6-935D-DAA1BA0C7BDC}">
      <dsp:nvSpPr>
        <dsp:cNvPr id="0" name=""/>
        <dsp:cNvSpPr/>
      </dsp:nvSpPr>
      <dsp:spPr>
        <a:xfrm>
          <a:off x="948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Modernização</a:t>
          </a:r>
          <a:endParaRPr lang="en-US" sz="2400" kern="1200" dirty="0"/>
        </a:p>
      </dsp:txBody>
      <dsp:txXfrm>
        <a:off x="948" y="0"/>
        <a:ext cx="2466826" cy="925830"/>
      </dsp:txXfrm>
    </dsp:sp>
    <dsp:sp modelId="{08259565-C591-4C59-9793-4374DAAD47BB}">
      <dsp:nvSpPr>
        <dsp:cNvPr id="0" name=""/>
        <dsp:cNvSpPr/>
      </dsp:nvSpPr>
      <dsp:spPr>
        <a:xfrm>
          <a:off x="247631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Recursos </a:t>
          </a:r>
          <a:r>
            <a:rPr lang="pt-BR" sz="1500" kern="1200" dirty="0" err="1"/>
            <a:t>Sócio-Econômicos</a:t>
          </a:r>
          <a:endParaRPr lang="en-US" sz="1500" kern="1200" dirty="0"/>
        </a:p>
      </dsp:txBody>
      <dsp:txXfrm>
        <a:off x="274884" y="953987"/>
        <a:ext cx="1918954" cy="875995"/>
      </dsp:txXfrm>
    </dsp:sp>
    <dsp:sp modelId="{66B8551F-780F-4C63-9AF6-A4152C7DF34F}">
      <dsp:nvSpPr>
        <dsp:cNvPr id="0" name=""/>
        <dsp:cNvSpPr/>
      </dsp:nvSpPr>
      <dsp:spPr>
        <a:xfrm>
          <a:off x="247631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</a:t>
          </a:r>
          <a:r>
            <a:rPr lang="pt-BR" sz="1500" b="1" i="1" kern="1200" dirty="0"/>
            <a:t>capacidade de agir </a:t>
          </a:r>
          <a:r>
            <a:rPr lang="pt-BR" sz="1500" kern="1200" dirty="0"/>
            <a:t>de acordo com valores</a:t>
          </a:r>
          <a:endParaRPr lang="en-US" sz="1500" kern="1200" dirty="0"/>
        </a:p>
      </dsp:txBody>
      <dsp:txXfrm>
        <a:off x="274884" y="2027642"/>
        <a:ext cx="1918954" cy="875995"/>
      </dsp:txXfrm>
    </dsp:sp>
    <dsp:sp modelId="{A1BD8B28-7D6D-48CA-B103-3C514579E76A}">
      <dsp:nvSpPr>
        <dsp:cNvPr id="0" name=""/>
        <dsp:cNvSpPr/>
      </dsp:nvSpPr>
      <dsp:spPr>
        <a:xfrm>
          <a:off x="2652786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Mudança de Valores</a:t>
          </a:r>
          <a:endParaRPr lang="en-US" sz="2400" kern="1200" dirty="0"/>
        </a:p>
      </dsp:txBody>
      <dsp:txXfrm>
        <a:off x="2652786" y="0"/>
        <a:ext cx="2466826" cy="925830"/>
      </dsp:txXfrm>
    </dsp:sp>
    <dsp:sp modelId="{3CE18C14-3BE3-4D32-8F01-F2E093005D00}">
      <dsp:nvSpPr>
        <dsp:cNvPr id="0" name=""/>
        <dsp:cNvSpPr/>
      </dsp:nvSpPr>
      <dsp:spPr>
        <a:xfrm>
          <a:off x="2899469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 err="1"/>
            <a:t>Auto-Expressão</a:t>
          </a:r>
          <a:endParaRPr lang="en-US" sz="1500" kern="1200" dirty="0"/>
        </a:p>
      </dsp:txBody>
      <dsp:txXfrm>
        <a:off x="2926722" y="953987"/>
        <a:ext cx="1918954" cy="875995"/>
      </dsp:txXfrm>
    </dsp:sp>
    <dsp:sp modelId="{9D3F5E4D-C913-4E42-ACCE-80BFEC91897F}">
      <dsp:nvSpPr>
        <dsp:cNvPr id="0" name=""/>
        <dsp:cNvSpPr/>
      </dsp:nvSpPr>
      <dsp:spPr>
        <a:xfrm>
          <a:off x="2899469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a </a:t>
          </a:r>
          <a:r>
            <a:rPr lang="pt-BR" sz="1500" b="1" i="1" kern="1200" dirty="0"/>
            <a:t>prioridade</a:t>
          </a:r>
          <a:r>
            <a:rPr lang="pt-BR" sz="1500" kern="1200" dirty="0"/>
            <a:t> para agir de acordo com valores </a:t>
          </a:r>
          <a:endParaRPr lang="en-US" sz="1500" kern="1200" dirty="0"/>
        </a:p>
      </dsp:txBody>
      <dsp:txXfrm>
        <a:off x="2926722" y="2027642"/>
        <a:ext cx="1918954" cy="875995"/>
      </dsp:txXfrm>
    </dsp:sp>
    <dsp:sp modelId="{37FD67FB-3F8D-49A7-91B7-21483003392C}">
      <dsp:nvSpPr>
        <dsp:cNvPr id="0" name=""/>
        <dsp:cNvSpPr/>
      </dsp:nvSpPr>
      <dsp:spPr>
        <a:xfrm>
          <a:off x="5304625" y="0"/>
          <a:ext cx="2466826" cy="30860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Democratização</a:t>
          </a:r>
          <a:endParaRPr lang="en-US" sz="2400" kern="1200" dirty="0"/>
        </a:p>
      </dsp:txBody>
      <dsp:txXfrm>
        <a:off x="5304625" y="0"/>
        <a:ext cx="2466826" cy="925830"/>
      </dsp:txXfrm>
    </dsp:sp>
    <dsp:sp modelId="{AD6B142F-0527-40CC-B51E-4C17AEDAB3E9}">
      <dsp:nvSpPr>
        <dsp:cNvPr id="0" name=""/>
        <dsp:cNvSpPr/>
      </dsp:nvSpPr>
      <dsp:spPr>
        <a:xfrm>
          <a:off x="5551307" y="926734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Liberdades Civis e Políticas</a:t>
          </a:r>
          <a:endParaRPr lang="en-US" sz="1500" kern="1200" dirty="0"/>
        </a:p>
      </dsp:txBody>
      <dsp:txXfrm>
        <a:off x="5578560" y="953987"/>
        <a:ext cx="1918954" cy="875995"/>
      </dsp:txXfrm>
    </dsp:sp>
    <dsp:sp modelId="{C334DB44-BE0B-487D-B84B-F765033872D6}">
      <dsp:nvSpPr>
        <dsp:cNvPr id="0" name=""/>
        <dsp:cNvSpPr/>
      </dsp:nvSpPr>
      <dsp:spPr>
        <a:xfrm>
          <a:off x="5551307" y="2000389"/>
          <a:ext cx="1973460" cy="930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Fortalece </a:t>
          </a:r>
          <a:r>
            <a:rPr lang="pt-BR" sz="1500" b="1" i="1" kern="1200" dirty="0"/>
            <a:t>o poder </a:t>
          </a:r>
          <a:r>
            <a:rPr lang="pt-BR" sz="1500" kern="1200" dirty="0"/>
            <a:t>das ações de acordo com valores</a:t>
          </a:r>
          <a:endParaRPr lang="en-US" sz="1500" kern="1200" dirty="0"/>
        </a:p>
      </dsp:txBody>
      <dsp:txXfrm>
        <a:off x="5578560" y="2027642"/>
        <a:ext cx="1918954" cy="875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814E5-A047-4E06-8310-DF057547F11B}">
      <dsp:nvSpPr>
        <dsp:cNvPr id="0" name=""/>
        <dsp:cNvSpPr/>
      </dsp:nvSpPr>
      <dsp:spPr>
        <a:xfrm rot="5400000">
          <a:off x="869898" y="746794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091FF-809B-498A-BBB6-0EA1A19BBD5F}">
      <dsp:nvSpPr>
        <dsp:cNvPr id="0" name=""/>
        <dsp:cNvSpPr/>
      </dsp:nvSpPr>
      <dsp:spPr>
        <a:xfrm>
          <a:off x="654795" y="1387461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Valores</a:t>
          </a:r>
          <a:r>
            <a:rPr lang="pt-BR" sz="2400" kern="1200" dirty="0"/>
            <a:t> 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(Protestantismo, p.ex.)</a:t>
          </a:r>
          <a:endParaRPr lang="en-US" sz="1600" kern="1200" dirty="0"/>
        </a:p>
      </dsp:txBody>
      <dsp:txXfrm>
        <a:off x="654795" y="1387461"/>
        <a:ext cx="1935834" cy="1696872"/>
      </dsp:txXfrm>
    </dsp:sp>
    <dsp:sp modelId="{5B12FBD6-EAD2-4580-B442-9FD28F4447A5}">
      <dsp:nvSpPr>
        <dsp:cNvPr id="0" name=""/>
        <dsp:cNvSpPr/>
      </dsp:nvSpPr>
      <dsp:spPr>
        <a:xfrm>
          <a:off x="2225378" y="588933"/>
          <a:ext cx="365251" cy="36525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F16AD-53C1-4D9A-8A83-371E611CA4D1}">
      <dsp:nvSpPr>
        <dsp:cNvPr id="0" name=""/>
        <dsp:cNvSpPr/>
      </dsp:nvSpPr>
      <dsp:spPr>
        <a:xfrm rot="5400000">
          <a:off x="3239738" y="160375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6A0B8-C362-4C55-B6D7-1A03B15C0BD8}">
      <dsp:nvSpPr>
        <dsp:cNvPr id="0" name=""/>
        <dsp:cNvSpPr/>
      </dsp:nvSpPr>
      <dsp:spPr>
        <a:xfrm>
          <a:off x="3024635" y="801042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Facilitaram o desenvolvimento do Capitalismo</a:t>
          </a:r>
          <a:endParaRPr lang="en-US" sz="1800" kern="1200" dirty="0"/>
        </a:p>
      </dsp:txBody>
      <dsp:txXfrm>
        <a:off x="3024635" y="801042"/>
        <a:ext cx="1935834" cy="1696872"/>
      </dsp:txXfrm>
    </dsp:sp>
    <dsp:sp modelId="{6AF91FF5-3B80-413C-87FB-5D1A92ABAAB2}">
      <dsp:nvSpPr>
        <dsp:cNvPr id="0" name=""/>
        <dsp:cNvSpPr/>
      </dsp:nvSpPr>
      <dsp:spPr>
        <a:xfrm>
          <a:off x="4595218" y="2514"/>
          <a:ext cx="365251" cy="36525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20BF22-B1D3-4F46-80BC-68C0CD51B07A}">
      <dsp:nvSpPr>
        <dsp:cNvPr id="0" name=""/>
        <dsp:cNvSpPr/>
      </dsp:nvSpPr>
      <dsp:spPr>
        <a:xfrm rot="5400000">
          <a:off x="5609578" y="-426043"/>
          <a:ext cx="1288625" cy="214424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3B5FC-F835-48B0-B6B6-4F644E93D3DB}">
      <dsp:nvSpPr>
        <dsp:cNvPr id="0" name=""/>
        <dsp:cNvSpPr/>
      </dsp:nvSpPr>
      <dsp:spPr>
        <a:xfrm>
          <a:off x="5394475" y="214623"/>
          <a:ext cx="1935834" cy="1696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Que favoreceu o aparecimento da cultura cívica</a:t>
          </a:r>
          <a:endParaRPr lang="en-US" sz="1800" kern="1200" dirty="0"/>
        </a:p>
      </dsp:txBody>
      <dsp:txXfrm>
        <a:off x="5394475" y="214623"/>
        <a:ext cx="1935834" cy="1696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s-MX" altLang="es-MX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3C6507A-09E1-46FF-A2E8-8BAEA89C713F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76A6D0F3-5BA0-44AD-A39A-100320E81242}" type="slidenum">
              <a:rPr lang="pt-BR"/>
              <a:pPr/>
              <a:t>15</a:t>
            </a:fld>
            <a:endParaRPr lang="pt-BR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4AB2D7-C64C-4CAF-B103-547869A9B34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5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abecalho ir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03365"/>
            <a:ext cx="7344816" cy="11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pt-BR" sz="4000" dirty="0"/>
              <a:t>Aula 8 </a:t>
            </a:r>
            <a:br>
              <a:rPr lang="pt-BR" sz="4000" dirty="0"/>
            </a:br>
            <a:r>
              <a:rPr lang="pt-BR" sz="4000" dirty="0"/>
              <a:t>Democracia, participação e oposição </a:t>
            </a:r>
            <a:endParaRPr lang="pt-BR" sz="24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en" sz="2400" dirty="0"/>
              <a:t>Leandro Piquet Carneiro</a:t>
            </a:r>
          </a:p>
          <a:p>
            <a:pPr lvl="0" algn="ctr" rtl="0">
              <a:buNone/>
            </a:pPr>
            <a:r>
              <a:rPr lang="en" sz="1800" dirty="0"/>
              <a:t>Instituto de Rela</a:t>
            </a:r>
            <a:r>
              <a:rPr lang="pt-BR" sz="1800" dirty="0" err="1"/>
              <a:t>ções</a:t>
            </a:r>
            <a:r>
              <a:rPr lang="pt-BR" sz="1800" dirty="0"/>
              <a:t> Internacionais</a:t>
            </a:r>
            <a:endParaRPr lang="en" sz="1800" dirty="0"/>
          </a:p>
          <a:p>
            <a:pPr algn="ctr">
              <a:buNone/>
            </a:pPr>
            <a:r>
              <a:rPr lang="en" sz="1800" dirty="0"/>
              <a:t>Universidade de São Paulo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dirty="0" err="1"/>
              <a:t>Participação</a:t>
            </a:r>
            <a:r>
              <a:rPr lang="en-US" sz="3600" dirty="0"/>
              <a:t> e </a:t>
            </a:r>
            <a:r>
              <a:rPr lang="en-US" sz="3600" dirty="0" err="1"/>
              <a:t>Ativismo</a:t>
            </a:r>
            <a:r>
              <a:rPr lang="en-US" sz="3600" dirty="0"/>
              <a:t> </a:t>
            </a:r>
            <a:r>
              <a:rPr lang="en-US" sz="3600" dirty="0" err="1"/>
              <a:t>Político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036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Novos (e antigos) temas: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12788" indent="-522288">
              <a:buAutoNum type="romanUcParenBoth"/>
            </a:pPr>
            <a:r>
              <a:rPr lang="pt-BR" sz="2200" dirty="0"/>
              <a:t>Importância do contexto institucional e das regras formais de participação eleitoral; </a:t>
            </a:r>
          </a:p>
          <a:p>
            <a:pPr marL="712788" indent="-522288">
              <a:buAutoNum type="romanUcParenBoth"/>
            </a:pPr>
            <a:r>
              <a:rPr lang="pt-BR" sz="2200" dirty="0"/>
              <a:t>A erosão generalizada de filiação partidária nas democracias e suas consequências;</a:t>
            </a:r>
          </a:p>
          <a:p>
            <a:pPr marL="712788" indent="-522288"/>
            <a:r>
              <a:rPr lang="pt-BR" sz="2200" dirty="0"/>
              <a:t>(III) A participação em associações voluntárias e a importância da confiança social estimuladas por teorias sobre o capital social; </a:t>
            </a:r>
          </a:p>
          <a:p>
            <a:pPr marL="712788" indent="-522288"/>
            <a:r>
              <a:rPr lang="pt-BR" sz="2200" dirty="0"/>
              <a:t>(IV) A expansão de novas formas e tipos de ativismo (novos movimentos sociais e redes de advocacia transnacional).</a:t>
            </a:r>
            <a:endParaRPr lang="es-MX" sz="2200" dirty="0"/>
          </a:p>
        </p:txBody>
      </p:sp>
      <p:sp>
        <p:nvSpPr>
          <p:cNvPr id="4" name="Elipse 3"/>
          <p:cNvSpPr/>
          <p:nvPr/>
        </p:nvSpPr>
        <p:spPr>
          <a:xfrm>
            <a:off x="827584" y="1275606"/>
            <a:ext cx="7776864" cy="2016224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979984" y="2571750"/>
            <a:ext cx="7776864" cy="2016224"/>
          </a:xfrm>
          <a:prstGeom prst="ellipse">
            <a:avLst/>
          </a:prstGeom>
          <a:solidFill>
            <a:schemeClr val="accent4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aixaDeTexto 5"/>
          <p:cNvSpPr txBox="1"/>
          <p:nvPr/>
        </p:nvSpPr>
        <p:spPr>
          <a:xfrm>
            <a:off x="1907704" y="1770951"/>
            <a:ext cx="5760640" cy="584775"/>
          </a:xfrm>
          <a:prstGeom prst="rect">
            <a:avLst/>
          </a:prstGeom>
          <a:solidFill>
            <a:schemeClr val="accent1">
              <a:alpha val="69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b="1" dirty="0"/>
              <a:t>Processos Institucionais </a:t>
            </a:r>
            <a:endParaRPr lang="es-MX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60104" y="3427135"/>
            <a:ext cx="5760640" cy="584775"/>
          </a:xfrm>
          <a:prstGeom prst="rect">
            <a:avLst/>
          </a:prstGeom>
          <a:solidFill>
            <a:schemeClr val="accent4">
              <a:alpha val="69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b="1" dirty="0"/>
              <a:t>Processos Sócio Culturais 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86121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827584" y="1707654"/>
            <a:ext cx="7776864" cy="2016224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aixaDeTexto 5"/>
          <p:cNvSpPr txBox="1"/>
          <p:nvPr/>
        </p:nvSpPr>
        <p:spPr>
          <a:xfrm>
            <a:off x="1907704" y="2347015"/>
            <a:ext cx="5760640" cy="584775"/>
          </a:xfrm>
          <a:prstGeom prst="rect">
            <a:avLst/>
          </a:prstGeom>
          <a:solidFill>
            <a:schemeClr val="accent1"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Processos Institucionais </a:t>
            </a:r>
            <a:endParaRPr lang="es-MX" sz="3200" b="1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Vamos analisar o primeiro fator: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8433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altLang="es-MX" dirty="0"/>
              <a:t>O Sistema Político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67848"/>
            <a:ext cx="7162800" cy="30861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pt-BR" altLang="es-MX" sz="1400" b="0" dirty="0">
                <a:latin typeface="Times New Roman" charset="0"/>
              </a:rPr>
              <a:t>Interesses</a:t>
            </a:r>
            <a:endParaRPr lang="pt-BR" altLang="es-MX" b="0" dirty="0"/>
          </a:p>
          <a:p>
            <a:pPr>
              <a:buFontTx/>
              <a:buNone/>
            </a:pPr>
            <a:r>
              <a:rPr lang="pt-BR" altLang="es-MX" sz="1400" b="0" dirty="0">
                <a:latin typeface="Times New Roman" charset="0"/>
              </a:rPr>
              <a:t>Demandas</a:t>
            </a:r>
          </a:p>
          <a:p>
            <a:pPr>
              <a:buFontTx/>
              <a:buNone/>
            </a:pPr>
            <a:r>
              <a:rPr lang="pt-BR" altLang="es-MX" sz="1400" b="0" dirty="0">
                <a:latin typeface="Times New Roman" charset="0"/>
              </a:rPr>
              <a:t>Cultura Política</a:t>
            </a:r>
          </a:p>
          <a:p>
            <a:pPr>
              <a:buFontTx/>
              <a:buNone/>
            </a:pPr>
            <a:r>
              <a:rPr lang="pt-BR" altLang="es-MX" sz="1400" b="0" dirty="0">
                <a:latin typeface="Times New Roman" charset="0"/>
              </a:rPr>
              <a:t>Ideologias</a:t>
            </a:r>
          </a:p>
          <a:p>
            <a:pPr>
              <a:buFontTx/>
              <a:buNone/>
            </a:pPr>
            <a:endParaRPr lang="pt-BR" altLang="es-MX" sz="1400" b="0" dirty="0">
              <a:latin typeface="Times New Roman" charset="0"/>
            </a:endParaRPr>
          </a:p>
          <a:p>
            <a:pPr>
              <a:buFontTx/>
              <a:buNone/>
            </a:pPr>
            <a:endParaRPr lang="pt-BR" altLang="es-MX" sz="1400" b="0" dirty="0">
              <a:latin typeface="Times New Roman" charset="0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447800" y="2486624"/>
            <a:ext cx="0" cy="54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2286000" y="2400300"/>
            <a:ext cx="91440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92280" y="1845940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286000" y="177165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648200" y="2457450"/>
            <a:ext cx="30480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096000" y="3200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395536" y="440055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46126" y="3075806"/>
            <a:ext cx="144430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charset="0"/>
              </a:rPr>
              <a:t>Partidos Políticos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260725" y="2245519"/>
            <a:ext cx="141385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>
                <a:latin typeface="Times New Roman" charset="0"/>
              </a:rPr>
              <a:t>Sistema Eleitoral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027910" y="2895787"/>
            <a:ext cx="990657" cy="95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>
                <a:latin typeface="Times New Roman" charset="0"/>
              </a:rPr>
              <a:t>Executivo</a:t>
            </a:r>
          </a:p>
          <a:p>
            <a:r>
              <a:rPr lang="pt-BR" altLang="es-MX">
                <a:latin typeface="Times New Roman" charset="0"/>
              </a:rPr>
              <a:t>Legislativo</a:t>
            </a:r>
          </a:p>
          <a:p>
            <a:r>
              <a:rPr lang="pt-BR" altLang="es-MX">
                <a:latin typeface="Times New Roman" charset="0"/>
              </a:rPr>
              <a:t>Judiciário</a:t>
            </a:r>
          </a:p>
          <a:p>
            <a:r>
              <a:rPr lang="pt-BR" altLang="es-MX">
                <a:latin typeface="Times New Roman" charset="0"/>
              </a:rPr>
              <a:t>Burocracia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3810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381000" y="1828800"/>
            <a:ext cx="0" cy="2571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1355725" y="4302919"/>
            <a:ext cx="161101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charset="0"/>
              </a:rPr>
              <a:t>Associações</a:t>
            </a:r>
          </a:p>
          <a:p>
            <a:r>
              <a:rPr lang="pt-BR" altLang="es-MX" dirty="0">
                <a:latin typeface="Times New Roman" charset="0"/>
              </a:rPr>
              <a:t>Grupos de Interesse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6732240" y="3075806"/>
            <a:ext cx="1038051" cy="73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pt-BR" altLang="es-MX" dirty="0">
                <a:latin typeface="Times New Roman" charset="0"/>
              </a:rPr>
              <a:t>Processo Decisório</a:t>
            </a:r>
          </a:p>
          <a:p>
            <a:r>
              <a:rPr lang="pt-BR" altLang="es-MX" dirty="0">
                <a:latin typeface="Times New Roman" charset="0"/>
              </a:rPr>
              <a:t>Doméstico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108325" y="1674019"/>
            <a:ext cx="223458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Instituições Governamentais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3108325" y="1845469"/>
            <a:ext cx="1466749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Estruturas e Funções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572000" y="1851670"/>
            <a:ext cx="138499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Constituição)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5724128" y="18288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746125" y="3368724"/>
            <a:ext cx="1877118" cy="859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SzPct val="100000"/>
              <a:buFontTx/>
              <a:buChar char="•"/>
            </a:pPr>
            <a:r>
              <a:rPr lang="pt-BR" altLang="es-MX" dirty="0"/>
              <a:t> </a:t>
            </a:r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Articulação  de interesses</a:t>
            </a:r>
          </a:p>
          <a:p>
            <a:pPr>
              <a:buSzPct val="100000"/>
              <a:buFontTx/>
              <a:buChar char="•"/>
            </a:pPr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Agregação de Interesses</a:t>
            </a:r>
          </a:p>
          <a:p>
            <a:pPr>
              <a:buSzPct val="100000"/>
              <a:buFontTx/>
              <a:buChar char="•"/>
            </a:pPr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Mobilização</a:t>
            </a:r>
          </a:p>
          <a:p>
            <a:pPr>
              <a:buSzPct val="100000"/>
              <a:buFontTx/>
              <a:buChar char="•"/>
            </a:pPr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Escolha de Políticas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1660525" y="4760119"/>
            <a:ext cx="257923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(funções análogas a dos partidos)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3275297" y="2486625"/>
            <a:ext cx="1224695" cy="181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conversão 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voto/cadeira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regras de 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participação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 coligações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 representação</a:t>
            </a:r>
          </a:p>
          <a:p>
            <a:r>
              <a:rPr lang="pt-BR" alt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local</a:t>
            </a:r>
          </a:p>
          <a:p>
            <a:endParaRPr lang="pt-BR" altLang="es-MX" dirty="0"/>
          </a:p>
          <a:p>
            <a:pPr eaLnBrk="1" hangingPunct="1"/>
            <a:endParaRPr lang="pt-BR" altLang="es-MX" dirty="0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V="1">
            <a:off x="3124200" y="3314700"/>
            <a:ext cx="1905000" cy="1200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6738474" y="4210754"/>
            <a:ext cx="100187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pt-BR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Ratificação</a:t>
            </a: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7674578" y="1275605"/>
            <a:ext cx="114589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pt-BR" altLang="es-MX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Negociação Internacional</a:t>
            </a:r>
          </a:p>
        </p:txBody>
      </p:sp>
      <p:cxnSp>
        <p:nvCxnSpPr>
          <p:cNvPr id="3" name="Conector angulado 2"/>
          <p:cNvCxnSpPr>
            <a:endCxn id="30" idx="2"/>
          </p:cNvCxnSpPr>
          <p:nvPr/>
        </p:nvCxnSpPr>
        <p:spPr>
          <a:xfrm rot="5400000" flipH="1" flipV="1">
            <a:off x="7062129" y="2258460"/>
            <a:ext cx="1647595" cy="723197"/>
          </a:xfrm>
          <a:prstGeom prst="bentConnector3">
            <a:avLst>
              <a:gd name="adj1" fmla="val -1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rma livre 7"/>
          <p:cNvSpPr/>
          <p:nvPr/>
        </p:nvSpPr>
        <p:spPr>
          <a:xfrm>
            <a:off x="7718961" y="1840675"/>
            <a:ext cx="881447" cy="2625225"/>
          </a:xfrm>
          <a:custGeom>
            <a:avLst/>
            <a:gdLst>
              <a:gd name="connsiteX0" fmla="*/ 795647 w 881447"/>
              <a:gd name="connsiteY0" fmla="*/ 0 h 2625225"/>
              <a:gd name="connsiteX1" fmla="*/ 807522 w 881447"/>
              <a:gd name="connsiteY1" fmla="*/ 2315689 h 2625225"/>
              <a:gd name="connsiteX2" fmla="*/ 0 w 881447"/>
              <a:gd name="connsiteY2" fmla="*/ 2600696 h 2625225"/>
              <a:gd name="connsiteX3" fmla="*/ 0 w 881447"/>
              <a:gd name="connsiteY3" fmla="*/ 2600696 h 262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1447" h="2625225">
                <a:moveTo>
                  <a:pt x="795647" y="0"/>
                </a:moveTo>
                <a:cubicBezTo>
                  <a:pt x="867888" y="941120"/>
                  <a:pt x="940130" y="1882240"/>
                  <a:pt x="807522" y="2315689"/>
                </a:cubicBezTo>
                <a:cubicBezTo>
                  <a:pt x="674914" y="2749138"/>
                  <a:pt x="0" y="2600696"/>
                  <a:pt x="0" y="2600696"/>
                </a:cubicBezTo>
                <a:lnTo>
                  <a:pt x="0" y="2600696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" name="Conector de seta reta 9"/>
          <p:cNvCxnSpPr>
            <a:stCxn id="4124" idx="0"/>
            <a:endCxn id="4113" idx="2"/>
          </p:cNvCxnSpPr>
          <p:nvPr/>
        </p:nvCxnSpPr>
        <p:spPr>
          <a:xfrm flipV="1">
            <a:off x="7239413" y="3811905"/>
            <a:ext cx="11853" cy="398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808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/>
      <p:bldP spid="30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Eleitorais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2400" b="1" dirty="0">
                <a:latin typeface="Calibri" panose="020F0502020204030204" pitchFamily="34" charset="0"/>
              </a:rPr>
              <a:t>Sistemas Eleitorais</a:t>
            </a:r>
            <a:r>
              <a:rPr lang="pt-BR" sz="2400" dirty="0">
                <a:latin typeface="Calibri" panose="020F0502020204030204" pitchFamily="34" charset="0"/>
              </a:rPr>
              <a:t> determinam as regras segundo as quais os eleitores podem expressar suas preferências políticas e segundo as quais é possível converter votos em  cadeiras parlamentares. (</a:t>
            </a:r>
            <a:r>
              <a:rPr lang="pt-BR" sz="2400" dirty="0" err="1">
                <a:latin typeface="Calibri" panose="020F0502020204030204" pitchFamily="34" charset="0"/>
              </a:rPr>
              <a:t>Nohlen</a:t>
            </a:r>
            <a:r>
              <a:rPr lang="pt-BR" sz="2400" dirty="0">
                <a:latin typeface="Calibri" panose="020F0502020204030204" pitchFamily="34" charset="0"/>
              </a:rPr>
              <a:t>, 1995)  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t-BR" sz="2400" b="1" dirty="0">
                <a:latin typeface="Calibri" panose="020F0502020204030204" pitchFamily="34" charset="0"/>
              </a:rPr>
              <a:t>S</a:t>
            </a:r>
            <a:r>
              <a:rPr lang="pt-BR" sz="2400" dirty="0">
                <a:latin typeface="Calibri" panose="020F0502020204030204" pitchFamily="34" charset="0"/>
              </a:rPr>
              <a:t>ão construções institucionais política e estrategicamente concebidas, e tecnicamente realizadas, para viabilizar e sancionar a representação política. (Tavares, 1994)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4477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O sistema partidário</a:t>
            </a:r>
            <a:endParaRPr lang="pt-BR" sz="3200" dirty="0">
              <a:cs typeface="Times New Roman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Resultado de numerosos e complexos fatores, alguns próprios de cada país, outros gerais.</a:t>
            </a:r>
          </a:p>
          <a:p>
            <a:r>
              <a:rPr lang="pt-BR" dirty="0"/>
              <a:t>Os fatores gerais:   </a:t>
            </a:r>
          </a:p>
          <a:p>
            <a:r>
              <a:rPr lang="pt-BR" dirty="0"/>
              <a:t>	Características sócio econômicas</a:t>
            </a:r>
          </a:p>
          <a:p>
            <a:r>
              <a:rPr lang="pt-BR" dirty="0"/>
              <a:t>	Ideologias</a:t>
            </a:r>
          </a:p>
          <a:p>
            <a:r>
              <a:rPr lang="pt-BR" dirty="0"/>
              <a:t>	"Técnicos"  : sistema eleitoral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451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agora o segundo fator:</a:t>
            </a:r>
            <a:endParaRPr lang="es-MX" dirty="0"/>
          </a:p>
        </p:txBody>
      </p:sp>
      <p:sp>
        <p:nvSpPr>
          <p:cNvPr id="5" name="Elipse 4"/>
          <p:cNvSpPr/>
          <p:nvPr/>
        </p:nvSpPr>
        <p:spPr>
          <a:xfrm>
            <a:off x="979984" y="1779662"/>
            <a:ext cx="7776864" cy="2016224"/>
          </a:xfrm>
          <a:prstGeom prst="ellipse">
            <a:avLst/>
          </a:prstGeom>
          <a:solidFill>
            <a:schemeClr val="accent4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aixaDeTexto 6"/>
          <p:cNvSpPr txBox="1"/>
          <p:nvPr/>
        </p:nvSpPr>
        <p:spPr>
          <a:xfrm>
            <a:off x="2051720" y="2427734"/>
            <a:ext cx="5760640" cy="584775"/>
          </a:xfrm>
          <a:prstGeom prst="rect">
            <a:avLst/>
          </a:prstGeom>
          <a:solidFill>
            <a:schemeClr val="accent4">
              <a:alpha val="69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3200" b="1" dirty="0"/>
              <a:t>Processos Sócio Culturais 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037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190"/>
            <a:ext cx="8229600" cy="857400"/>
          </a:xfrm>
        </p:spPr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comportamento</a:t>
            </a:r>
            <a:r>
              <a:rPr lang="en-US" dirty="0"/>
              <a:t> </a:t>
            </a:r>
            <a:r>
              <a:rPr lang="en-US" dirty="0" err="1"/>
              <a:t>orientado</a:t>
            </a:r>
            <a:r>
              <a:rPr lang="en-US" dirty="0"/>
              <a:t> a </a:t>
            </a:r>
            <a:r>
              <a:rPr lang="en-US" dirty="0" err="1"/>
              <a:t>Valores</a:t>
            </a:r>
            <a:r>
              <a:rPr lang="en-US" dirty="0"/>
              <a:t>: </a:t>
            </a:r>
            <a:r>
              <a:rPr lang="en-US" dirty="0" err="1"/>
              <a:t>Presupostos</a:t>
            </a:r>
            <a:r>
              <a:rPr lang="en-US" dirty="0"/>
              <a:t> </a:t>
            </a:r>
            <a:r>
              <a:rPr lang="en-US" dirty="0" err="1"/>
              <a:t>teóricos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059582"/>
            <a:ext cx="7772400" cy="3242388"/>
          </a:xfrm>
        </p:spPr>
        <p:txBody>
          <a:bodyPr/>
          <a:lstStyle/>
          <a:p>
            <a:r>
              <a:rPr lang="pt-BR" sz="2400" dirty="0"/>
              <a:t>Sociedades apresentam orientações culturais duradouras;</a:t>
            </a:r>
          </a:p>
          <a:p>
            <a:r>
              <a:rPr lang="pt-BR" sz="2400" dirty="0"/>
              <a:t>Para entender as preferências e o comportamento político é preciso entender a socialização na fase </a:t>
            </a:r>
            <a:r>
              <a:rPr lang="pt-BR" sz="2400" dirty="0" err="1"/>
              <a:t>pré</a:t>
            </a:r>
            <a:r>
              <a:rPr lang="pt-BR" sz="2400" dirty="0"/>
              <a:t>-adulta (por exemplo, quanto maior a segurança e afluência, maior a preferência por valores pós-materialistas) </a:t>
            </a:r>
          </a:p>
          <a:p>
            <a:r>
              <a:rPr lang="pt-BR" sz="2400" dirty="0"/>
              <a:t>Cultura Cívica segundo </a:t>
            </a:r>
            <a:r>
              <a:rPr lang="pt-BR" sz="2400" dirty="0" err="1"/>
              <a:t>Inglehart</a:t>
            </a:r>
            <a:r>
              <a:rPr lang="pt-BR" sz="2400" dirty="0"/>
              <a:t>: </a:t>
            </a:r>
          </a:p>
          <a:p>
            <a:pPr lvl="1"/>
            <a:r>
              <a:rPr lang="pt-BR" sz="2000" dirty="0"/>
              <a:t>Uma síndrome coerente de dimensões como: Satisfação com a vida, confiança e apoio à ordem social vigente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1054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919655"/>
              </p:ext>
            </p:extLst>
          </p:nvPr>
        </p:nvGraphicFramePr>
        <p:xfrm>
          <a:off x="683568" y="681540"/>
          <a:ext cx="77724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 para a direita 6"/>
          <p:cNvSpPr/>
          <p:nvPr/>
        </p:nvSpPr>
        <p:spPr bwMode="auto">
          <a:xfrm>
            <a:off x="899592" y="4083918"/>
            <a:ext cx="7560840" cy="8640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03648" y="435394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solidFill>
                  <a:schemeClr val="accent3"/>
                </a:solidFill>
              </a:rPr>
              <a:t>Tendência de fundo: Alargamento do poder de escolha </a:t>
            </a:r>
            <a:endParaRPr lang="en-US" sz="1800" dirty="0">
              <a:solidFill>
                <a:schemeClr val="accent3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99151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Sócio- Econômica</a:t>
            </a:r>
            <a:endParaRPr lang="en-US" sz="18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347864" y="87475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</a:t>
            </a:r>
          </a:p>
          <a:p>
            <a:pPr algn="ctr"/>
            <a:r>
              <a:rPr lang="pt-BR" sz="1800" dirty="0"/>
              <a:t>Cultural</a:t>
            </a:r>
            <a:endParaRPr lang="en-US" sz="18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084168" y="87475"/>
            <a:ext cx="223224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Dimensão </a:t>
            </a:r>
          </a:p>
          <a:p>
            <a:pPr algn="ctr"/>
            <a:r>
              <a:rPr lang="pt-BR" sz="1800" dirty="0"/>
              <a:t>Institucional</a:t>
            </a:r>
            <a:endParaRPr lang="en-US" sz="1800" dirty="0"/>
          </a:p>
        </p:txBody>
      </p:sp>
      <p:grpSp>
        <p:nvGrpSpPr>
          <p:cNvPr id="10" name="Grupo 9"/>
          <p:cNvGrpSpPr/>
          <p:nvPr/>
        </p:nvGrpSpPr>
        <p:grpSpPr>
          <a:xfrm>
            <a:off x="303901" y="169597"/>
            <a:ext cx="287387" cy="457863"/>
            <a:chOff x="2495535" y="309362"/>
            <a:chExt cx="3533587" cy="1044762"/>
          </a:xfrm>
        </p:grpSpPr>
        <p:sp>
          <p:nvSpPr>
            <p:cNvPr id="13" name="Retângulo de cantos arredondados 12"/>
            <p:cNvSpPr/>
            <p:nvPr/>
          </p:nvSpPr>
          <p:spPr>
            <a:xfrm>
              <a:off x="2495535" y="309362"/>
              <a:ext cx="3533587" cy="1044762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tângulo 13"/>
            <p:cNvSpPr/>
            <p:nvPr/>
          </p:nvSpPr>
          <p:spPr>
            <a:xfrm>
              <a:off x="2546536" y="360363"/>
              <a:ext cx="3431585" cy="9427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II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4252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1430083"/>
            <a:ext cx="1118742" cy="114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6198"/>
            <a:ext cx="8229600" cy="857400"/>
          </a:xfrm>
        </p:spPr>
        <p:txBody>
          <a:bodyPr/>
          <a:lstStyle/>
          <a:p>
            <a:r>
              <a:rPr lang="pt-BR" dirty="0"/>
              <a:t>Impacto duradouro dos Valores no Desenvolvimento Humano</a:t>
            </a:r>
            <a:endParaRPr lang="en-US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83374"/>
              </p:ext>
            </p:extLst>
          </p:nvPr>
        </p:nvGraphicFramePr>
        <p:xfrm>
          <a:off x="899592" y="2427734"/>
          <a:ext cx="77724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1962"/>
            <a:ext cx="1368152" cy="1051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87" y="1923678"/>
            <a:ext cx="1046278" cy="104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42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O </a:t>
            </a:r>
            <a:r>
              <a:rPr lang="en-US" sz="3600" dirty="0" err="1"/>
              <a:t>caminho</a:t>
            </a:r>
            <a:r>
              <a:rPr lang="en-US" sz="3600" dirty="0"/>
              <a:t> para a </a:t>
            </a:r>
            <a:r>
              <a:rPr lang="en-US" sz="3600" dirty="0" err="1"/>
              <a:t>poliarquia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888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Alguns exemplos de mudança nos padrões de participação política:</a:t>
            </a:r>
            <a:endParaRPr lang="es-MX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/>
              <a:t>O World </a:t>
            </a:r>
            <a:r>
              <a:rPr lang="pt-BR" sz="2800" dirty="0" err="1"/>
              <a:t>Values</a:t>
            </a:r>
            <a:r>
              <a:rPr lang="pt-BR" sz="2800" dirty="0"/>
              <a:t> </a:t>
            </a:r>
            <a:r>
              <a:rPr lang="pt-BR" sz="2800" dirty="0" err="1"/>
              <a:t>Survey</a:t>
            </a:r>
            <a:r>
              <a:rPr lang="pt-BR" sz="2800" dirty="0"/>
              <a:t> (1999-2001)  indicou que cerca de 40 por cento do público participou de manifestações em países como a Suécia, a Bélgica e a Holanda.</a:t>
            </a:r>
          </a:p>
          <a:p>
            <a:r>
              <a:rPr lang="pt-BR" sz="2800" dirty="0"/>
              <a:t>A ação coletiva por meio de manifestações tornou-se uma forma geralmente legítima de expressar queixas, de dar voz à oposição e de desafiar as autoridades em momentos de crise</a:t>
            </a:r>
            <a:r>
              <a:rPr lang="pt-BR" dirty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5189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O ativismo orientado por causas:</a:t>
            </a:r>
            <a:endParaRPr lang="es-MX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725699"/>
          </a:xfrm>
        </p:spPr>
        <p:txBody>
          <a:bodyPr/>
          <a:lstStyle/>
          <a:p>
            <a:r>
              <a:rPr lang="pt-BR" dirty="0"/>
              <a:t>-   </a:t>
            </a:r>
            <a:r>
              <a:rPr lang="pt-BR" sz="2400" dirty="0"/>
              <a:t>Organizações internacionais de direitos humanos;</a:t>
            </a:r>
          </a:p>
          <a:p>
            <a:pPr marL="647700" indent="-457200">
              <a:buFontTx/>
              <a:buChar char="-"/>
            </a:pPr>
            <a:r>
              <a:rPr lang="pt-BR" sz="2400" dirty="0"/>
              <a:t>Direito dos animais; </a:t>
            </a:r>
          </a:p>
          <a:p>
            <a:pPr marL="647700" indent="-457200">
              <a:buFontTx/>
              <a:buChar char="-"/>
            </a:pPr>
            <a:r>
              <a:rPr lang="pt-BR" sz="2400" dirty="0"/>
              <a:t>ONGs que atuam em defesa dos direitos das mulheres;</a:t>
            </a:r>
          </a:p>
          <a:p>
            <a:pPr marL="647700" indent="-457200">
              <a:buFontTx/>
              <a:buChar char="-"/>
            </a:pPr>
            <a:r>
              <a:rPr lang="pt-BR" sz="2400" dirty="0"/>
              <a:t>Organizações ambientais transnacionais,</a:t>
            </a:r>
          </a:p>
          <a:p>
            <a:pPr marL="647700" indent="-457200">
              <a:buFontTx/>
              <a:buChar char="-"/>
            </a:pPr>
            <a:r>
              <a:rPr lang="pt-BR" sz="2400" dirty="0"/>
              <a:t>Campanhas e organizações que se dedicam a eliminar minas terrestres;</a:t>
            </a:r>
          </a:p>
          <a:p>
            <a:pPr marL="647700" indent="-457200">
              <a:buFontTx/>
              <a:buChar char="-"/>
            </a:pPr>
            <a:r>
              <a:rPr lang="pt-BR" sz="2400" dirty="0"/>
              <a:t>Movimentos pacifistas, antiglobalização e anticapitalistas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846580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Poliarquia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latin typeface="Calibri" panose="020F0502020204030204" pitchFamily="34" charset="0"/>
              </a:rPr>
              <a:t>O aparecimento do Estado-Nação com grandes unidades territoriais contribuiu para o desenvolvimento de um conjunto de instituições políticas muito diferente das democracias antigas (por isso Dahl prefere a denominação </a:t>
            </a:r>
            <a:r>
              <a:rPr lang="pt-BR" dirty="0" err="1">
                <a:latin typeface="Calibri" panose="020F0502020204030204" pitchFamily="34" charset="0"/>
              </a:rPr>
              <a:t>poliarquia</a:t>
            </a:r>
            <a:r>
              <a:rPr lang="pt-BR" dirty="0">
                <a:latin typeface="Calibri" panose="020F0502020204030204" pitchFamily="34" charset="0"/>
              </a:rPr>
              <a:t>):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Presença de pluralismo social e organizacional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Expansão dos direitos (mais direitos em face da menor participação)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8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 descr="http://www.argentoratum.com/pict/1500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4" y="-20538"/>
            <a:ext cx="8075358" cy="574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 rot="16200000">
            <a:off x="6048850" y="2104384"/>
            <a:ext cx="473199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/>
              <a:t>Europa Início </a:t>
            </a:r>
            <a:r>
              <a:rPr lang="pt-BR" sz="2800" dirty="0" err="1"/>
              <a:t>Sec</a:t>
            </a:r>
            <a:r>
              <a:rPr lang="pt-BR" sz="2800" dirty="0"/>
              <a:t> XVI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00934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6120858" y="2104384"/>
            <a:ext cx="473199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/>
              <a:t>Europa Início </a:t>
            </a:r>
            <a:r>
              <a:rPr lang="pt-BR" sz="2800" dirty="0" err="1"/>
              <a:t>Sec</a:t>
            </a:r>
            <a:r>
              <a:rPr lang="pt-BR" sz="2800" dirty="0"/>
              <a:t> XXI</a:t>
            </a:r>
            <a:endParaRPr lang="es-MX" sz="2800" dirty="0"/>
          </a:p>
        </p:txBody>
      </p:sp>
      <p:pic>
        <p:nvPicPr>
          <p:cNvPr id="2050" name="Picture 2" descr="http://www.globalsecurity.org/military/world/europe/images/map-europe-2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0" y="0"/>
            <a:ext cx="7884368" cy="629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76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Duas Dimensões Fundamentais</a:t>
            </a:r>
            <a:endParaRPr lang="es-MX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Contestação - concorrência livre e justa entre os candidatos </a:t>
            </a:r>
          </a:p>
          <a:p>
            <a:endParaRPr lang="pt-BR" dirty="0"/>
          </a:p>
          <a:p>
            <a:r>
              <a:rPr lang="pt-BR" dirty="0"/>
              <a:t>Participação - todos os cidadãos adultos têm o direito de votar</a:t>
            </a:r>
          </a:p>
        </p:txBody>
      </p:sp>
    </p:spTree>
    <p:extLst>
      <p:ext uri="{BB962C8B-B14F-4D97-AF65-F5344CB8AC3E}">
        <p14:creationId xmlns:p14="http://schemas.microsoft.com/office/powerpoint/2010/main" val="100358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67544" y="483518"/>
            <a:ext cx="8229600" cy="49356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n-US" sz="2800" dirty="0"/>
              <a:t>O </a:t>
            </a:r>
            <a:r>
              <a:rPr lang="en-US" sz="2800" dirty="0" err="1"/>
              <a:t>caminho</a:t>
            </a:r>
            <a:r>
              <a:rPr lang="en-US" sz="2800" dirty="0"/>
              <a:t> da </a:t>
            </a:r>
            <a:r>
              <a:rPr lang="en-US" sz="2800" dirty="0" err="1"/>
              <a:t>poliarquia</a:t>
            </a:r>
            <a:endParaRPr sz="2800" dirty="0"/>
          </a:p>
        </p:txBody>
      </p:sp>
      <p:cxnSp>
        <p:nvCxnSpPr>
          <p:cNvPr id="4" name="Conector de seta reta 3"/>
          <p:cNvCxnSpPr/>
          <p:nvPr/>
        </p:nvCxnSpPr>
        <p:spPr>
          <a:xfrm flipV="1">
            <a:off x="2987824" y="1203598"/>
            <a:ext cx="0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V="1">
            <a:off x="2987824" y="4512623"/>
            <a:ext cx="3816424" cy="3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131840" y="387701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Hegemonias Fechadas</a:t>
            </a:r>
            <a:endParaRPr lang="en-US" dirty="0"/>
          </a:p>
        </p:txBody>
      </p:sp>
      <p:sp>
        <p:nvSpPr>
          <p:cNvPr id="15" name="CaixaDeTexto 14"/>
          <p:cNvSpPr txBox="1"/>
          <p:nvPr/>
        </p:nvSpPr>
        <p:spPr>
          <a:xfrm rot="16200000">
            <a:off x="1917577" y="270589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Contestação</a:t>
            </a:r>
            <a:endParaRPr lang="en-US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283968" y="457137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Participação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580112" y="387701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Hegemonias Inclusivas</a:t>
            </a:r>
            <a:endParaRPr lang="en-US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057564" y="149163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Oligarquias Competitivas</a:t>
            </a:r>
            <a:endParaRPr lang="en-US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580112" y="1494529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/>
              <a:t>Poliarquias</a:t>
            </a:r>
            <a:endParaRPr lang="en-US" b="1" dirty="0"/>
          </a:p>
        </p:txBody>
      </p:sp>
      <p:cxnSp>
        <p:nvCxnSpPr>
          <p:cNvPr id="25" name="Conector em curva 24"/>
          <p:cNvCxnSpPr>
            <a:endCxn id="24" idx="1"/>
          </p:cNvCxnSpPr>
          <p:nvPr/>
        </p:nvCxnSpPr>
        <p:spPr>
          <a:xfrm rot="5400000" flipH="1" flipV="1">
            <a:off x="3359821" y="1742206"/>
            <a:ext cx="2314078" cy="212650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em curva 27"/>
          <p:cNvCxnSpPr/>
          <p:nvPr/>
        </p:nvCxnSpPr>
        <p:spPr>
          <a:xfrm flipV="1">
            <a:off x="3995937" y="1923678"/>
            <a:ext cx="2376265" cy="2214946"/>
          </a:xfrm>
          <a:prstGeom prst="curvedConnector3">
            <a:avLst>
              <a:gd name="adj1" fmla="val 9997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6516216" y="254384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II</a:t>
            </a:r>
            <a:endParaRPr lang="en-US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4139952" y="239290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</a:t>
            </a:r>
            <a:endParaRPr 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8229600" cy="857400"/>
          </a:xfrm>
        </p:spPr>
        <p:txBody>
          <a:bodyPr/>
          <a:lstStyle/>
          <a:p>
            <a:r>
              <a:rPr lang="pt-BR" dirty="0"/>
              <a:t>Uma poliarquia requer a liberdade de: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8"/>
            <a:ext cx="8229600" cy="3362211"/>
          </a:xfrm>
        </p:spPr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Expressão</a:t>
            </a:r>
            <a:r>
              <a:rPr lang="pt-BR" dirty="0"/>
              <a:t>: a falar publicamente, publicar e divulgar os próprios pontos de vista;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Assembleia</a:t>
            </a:r>
            <a:r>
              <a:rPr lang="pt-BR" dirty="0"/>
              <a:t>: de se reunir para fins políticos;</a:t>
            </a:r>
          </a:p>
          <a:p>
            <a:endParaRPr lang="pt-BR" dirty="0"/>
          </a:p>
          <a:p>
            <a:r>
              <a:rPr lang="pt-BR" dirty="0">
                <a:solidFill>
                  <a:srgbClr val="FF0000"/>
                </a:solidFill>
              </a:rPr>
              <a:t>Associação</a:t>
            </a:r>
            <a:r>
              <a:rPr lang="pt-BR" dirty="0"/>
              <a:t>: formar organizações políticas.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618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Instituições da </a:t>
            </a:r>
            <a:r>
              <a:rPr lang="pt-BR" dirty="0" err="1"/>
              <a:t>Poliarquia</a:t>
            </a:r>
            <a:r>
              <a:rPr lang="pt-BR" dirty="0"/>
              <a:t> 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Funcionários Eleitos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Eleições livres e justas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Sufrágio inclusivo (todos têm o direito de votar)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Direito de concorrer a cargos políticos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Liberdade de Expressão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Informação alternativa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latin typeface="Calibri" panose="020F0502020204030204" pitchFamily="34" charset="0"/>
              </a:rPr>
              <a:t>Autonomia associativa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76823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745</Words>
  <Application>Microsoft Office PowerPoint</Application>
  <PresentationFormat>Apresentação na tela (16:9)</PresentationFormat>
  <Paragraphs>130</Paragraphs>
  <Slides>21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swiss</vt:lpstr>
      <vt:lpstr>Aula 8  Democracia, participação e oposição </vt:lpstr>
      <vt:lpstr>  O caminho para a poliarquia</vt:lpstr>
      <vt:lpstr>A Poliarquia</vt:lpstr>
      <vt:lpstr>Apresentação do PowerPoint</vt:lpstr>
      <vt:lpstr>Apresentação do PowerPoint</vt:lpstr>
      <vt:lpstr>Duas Dimensões Fundamentais</vt:lpstr>
      <vt:lpstr>O caminho da poliarquia</vt:lpstr>
      <vt:lpstr>Uma poliarquia requer a liberdade de:</vt:lpstr>
      <vt:lpstr>As Instituições da Poliarquia </vt:lpstr>
      <vt:lpstr>  Participação e Ativismo Político</vt:lpstr>
      <vt:lpstr>Novos (e antigos) temas:</vt:lpstr>
      <vt:lpstr>Vamos analisar o primeiro fator:</vt:lpstr>
      <vt:lpstr>O Sistema Político</vt:lpstr>
      <vt:lpstr>Sistemas Eleitorais</vt:lpstr>
      <vt:lpstr>O sistema partidário</vt:lpstr>
      <vt:lpstr>E agora o segundo fator:</vt:lpstr>
      <vt:lpstr>O comportamento orientado a Valores: Presupostos teóricos</vt:lpstr>
      <vt:lpstr>Apresentação do PowerPoint</vt:lpstr>
      <vt:lpstr>Impacto duradouro dos Valores no Desenvolvimento Humano</vt:lpstr>
      <vt:lpstr>Alguns exemplos de mudança nos padrões de participação política:</vt:lpstr>
      <vt:lpstr>O ativismo orientado por causas: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the Olympic Games help to forge a more effective homeland security system</dc:title>
  <dc:creator>Leandro</dc:creator>
  <cp:lastModifiedBy>LEANDRO PIQUET</cp:lastModifiedBy>
  <cp:revision>72</cp:revision>
  <dcterms:modified xsi:type="dcterms:W3CDTF">2021-06-21T15:40:56Z</dcterms:modified>
</cp:coreProperties>
</file>