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embeddedFontLst>
    <p:embeddedFont>
      <p:font typeface="Bebas Neue" panose="020B0604020202020204" charset="0"/>
      <p:regular r:id="rId17"/>
    </p:embeddedFont>
    <p:embeddedFont>
      <p:font typeface="Capriola" panose="020B0604020202020204" charset="0"/>
      <p:regular r:id="rId18"/>
    </p:embeddedFont>
    <p:embeddedFont>
      <p:font typeface="Coiny" panose="020B0604020202020204" charset="0"/>
      <p:regular r:id="rId19"/>
    </p:embeddedFont>
    <p:embeddedFont>
      <p:font typeface="Fira Sans Condensed Medium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C34377-B8E9-48A0-88CB-EA6583C63391}">
  <a:tblStyle styleId="{C9C34377-B8E9-48A0-88CB-EA6583C633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7f59b4824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7f59b4824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dd077dc07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dd077dc07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d7f59b4824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d7f59b4824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dd077dc07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dd077dc07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d7f59b4824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d7f59b4824_0_1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dd077dc07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dd077dc07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7f59b4824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7f59b4824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7f59b4824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7f59b4824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d019cdf33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d019cdf33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d7f59b4824_0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d7f59b4824_0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dd077dc07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dd077dc07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dd077dc07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dd077dc07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dd077dc07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dd077dc07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8251" y="-2083665"/>
            <a:ext cx="12807835" cy="9630648"/>
            <a:chOff x="-1668251" y="-2083665"/>
            <a:chExt cx="12807835" cy="9630648"/>
          </a:xfrm>
        </p:grpSpPr>
        <p:sp>
          <p:nvSpPr>
            <p:cNvPr id="10" name="Google Shape;10;p2"/>
            <p:cNvSpPr/>
            <p:nvPr/>
          </p:nvSpPr>
          <p:spPr>
            <a:xfrm>
              <a:off x="0" y="-38800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659525" y="2299425"/>
              <a:ext cx="44844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946829" flipH="1">
              <a:off x="-568507" y="549293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877527">
              <a:off x="4774223" y="-1441055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25" y="636725"/>
            <a:ext cx="77196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71325" y="2288475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713225" y="1574375"/>
            <a:ext cx="77196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3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>
            <a:off x="5963858" y="363253"/>
            <a:ext cx="2578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1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9"/>
          <p:cNvGrpSpPr/>
          <p:nvPr/>
        </p:nvGrpSpPr>
        <p:grpSpPr>
          <a:xfrm>
            <a:off x="1549177" y="-1306688"/>
            <a:ext cx="7386058" cy="7763382"/>
            <a:chOff x="1549177" y="-1306688"/>
            <a:chExt cx="7386058" cy="7763382"/>
          </a:xfrm>
        </p:grpSpPr>
        <p:sp>
          <p:nvSpPr>
            <p:cNvPr id="142" name="Google Shape;142;p19"/>
            <p:cNvSpPr/>
            <p:nvPr/>
          </p:nvSpPr>
          <p:spPr>
            <a:xfrm rot="-8984158">
              <a:off x="2195319" y="-401582"/>
              <a:ext cx="4623373" cy="3814074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 rot="2823639">
              <a:off x="2930138" y="392074"/>
              <a:ext cx="4938623" cy="5064048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2110892" y="2503200"/>
            <a:ext cx="4023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 idx="2" hasCustomPrompt="1"/>
          </p:nvPr>
        </p:nvSpPr>
        <p:spPr>
          <a:xfrm>
            <a:off x="2772092" y="767353"/>
            <a:ext cx="3362100" cy="18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1"/>
          </p:nvPr>
        </p:nvSpPr>
        <p:spPr>
          <a:xfrm>
            <a:off x="2879792" y="3345000"/>
            <a:ext cx="32544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0"/>
          <p:cNvGrpSpPr/>
          <p:nvPr/>
        </p:nvGrpSpPr>
        <p:grpSpPr>
          <a:xfrm>
            <a:off x="1204803" y="-851858"/>
            <a:ext cx="7386220" cy="5922358"/>
            <a:chOff x="1204803" y="-851858"/>
            <a:chExt cx="7386220" cy="5922358"/>
          </a:xfrm>
        </p:grpSpPr>
        <p:sp>
          <p:nvSpPr>
            <p:cNvPr id="149" name="Google Shape;149;p20"/>
            <p:cNvSpPr/>
            <p:nvPr/>
          </p:nvSpPr>
          <p:spPr>
            <a:xfrm rot="-7021789">
              <a:off x="3460616" y="124375"/>
              <a:ext cx="4623373" cy="3969891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 rot="-5554324">
              <a:off x="1452598" y="-274365"/>
              <a:ext cx="5061532" cy="5335354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560350" y="2503200"/>
            <a:ext cx="4023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50" y="767353"/>
            <a:ext cx="3362100" cy="18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>
            <a:off x="2944800" y="3345000"/>
            <a:ext cx="32544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1"/>
          <p:cNvGrpSpPr/>
          <p:nvPr/>
        </p:nvGrpSpPr>
        <p:grpSpPr>
          <a:xfrm>
            <a:off x="-275223" y="-465850"/>
            <a:ext cx="10400563" cy="6075199"/>
            <a:chOff x="-210755" y="-447849"/>
            <a:chExt cx="10260001" cy="6075199"/>
          </a:xfrm>
        </p:grpSpPr>
        <p:sp>
          <p:nvSpPr>
            <p:cNvPr id="156" name="Google Shape;156;p21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21"/>
          <p:cNvSpPr txBox="1">
            <a:spLocks noGrp="1"/>
          </p:cNvSpPr>
          <p:nvPr>
            <p:ph type="ctrTitle"/>
          </p:nvPr>
        </p:nvSpPr>
        <p:spPr>
          <a:xfrm>
            <a:off x="722400" y="295719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2487325" y="1647550"/>
            <a:ext cx="4169400" cy="27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 flipH="1">
            <a:off x="-1037223" y="-447850"/>
            <a:ext cx="10400563" cy="6075199"/>
            <a:chOff x="-210755" y="-447849"/>
            <a:chExt cx="10260001" cy="6075199"/>
          </a:xfrm>
        </p:grpSpPr>
        <p:sp>
          <p:nvSpPr>
            <p:cNvPr id="207" name="Google Shape;207;p27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714850" y="347250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1"/>
          </p:nvPr>
        </p:nvSpPr>
        <p:spPr>
          <a:xfrm>
            <a:off x="1302363" y="3408825"/>
            <a:ext cx="3132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2"/>
          </p:nvPr>
        </p:nvSpPr>
        <p:spPr>
          <a:xfrm>
            <a:off x="4709038" y="3408825"/>
            <a:ext cx="3132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3"/>
          </p:nvPr>
        </p:nvSpPr>
        <p:spPr>
          <a:xfrm>
            <a:off x="1302350" y="2900974"/>
            <a:ext cx="313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4"/>
          </p:nvPr>
        </p:nvSpPr>
        <p:spPr>
          <a:xfrm>
            <a:off x="4709025" y="2900974"/>
            <a:ext cx="313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5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8"/>
          <p:cNvGrpSpPr/>
          <p:nvPr/>
        </p:nvGrpSpPr>
        <p:grpSpPr>
          <a:xfrm>
            <a:off x="-275223" y="-447850"/>
            <a:ext cx="10400563" cy="6075199"/>
            <a:chOff x="-210755" y="-447849"/>
            <a:chExt cx="10260001" cy="6075199"/>
          </a:xfrm>
        </p:grpSpPr>
        <p:sp>
          <p:nvSpPr>
            <p:cNvPr id="218" name="Google Shape;218;p28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8"/>
          <p:cNvSpPr txBox="1">
            <a:spLocks noGrp="1"/>
          </p:cNvSpPr>
          <p:nvPr>
            <p:ph type="ctrTitle"/>
          </p:nvPr>
        </p:nvSpPr>
        <p:spPr>
          <a:xfrm>
            <a:off x="722400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1"/>
          </p:nvPr>
        </p:nvSpPr>
        <p:spPr>
          <a:xfrm>
            <a:off x="1025842" y="3245988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subTitle" idx="2"/>
          </p:nvPr>
        </p:nvSpPr>
        <p:spPr>
          <a:xfrm>
            <a:off x="3666208" y="3245988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ctrTitle" idx="3"/>
          </p:nvPr>
        </p:nvSpPr>
        <p:spPr>
          <a:xfrm>
            <a:off x="625192" y="292206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ctrTitle" idx="4"/>
          </p:nvPr>
        </p:nvSpPr>
        <p:spPr>
          <a:xfrm>
            <a:off x="3265558" y="292206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5"/>
          </p:nvPr>
        </p:nvSpPr>
        <p:spPr>
          <a:xfrm>
            <a:off x="6300154" y="3245988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ctrTitle" idx="6"/>
          </p:nvPr>
        </p:nvSpPr>
        <p:spPr>
          <a:xfrm>
            <a:off x="5899504" y="292206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5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ctrTitle"/>
          </p:nvPr>
        </p:nvSpPr>
        <p:spPr>
          <a:xfrm>
            <a:off x="722400" y="345918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1"/>
          </p:nvPr>
        </p:nvSpPr>
        <p:spPr>
          <a:xfrm>
            <a:off x="790325" y="338033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2"/>
          </p:nvPr>
        </p:nvSpPr>
        <p:spPr>
          <a:xfrm>
            <a:off x="3659341" y="338033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ctrTitle" idx="3"/>
          </p:nvPr>
        </p:nvSpPr>
        <p:spPr>
          <a:xfrm>
            <a:off x="396592" y="28913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ctrTitle" idx="4"/>
          </p:nvPr>
        </p:nvSpPr>
        <p:spPr>
          <a:xfrm>
            <a:off x="3265558" y="28913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5"/>
          </p:nvPr>
        </p:nvSpPr>
        <p:spPr>
          <a:xfrm>
            <a:off x="6521887" y="338033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ctrTitle" idx="6"/>
          </p:nvPr>
        </p:nvSpPr>
        <p:spPr>
          <a:xfrm>
            <a:off x="6128104" y="28913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5_1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ctrTitle"/>
          </p:nvPr>
        </p:nvSpPr>
        <p:spPr>
          <a:xfrm>
            <a:off x="722400" y="35298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ubTitle" idx="1"/>
          </p:nvPr>
        </p:nvSpPr>
        <p:spPr>
          <a:xfrm>
            <a:off x="792025" y="3413412"/>
            <a:ext cx="18180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2"/>
          </p:nvPr>
        </p:nvSpPr>
        <p:spPr>
          <a:xfrm>
            <a:off x="3656288" y="3413412"/>
            <a:ext cx="18180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ctrTitle" idx="3"/>
          </p:nvPr>
        </p:nvSpPr>
        <p:spPr>
          <a:xfrm>
            <a:off x="391375" y="30437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ctrTitle" idx="4"/>
          </p:nvPr>
        </p:nvSpPr>
        <p:spPr>
          <a:xfrm>
            <a:off x="3255638" y="30437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5"/>
          </p:nvPr>
        </p:nvSpPr>
        <p:spPr>
          <a:xfrm>
            <a:off x="6520538" y="3413412"/>
            <a:ext cx="18180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ctrTitle" idx="6"/>
          </p:nvPr>
        </p:nvSpPr>
        <p:spPr>
          <a:xfrm>
            <a:off x="6119888" y="30437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_AND_TWO_COLUMNS_1_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1"/>
          </p:nvPr>
        </p:nvSpPr>
        <p:spPr>
          <a:xfrm>
            <a:off x="714850" y="2044225"/>
            <a:ext cx="38694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2"/>
          </p:nvPr>
        </p:nvSpPr>
        <p:spPr>
          <a:xfrm>
            <a:off x="4559650" y="2044225"/>
            <a:ext cx="38694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3"/>
          </p:nvPr>
        </p:nvSpPr>
        <p:spPr>
          <a:xfrm>
            <a:off x="714850" y="142055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4"/>
          </p:nvPr>
        </p:nvSpPr>
        <p:spPr>
          <a:xfrm>
            <a:off x="4559650" y="142055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5"/>
          </p:nvPr>
        </p:nvSpPr>
        <p:spPr>
          <a:xfrm>
            <a:off x="4559650" y="3466600"/>
            <a:ext cx="38694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subTitle" idx="6"/>
          </p:nvPr>
        </p:nvSpPr>
        <p:spPr>
          <a:xfrm>
            <a:off x="4559650" y="2842927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TWO_COLUMNS_1_4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3"/>
          <p:cNvGrpSpPr/>
          <p:nvPr/>
        </p:nvGrpSpPr>
        <p:grpSpPr>
          <a:xfrm>
            <a:off x="-256973" y="-465850"/>
            <a:ext cx="10400563" cy="6075199"/>
            <a:chOff x="-210755" y="-447849"/>
            <a:chExt cx="10260001" cy="6075199"/>
          </a:xfrm>
        </p:grpSpPr>
        <p:sp>
          <p:nvSpPr>
            <p:cNvPr id="268" name="Google Shape;268;p33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3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714850" y="356896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1"/>
          </p:nvPr>
        </p:nvSpPr>
        <p:spPr>
          <a:xfrm>
            <a:off x="977550" y="1965214"/>
            <a:ext cx="2521500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2"/>
          </p:nvPr>
        </p:nvSpPr>
        <p:spPr>
          <a:xfrm>
            <a:off x="5642797" y="1965214"/>
            <a:ext cx="2521500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3"/>
          </p:nvPr>
        </p:nvSpPr>
        <p:spPr>
          <a:xfrm>
            <a:off x="979600" y="3599089"/>
            <a:ext cx="2521500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4"/>
          </p:nvPr>
        </p:nvSpPr>
        <p:spPr>
          <a:xfrm>
            <a:off x="979998" y="1462614"/>
            <a:ext cx="252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5"/>
          </p:nvPr>
        </p:nvSpPr>
        <p:spPr>
          <a:xfrm>
            <a:off x="5644453" y="1462614"/>
            <a:ext cx="252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6"/>
          </p:nvPr>
        </p:nvSpPr>
        <p:spPr>
          <a:xfrm>
            <a:off x="1011144" y="3096489"/>
            <a:ext cx="249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subTitle" idx="7"/>
          </p:nvPr>
        </p:nvSpPr>
        <p:spPr>
          <a:xfrm>
            <a:off x="5644847" y="3599089"/>
            <a:ext cx="2521500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subTitle" idx="8"/>
          </p:nvPr>
        </p:nvSpPr>
        <p:spPr>
          <a:xfrm>
            <a:off x="5644849" y="3096489"/>
            <a:ext cx="252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951211" y="-1189555"/>
            <a:ext cx="6897824" cy="7403620"/>
            <a:chOff x="1123080" y="-1399488"/>
            <a:chExt cx="6897824" cy="7403620"/>
          </a:xfrm>
        </p:grpSpPr>
        <p:sp>
          <p:nvSpPr>
            <p:cNvPr id="20" name="Google Shape;20;p3"/>
            <p:cNvSpPr/>
            <p:nvPr/>
          </p:nvSpPr>
          <p:spPr>
            <a:xfrm rot="10202673">
              <a:off x="1478337" y="-899649"/>
              <a:ext cx="6187310" cy="4648707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6378316">
              <a:off x="2629037" y="1055537"/>
              <a:ext cx="4354123" cy="4464704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877456" y="2489508"/>
            <a:ext cx="4023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2877456" y="753661"/>
            <a:ext cx="3362100" cy="18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877456" y="3331308"/>
            <a:ext cx="32544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4_1_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9"/>
          <p:cNvGrpSpPr/>
          <p:nvPr/>
        </p:nvGrpSpPr>
        <p:grpSpPr>
          <a:xfrm flipH="1">
            <a:off x="-1328075" y="-1729503"/>
            <a:ext cx="11482585" cy="9109910"/>
            <a:chOff x="-829326" y="-1779703"/>
            <a:chExt cx="11482585" cy="9109910"/>
          </a:xfrm>
        </p:grpSpPr>
        <p:sp>
          <p:nvSpPr>
            <p:cNvPr id="336" name="Google Shape;336;p39"/>
            <p:cNvSpPr/>
            <p:nvPr/>
          </p:nvSpPr>
          <p:spPr>
            <a:xfrm>
              <a:off x="7300" y="-50200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5080808" y="2299425"/>
              <a:ext cx="42765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 rot="-5946829" flipH="1">
              <a:off x="270418" y="332518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 rot="-877527">
              <a:off x="4287898" y="-1137092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flipH="1">
            <a:off x="-1037223" y="-447850"/>
            <a:ext cx="10400563" cy="6075199"/>
            <a:chOff x="-210755" y="-447849"/>
            <a:chExt cx="10260001" cy="6075199"/>
          </a:xfrm>
        </p:grpSpPr>
        <p:sp>
          <p:nvSpPr>
            <p:cNvPr id="35" name="Google Shape;35;p5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14850" y="349146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111950" y="3245800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5038650" y="3245800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1111950" y="2742519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5038650" y="2742519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130552" y="-607125"/>
            <a:ext cx="9615501" cy="6169274"/>
            <a:chOff x="189536" y="-607124"/>
            <a:chExt cx="9485549" cy="6169274"/>
          </a:xfrm>
        </p:grpSpPr>
        <p:sp>
          <p:nvSpPr>
            <p:cNvPr id="46" name="Google Shape;46;p6"/>
            <p:cNvSpPr/>
            <p:nvPr/>
          </p:nvSpPr>
          <p:spPr>
            <a:xfrm flipH="1">
              <a:off x="1290247" y="1"/>
              <a:ext cx="64257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rot="-821163" flipH="1">
              <a:off x="6674154" y="-403501"/>
              <a:ext cx="2384685" cy="5463230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rot="4440425" flipH="1">
              <a:off x="-493613" y="109528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-5400000">
              <a:off x="788799" y="34966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6"/>
          <p:cNvSpPr txBox="1">
            <a:spLocks noGrp="1"/>
          </p:cNvSpPr>
          <p:nvPr>
            <p:ph type="ctrTitle"/>
          </p:nvPr>
        </p:nvSpPr>
        <p:spPr>
          <a:xfrm>
            <a:off x="714850" y="245239"/>
            <a:ext cx="77142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275223" y="-447850"/>
            <a:ext cx="10400563" cy="6075199"/>
            <a:chOff x="-210755" y="-447849"/>
            <a:chExt cx="10260001" cy="6075199"/>
          </a:xfrm>
        </p:grpSpPr>
        <p:sp>
          <p:nvSpPr>
            <p:cNvPr id="53" name="Google Shape;53;p7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77250" y="351599"/>
            <a:ext cx="7789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1049700" y="1404988"/>
            <a:ext cx="3943200" cy="30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rgbClr val="4B8B7A"/>
              </a:buClr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1314400" y="-560224"/>
            <a:ext cx="6187220" cy="6503415"/>
            <a:chOff x="1314400" y="-560224"/>
            <a:chExt cx="6187220" cy="6503415"/>
          </a:xfrm>
        </p:grpSpPr>
        <p:sp>
          <p:nvSpPr>
            <p:cNvPr id="66" name="Google Shape;66;p9"/>
            <p:cNvSpPr/>
            <p:nvPr/>
          </p:nvSpPr>
          <p:spPr>
            <a:xfrm>
              <a:off x="1314400" y="-560224"/>
              <a:ext cx="6187220" cy="4648639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9"/>
            <p:cNvSpPr/>
            <p:nvPr/>
          </p:nvSpPr>
          <p:spPr>
            <a:xfrm rot="-4553945">
              <a:off x="2629005" y="1055496"/>
              <a:ext cx="4354133" cy="4464714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021800" y="788675"/>
            <a:ext cx="5100300" cy="15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2611650" y="2420150"/>
            <a:ext cx="39207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 flipH="1">
            <a:off x="-1055473" y="-465850"/>
            <a:ext cx="10400563" cy="6075199"/>
            <a:chOff x="-210755" y="-447849"/>
            <a:chExt cx="10260001" cy="6075199"/>
          </a:xfrm>
        </p:grpSpPr>
        <p:sp>
          <p:nvSpPr>
            <p:cNvPr id="114" name="Google Shape;114;p15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5"/>
          <p:cNvSpPr txBox="1">
            <a:spLocks noGrp="1"/>
          </p:cNvSpPr>
          <p:nvPr>
            <p:ph type="ctrTitle"/>
          </p:nvPr>
        </p:nvSpPr>
        <p:spPr>
          <a:xfrm>
            <a:off x="713225" y="349511"/>
            <a:ext cx="77175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8"/>
          <p:cNvGrpSpPr/>
          <p:nvPr/>
        </p:nvGrpSpPr>
        <p:grpSpPr>
          <a:xfrm>
            <a:off x="1314400" y="-560224"/>
            <a:ext cx="6187220" cy="6503415"/>
            <a:chOff x="1314400" y="-560224"/>
            <a:chExt cx="6187220" cy="6503415"/>
          </a:xfrm>
        </p:grpSpPr>
        <p:sp>
          <p:nvSpPr>
            <p:cNvPr id="135" name="Google Shape;135;p18"/>
            <p:cNvSpPr/>
            <p:nvPr/>
          </p:nvSpPr>
          <p:spPr>
            <a:xfrm>
              <a:off x="1314400" y="-560224"/>
              <a:ext cx="6187220" cy="4648639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 rot="-4553945">
              <a:off x="2629005" y="1055496"/>
              <a:ext cx="4354133" cy="4464714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2560350" y="2503200"/>
            <a:ext cx="4023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 idx="2" hasCustomPrompt="1"/>
          </p:nvPr>
        </p:nvSpPr>
        <p:spPr>
          <a:xfrm>
            <a:off x="2890950" y="767353"/>
            <a:ext cx="3362100" cy="18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1"/>
          </p:nvPr>
        </p:nvSpPr>
        <p:spPr>
          <a:xfrm>
            <a:off x="2944800" y="3345000"/>
            <a:ext cx="32544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65"/>
            <a:ext cx="85206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●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○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■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●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○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■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●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○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■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  <p:sldLayoutId id="2147483684" r:id="rId19"/>
    <p:sldLayoutId id="2147483685" r:id="rId20"/>
    <p:sldLayoutId id="214748368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ologia.org/wp-content/uploads/2021/12/Tabela-OK-FN-2021-A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ctrTitle"/>
          </p:nvPr>
        </p:nvSpPr>
        <p:spPr>
          <a:xfrm>
            <a:off x="-1154100" y="229521"/>
            <a:ext cx="77196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5000" dirty="0" smtClean="0">
                <a:solidFill>
                  <a:schemeClr val="accent3"/>
                </a:solidFill>
              </a:rPr>
              <a:t>Oralidade</a:t>
            </a:r>
            <a:r>
              <a:rPr lang="pt-BR" sz="5000" dirty="0">
                <a:solidFill>
                  <a:schemeClr val="accent3"/>
                </a:solidFill>
              </a:rPr>
              <a:t>: de coadjuvante à protagonista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350" name="Google Shape;350;p43"/>
          <p:cNvSpPr txBox="1">
            <a:spLocks noGrp="1"/>
          </p:cNvSpPr>
          <p:nvPr>
            <p:ph type="subTitle" idx="1"/>
          </p:nvPr>
        </p:nvSpPr>
        <p:spPr>
          <a:xfrm>
            <a:off x="3809890" y="2893573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500" dirty="0"/>
              <a:t>Prof. Dr. Eduardo Perioli Jr.</a:t>
            </a:r>
          </a:p>
          <a:p>
            <a:pPr marL="0" lvl="0" indent="0"/>
            <a:endParaRPr lang="pt-BR" sz="1500" dirty="0"/>
          </a:p>
          <a:p>
            <a:pPr marL="0" lvl="0" indent="0"/>
            <a:r>
              <a:rPr lang="pt-BR" sz="1500" dirty="0"/>
              <a:t>05/05/2022</a:t>
            </a:r>
          </a:p>
          <a:p>
            <a:pPr marL="0" lvl="0" indent="0"/>
            <a:endParaRPr lang="pt-BR" sz="1500" dirty="0"/>
          </a:p>
          <a:p>
            <a:pPr marL="0" lvl="0" indent="0"/>
            <a:r>
              <a:rPr lang="pt-BR" sz="1500" dirty="0"/>
              <a:t>EDM0693 Metodologia do Ensino de Língua Portuguesa: Alfabetização e Letramento</a:t>
            </a:r>
            <a:endParaRPr lang="pt-BR" sz="1500" dirty="0"/>
          </a:p>
        </p:txBody>
      </p:sp>
      <p:grpSp>
        <p:nvGrpSpPr>
          <p:cNvPr id="351" name="Google Shape;351;p43"/>
          <p:cNvGrpSpPr/>
          <p:nvPr/>
        </p:nvGrpSpPr>
        <p:grpSpPr>
          <a:xfrm>
            <a:off x="810302" y="2828475"/>
            <a:ext cx="2927413" cy="1853722"/>
            <a:chOff x="2961832" y="2754851"/>
            <a:chExt cx="2927413" cy="1853722"/>
          </a:xfrm>
        </p:grpSpPr>
        <p:grpSp>
          <p:nvGrpSpPr>
            <p:cNvPr id="352" name="Google Shape;352;p43"/>
            <p:cNvGrpSpPr/>
            <p:nvPr/>
          </p:nvGrpSpPr>
          <p:grpSpPr>
            <a:xfrm>
              <a:off x="3825888" y="3120275"/>
              <a:ext cx="594857" cy="1488298"/>
              <a:chOff x="3825888" y="3120275"/>
              <a:chExt cx="594857" cy="1488298"/>
            </a:xfrm>
          </p:grpSpPr>
          <p:sp>
            <p:nvSpPr>
              <p:cNvPr id="353" name="Google Shape;353;p43"/>
              <p:cNvSpPr/>
              <p:nvPr/>
            </p:nvSpPr>
            <p:spPr>
              <a:xfrm>
                <a:off x="3825888" y="4472919"/>
                <a:ext cx="594857" cy="135653"/>
              </a:xfrm>
              <a:custGeom>
                <a:avLst/>
                <a:gdLst/>
                <a:ahLst/>
                <a:cxnLst/>
                <a:rect l="l" t="t" r="r" b="b"/>
                <a:pathLst>
                  <a:path w="19470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70" y="3447"/>
                      <a:pt x="19470" y="2226"/>
                    </a:cubicBezTo>
                    <a:cubicBezTo>
                      <a:pt x="19470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rgbClr val="A4B1C8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3"/>
              <p:cNvSpPr/>
              <p:nvPr/>
            </p:nvSpPr>
            <p:spPr>
              <a:xfrm>
                <a:off x="3841928" y="3120275"/>
                <a:ext cx="541879" cy="470172"/>
              </a:xfrm>
              <a:custGeom>
                <a:avLst/>
                <a:gdLst/>
                <a:ahLst/>
                <a:cxnLst/>
                <a:rect l="l" t="t" r="r" b="b"/>
                <a:pathLst>
                  <a:path w="17736" h="15389" extrusionOk="0">
                    <a:moveTo>
                      <a:pt x="11000" y="1"/>
                    </a:moveTo>
                    <a:cubicBezTo>
                      <a:pt x="10493" y="1"/>
                      <a:pt x="9972" y="390"/>
                      <a:pt x="10020" y="895"/>
                    </a:cubicBezTo>
                    <a:cubicBezTo>
                      <a:pt x="9764" y="356"/>
                      <a:pt x="9235" y="66"/>
                      <a:pt x="8702" y="66"/>
                    </a:cubicBezTo>
                    <a:cubicBezTo>
                      <a:pt x="8309" y="66"/>
                      <a:pt x="7914" y="223"/>
                      <a:pt x="7624" y="552"/>
                    </a:cubicBezTo>
                    <a:cubicBezTo>
                      <a:pt x="7350" y="490"/>
                      <a:pt x="7070" y="427"/>
                      <a:pt x="6793" y="427"/>
                    </a:cubicBezTo>
                    <a:cubicBezTo>
                      <a:pt x="6666" y="427"/>
                      <a:pt x="6540" y="440"/>
                      <a:pt x="6414" y="472"/>
                    </a:cubicBezTo>
                    <a:cubicBezTo>
                      <a:pt x="6026" y="575"/>
                      <a:pt x="5661" y="917"/>
                      <a:pt x="5695" y="1317"/>
                    </a:cubicBezTo>
                    <a:cubicBezTo>
                      <a:pt x="5543" y="1286"/>
                      <a:pt x="5390" y="1271"/>
                      <a:pt x="5240" y="1271"/>
                    </a:cubicBezTo>
                    <a:cubicBezTo>
                      <a:pt x="4331" y="1271"/>
                      <a:pt x="3493" y="1815"/>
                      <a:pt x="3150" y="2686"/>
                    </a:cubicBezTo>
                    <a:cubicBezTo>
                      <a:pt x="1986" y="2698"/>
                      <a:pt x="1142" y="3793"/>
                      <a:pt x="1416" y="4912"/>
                    </a:cubicBezTo>
                    <a:cubicBezTo>
                      <a:pt x="640" y="5528"/>
                      <a:pt x="457" y="6646"/>
                      <a:pt x="1005" y="7479"/>
                    </a:cubicBezTo>
                    <a:cubicBezTo>
                      <a:pt x="0" y="8427"/>
                      <a:pt x="263" y="10081"/>
                      <a:pt x="1507" y="10686"/>
                    </a:cubicBezTo>
                    <a:cubicBezTo>
                      <a:pt x="913" y="11633"/>
                      <a:pt x="1552" y="12877"/>
                      <a:pt x="2671" y="12923"/>
                    </a:cubicBezTo>
                    <a:cubicBezTo>
                      <a:pt x="2671" y="13776"/>
                      <a:pt x="3367" y="14356"/>
                      <a:pt x="4102" y="14356"/>
                    </a:cubicBezTo>
                    <a:cubicBezTo>
                      <a:pt x="4419" y="14356"/>
                      <a:pt x="4743" y="14248"/>
                      <a:pt x="5022" y="14007"/>
                    </a:cubicBezTo>
                    <a:cubicBezTo>
                      <a:pt x="5030" y="14634"/>
                      <a:pt x="5549" y="15063"/>
                      <a:pt x="6099" y="15063"/>
                    </a:cubicBezTo>
                    <a:cubicBezTo>
                      <a:pt x="6320" y="15063"/>
                      <a:pt x="6545" y="14994"/>
                      <a:pt x="6745" y="14840"/>
                    </a:cubicBezTo>
                    <a:lnTo>
                      <a:pt x="9062" y="15388"/>
                    </a:lnTo>
                    <a:lnTo>
                      <a:pt x="11025" y="15388"/>
                    </a:lnTo>
                    <a:cubicBezTo>
                      <a:pt x="11276" y="15388"/>
                      <a:pt x="11561" y="15377"/>
                      <a:pt x="11744" y="15194"/>
                    </a:cubicBezTo>
                    <a:cubicBezTo>
                      <a:pt x="11880" y="15058"/>
                      <a:pt x="11876" y="14802"/>
                      <a:pt x="11757" y="14680"/>
                    </a:cubicBezTo>
                    <a:lnTo>
                      <a:pt x="11757" y="14680"/>
                    </a:lnTo>
                    <a:cubicBezTo>
                      <a:pt x="11892" y="14726"/>
                      <a:pt x="12029" y="14747"/>
                      <a:pt x="12163" y="14747"/>
                    </a:cubicBezTo>
                    <a:cubicBezTo>
                      <a:pt x="12813" y="14747"/>
                      <a:pt x="13411" y="14244"/>
                      <a:pt x="13455" y="13528"/>
                    </a:cubicBezTo>
                    <a:cubicBezTo>
                      <a:pt x="13599" y="13614"/>
                      <a:pt x="13748" y="13652"/>
                      <a:pt x="13893" y="13652"/>
                    </a:cubicBezTo>
                    <a:cubicBezTo>
                      <a:pt x="14353" y="13652"/>
                      <a:pt x="14761" y="13260"/>
                      <a:pt x="14749" y="12773"/>
                    </a:cubicBezTo>
                    <a:lnTo>
                      <a:pt x="14749" y="12773"/>
                    </a:lnTo>
                    <a:cubicBezTo>
                      <a:pt x="14759" y="12779"/>
                      <a:pt x="14769" y="12783"/>
                      <a:pt x="14779" y="12786"/>
                    </a:cubicBezTo>
                    <a:cubicBezTo>
                      <a:pt x="14805" y="12791"/>
                      <a:pt x="14830" y="12793"/>
                      <a:pt x="14856" y="12793"/>
                    </a:cubicBezTo>
                    <a:cubicBezTo>
                      <a:pt x="14955" y="12793"/>
                      <a:pt x="15051" y="12758"/>
                      <a:pt x="15133" y="12695"/>
                    </a:cubicBezTo>
                    <a:cubicBezTo>
                      <a:pt x="15726" y="12284"/>
                      <a:pt x="16069" y="11588"/>
                      <a:pt x="16035" y="10869"/>
                    </a:cubicBezTo>
                    <a:cubicBezTo>
                      <a:pt x="17735" y="9724"/>
                      <a:pt x="16578" y="7692"/>
                      <a:pt x="16696" y="7692"/>
                    </a:cubicBezTo>
                    <a:cubicBezTo>
                      <a:pt x="16699" y="7692"/>
                      <a:pt x="16703" y="7693"/>
                      <a:pt x="16708" y="7696"/>
                    </a:cubicBezTo>
                    <a:cubicBezTo>
                      <a:pt x="17199" y="6247"/>
                      <a:pt x="16708" y="5357"/>
                      <a:pt x="15795" y="4752"/>
                    </a:cubicBezTo>
                    <a:cubicBezTo>
                      <a:pt x="15918" y="3776"/>
                      <a:pt x="15358" y="2833"/>
                      <a:pt x="14440" y="2487"/>
                    </a:cubicBezTo>
                    <a:lnTo>
                      <a:pt x="14440" y="2487"/>
                    </a:lnTo>
                    <a:cubicBezTo>
                      <a:pt x="14492" y="1710"/>
                      <a:pt x="13844" y="1097"/>
                      <a:pt x="13124" y="1097"/>
                    </a:cubicBezTo>
                    <a:cubicBezTo>
                      <a:pt x="12873" y="1097"/>
                      <a:pt x="12613" y="1171"/>
                      <a:pt x="12371" y="1340"/>
                    </a:cubicBezTo>
                    <a:cubicBezTo>
                      <a:pt x="12200" y="769"/>
                      <a:pt x="11835" y="210"/>
                      <a:pt x="11264" y="39"/>
                    </a:cubicBezTo>
                    <a:cubicBezTo>
                      <a:pt x="11179" y="13"/>
                      <a:pt x="11090" y="1"/>
                      <a:pt x="11000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3"/>
              <p:cNvSpPr/>
              <p:nvPr/>
            </p:nvSpPr>
            <p:spPr>
              <a:xfrm>
                <a:off x="4002666" y="3975363"/>
                <a:ext cx="124868" cy="30683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10043" extrusionOk="0">
                    <a:moveTo>
                      <a:pt x="0" y="0"/>
                    </a:moveTo>
                    <a:cubicBezTo>
                      <a:pt x="0" y="0"/>
                      <a:pt x="594" y="4919"/>
                      <a:pt x="1164" y="9620"/>
                    </a:cubicBezTo>
                    <a:cubicBezTo>
                      <a:pt x="2123" y="9860"/>
                      <a:pt x="3093" y="10009"/>
                      <a:pt x="4086" y="10043"/>
                    </a:cubicBezTo>
                    <a:lnTo>
                      <a:pt x="4086" y="9461"/>
                    </a:lnTo>
                    <a:lnTo>
                      <a:pt x="4086" y="0"/>
                    </a:ln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3"/>
              <p:cNvSpPr/>
              <p:nvPr/>
            </p:nvSpPr>
            <p:spPr>
              <a:xfrm>
                <a:off x="3962917" y="4269283"/>
                <a:ext cx="176685" cy="279647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9153" extrusionOk="0">
                    <a:moveTo>
                      <a:pt x="2465" y="0"/>
                    </a:moveTo>
                    <a:lnTo>
                      <a:pt x="2465" y="0"/>
                    </a:lnTo>
                    <a:cubicBezTo>
                      <a:pt x="2808" y="2854"/>
                      <a:pt x="3150" y="5615"/>
                      <a:pt x="3344" y="7156"/>
                    </a:cubicBezTo>
                    <a:cubicBezTo>
                      <a:pt x="3344" y="7156"/>
                      <a:pt x="0" y="8194"/>
                      <a:pt x="0" y="8788"/>
                    </a:cubicBezTo>
                    <a:cubicBezTo>
                      <a:pt x="0" y="9077"/>
                      <a:pt x="869" y="9152"/>
                      <a:pt x="1778" y="9152"/>
                    </a:cubicBezTo>
                    <a:cubicBezTo>
                      <a:pt x="2771" y="9152"/>
                      <a:pt x="3812" y="9062"/>
                      <a:pt x="3812" y="9062"/>
                    </a:cubicBezTo>
                    <a:cubicBezTo>
                      <a:pt x="3812" y="9062"/>
                      <a:pt x="4134" y="9150"/>
                      <a:pt x="4497" y="9150"/>
                    </a:cubicBezTo>
                    <a:cubicBezTo>
                      <a:pt x="5086" y="9150"/>
                      <a:pt x="5782" y="8918"/>
                      <a:pt x="5387" y="7704"/>
                    </a:cubicBezTo>
                    <a:lnTo>
                      <a:pt x="5387" y="423"/>
                    </a:lnTo>
                    <a:cubicBezTo>
                      <a:pt x="4394" y="389"/>
                      <a:pt x="3424" y="240"/>
                      <a:pt x="2465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3"/>
              <p:cNvSpPr/>
              <p:nvPr/>
            </p:nvSpPr>
            <p:spPr>
              <a:xfrm>
                <a:off x="3961511" y="4532528"/>
                <a:ext cx="170880" cy="20959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6" extrusionOk="0">
                    <a:moveTo>
                      <a:pt x="5593" y="1"/>
                    </a:moveTo>
                    <a:cubicBezTo>
                      <a:pt x="4602" y="236"/>
                      <a:pt x="3590" y="354"/>
                      <a:pt x="2580" y="354"/>
                    </a:cubicBezTo>
                    <a:cubicBezTo>
                      <a:pt x="1730" y="354"/>
                      <a:pt x="881" y="270"/>
                      <a:pt x="46" y="103"/>
                    </a:cubicBezTo>
                    <a:cubicBezTo>
                      <a:pt x="12" y="195"/>
                      <a:pt x="1" y="286"/>
                      <a:pt x="12" y="389"/>
                    </a:cubicBezTo>
                    <a:cubicBezTo>
                      <a:pt x="12" y="389"/>
                      <a:pt x="309" y="685"/>
                      <a:pt x="2660" y="685"/>
                    </a:cubicBezTo>
                    <a:cubicBezTo>
                      <a:pt x="4760" y="685"/>
                      <a:pt x="5536" y="423"/>
                      <a:pt x="5536" y="423"/>
                    </a:cubicBezTo>
                    <a:cubicBezTo>
                      <a:pt x="5559" y="286"/>
                      <a:pt x="5581" y="138"/>
                      <a:pt x="559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3"/>
              <p:cNvSpPr/>
              <p:nvPr/>
            </p:nvSpPr>
            <p:spPr>
              <a:xfrm>
                <a:off x="4030225" y="4493146"/>
                <a:ext cx="43934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769" extrusionOk="0">
                    <a:moveTo>
                      <a:pt x="548" y="0"/>
                    </a:moveTo>
                    <a:lnTo>
                      <a:pt x="0" y="217"/>
                    </a:lnTo>
                    <a:cubicBezTo>
                      <a:pt x="0" y="217"/>
                      <a:pt x="616" y="1073"/>
                      <a:pt x="673" y="1769"/>
                    </a:cubicBezTo>
                    <a:lnTo>
                      <a:pt x="1438" y="1746"/>
                    </a:lnTo>
                    <a:cubicBezTo>
                      <a:pt x="1438" y="1746"/>
                      <a:pt x="1073" y="479"/>
                      <a:pt x="548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3"/>
              <p:cNvSpPr/>
              <p:nvPr/>
            </p:nvSpPr>
            <p:spPr>
              <a:xfrm>
                <a:off x="3998480" y="4505672"/>
                <a:ext cx="35930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348" extrusionOk="0">
                    <a:moveTo>
                      <a:pt x="491" y="1"/>
                    </a:moveTo>
                    <a:lnTo>
                      <a:pt x="1" y="206"/>
                    </a:lnTo>
                    <a:cubicBezTo>
                      <a:pt x="240" y="549"/>
                      <a:pt x="377" y="937"/>
                      <a:pt x="411" y="1348"/>
                    </a:cubicBezTo>
                    <a:lnTo>
                      <a:pt x="1176" y="1336"/>
                    </a:lnTo>
                    <a:cubicBezTo>
                      <a:pt x="1176" y="1336"/>
                      <a:pt x="1016" y="480"/>
                      <a:pt x="49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3"/>
              <p:cNvSpPr/>
              <p:nvPr/>
            </p:nvSpPr>
            <p:spPr>
              <a:xfrm>
                <a:off x="4140154" y="3970475"/>
                <a:ext cx="177052" cy="578450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18933" extrusionOk="0">
                    <a:moveTo>
                      <a:pt x="3923" y="0"/>
                    </a:moveTo>
                    <a:lnTo>
                      <a:pt x="396" y="160"/>
                    </a:lnTo>
                    <a:lnTo>
                      <a:pt x="396" y="17484"/>
                    </a:lnTo>
                    <a:cubicBezTo>
                      <a:pt x="1" y="18698"/>
                      <a:pt x="702" y="18930"/>
                      <a:pt x="1294" y="18930"/>
                    </a:cubicBezTo>
                    <a:cubicBezTo>
                      <a:pt x="1659" y="18930"/>
                      <a:pt x="1983" y="18842"/>
                      <a:pt x="1983" y="18842"/>
                    </a:cubicBezTo>
                    <a:cubicBezTo>
                      <a:pt x="1983" y="18842"/>
                      <a:pt x="3023" y="18932"/>
                      <a:pt x="4017" y="18932"/>
                    </a:cubicBezTo>
                    <a:cubicBezTo>
                      <a:pt x="4925" y="18932"/>
                      <a:pt x="5794" y="18857"/>
                      <a:pt x="5794" y="18568"/>
                    </a:cubicBezTo>
                    <a:cubicBezTo>
                      <a:pt x="5794" y="17974"/>
                      <a:pt x="2450" y="16936"/>
                      <a:pt x="2450" y="16936"/>
                    </a:cubicBezTo>
                    <a:cubicBezTo>
                      <a:pt x="2953" y="12862"/>
                      <a:pt x="3923" y="0"/>
                      <a:pt x="3923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3"/>
              <p:cNvSpPr/>
              <p:nvPr/>
            </p:nvSpPr>
            <p:spPr>
              <a:xfrm>
                <a:off x="4002666" y="3975363"/>
                <a:ext cx="124868" cy="30683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10043" extrusionOk="0">
                    <a:moveTo>
                      <a:pt x="0" y="0"/>
                    </a:moveTo>
                    <a:cubicBezTo>
                      <a:pt x="0" y="0"/>
                      <a:pt x="594" y="4919"/>
                      <a:pt x="1164" y="9620"/>
                    </a:cubicBezTo>
                    <a:cubicBezTo>
                      <a:pt x="2123" y="9860"/>
                      <a:pt x="3093" y="10009"/>
                      <a:pt x="4086" y="10043"/>
                    </a:cubicBezTo>
                    <a:lnTo>
                      <a:pt x="4086" y="9461"/>
                    </a:lnTo>
                    <a:lnTo>
                      <a:pt x="4086" y="0"/>
                    </a:ln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3"/>
              <p:cNvSpPr/>
              <p:nvPr/>
            </p:nvSpPr>
            <p:spPr>
              <a:xfrm>
                <a:off x="4152253" y="3970475"/>
                <a:ext cx="107759" cy="312094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10215" extrusionOk="0">
                    <a:moveTo>
                      <a:pt x="3527" y="0"/>
                    </a:moveTo>
                    <a:lnTo>
                      <a:pt x="0" y="160"/>
                    </a:lnTo>
                    <a:lnTo>
                      <a:pt x="0" y="10214"/>
                    </a:lnTo>
                    <a:cubicBezTo>
                      <a:pt x="913" y="10191"/>
                      <a:pt x="1826" y="10089"/>
                      <a:pt x="2728" y="9906"/>
                    </a:cubicBezTo>
                    <a:cubicBezTo>
                      <a:pt x="3139" y="5113"/>
                      <a:pt x="3527" y="0"/>
                      <a:pt x="3527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3"/>
              <p:cNvSpPr/>
              <p:nvPr/>
            </p:nvSpPr>
            <p:spPr>
              <a:xfrm>
                <a:off x="4147364" y="4532528"/>
                <a:ext cx="170880" cy="20959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138"/>
                      <a:pt x="35" y="286"/>
                      <a:pt x="58" y="423"/>
                    </a:cubicBezTo>
                    <a:cubicBezTo>
                      <a:pt x="58" y="423"/>
                      <a:pt x="834" y="685"/>
                      <a:pt x="2933" y="685"/>
                    </a:cubicBezTo>
                    <a:cubicBezTo>
                      <a:pt x="5284" y="685"/>
                      <a:pt x="5581" y="389"/>
                      <a:pt x="5581" y="389"/>
                    </a:cubicBezTo>
                    <a:cubicBezTo>
                      <a:pt x="5592" y="286"/>
                      <a:pt x="5581" y="195"/>
                      <a:pt x="5547" y="103"/>
                    </a:cubicBezTo>
                    <a:cubicBezTo>
                      <a:pt x="4712" y="270"/>
                      <a:pt x="3863" y="354"/>
                      <a:pt x="3013" y="354"/>
                    </a:cubicBezTo>
                    <a:cubicBezTo>
                      <a:pt x="2003" y="354"/>
                      <a:pt x="992" y="236"/>
                      <a:pt x="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3"/>
              <p:cNvSpPr/>
              <p:nvPr/>
            </p:nvSpPr>
            <p:spPr>
              <a:xfrm>
                <a:off x="4205598" y="4493146"/>
                <a:ext cx="43965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69" extrusionOk="0">
                    <a:moveTo>
                      <a:pt x="891" y="0"/>
                    </a:moveTo>
                    <a:cubicBezTo>
                      <a:pt x="366" y="479"/>
                      <a:pt x="0" y="1746"/>
                      <a:pt x="0" y="1746"/>
                    </a:cubicBezTo>
                    <a:lnTo>
                      <a:pt x="765" y="1769"/>
                    </a:lnTo>
                    <a:cubicBezTo>
                      <a:pt x="822" y="1073"/>
                      <a:pt x="1438" y="217"/>
                      <a:pt x="1438" y="217"/>
                    </a:cubicBez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3"/>
              <p:cNvSpPr/>
              <p:nvPr/>
            </p:nvSpPr>
            <p:spPr>
              <a:xfrm>
                <a:off x="4245347" y="4505672"/>
                <a:ext cx="36296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348" extrusionOk="0">
                    <a:moveTo>
                      <a:pt x="685" y="1"/>
                    </a:moveTo>
                    <a:cubicBezTo>
                      <a:pt x="160" y="480"/>
                      <a:pt x="0" y="1336"/>
                      <a:pt x="0" y="1336"/>
                    </a:cubicBezTo>
                    <a:lnTo>
                      <a:pt x="776" y="1348"/>
                    </a:lnTo>
                    <a:cubicBezTo>
                      <a:pt x="799" y="937"/>
                      <a:pt x="948" y="549"/>
                      <a:pt x="1187" y="206"/>
                    </a:cubicBezTo>
                    <a:lnTo>
                      <a:pt x="685" y="1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3"/>
              <p:cNvSpPr/>
              <p:nvPr/>
            </p:nvSpPr>
            <p:spPr>
              <a:xfrm>
                <a:off x="4002666" y="3541235"/>
                <a:ext cx="250011" cy="473808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15508" extrusionOk="0">
                    <a:moveTo>
                      <a:pt x="5284" y="1"/>
                    </a:moveTo>
                    <a:lnTo>
                      <a:pt x="2306" y="149"/>
                    </a:lnTo>
                    <a:lnTo>
                      <a:pt x="2226" y="1701"/>
                    </a:lnTo>
                    <a:cubicBezTo>
                      <a:pt x="2226" y="1701"/>
                      <a:pt x="1826" y="1861"/>
                      <a:pt x="1473" y="2009"/>
                    </a:cubicBezTo>
                    <a:lnTo>
                      <a:pt x="1267" y="2101"/>
                    </a:lnTo>
                    <a:cubicBezTo>
                      <a:pt x="1164" y="3653"/>
                      <a:pt x="982" y="5193"/>
                      <a:pt x="320" y="6586"/>
                    </a:cubicBezTo>
                    <a:lnTo>
                      <a:pt x="1142" y="9279"/>
                    </a:lnTo>
                    <a:lnTo>
                      <a:pt x="0" y="14209"/>
                    </a:lnTo>
                    <a:cubicBezTo>
                      <a:pt x="0" y="14209"/>
                      <a:pt x="1737" y="15508"/>
                      <a:pt x="4971" y="15508"/>
                    </a:cubicBezTo>
                    <a:cubicBezTo>
                      <a:pt x="5916" y="15508"/>
                      <a:pt x="6988" y="15397"/>
                      <a:pt x="8183" y="15111"/>
                    </a:cubicBezTo>
                    <a:lnTo>
                      <a:pt x="7179" y="10512"/>
                    </a:lnTo>
                    <a:lnTo>
                      <a:pt x="7510" y="8275"/>
                    </a:lnTo>
                    <a:cubicBezTo>
                      <a:pt x="7236" y="7145"/>
                      <a:pt x="7259" y="5981"/>
                      <a:pt x="7259" y="4828"/>
                    </a:cubicBezTo>
                    <a:cubicBezTo>
                      <a:pt x="7259" y="4075"/>
                      <a:pt x="7224" y="3333"/>
                      <a:pt x="7156" y="2580"/>
                    </a:cubicBezTo>
                    <a:cubicBezTo>
                      <a:pt x="7133" y="2512"/>
                      <a:pt x="7122" y="2443"/>
                      <a:pt x="7133" y="2375"/>
                    </a:cubicBezTo>
                    <a:cubicBezTo>
                      <a:pt x="7133" y="2329"/>
                      <a:pt x="7122" y="2283"/>
                      <a:pt x="7122" y="2226"/>
                    </a:cubicBezTo>
                    <a:cubicBezTo>
                      <a:pt x="6791" y="2124"/>
                      <a:pt x="6551" y="2078"/>
                      <a:pt x="6551" y="2078"/>
                    </a:cubicBezTo>
                    <a:lnTo>
                      <a:pt x="5261" y="1713"/>
                    </a:lnTo>
                    <a:lnTo>
                      <a:pt x="5284" y="1"/>
                    </a:ln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3"/>
              <p:cNvSpPr/>
              <p:nvPr/>
            </p:nvSpPr>
            <p:spPr>
              <a:xfrm>
                <a:off x="4071349" y="3541235"/>
                <a:ext cx="92085" cy="4439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453" extrusionOk="0">
                    <a:moveTo>
                      <a:pt x="35" y="1"/>
                    </a:moveTo>
                    <a:lnTo>
                      <a:pt x="1" y="1165"/>
                    </a:lnTo>
                    <a:cubicBezTo>
                      <a:pt x="791" y="1404"/>
                      <a:pt x="1606" y="1452"/>
                      <a:pt x="2289" y="1452"/>
                    </a:cubicBezTo>
                    <a:cubicBezTo>
                      <a:pt x="2553" y="1452"/>
                      <a:pt x="2797" y="1445"/>
                      <a:pt x="3013" y="1439"/>
                    </a:cubicBezTo>
                    <a:lnTo>
                      <a:pt x="3013" y="14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3"/>
              <p:cNvSpPr/>
              <p:nvPr/>
            </p:nvSpPr>
            <p:spPr>
              <a:xfrm>
                <a:off x="4231048" y="3408635"/>
                <a:ext cx="70607" cy="7903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587" extrusionOk="0">
                    <a:moveTo>
                      <a:pt x="947" y="1"/>
                    </a:moveTo>
                    <a:cubicBezTo>
                      <a:pt x="466" y="1"/>
                      <a:pt x="23" y="312"/>
                      <a:pt x="23" y="312"/>
                    </a:cubicBezTo>
                    <a:lnTo>
                      <a:pt x="0" y="2161"/>
                    </a:lnTo>
                    <a:cubicBezTo>
                      <a:pt x="259" y="2449"/>
                      <a:pt x="610" y="2587"/>
                      <a:pt x="948" y="2587"/>
                    </a:cubicBezTo>
                    <a:cubicBezTo>
                      <a:pt x="1656" y="2587"/>
                      <a:pt x="2311" y="1986"/>
                      <a:pt x="1963" y="906"/>
                    </a:cubicBezTo>
                    <a:cubicBezTo>
                      <a:pt x="1736" y="198"/>
                      <a:pt x="1329" y="1"/>
                      <a:pt x="947" y="1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3"/>
              <p:cNvSpPr/>
              <p:nvPr/>
            </p:nvSpPr>
            <p:spPr>
              <a:xfrm>
                <a:off x="4217789" y="3480587"/>
                <a:ext cx="70118" cy="69415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2272" fill="none" extrusionOk="0">
                    <a:moveTo>
                      <a:pt x="1" y="1176"/>
                    </a:moveTo>
                    <a:cubicBezTo>
                      <a:pt x="149" y="1940"/>
                      <a:pt x="1062" y="2271"/>
                      <a:pt x="1678" y="1792"/>
                    </a:cubicBezTo>
                    <a:cubicBezTo>
                      <a:pt x="2295" y="1313"/>
                      <a:pt x="2203" y="354"/>
                      <a:pt x="1496" y="0"/>
                    </a:cubicBezTo>
                  </a:path>
                </a:pathLst>
              </a:custGeom>
              <a:noFill/>
              <a:ln w="2850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3"/>
              <p:cNvSpPr/>
              <p:nvPr/>
            </p:nvSpPr>
            <p:spPr>
              <a:xfrm>
                <a:off x="3938016" y="3424278"/>
                <a:ext cx="69904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582" extrusionOk="0">
                    <a:moveTo>
                      <a:pt x="1163" y="0"/>
                    </a:moveTo>
                    <a:cubicBezTo>
                      <a:pt x="698" y="0"/>
                      <a:pt x="145" y="206"/>
                      <a:pt x="74" y="1158"/>
                    </a:cubicBezTo>
                    <a:cubicBezTo>
                      <a:pt x="1" y="2130"/>
                      <a:pt x="567" y="2581"/>
                      <a:pt x="1167" y="2581"/>
                    </a:cubicBezTo>
                    <a:cubicBezTo>
                      <a:pt x="1597" y="2581"/>
                      <a:pt x="2045" y="2350"/>
                      <a:pt x="2288" y="1912"/>
                    </a:cubicBezTo>
                    <a:lnTo>
                      <a:pt x="1820" y="120"/>
                    </a:lnTo>
                    <a:cubicBezTo>
                      <a:pt x="1820" y="120"/>
                      <a:pt x="1517" y="0"/>
                      <a:pt x="1163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3"/>
              <p:cNvSpPr/>
              <p:nvPr/>
            </p:nvSpPr>
            <p:spPr>
              <a:xfrm>
                <a:off x="3956287" y="3488256"/>
                <a:ext cx="76045" cy="59638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952" fill="none" extrusionOk="0">
                    <a:moveTo>
                      <a:pt x="537" y="0"/>
                    </a:moveTo>
                    <a:cubicBezTo>
                      <a:pt x="1" y="571"/>
                      <a:pt x="263" y="1507"/>
                      <a:pt x="1005" y="1723"/>
                    </a:cubicBezTo>
                    <a:cubicBezTo>
                      <a:pt x="1758" y="1952"/>
                      <a:pt x="2488" y="1313"/>
                      <a:pt x="2363" y="537"/>
                    </a:cubicBezTo>
                  </a:path>
                </a:pathLst>
              </a:custGeom>
              <a:noFill/>
              <a:ln w="2850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3"/>
              <p:cNvSpPr/>
              <p:nvPr/>
            </p:nvSpPr>
            <p:spPr>
              <a:xfrm>
                <a:off x="3963956" y="3244198"/>
                <a:ext cx="293976" cy="317471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10391" extrusionOk="0">
                    <a:moveTo>
                      <a:pt x="5804" y="0"/>
                    </a:moveTo>
                    <a:cubicBezTo>
                      <a:pt x="5016" y="0"/>
                      <a:pt x="4170" y="112"/>
                      <a:pt x="3322" y="296"/>
                    </a:cubicBezTo>
                    <a:cubicBezTo>
                      <a:pt x="537" y="913"/>
                      <a:pt x="1" y="3412"/>
                      <a:pt x="617" y="6482"/>
                    </a:cubicBezTo>
                    <a:cubicBezTo>
                      <a:pt x="1206" y="9417"/>
                      <a:pt x="3277" y="10391"/>
                      <a:pt x="5363" y="10391"/>
                    </a:cubicBezTo>
                    <a:cubicBezTo>
                      <a:pt x="5458" y="10391"/>
                      <a:pt x="5554" y="10389"/>
                      <a:pt x="5650" y="10385"/>
                    </a:cubicBezTo>
                    <a:cubicBezTo>
                      <a:pt x="7978" y="10282"/>
                      <a:pt x="9530" y="8456"/>
                      <a:pt x="9576" y="6562"/>
                    </a:cubicBezTo>
                    <a:cubicBezTo>
                      <a:pt x="9621" y="4222"/>
                      <a:pt x="9576" y="2237"/>
                      <a:pt x="9576" y="2237"/>
                    </a:cubicBezTo>
                    <a:cubicBezTo>
                      <a:pt x="9091" y="586"/>
                      <a:pt x="7602" y="0"/>
                      <a:pt x="5804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3"/>
              <p:cNvSpPr/>
              <p:nvPr/>
            </p:nvSpPr>
            <p:spPr>
              <a:xfrm>
                <a:off x="3963956" y="3204418"/>
                <a:ext cx="336169" cy="222422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7280" extrusionOk="0">
                    <a:moveTo>
                      <a:pt x="3755" y="1"/>
                    </a:moveTo>
                    <a:lnTo>
                      <a:pt x="252" y="1530"/>
                    </a:lnTo>
                    <a:lnTo>
                      <a:pt x="1" y="6951"/>
                    </a:lnTo>
                    <a:cubicBezTo>
                      <a:pt x="1" y="6951"/>
                      <a:pt x="197" y="7280"/>
                      <a:pt x="380" y="7280"/>
                    </a:cubicBezTo>
                    <a:cubicBezTo>
                      <a:pt x="431" y="7280"/>
                      <a:pt x="481" y="7255"/>
                      <a:pt x="526" y="7190"/>
                    </a:cubicBezTo>
                    <a:cubicBezTo>
                      <a:pt x="720" y="6894"/>
                      <a:pt x="526" y="6380"/>
                      <a:pt x="526" y="6380"/>
                    </a:cubicBezTo>
                    <a:lnTo>
                      <a:pt x="526" y="6380"/>
                    </a:lnTo>
                    <a:cubicBezTo>
                      <a:pt x="526" y="6380"/>
                      <a:pt x="658" y="6512"/>
                      <a:pt x="877" y="6512"/>
                    </a:cubicBezTo>
                    <a:cubicBezTo>
                      <a:pt x="987" y="6512"/>
                      <a:pt x="1119" y="6479"/>
                      <a:pt x="1267" y="6380"/>
                    </a:cubicBezTo>
                    <a:cubicBezTo>
                      <a:pt x="1713" y="6083"/>
                      <a:pt x="2637" y="3881"/>
                      <a:pt x="2637" y="3881"/>
                    </a:cubicBezTo>
                    <a:lnTo>
                      <a:pt x="2637" y="3881"/>
                    </a:lnTo>
                    <a:cubicBezTo>
                      <a:pt x="2637" y="3881"/>
                      <a:pt x="2589" y="4525"/>
                      <a:pt x="3084" y="4525"/>
                    </a:cubicBezTo>
                    <a:cubicBezTo>
                      <a:pt x="3128" y="4525"/>
                      <a:pt x="3177" y="4520"/>
                      <a:pt x="3230" y="4509"/>
                    </a:cubicBezTo>
                    <a:cubicBezTo>
                      <a:pt x="3881" y="4372"/>
                      <a:pt x="4611" y="2797"/>
                      <a:pt x="4611" y="2797"/>
                    </a:cubicBezTo>
                    <a:cubicBezTo>
                      <a:pt x="4611" y="2797"/>
                      <a:pt x="5421" y="4246"/>
                      <a:pt x="6620" y="4280"/>
                    </a:cubicBezTo>
                    <a:cubicBezTo>
                      <a:pt x="6620" y="4280"/>
                      <a:pt x="7955" y="5262"/>
                      <a:pt x="8982" y="5273"/>
                    </a:cubicBezTo>
                    <a:cubicBezTo>
                      <a:pt x="8982" y="5273"/>
                      <a:pt x="9141" y="6552"/>
                      <a:pt x="9846" y="6552"/>
                    </a:cubicBezTo>
                    <a:cubicBezTo>
                      <a:pt x="9921" y="6552"/>
                      <a:pt x="10002" y="6537"/>
                      <a:pt x="10089" y="6506"/>
                    </a:cubicBezTo>
                    <a:cubicBezTo>
                      <a:pt x="11002" y="6175"/>
                      <a:pt x="10272" y="3630"/>
                      <a:pt x="10249" y="3447"/>
                    </a:cubicBezTo>
                    <a:cubicBezTo>
                      <a:pt x="10215" y="3265"/>
                      <a:pt x="8081" y="172"/>
                      <a:pt x="8081" y="172"/>
                    </a:cubicBezTo>
                    <a:lnTo>
                      <a:pt x="3755" y="1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3"/>
              <p:cNvSpPr/>
              <p:nvPr/>
            </p:nvSpPr>
            <p:spPr>
              <a:xfrm>
                <a:off x="4153994" y="3289844"/>
                <a:ext cx="367" cy="733"/>
              </a:xfrm>
              <a:custGeom>
                <a:avLst/>
                <a:gdLst/>
                <a:ahLst/>
                <a:cxnLst/>
                <a:rect l="l" t="t" r="r" b="b"/>
                <a:pathLst>
                  <a:path w="12" h="24" extrusionOk="0">
                    <a:moveTo>
                      <a:pt x="12" y="24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3"/>
              <p:cNvSpPr/>
              <p:nvPr/>
            </p:nvSpPr>
            <p:spPr>
              <a:xfrm>
                <a:off x="4016965" y="3355411"/>
                <a:ext cx="64191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438" extrusionOk="0">
                    <a:moveTo>
                      <a:pt x="1641" y="0"/>
                    </a:moveTo>
                    <a:cubicBezTo>
                      <a:pt x="1458" y="0"/>
                      <a:pt x="1193" y="97"/>
                      <a:pt x="799" y="354"/>
                    </a:cubicBezTo>
                    <a:cubicBezTo>
                      <a:pt x="0" y="868"/>
                      <a:pt x="366" y="1301"/>
                      <a:pt x="366" y="1301"/>
                    </a:cubicBezTo>
                    <a:cubicBezTo>
                      <a:pt x="438" y="1395"/>
                      <a:pt x="533" y="1437"/>
                      <a:pt x="653" y="1437"/>
                    </a:cubicBezTo>
                    <a:cubicBezTo>
                      <a:pt x="855" y="1437"/>
                      <a:pt x="1124" y="1315"/>
                      <a:pt x="1461" y="1107"/>
                    </a:cubicBezTo>
                    <a:cubicBezTo>
                      <a:pt x="1906" y="833"/>
                      <a:pt x="2100" y="480"/>
                      <a:pt x="1986" y="228"/>
                    </a:cubicBezTo>
                    <a:cubicBezTo>
                      <a:pt x="1923" y="97"/>
                      <a:pt x="1823" y="0"/>
                      <a:pt x="1641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3"/>
              <p:cNvSpPr/>
              <p:nvPr/>
            </p:nvSpPr>
            <p:spPr>
              <a:xfrm>
                <a:off x="4169668" y="3350462"/>
                <a:ext cx="65230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285" extrusionOk="0">
                    <a:moveTo>
                      <a:pt x="464" y="0"/>
                    </a:moveTo>
                    <a:cubicBezTo>
                      <a:pt x="218" y="0"/>
                      <a:pt x="115" y="123"/>
                      <a:pt x="69" y="288"/>
                    </a:cubicBezTo>
                    <a:cubicBezTo>
                      <a:pt x="1" y="550"/>
                      <a:pt x="241" y="870"/>
                      <a:pt x="720" y="1075"/>
                    </a:cubicBezTo>
                    <a:cubicBezTo>
                      <a:pt x="1036" y="1209"/>
                      <a:pt x="1287" y="1284"/>
                      <a:pt x="1477" y="1284"/>
                    </a:cubicBezTo>
                    <a:cubicBezTo>
                      <a:pt x="1644" y="1284"/>
                      <a:pt x="1764" y="1226"/>
                      <a:pt x="1838" y="1098"/>
                    </a:cubicBezTo>
                    <a:cubicBezTo>
                      <a:pt x="1838" y="1098"/>
                      <a:pt x="2135" y="619"/>
                      <a:pt x="1268" y="231"/>
                    </a:cubicBezTo>
                    <a:cubicBezTo>
                      <a:pt x="901" y="66"/>
                      <a:pt x="644" y="0"/>
                      <a:pt x="464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3"/>
              <p:cNvSpPr/>
              <p:nvPr/>
            </p:nvSpPr>
            <p:spPr>
              <a:xfrm>
                <a:off x="4048770" y="3413981"/>
                <a:ext cx="25053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93" extrusionOk="0">
                    <a:moveTo>
                      <a:pt x="451" y="0"/>
                    </a:moveTo>
                    <a:cubicBezTo>
                      <a:pt x="164" y="0"/>
                      <a:pt x="1" y="335"/>
                      <a:pt x="180" y="560"/>
                    </a:cubicBezTo>
                    <a:cubicBezTo>
                      <a:pt x="253" y="650"/>
                      <a:pt x="354" y="692"/>
                      <a:pt x="454" y="692"/>
                    </a:cubicBezTo>
                    <a:cubicBezTo>
                      <a:pt x="606" y="692"/>
                      <a:pt x="755" y="595"/>
                      <a:pt x="797" y="423"/>
                    </a:cubicBezTo>
                    <a:cubicBezTo>
                      <a:pt x="820" y="206"/>
                      <a:pt x="671" y="23"/>
                      <a:pt x="466" y="0"/>
                    </a:cubicBezTo>
                    <a:cubicBezTo>
                      <a:pt x="461" y="0"/>
                      <a:pt x="456" y="0"/>
                      <a:pt x="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3"/>
              <p:cNvSpPr/>
              <p:nvPr/>
            </p:nvSpPr>
            <p:spPr>
              <a:xfrm>
                <a:off x="4174923" y="3413279"/>
                <a:ext cx="25114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93" extrusionOk="0">
                    <a:moveTo>
                      <a:pt x="468" y="1"/>
                    </a:moveTo>
                    <a:cubicBezTo>
                      <a:pt x="171" y="1"/>
                      <a:pt x="0" y="332"/>
                      <a:pt x="183" y="560"/>
                    </a:cubicBezTo>
                    <a:cubicBezTo>
                      <a:pt x="255" y="650"/>
                      <a:pt x="356" y="692"/>
                      <a:pt x="456" y="692"/>
                    </a:cubicBezTo>
                    <a:cubicBezTo>
                      <a:pt x="608" y="692"/>
                      <a:pt x="758" y="595"/>
                      <a:pt x="799" y="423"/>
                    </a:cubicBezTo>
                    <a:cubicBezTo>
                      <a:pt x="822" y="217"/>
                      <a:pt x="673" y="23"/>
                      <a:pt x="4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3"/>
              <p:cNvSpPr/>
              <p:nvPr/>
            </p:nvSpPr>
            <p:spPr>
              <a:xfrm>
                <a:off x="3948282" y="3439127"/>
                <a:ext cx="55453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465" extrusionOk="0">
                    <a:moveTo>
                      <a:pt x="712" y="1"/>
                    </a:moveTo>
                    <a:cubicBezTo>
                      <a:pt x="669" y="1"/>
                      <a:pt x="625" y="4"/>
                      <a:pt x="582" y="11"/>
                    </a:cubicBezTo>
                    <a:cubicBezTo>
                      <a:pt x="354" y="68"/>
                      <a:pt x="149" y="216"/>
                      <a:pt x="12" y="410"/>
                    </a:cubicBezTo>
                    <a:cubicBezTo>
                      <a:pt x="0" y="433"/>
                      <a:pt x="12" y="444"/>
                      <a:pt x="23" y="456"/>
                    </a:cubicBezTo>
                    <a:cubicBezTo>
                      <a:pt x="32" y="460"/>
                      <a:pt x="40" y="463"/>
                      <a:pt x="46" y="463"/>
                    </a:cubicBezTo>
                    <a:cubicBezTo>
                      <a:pt x="55" y="463"/>
                      <a:pt x="62" y="458"/>
                      <a:pt x="69" y="444"/>
                    </a:cubicBezTo>
                    <a:cubicBezTo>
                      <a:pt x="194" y="262"/>
                      <a:pt x="388" y="136"/>
                      <a:pt x="605" y="79"/>
                    </a:cubicBezTo>
                    <a:cubicBezTo>
                      <a:pt x="642" y="72"/>
                      <a:pt x="680" y="69"/>
                      <a:pt x="718" y="69"/>
                    </a:cubicBezTo>
                    <a:cubicBezTo>
                      <a:pt x="877" y="69"/>
                      <a:pt x="1037" y="126"/>
                      <a:pt x="1176" y="227"/>
                    </a:cubicBezTo>
                    <a:cubicBezTo>
                      <a:pt x="1723" y="604"/>
                      <a:pt x="1347" y="1414"/>
                      <a:pt x="1347" y="1414"/>
                    </a:cubicBezTo>
                    <a:cubicBezTo>
                      <a:pt x="1335" y="1426"/>
                      <a:pt x="1347" y="1448"/>
                      <a:pt x="1358" y="1460"/>
                    </a:cubicBezTo>
                    <a:lnTo>
                      <a:pt x="1370" y="1460"/>
                    </a:lnTo>
                    <a:cubicBezTo>
                      <a:pt x="1373" y="1464"/>
                      <a:pt x="1378" y="1465"/>
                      <a:pt x="1384" y="1465"/>
                    </a:cubicBezTo>
                    <a:cubicBezTo>
                      <a:pt x="1395" y="1465"/>
                      <a:pt x="1408" y="1460"/>
                      <a:pt x="1415" y="1460"/>
                    </a:cubicBezTo>
                    <a:cubicBezTo>
                      <a:pt x="1415" y="1448"/>
                      <a:pt x="1815" y="604"/>
                      <a:pt x="1210" y="170"/>
                    </a:cubicBezTo>
                    <a:cubicBezTo>
                      <a:pt x="1071" y="59"/>
                      <a:pt x="895" y="1"/>
                      <a:pt x="712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3"/>
              <p:cNvSpPr/>
              <p:nvPr/>
            </p:nvSpPr>
            <p:spPr>
              <a:xfrm>
                <a:off x="3964322" y="3455839"/>
                <a:ext cx="31041" cy="7944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260" extrusionOk="0">
                    <a:moveTo>
                      <a:pt x="551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3"/>
                      <a:pt x="0" y="205"/>
                      <a:pt x="12" y="217"/>
                    </a:cubicBezTo>
                    <a:cubicBezTo>
                      <a:pt x="12" y="228"/>
                      <a:pt x="23" y="240"/>
                      <a:pt x="34" y="240"/>
                    </a:cubicBezTo>
                    <a:cubicBezTo>
                      <a:pt x="46" y="240"/>
                      <a:pt x="46" y="228"/>
                      <a:pt x="57" y="228"/>
                    </a:cubicBezTo>
                    <a:cubicBezTo>
                      <a:pt x="65" y="228"/>
                      <a:pt x="291" y="72"/>
                      <a:pt x="549" y="72"/>
                    </a:cubicBezTo>
                    <a:cubicBezTo>
                      <a:pt x="686" y="72"/>
                      <a:pt x="832" y="116"/>
                      <a:pt x="959" y="251"/>
                    </a:cubicBezTo>
                    <a:cubicBezTo>
                      <a:pt x="964" y="257"/>
                      <a:pt x="973" y="260"/>
                      <a:pt x="982" y="260"/>
                    </a:cubicBezTo>
                    <a:cubicBezTo>
                      <a:pt x="990" y="260"/>
                      <a:pt x="999" y="257"/>
                      <a:pt x="1004" y="251"/>
                    </a:cubicBezTo>
                    <a:cubicBezTo>
                      <a:pt x="1016" y="228"/>
                      <a:pt x="1016" y="217"/>
                      <a:pt x="1004" y="194"/>
                    </a:cubicBezTo>
                    <a:cubicBezTo>
                      <a:pt x="862" y="48"/>
                      <a:pt x="701" y="0"/>
                      <a:pt x="551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3"/>
              <p:cNvSpPr/>
              <p:nvPr/>
            </p:nvSpPr>
            <p:spPr>
              <a:xfrm>
                <a:off x="4114245" y="3347651"/>
                <a:ext cx="41521" cy="10577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462" extrusionOk="0">
                    <a:moveTo>
                      <a:pt x="224" y="0"/>
                    </a:moveTo>
                    <a:cubicBezTo>
                      <a:pt x="206" y="0"/>
                      <a:pt x="189" y="9"/>
                      <a:pt x="194" y="26"/>
                    </a:cubicBezTo>
                    <a:cubicBezTo>
                      <a:pt x="172" y="243"/>
                      <a:pt x="0" y="2171"/>
                      <a:pt x="149" y="2411"/>
                    </a:cubicBezTo>
                    <a:cubicBezTo>
                      <a:pt x="196" y="2492"/>
                      <a:pt x="278" y="2564"/>
                      <a:pt x="423" y="2564"/>
                    </a:cubicBezTo>
                    <a:cubicBezTo>
                      <a:pt x="526" y="2564"/>
                      <a:pt x="659" y="2528"/>
                      <a:pt x="833" y="2434"/>
                    </a:cubicBezTo>
                    <a:cubicBezTo>
                      <a:pt x="833" y="2423"/>
                      <a:pt x="833" y="2423"/>
                      <a:pt x="845" y="2423"/>
                    </a:cubicBezTo>
                    <a:cubicBezTo>
                      <a:pt x="887" y="2396"/>
                      <a:pt x="936" y="2382"/>
                      <a:pt x="984" y="2382"/>
                    </a:cubicBezTo>
                    <a:cubicBezTo>
                      <a:pt x="1042" y="2382"/>
                      <a:pt x="1098" y="2402"/>
                      <a:pt x="1142" y="2445"/>
                    </a:cubicBezTo>
                    <a:cubicBezTo>
                      <a:pt x="1267" y="2617"/>
                      <a:pt x="1290" y="2856"/>
                      <a:pt x="1187" y="3039"/>
                    </a:cubicBezTo>
                    <a:cubicBezTo>
                      <a:pt x="1096" y="3199"/>
                      <a:pt x="959" y="3324"/>
                      <a:pt x="788" y="3404"/>
                    </a:cubicBezTo>
                    <a:cubicBezTo>
                      <a:pt x="776" y="3404"/>
                      <a:pt x="765" y="3427"/>
                      <a:pt x="776" y="3450"/>
                    </a:cubicBezTo>
                    <a:cubicBezTo>
                      <a:pt x="776" y="3461"/>
                      <a:pt x="788" y="3461"/>
                      <a:pt x="799" y="3461"/>
                    </a:cubicBezTo>
                    <a:lnTo>
                      <a:pt x="822" y="3461"/>
                    </a:lnTo>
                    <a:cubicBezTo>
                      <a:pt x="993" y="3370"/>
                      <a:pt x="1153" y="3244"/>
                      <a:pt x="1244" y="3073"/>
                    </a:cubicBezTo>
                    <a:cubicBezTo>
                      <a:pt x="1358" y="2856"/>
                      <a:pt x="1336" y="2594"/>
                      <a:pt x="1187" y="2400"/>
                    </a:cubicBezTo>
                    <a:cubicBezTo>
                      <a:pt x="1127" y="2340"/>
                      <a:pt x="1052" y="2311"/>
                      <a:pt x="974" y="2311"/>
                    </a:cubicBezTo>
                    <a:cubicBezTo>
                      <a:pt x="919" y="2311"/>
                      <a:pt x="863" y="2326"/>
                      <a:pt x="811" y="2354"/>
                    </a:cubicBezTo>
                    <a:lnTo>
                      <a:pt x="799" y="2365"/>
                    </a:lnTo>
                    <a:cubicBezTo>
                      <a:pt x="642" y="2453"/>
                      <a:pt x="515" y="2495"/>
                      <a:pt x="416" y="2495"/>
                    </a:cubicBezTo>
                    <a:cubicBezTo>
                      <a:pt x="320" y="2495"/>
                      <a:pt x="251" y="2455"/>
                      <a:pt x="206" y="2377"/>
                    </a:cubicBezTo>
                    <a:cubicBezTo>
                      <a:pt x="92" y="2183"/>
                      <a:pt x="206" y="619"/>
                      <a:pt x="263" y="26"/>
                    </a:cubicBezTo>
                    <a:cubicBezTo>
                      <a:pt x="263" y="9"/>
                      <a:pt x="243" y="0"/>
                      <a:pt x="224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3"/>
              <p:cNvSpPr/>
              <p:nvPr/>
            </p:nvSpPr>
            <p:spPr>
              <a:xfrm>
                <a:off x="4104132" y="3471177"/>
                <a:ext cx="48151" cy="1918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28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126"/>
                      <a:pt x="0" y="240"/>
                      <a:pt x="23" y="365"/>
                    </a:cubicBezTo>
                    <a:cubicBezTo>
                      <a:pt x="51" y="365"/>
                      <a:pt x="79" y="364"/>
                      <a:pt x="107" y="364"/>
                    </a:cubicBezTo>
                    <a:cubicBezTo>
                      <a:pt x="580" y="364"/>
                      <a:pt x="1042" y="455"/>
                      <a:pt x="1484" y="628"/>
                    </a:cubicBezTo>
                    <a:cubicBezTo>
                      <a:pt x="1530" y="525"/>
                      <a:pt x="1564" y="422"/>
                      <a:pt x="1575" y="308"/>
                    </a:cubicBezTo>
                    <a:cubicBezTo>
                      <a:pt x="1073" y="126"/>
                      <a:pt x="548" y="23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3"/>
              <p:cNvSpPr/>
              <p:nvPr/>
            </p:nvSpPr>
            <p:spPr>
              <a:xfrm>
                <a:off x="4104835" y="3482298"/>
                <a:ext cx="44637" cy="2074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79" extrusionOk="0">
                    <a:moveTo>
                      <a:pt x="84" y="0"/>
                    </a:moveTo>
                    <a:cubicBezTo>
                      <a:pt x="56" y="0"/>
                      <a:pt x="28" y="1"/>
                      <a:pt x="0" y="1"/>
                    </a:cubicBezTo>
                    <a:cubicBezTo>
                      <a:pt x="46" y="264"/>
                      <a:pt x="183" y="595"/>
                      <a:pt x="605" y="663"/>
                    </a:cubicBezTo>
                    <a:cubicBezTo>
                      <a:pt x="672" y="674"/>
                      <a:pt x="733" y="678"/>
                      <a:pt x="791" y="678"/>
                    </a:cubicBezTo>
                    <a:cubicBezTo>
                      <a:pt x="1176" y="678"/>
                      <a:pt x="1362" y="462"/>
                      <a:pt x="1461" y="264"/>
                    </a:cubicBezTo>
                    <a:cubicBezTo>
                      <a:pt x="1019" y="91"/>
                      <a:pt x="557" y="0"/>
                      <a:pt x="84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3"/>
              <p:cNvSpPr/>
              <p:nvPr/>
            </p:nvSpPr>
            <p:spPr>
              <a:xfrm>
                <a:off x="4229307" y="3424094"/>
                <a:ext cx="52825" cy="4897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603" extrusionOk="0">
                    <a:moveTo>
                      <a:pt x="1050" y="0"/>
                    </a:moveTo>
                    <a:cubicBezTo>
                      <a:pt x="822" y="23"/>
                      <a:pt x="617" y="126"/>
                      <a:pt x="480" y="309"/>
                    </a:cubicBezTo>
                    <a:cubicBezTo>
                      <a:pt x="0" y="856"/>
                      <a:pt x="582" y="1587"/>
                      <a:pt x="594" y="1587"/>
                    </a:cubicBezTo>
                    <a:cubicBezTo>
                      <a:pt x="602" y="1595"/>
                      <a:pt x="610" y="1603"/>
                      <a:pt x="618" y="1603"/>
                    </a:cubicBezTo>
                    <a:cubicBezTo>
                      <a:pt x="621" y="1603"/>
                      <a:pt x="625" y="1601"/>
                      <a:pt x="628" y="1598"/>
                    </a:cubicBezTo>
                    <a:lnTo>
                      <a:pt x="639" y="1598"/>
                    </a:lnTo>
                    <a:cubicBezTo>
                      <a:pt x="651" y="1587"/>
                      <a:pt x="651" y="1564"/>
                      <a:pt x="639" y="1552"/>
                    </a:cubicBezTo>
                    <a:cubicBezTo>
                      <a:pt x="639" y="1552"/>
                      <a:pt x="80" y="856"/>
                      <a:pt x="525" y="354"/>
                    </a:cubicBezTo>
                    <a:cubicBezTo>
                      <a:pt x="651" y="194"/>
                      <a:pt x="845" y="92"/>
                      <a:pt x="1050" y="69"/>
                    </a:cubicBezTo>
                    <a:cubicBezTo>
                      <a:pt x="1279" y="69"/>
                      <a:pt x="1484" y="160"/>
                      <a:pt x="1655" y="309"/>
                    </a:cubicBezTo>
                    <a:cubicBezTo>
                      <a:pt x="1662" y="313"/>
                      <a:pt x="1668" y="315"/>
                      <a:pt x="1675" y="315"/>
                    </a:cubicBezTo>
                    <a:cubicBezTo>
                      <a:pt x="1704" y="315"/>
                      <a:pt x="1729" y="279"/>
                      <a:pt x="1701" y="251"/>
                    </a:cubicBezTo>
                    <a:cubicBezTo>
                      <a:pt x="1518" y="92"/>
                      <a:pt x="1290" y="0"/>
                      <a:pt x="1050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3"/>
              <p:cNvSpPr/>
              <p:nvPr/>
            </p:nvSpPr>
            <p:spPr>
              <a:xfrm>
                <a:off x="4238381" y="3443129"/>
                <a:ext cx="30339" cy="1154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378" extrusionOk="0">
                    <a:moveTo>
                      <a:pt x="609" y="1"/>
                    </a:moveTo>
                    <a:cubicBezTo>
                      <a:pt x="405" y="1"/>
                      <a:pt x="162" y="65"/>
                      <a:pt x="12" y="325"/>
                    </a:cubicBezTo>
                    <a:cubicBezTo>
                      <a:pt x="0" y="347"/>
                      <a:pt x="12" y="359"/>
                      <a:pt x="23" y="370"/>
                    </a:cubicBezTo>
                    <a:cubicBezTo>
                      <a:pt x="32" y="375"/>
                      <a:pt x="40" y="378"/>
                      <a:pt x="46" y="378"/>
                    </a:cubicBezTo>
                    <a:cubicBezTo>
                      <a:pt x="55" y="378"/>
                      <a:pt x="62" y="372"/>
                      <a:pt x="69" y="359"/>
                    </a:cubicBezTo>
                    <a:cubicBezTo>
                      <a:pt x="206" y="131"/>
                      <a:pt x="422" y="74"/>
                      <a:pt x="605" y="74"/>
                    </a:cubicBezTo>
                    <a:cubicBezTo>
                      <a:pt x="788" y="74"/>
                      <a:pt x="936" y="131"/>
                      <a:pt x="936" y="131"/>
                    </a:cubicBezTo>
                    <a:lnTo>
                      <a:pt x="959" y="131"/>
                    </a:lnTo>
                    <a:cubicBezTo>
                      <a:pt x="970" y="131"/>
                      <a:pt x="982" y="119"/>
                      <a:pt x="982" y="108"/>
                    </a:cubicBezTo>
                    <a:cubicBezTo>
                      <a:pt x="993" y="96"/>
                      <a:pt x="982" y="74"/>
                      <a:pt x="970" y="62"/>
                    </a:cubicBezTo>
                    <a:cubicBezTo>
                      <a:pt x="970" y="62"/>
                      <a:pt x="808" y="1"/>
                      <a:pt x="609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3"/>
              <p:cNvSpPr/>
              <p:nvPr/>
            </p:nvSpPr>
            <p:spPr>
              <a:xfrm>
                <a:off x="4014521" y="3453975"/>
                <a:ext cx="70118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853" y="0"/>
                    </a:moveTo>
                    <a:cubicBezTo>
                      <a:pt x="439" y="0"/>
                      <a:pt x="121" y="150"/>
                      <a:pt x="69" y="392"/>
                    </a:cubicBezTo>
                    <a:cubicBezTo>
                      <a:pt x="0" y="700"/>
                      <a:pt x="423" y="1065"/>
                      <a:pt x="1016" y="1202"/>
                    </a:cubicBezTo>
                    <a:cubicBezTo>
                      <a:pt x="1159" y="1232"/>
                      <a:pt x="1298" y="1247"/>
                      <a:pt x="1429" y="1247"/>
                    </a:cubicBezTo>
                    <a:cubicBezTo>
                      <a:pt x="1845" y="1247"/>
                      <a:pt x="2174" y="1103"/>
                      <a:pt x="2226" y="860"/>
                    </a:cubicBezTo>
                    <a:cubicBezTo>
                      <a:pt x="2294" y="552"/>
                      <a:pt x="1872" y="186"/>
                      <a:pt x="1279" y="50"/>
                    </a:cubicBezTo>
                    <a:cubicBezTo>
                      <a:pt x="1131" y="16"/>
                      <a:pt x="987" y="0"/>
                      <a:pt x="853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3"/>
              <p:cNvSpPr/>
              <p:nvPr/>
            </p:nvSpPr>
            <p:spPr>
              <a:xfrm>
                <a:off x="4164107" y="3453975"/>
                <a:ext cx="70118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1447" y="0"/>
                    </a:moveTo>
                    <a:cubicBezTo>
                      <a:pt x="1314" y="0"/>
                      <a:pt x="1173" y="16"/>
                      <a:pt x="1027" y="50"/>
                    </a:cubicBezTo>
                    <a:cubicBezTo>
                      <a:pt x="434" y="186"/>
                      <a:pt x="0" y="552"/>
                      <a:pt x="80" y="860"/>
                    </a:cubicBezTo>
                    <a:cubicBezTo>
                      <a:pt x="132" y="1103"/>
                      <a:pt x="455" y="1247"/>
                      <a:pt x="867" y="1247"/>
                    </a:cubicBezTo>
                    <a:cubicBezTo>
                      <a:pt x="997" y="1247"/>
                      <a:pt x="1136" y="1232"/>
                      <a:pt x="1278" y="1202"/>
                    </a:cubicBezTo>
                    <a:cubicBezTo>
                      <a:pt x="1872" y="1065"/>
                      <a:pt x="2294" y="700"/>
                      <a:pt x="2226" y="392"/>
                    </a:cubicBezTo>
                    <a:cubicBezTo>
                      <a:pt x="2174" y="150"/>
                      <a:pt x="1855" y="0"/>
                      <a:pt x="1447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3"/>
              <p:cNvSpPr/>
              <p:nvPr/>
            </p:nvSpPr>
            <p:spPr>
              <a:xfrm>
                <a:off x="4240459" y="3752540"/>
                <a:ext cx="1069" cy="388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35"/>
                      <a:pt x="12" y="81"/>
                      <a:pt x="12" y="126"/>
                    </a:cubicBezTo>
                    <a:lnTo>
                      <a:pt x="23" y="69"/>
                    </a:lnTo>
                    <a:lnTo>
                      <a:pt x="35" y="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B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3"/>
              <p:cNvSpPr/>
              <p:nvPr/>
            </p:nvSpPr>
            <p:spPr>
              <a:xfrm>
                <a:off x="3966736" y="3838333"/>
                <a:ext cx="332686" cy="348482"/>
              </a:xfrm>
              <a:custGeom>
                <a:avLst/>
                <a:gdLst/>
                <a:ahLst/>
                <a:cxnLst/>
                <a:rect l="l" t="t" r="r" b="b"/>
                <a:pathLst>
                  <a:path w="10889" h="11406" extrusionOk="0">
                    <a:moveTo>
                      <a:pt x="8857" y="0"/>
                    </a:moveTo>
                    <a:cubicBezTo>
                      <a:pt x="7354" y="496"/>
                      <a:pt x="5764" y="645"/>
                      <a:pt x="4203" y="645"/>
                    </a:cubicBezTo>
                    <a:cubicBezTo>
                      <a:pt x="3430" y="645"/>
                      <a:pt x="2663" y="608"/>
                      <a:pt x="1918" y="559"/>
                    </a:cubicBezTo>
                    <a:cubicBezTo>
                      <a:pt x="594" y="3789"/>
                      <a:pt x="1" y="7270"/>
                      <a:pt x="195" y="10762"/>
                    </a:cubicBezTo>
                    <a:cubicBezTo>
                      <a:pt x="195" y="10762"/>
                      <a:pt x="2580" y="11405"/>
                      <a:pt x="5322" y="11405"/>
                    </a:cubicBezTo>
                    <a:cubicBezTo>
                      <a:pt x="7155" y="11405"/>
                      <a:pt x="9148" y="11117"/>
                      <a:pt x="10694" y="10157"/>
                    </a:cubicBezTo>
                    <a:cubicBezTo>
                      <a:pt x="10888" y="3355"/>
                      <a:pt x="9005" y="285"/>
                      <a:pt x="8857" y="0"/>
                    </a:cubicBezTo>
                    <a:close/>
                  </a:path>
                </a:pathLst>
              </a:custGeom>
              <a:solidFill>
                <a:srgbClr val="5360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3"/>
              <p:cNvSpPr/>
              <p:nvPr/>
            </p:nvSpPr>
            <p:spPr>
              <a:xfrm>
                <a:off x="4150145" y="3606802"/>
                <a:ext cx="136356" cy="477719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5636" extrusionOk="0">
                    <a:moveTo>
                      <a:pt x="2032" y="0"/>
                    </a:moveTo>
                    <a:cubicBezTo>
                      <a:pt x="2009" y="46"/>
                      <a:pt x="1747" y="4120"/>
                      <a:pt x="1735" y="4154"/>
                    </a:cubicBezTo>
                    <a:cubicBezTo>
                      <a:pt x="1793" y="5296"/>
                      <a:pt x="1850" y="6528"/>
                      <a:pt x="1827" y="7019"/>
                    </a:cubicBezTo>
                    <a:cubicBezTo>
                      <a:pt x="1770" y="8046"/>
                      <a:pt x="1016" y="12223"/>
                      <a:pt x="1016" y="12223"/>
                    </a:cubicBezTo>
                    <a:cubicBezTo>
                      <a:pt x="1016" y="12223"/>
                      <a:pt x="1" y="13238"/>
                      <a:pt x="115" y="13615"/>
                    </a:cubicBezTo>
                    <a:cubicBezTo>
                      <a:pt x="138" y="13699"/>
                      <a:pt x="186" y="13731"/>
                      <a:pt x="246" y="13731"/>
                    </a:cubicBezTo>
                    <a:cubicBezTo>
                      <a:pt x="449" y="13731"/>
                      <a:pt x="788" y="13364"/>
                      <a:pt x="788" y="13364"/>
                    </a:cubicBezTo>
                    <a:lnTo>
                      <a:pt x="788" y="13364"/>
                    </a:lnTo>
                    <a:cubicBezTo>
                      <a:pt x="788" y="13364"/>
                      <a:pt x="1" y="15042"/>
                      <a:pt x="309" y="15133"/>
                    </a:cubicBezTo>
                    <a:cubicBezTo>
                      <a:pt x="319" y="15136"/>
                      <a:pt x="329" y="15137"/>
                      <a:pt x="340" y="15137"/>
                    </a:cubicBezTo>
                    <a:cubicBezTo>
                      <a:pt x="644" y="15137"/>
                      <a:pt x="1188" y="13912"/>
                      <a:pt x="1188" y="13912"/>
                    </a:cubicBezTo>
                    <a:lnTo>
                      <a:pt x="1188" y="13912"/>
                    </a:lnTo>
                    <a:cubicBezTo>
                      <a:pt x="1188" y="13912"/>
                      <a:pt x="674" y="15612"/>
                      <a:pt x="1096" y="15612"/>
                    </a:cubicBezTo>
                    <a:cubicBezTo>
                      <a:pt x="1359" y="15601"/>
                      <a:pt x="1644" y="14118"/>
                      <a:pt x="1644" y="14117"/>
                    </a:cubicBezTo>
                    <a:lnTo>
                      <a:pt x="1644" y="14117"/>
                    </a:lnTo>
                    <a:cubicBezTo>
                      <a:pt x="1644" y="14118"/>
                      <a:pt x="1462" y="15624"/>
                      <a:pt x="1724" y="15635"/>
                    </a:cubicBezTo>
                    <a:cubicBezTo>
                      <a:pt x="1998" y="15635"/>
                      <a:pt x="2112" y="14186"/>
                      <a:pt x="2112" y="14186"/>
                    </a:cubicBezTo>
                    <a:cubicBezTo>
                      <a:pt x="2112" y="14186"/>
                      <a:pt x="2112" y="15373"/>
                      <a:pt x="2382" y="15373"/>
                    </a:cubicBezTo>
                    <a:cubicBezTo>
                      <a:pt x="2383" y="15373"/>
                      <a:pt x="2385" y="15373"/>
                      <a:pt x="2386" y="15373"/>
                    </a:cubicBezTo>
                    <a:cubicBezTo>
                      <a:pt x="2671" y="15361"/>
                      <a:pt x="2831" y="13638"/>
                      <a:pt x="2865" y="12816"/>
                    </a:cubicBezTo>
                    <a:cubicBezTo>
                      <a:pt x="2865" y="12816"/>
                      <a:pt x="4201" y="8845"/>
                      <a:pt x="4372" y="5855"/>
                    </a:cubicBezTo>
                    <a:cubicBezTo>
                      <a:pt x="4463" y="4599"/>
                      <a:pt x="4440" y="3356"/>
                      <a:pt x="4315" y="2112"/>
                    </a:cubicBezTo>
                    <a:cubicBezTo>
                      <a:pt x="4143" y="1176"/>
                      <a:pt x="2991" y="126"/>
                      <a:pt x="2032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3"/>
              <p:cNvSpPr/>
              <p:nvPr/>
            </p:nvSpPr>
            <p:spPr>
              <a:xfrm>
                <a:off x="3923168" y="3603594"/>
                <a:ext cx="268495" cy="48138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5756" extrusionOk="0">
                    <a:moveTo>
                      <a:pt x="4027" y="0"/>
                    </a:moveTo>
                    <a:cubicBezTo>
                      <a:pt x="4011" y="0"/>
                      <a:pt x="3993" y="5"/>
                      <a:pt x="3972" y="14"/>
                    </a:cubicBezTo>
                    <a:cubicBezTo>
                      <a:pt x="3869" y="60"/>
                      <a:pt x="1929" y="676"/>
                      <a:pt x="1621" y="927"/>
                    </a:cubicBezTo>
                    <a:cubicBezTo>
                      <a:pt x="993" y="1418"/>
                      <a:pt x="0" y="3312"/>
                      <a:pt x="1667" y="7375"/>
                    </a:cubicBezTo>
                    <a:cubicBezTo>
                      <a:pt x="2808" y="10148"/>
                      <a:pt x="5364" y="13469"/>
                      <a:pt x="5364" y="13469"/>
                    </a:cubicBezTo>
                    <a:cubicBezTo>
                      <a:pt x="5654" y="14215"/>
                      <a:pt x="6334" y="15732"/>
                      <a:pt x="6621" y="15732"/>
                    </a:cubicBezTo>
                    <a:cubicBezTo>
                      <a:pt x="6629" y="15732"/>
                      <a:pt x="6636" y="15731"/>
                      <a:pt x="6642" y="15729"/>
                    </a:cubicBezTo>
                    <a:cubicBezTo>
                      <a:pt x="6916" y="15649"/>
                      <a:pt x="6517" y="14508"/>
                      <a:pt x="6517" y="14508"/>
                    </a:cubicBezTo>
                    <a:lnTo>
                      <a:pt x="6517" y="14508"/>
                    </a:lnTo>
                    <a:cubicBezTo>
                      <a:pt x="6517" y="14508"/>
                      <a:pt x="7061" y="15756"/>
                      <a:pt x="7324" y="15756"/>
                    </a:cubicBezTo>
                    <a:cubicBezTo>
                      <a:pt x="7333" y="15756"/>
                      <a:pt x="7342" y="15754"/>
                      <a:pt x="7350" y="15751"/>
                    </a:cubicBezTo>
                    <a:cubicBezTo>
                      <a:pt x="7601" y="15660"/>
                      <a:pt x="6939" y="14302"/>
                      <a:pt x="6939" y="14302"/>
                    </a:cubicBezTo>
                    <a:lnTo>
                      <a:pt x="6939" y="14302"/>
                    </a:lnTo>
                    <a:cubicBezTo>
                      <a:pt x="6939" y="14302"/>
                      <a:pt x="7654" y="15537"/>
                      <a:pt x="7923" y="15537"/>
                    </a:cubicBezTo>
                    <a:cubicBezTo>
                      <a:pt x="7930" y="15537"/>
                      <a:pt x="7937" y="15536"/>
                      <a:pt x="7943" y="15535"/>
                    </a:cubicBezTo>
                    <a:cubicBezTo>
                      <a:pt x="8343" y="15386"/>
                      <a:pt x="7304" y="13960"/>
                      <a:pt x="7304" y="13960"/>
                    </a:cubicBezTo>
                    <a:lnTo>
                      <a:pt x="7304" y="13960"/>
                    </a:lnTo>
                    <a:cubicBezTo>
                      <a:pt x="7304" y="13960"/>
                      <a:pt x="8125" y="14848"/>
                      <a:pt x="8461" y="14848"/>
                    </a:cubicBezTo>
                    <a:cubicBezTo>
                      <a:pt x="8490" y="14848"/>
                      <a:pt x="8516" y="14842"/>
                      <a:pt x="8537" y="14827"/>
                    </a:cubicBezTo>
                    <a:cubicBezTo>
                      <a:pt x="8788" y="14644"/>
                      <a:pt x="7498" y="13309"/>
                      <a:pt x="7498" y="13309"/>
                    </a:cubicBezTo>
                    <a:lnTo>
                      <a:pt x="7498" y="13309"/>
                    </a:lnTo>
                    <a:cubicBezTo>
                      <a:pt x="7498" y="13309"/>
                      <a:pt x="7834" y="13490"/>
                      <a:pt x="8047" y="13490"/>
                    </a:cubicBezTo>
                    <a:cubicBezTo>
                      <a:pt x="8150" y="13490"/>
                      <a:pt x="8225" y="13448"/>
                      <a:pt x="8217" y="13321"/>
                    </a:cubicBezTo>
                    <a:cubicBezTo>
                      <a:pt x="8206" y="12944"/>
                      <a:pt x="6916" y="12316"/>
                      <a:pt x="6916" y="12316"/>
                    </a:cubicBezTo>
                    <a:cubicBezTo>
                      <a:pt x="6916" y="12316"/>
                      <a:pt x="4839" y="8607"/>
                      <a:pt x="4451" y="7649"/>
                    </a:cubicBezTo>
                    <a:cubicBezTo>
                      <a:pt x="4269" y="7192"/>
                      <a:pt x="3926" y="6005"/>
                      <a:pt x="3607" y="4910"/>
                    </a:cubicBezTo>
                    <a:cubicBezTo>
                      <a:pt x="2911" y="4236"/>
                      <a:pt x="4514" y="0"/>
                      <a:pt x="4027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3"/>
              <p:cNvSpPr/>
              <p:nvPr/>
            </p:nvSpPr>
            <p:spPr>
              <a:xfrm>
                <a:off x="4203154" y="3687706"/>
                <a:ext cx="82675" cy="88572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899" extrusionOk="0">
                    <a:moveTo>
                      <a:pt x="2625" y="0"/>
                    </a:moveTo>
                    <a:cubicBezTo>
                      <a:pt x="1781" y="228"/>
                      <a:pt x="936" y="411"/>
                      <a:pt x="69" y="548"/>
                    </a:cubicBezTo>
                    <a:cubicBezTo>
                      <a:pt x="35" y="1096"/>
                      <a:pt x="0" y="1495"/>
                      <a:pt x="0" y="1506"/>
                    </a:cubicBezTo>
                    <a:cubicBezTo>
                      <a:pt x="23" y="1974"/>
                      <a:pt x="46" y="2454"/>
                      <a:pt x="69" y="2899"/>
                    </a:cubicBezTo>
                    <a:cubicBezTo>
                      <a:pt x="936" y="2819"/>
                      <a:pt x="1815" y="2670"/>
                      <a:pt x="2671" y="2476"/>
                    </a:cubicBezTo>
                    <a:cubicBezTo>
                      <a:pt x="2705" y="1643"/>
                      <a:pt x="2694" y="822"/>
                      <a:pt x="2625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3"/>
              <p:cNvSpPr/>
              <p:nvPr/>
            </p:nvSpPr>
            <p:spPr>
              <a:xfrm>
                <a:off x="3945838" y="3704083"/>
                <a:ext cx="93827" cy="71157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329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662"/>
                      <a:pt x="80" y="1336"/>
                      <a:pt x="240" y="1998"/>
                    </a:cubicBezTo>
                    <a:cubicBezTo>
                      <a:pt x="1176" y="2123"/>
                      <a:pt x="2112" y="2237"/>
                      <a:pt x="3070" y="2328"/>
                    </a:cubicBezTo>
                    <a:cubicBezTo>
                      <a:pt x="3002" y="2089"/>
                      <a:pt x="2933" y="1849"/>
                      <a:pt x="2865" y="1621"/>
                    </a:cubicBezTo>
                    <a:cubicBezTo>
                      <a:pt x="2659" y="1415"/>
                      <a:pt x="2659" y="902"/>
                      <a:pt x="2739" y="286"/>
                    </a:cubicBezTo>
                    <a:cubicBezTo>
                      <a:pt x="1826" y="229"/>
                      <a:pt x="913" y="137"/>
                      <a:pt x="12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3"/>
              <p:cNvSpPr/>
              <p:nvPr/>
            </p:nvSpPr>
            <p:spPr>
              <a:xfrm>
                <a:off x="3935725" y="3648629"/>
                <a:ext cx="359847" cy="214570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7023" extrusionOk="0">
                    <a:moveTo>
                      <a:pt x="11013" y="1"/>
                    </a:moveTo>
                    <a:cubicBezTo>
                      <a:pt x="11013" y="1"/>
                      <a:pt x="7264" y="681"/>
                      <a:pt x="3913" y="681"/>
                    </a:cubicBezTo>
                    <a:cubicBezTo>
                      <a:pt x="2690" y="681"/>
                      <a:pt x="1520" y="590"/>
                      <a:pt x="605" y="343"/>
                    </a:cubicBezTo>
                    <a:cubicBezTo>
                      <a:pt x="605" y="343"/>
                      <a:pt x="0" y="1850"/>
                      <a:pt x="411" y="2740"/>
                    </a:cubicBezTo>
                    <a:cubicBezTo>
                      <a:pt x="411" y="2740"/>
                      <a:pt x="1548" y="2995"/>
                      <a:pt x="2443" y="2995"/>
                    </a:cubicBezTo>
                    <a:cubicBezTo>
                      <a:pt x="2567" y="2995"/>
                      <a:pt x="2686" y="2990"/>
                      <a:pt x="2796" y="2979"/>
                    </a:cubicBezTo>
                    <a:cubicBezTo>
                      <a:pt x="2796" y="2979"/>
                      <a:pt x="3938" y="6917"/>
                      <a:pt x="4554" y="6974"/>
                    </a:cubicBezTo>
                    <a:cubicBezTo>
                      <a:pt x="4814" y="6998"/>
                      <a:pt x="5495" y="7023"/>
                      <a:pt x="6239" y="7023"/>
                    </a:cubicBezTo>
                    <a:cubicBezTo>
                      <a:pt x="7224" y="7023"/>
                      <a:pt x="8319" y="6980"/>
                      <a:pt x="8696" y="6837"/>
                    </a:cubicBezTo>
                    <a:cubicBezTo>
                      <a:pt x="9358" y="6586"/>
                      <a:pt x="9484" y="3173"/>
                      <a:pt x="9484" y="3173"/>
                    </a:cubicBezTo>
                    <a:cubicBezTo>
                      <a:pt x="9484" y="3173"/>
                      <a:pt x="11333" y="3014"/>
                      <a:pt x="11435" y="2512"/>
                    </a:cubicBezTo>
                    <a:cubicBezTo>
                      <a:pt x="11778" y="868"/>
                      <a:pt x="11013" y="1"/>
                      <a:pt x="11013" y="1"/>
                    </a:cubicBez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3"/>
              <p:cNvSpPr/>
              <p:nvPr/>
            </p:nvSpPr>
            <p:spPr>
              <a:xfrm>
                <a:off x="4076940" y="3857764"/>
                <a:ext cx="124838" cy="5683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86" extrusionOk="0">
                    <a:moveTo>
                      <a:pt x="4052" y="0"/>
                    </a:moveTo>
                    <a:cubicBezTo>
                      <a:pt x="4048" y="0"/>
                      <a:pt x="4044" y="1"/>
                      <a:pt x="4040" y="3"/>
                    </a:cubicBezTo>
                    <a:cubicBezTo>
                      <a:pt x="3206" y="74"/>
                      <a:pt x="2371" y="110"/>
                      <a:pt x="1537" y="110"/>
                    </a:cubicBezTo>
                    <a:cubicBezTo>
                      <a:pt x="1036" y="110"/>
                      <a:pt x="535" y="97"/>
                      <a:pt x="34" y="72"/>
                    </a:cubicBezTo>
                    <a:cubicBezTo>
                      <a:pt x="23" y="72"/>
                      <a:pt x="0" y="94"/>
                      <a:pt x="0" y="106"/>
                    </a:cubicBezTo>
                    <a:cubicBezTo>
                      <a:pt x="0" y="129"/>
                      <a:pt x="12" y="140"/>
                      <a:pt x="34" y="152"/>
                    </a:cubicBezTo>
                    <a:cubicBezTo>
                      <a:pt x="514" y="174"/>
                      <a:pt x="1005" y="186"/>
                      <a:pt x="1484" y="186"/>
                    </a:cubicBezTo>
                    <a:cubicBezTo>
                      <a:pt x="2340" y="186"/>
                      <a:pt x="3196" y="140"/>
                      <a:pt x="4052" y="72"/>
                    </a:cubicBezTo>
                    <a:cubicBezTo>
                      <a:pt x="4063" y="72"/>
                      <a:pt x="4086" y="49"/>
                      <a:pt x="4074" y="37"/>
                    </a:cubicBezTo>
                    <a:cubicBezTo>
                      <a:pt x="4074" y="19"/>
                      <a:pt x="4067" y="0"/>
                      <a:pt x="4052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3"/>
              <p:cNvSpPr/>
              <p:nvPr/>
            </p:nvSpPr>
            <p:spPr>
              <a:xfrm>
                <a:off x="4106576" y="3788898"/>
                <a:ext cx="61044" cy="4839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584" extrusionOk="0">
                    <a:moveTo>
                      <a:pt x="1952" y="0"/>
                    </a:moveTo>
                    <a:cubicBezTo>
                      <a:pt x="1943" y="0"/>
                      <a:pt x="1935" y="3"/>
                      <a:pt x="1929" y="9"/>
                    </a:cubicBezTo>
                    <a:cubicBezTo>
                      <a:pt x="1336" y="568"/>
                      <a:pt x="696" y="1070"/>
                      <a:pt x="12" y="1515"/>
                    </a:cubicBezTo>
                    <a:cubicBezTo>
                      <a:pt x="0" y="1527"/>
                      <a:pt x="0" y="1550"/>
                      <a:pt x="12" y="1561"/>
                    </a:cubicBezTo>
                    <a:cubicBezTo>
                      <a:pt x="12" y="1572"/>
                      <a:pt x="23" y="1572"/>
                      <a:pt x="35" y="1584"/>
                    </a:cubicBezTo>
                    <a:cubicBezTo>
                      <a:pt x="46" y="1572"/>
                      <a:pt x="46" y="1572"/>
                      <a:pt x="57" y="1572"/>
                    </a:cubicBezTo>
                    <a:cubicBezTo>
                      <a:pt x="742" y="1127"/>
                      <a:pt x="1381" y="614"/>
                      <a:pt x="1975" y="66"/>
                    </a:cubicBezTo>
                    <a:cubicBezTo>
                      <a:pt x="1997" y="55"/>
                      <a:pt x="1997" y="32"/>
                      <a:pt x="1975" y="9"/>
                    </a:cubicBezTo>
                    <a:cubicBezTo>
                      <a:pt x="1969" y="3"/>
                      <a:pt x="1960" y="0"/>
                      <a:pt x="1952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3"/>
              <p:cNvSpPr/>
              <p:nvPr/>
            </p:nvSpPr>
            <p:spPr>
              <a:xfrm>
                <a:off x="4164107" y="3777502"/>
                <a:ext cx="39077" cy="62938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060" extrusionOk="0">
                    <a:moveTo>
                      <a:pt x="1238" y="1"/>
                    </a:moveTo>
                    <a:cubicBezTo>
                      <a:pt x="1222" y="1"/>
                      <a:pt x="1210" y="11"/>
                      <a:pt x="1210" y="28"/>
                    </a:cubicBezTo>
                    <a:cubicBezTo>
                      <a:pt x="959" y="759"/>
                      <a:pt x="548" y="1432"/>
                      <a:pt x="12" y="2002"/>
                    </a:cubicBezTo>
                    <a:cubicBezTo>
                      <a:pt x="0" y="2014"/>
                      <a:pt x="0" y="2037"/>
                      <a:pt x="12" y="2048"/>
                    </a:cubicBezTo>
                    <a:cubicBezTo>
                      <a:pt x="23" y="2060"/>
                      <a:pt x="23" y="2060"/>
                      <a:pt x="35" y="2060"/>
                    </a:cubicBezTo>
                    <a:cubicBezTo>
                      <a:pt x="46" y="2060"/>
                      <a:pt x="57" y="2048"/>
                      <a:pt x="69" y="2048"/>
                    </a:cubicBezTo>
                    <a:cubicBezTo>
                      <a:pt x="605" y="1478"/>
                      <a:pt x="1016" y="793"/>
                      <a:pt x="1278" y="51"/>
                    </a:cubicBezTo>
                    <a:cubicBezTo>
                      <a:pt x="1278" y="28"/>
                      <a:pt x="1267" y="5"/>
                      <a:pt x="1256" y="5"/>
                    </a:cubicBezTo>
                    <a:cubicBezTo>
                      <a:pt x="1250" y="2"/>
                      <a:pt x="1243" y="1"/>
                      <a:pt x="1238" y="1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3"/>
              <p:cNvSpPr/>
              <p:nvPr/>
            </p:nvSpPr>
            <p:spPr>
              <a:xfrm>
                <a:off x="4013115" y="3699194"/>
                <a:ext cx="14696" cy="603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975" extrusionOk="0">
                    <a:moveTo>
                      <a:pt x="46" y="1"/>
                    </a:moveTo>
                    <a:cubicBezTo>
                      <a:pt x="24" y="1"/>
                      <a:pt x="1" y="12"/>
                      <a:pt x="12" y="35"/>
                    </a:cubicBezTo>
                    <a:cubicBezTo>
                      <a:pt x="35" y="697"/>
                      <a:pt x="161" y="1336"/>
                      <a:pt x="400" y="1952"/>
                    </a:cubicBezTo>
                    <a:cubicBezTo>
                      <a:pt x="400" y="1964"/>
                      <a:pt x="412" y="1975"/>
                      <a:pt x="434" y="1975"/>
                    </a:cubicBezTo>
                    <a:lnTo>
                      <a:pt x="446" y="1975"/>
                    </a:lnTo>
                    <a:cubicBezTo>
                      <a:pt x="469" y="1964"/>
                      <a:pt x="480" y="1941"/>
                      <a:pt x="469" y="1929"/>
                    </a:cubicBezTo>
                    <a:cubicBezTo>
                      <a:pt x="229" y="1324"/>
                      <a:pt x="104" y="685"/>
                      <a:pt x="81" y="35"/>
                    </a:cubicBezTo>
                    <a:cubicBezTo>
                      <a:pt x="81" y="12"/>
                      <a:pt x="58" y="1"/>
                      <a:pt x="46" y="1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3"/>
              <p:cNvSpPr/>
              <p:nvPr/>
            </p:nvSpPr>
            <p:spPr>
              <a:xfrm>
                <a:off x="4221974" y="3708482"/>
                <a:ext cx="4919" cy="4931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4" extrusionOk="0">
                    <a:moveTo>
                      <a:pt x="53" y="0"/>
                    </a:moveTo>
                    <a:cubicBezTo>
                      <a:pt x="47" y="0"/>
                      <a:pt x="41" y="2"/>
                      <a:pt x="35" y="5"/>
                    </a:cubicBezTo>
                    <a:cubicBezTo>
                      <a:pt x="24" y="5"/>
                      <a:pt x="1" y="16"/>
                      <a:pt x="12" y="39"/>
                    </a:cubicBezTo>
                    <a:cubicBezTo>
                      <a:pt x="81" y="553"/>
                      <a:pt x="92" y="1066"/>
                      <a:pt x="46" y="1580"/>
                    </a:cubicBezTo>
                    <a:cubicBezTo>
                      <a:pt x="35" y="1591"/>
                      <a:pt x="58" y="1614"/>
                      <a:pt x="69" y="1614"/>
                    </a:cubicBezTo>
                    <a:cubicBezTo>
                      <a:pt x="92" y="1614"/>
                      <a:pt x="115" y="1602"/>
                      <a:pt x="115" y="1580"/>
                    </a:cubicBezTo>
                    <a:cubicBezTo>
                      <a:pt x="160" y="1066"/>
                      <a:pt x="149" y="541"/>
                      <a:pt x="81" y="28"/>
                    </a:cubicBezTo>
                    <a:cubicBezTo>
                      <a:pt x="81" y="11"/>
                      <a:pt x="68" y="0"/>
                      <a:pt x="53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3"/>
              <p:cNvSpPr/>
              <p:nvPr/>
            </p:nvSpPr>
            <p:spPr>
              <a:xfrm>
                <a:off x="3977216" y="4137141"/>
                <a:ext cx="309283" cy="36632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1199" extrusionOk="0">
                    <a:moveTo>
                      <a:pt x="10055" y="0"/>
                    </a:moveTo>
                    <a:cubicBezTo>
                      <a:pt x="8851" y="810"/>
                      <a:pt x="6730" y="1122"/>
                      <a:pt x="4701" y="1122"/>
                    </a:cubicBezTo>
                    <a:cubicBezTo>
                      <a:pt x="2787" y="1122"/>
                      <a:pt x="955" y="844"/>
                      <a:pt x="57" y="445"/>
                    </a:cubicBezTo>
                    <a:cubicBezTo>
                      <a:pt x="35" y="445"/>
                      <a:pt x="23" y="457"/>
                      <a:pt x="12" y="468"/>
                    </a:cubicBezTo>
                    <a:cubicBezTo>
                      <a:pt x="0" y="491"/>
                      <a:pt x="12" y="502"/>
                      <a:pt x="23" y="514"/>
                    </a:cubicBezTo>
                    <a:cubicBezTo>
                      <a:pt x="936" y="913"/>
                      <a:pt x="2774" y="1199"/>
                      <a:pt x="4702" y="1199"/>
                    </a:cubicBezTo>
                    <a:cubicBezTo>
                      <a:pt x="6745" y="1199"/>
                      <a:pt x="8879" y="879"/>
                      <a:pt x="10100" y="69"/>
                    </a:cubicBezTo>
                    <a:cubicBezTo>
                      <a:pt x="10112" y="57"/>
                      <a:pt x="10123" y="35"/>
                      <a:pt x="10112" y="12"/>
                    </a:cubicBezTo>
                    <a:cubicBezTo>
                      <a:pt x="10100" y="0"/>
                      <a:pt x="10077" y="0"/>
                      <a:pt x="10055" y="0"/>
                    </a:cubicBezTo>
                    <a:close/>
                  </a:path>
                </a:pathLst>
              </a:custGeom>
              <a:solidFill>
                <a:srgbClr val="324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43"/>
            <p:cNvGrpSpPr/>
            <p:nvPr/>
          </p:nvGrpSpPr>
          <p:grpSpPr>
            <a:xfrm>
              <a:off x="2961832" y="2754851"/>
              <a:ext cx="2927413" cy="1853722"/>
              <a:chOff x="2961832" y="2754851"/>
              <a:chExt cx="2927413" cy="1853722"/>
            </a:xfrm>
          </p:grpSpPr>
          <p:grpSp>
            <p:nvGrpSpPr>
              <p:cNvPr id="402" name="Google Shape;402;p43"/>
              <p:cNvGrpSpPr/>
              <p:nvPr/>
            </p:nvGrpSpPr>
            <p:grpSpPr>
              <a:xfrm>
                <a:off x="4454542" y="3142731"/>
                <a:ext cx="707139" cy="1465841"/>
                <a:chOff x="4454542" y="3142731"/>
                <a:chExt cx="707139" cy="1465841"/>
              </a:xfrm>
            </p:grpSpPr>
            <p:sp>
              <p:nvSpPr>
                <p:cNvPr id="403" name="Google Shape;403;p43"/>
                <p:cNvSpPr/>
                <p:nvPr/>
              </p:nvSpPr>
              <p:spPr>
                <a:xfrm>
                  <a:off x="4566824" y="4472919"/>
                  <a:ext cx="594857" cy="13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0" h="4440" extrusionOk="0">
                      <a:moveTo>
                        <a:pt x="9735" y="0"/>
                      </a:moveTo>
                      <a:cubicBezTo>
                        <a:pt x="4360" y="0"/>
                        <a:pt x="0" y="993"/>
                        <a:pt x="0" y="2226"/>
                      </a:cubicBezTo>
                      <a:cubicBezTo>
                        <a:pt x="0" y="3447"/>
                        <a:pt x="4360" y="4440"/>
                        <a:pt x="9735" y="4440"/>
                      </a:cubicBezTo>
                      <a:cubicBezTo>
                        <a:pt x="15110" y="4440"/>
                        <a:pt x="19470" y="3447"/>
                        <a:pt x="19470" y="2226"/>
                      </a:cubicBezTo>
                      <a:cubicBezTo>
                        <a:pt x="19470" y="993"/>
                        <a:pt x="15110" y="0"/>
                        <a:pt x="9735" y="0"/>
                      </a:cubicBezTo>
                      <a:close/>
                    </a:path>
                  </a:pathLst>
                </a:custGeom>
                <a:solidFill>
                  <a:srgbClr val="A4B1C8"/>
                </a:solidFill>
                <a:ln w="3150" cap="flat" cmpd="sng">
                  <a:solidFill>
                    <a:srgbClr val="C9C9C9"/>
                  </a:solidFill>
                  <a:prstDash val="solid"/>
                  <a:miter lim="1141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43"/>
                <p:cNvSpPr/>
                <p:nvPr/>
              </p:nvSpPr>
              <p:spPr>
                <a:xfrm>
                  <a:off x="4688852" y="3910132"/>
                  <a:ext cx="288049" cy="165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5422" extrusionOk="0">
                      <a:moveTo>
                        <a:pt x="1" y="1"/>
                      </a:moveTo>
                      <a:lnTo>
                        <a:pt x="457" y="3128"/>
                      </a:lnTo>
                      <a:lnTo>
                        <a:pt x="2922" y="4258"/>
                      </a:lnTo>
                      <a:lnTo>
                        <a:pt x="4429" y="3938"/>
                      </a:lnTo>
                      <a:lnTo>
                        <a:pt x="4954" y="3413"/>
                      </a:lnTo>
                      <a:lnTo>
                        <a:pt x="5330" y="3630"/>
                      </a:lnTo>
                      <a:lnTo>
                        <a:pt x="6688" y="5422"/>
                      </a:lnTo>
                      <a:lnTo>
                        <a:pt x="9427" y="2877"/>
                      </a:lnTo>
                      <a:lnTo>
                        <a:pt x="9313" y="560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43"/>
                <p:cNvSpPr/>
                <p:nvPr/>
              </p:nvSpPr>
              <p:spPr>
                <a:xfrm>
                  <a:off x="4723713" y="4492076"/>
                  <a:ext cx="10510" cy="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18" extrusionOk="0">
                      <a:moveTo>
                        <a:pt x="252" y="1"/>
                      </a:moveTo>
                      <a:cubicBezTo>
                        <a:pt x="149" y="12"/>
                        <a:pt x="69" y="69"/>
                        <a:pt x="1" y="138"/>
                      </a:cubicBezTo>
                      <a:cubicBezTo>
                        <a:pt x="47" y="161"/>
                        <a:pt x="115" y="195"/>
                        <a:pt x="195" y="218"/>
                      </a:cubicBezTo>
                      <a:cubicBezTo>
                        <a:pt x="241" y="206"/>
                        <a:pt x="286" y="172"/>
                        <a:pt x="320" y="126"/>
                      </a:cubicBezTo>
                      <a:cubicBezTo>
                        <a:pt x="343" y="104"/>
                        <a:pt x="343" y="69"/>
                        <a:pt x="320" y="47"/>
                      </a:cubicBezTo>
                      <a:cubicBezTo>
                        <a:pt x="309" y="12"/>
                        <a:pt x="286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43"/>
                <p:cNvSpPr/>
                <p:nvPr/>
              </p:nvSpPr>
              <p:spPr>
                <a:xfrm>
                  <a:off x="4732084" y="4470811"/>
                  <a:ext cx="70821" cy="35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" h="1172" extrusionOk="0">
                      <a:moveTo>
                        <a:pt x="2317" y="1"/>
                      </a:moveTo>
                      <a:cubicBezTo>
                        <a:pt x="1962" y="42"/>
                        <a:pt x="1603" y="62"/>
                        <a:pt x="1243" y="62"/>
                      </a:cubicBezTo>
                      <a:cubicBezTo>
                        <a:pt x="910" y="62"/>
                        <a:pt x="575" y="45"/>
                        <a:pt x="240" y="12"/>
                      </a:cubicBezTo>
                      <a:lnTo>
                        <a:pt x="240" y="12"/>
                      </a:lnTo>
                      <a:cubicBezTo>
                        <a:pt x="263" y="206"/>
                        <a:pt x="286" y="377"/>
                        <a:pt x="297" y="537"/>
                      </a:cubicBezTo>
                      <a:cubicBezTo>
                        <a:pt x="297" y="537"/>
                        <a:pt x="195" y="583"/>
                        <a:pt x="35" y="640"/>
                      </a:cubicBezTo>
                      <a:cubicBezTo>
                        <a:pt x="58" y="663"/>
                        <a:pt x="92" y="685"/>
                        <a:pt x="103" y="720"/>
                      </a:cubicBezTo>
                      <a:cubicBezTo>
                        <a:pt x="126" y="754"/>
                        <a:pt x="126" y="811"/>
                        <a:pt x="103" y="857"/>
                      </a:cubicBezTo>
                      <a:cubicBezTo>
                        <a:pt x="81" y="902"/>
                        <a:pt x="35" y="925"/>
                        <a:pt x="1" y="948"/>
                      </a:cubicBezTo>
                      <a:cubicBezTo>
                        <a:pt x="287" y="1056"/>
                        <a:pt x="700" y="1171"/>
                        <a:pt x="1150" y="1171"/>
                      </a:cubicBezTo>
                      <a:cubicBezTo>
                        <a:pt x="1508" y="1171"/>
                        <a:pt x="1890" y="1098"/>
                        <a:pt x="2249" y="891"/>
                      </a:cubicBezTo>
                      <a:lnTo>
                        <a:pt x="2317" y="1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43"/>
                <p:cNvSpPr/>
                <p:nvPr/>
              </p:nvSpPr>
              <p:spPr>
                <a:xfrm>
                  <a:off x="4720932" y="4494184"/>
                  <a:ext cx="2139" cy="1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46" extrusionOk="0">
                      <a:moveTo>
                        <a:pt x="69" y="0"/>
                      </a:moveTo>
                      <a:lnTo>
                        <a:pt x="1" y="35"/>
                      </a:lnTo>
                      <a:lnTo>
                        <a:pt x="23" y="46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3"/>
                <p:cNvSpPr/>
                <p:nvPr/>
              </p:nvSpPr>
              <p:spPr>
                <a:xfrm>
                  <a:off x="4950720" y="4496262"/>
                  <a:ext cx="10480" cy="7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30" extrusionOk="0">
                      <a:moveTo>
                        <a:pt x="80" y="1"/>
                      </a:moveTo>
                      <a:cubicBezTo>
                        <a:pt x="57" y="1"/>
                        <a:pt x="34" y="24"/>
                        <a:pt x="23" y="46"/>
                      </a:cubicBezTo>
                      <a:cubicBezTo>
                        <a:pt x="0" y="69"/>
                        <a:pt x="0" y="104"/>
                        <a:pt x="23" y="138"/>
                      </a:cubicBezTo>
                      <a:cubicBezTo>
                        <a:pt x="57" y="172"/>
                        <a:pt x="92" y="206"/>
                        <a:pt x="149" y="229"/>
                      </a:cubicBezTo>
                      <a:cubicBezTo>
                        <a:pt x="228" y="195"/>
                        <a:pt x="286" y="161"/>
                        <a:pt x="343" y="138"/>
                      </a:cubicBezTo>
                      <a:cubicBezTo>
                        <a:pt x="274" y="69"/>
                        <a:pt x="194" y="24"/>
                        <a:pt x="92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43"/>
                <p:cNvSpPr/>
                <p:nvPr/>
              </p:nvSpPr>
              <p:spPr>
                <a:xfrm>
                  <a:off x="4960833" y="4498004"/>
                  <a:ext cx="3514" cy="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58" extrusionOk="0">
                      <a:moveTo>
                        <a:pt x="0" y="1"/>
                      </a:moveTo>
                      <a:lnTo>
                        <a:pt x="15" y="7"/>
                      </a:lnTo>
                      <a:lnTo>
                        <a:pt x="15" y="7"/>
                      </a:lnTo>
                      <a:cubicBezTo>
                        <a:pt x="10" y="4"/>
                        <a:pt x="5" y="3"/>
                        <a:pt x="0" y="1"/>
                      </a:cubicBezTo>
                      <a:close/>
                      <a:moveTo>
                        <a:pt x="15" y="7"/>
                      </a:moveTo>
                      <a:cubicBezTo>
                        <a:pt x="41" y="19"/>
                        <a:pt x="59" y="38"/>
                        <a:pt x="69" y="58"/>
                      </a:cubicBezTo>
                      <a:lnTo>
                        <a:pt x="114" y="4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3"/>
                <p:cNvSpPr/>
                <p:nvPr/>
              </p:nvSpPr>
              <p:spPr>
                <a:xfrm>
                  <a:off x="4883779" y="4470811"/>
                  <a:ext cx="69049" cy="3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1308" extrusionOk="0">
                      <a:moveTo>
                        <a:pt x="0" y="1"/>
                      </a:moveTo>
                      <a:cubicBezTo>
                        <a:pt x="23" y="491"/>
                        <a:pt x="46" y="857"/>
                        <a:pt x="57" y="1051"/>
                      </a:cubicBezTo>
                      <a:cubicBezTo>
                        <a:pt x="405" y="1240"/>
                        <a:pt x="771" y="1307"/>
                        <a:pt x="1115" y="1307"/>
                      </a:cubicBezTo>
                      <a:cubicBezTo>
                        <a:pt x="1561" y="1307"/>
                        <a:pt x="1970" y="1194"/>
                        <a:pt x="2260" y="1085"/>
                      </a:cubicBezTo>
                      <a:cubicBezTo>
                        <a:pt x="2214" y="1062"/>
                        <a:pt x="2180" y="1039"/>
                        <a:pt x="2157" y="994"/>
                      </a:cubicBezTo>
                      <a:cubicBezTo>
                        <a:pt x="2134" y="948"/>
                        <a:pt x="2134" y="902"/>
                        <a:pt x="2157" y="857"/>
                      </a:cubicBezTo>
                      <a:cubicBezTo>
                        <a:pt x="2168" y="811"/>
                        <a:pt x="2203" y="788"/>
                        <a:pt x="2248" y="777"/>
                      </a:cubicBezTo>
                      <a:lnTo>
                        <a:pt x="1997" y="685"/>
                      </a:lnTo>
                      <a:cubicBezTo>
                        <a:pt x="2020" y="480"/>
                        <a:pt x="2043" y="263"/>
                        <a:pt x="2066" y="35"/>
                      </a:cubicBezTo>
                      <a:lnTo>
                        <a:pt x="2066" y="35"/>
                      </a:lnTo>
                      <a:cubicBezTo>
                        <a:pt x="1834" y="69"/>
                        <a:pt x="1576" y="82"/>
                        <a:pt x="1320" y="82"/>
                      </a:cubicBezTo>
                      <a:cubicBezTo>
                        <a:pt x="807" y="82"/>
                        <a:pt x="297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3"/>
                <p:cNvSpPr/>
                <p:nvPr/>
              </p:nvSpPr>
              <p:spPr>
                <a:xfrm>
                  <a:off x="4997436" y="4513005"/>
                  <a:ext cx="43598" cy="3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1085" extrusionOk="0">
                      <a:moveTo>
                        <a:pt x="206" y="1"/>
                      </a:moveTo>
                      <a:cubicBezTo>
                        <a:pt x="46" y="332"/>
                        <a:pt x="0" y="720"/>
                        <a:pt x="69" y="1085"/>
                      </a:cubicBezTo>
                      <a:cubicBezTo>
                        <a:pt x="514" y="1039"/>
                        <a:pt x="970" y="971"/>
                        <a:pt x="1427" y="879"/>
                      </a:cubicBezTo>
                      <a:cubicBezTo>
                        <a:pt x="1427" y="879"/>
                        <a:pt x="1142" y="446"/>
                        <a:pt x="2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3"/>
                <p:cNvSpPr/>
                <p:nvPr/>
              </p:nvSpPr>
              <p:spPr>
                <a:xfrm>
                  <a:off x="4970946" y="4500448"/>
                  <a:ext cx="1405" cy="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7" extrusionOk="0">
                      <a:moveTo>
                        <a:pt x="12" y="1"/>
                      </a:moveTo>
                      <a:lnTo>
                        <a:pt x="0" y="46"/>
                      </a:lnTo>
                      <a:cubicBezTo>
                        <a:pt x="12" y="35"/>
                        <a:pt x="34" y="12"/>
                        <a:pt x="46" y="12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3"/>
                <p:cNvSpPr/>
                <p:nvPr/>
              </p:nvSpPr>
              <p:spPr>
                <a:xfrm>
                  <a:off x="4879593" y="4501150"/>
                  <a:ext cx="124135" cy="46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" h="1525" extrusionOk="0">
                      <a:moveTo>
                        <a:pt x="3116" y="1"/>
                      </a:moveTo>
                      <a:cubicBezTo>
                        <a:pt x="3116" y="12"/>
                        <a:pt x="3104" y="12"/>
                        <a:pt x="3104" y="23"/>
                      </a:cubicBezTo>
                      <a:cubicBezTo>
                        <a:pt x="3036" y="69"/>
                        <a:pt x="2979" y="126"/>
                        <a:pt x="2933" y="195"/>
                      </a:cubicBezTo>
                      <a:lnTo>
                        <a:pt x="2922" y="206"/>
                      </a:lnTo>
                      <a:cubicBezTo>
                        <a:pt x="2819" y="389"/>
                        <a:pt x="2762" y="605"/>
                        <a:pt x="2773" y="811"/>
                      </a:cubicBezTo>
                      <a:cubicBezTo>
                        <a:pt x="2773" y="834"/>
                        <a:pt x="2750" y="845"/>
                        <a:pt x="2739" y="845"/>
                      </a:cubicBezTo>
                      <a:cubicBezTo>
                        <a:pt x="2716" y="845"/>
                        <a:pt x="2705" y="834"/>
                        <a:pt x="2705" y="811"/>
                      </a:cubicBezTo>
                      <a:cubicBezTo>
                        <a:pt x="2693" y="605"/>
                        <a:pt x="2750" y="400"/>
                        <a:pt x="2842" y="217"/>
                      </a:cubicBezTo>
                      <a:cubicBezTo>
                        <a:pt x="2693" y="195"/>
                        <a:pt x="2534" y="160"/>
                        <a:pt x="2397" y="92"/>
                      </a:cubicBezTo>
                      <a:cubicBezTo>
                        <a:pt x="2114" y="201"/>
                        <a:pt x="1703" y="314"/>
                        <a:pt x="1256" y="314"/>
                      </a:cubicBezTo>
                      <a:cubicBezTo>
                        <a:pt x="910" y="314"/>
                        <a:pt x="542" y="247"/>
                        <a:pt x="194" y="58"/>
                      </a:cubicBezTo>
                      <a:lnTo>
                        <a:pt x="148" y="35"/>
                      </a:lnTo>
                      <a:cubicBezTo>
                        <a:pt x="46" y="400"/>
                        <a:pt x="0" y="788"/>
                        <a:pt x="12" y="1176"/>
                      </a:cubicBezTo>
                      <a:cubicBezTo>
                        <a:pt x="936" y="1407"/>
                        <a:pt x="1884" y="1525"/>
                        <a:pt x="2834" y="1525"/>
                      </a:cubicBezTo>
                      <a:cubicBezTo>
                        <a:pt x="3198" y="1525"/>
                        <a:pt x="3562" y="1508"/>
                        <a:pt x="3926" y="1473"/>
                      </a:cubicBezTo>
                      <a:cubicBezTo>
                        <a:pt x="3857" y="1108"/>
                        <a:pt x="3915" y="720"/>
                        <a:pt x="4063" y="389"/>
                      </a:cubicBezTo>
                      <a:cubicBezTo>
                        <a:pt x="3915" y="309"/>
                        <a:pt x="3743" y="240"/>
                        <a:pt x="3561" y="160"/>
                      </a:cubicBezTo>
                      <a:cubicBezTo>
                        <a:pt x="3561" y="172"/>
                        <a:pt x="3549" y="172"/>
                        <a:pt x="3549" y="183"/>
                      </a:cubicBezTo>
                      <a:cubicBezTo>
                        <a:pt x="3298" y="366"/>
                        <a:pt x="3173" y="662"/>
                        <a:pt x="3218" y="971"/>
                      </a:cubicBezTo>
                      <a:cubicBezTo>
                        <a:pt x="3218" y="993"/>
                        <a:pt x="3207" y="1005"/>
                        <a:pt x="3184" y="1005"/>
                      </a:cubicBezTo>
                      <a:cubicBezTo>
                        <a:pt x="3173" y="1005"/>
                        <a:pt x="3161" y="993"/>
                        <a:pt x="3150" y="982"/>
                      </a:cubicBezTo>
                      <a:cubicBezTo>
                        <a:pt x="3116" y="651"/>
                        <a:pt x="3241" y="343"/>
                        <a:pt x="3492" y="138"/>
                      </a:cubicBezTo>
                      <a:cubicBezTo>
                        <a:pt x="3378" y="92"/>
                        <a:pt x="3253" y="46"/>
                        <a:pt x="3116" y="1"/>
                      </a:cubicBezTo>
                      <a:close/>
                    </a:path>
                  </a:pathLst>
                </a:custGeom>
                <a:solidFill>
                  <a:srgbClr val="FFD2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3"/>
                <p:cNvSpPr/>
                <p:nvPr/>
              </p:nvSpPr>
              <p:spPr>
                <a:xfrm>
                  <a:off x="4966760" y="4498706"/>
                  <a:ext cx="2811" cy="4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3" y="69"/>
                        <a:pt x="34" y="126"/>
                        <a:pt x="57" y="160"/>
                      </a:cubicBezTo>
                      <a:cubicBezTo>
                        <a:pt x="69" y="126"/>
                        <a:pt x="80" y="81"/>
                        <a:pt x="91" y="3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3"/>
                <p:cNvSpPr/>
                <p:nvPr/>
              </p:nvSpPr>
              <p:spPr>
                <a:xfrm>
                  <a:off x="4962911" y="4498706"/>
                  <a:ext cx="2811" cy="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27" extrusionOk="0">
                      <a:moveTo>
                        <a:pt x="58" y="1"/>
                      </a:moveTo>
                      <a:lnTo>
                        <a:pt x="46" y="12"/>
                      </a:lnTo>
                      <a:lnTo>
                        <a:pt x="1" y="35"/>
                      </a:lnTo>
                      <a:cubicBezTo>
                        <a:pt x="35" y="58"/>
                        <a:pt x="69" y="92"/>
                        <a:pt x="92" y="126"/>
                      </a:cubicBezTo>
                      <a:cubicBezTo>
                        <a:pt x="81" y="81"/>
                        <a:pt x="69" y="46"/>
                        <a:pt x="58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3"/>
                <p:cNvSpPr/>
                <p:nvPr/>
              </p:nvSpPr>
              <p:spPr>
                <a:xfrm>
                  <a:off x="4955242" y="4500448"/>
                  <a:ext cx="10846" cy="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72" extrusionOk="0">
                      <a:moveTo>
                        <a:pt x="195" y="1"/>
                      </a:moveTo>
                      <a:cubicBezTo>
                        <a:pt x="138" y="24"/>
                        <a:pt x="80" y="58"/>
                        <a:pt x="1" y="92"/>
                      </a:cubicBezTo>
                      <a:cubicBezTo>
                        <a:pt x="115" y="126"/>
                        <a:pt x="229" y="161"/>
                        <a:pt x="354" y="172"/>
                      </a:cubicBezTo>
                      <a:cubicBezTo>
                        <a:pt x="309" y="115"/>
                        <a:pt x="252" y="58"/>
                        <a:pt x="195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3"/>
                <p:cNvSpPr/>
                <p:nvPr/>
              </p:nvSpPr>
              <p:spPr>
                <a:xfrm>
                  <a:off x="4879929" y="4536714"/>
                  <a:ext cx="162173" cy="2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8" h="69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49"/>
                        <a:pt x="35" y="286"/>
                        <a:pt x="58" y="434"/>
                      </a:cubicBezTo>
                      <a:cubicBezTo>
                        <a:pt x="58" y="434"/>
                        <a:pt x="788" y="697"/>
                        <a:pt x="2785" y="697"/>
                      </a:cubicBezTo>
                      <a:cubicBezTo>
                        <a:pt x="5010" y="697"/>
                        <a:pt x="5296" y="400"/>
                        <a:pt x="5296" y="400"/>
                      </a:cubicBezTo>
                      <a:cubicBezTo>
                        <a:pt x="5307" y="297"/>
                        <a:pt x="5296" y="206"/>
                        <a:pt x="5273" y="115"/>
                      </a:cubicBezTo>
                      <a:cubicBezTo>
                        <a:pt x="4816" y="206"/>
                        <a:pt x="4360" y="263"/>
                        <a:pt x="3915" y="309"/>
                      </a:cubicBezTo>
                      <a:cubicBezTo>
                        <a:pt x="3554" y="343"/>
                        <a:pt x="3192" y="361"/>
                        <a:pt x="2831" y="361"/>
                      </a:cubicBezTo>
                      <a:cubicBezTo>
                        <a:pt x="1878" y="361"/>
                        <a:pt x="927" y="24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43"/>
                <p:cNvSpPr/>
                <p:nvPr/>
              </p:nvSpPr>
              <p:spPr>
                <a:xfrm>
                  <a:off x="4974429" y="4504847"/>
                  <a:ext cx="13626" cy="2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884" extrusionOk="0">
                      <a:moveTo>
                        <a:pt x="412" y="0"/>
                      </a:moveTo>
                      <a:cubicBezTo>
                        <a:pt x="407" y="0"/>
                        <a:pt x="403" y="2"/>
                        <a:pt x="400" y="5"/>
                      </a:cubicBezTo>
                      <a:lnTo>
                        <a:pt x="377" y="17"/>
                      </a:lnTo>
                      <a:cubicBezTo>
                        <a:pt x="126" y="222"/>
                        <a:pt x="0" y="530"/>
                        <a:pt x="34" y="861"/>
                      </a:cubicBezTo>
                      <a:cubicBezTo>
                        <a:pt x="46" y="872"/>
                        <a:pt x="57" y="884"/>
                        <a:pt x="69" y="884"/>
                      </a:cubicBezTo>
                      <a:cubicBezTo>
                        <a:pt x="92" y="884"/>
                        <a:pt x="103" y="872"/>
                        <a:pt x="103" y="850"/>
                      </a:cubicBezTo>
                      <a:cubicBezTo>
                        <a:pt x="57" y="541"/>
                        <a:pt x="183" y="245"/>
                        <a:pt x="434" y="62"/>
                      </a:cubicBezTo>
                      <a:cubicBezTo>
                        <a:pt x="434" y="51"/>
                        <a:pt x="445" y="51"/>
                        <a:pt x="445" y="39"/>
                      </a:cubicBezTo>
                      <a:cubicBezTo>
                        <a:pt x="445" y="39"/>
                        <a:pt x="445" y="28"/>
                        <a:pt x="445" y="17"/>
                      </a:cubicBezTo>
                      <a:cubicBezTo>
                        <a:pt x="437" y="8"/>
                        <a:pt x="423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43"/>
                <p:cNvSpPr/>
                <p:nvPr/>
              </p:nvSpPr>
              <p:spPr>
                <a:xfrm>
                  <a:off x="4969205" y="4499837"/>
                  <a:ext cx="5255" cy="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27" extrusionOk="0">
                      <a:moveTo>
                        <a:pt x="148" y="1"/>
                      </a:moveTo>
                      <a:cubicBezTo>
                        <a:pt x="140" y="1"/>
                        <a:pt x="131" y="4"/>
                        <a:pt x="126" y="9"/>
                      </a:cubicBezTo>
                      <a:cubicBezTo>
                        <a:pt x="114" y="9"/>
                        <a:pt x="114" y="9"/>
                        <a:pt x="103" y="21"/>
                      </a:cubicBezTo>
                      <a:cubicBezTo>
                        <a:pt x="91" y="32"/>
                        <a:pt x="80" y="44"/>
                        <a:pt x="69" y="55"/>
                      </a:cubicBezTo>
                      <a:cubicBezTo>
                        <a:pt x="34" y="146"/>
                        <a:pt x="11" y="203"/>
                        <a:pt x="0" y="226"/>
                      </a:cubicBezTo>
                      <a:cubicBezTo>
                        <a:pt x="46" y="158"/>
                        <a:pt x="91" y="101"/>
                        <a:pt x="160" y="55"/>
                      </a:cubicBezTo>
                      <a:cubicBezTo>
                        <a:pt x="160" y="55"/>
                        <a:pt x="171" y="44"/>
                        <a:pt x="171" y="44"/>
                      </a:cubicBezTo>
                      <a:cubicBezTo>
                        <a:pt x="171" y="32"/>
                        <a:pt x="171" y="21"/>
                        <a:pt x="171" y="9"/>
                      </a:cubicBezTo>
                      <a:cubicBezTo>
                        <a:pt x="166" y="4"/>
                        <a:pt x="157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43"/>
                <p:cNvSpPr/>
                <p:nvPr/>
              </p:nvSpPr>
              <p:spPr>
                <a:xfrm>
                  <a:off x="4962208" y="4507414"/>
                  <a:ext cx="6660" cy="1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641" extrusionOk="0">
                      <a:moveTo>
                        <a:pt x="218" y="1"/>
                      </a:moveTo>
                      <a:lnTo>
                        <a:pt x="218" y="1"/>
                      </a:lnTo>
                      <a:cubicBezTo>
                        <a:pt x="216" y="4"/>
                        <a:pt x="215" y="7"/>
                        <a:pt x="213" y="9"/>
                      </a:cubicBezTo>
                      <a:lnTo>
                        <a:pt x="213" y="9"/>
                      </a:lnTo>
                      <a:cubicBezTo>
                        <a:pt x="215" y="9"/>
                        <a:pt x="218" y="6"/>
                        <a:pt x="218" y="1"/>
                      </a:cubicBezTo>
                      <a:close/>
                      <a:moveTo>
                        <a:pt x="149" y="1"/>
                      </a:moveTo>
                      <a:cubicBezTo>
                        <a:pt x="46" y="195"/>
                        <a:pt x="1" y="400"/>
                        <a:pt x="1" y="606"/>
                      </a:cubicBezTo>
                      <a:cubicBezTo>
                        <a:pt x="1" y="629"/>
                        <a:pt x="12" y="640"/>
                        <a:pt x="35" y="640"/>
                      </a:cubicBezTo>
                      <a:cubicBezTo>
                        <a:pt x="46" y="640"/>
                        <a:pt x="69" y="629"/>
                        <a:pt x="69" y="606"/>
                      </a:cubicBezTo>
                      <a:cubicBezTo>
                        <a:pt x="58" y="404"/>
                        <a:pt x="113" y="190"/>
                        <a:pt x="213" y="9"/>
                      </a:cubicBezTo>
                      <a:lnTo>
                        <a:pt x="213" y="9"/>
                      </a:lnTo>
                      <a:cubicBezTo>
                        <a:pt x="213" y="10"/>
                        <a:pt x="212" y="10"/>
                        <a:pt x="212" y="10"/>
                      </a:cubicBezTo>
                      <a:cubicBezTo>
                        <a:pt x="209" y="10"/>
                        <a:pt x="206" y="7"/>
                        <a:pt x="206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43"/>
                <p:cNvSpPr/>
                <p:nvPr/>
              </p:nvSpPr>
              <p:spPr>
                <a:xfrm>
                  <a:off x="4962575" y="4484316"/>
                  <a:ext cx="11182" cy="2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735" extrusionOk="0">
                      <a:moveTo>
                        <a:pt x="183" y="61"/>
                      </a:moveTo>
                      <a:cubicBezTo>
                        <a:pt x="206" y="61"/>
                        <a:pt x="228" y="72"/>
                        <a:pt x="251" y="95"/>
                      </a:cubicBezTo>
                      <a:cubicBezTo>
                        <a:pt x="297" y="175"/>
                        <a:pt x="263" y="358"/>
                        <a:pt x="228" y="506"/>
                      </a:cubicBezTo>
                      <a:cubicBezTo>
                        <a:pt x="206" y="552"/>
                        <a:pt x="194" y="597"/>
                        <a:pt x="183" y="643"/>
                      </a:cubicBezTo>
                      <a:cubicBezTo>
                        <a:pt x="171" y="586"/>
                        <a:pt x="149" y="540"/>
                        <a:pt x="137" y="483"/>
                      </a:cubicBezTo>
                      <a:cubicBezTo>
                        <a:pt x="103" y="323"/>
                        <a:pt x="69" y="164"/>
                        <a:pt x="126" y="95"/>
                      </a:cubicBezTo>
                      <a:cubicBezTo>
                        <a:pt x="137" y="72"/>
                        <a:pt x="160" y="61"/>
                        <a:pt x="183" y="61"/>
                      </a:cubicBezTo>
                      <a:close/>
                      <a:moveTo>
                        <a:pt x="159" y="1"/>
                      </a:moveTo>
                      <a:cubicBezTo>
                        <a:pt x="122" y="1"/>
                        <a:pt x="87" y="21"/>
                        <a:pt x="69" y="49"/>
                      </a:cubicBezTo>
                      <a:cubicBezTo>
                        <a:pt x="0" y="141"/>
                        <a:pt x="23" y="323"/>
                        <a:pt x="69" y="472"/>
                      </a:cubicBezTo>
                      <a:cubicBezTo>
                        <a:pt x="80" y="517"/>
                        <a:pt x="92" y="552"/>
                        <a:pt x="103" y="597"/>
                      </a:cubicBezTo>
                      <a:cubicBezTo>
                        <a:pt x="160" y="654"/>
                        <a:pt x="206" y="700"/>
                        <a:pt x="217" y="723"/>
                      </a:cubicBezTo>
                      <a:cubicBezTo>
                        <a:pt x="217" y="723"/>
                        <a:pt x="217" y="734"/>
                        <a:pt x="217" y="734"/>
                      </a:cubicBezTo>
                      <a:cubicBezTo>
                        <a:pt x="217" y="711"/>
                        <a:pt x="251" y="654"/>
                        <a:pt x="274" y="574"/>
                      </a:cubicBezTo>
                      <a:lnTo>
                        <a:pt x="286" y="529"/>
                      </a:lnTo>
                      <a:cubicBezTo>
                        <a:pt x="331" y="369"/>
                        <a:pt x="365" y="164"/>
                        <a:pt x="297" y="61"/>
                      </a:cubicBezTo>
                      <a:cubicBezTo>
                        <a:pt x="277" y="31"/>
                        <a:pt x="240" y="2"/>
                        <a:pt x="201" y="2"/>
                      </a:cubicBezTo>
                      <a:cubicBezTo>
                        <a:pt x="195" y="2"/>
                        <a:pt x="189" y="2"/>
                        <a:pt x="183" y="4"/>
                      </a:cubicBezTo>
                      <a:cubicBezTo>
                        <a:pt x="175" y="2"/>
                        <a:pt x="167" y="1"/>
                        <a:pt x="159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43"/>
                <p:cNvSpPr/>
                <p:nvPr/>
              </p:nvSpPr>
              <p:spPr>
                <a:xfrm>
                  <a:off x="4948979" y="4494520"/>
                  <a:ext cx="20256" cy="12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423" extrusionOk="0">
                      <a:moveTo>
                        <a:pt x="149" y="58"/>
                      </a:moveTo>
                      <a:cubicBezTo>
                        <a:pt x="251" y="69"/>
                        <a:pt x="331" y="126"/>
                        <a:pt x="400" y="195"/>
                      </a:cubicBezTo>
                      <a:cubicBezTo>
                        <a:pt x="457" y="252"/>
                        <a:pt x="514" y="309"/>
                        <a:pt x="559" y="366"/>
                      </a:cubicBezTo>
                      <a:cubicBezTo>
                        <a:pt x="434" y="343"/>
                        <a:pt x="320" y="320"/>
                        <a:pt x="206" y="286"/>
                      </a:cubicBezTo>
                      <a:cubicBezTo>
                        <a:pt x="149" y="263"/>
                        <a:pt x="103" y="229"/>
                        <a:pt x="80" y="183"/>
                      </a:cubicBezTo>
                      <a:cubicBezTo>
                        <a:pt x="57" y="161"/>
                        <a:pt x="69" y="126"/>
                        <a:pt x="80" y="103"/>
                      </a:cubicBezTo>
                      <a:cubicBezTo>
                        <a:pt x="91" y="81"/>
                        <a:pt x="114" y="58"/>
                        <a:pt x="137" y="58"/>
                      </a:cubicBezTo>
                      <a:close/>
                      <a:moveTo>
                        <a:pt x="114" y="1"/>
                      </a:moveTo>
                      <a:cubicBezTo>
                        <a:pt x="69" y="1"/>
                        <a:pt x="34" y="35"/>
                        <a:pt x="23" y="81"/>
                      </a:cubicBezTo>
                      <a:cubicBezTo>
                        <a:pt x="0" y="115"/>
                        <a:pt x="0" y="172"/>
                        <a:pt x="23" y="218"/>
                      </a:cubicBezTo>
                      <a:cubicBezTo>
                        <a:pt x="46" y="252"/>
                        <a:pt x="80" y="286"/>
                        <a:pt x="126" y="309"/>
                      </a:cubicBezTo>
                      <a:cubicBezTo>
                        <a:pt x="263" y="377"/>
                        <a:pt x="422" y="412"/>
                        <a:pt x="582" y="423"/>
                      </a:cubicBezTo>
                      <a:lnTo>
                        <a:pt x="651" y="423"/>
                      </a:lnTo>
                      <a:lnTo>
                        <a:pt x="662" y="412"/>
                      </a:lnTo>
                      <a:cubicBezTo>
                        <a:pt x="662" y="400"/>
                        <a:pt x="662" y="389"/>
                        <a:pt x="662" y="389"/>
                      </a:cubicBezTo>
                      <a:cubicBezTo>
                        <a:pt x="651" y="377"/>
                        <a:pt x="605" y="320"/>
                        <a:pt x="559" y="263"/>
                      </a:cubicBezTo>
                      <a:cubicBezTo>
                        <a:pt x="525" y="229"/>
                        <a:pt x="502" y="206"/>
                        <a:pt x="468" y="172"/>
                      </a:cubicBezTo>
                      <a:cubicBezTo>
                        <a:pt x="445" y="149"/>
                        <a:pt x="422" y="126"/>
                        <a:pt x="400" y="115"/>
                      </a:cubicBezTo>
                      <a:cubicBezTo>
                        <a:pt x="331" y="46"/>
                        <a:pt x="24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43"/>
                <p:cNvSpPr/>
                <p:nvPr/>
              </p:nvSpPr>
              <p:spPr>
                <a:xfrm>
                  <a:off x="4694443" y="3935247"/>
                  <a:ext cx="295687" cy="53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8" h="17611" extrusionOk="0">
                      <a:moveTo>
                        <a:pt x="4131" y="2477"/>
                      </a:moveTo>
                      <a:cubicBezTo>
                        <a:pt x="4133" y="2477"/>
                        <a:pt x="4134" y="2478"/>
                        <a:pt x="4135" y="2478"/>
                      </a:cubicBezTo>
                      <a:lnTo>
                        <a:pt x="4135" y="2478"/>
                      </a:lnTo>
                      <a:cubicBezTo>
                        <a:pt x="4134" y="2477"/>
                        <a:pt x="4133" y="2477"/>
                        <a:pt x="4131" y="2477"/>
                      </a:cubicBezTo>
                      <a:close/>
                      <a:moveTo>
                        <a:pt x="9598" y="1"/>
                      </a:moveTo>
                      <a:lnTo>
                        <a:pt x="9598" y="1"/>
                      </a:lnTo>
                      <a:cubicBezTo>
                        <a:pt x="9461" y="103"/>
                        <a:pt x="9290" y="206"/>
                        <a:pt x="9107" y="320"/>
                      </a:cubicBezTo>
                      <a:cubicBezTo>
                        <a:pt x="9119" y="320"/>
                        <a:pt x="9130" y="332"/>
                        <a:pt x="9130" y="354"/>
                      </a:cubicBezTo>
                      <a:cubicBezTo>
                        <a:pt x="8628" y="16594"/>
                        <a:pt x="8559" y="17233"/>
                        <a:pt x="8559" y="17256"/>
                      </a:cubicBezTo>
                      <a:cubicBezTo>
                        <a:pt x="8548" y="17267"/>
                        <a:pt x="8537" y="17279"/>
                        <a:pt x="8525" y="17279"/>
                      </a:cubicBezTo>
                      <a:cubicBezTo>
                        <a:pt x="8502" y="17279"/>
                        <a:pt x="8491" y="17256"/>
                        <a:pt x="8491" y="17244"/>
                      </a:cubicBezTo>
                      <a:cubicBezTo>
                        <a:pt x="8491" y="17222"/>
                        <a:pt x="8582" y="16480"/>
                        <a:pt x="9073" y="343"/>
                      </a:cubicBezTo>
                      <a:lnTo>
                        <a:pt x="9073" y="343"/>
                      </a:lnTo>
                      <a:cubicBezTo>
                        <a:pt x="8810" y="514"/>
                        <a:pt x="8502" y="685"/>
                        <a:pt x="8206" y="834"/>
                      </a:cubicBezTo>
                      <a:cubicBezTo>
                        <a:pt x="8434" y="1210"/>
                        <a:pt x="8696" y="1564"/>
                        <a:pt x="9004" y="1884"/>
                      </a:cubicBezTo>
                      <a:cubicBezTo>
                        <a:pt x="9016" y="1895"/>
                        <a:pt x="9016" y="1918"/>
                        <a:pt x="9004" y="1929"/>
                      </a:cubicBezTo>
                      <a:lnTo>
                        <a:pt x="8982" y="1929"/>
                      </a:lnTo>
                      <a:cubicBezTo>
                        <a:pt x="8970" y="1929"/>
                        <a:pt x="8970" y="1929"/>
                        <a:pt x="8959" y="1918"/>
                      </a:cubicBezTo>
                      <a:cubicBezTo>
                        <a:pt x="8651" y="1598"/>
                        <a:pt x="8388" y="1245"/>
                        <a:pt x="8160" y="857"/>
                      </a:cubicBezTo>
                      <a:cubicBezTo>
                        <a:pt x="7609" y="1137"/>
                        <a:pt x="7059" y="1342"/>
                        <a:pt x="6706" y="1342"/>
                      </a:cubicBezTo>
                      <a:cubicBezTo>
                        <a:pt x="6671" y="1342"/>
                        <a:pt x="6639" y="1340"/>
                        <a:pt x="6608" y="1336"/>
                      </a:cubicBezTo>
                      <a:cubicBezTo>
                        <a:pt x="6505" y="1324"/>
                        <a:pt x="6425" y="1096"/>
                        <a:pt x="6345" y="697"/>
                      </a:cubicBezTo>
                      <a:cubicBezTo>
                        <a:pt x="5935" y="845"/>
                        <a:pt x="5512" y="925"/>
                        <a:pt x="5079" y="936"/>
                      </a:cubicBezTo>
                      <a:cubicBezTo>
                        <a:pt x="5075" y="997"/>
                        <a:pt x="5006" y="1018"/>
                        <a:pt x="4917" y="1018"/>
                      </a:cubicBezTo>
                      <a:cubicBezTo>
                        <a:pt x="4738" y="1018"/>
                        <a:pt x="4474" y="936"/>
                        <a:pt x="4474" y="936"/>
                      </a:cubicBezTo>
                      <a:cubicBezTo>
                        <a:pt x="4086" y="914"/>
                        <a:pt x="3698" y="857"/>
                        <a:pt x="3321" y="777"/>
                      </a:cubicBezTo>
                      <a:cubicBezTo>
                        <a:pt x="3093" y="754"/>
                        <a:pt x="2876" y="731"/>
                        <a:pt x="2659" y="708"/>
                      </a:cubicBezTo>
                      <a:cubicBezTo>
                        <a:pt x="2614" y="1085"/>
                        <a:pt x="2557" y="1313"/>
                        <a:pt x="2488" y="1324"/>
                      </a:cubicBezTo>
                      <a:cubicBezTo>
                        <a:pt x="2458" y="1330"/>
                        <a:pt x="2424" y="1333"/>
                        <a:pt x="2387" y="1333"/>
                      </a:cubicBezTo>
                      <a:cubicBezTo>
                        <a:pt x="2137" y="1333"/>
                        <a:pt x="1726" y="1208"/>
                        <a:pt x="1290" y="1039"/>
                      </a:cubicBezTo>
                      <a:cubicBezTo>
                        <a:pt x="1096" y="1564"/>
                        <a:pt x="696" y="1461"/>
                        <a:pt x="240" y="1621"/>
                      </a:cubicBezTo>
                      <a:lnTo>
                        <a:pt x="228" y="1621"/>
                      </a:lnTo>
                      <a:cubicBezTo>
                        <a:pt x="194" y="1621"/>
                        <a:pt x="183" y="1564"/>
                        <a:pt x="217" y="1553"/>
                      </a:cubicBezTo>
                      <a:cubicBezTo>
                        <a:pt x="662" y="1416"/>
                        <a:pt x="1050" y="1530"/>
                        <a:pt x="1233" y="1016"/>
                      </a:cubicBezTo>
                      <a:cubicBezTo>
                        <a:pt x="799" y="834"/>
                        <a:pt x="388" y="617"/>
                        <a:pt x="0" y="366"/>
                      </a:cubicBezTo>
                      <a:lnTo>
                        <a:pt x="0" y="366"/>
                      </a:lnTo>
                      <a:lnTo>
                        <a:pt x="959" y="17484"/>
                      </a:lnTo>
                      <a:cubicBezTo>
                        <a:pt x="959" y="17484"/>
                        <a:pt x="1153" y="17518"/>
                        <a:pt x="1484" y="17553"/>
                      </a:cubicBezTo>
                      <a:cubicBezTo>
                        <a:pt x="1832" y="17587"/>
                        <a:pt x="2180" y="17604"/>
                        <a:pt x="2528" y="17604"/>
                      </a:cubicBezTo>
                      <a:cubicBezTo>
                        <a:pt x="2876" y="17604"/>
                        <a:pt x="3224" y="17587"/>
                        <a:pt x="3572" y="17553"/>
                      </a:cubicBezTo>
                      <a:cubicBezTo>
                        <a:pt x="3721" y="17530"/>
                        <a:pt x="3892" y="17507"/>
                        <a:pt x="4052" y="17484"/>
                      </a:cubicBezTo>
                      <a:lnTo>
                        <a:pt x="4782" y="2603"/>
                      </a:lnTo>
                      <a:cubicBezTo>
                        <a:pt x="4555" y="2557"/>
                        <a:pt x="4340" y="2523"/>
                        <a:pt x="4135" y="2478"/>
                      </a:cubicBezTo>
                      <a:lnTo>
                        <a:pt x="4135" y="2478"/>
                      </a:lnTo>
                      <a:cubicBezTo>
                        <a:pt x="4145" y="2482"/>
                        <a:pt x="4154" y="2501"/>
                        <a:pt x="4154" y="2511"/>
                      </a:cubicBezTo>
                      <a:lnTo>
                        <a:pt x="3652" y="17324"/>
                      </a:lnTo>
                      <a:cubicBezTo>
                        <a:pt x="3652" y="17336"/>
                        <a:pt x="3641" y="17347"/>
                        <a:pt x="3618" y="17347"/>
                      </a:cubicBezTo>
                      <a:cubicBezTo>
                        <a:pt x="3595" y="17347"/>
                        <a:pt x="3584" y="17336"/>
                        <a:pt x="3584" y="17324"/>
                      </a:cubicBezTo>
                      <a:lnTo>
                        <a:pt x="4086" y="2488"/>
                      </a:lnTo>
                      <a:cubicBezTo>
                        <a:pt x="4086" y="2477"/>
                        <a:pt x="4097" y="2466"/>
                        <a:pt x="4109" y="2466"/>
                      </a:cubicBezTo>
                      <a:cubicBezTo>
                        <a:pt x="3504" y="2340"/>
                        <a:pt x="3082" y="2237"/>
                        <a:pt x="3070" y="2237"/>
                      </a:cubicBezTo>
                      <a:cubicBezTo>
                        <a:pt x="3047" y="2226"/>
                        <a:pt x="3036" y="2215"/>
                        <a:pt x="3047" y="2192"/>
                      </a:cubicBezTo>
                      <a:cubicBezTo>
                        <a:pt x="3047" y="2180"/>
                        <a:pt x="3070" y="2169"/>
                        <a:pt x="3082" y="2169"/>
                      </a:cubicBezTo>
                      <a:cubicBezTo>
                        <a:pt x="3093" y="2169"/>
                        <a:pt x="3858" y="2363"/>
                        <a:pt x="4771" y="2523"/>
                      </a:cubicBezTo>
                      <a:cubicBezTo>
                        <a:pt x="5353" y="2637"/>
                        <a:pt x="5935" y="2705"/>
                        <a:pt x="6528" y="2751"/>
                      </a:cubicBezTo>
                      <a:cubicBezTo>
                        <a:pt x="6574" y="2751"/>
                        <a:pt x="6574" y="2819"/>
                        <a:pt x="6528" y="2819"/>
                      </a:cubicBezTo>
                      <a:lnTo>
                        <a:pt x="4782" y="2591"/>
                      </a:lnTo>
                      <a:lnTo>
                        <a:pt x="5946" y="17495"/>
                      </a:lnTo>
                      <a:cubicBezTo>
                        <a:pt x="5946" y="17495"/>
                        <a:pt x="6037" y="17507"/>
                        <a:pt x="6197" y="17530"/>
                      </a:cubicBezTo>
                      <a:cubicBezTo>
                        <a:pt x="6494" y="17560"/>
                        <a:pt x="7004" y="17611"/>
                        <a:pt x="7517" y="17611"/>
                      </a:cubicBezTo>
                      <a:cubicBezTo>
                        <a:pt x="7773" y="17611"/>
                        <a:pt x="8031" y="17598"/>
                        <a:pt x="8263" y="17564"/>
                      </a:cubicBezTo>
                      <a:cubicBezTo>
                        <a:pt x="8502" y="17541"/>
                        <a:pt x="8731" y="17461"/>
                        <a:pt x="8936" y="17336"/>
                      </a:cubicBezTo>
                      <a:cubicBezTo>
                        <a:pt x="8936" y="17336"/>
                        <a:pt x="9678" y="6905"/>
                        <a:pt x="9598" y="1"/>
                      </a:cubicBezTo>
                      <a:close/>
                    </a:path>
                  </a:pathLst>
                </a:custGeom>
                <a:solidFill>
                  <a:srgbClr val="2D21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43"/>
                <p:cNvSpPr/>
                <p:nvPr/>
              </p:nvSpPr>
              <p:spPr>
                <a:xfrm>
                  <a:off x="4953501" y="3945024"/>
                  <a:ext cx="19920" cy="518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6959" extrusionOk="0">
                      <a:moveTo>
                        <a:pt x="628" y="0"/>
                      </a:moveTo>
                      <a:lnTo>
                        <a:pt x="583" y="23"/>
                      </a:lnTo>
                      <a:cubicBezTo>
                        <a:pt x="92" y="16160"/>
                        <a:pt x="12" y="16902"/>
                        <a:pt x="12" y="16924"/>
                      </a:cubicBezTo>
                      <a:cubicBezTo>
                        <a:pt x="1" y="16936"/>
                        <a:pt x="12" y="16959"/>
                        <a:pt x="35" y="16959"/>
                      </a:cubicBezTo>
                      <a:cubicBezTo>
                        <a:pt x="46" y="16959"/>
                        <a:pt x="58" y="16947"/>
                        <a:pt x="69" y="16936"/>
                      </a:cubicBezTo>
                      <a:cubicBezTo>
                        <a:pt x="69" y="16913"/>
                        <a:pt x="149" y="16274"/>
                        <a:pt x="651" y="34"/>
                      </a:cubicBezTo>
                      <a:cubicBezTo>
                        <a:pt x="651" y="12"/>
                        <a:pt x="640" y="0"/>
                        <a:pt x="628" y="0"/>
                      </a:cubicBez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43"/>
                <p:cNvSpPr/>
                <p:nvPr/>
              </p:nvSpPr>
              <p:spPr>
                <a:xfrm>
                  <a:off x="4803914" y="4010560"/>
                  <a:ext cx="17109" cy="454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4883" extrusionOk="0">
                      <a:moveTo>
                        <a:pt x="526" y="1"/>
                      </a:moveTo>
                      <a:cubicBezTo>
                        <a:pt x="514" y="1"/>
                        <a:pt x="491" y="12"/>
                        <a:pt x="491" y="23"/>
                      </a:cubicBezTo>
                      <a:lnTo>
                        <a:pt x="1" y="14859"/>
                      </a:lnTo>
                      <a:cubicBezTo>
                        <a:pt x="1" y="14871"/>
                        <a:pt x="12" y="14882"/>
                        <a:pt x="35" y="14882"/>
                      </a:cubicBezTo>
                      <a:cubicBezTo>
                        <a:pt x="46" y="14882"/>
                        <a:pt x="69" y="14871"/>
                        <a:pt x="69" y="14859"/>
                      </a:cubicBezTo>
                      <a:lnTo>
                        <a:pt x="560" y="23"/>
                      </a:lnTo>
                      <a:cubicBezTo>
                        <a:pt x="560" y="12"/>
                        <a:pt x="548" y="1"/>
                        <a:pt x="537" y="1"/>
                      </a:cubicBez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43"/>
                <p:cNvSpPr/>
                <p:nvPr/>
              </p:nvSpPr>
              <p:spPr>
                <a:xfrm>
                  <a:off x="4643878" y="4508819"/>
                  <a:ext cx="43629" cy="3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" h="1085" extrusionOk="0">
                      <a:moveTo>
                        <a:pt x="1222" y="1"/>
                      </a:moveTo>
                      <a:cubicBezTo>
                        <a:pt x="286" y="446"/>
                        <a:pt x="0" y="879"/>
                        <a:pt x="0" y="879"/>
                      </a:cubicBezTo>
                      <a:cubicBezTo>
                        <a:pt x="457" y="971"/>
                        <a:pt x="902" y="1039"/>
                        <a:pt x="1370" y="1085"/>
                      </a:cubicBezTo>
                      <a:cubicBezTo>
                        <a:pt x="1427" y="720"/>
                        <a:pt x="1370" y="332"/>
                        <a:pt x="12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43"/>
                <p:cNvSpPr/>
                <p:nvPr/>
              </p:nvSpPr>
              <p:spPr>
                <a:xfrm>
                  <a:off x="4712561" y="4496262"/>
                  <a:ext cx="1069" cy="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47" extrusionOk="0">
                      <a:moveTo>
                        <a:pt x="1" y="1"/>
                      </a:moveTo>
                      <a:cubicBezTo>
                        <a:pt x="12" y="12"/>
                        <a:pt x="24" y="24"/>
                        <a:pt x="35" y="46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43"/>
                <p:cNvSpPr/>
                <p:nvPr/>
              </p:nvSpPr>
              <p:spPr>
                <a:xfrm>
                  <a:off x="4718855" y="4496262"/>
                  <a:ext cx="10816" cy="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72" extrusionOk="0">
                      <a:moveTo>
                        <a:pt x="160" y="1"/>
                      </a:moveTo>
                      <a:cubicBezTo>
                        <a:pt x="103" y="58"/>
                        <a:pt x="46" y="115"/>
                        <a:pt x="0" y="172"/>
                      </a:cubicBezTo>
                      <a:cubicBezTo>
                        <a:pt x="114" y="161"/>
                        <a:pt x="240" y="126"/>
                        <a:pt x="354" y="92"/>
                      </a:cubicBezTo>
                      <a:cubicBezTo>
                        <a:pt x="274" y="58"/>
                        <a:pt x="206" y="24"/>
                        <a:pt x="160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43"/>
                <p:cNvSpPr/>
                <p:nvPr/>
              </p:nvSpPr>
              <p:spPr>
                <a:xfrm>
                  <a:off x="4715341" y="4494887"/>
                  <a:ext cx="2475" cy="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160" extrusionOk="0">
                      <a:moveTo>
                        <a:pt x="81" y="0"/>
                      </a:moveTo>
                      <a:lnTo>
                        <a:pt x="1" y="23"/>
                      </a:lnTo>
                      <a:cubicBezTo>
                        <a:pt x="12" y="69"/>
                        <a:pt x="24" y="114"/>
                        <a:pt x="35" y="160"/>
                      </a:cubicBezTo>
                      <a:cubicBezTo>
                        <a:pt x="58" y="114"/>
                        <a:pt x="69" y="57"/>
                        <a:pt x="81" y="0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43"/>
                <p:cNvSpPr/>
                <p:nvPr/>
              </p:nvSpPr>
              <p:spPr>
                <a:xfrm>
                  <a:off x="4718855" y="4494520"/>
                  <a:ext cx="2811" cy="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27" extrusionOk="0">
                      <a:moveTo>
                        <a:pt x="34" y="1"/>
                      </a:moveTo>
                      <a:cubicBezTo>
                        <a:pt x="23" y="46"/>
                        <a:pt x="12" y="92"/>
                        <a:pt x="0" y="126"/>
                      </a:cubicBezTo>
                      <a:cubicBezTo>
                        <a:pt x="34" y="92"/>
                        <a:pt x="57" y="69"/>
                        <a:pt x="91" y="35"/>
                      </a:cubicBezTo>
                      <a:lnTo>
                        <a:pt x="69" y="24"/>
                      </a:lnTo>
                      <a:cubicBezTo>
                        <a:pt x="57" y="12"/>
                        <a:pt x="46" y="12"/>
                        <a:pt x="34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43"/>
                <p:cNvSpPr/>
                <p:nvPr/>
              </p:nvSpPr>
              <p:spPr>
                <a:xfrm>
                  <a:off x="4681550" y="4497331"/>
                  <a:ext cx="123799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1536" extrusionOk="0">
                      <a:moveTo>
                        <a:pt x="947" y="0"/>
                      </a:moveTo>
                      <a:cubicBezTo>
                        <a:pt x="810" y="46"/>
                        <a:pt x="685" y="91"/>
                        <a:pt x="559" y="148"/>
                      </a:cubicBezTo>
                      <a:cubicBezTo>
                        <a:pt x="822" y="342"/>
                        <a:pt x="947" y="662"/>
                        <a:pt x="913" y="981"/>
                      </a:cubicBezTo>
                      <a:cubicBezTo>
                        <a:pt x="902" y="1004"/>
                        <a:pt x="890" y="1016"/>
                        <a:pt x="879" y="1016"/>
                      </a:cubicBezTo>
                      <a:cubicBezTo>
                        <a:pt x="856" y="1016"/>
                        <a:pt x="845" y="993"/>
                        <a:pt x="845" y="981"/>
                      </a:cubicBezTo>
                      <a:cubicBezTo>
                        <a:pt x="890" y="673"/>
                        <a:pt x="765" y="377"/>
                        <a:pt x="514" y="194"/>
                      </a:cubicBezTo>
                      <a:cubicBezTo>
                        <a:pt x="514" y="183"/>
                        <a:pt x="502" y="183"/>
                        <a:pt x="502" y="171"/>
                      </a:cubicBezTo>
                      <a:cubicBezTo>
                        <a:pt x="320" y="240"/>
                        <a:pt x="148" y="320"/>
                        <a:pt x="0" y="388"/>
                      </a:cubicBezTo>
                      <a:cubicBezTo>
                        <a:pt x="148" y="730"/>
                        <a:pt x="205" y="1107"/>
                        <a:pt x="137" y="1484"/>
                      </a:cubicBezTo>
                      <a:cubicBezTo>
                        <a:pt x="498" y="1518"/>
                        <a:pt x="860" y="1535"/>
                        <a:pt x="1221" y="1535"/>
                      </a:cubicBezTo>
                      <a:cubicBezTo>
                        <a:pt x="2174" y="1535"/>
                        <a:pt x="3125" y="1415"/>
                        <a:pt x="4051" y="1175"/>
                      </a:cubicBezTo>
                      <a:cubicBezTo>
                        <a:pt x="4051" y="787"/>
                        <a:pt x="4017" y="411"/>
                        <a:pt x="3914" y="46"/>
                      </a:cubicBezTo>
                      <a:cubicBezTo>
                        <a:pt x="3558" y="239"/>
                        <a:pt x="3183" y="307"/>
                        <a:pt x="2830" y="307"/>
                      </a:cubicBezTo>
                      <a:cubicBezTo>
                        <a:pt x="2369" y="307"/>
                        <a:pt x="1946" y="190"/>
                        <a:pt x="1655" y="80"/>
                      </a:cubicBezTo>
                      <a:cubicBezTo>
                        <a:pt x="1506" y="148"/>
                        <a:pt x="1358" y="183"/>
                        <a:pt x="1198" y="194"/>
                      </a:cubicBezTo>
                      <a:cubicBezTo>
                        <a:pt x="1301" y="388"/>
                        <a:pt x="1347" y="593"/>
                        <a:pt x="1347" y="799"/>
                      </a:cubicBezTo>
                      <a:cubicBezTo>
                        <a:pt x="1347" y="822"/>
                        <a:pt x="1335" y="833"/>
                        <a:pt x="1312" y="833"/>
                      </a:cubicBezTo>
                      <a:cubicBezTo>
                        <a:pt x="1301" y="833"/>
                        <a:pt x="1278" y="822"/>
                        <a:pt x="1278" y="799"/>
                      </a:cubicBezTo>
                      <a:cubicBezTo>
                        <a:pt x="1290" y="593"/>
                        <a:pt x="1233" y="388"/>
                        <a:pt x="1130" y="205"/>
                      </a:cubicBezTo>
                      <a:lnTo>
                        <a:pt x="1118" y="194"/>
                      </a:lnTo>
                      <a:cubicBezTo>
                        <a:pt x="1073" y="126"/>
                        <a:pt x="1027" y="69"/>
                        <a:pt x="959" y="23"/>
                      </a:cubicBezTo>
                      <a:cubicBezTo>
                        <a:pt x="959" y="23"/>
                        <a:pt x="959" y="11"/>
                        <a:pt x="947" y="0"/>
                      </a:cubicBezTo>
                      <a:close/>
                    </a:path>
                  </a:pathLst>
                </a:custGeom>
                <a:solidFill>
                  <a:srgbClr val="FFD2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43"/>
                <p:cNvSpPr/>
                <p:nvPr/>
              </p:nvSpPr>
              <p:spPr>
                <a:xfrm>
                  <a:off x="4642839" y="4532528"/>
                  <a:ext cx="162142" cy="2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697" extrusionOk="0">
                      <a:moveTo>
                        <a:pt x="5307" y="1"/>
                      </a:moveTo>
                      <a:lnTo>
                        <a:pt x="5307" y="1"/>
                      </a:lnTo>
                      <a:cubicBezTo>
                        <a:pt x="4380" y="241"/>
                        <a:pt x="3430" y="361"/>
                        <a:pt x="2481" y="361"/>
                      </a:cubicBezTo>
                      <a:cubicBezTo>
                        <a:pt x="2121" y="361"/>
                        <a:pt x="1762" y="343"/>
                        <a:pt x="1404" y="309"/>
                      </a:cubicBezTo>
                      <a:cubicBezTo>
                        <a:pt x="947" y="263"/>
                        <a:pt x="491" y="195"/>
                        <a:pt x="46" y="103"/>
                      </a:cubicBezTo>
                      <a:cubicBezTo>
                        <a:pt x="12" y="195"/>
                        <a:pt x="0" y="297"/>
                        <a:pt x="12" y="389"/>
                      </a:cubicBezTo>
                      <a:cubicBezTo>
                        <a:pt x="12" y="389"/>
                        <a:pt x="297" y="697"/>
                        <a:pt x="2522" y="697"/>
                      </a:cubicBezTo>
                      <a:cubicBezTo>
                        <a:pt x="4519" y="697"/>
                        <a:pt x="5250" y="434"/>
                        <a:pt x="5250" y="434"/>
                      </a:cubicBezTo>
                      <a:cubicBezTo>
                        <a:pt x="5273" y="286"/>
                        <a:pt x="5296" y="149"/>
                        <a:pt x="53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43"/>
                <p:cNvSpPr/>
                <p:nvPr/>
              </p:nvSpPr>
              <p:spPr>
                <a:xfrm>
                  <a:off x="4696521" y="4500662"/>
                  <a:ext cx="13993" cy="2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884" extrusionOk="0">
                      <a:moveTo>
                        <a:pt x="40" y="0"/>
                      </a:moveTo>
                      <a:cubicBezTo>
                        <a:pt x="28" y="0"/>
                        <a:pt x="20" y="9"/>
                        <a:pt x="12" y="17"/>
                      </a:cubicBezTo>
                      <a:cubicBezTo>
                        <a:pt x="1" y="28"/>
                        <a:pt x="1" y="39"/>
                        <a:pt x="12" y="39"/>
                      </a:cubicBezTo>
                      <a:cubicBezTo>
                        <a:pt x="12" y="51"/>
                        <a:pt x="12" y="51"/>
                        <a:pt x="24" y="62"/>
                      </a:cubicBezTo>
                      <a:cubicBezTo>
                        <a:pt x="263" y="245"/>
                        <a:pt x="400" y="542"/>
                        <a:pt x="355" y="850"/>
                      </a:cubicBezTo>
                      <a:cubicBezTo>
                        <a:pt x="355" y="872"/>
                        <a:pt x="366" y="884"/>
                        <a:pt x="389" y="884"/>
                      </a:cubicBezTo>
                      <a:cubicBezTo>
                        <a:pt x="400" y="884"/>
                        <a:pt x="412" y="872"/>
                        <a:pt x="412" y="861"/>
                      </a:cubicBezTo>
                      <a:cubicBezTo>
                        <a:pt x="457" y="530"/>
                        <a:pt x="320" y="222"/>
                        <a:pt x="69" y="17"/>
                      </a:cubicBezTo>
                      <a:lnTo>
                        <a:pt x="58" y="5"/>
                      </a:lnTo>
                      <a:cubicBezTo>
                        <a:pt x="51" y="2"/>
                        <a:pt x="45" y="0"/>
                        <a:pt x="40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43"/>
                <p:cNvSpPr/>
                <p:nvPr/>
              </p:nvSpPr>
              <p:spPr>
                <a:xfrm>
                  <a:off x="4710483" y="4495773"/>
                  <a:ext cx="5255" cy="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34" extrusionOk="0">
                      <a:moveTo>
                        <a:pt x="33" y="1"/>
                      </a:moveTo>
                      <a:cubicBezTo>
                        <a:pt x="22" y="1"/>
                        <a:pt x="8" y="9"/>
                        <a:pt x="0" y="17"/>
                      </a:cubicBezTo>
                      <a:cubicBezTo>
                        <a:pt x="0" y="28"/>
                        <a:pt x="0" y="40"/>
                        <a:pt x="0" y="40"/>
                      </a:cubicBezTo>
                      <a:cubicBezTo>
                        <a:pt x="0" y="51"/>
                        <a:pt x="12" y="62"/>
                        <a:pt x="12" y="62"/>
                      </a:cubicBezTo>
                      <a:cubicBezTo>
                        <a:pt x="80" y="108"/>
                        <a:pt x="126" y="165"/>
                        <a:pt x="171" y="234"/>
                      </a:cubicBezTo>
                      <a:lnTo>
                        <a:pt x="171" y="222"/>
                      </a:lnTo>
                      <a:cubicBezTo>
                        <a:pt x="171" y="222"/>
                        <a:pt x="137" y="142"/>
                        <a:pt x="114" y="62"/>
                      </a:cubicBezTo>
                      <a:cubicBezTo>
                        <a:pt x="92" y="40"/>
                        <a:pt x="80" y="28"/>
                        <a:pt x="69" y="28"/>
                      </a:cubicBezTo>
                      <a:lnTo>
                        <a:pt x="46" y="5"/>
                      </a:lnTo>
                      <a:cubicBezTo>
                        <a:pt x="43" y="2"/>
                        <a:pt x="38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43"/>
                <p:cNvSpPr/>
                <p:nvPr/>
              </p:nvSpPr>
              <p:spPr>
                <a:xfrm>
                  <a:off x="4716044" y="4503595"/>
                  <a:ext cx="6660" cy="1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640" extrusionOk="0">
                      <a:moveTo>
                        <a:pt x="1" y="0"/>
                      </a:moveTo>
                      <a:cubicBezTo>
                        <a:pt x="104" y="183"/>
                        <a:pt x="161" y="388"/>
                        <a:pt x="149" y="605"/>
                      </a:cubicBezTo>
                      <a:cubicBezTo>
                        <a:pt x="149" y="617"/>
                        <a:pt x="161" y="640"/>
                        <a:pt x="183" y="640"/>
                      </a:cubicBezTo>
                      <a:cubicBezTo>
                        <a:pt x="206" y="640"/>
                        <a:pt x="218" y="617"/>
                        <a:pt x="218" y="605"/>
                      </a:cubicBezTo>
                      <a:cubicBezTo>
                        <a:pt x="218" y="388"/>
                        <a:pt x="172" y="183"/>
                        <a:pt x="69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43"/>
                <p:cNvSpPr/>
                <p:nvPr/>
              </p:nvSpPr>
              <p:spPr>
                <a:xfrm>
                  <a:off x="4710483" y="4480130"/>
                  <a:ext cx="11182" cy="2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735" extrusionOk="0">
                      <a:moveTo>
                        <a:pt x="194" y="61"/>
                      </a:moveTo>
                      <a:cubicBezTo>
                        <a:pt x="217" y="61"/>
                        <a:pt x="251" y="72"/>
                        <a:pt x="263" y="95"/>
                      </a:cubicBezTo>
                      <a:cubicBezTo>
                        <a:pt x="308" y="164"/>
                        <a:pt x="286" y="323"/>
                        <a:pt x="240" y="483"/>
                      </a:cubicBezTo>
                      <a:cubicBezTo>
                        <a:pt x="228" y="540"/>
                        <a:pt x="206" y="597"/>
                        <a:pt x="194" y="643"/>
                      </a:cubicBezTo>
                      <a:cubicBezTo>
                        <a:pt x="183" y="597"/>
                        <a:pt x="160" y="552"/>
                        <a:pt x="149" y="506"/>
                      </a:cubicBezTo>
                      <a:cubicBezTo>
                        <a:pt x="114" y="358"/>
                        <a:pt x="80" y="175"/>
                        <a:pt x="126" y="95"/>
                      </a:cubicBezTo>
                      <a:cubicBezTo>
                        <a:pt x="149" y="72"/>
                        <a:pt x="171" y="61"/>
                        <a:pt x="194" y="61"/>
                      </a:cubicBezTo>
                      <a:close/>
                      <a:moveTo>
                        <a:pt x="207" y="1"/>
                      </a:moveTo>
                      <a:cubicBezTo>
                        <a:pt x="199" y="1"/>
                        <a:pt x="191" y="2"/>
                        <a:pt x="183" y="4"/>
                      </a:cubicBezTo>
                      <a:cubicBezTo>
                        <a:pt x="137" y="4"/>
                        <a:pt x="92" y="27"/>
                        <a:pt x="69" y="61"/>
                      </a:cubicBezTo>
                      <a:cubicBezTo>
                        <a:pt x="0" y="164"/>
                        <a:pt x="34" y="369"/>
                        <a:pt x="80" y="529"/>
                      </a:cubicBezTo>
                      <a:lnTo>
                        <a:pt x="103" y="574"/>
                      </a:lnTo>
                      <a:cubicBezTo>
                        <a:pt x="133" y="644"/>
                        <a:pt x="154" y="696"/>
                        <a:pt x="166" y="724"/>
                      </a:cubicBezTo>
                      <a:lnTo>
                        <a:pt x="166" y="724"/>
                      </a:lnTo>
                      <a:cubicBezTo>
                        <a:pt x="168" y="723"/>
                        <a:pt x="169" y="723"/>
                        <a:pt x="171" y="723"/>
                      </a:cubicBezTo>
                      <a:cubicBezTo>
                        <a:pt x="171" y="700"/>
                        <a:pt x="217" y="654"/>
                        <a:pt x="274" y="597"/>
                      </a:cubicBezTo>
                      <a:cubicBezTo>
                        <a:pt x="286" y="563"/>
                        <a:pt x="297" y="517"/>
                        <a:pt x="308" y="472"/>
                      </a:cubicBezTo>
                      <a:cubicBezTo>
                        <a:pt x="343" y="323"/>
                        <a:pt x="365" y="141"/>
                        <a:pt x="308" y="49"/>
                      </a:cubicBezTo>
                      <a:cubicBezTo>
                        <a:pt x="280" y="21"/>
                        <a:pt x="244" y="1"/>
                        <a:pt x="207" y="1"/>
                      </a:cubicBezTo>
                      <a:close/>
                      <a:moveTo>
                        <a:pt x="166" y="724"/>
                      </a:moveTo>
                      <a:lnTo>
                        <a:pt x="166" y="724"/>
                      </a:lnTo>
                      <a:cubicBezTo>
                        <a:pt x="160" y="726"/>
                        <a:pt x="162" y="734"/>
                        <a:pt x="171" y="734"/>
                      </a:cubicBezTo>
                      <a:cubicBezTo>
                        <a:pt x="170" y="731"/>
                        <a:pt x="168" y="728"/>
                        <a:pt x="166" y="724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43"/>
                <p:cNvSpPr/>
                <p:nvPr/>
              </p:nvSpPr>
              <p:spPr>
                <a:xfrm>
                  <a:off x="4715708" y="4489999"/>
                  <a:ext cx="20256" cy="1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435" extrusionOk="0">
                      <a:moveTo>
                        <a:pt x="514" y="69"/>
                      </a:moveTo>
                      <a:cubicBezTo>
                        <a:pt x="548" y="69"/>
                        <a:pt x="571" y="92"/>
                        <a:pt x="582" y="115"/>
                      </a:cubicBezTo>
                      <a:cubicBezTo>
                        <a:pt x="594" y="149"/>
                        <a:pt x="594" y="172"/>
                        <a:pt x="582" y="206"/>
                      </a:cubicBezTo>
                      <a:cubicBezTo>
                        <a:pt x="548" y="240"/>
                        <a:pt x="503" y="274"/>
                        <a:pt x="457" y="297"/>
                      </a:cubicBezTo>
                      <a:cubicBezTo>
                        <a:pt x="343" y="331"/>
                        <a:pt x="217" y="366"/>
                        <a:pt x="103" y="377"/>
                      </a:cubicBezTo>
                      <a:cubicBezTo>
                        <a:pt x="149" y="320"/>
                        <a:pt x="206" y="263"/>
                        <a:pt x="263" y="206"/>
                      </a:cubicBezTo>
                      <a:cubicBezTo>
                        <a:pt x="331" y="137"/>
                        <a:pt x="411" y="92"/>
                        <a:pt x="514" y="69"/>
                      </a:cubicBezTo>
                      <a:close/>
                      <a:moveTo>
                        <a:pt x="514" y="0"/>
                      </a:moveTo>
                      <a:cubicBezTo>
                        <a:pt x="411" y="12"/>
                        <a:pt x="320" y="69"/>
                        <a:pt x="240" y="137"/>
                      </a:cubicBezTo>
                      <a:lnTo>
                        <a:pt x="206" y="183"/>
                      </a:lnTo>
                      <a:cubicBezTo>
                        <a:pt x="160" y="217"/>
                        <a:pt x="137" y="240"/>
                        <a:pt x="103" y="274"/>
                      </a:cubicBezTo>
                      <a:cubicBezTo>
                        <a:pt x="57" y="331"/>
                        <a:pt x="12" y="377"/>
                        <a:pt x="0" y="400"/>
                      </a:cubicBezTo>
                      <a:cubicBezTo>
                        <a:pt x="0" y="400"/>
                        <a:pt x="0" y="411"/>
                        <a:pt x="0" y="411"/>
                      </a:cubicBezTo>
                      <a:lnTo>
                        <a:pt x="0" y="423"/>
                      </a:lnTo>
                      <a:lnTo>
                        <a:pt x="12" y="434"/>
                      </a:lnTo>
                      <a:lnTo>
                        <a:pt x="92" y="434"/>
                      </a:lnTo>
                      <a:cubicBezTo>
                        <a:pt x="240" y="423"/>
                        <a:pt x="400" y="377"/>
                        <a:pt x="537" y="320"/>
                      </a:cubicBezTo>
                      <a:cubicBezTo>
                        <a:pt x="582" y="297"/>
                        <a:pt x="617" y="263"/>
                        <a:pt x="639" y="229"/>
                      </a:cubicBezTo>
                      <a:cubicBezTo>
                        <a:pt x="662" y="183"/>
                        <a:pt x="662" y="126"/>
                        <a:pt x="639" y="80"/>
                      </a:cubicBezTo>
                      <a:cubicBezTo>
                        <a:pt x="628" y="46"/>
                        <a:pt x="605" y="23"/>
                        <a:pt x="571" y="12"/>
                      </a:cubicBezTo>
                      <a:cubicBezTo>
                        <a:pt x="560" y="0"/>
                        <a:pt x="537" y="0"/>
                        <a:pt x="525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43"/>
                <p:cNvSpPr/>
                <p:nvPr/>
              </p:nvSpPr>
              <p:spPr>
                <a:xfrm>
                  <a:off x="4759643" y="3545268"/>
                  <a:ext cx="134462" cy="36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1" h="1200" extrusionOk="0">
                      <a:moveTo>
                        <a:pt x="1615" y="0"/>
                      </a:moveTo>
                      <a:cubicBezTo>
                        <a:pt x="1073" y="0"/>
                        <a:pt x="533" y="48"/>
                        <a:pt x="0" y="143"/>
                      </a:cubicBezTo>
                      <a:cubicBezTo>
                        <a:pt x="80" y="702"/>
                        <a:pt x="833" y="1010"/>
                        <a:pt x="1952" y="1181"/>
                      </a:cubicBezTo>
                      <a:cubicBezTo>
                        <a:pt x="2035" y="1194"/>
                        <a:pt x="2119" y="1200"/>
                        <a:pt x="2204" y="1200"/>
                      </a:cubicBezTo>
                      <a:cubicBezTo>
                        <a:pt x="3271" y="1200"/>
                        <a:pt x="4400" y="271"/>
                        <a:pt x="3903" y="154"/>
                      </a:cubicBezTo>
                      <a:cubicBezTo>
                        <a:pt x="3664" y="97"/>
                        <a:pt x="3230" y="6"/>
                        <a:pt x="1940" y="6"/>
                      </a:cubicBezTo>
                      <a:cubicBezTo>
                        <a:pt x="1832" y="2"/>
                        <a:pt x="1724" y="0"/>
                        <a:pt x="1615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43"/>
                <p:cNvSpPr/>
                <p:nvPr/>
              </p:nvSpPr>
              <p:spPr>
                <a:xfrm>
                  <a:off x="4468505" y="3591861"/>
                  <a:ext cx="88236" cy="2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942" extrusionOk="0">
                      <a:moveTo>
                        <a:pt x="2694" y="0"/>
                      </a:moveTo>
                      <a:cubicBezTo>
                        <a:pt x="1707" y="0"/>
                        <a:pt x="0" y="649"/>
                        <a:pt x="0" y="649"/>
                      </a:cubicBezTo>
                      <a:cubicBezTo>
                        <a:pt x="0" y="649"/>
                        <a:pt x="671" y="941"/>
                        <a:pt x="1448" y="941"/>
                      </a:cubicBezTo>
                      <a:cubicBezTo>
                        <a:pt x="1605" y="941"/>
                        <a:pt x="1767" y="929"/>
                        <a:pt x="1929" y="900"/>
                      </a:cubicBezTo>
                      <a:cubicBezTo>
                        <a:pt x="2887" y="729"/>
                        <a:pt x="2887" y="10"/>
                        <a:pt x="2887" y="10"/>
                      </a:cubicBezTo>
                      <a:cubicBezTo>
                        <a:pt x="2827" y="3"/>
                        <a:pt x="2762" y="0"/>
                        <a:pt x="2694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43"/>
                <p:cNvSpPr/>
                <p:nvPr/>
              </p:nvSpPr>
              <p:spPr>
                <a:xfrm>
                  <a:off x="4659521" y="3280098"/>
                  <a:ext cx="40177" cy="10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3589" extrusionOk="0">
                      <a:moveTo>
                        <a:pt x="1314" y="0"/>
                      </a:moveTo>
                      <a:cubicBezTo>
                        <a:pt x="1246" y="80"/>
                        <a:pt x="1166" y="183"/>
                        <a:pt x="1075" y="308"/>
                      </a:cubicBezTo>
                      <a:cubicBezTo>
                        <a:pt x="892" y="502"/>
                        <a:pt x="675" y="651"/>
                        <a:pt x="436" y="765"/>
                      </a:cubicBezTo>
                      <a:cubicBezTo>
                        <a:pt x="287" y="1039"/>
                        <a:pt x="196" y="1347"/>
                        <a:pt x="150" y="1666"/>
                      </a:cubicBezTo>
                      <a:cubicBezTo>
                        <a:pt x="0" y="2417"/>
                        <a:pt x="245" y="3589"/>
                        <a:pt x="446" y="3589"/>
                      </a:cubicBezTo>
                      <a:cubicBezTo>
                        <a:pt x="474" y="3589"/>
                        <a:pt x="502" y="3566"/>
                        <a:pt x="527" y="3515"/>
                      </a:cubicBezTo>
                      <a:cubicBezTo>
                        <a:pt x="744" y="3104"/>
                        <a:pt x="904" y="925"/>
                        <a:pt x="904" y="925"/>
                      </a:cubicBezTo>
                      <a:cubicBezTo>
                        <a:pt x="995" y="845"/>
                        <a:pt x="1177" y="388"/>
                        <a:pt x="1314" y="0"/>
                      </a:cubicBezTo>
                      <a:close/>
                    </a:path>
                  </a:pathLst>
                </a:custGeom>
                <a:solidFill>
                  <a:srgbClr val="2821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43"/>
                <p:cNvSpPr/>
                <p:nvPr/>
              </p:nvSpPr>
              <p:spPr>
                <a:xfrm>
                  <a:off x="4454542" y="3493480"/>
                  <a:ext cx="646827" cy="60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1" h="19853" extrusionOk="0">
                      <a:moveTo>
                        <a:pt x="1412" y="0"/>
                      </a:moveTo>
                      <a:cubicBezTo>
                        <a:pt x="1395" y="0"/>
                        <a:pt x="1377" y="4"/>
                        <a:pt x="1359" y="12"/>
                      </a:cubicBezTo>
                      <a:cubicBezTo>
                        <a:pt x="1119" y="126"/>
                        <a:pt x="1461" y="1632"/>
                        <a:pt x="1461" y="1632"/>
                      </a:cubicBezTo>
                      <a:cubicBezTo>
                        <a:pt x="1461" y="1632"/>
                        <a:pt x="1046" y="246"/>
                        <a:pt x="791" y="246"/>
                      </a:cubicBezTo>
                      <a:cubicBezTo>
                        <a:pt x="782" y="246"/>
                        <a:pt x="774" y="248"/>
                        <a:pt x="765" y="252"/>
                      </a:cubicBezTo>
                      <a:cubicBezTo>
                        <a:pt x="514" y="366"/>
                        <a:pt x="994" y="1769"/>
                        <a:pt x="994" y="1769"/>
                      </a:cubicBezTo>
                      <a:cubicBezTo>
                        <a:pt x="994" y="1769"/>
                        <a:pt x="553" y="755"/>
                        <a:pt x="293" y="755"/>
                      </a:cubicBezTo>
                      <a:cubicBezTo>
                        <a:pt x="279" y="755"/>
                        <a:pt x="265" y="758"/>
                        <a:pt x="252" y="765"/>
                      </a:cubicBezTo>
                      <a:cubicBezTo>
                        <a:pt x="1" y="891"/>
                        <a:pt x="571" y="2831"/>
                        <a:pt x="868" y="3401"/>
                      </a:cubicBezTo>
                      <a:cubicBezTo>
                        <a:pt x="868" y="3401"/>
                        <a:pt x="788" y="9952"/>
                        <a:pt x="3116" y="11207"/>
                      </a:cubicBezTo>
                      <a:cubicBezTo>
                        <a:pt x="3378" y="11348"/>
                        <a:pt x="3642" y="11410"/>
                        <a:pt x="3905" y="11410"/>
                      </a:cubicBezTo>
                      <a:cubicBezTo>
                        <a:pt x="5995" y="11410"/>
                        <a:pt x="8012" y="7476"/>
                        <a:pt x="8012" y="7475"/>
                      </a:cubicBezTo>
                      <a:lnTo>
                        <a:pt x="8012" y="7475"/>
                      </a:lnTo>
                      <a:lnTo>
                        <a:pt x="7944" y="15156"/>
                      </a:lnTo>
                      <a:cubicBezTo>
                        <a:pt x="7944" y="15156"/>
                        <a:pt x="9339" y="15851"/>
                        <a:pt x="11699" y="15851"/>
                      </a:cubicBezTo>
                      <a:cubicBezTo>
                        <a:pt x="13222" y="15851"/>
                        <a:pt x="15147" y="15562"/>
                        <a:pt x="17359" y="14608"/>
                      </a:cubicBezTo>
                      <a:lnTo>
                        <a:pt x="16697" y="6540"/>
                      </a:lnTo>
                      <a:lnTo>
                        <a:pt x="16697" y="6540"/>
                      </a:lnTo>
                      <a:cubicBezTo>
                        <a:pt x="16697" y="6540"/>
                        <a:pt x="17804" y="10271"/>
                        <a:pt x="18055" y="11298"/>
                      </a:cubicBezTo>
                      <a:cubicBezTo>
                        <a:pt x="18317" y="12314"/>
                        <a:pt x="18637" y="16571"/>
                        <a:pt x="18637" y="16571"/>
                      </a:cubicBezTo>
                      <a:cubicBezTo>
                        <a:pt x="18637" y="16571"/>
                        <a:pt x="17941" y="17860"/>
                        <a:pt x="18157" y="18191"/>
                      </a:cubicBezTo>
                      <a:cubicBezTo>
                        <a:pt x="18195" y="18247"/>
                        <a:pt x="18237" y="18269"/>
                        <a:pt x="18281" y="18269"/>
                      </a:cubicBezTo>
                      <a:cubicBezTo>
                        <a:pt x="18493" y="18269"/>
                        <a:pt x="18751" y="17746"/>
                        <a:pt x="18751" y="17746"/>
                      </a:cubicBezTo>
                      <a:lnTo>
                        <a:pt x="18751" y="17746"/>
                      </a:lnTo>
                      <a:cubicBezTo>
                        <a:pt x="18751" y="17747"/>
                        <a:pt x="18477" y="19618"/>
                        <a:pt x="18797" y="19618"/>
                      </a:cubicBezTo>
                      <a:cubicBezTo>
                        <a:pt x="19127" y="19607"/>
                        <a:pt x="19299" y="18169"/>
                        <a:pt x="19299" y="18169"/>
                      </a:cubicBezTo>
                      <a:lnTo>
                        <a:pt x="19299" y="18169"/>
                      </a:lnTo>
                      <a:cubicBezTo>
                        <a:pt x="19299" y="18169"/>
                        <a:pt x="19288" y="19852"/>
                        <a:pt x="19668" y="19852"/>
                      </a:cubicBezTo>
                      <a:cubicBezTo>
                        <a:pt x="19682" y="19852"/>
                        <a:pt x="19695" y="19850"/>
                        <a:pt x="19710" y="19846"/>
                      </a:cubicBezTo>
                      <a:cubicBezTo>
                        <a:pt x="19961" y="19755"/>
                        <a:pt x="19801" y="18226"/>
                        <a:pt x="19801" y="18226"/>
                      </a:cubicBezTo>
                      <a:lnTo>
                        <a:pt x="19801" y="18226"/>
                      </a:lnTo>
                      <a:cubicBezTo>
                        <a:pt x="19801" y="18226"/>
                        <a:pt x="20050" y="19667"/>
                        <a:pt x="20316" y="19667"/>
                      </a:cubicBezTo>
                      <a:cubicBezTo>
                        <a:pt x="20323" y="19667"/>
                        <a:pt x="20330" y="19666"/>
                        <a:pt x="20337" y="19664"/>
                      </a:cubicBezTo>
                      <a:cubicBezTo>
                        <a:pt x="20600" y="19595"/>
                        <a:pt x="20280" y="18146"/>
                        <a:pt x="20280" y="18146"/>
                      </a:cubicBezTo>
                      <a:lnTo>
                        <a:pt x="20280" y="18146"/>
                      </a:lnTo>
                      <a:cubicBezTo>
                        <a:pt x="20280" y="18146"/>
                        <a:pt x="20605" y="19225"/>
                        <a:pt x="20863" y="19225"/>
                      </a:cubicBezTo>
                      <a:cubicBezTo>
                        <a:pt x="20874" y="19225"/>
                        <a:pt x="20885" y="19223"/>
                        <a:pt x="20896" y="19219"/>
                      </a:cubicBezTo>
                      <a:cubicBezTo>
                        <a:pt x="21170" y="19127"/>
                        <a:pt x="20817" y="17404"/>
                        <a:pt x="20600" y="16594"/>
                      </a:cubicBezTo>
                      <a:cubicBezTo>
                        <a:pt x="20600" y="16594"/>
                        <a:pt x="20725" y="12337"/>
                        <a:pt x="20006" y="9370"/>
                      </a:cubicBezTo>
                      <a:cubicBezTo>
                        <a:pt x="18968" y="5022"/>
                        <a:pt x="17838" y="3709"/>
                        <a:pt x="17267" y="3139"/>
                      </a:cubicBezTo>
                      <a:cubicBezTo>
                        <a:pt x="16468" y="2329"/>
                        <a:pt x="14757" y="1975"/>
                        <a:pt x="14757" y="1975"/>
                      </a:cubicBezTo>
                      <a:lnTo>
                        <a:pt x="13444" y="1861"/>
                      </a:lnTo>
                      <a:lnTo>
                        <a:pt x="13478" y="126"/>
                      </a:lnTo>
                      <a:lnTo>
                        <a:pt x="10443" y="286"/>
                      </a:lnTo>
                      <a:lnTo>
                        <a:pt x="10363" y="1861"/>
                      </a:lnTo>
                      <a:cubicBezTo>
                        <a:pt x="10363" y="1861"/>
                        <a:pt x="9039" y="2123"/>
                        <a:pt x="9039" y="2157"/>
                      </a:cubicBezTo>
                      <a:cubicBezTo>
                        <a:pt x="9039" y="2157"/>
                        <a:pt x="7384" y="2545"/>
                        <a:pt x="6517" y="3824"/>
                      </a:cubicBezTo>
                      <a:cubicBezTo>
                        <a:pt x="5741" y="4965"/>
                        <a:pt x="5033" y="6152"/>
                        <a:pt x="4394" y="7373"/>
                      </a:cubicBezTo>
                      <a:lnTo>
                        <a:pt x="2819" y="3127"/>
                      </a:lnTo>
                      <a:cubicBezTo>
                        <a:pt x="2819" y="3127"/>
                        <a:pt x="3356" y="1758"/>
                        <a:pt x="3093" y="1461"/>
                      </a:cubicBezTo>
                      <a:cubicBezTo>
                        <a:pt x="3055" y="1415"/>
                        <a:pt x="3015" y="1396"/>
                        <a:pt x="2976" y="1396"/>
                      </a:cubicBezTo>
                      <a:cubicBezTo>
                        <a:pt x="2764" y="1396"/>
                        <a:pt x="2568" y="1975"/>
                        <a:pt x="2568" y="1975"/>
                      </a:cubicBezTo>
                      <a:cubicBezTo>
                        <a:pt x="2568" y="1975"/>
                        <a:pt x="2613" y="126"/>
                        <a:pt x="2303" y="126"/>
                      </a:cubicBezTo>
                      <a:cubicBezTo>
                        <a:pt x="2300" y="126"/>
                        <a:pt x="2297" y="126"/>
                        <a:pt x="2295" y="126"/>
                      </a:cubicBezTo>
                      <a:cubicBezTo>
                        <a:pt x="1975" y="172"/>
                        <a:pt x="1975" y="1632"/>
                        <a:pt x="1975" y="1632"/>
                      </a:cubicBezTo>
                      <a:cubicBezTo>
                        <a:pt x="1975" y="1632"/>
                        <a:pt x="1777" y="0"/>
                        <a:pt x="1412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43"/>
                <p:cNvSpPr/>
                <p:nvPr/>
              </p:nvSpPr>
              <p:spPr>
                <a:xfrm>
                  <a:off x="4771497" y="3497300"/>
                  <a:ext cx="94866" cy="43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" h="1433" extrusionOk="0">
                      <a:moveTo>
                        <a:pt x="3104" y="1"/>
                      </a:moveTo>
                      <a:lnTo>
                        <a:pt x="69" y="161"/>
                      </a:lnTo>
                      <a:lnTo>
                        <a:pt x="0" y="1427"/>
                      </a:lnTo>
                      <a:cubicBezTo>
                        <a:pt x="112" y="1431"/>
                        <a:pt x="224" y="1433"/>
                        <a:pt x="335" y="1433"/>
                      </a:cubicBezTo>
                      <a:cubicBezTo>
                        <a:pt x="1262" y="1433"/>
                        <a:pt x="2185" y="1307"/>
                        <a:pt x="3082" y="1062"/>
                      </a:cubicBezTo>
                      <a:lnTo>
                        <a:pt x="3104" y="1"/>
                      </a:ln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43"/>
                <p:cNvSpPr/>
                <p:nvPr/>
              </p:nvSpPr>
              <p:spPr>
                <a:xfrm>
                  <a:off x="4675592" y="3209337"/>
                  <a:ext cx="294312" cy="312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3" h="10227" extrusionOk="0">
                      <a:moveTo>
                        <a:pt x="4017" y="0"/>
                      </a:moveTo>
                      <a:cubicBezTo>
                        <a:pt x="2262" y="0"/>
                        <a:pt x="1059" y="773"/>
                        <a:pt x="629" y="2202"/>
                      </a:cubicBezTo>
                      <a:cubicBezTo>
                        <a:pt x="629" y="2202"/>
                        <a:pt x="1" y="3868"/>
                        <a:pt x="1" y="6299"/>
                      </a:cubicBezTo>
                      <a:cubicBezTo>
                        <a:pt x="1" y="8193"/>
                        <a:pt x="1507" y="10054"/>
                        <a:pt x="3835" y="10213"/>
                      </a:cubicBezTo>
                      <a:cubicBezTo>
                        <a:pt x="3977" y="10222"/>
                        <a:pt x="4119" y="10227"/>
                        <a:pt x="4261" y="10227"/>
                      </a:cubicBezTo>
                      <a:cubicBezTo>
                        <a:pt x="6302" y="10227"/>
                        <a:pt x="8319" y="9273"/>
                        <a:pt x="8948" y="6413"/>
                      </a:cubicBezTo>
                      <a:cubicBezTo>
                        <a:pt x="9633" y="3355"/>
                        <a:pt x="8663" y="924"/>
                        <a:pt x="5901" y="251"/>
                      </a:cubicBezTo>
                      <a:cubicBezTo>
                        <a:pt x="5219" y="82"/>
                        <a:pt x="4589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43"/>
                <p:cNvSpPr/>
                <p:nvPr/>
              </p:nvSpPr>
              <p:spPr>
                <a:xfrm>
                  <a:off x="4829364" y="3415509"/>
                  <a:ext cx="69782" cy="37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236" extrusionOk="0">
                      <a:moveTo>
                        <a:pt x="1414" y="0"/>
                      </a:moveTo>
                      <a:cubicBezTo>
                        <a:pt x="1291" y="0"/>
                        <a:pt x="1161" y="14"/>
                        <a:pt x="1028" y="42"/>
                      </a:cubicBezTo>
                      <a:cubicBezTo>
                        <a:pt x="423" y="156"/>
                        <a:pt x="1" y="510"/>
                        <a:pt x="58" y="829"/>
                      </a:cubicBezTo>
                      <a:cubicBezTo>
                        <a:pt x="111" y="1077"/>
                        <a:pt x="446" y="1236"/>
                        <a:pt x="870" y="1236"/>
                      </a:cubicBezTo>
                      <a:cubicBezTo>
                        <a:pt x="993" y="1236"/>
                        <a:pt x="1123" y="1223"/>
                        <a:pt x="1256" y="1194"/>
                      </a:cubicBezTo>
                      <a:cubicBezTo>
                        <a:pt x="1850" y="1080"/>
                        <a:pt x="2283" y="726"/>
                        <a:pt x="2226" y="407"/>
                      </a:cubicBezTo>
                      <a:cubicBezTo>
                        <a:pt x="2173" y="159"/>
                        <a:pt x="1838" y="0"/>
                        <a:pt x="1414" y="0"/>
                      </a:cubicBez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43"/>
                <p:cNvSpPr/>
                <p:nvPr/>
              </p:nvSpPr>
              <p:spPr>
                <a:xfrm>
                  <a:off x="4683964" y="3407749"/>
                  <a:ext cx="70118" cy="3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247" extrusionOk="0">
                      <a:moveTo>
                        <a:pt x="867" y="0"/>
                      </a:moveTo>
                      <a:cubicBezTo>
                        <a:pt x="454" y="0"/>
                        <a:pt x="130" y="144"/>
                        <a:pt x="69" y="387"/>
                      </a:cubicBezTo>
                      <a:cubicBezTo>
                        <a:pt x="1" y="707"/>
                        <a:pt x="435" y="1072"/>
                        <a:pt x="1028" y="1197"/>
                      </a:cubicBezTo>
                      <a:cubicBezTo>
                        <a:pt x="1173" y="1231"/>
                        <a:pt x="1316" y="1247"/>
                        <a:pt x="1449" y="1247"/>
                      </a:cubicBezTo>
                      <a:cubicBezTo>
                        <a:pt x="1860" y="1247"/>
                        <a:pt x="2183" y="1096"/>
                        <a:pt x="2226" y="855"/>
                      </a:cubicBezTo>
                      <a:cubicBezTo>
                        <a:pt x="2295" y="547"/>
                        <a:pt x="1872" y="182"/>
                        <a:pt x="1279" y="45"/>
                      </a:cubicBezTo>
                      <a:cubicBezTo>
                        <a:pt x="1137" y="15"/>
                        <a:pt x="998" y="0"/>
                        <a:pt x="867" y="0"/>
                      </a:cubicBez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43"/>
                <p:cNvSpPr/>
                <p:nvPr/>
              </p:nvSpPr>
              <p:spPr>
                <a:xfrm>
                  <a:off x="4776722" y="3249056"/>
                  <a:ext cx="367" cy="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4" extrusionOk="0">
                      <a:moveTo>
                        <a:pt x="1" y="23"/>
                      </a:move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43"/>
                <p:cNvSpPr/>
                <p:nvPr/>
              </p:nvSpPr>
              <p:spPr>
                <a:xfrm>
                  <a:off x="4635751" y="3142731"/>
                  <a:ext cx="372527" cy="3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" h="11483" extrusionOk="0">
                      <a:moveTo>
                        <a:pt x="2872" y="1"/>
                      </a:moveTo>
                      <a:cubicBezTo>
                        <a:pt x="2706" y="1"/>
                        <a:pt x="2567" y="37"/>
                        <a:pt x="2469" y="125"/>
                      </a:cubicBezTo>
                      <a:cubicBezTo>
                        <a:pt x="1990" y="570"/>
                        <a:pt x="2640" y="1232"/>
                        <a:pt x="2640" y="1232"/>
                      </a:cubicBezTo>
                      <a:cubicBezTo>
                        <a:pt x="2374" y="1232"/>
                        <a:pt x="1854" y="1070"/>
                        <a:pt x="1402" y="1070"/>
                      </a:cubicBezTo>
                      <a:cubicBezTo>
                        <a:pt x="1176" y="1070"/>
                        <a:pt x="966" y="1111"/>
                        <a:pt x="814" y="1232"/>
                      </a:cubicBezTo>
                      <a:cubicBezTo>
                        <a:pt x="369" y="1586"/>
                        <a:pt x="586" y="2180"/>
                        <a:pt x="586" y="2180"/>
                      </a:cubicBezTo>
                      <a:cubicBezTo>
                        <a:pt x="586" y="2180"/>
                        <a:pt x="444" y="2118"/>
                        <a:pt x="309" y="2118"/>
                      </a:cubicBezTo>
                      <a:cubicBezTo>
                        <a:pt x="149" y="2118"/>
                        <a:pt x="0" y="2206"/>
                        <a:pt x="118" y="2590"/>
                      </a:cubicBezTo>
                      <a:cubicBezTo>
                        <a:pt x="232" y="2978"/>
                        <a:pt x="518" y="3298"/>
                        <a:pt x="894" y="3446"/>
                      </a:cubicBezTo>
                      <a:cubicBezTo>
                        <a:pt x="894" y="3446"/>
                        <a:pt x="381" y="3846"/>
                        <a:pt x="381" y="4439"/>
                      </a:cubicBezTo>
                      <a:cubicBezTo>
                        <a:pt x="367" y="5057"/>
                        <a:pt x="693" y="5182"/>
                        <a:pt x="959" y="5182"/>
                      </a:cubicBezTo>
                      <a:cubicBezTo>
                        <a:pt x="1140" y="5182"/>
                        <a:pt x="1294" y="5124"/>
                        <a:pt x="1294" y="5124"/>
                      </a:cubicBezTo>
                      <a:lnTo>
                        <a:pt x="1294" y="5124"/>
                      </a:lnTo>
                      <a:cubicBezTo>
                        <a:pt x="1259" y="5158"/>
                        <a:pt x="1225" y="5192"/>
                        <a:pt x="1202" y="5238"/>
                      </a:cubicBezTo>
                      <a:cubicBezTo>
                        <a:pt x="1442" y="5135"/>
                        <a:pt x="1659" y="4976"/>
                        <a:pt x="1841" y="4793"/>
                      </a:cubicBezTo>
                      <a:cubicBezTo>
                        <a:pt x="1944" y="4667"/>
                        <a:pt x="2024" y="4565"/>
                        <a:pt x="2081" y="4485"/>
                      </a:cubicBezTo>
                      <a:cubicBezTo>
                        <a:pt x="2182" y="4222"/>
                        <a:pt x="2265" y="3977"/>
                        <a:pt x="2283" y="3924"/>
                      </a:cubicBezTo>
                      <a:lnTo>
                        <a:pt x="2283" y="3924"/>
                      </a:lnTo>
                      <a:cubicBezTo>
                        <a:pt x="2255" y="4010"/>
                        <a:pt x="2084" y="4614"/>
                        <a:pt x="2720" y="4656"/>
                      </a:cubicBezTo>
                      <a:cubicBezTo>
                        <a:pt x="2744" y="4657"/>
                        <a:pt x="2767" y="4658"/>
                        <a:pt x="2790" y="4658"/>
                      </a:cubicBezTo>
                      <a:cubicBezTo>
                        <a:pt x="3644" y="4658"/>
                        <a:pt x="4458" y="3670"/>
                        <a:pt x="4592" y="3492"/>
                      </a:cubicBezTo>
                      <a:lnTo>
                        <a:pt x="4592" y="3492"/>
                      </a:lnTo>
                      <a:cubicBezTo>
                        <a:pt x="4500" y="3629"/>
                        <a:pt x="4124" y="4268"/>
                        <a:pt x="5162" y="4873"/>
                      </a:cubicBezTo>
                      <a:cubicBezTo>
                        <a:pt x="5402" y="5010"/>
                        <a:pt x="5709" y="5065"/>
                        <a:pt x="6045" y="5065"/>
                      </a:cubicBezTo>
                      <a:cubicBezTo>
                        <a:pt x="7354" y="5065"/>
                        <a:pt x="9111" y="4234"/>
                        <a:pt x="9111" y="4234"/>
                      </a:cubicBezTo>
                      <a:cubicBezTo>
                        <a:pt x="9111" y="4234"/>
                        <a:pt x="9465" y="5843"/>
                        <a:pt x="9716" y="7110"/>
                      </a:cubicBezTo>
                      <a:cubicBezTo>
                        <a:pt x="9967" y="8365"/>
                        <a:pt x="10172" y="8947"/>
                        <a:pt x="9853" y="9438"/>
                      </a:cubicBezTo>
                      <a:cubicBezTo>
                        <a:pt x="9533" y="9928"/>
                        <a:pt x="8266" y="11298"/>
                        <a:pt x="9179" y="11469"/>
                      </a:cubicBezTo>
                      <a:cubicBezTo>
                        <a:pt x="9228" y="11478"/>
                        <a:pt x="9275" y="11482"/>
                        <a:pt x="9320" y="11482"/>
                      </a:cubicBezTo>
                      <a:cubicBezTo>
                        <a:pt x="10137" y="11482"/>
                        <a:pt x="10548" y="10082"/>
                        <a:pt x="11359" y="9152"/>
                      </a:cubicBezTo>
                      <a:cubicBezTo>
                        <a:pt x="11861" y="8627"/>
                        <a:pt x="11873" y="7817"/>
                        <a:pt x="11405" y="7281"/>
                      </a:cubicBezTo>
                      <a:cubicBezTo>
                        <a:pt x="11610" y="7224"/>
                        <a:pt x="11759" y="7064"/>
                        <a:pt x="11804" y="6870"/>
                      </a:cubicBezTo>
                      <a:cubicBezTo>
                        <a:pt x="11998" y="5980"/>
                        <a:pt x="11199" y="5261"/>
                        <a:pt x="11199" y="5261"/>
                      </a:cubicBezTo>
                      <a:cubicBezTo>
                        <a:pt x="12192" y="4074"/>
                        <a:pt x="10458" y="3115"/>
                        <a:pt x="10458" y="3115"/>
                      </a:cubicBezTo>
                      <a:cubicBezTo>
                        <a:pt x="10458" y="3115"/>
                        <a:pt x="11165" y="2647"/>
                        <a:pt x="11062" y="2180"/>
                      </a:cubicBezTo>
                      <a:cubicBezTo>
                        <a:pt x="11028" y="2020"/>
                        <a:pt x="10890" y="1967"/>
                        <a:pt x="10721" y="1967"/>
                      </a:cubicBezTo>
                      <a:cubicBezTo>
                        <a:pt x="10383" y="1967"/>
                        <a:pt x="9921" y="2180"/>
                        <a:pt x="9921" y="2180"/>
                      </a:cubicBezTo>
                      <a:cubicBezTo>
                        <a:pt x="9921" y="2180"/>
                        <a:pt x="9864" y="399"/>
                        <a:pt x="9442" y="376"/>
                      </a:cubicBezTo>
                      <a:cubicBezTo>
                        <a:pt x="9438" y="376"/>
                        <a:pt x="9435" y="376"/>
                        <a:pt x="9432" y="376"/>
                      </a:cubicBezTo>
                      <a:cubicBezTo>
                        <a:pt x="9012" y="376"/>
                        <a:pt x="9271" y="1757"/>
                        <a:pt x="9271" y="1757"/>
                      </a:cubicBezTo>
                      <a:cubicBezTo>
                        <a:pt x="8985" y="1335"/>
                        <a:pt x="8563" y="1027"/>
                        <a:pt x="8072" y="890"/>
                      </a:cubicBezTo>
                      <a:cubicBezTo>
                        <a:pt x="7486" y="733"/>
                        <a:pt x="7076" y="687"/>
                        <a:pt x="6753" y="687"/>
                      </a:cubicBezTo>
                      <a:cubicBezTo>
                        <a:pt x="6286" y="687"/>
                        <a:pt x="6002" y="784"/>
                        <a:pt x="5636" y="784"/>
                      </a:cubicBezTo>
                      <a:cubicBezTo>
                        <a:pt x="5461" y="784"/>
                        <a:pt x="5267" y="761"/>
                        <a:pt x="5025" y="696"/>
                      </a:cubicBezTo>
                      <a:cubicBezTo>
                        <a:pt x="4614" y="586"/>
                        <a:pt x="3536" y="1"/>
                        <a:pt x="2872" y="1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3"/>
                <p:cNvSpPr/>
                <p:nvPr/>
              </p:nvSpPr>
              <p:spPr>
                <a:xfrm>
                  <a:off x="4953501" y="3237904"/>
                  <a:ext cx="49190" cy="13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4474" fill="none" extrusionOk="0">
                      <a:moveTo>
                        <a:pt x="1" y="0"/>
                      </a:moveTo>
                      <a:cubicBezTo>
                        <a:pt x="1062" y="149"/>
                        <a:pt x="1610" y="1347"/>
                        <a:pt x="1016" y="2237"/>
                      </a:cubicBezTo>
                      <a:cubicBezTo>
                        <a:pt x="971" y="2294"/>
                        <a:pt x="936" y="2363"/>
                        <a:pt x="925" y="2431"/>
                      </a:cubicBezTo>
                      <a:cubicBezTo>
                        <a:pt x="913" y="2545"/>
                        <a:pt x="948" y="2648"/>
                        <a:pt x="1016" y="2739"/>
                      </a:cubicBezTo>
                      <a:cubicBezTo>
                        <a:pt x="1199" y="3036"/>
                        <a:pt x="1370" y="3367"/>
                        <a:pt x="1370" y="3721"/>
                      </a:cubicBezTo>
                      <a:cubicBezTo>
                        <a:pt x="1370" y="4063"/>
                        <a:pt x="1130" y="4440"/>
                        <a:pt x="788" y="4474"/>
                      </a:cubicBezTo>
                    </a:path>
                  </a:pathLst>
                </a:custGeom>
                <a:noFill/>
                <a:ln w="1700" cap="rnd" cmpd="sng">
                  <a:solidFill>
                    <a:srgbClr val="271C2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3"/>
                <p:cNvSpPr/>
                <p:nvPr/>
              </p:nvSpPr>
              <p:spPr>
                <a:xfrm>
                  <a:off x="4673851" y="3212576"/>
                  <a:ext cx="260307" cy="88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2895" extrusionOk="0">
                      <a:moveTo>
                        <a:pt x="3938" y="99"/>
                      </a:moveTo>
                      <a:cubicBezTo>
                        <a:pt x="3938" y="99"/>
                        <a:pt x="3938" y="110"/>
                        <a:pt x="3938" y="122"/>
                      </a:cubicBezTo>
                      <a:cubicBezTo>
                        <a:pt x="3938" y="156"/>
                        <a:pt x="3927" y="190"/>
                        <a:pt x="3915" y="224"/>
                      </a:cubicBezTo>
                      <a:cubicBezTo>
                        <a:pt x="3881" y="304"/>
                        <a:pt x="3847" y="384"/>
                        <a:pt x="3813" y="464"/>
                      </a:cubicBezTo>
                      <a:cubicBezTo>
                        <a:pt x="3668" y="714"/>
                        <a:pt x="3500" y="956"/>
                        <a:pt x="3314" y="1183"/>
                      </a:cubicBezTo>
                      <a:lnTo>
                        <a:pt x="3314" y="1183"/>
                      </a:lnTo>
                      <a:cubicBezTo>
                        <a:pt x="3368" y="927"/>
                        <a:pt x="3468" y="682"/>
                        <a:pt x="3607" y="464"/>
                      </a:cubicBezTo>
                      <a:cubicBezTo>
                        <a:pt x="3641" y="384"/>
                        <a:pt x="3687" y="316"/>
                        <a:pt x="3744" y="247"/>
                      </a:cubicBezTo>
                      <a:cubicBezTo>
                        <a:pt x="3790" y="190"/>
                        <a:pt x="3847" y="133"/>
                        <a:pt x="3915" y="99"/>
                      </a:cubicBezTo>
                      <a:close/>
                      <a:moveTo>
                        <a:pt x="1233" y="464"/>
                      </a:moveTo>
                      <a:cubicBezTo>
                        <a:pt x="1245" y="498"/>
                        <a:pt x="1256" y="521"/>
                        <a:pt x="1256" y="555"/>
                      </a:cubicBezTo>
                      <a:cubicBezTo>
                        <a:pt x="1256" y="601"/>
                        <a:pt x="1256" y="647"/>
                        <a:pt x="1256" y="681"/>
                      </a:cubicBezTo>
                      <a:cubicBezTo>
                        <a:pt x="1233" y="852"/>
                        <a:pt x="1199" y="1023"/>
                        <a:pt x="1154" y="1195"/>
                      </a:cubicBezTo>
                      <a:cubicBezTo>
                        <a:pt x="1107" y="1363"/>
                        <a:pt x="1049" y="1528"/>
                        <a:pt x="982" y="1690"/>
                      </a:cubicBezTo>
                      <a:lnTo>
                        <a:pt x="982" y="1690"/>
                      </a:lnTo>
                      <a:cubicBezTo>
                        <a:pt x="977" y="1658"/>
                        <a:pt x="973" y="1626"/>
                        <a:pt x="971" y="1594"/>
                      </a:cubicBezTo>
                      <a:cubicBezTo>
                        <a:pt x="948" y="1423"/>
                        <a:pt x="960" y="1240"/>
                        <a:pt x="982" y="1080"/>
                      </a:cubicBezTo>
                      <a:cubicBezTo>
                        <a:pt x="994" y="909"/>
                        <a:pt x="1039" y="738"/>
                        <a:pt x="1119" y="590"/>
                      </a:cubicBezTo>
                      <a:cubicBezTo>
                        <a:pt x="1131" y="555"/>
                        <a:pt x="1154" y="521"/>
                        <a:pt x="1176" y="487"/>
                      </a:cubicBezTo>
                      <a:cubicBezTo>
                        <a:pt x="1188" y="476"/>
                        <a:pt x="1199" y="476"/>
                        <a:pt x="1222" y="464"/>
                      </a:cubicBezTo>
                      <a:close/>
                      <a:moveTo>
                        <a:pt x="3939" y="0"/>
                      </a:moveTo>
                      <a:cubicBezTo>
                        <a:pt x="3923" y="0"/>
                        <a:pt x="3907" y="3"/>
                        <a:pt x="3892" y="8"/>
                      </a:cubicBezTo>
                      <a:cubicBezTo>
                        <a:pt x="3813" y="53"/>
                        <a:pt x="3733" y="122"/>
                        <a:pt x="3676" y="202"/>
                      </a:cubicBezTo>
                      <a:cubicBezTo>
                        <a:pt x="3619" y="270"/>
                        <a:pt x="3573" y="339"/>
                        <a:pt x="3527" y="418"/>
                      </a:cubicBezTo>
                      <a:cubicBezTo>
                        <a:pt x="3350" y="700"/>
                        <a:pt x="3239" y="1011"/>
                        <a:pt x="3187" y="1333"/>
                      </a:cubicBezTo>
                      <a:lnTo>
                        <a:pt x="3187" y="1333"/>
                      </a:lnTo>
                      <a:cubicBezTo>
                        <a:pt x="2964" y="1585"/>
                        <a:pt x="2720" y="1806"/>
                        <a:pt x="2443" y="2005"/>
                      </a:cubicBezTo>
                      <a:cubicBezTo>
                        <a:pt x="2306" y="2107"/>
                        <a:pt x="2158" y="2187"/>
                        <a:pt x="1998" y="2256"/>
                      </a:cubicBezTo>
                      <a:cubicBezTo>
                        <a:pt x="1865" y="2303"/>
                        <a:pt x="1724" y="2327"/>
                        <a:pt x="1588" y="2327"/>
                      </a:cubicBezTo>
                      <a:cubicBezTo>
                        <a:pt x="1561" y="2327"/>
                        <a:pt x="1534" y="2326"/>
                        <a:pt x="1507" y="2324"/>
                      </a:cubicBezTo>
                      <a:cubicBezTo>
                        <a:pt x="1336" y="2302"/>
                        <a:pt x="1199" y="2210"/>
                        <a:pt x="1119" y="2062"/>
                      </a:cubicBezTo>
                      <a:cubicBezTo>
                        <a:pt x="1076" y="1992"/>
                        <a:pt x="1043" y="1919"/>
                        <a:pt x="1019" y="1845"/>
                      </a:cubicBezTo>
                      <a:lnTo>
                        <a:pt x="1019" y="1845"/>
                      </a:lnTo>
                      <a:cubicBezTo>
                        <a:pt x="1107" y="1642"/>
                        <a:pt x="1180" y="1432"/>
                        <a:pt x="1245" y="1217"/>
                      </a:cubicBezTo>
                      <a:cubicBezTo>
                        <a:pt x="1291" y="1046"/>
                        <a:pt x="1325" y="875"/>
                        <a:pt x="1348" y="692"/>
                      </a:cubicBezTo>
                      <a:cubicBezTo>
                        <a:pt x="1348" y="647"/>
                        <a:pt x="1348" y="601"/>
                        <a:pt x="1348" y="555"/>
                      </a:cubicBezTo>
                      <a:cubicBezTo>
                        <a:pt x="1348" y="498"/>
                        <a:pt x="1325" y="441"/>
                        <a:pt x="1302" y="396"/>
                      </a:cubicBezTo>
                      <a:cubicBezTo>
                        <a:pt x="1277" y="379"/>
                        <a:pt x="1246" y="368"/>
                        <a:pt x="1217" y="368"/>
                      </a:cubicBezTo>
                      <a:cubicBezTo>
                        <a:pt x="1207" y="368"/>
                        <a:pt x="1197" y="370"/>
                        <a:pt x="1188" y="373"/>
                      </a:cubicBezTo>
                      <a:cubicBezTo>
                        <a:pt x="1165" y="384"/>
                        <a:pt x="1142" y="396"/>
                        <a:pt x="1119" y="418"/>
                      </a:cubicBezTo>
                      <a:cubicBezTo>
                        <a:pt x="1085" y="453"/>
                        <a:pt x="1062" y="498"/>
                        <a:pt x="1039" y="544"/>
                      </a:cubicBezTo>
                      <a:cubicBezTo>
                        <a:pt x="960" y="704"/>
                        <a:pt x="914" y="875"/>
                        <a:pt x="891" y="1058"/>
                      </a:cubicBezTo>
                      <a:cubicBezTo>
                        <a:pt x="868" y="1240"/>
                        <a:pt x="868" y="1411"/>
                        <a:pt x="891" y="1594"/>
                      </a:cubicBezTo>
                      <a:cubicBezTo>
                        <a:pt x="896" y="1670"/>
                        <a:pt x="908" y="1744"/>
                        <a:pt x="928" y="1816"/>
                      </a:cubicBezTo>
                      <a:lnTo>
                        <a:pt x="928" y="1816"/>
                      </a:lnTo>
                      <a:cubicBezTo>
                        <a:pt x="878" y="1930"/>
                        <a:pt x="823" y="2042"/>
                        <a:pt x="766" y="2153"/>
                      </a:cubicBezTo>
                      <a:cubicBezTo>
                        <a:pt x="686" y="2302"/>
                        <a:pt x="583" y="2438"/>
                        <a:pt x="469" y="2575"/>
                      </a:cubicBezTo>
                      <a:cubicBezTo>
                        <a:pt x="366" y="2701"/>
                        <a:pt x="218" y="2781"/>
                        <a:pt x="58" y="2792"/>
                      </a:cubicBezTo>
                      <a:cubicBezTo>
                        <a:pt x="24" y="2792"/>
                        <a:pt x="1" y="2815"/>
                        <a:pt x="1" y="2849"/>
                      </a:cubicBezTo>
                      <a:cubicBezTo>
                        <a:pt x="1" y="2872"/>
                        <a:pt x="24" y="2895"/>
                        <a:pt x="58" y="2895"/>
                      </a:cubicBezTo>
                      <a:cubicBezTo>
                        <a:pt x="241" y="2884"/>
                        <a:pt x="423" y="2781"/>
                        <a:pt x="537" y="2644"/>
                      </a:cubicBezTo>
                      <a:cubicBezTo>
                        <a:pt x="663" y="2507"/>
                        <a:pt x="766" y="2359"/>
                        <a:pt x="845" y="2199"/>
                      </a:cubicBezTo>
                      <a:cubicBezTo>
                        <a:pt x="891" y="2117"/>
                        <a:pt x="933" y="2033"/>
                        <a:pt x="973" y="1948"/>
                      </a:cubicBezTo>
                      <a:lnTo>
                        <a:pt x="973" y="1948"/>
                      </a:lnTo>
                      <a:cubicBezTo>
                        <a:pt x="995" y="2002"/>
                        <a:pt x="1021" y="2055"/>
                        <a:pt x="1051" y="2107"/>
                      </a:cubicBezTo>
                      <a:cubicBezTo>
                        <a:pt x="1142" y="2279"/>
                        <a:pt x="1313" y="2393"/>
                        <a:pt x="1507" y="2416"/>
                      </a:cubicBezTo>
                      <a:cubicBezTo>
                        <a:pt x="1537" y="2417"/>
                        <a:pt x="1567" y="2418"/>
                        <a:pt x="1596" y="2418"/>
                      </a:cubicBezTo>
                      <a:cubicBezTo>
                        <a:pt x="1749" y="2418"/>
                        <a:pt x="1900" y="2393"/>
                        <a:pt x="2044" y="2336"/>
                      </a:cubicBezTo>
                      <a:cubicBezTo>
                        <a:pt x="2203" y="2267"/>
                        <a:pt x="2363" y="2176"/>
                        <a:pt x="2512" y="2073"/>
                      </a:cubicBezTo>
                      <a:cubicBezTo>
                        <a:pt x="2749" y="1902"/>
                        <a:pt x="2971" y="1707"/>
                        <a:pt x="3171" y="1495"/>
                      </a:cubicBezTo>
                      <a:lnTo>
                        <a:pt x="3171" y="1495"/>
                      </a:lnTo>
                      <a:cubicBezTo>
                        <a:pt x="3169" y="1653"/>
                        <a:pt x="3192" y="1811"/>
                        <a:pt x="3242" y="1959"/>
                      </a:cubicBezTo>
                      <a:cubicBezTo>
                        <a:pt x="3299" y="2142"/>
                        <a:pt x="3413" y="2290"/>
                        <a:pt x="3550" y="2416"/>
                      </a:cubicBezTo>
                      <a:cubicBezTo>
                        <a:pt x="3687" y="2530"/>
                        <a:pt x="3847" y="2621"/>
                        <a:pt x="4018" y="2678"/>
                      </a:cubicBezTo>
                      <a:cubicBezTo>
                        <a:pt x="4178" y="2747"/>
                        <a:pt x="4360" y="2792"/>
                        <a:pt x="4532" y="2815"/>
                      </a:cubicBezTo>
                      <a:cubicBezTo>
                        <a:pt x="4671" y="2835"/>
                        <a:pt x="4811" y="2844"/>
                        <a:pt x="4950" y="2844"/>
                      </a:cubicBezTo>
                      <a:cubicBezTo>
                        <a:pt x="5527" y="2844"/>
                        <a:pt x="6096" y="2686"/>
                        <a:pt x="6620" y="2484"/>
                      </a:cubicBezTo>
                      <a:cubicBezTo>
                        <a:pt x="7271" y="2222"/>
                        <a:pt x="7898" y="1879"/>
                        <a:pt x="8469" y="1468"/>
                      </a:cubicBezTo>
                      <a:lnTo>
                        <a:pt x="8480" y="1457"/>
                      </a:lnTo>
                      <a:cubicBezTo>
                        <a:pt x="8520" y="1427"/>
                        <a:pt x="8491" y="1373"/>
                        <a:pt x="8446" y="1373"/>
                      </a:cubicBezTo>
                      <a:cubicBezTo>
                        <a:pt x="8439" y="1373"/>
                        <a:pt x="8431" y="1374"/>
                        <a:pt x="8423" y="1377"/>
                      </a:cubicBezTo>
                      <a:cubicBezTo>
                        <a:pt x="7841" y="1754"/>
                        <a:pt x="7213" y="2073"/>
                        <a:pt x="6574" y="2336"/>
                      </a:cubicBezTo>
                      <a:cubicBezTo>
                        <a:pt x="6243" y="2461"/>
                        <a:pt x="5912" y="2553"/>
                        <a:pt x="5570" y="2621"/>
                      </a:cubicBezTo>
                      <a:cubicBezTo>
                        <a:pt x="5338" y="2677"/>
                        <a:pt x="5096" y="2705"/>
                        <a:pt x="4853" y="2705"/>
                      </a:cubicBezTo>
                      <a:cubicBezTo>
                        <a:pt x="4749" y="2705"/>
                        <a:pt x="4646" y="2700"/>
                        <a:pt x="4543" y="2690"/>
                      </a:cubicBezTo>
                      <a:cubicBezTo>
                        <a:pt x="4372" y="2678"/>
                        <a:pt x="4212" y="2632"/>
                        <a:pt x="4052" y="2575"/>
                      </a:cubicBezTo>
                      <a:cubicBezTo>
                        <a:pt x="3892" y="2518"/>
                        <a:pt x="3744" y="2438"/>
                        <a:pt x="3607" y="2324"/>
                      </a:cubicBezTo>
                      <a:cubicBezTo>
                        <a:pt x="3482" y="2222"/>
                        <a:pt x="3390" y="2073"/>
                        <a:pt x="3333" y="1925"/>
                      </a:cubicBezTo>
                      <a:cubicBezTo>
                        <a:pt x="3276" y="1765"/>
                        <a:pt x="3265" y="1594"/>
                        <a:pt x="3276" y="1423"/>
                      </a:cubicBezTo>
                      <a:cubicBezTo>
                        <a:pt x="3278" y="1406"/>
                        <a:pt x="3280" y="1389"/>
                        <a:pt x="3282" y="1372"/>
                      </a:cubicBezTo>
                      <a:lnTo>
                        <a:pt x="3282" y="1372"/>
                      </a:lnTo>
                      <a:cubicBezTo>
                        <a:pt x="3284" y="1370"/>
                        <a:pt x="3286" y="1368"/>
                        <a:pt x="3288" y="1366"/>
                      </a:cubicBezTo>
                      <a:cubicBezTo>
                        <a:pt x="3527" y="1103"/>
                        <a:pt x="3733" y="818"/>
                        <a:pt x="3904" y="510"/>
                      </a:cubicBezTo>
                      <a:cubicBezTo>
                        <a:pt x="3950" y="430"/>
                        <a:pt x="3984" y="350"/>
                        <a:pt x="4018" y="259"/>
                      </a:cubicBezTo>
                      <a:cubicBezTo>
                        <a:pt x="4029" y="213"/>
                        <a:pt x="4041" y="167"/>
                        <a:pt x="4041" y="122"/>
                      </a:cubicBezTo>
                      <a:cubicBezTo>
                        <a:pt x="4041" y="76"/>
                        <a:pt x="4029" y="42"/>
                        <a:pt x="4007" y="19"/>
                      </a:cubicBezTo>
                      <a:cubicBezTo>
                        <a:pt x="3987" y="6"/>
                        <a:pt x="3963" y="0"/>
                        <a:pt x="3939" y="0"/>
                      </a:cubicBezTo>
                      <a:close/>
                    </a:path>
                  </a:pathLst>
                </a:custGeom>
                <a:solidFill>
                  <a:srgbClr val="271C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3"/>
                <p:cNvSpPr/>
                <p:nvPr/>
              </p:nvSpPr>
              <p:spPr>
                <a:xfrm>
                  <a:off x="4918976" y="3386117"/>
                  <a:ext cx="69079" cy="7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2579" extrusionOk="0">
                      <a:moveTo>
                        <a:pt x="1120" y="0"/>
                      </a:moveTo>
                      <a:cubicBezTo>
                        <a:pt x="785" y="0"/>
                        <a:pt x="503" y="102"/>
                        <a:pt x="503" y="102"/>
                      </a:cubicBezTo>
                      <a:lnTo>
                        <a:pt x="1" y="1883"/>
                      </a:lnTo>
                      <a:cubicBezTo>
                        <a:pt x="235" y="2336"/>
                        <a:pt x="687" y="2579"/>
                        <a:pt x="1122" y="2579"/>
                      </a:cubicBezTo>
                      <a:cubicBezTo>
                        <a:pt x="1707" y="2579"/>
                        <a:pt x="2260" y="2141"/>
                        <a:pt x="2215" y="1186"/>
                      </a:cubicBezTo>
                      <a:cubicBezTo>
                        <a:pt x="2175" y="204"/>
                        <a:pt x="1594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3"/>
                <p:cNvSpPr/>
                <p:nvPr/>
              </p:nvSpPr>
              <p:spPr>
                <a:xfrm>
                  <a:off x="4850293" y="3308298"/>
                  <a:ext cx="63824" cy="44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" h="1462" extrusionOk="0">
                      <a:moveTo>
                        <a:pt x="452" y="0"/>
                      </a:moveTo>
                      <a:cubicBezTo>
                        <a:pt x="276" y="0"/>
                        <a:pt x="176" y="96"/>
                        <a:pt x="115" y="230"/>
                      </a:cubicBezTo>
                      <a:cubicBezTo>
                        <a:pt x="1" y="469"/>
                        <a:pt x="183" y="835"/>
                        <a:pt x="628" y="1120"/>
                      </a:cubicBezTo>
                      <a:cubicBezTo>
                        <a:pt x="966" y="1336"/>
                        <a:pt x="1232" y="1461"/>
                        <a:pt x="1434" y="1461"/>
                      </a:cubicBezTo>
                      <a:cubicBezTo>
                        <a:pt x="1552" y="1461"/>
                        <a:pt x="1648" y="1418"/>
                        <a:pt x="1724" y="1325"/>
                      </a:cubicBezTo>
                      <a:cubicBezTo>
                        <a:pt x="1724" y="1325"/>
                        <a:pt x="2089" y="903"/>
                        <a:pt x="1301" y="378"/>
                      </a:cubicBezTo>
                      <a:cubicBezTo>
                        <a:pt x="905" y="104"/>
                        <a:pt x="637" y="0"/>
                        <a:pt x="452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3"/>
                <p:cNvSpPr/>
                <p:nvPr/>
              </p:nvSpPr>
              <p:spPr>
                <a:xfrm>
                  <a:off x="4683627" y="3303715"/>
                  <a:ext cx="65230" cy="38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1259" extrusionOk="0">
                      <a:moveTo>
                        <a:pt x="1663" y="1"/>
                      </a:moveTo>
                      <a:cubicBezTo>
                        <a:pt x="1486" y="1"/>
                        <a:pt x="1235" y="61"/>
                        <a:pt x="879" y="209"/>
                      </a:cubicBezTo>
                      <a:cubicBezTo>
                        <a:pt x="0" y="574"/>
                        <a:pt x="286" y="1065"/>
                        <a:pt x="286" y="1065"/>
                      </a:cubicBezTo>
                      <a:cubicBezTo>
                        <a:pt x="358" y="1198"/>
                        <a:pt x="485" y="1259"/>
                        <a:pt x="665" y="1259"/>
                      </a:cubicBezTo>
                      <a:cubicBezTo>
                        <a:pt x="854" y="1259"/>
                        <a:pt x="1101" y="1193"/>
                        <a:pt x="1404" y="1076"/>
                      </a:cubicBezTo>
                      <a:cubicBezTo>
                        <a:pt x="1895" y="871"/>
                        <a:pt x="2135" y="551"/>
                        <a:pt x="2066" y="300"/>
                      </a:cubicBezTo>
                      <a:cubicBezTo>
                        <a:pt x="2025" y="130"/>
                        <a:pt x="192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43"/>
                <p:cNvSpPr/>
                <p:nvPr/>
              </p:nvSpPr>
              <p:spPr>
                <a:xfrm>
                  <a:off x="4838439" y="3374935"/>
                  <a:ext cx="20959" cy="2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822" extrusionOk="0">
                      <a:moveTo>
                        <a:pt x="343" y="0"/>
                      </a:moveTo>
                      <a:cubicBezTo>
                        <a:pt x="149" y="0"/>
                        <a:pt x="0" y="183"/>
                        <a:pt x="0" y="411"/>
                      </a:cubicBezTo>
                      <a:cubicBezTo>
                        <a:pt x="0" y="639"/>
                        <a:pt x="149" y="822"/>
                        <a:pt x="343" y="822"/>
                      </a:cubicBezTo>
                      <a:cubicBezTo>
                        <a:pt x="525" y="822"/>
                        <a:pt x="685" y="639"/>
                        <a:pt x="685" y="411"/>
                      </a:cubicBezTo>
                      <a:cubicBezTo>
                        <a:pt x="685" y="183"/>
                        <a:pt x="525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43"/>
                <p:cNvSpPr/>
                <p:nvPr/>
              </p:nvSpPr>
              <p:spPr>
                <a:xfrm>
                  <a:off x="4712225" y="3371452"/>
                  <a:ext cx="20592" cy="25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834" extrusionOk="0">
                      <a:moveTo>
                        <a:pt x="343" y="0"/>
                      </a:moveTo>
                      <a:cubicBezTo>
                        <a:pt x="149" y="0"/>
                        <a:pt x="0" y="183"/>
                        <a:pt x="0" y="411"/>
                      </a:cubicBezTo>
                      <a:cubicBezTo>
                        <a:pt x="0" y="639"/>
                        <a:pt x="149" y="833"/>
                        <a:pt x="343" y="833"/>
                      </a:cubicBezTo>
                      <a:cubicBezTo>
                        <a:pt x="525" y="833"/>
                        <a:pt x="674" y="639"/>
                        <a:pt x="674" y="411"/>
                      </a:cubicBezTo>
                      <a:cubicBezTo>
                        <a:pt x="674" y="183"/>
                        <a:pt x="525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43"/>
                <p:cNvSpPr/>
                <p:nvPr/>
              </p:nvSpPr>
              <p:spPr>
                <a:xfrm>
                  <a:off x="4923528" y="3402005"/>
                  <a:ext cx="55453" cy="4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1463" extrusionOk="0">
                      <a:moveTo>
                        <a:pt x="1095" y="0"/>
                      </a:moveTo>
                      <a:cubicBezTo>
                        <a:pt x="925" y="0"/>
                        <a:pt x="757" y="59"/>
                        <a:pt x="616" y="164"/>
                      </a:cubicBezTo>
                      <a:cubicBezTo>
                        <a:pt x="0" y="564"/>
                        <a:pt x="388" y="1420"/>
                        <a:pt x="388" y="1431"/>
                      </a:cubicBezTo>
                      <a:cubicBezTo>
                        <a:pt x="388" y="1442"/>
                        <a:pt x="411" y="1454"/>
                        <a:pt x="422" y="1454"/>
                      </a:cubicBezTo>
                      <a:cubicBezTo>
                        <a:pt x="422" y="1460"/>
                        <a:pt x="425" y="1462"/>
                        <a:pt x="428" y="1462"/>
                      </a:cubicBezTo>
                      <a:cubicBezTo>
                        <a:pt x="431" y="1462"/>
                        <a:pt x="434" y="1460"/>
                        <a:pt x="434" y="1454"/>
                      </a:cubicBezTo>
                      <a:cubicBezTo>
                        <a:pt x="457" y="1454"/>
                        <a:pt x="457" y="1431"/>
                        <a:pt x="457" y="1420"/>
                      </a:cubicBezTo>
                      <a:cubicBezTo>
                        <a:pt x="457" y="1408"/>
                        <a:pt x="91" y="598"/>
                        <a:pt x="651" y="221"/>
                      </a:cubicBezTo>
                      <a:cubicBezTo>
                        <a:pt x="785" y="123"/>
                        <a:pt x="941" y="73"/>
                        <a:pt x="1101" y="73"/>
                      </a:cubicBezTo>
                      <a:cubicBezTo>
                        <a:pt x="1145" y="73"/>
                        <a:pt x="1189" y="77"/>
                        <a:pt x="1233" y="84"/>
                      </a:cubicBezTo>
                      <a:cubicBezTo>
                        <a:pt x="1449" y="141"/>
                        <a:pt x="1632" y="278"/>
                        <a:pt x="1746" y="461"/>
                      </a:cubicBezTo>
                      <a:cubicBezTo>
                        <a:pt x="1753" y="474"/>
                        <a:pt x="1763" y="480"/>
                        <a:pt x="1773" y="480"/>
                      </a:cubicBezTo>
                      <a:cubicBezTo>
                        <a:pt x="1780" y="480"/>
                        <a:pt x="1787" y="477"/>
                        <a:pt x="1792" y="472"/>
                      </a:cubicBezTo>
                      <a:cubicBezTo>
                        <a:pt x="1815" y="461"/>
                        <a:pt x="1815" y="450"/>
                        <a:pt x="1815" y="427"/>
                      </a:cubicBezTo>
                      <a:cubicBezTo>
                        <a:pt x="1678" y="221"/>
                        <a:pt x="1484" y="84"/>
                        <a:pt x="1244" y="16"/>
                      </a:cubicBezTo>
                      <a:cubicBezTo>
                        <a:pt x="1195" y="5"/>
                        <a:pt x="1145" y="0"/>
                        <a:pt x="1095" y="0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43"/>
                <p:cNvSpPr/>
                <p:nvPr/>
              </p:nvSpPr>
              <p:spPr>
                <a:xfrm>
                  <a:off x="4931411" y="3419053"/>
                  <a:ext cx="31530" cy="7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" h="246" extrusionOk="0">
                      <a:moveTo>
                        <a:pt x="472" y="1"/>
                      </a:moveTo>
                      <a:cubicBezTo>
                        <a:pt x="325" y="1"/>
                        <a:pt x="168" y="47"/>
                        <a:pt x="27" y="188"/>
                      </a:cubicBezTo>
                      <a:cubicBezTo>
                        <a:pt x="1" y="206"/>
                        <a:pt x="29" y="245"/>
                        <a:pt x="54" y="245"/>
                      </a:cubicBezTo>
                      <a:cubicBezTo>
                        <a:pt x="61" y="245"/>
                        <a:pt x="68" y="241"/>
                        <a:pt x="73" y="234"/>
                      </a:cubicBezTo>
                      <a:cubicBezTo>
                        <a:pt x="199" y="108"/>
                        <a:pt x="341" y="67"/>
                        <a:pt x="474" y="67"/>
                      </a:cubicBezTo>
                      <a:cubicBezTo>
                        <a:pt x="741" y="67"/>
                        <a:pt x="975" y="234"/>
                        <a:pt x="975" y="234"/>
                      </a:cubicBezTo>
                      <a:cubicBezTo>
                        <a:pt x="986" y="234"/>
                        <a:pt x="986" y="245"/>
                        <a:pt x="997" y="245"/>
                      </a:cubicBezTo>
                      <a:cubicBezTo>
                        <a:pt x="997" y="245"/>
                        <a:pt x="1009" y="234"/>
                        <a:pt x="1020" y="234"/>
                      </a:cubicBezTo>
                      <a:cubicBezTo>
                        <a:pt x="1032" y="211"/>
                        <a:pt x="1032" y="200"/>
                        <a:pt x="1020" y="188"/>
                      </a:cubicBezTo>
                      <a:cubicBezTo>
                        <a:pt x="1020" y="188"/>
                        <a:pt x="767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43"/>
                <p:cNvSpPr/>
                <p:nvPr/>
              </p:nvSpPr>
              <p:spPr>
                <a:xfrm>
                  <a:off x="4758604" y="3307290"/>
                  <a:ext cx="42560" cy="10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3459" extrusionOk="0">
                      <a:moveTo>
                        <a:pt x="1198" y="0"/>
                      </a:moveTo>
                      <a:cubicBezTo>
                        <a:pt x="1178" y="0"/>
                        <a:pt x="1158" y="12"/>
                        <a:pt x="1164" y="35"/>
                      </a:cubicBezTo>
                      <a:cubicBezTo>
                        <a:pt x="1210" y="628"/>
                        <a:pt x="1290" y="2191"/>
                        <a:pt x="1164" y="2385"/>
                      </a:cubicBezTo>
                      <a:cubicBezTo>
                        <a:pt x="1116" y="2456"/>
                        <a:pt x="1047" y="2490"/>
                        <a:pt x="956" y="2490"/>
                      </a:cubicBezTo>
                      <a:cubicBezTo>
                        <a:pt x="855" y="2490"/>
                        <a:pt x="727" y="2447"/>
                        <a:pt x="571" y="2363"/>
                      </a:cubicBezTo>
                      <a:lnTo>
                        <a:pt x="548" y="2351"/>
                      </a:lnTo>
                      <a:cubicBezTo>
                        <a:pt x="497" y="2315"/>
                        <a:pt x="438" y="2298"/>
                        <a:pt x="380" y="2298"/>
                      </a:cubicBezTo>
                      <a:cubicBezTo>
                        <a:pt x="309" y="2298"/>
                        <a:pt x="239" y="2324"/>
                        <a:pt x="183" y="2374"/>
                      </a:cubicBezTo>
                      <a:cubicBezTo>
                        <a:pt x="23" y="2568"/>
                        <a:pt x="0" y="2831"/>
                        <a:pt x="103" y="3047"/>
                      </a:cubicBezTo>
                      <a:cubicBezTo>
                        <a:pt x="206" y="3230"/>
                        <a:pt x="354" y="3367"/>
                        <a:pt x="536" y="3447"/>
                      </a:cubicBezTo>
                      <a:cubicBezTo>
                        <a:pt x="536" y="3458"/>
                        <a:pt x="548" y="3458"/>
                        <a:pt x="548" y="3458"/>
                      </a:cubicBezTo>
                      <a:cubicBezTo>
                        <a:pt x="571" y="3458"/>
                        <a:pt x="582" y="3447"/>
                        <a:pt x="582" y="3435"/>
                      </a:cubicBezTo>
                      <a:cubicBezTo>
                        <a:pt x="594" y="3424"/>
                        <a:pt x="582" y="3401"/>
                        <a:pt x="571" y="3390"/>
                      </a:cubicBezTo>
                      <a:cubicBezTo>
                        <a:pt x="400" y="3310"/>
                        <a:pt x="263" y="3184"/>
                        <a:pt x="171" y="3025"/>
                      </a:cubicBezTo>
                      <a:cubicBezTo>
                        <a:pt x="80" y="2831"/>
                        <a:pt x="103" y="2602"/>
                        <a:pt x="240" y="2431"/>
                      </a:cubicBezTo>
                      <a:cubicBezTo>
                        <a:pt x="283" y="2388"/>
                        <a:pt x="340" y="2368"/>
                        <a:pt x="397" y="2368"/>
                      </a:cubicBezTo>
                      <a:cubicBezTo>
                        <a:pt x="446" y="2368"/>
                        <a:pt x="495" y="2382"/>
                        <a:pt x="536" y="2408"/>
                      </a:cubicBezTo>
                      <a:lnTo>
                        <a:pt x="548" y="2420"/>
                      </a:lnTo>
                      <a:cubicBezTo>
                        <a:pt x="727" y="2524"/>
                        <a:pt x="864" y="2563"/>
                        <a:pt x="970" y="2563"/>
                      </a:cubicBezTo>
                      <a:cubicBezTo>
                        <a:pt x="1106" y="2563"/>
                        <a:pt x="1187" y="2497"/>
                        <a:pt x="1233" y="2420"/>
                      </a:cubicBezTo>
                      <a:cubicBezTo>
                        <a:pt x="1392" y="2180"/>
                        <a:pt x="1255" y="251"/>
                        <a:pt x="1233" y="35"/>
                      </a:cubicBezTo>
                      <a:cubicBezTo>
                        <a:pt x="1238" y="12"/>
                        <a:pt x="1218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43"/>
                <p:cNvSpPr/>
                <p:nvPr/>
              </p:nvSpPr>
              <p:spPr>
                <a:xfrm>
                  <a:off x="4761384" y="3431061"/>
                  <a:ext cx="48151" cy="18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595" extrusionOk="0">
                      <a:moveTo>
                        <a:pt x="1575" y="1"/>
                      </a:moveTo>
                      <a:cubicBezTo>
                        <a:pt x="1039" y="12"/>
                        <a:pt x="503" y="115"/>
                        <a:pt x="0" y="286"/>
                      </a:cubicBezTo>
                      <a:cubicBezTo>
                        <a:pt x="12" y="389"/>
                        <a:pt x="46" y="503"/>
                        <a:pt x="92" y="594"/>
                      </a:cubicBezTo>
                      <a:cubicBezTo>
                        <a:pt x="527" y="435"/>
                        <a:pt x="981" y="365"/>
                        <a:pt x="1446" y="365"/>
                      </a:cubicBezTo>
                      <a:cubicBezTo>
                        <a:pt x="1481" y="365"/>
                        <a:pt x="1517" y="365"/>
                        <a:pt x="1552" y="366"/>
                      </a:cubicBezTo>
                      <a:cubicBezTo>
                        <a:pt x="1575" y="252"/>
                        <a:pt x="1575" y="126"/>
                        <a:pt x="157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43"/>
                <p:cNvSpPr/>
                <p:nvPr/>
              </p:nvSpPr>
              <p:spPr>
                <a:xfrm>
                  <a:off x="4763829" y="3442182"/>
                  <a:ext cx="45004" cy="20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667" extrusionOk="0">
                      <a:moveTo>
                        <a:pt x="1366" y="1"/>
                      </a:moveTo>
                      <a:cubicBezTo>
                        <a:pt x="899" y="1"/>
                        <a:pt x="435" y="71"/>
                        <a:pt x="0" y="230"/>
                      </a:cubicBezTo>
                      <a:cubicBezTo>
                        <a:pt x="90" y="440"/>
                        <a:pt x="285" y="667"/>
                        <a:pt x="676" y="667"/>
                      </a:cubicBezTo>
                      <a:cubicBezTo>
                        <a:pt x="732" y="667"/>
                        <a:pt x="792" y="662"/>
                        <a:pt x="856" y="652"/>
                      </a:cubicBezTo>
                      <a:cubicBezTo>
                        <a:pt x="1278" y="595"/>
                        <a:pt x="1415" y="264"/>
                        <a:pt x="1472" y="2"/>
                      </a:cubicBezTo>
                      <a:cubicBezTo>
                        <a:pt x="1437" y="1"/>
                        <a:pt x="1401" y="1"/>
                        <a:pt x="1366" y="1"/>
                      </a:cubicBezTo>
                      <a:close/>
                    </a:path>
                  </a:pathLst>
                </a:custGeom>
                <a:solidFill>
                  <a:srgbClr val="B34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43"/>
                <p:cNvSpPr/>
                <p:nvPr/>
              </p:nvSpPr>
              <p:spPr>
                <a:xfrm>
                  <a:off x="4478251" y="3540563"/>
                  <a:ext cx="45707" cy="24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811" fill="none" extrusionOk="0">
                      <a:moveTo>
                        <a:pt x="1" y="810"/>
                      </a:moveTo>
                      <a:cubicBezTo>
                        <a:pt x="1" y="810"/>
                        <a:pt x="765" y="0"/>
                        <a:pt x="1496" y="388"/>
                      </a:cubicBezTo>
                    </a:path>
                  </a:pathLst>
                </a:custGeom>
                <a:noFill/>
                <a:ln w="1700" cap="rnd" cmpd="sng">
                  <a:solidFill>
                    <a:srgbClr val="6C4820"/>
                  </a:solidFill>
                  <a:prstDash val="solid"/>
                  <a:miter lim="1141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43"/>
                <p:cNvSpPr/>
                <p:nvPr/>
              </p:nvSpPr>
              <p:spPr>
                <a:xfrm>
                  <a:off x="4468138" y="3591464"/>
                  <a:ext cx="92421" cy="34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121" extrusionOk="0">
                      <a:moveTo>
                        <a:pt x="2899" y="0"/>
                      </a:moveTo>
                      <a:cubicBezTo>
                        <a:pt x="1964" y="594"/>
                        <a:pt x="12" y="628"/>
                        <a:pt x="12" y="628"/>
                      </a:cubicBezTo>
                      <a:cubicBezTo>
                        <a:pt x="12" y="628"/>
                        <a:pt x="1" y="799"/>
                        <a:pt x="1" y="1084"/>
                      </a:cubicBezTo>
                      <a:cubicBezTo>
                        <a:pt x="201" y="1108"/>
                        <a:pt x="402" y="1120"/>
                        <a:pt x="601" y="1120"/>
                      </a:cubicBezTo>
                      <a:cubicBezTo>
                        <a:pt x="1447" y="1120"/>
                        <a:pt x="2277" y="906"/>
                        <a:pt x="3025" y="491"/>
                      </a:cubicBezTo>
                      <a:lnTo>
                        <a:pt x="2899" y="0"/>
                      </a:ln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43"/>
                <p:cNvSpPr/>
                <p:nvPr/>
              </p:nvSpPr>
              <p:spPr>
                <a:xfrm>
                  <a:off x="4744641" y="3548568"/>
                  <a:ext cx="146469" cy="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4" h="1165" extrusionOk="0">
                      <a:moveTo>
                        <a:pt x="4349" y="1"/>
                      </a:moveTo>
                      <a:cubicBezTo>
                        <a:pt x="4349" y="1"/>
                        <a:pt x="3858" y="731"/>
                        <a:pt x="2260" y="731"/>
                      </a:cubicBezTo>
                      <a:cubicBezTo>
                        <a:pt x="754" y="731"/>
                        <a:pt x="491" y="12"/>
                        <a:pt x="491" y="12"/>
                      </a:cubicBezTo>
                      <a:cubicBezTo>
                        <a:pt x="491" y="12"/>
                        <a:pt x="263" y="69"/>
                        <a:pt x="1" y="138"/>
                      </a:cubicBezTo>
                      <a:cubicBezTo>
                        <a:pt x="297" y="560"/>
                        <a:pt x="971" y="1165"/>
                        <a:pt x="2272" y="1165"/>
                      </a:cubicBezTo>
                      <a:cubicBezTo>
                        <a:pt x="3744" y="1165"/>
                        <a:pt x="4463" y="560"/>
                        <a:pt x="4794" y="69"/>
                      </a:cubicBezTo>
                      <a:lnTo>
                        <a:pt x="4349" y="1"/>
                      </a:ln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43"/>
                <p:cNvSpPr/>
                <p:nvPr/>
              </p:nvSpPr>
              <p:spPr>
                <a:xfrm>
                  <a:off x="4468138" y="3550676"/>
                  <a:ext cx="625562" cy="43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313" extrusionOk="0">
                      <a:moveTo>
                        <a:pt x="13844" y="0"/>
                      </a:moveTo>
                      <a:cubicBezTo>
                        <a:pt x="13513" y="491"/>
                        <a:pt x="12794" y="1096"/>
                        <a:pt x="11322" y="1096"/>
                      </a:cubicBezTo>
                      <a:cubicBezTo>
                        <a:pt x="10021" y="1096"/>
                        <a:pt x="9347" y="491"/>
                        <a:pt x="9051" y="69"/>
                      </a:cubicBezTo>
                      <a:cubicBezTo>
                        <a:pt x="8822" y="126"/>
                        <a:pt x="8560" y="194"/>
                        <a:pt x="8389" y="263"/>
                      </a:cubicBezTo>
                      <a:cubicBezTo>
                        <a:pt x="7795" y="445"/>
                        <a:pt x="7247" y="753"/>
                        <a:pt x="6780" y="1175"/>
                      </a:cubicBezTo>
                      <a:cubicBezTo>
                        <a:pt x="5330" y="2419"/>
                        <a:pt x="3949" y="5466"/>
                        <a:pt x="3949" y="5466"/>
                      </a:cubicBezTo>
                      <a:lnTo>
                        <a:pt x="3025" y="1826"/>
                      </a:lnTo>
                      <a:cubicBezTo>
                        <a:pt x="2277" y="2241"/>
                        <a:pt x="1447" y="2455"/>
                        <a:pt x="601" y="2455"/>
                      </a:cubicBezTo>
                      <a:cubicBezTo>
                        <a:pt x="402" y="2455"/>
                        <a:pt x="201" y="2443"/>
                        <a:pt x="1" y="2419"/>
                      </a:cubicBezTo>
                      <a:lnTo>
                        <a:pt x="1" y="2419"/>
                      </a:lnTo>
                      <a:cubicBezTo>
                        <a:pt x="1" y="3914"/>
                        <a:pt x="183" y="8639"/>
                        <a:pt x="2671" y="9312"/>
                      </a:cubicBezTo>
                      <a:cubicBezTo>
                        <a:pt x="2913" y="9379"/>
                        <a:pt x="3148" y="9409"/>
                        <a:pt x="3376" y="9409"/>
                      </a:cubicBezTo>
                      <a:cubicBezTo>
                        <a:pt x="5930" y="9409"/>
                        <a:pt x="7555" y="5581"/>
                        <a:pt x="7556" y="5581"/>
                      </a:cubicBezTo>
                      <a:lnTo>
                        <a:pt x="7556" y="5581"/>
                      </a:lnTo>
                      <a:lnTo>
                        <a:pt x="7145" y="13307"/>
                      </a:lnTo>
                      <a:cubicBezTo>
                        <a:pt x="8481" y="14054"/>
                        <a:pt x="9968" y="14313"/>
                        <a:pt x="11385" y="14313"/>
                      </a:cubicBezTo>
                      <a:cubicBezTo>
                        <a:pt x="14553" y="14313"/>
                        <a:pt x="17370" y="13021"/>
                        <a:pt x="17370" y="13021"/>
                      </a:cubicBezTo>
                      <a:lnTo>
                        <a:pt x="16275" y="4976"/>
                      </a:lnTo>
                      <a:lnTo>
                        <a:pt x="16275" y="4976"/>
                      </a:lnTo>
                      <a:cubicBezTo>
                        <a:pt x="16275" y="4976"/>
                        <a:pt x="16925" y="7247"/>
                        <a:pt x="17416" y="9518"/>
                      </a:cubicBezTo>
                      <a:cubicBezTo>
                        <a:pt x="17587" y="10339"/>
                        <a:pt x="17724" y="12679"/>
                        <a:pt x="17781" y="13786"/>
                      </a:cubicBezTo>
                      <a:cubicBezTo>
                        <a:pt x="18515" y="13721"/>
                        <a:pt x="19220" y="13648"/>
                        <a:pt x="19925" y="13648"/>
                      </a:cubicBezTo>
                      <a:cubicBezTo>
                        <a:pt x="20085" y="13648"/>
                        <a:pt x="20245" y="13652"/>
                        <a:pt x="20406" y="13660"/>
                      </a:cubicBezTo>
                      <a:cubicBezTo>
                        <a:pt x="20474" y="12428"/>
                        <a:pt x="20440" y="9381"/>
                        <a:pt x="19242" y="5238"/>
                      </a:cubicBezTo>
                      <a:cubicBezTo>
                        <a:pt x="17964" y="776"/>
                        <a:pt x="15362" y="148"/>
                        <a:pt x="14437" y="69"/>
                      </a:cubicBezTo>
                      <a:cubicBezTo>
                        <a:pt x="14334" y="69"/>
                        <a:pt x="14083" y="34"/>
                        <a:pt x="13844" y="0"/>
                      </a:cubicBezTo>
                      <a:close/>
                    </a:path>
                  </a:pathLst>
                </a:custGeom>
                <a:solidFill>
                  <a:srgbClr val="4B8B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43"/>
                <p:cNvSpPr/>
                <p:nvPr/>
              </p:nvSpPr>
              <p:spPr>
                <a:xfrm>
                  <a:off x="5011734" y="3967664"/>
                  <a:ext cx="80231" cy="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770" extrusionOk="0">
                      <a:moveTo>
                        <a:pt x="2139" y="0"/>
                      </a:moveTo>
                      <a:cubicBezTo>
                        <a:pt x="1428" y="0"/>
                        <a:pt x="726" y="73"/>
                        <a:pt x="0" y="138"/>
                      </a:cubicBezTo>
                      <a:cubicBezTo>
                        <a:pt x="12" y="503"/>
                        <a:pt x="23" y="731"/>
                        <a:pt x="23" y="731"/>
                      </a:cubicBezTo>
                      <a:cubicBezTo>
                        <a:pt x="144" y="758"/>
                        <a:pt x="331" y="769"/>
                        <a:pt x="551" y="769"/>
                      </a:cubicBezTo>
                      <a:cubicBezTo>
                        <a:pt x="1351" y="769"/>
                        <a:pt x="2580" y="629"/>
                        <a:pt x="2580" y="629"/>
                      </a:cubicBezTo>
                      <a:cubicBezTo>
                        <a:pt x="2580" y="629"/>
                        <a:pt x="2602" y="412"/>
                        <a:pt x="2625" y="12"/>
                      </a:cubicBezTo>
                      <a:cubicBezTo>
                        <a:pt x="2462" y="4"/>
                        <a:pt x="2300" y="0"/>
                        <a:pt x="2139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43"/>
                <p:cNvSpPr/>
                <p:nvPr/>
              </p:nvSpPr>
              <p:spPr>
                <a:xfrm>
                  <a:off x="4863553" y="3855504"/>
                  <a:ext cx="57561" cy="41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344" extrusionOk="0">
                      <a:moveTo>
                        <a:pt x="1843" y="0"/>
                      </a:moveTo>
                      <a:cubicBezTo>
                        <a:pt x="1835" y="0"/>
                        <a:pt x="1826" y="3"/>
                        <a:pt x="1815" y="9"/>
                      </a:cubicBezTo>
                      <a:cubicBezTo>
                        <a:pt x="1244" y="465"/>
                        <a:pt x="639" y="887"/>
                        <a:pt x="23" y="1275"/>
                      </a:cubicBezTo>
                      <a:cubicBezTo>
                        <a:pt x="0" y="1287"/>
                        <a:pt x="0" y="1310"/>
                        <a:pt x="12" y="1321"/>
                      </a:cubicBezTo>
                      <a:cubicBezTo>
                        <a:pt x="12" y="1332"/>
                        <a:pt x="23" y="1344"/>
                        <a:pt x="34" y="1344"/>
                      </a:cubicBezTo>
                      <a:cubicBezTo>
                        <a:pt x="46" y="1344"/>
                        <a:pt x="57" y="1344"/>
                        <a:pt x="69" y="1332"/>
                      </a:cubicBezTo>
                      <a:cubicBezTo>
                        <a:pt x="685" y="944"/>
                        <a:pt x="1290" y="511"/>
                        <a:pt x="1872" y="54"/>
                      </a:cubicBezTo>
                      <a:cubicBezTo>
                        <a:pt x="1883" y="43"/>
                        <a:pt x="1883" y="20"/>
                        <a:pt x="1872" y="9"/>
                      </a:cubicBezTo>
                      <a:cubicBezTo>
                        <a:pt x="1860" y="3"/>
                        <a:pt x="1852" y="0"/>
                        <a:pt x="1843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3"/>
                <p:cNvSpPr/>
                <p:nvPr/>
              </p:nvSpPr>
              <p:spPr>
                <a:xfrm>
                  <a:off x="4893189" y="3869619"/>
                  <a:ext cx="64680" cy="5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1887" extrusionOk="0">
                      <a:moveTo>
                        <a:pt x="2078" y="0"/>
                      </a:moveTo>
                      <a:cubicBezTo>
                        <a:pt x="2070" y="0"/>
                        <a:pt x="2061" y="5"/>
                        <a:pt x="2054" y="15"/>
                      </a:cubicBezTo>
                      <a:cubicBezTo>
                        <a:pt x="1438" y="688"/>
                        <a:pt x="753" y="1293"/>
                        <a:pt x="23" y="1818"/>
                      </a:cubicBezTo>
                      <a:cubicBezTo>
                        <a:pt x="0" y="1829"/>
                        <a:pt x="0" y="1852"/>
                        <a:pt x="12" y="1863"/>
                      </a:cubicBezTo>
                      <a:cubicBezTo>
                        <a:pt x="12" y="1875"/>
                        <a:pt x="23" y="1886"/>
                        <a:pt x="34" y="1886"/>
                      </a:cubicBezTo>
                      <a:cubicBezTo>
                        <a:pt x="46" y="1875"/>
                        <a:pt x="46" y="1875"/>
                        <a:pt x="57" y="1875"/>
                      </a:cubicBezTo>
                      <a:cubicBezTo>
                        <a:pt x="799" y="1338"/>
                        <a:pt x="1484" y="734"/>
                        <a:pt x="2100" y="49"/>
                      </a:cubicBezTo>
                      <a:cubicBezTo>
                        <a:pt x="2116" y="25"/>
                        <a:pt x="2098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3"/>
                <p:cNvSpPr/>
                <p:nvPr/>
              </p:nvSpPr>
              <p:spPr>
                <a:xfrm>
                  <a:off x="4696185" y="3558070"/>
                  <a:ext cx="35930" cy="15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4962" extrusionOk="0">
                      <a:moveTo>
                        <a:pt x="1130" y="1"/>
                      </a:moveTo>
                      <a:cubicBezTo>
                        <a:pt x="1122" y="1"/>
                        <a:pt x="1113" y="3"/>
                        <a:pt x="1107" y="9"/>
                      </a:cubicBezTo>
                      <a:cubicBezTo>
                        <a:pt x="1096" y="32"/>
                        <a:pt x="0" y="1561"/>
                        <a:pt x="0" y="3136"/>
                      </a:cubicBezTo>
                      <a:lnTo>
                        <a:pt x="0" y="4962"/>
                      </a:lnTo>
                      <a:lnTo>
                        <a:pt x="69" y="4962"/>
                      </a:lnTo>
                      <a:lnTo>
                        <a:pt x="69" y="3136"/>
                      </a:lnTo>
                      <a:cubicBezTo>
                        <a:pt x="57" y="1584"/>
                        <a:pt x="1153" y="66"/>
                        <a:pt x="1164" y="55"/>
                      </a:cubicBezTo>
                      <a:cubicBezTo>
                        <a:pt x="1176" y="32"/>
                        <a:pt x="1164" y="21"/>
                        <a:pt x="1153" y="9"/>
                      </a:cubicBezTo>
                      <a:cubicBezTo>
                        <a:pt x="1147" y="3"/>
                        <a:pt x="1139" y="1"/>
                        <a:pt x="1130" y="1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43"/>
                <p:cNvSpPr/>
                <p:nvPr/>
              </p:nvSpPr>
              <p:spPr>
                <a:xfrm>
                  <a:off x="4900858" y="3557734"/>
                  <a:ext cx="61044" cy="13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4334" extrusionOk="0">
                      <a:moveTo>
                        <a:pt x="35" y="0"/>
                      </a:moveTo>
                      <a:cubicBezTo>
                        <a:pt x="26" y="0"/>
                        <a:pt x="17" y="3"/>
                        <a:pt x="12" y="9"/>
                      </a:cubicBezTo>
                      <a:cubicBezTo>
                        <a:pt x="0" y="32"/>
                        <a:pt x="0" y="43"/>
                        <a:pt x="12" y="66"/>
                      </a:cubicBezTo>
                      <a:cubicBezTo>
                        <a:pt x="35" y="77"/>
                        <a:pt x="1381" y="1572"/>
                        <a:pt x="1552" y="2519"/>
                      </a:cubicBezTo>
                      <a:cubicBezTo>
                        <a:pt x="1621" y="2942"/>
                        <a:pt x="1929" y="4288"/>
                        <a:pt x="1929" y="4311"/>
                      </a:cubicBezTo>
                      <a:cubicBezTo>
                        <a:pt x="1940" y="4322"/>
                        <a:pt x="1952" y="4334"/>
                        <a:pt x="1963" y="4334"/>
                      </a:cubicBezTo>
                      <a:lnTo>
                        <a:pt x="1975" y="4334"/>
                      </a:lnTo>
                      <a:cubicBezTo>
                        <a:pt x="1986" y="4322"/>
                        <a:pt x="1997" y="4300"/>
                        <a:pt x="1997" y="4288"/>
                      </a:cubicBezTo>
                      <a:cubicBezTo>
                        <a:pt x="1997" y="4277"/>
                        <a:pt x="1689" y="2930"/>
                        <a:pt x="1609" y="2497"/>
                      </a:cubicBezTo>
                      <a:cubicBezTo>
                        <a:pt x="1450" y="1538"/>
                        <a:pt x="114" y="77"/>
                        <a:pt x="57" y="9"/>
                      </a:cubicBezTo>
                      <a:cubicBezTo>
                        <a:pt x="52" y="3"/>
                        <a:pt x="43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43"/>
                <p:cNvSpPr/>
                <p:nvPr/>
              </p:nvSpPr>
              <p:spPr>
                <a:xfrm>
                  <a:off x="4691632" y="3935247"/>
                  <a:ext cx="301645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3" h="1142" extrusionOk="0">
                      <a:moveTo>
                        <a:pt x="9815" y="1"/>
                      </a:moveTo>
                      <a:cubicBezTo>
                        <a:pt x="7606" y="812"/>
                        <a:pt x="5710" y="1070"/>
                        <a:pt x="4193" y="1070"/>
                      </a:cubicBezTo>
                      <a:cubicBezTo>
                        <a:pt x="1571" y="1070"/>
                        <a:pt x="80" y="300"/>
                        <a:pt x="58" y="286"/>
                      </a:cubicBezTo>
                      <a:cubicBezTo>
                        <a:pt x="51" y="283"/>
                        <a:pt x="45" y="281"/>
                        <a:pt x="39" y="281"/>
                      </a:cubicBezTo>
                      <a:cubicBezTo>
                        <a:pt x="24" y="281"/>
                        <a:pt x="12" y="289"/>
                        <a:pt x="12" y="297"/>
                      </a:cubicBezTo>
                      <a:cubicBezTo>
                        <a:pt x="1" y="320"/>
                        <a:pt x="1" y="343"/>
                        <a:pt x="24" y="354"/>
                      </a:cubicBezTo>
                      <a:cubicBezTo>
                        <a:pt x="47" y="354"/>
                        <a:pt x="1553" y="1142"/>
                        <a:pt x="4201" y="1142"/>
                      </a:cubicBezTo>
                      <a:cubicBezTo>
                        <a:pt x="5718" y="1142"/>
                        <a:pt x="7624" y="879"/>
                        <a:pt x="9838" y="69"/>
                      </a:cubicBezTo>
                      <a:cubicBezTo>
                        <a:pt x="9861" y="58"/>
                        <a:pt x="9873" y="46"/>
                        <a:pt x="9861" y="23"/>
                      </a:cubicBezTo>
                      <a:cubicBezTo>
                        <a:pt x="9861" y="1"/>
                        <a:pt x="9838" y="1"/>
                        <a:pt x="9815" y="1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0" name="Google Shape;470;p43"/>
              <p:cNvSpPr/>
              <p:nvPr/>
            </p:nvSpPr>
            <p:spPr>
              <a:xfrm>
                <a:off x="2961832" y="3186157"/>
                <a:ext cx="766316" cy="613029"/>
              </a:xfrm>
              <a:custGeom>
                <a:avLst/>
                <a:gdLst/>
                <a:ahLst/>
                <a:cxnLst/>
                <a:rect l="l" t="t" r="r" b="b"/>
                <a:pathLst>
                  <a:path w="50607" h="40484" extrusionOk="0">
                    <a:moveTo>
                      <a:pt x="19753" y="1"/>
                    </a:moveTo>
                    <a:cubicBezTo>
                      <a:pt x="18527" y="1"/>
                      <a:pt x="17352" y="108"/>
                      <a:pt x="16277" y="329"/>
                    </a:cubicBezTo>
                    <a:cubicBezTo>
                      <a:pt x="9248" y="1754"/>
                      <a:pt x="3526" y="7545"/>
                      <a:pt x="1915" y="13757"/>
                    </a:cubicBezTo>
                    <a:cubicBezTo>
                      <a:pt x="0" y="20997"/>
                      <a:pt x="2732" y="28797"/>
                      <a:pt x="7823" y="34588"/>
                    </a:cubicBezTo>
                    <a:cubicBezTo>
                      <a:pt x="9879" y="36947"/>
                      <a:pt x="12447" y="39096"/>
                      <a:pt x="15623" y="39983"/>
                    </a:cubicBezTo>
                    <a:cubicBezTo>
                      <a:pt x="16891" y="40317"/>
                      <a:pt x="18207" y="40483"/>
                      <a:pt x="19519" y="40483"/>
                    </a:cubicBezTo>
                    <a:cubicBezTo>
                      <a:pt x="20043" y="40483"/>
                      <a:pt x="20568" y="40457"/>
                      <a:pt x="21088" y="40403"/>
                    </a:cubicBezTo>
                    <a:cubicBezTo>
                      <a:pt x="30219" y="39656"/>
                      <a:pt x="38393" y="32767"/>
                      <a:pt x="39887" y="24523"/>
                    </a:cubicBezTo>
                    <a:cubicBezTo>
                      <a:pt x="45679" y="24313"/>
                      <a:pt x="50607" y="18895"/>
                      <a:pt x="49719" y="13687"/>
                    </a:cubicBezTo>
                    <a:lnTo>
                      <a:pt x="49719" y="13687"/>
                    </a:lnTo>
                    <a:cubicBezTo>
                      <a:pt x="48958" y="15511"/>
                      <a:pt x="46837" y="16733"/>
                      <a:pt x="44731" y="16733"/>
                    </a:cubicBezTo>
                    <a:cubicBezTo>
                      <a:pt x="44383" y="16733"/>
                      <a:pt x="44035" y="16699"/>
                      <a:pt x="43694" y="16630"/>
                    </a:cubicBezTo>
                    <a:cubicBezTo>
                      <a:pt x="41312" y="16139"/>
                      <a:pt x="39631" y="14248"/>
                      <a:pt x="38533" y="12263"/>
                    </a:cubicBezTo>
                    <a:cubicBezTo>
                      <a:pt x="37459" y="10278"/>
                      <a:pt x="36781" y="8129"/>
                      <a:pt x="35380" y="6284"/>
                    </a:cubicBezTo>
                    <a:cubicBezTo>
                      <a:pt x="32396" y="2357"/>
                      <a:pt x="25508" y="1"/>
                      <a:pt x="19753" y="1"/>
                    </a:cubicBezTo>
                    <a:close/>
                  </a:path>
                </a:pathLst>
              </a:custGeom>
              <a:solidFill>
                <a:srgbClr val="A4B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3"/>
              <p:cNvSpPr/>
              <p:nvPr/>
            </p:nvSpPr>
            <p:spPr>
              <a:xfrm rot="2162831">
                <a:off x="5152708" y="2883516"/>
                <a:ext cx="625908" cy="579656"/>
              </a:xfrm>
              <a:custGeom>
                <a:avLst/>
                <a:gdLst/>
                <a:ahLst/>
                <a:cxnLst/>
                <a:rect l="l" t="t" r="r" b="b"/>
                <a:pathLst>
                  <a:path w="30990" h="28700" extrusionOk="0">
                    <a:moveTo>
                      <a:pt x="27259" y="1"/>
                    </a:moveTo>
                    <a:cubicBezTo>
                      <a:pt x="25757" y="1"/>
                      <a:pt x="23664" y="1003"/>
                      <a:pt x="22489" y="1470"/>
                    </a:cubicBezTo>
                    <a:cubicBezTo>
                      <a:pt x="15530" y="4319"/>
                      <a:pt x="9015" y="8102"/>
                      <a:pt x="3106" y="12726"/>
                    </a:cubicBezTo>
                    <a:cubicBezTo>
                      <a:pt x="2219" y="13403"/>
                      <a:pt x="1308" y="14174"/>
                      <a:pt x="958" y="15225"/>
                    </a:cubicBezTo>
                    <a:cubicBezTo>
                      <a:pt x="0" y="18144"/>
                      <a:pt x="2149" y="20806"/>
                      <a:pt x="4648" y="22581"/>
                    </a:cubicBezTo>
                    <a:cubicBezTo>
                      <a:pt x="7497" y="24589"/>
                      <a:pt x="8314" y="26504"/>
                      <a:pt x="11794" y="26621"/>
                    </a:cubicBezTo>
                    <a:cubicBezTo>
                      <a:pt x="11861" y="26623"/>
                      <a:pt x="11929" y="26624"/>
                      <a:pt x="11996" y="26624"/>
                    </a:cubicBezTo>
                    <a:cubicBezTo>
                      <a:pt x="13513" y="26624"/>
                      <a:pt x="14987" y="26132"/>
                      <a:pt x="16418" y="25640"/>
                    </a:cubicBezTo>
                    <a:lnTo>
                      <a:pt x="20925" y="24145"/>
                    </a:lnTo>
                    <a:lnTo>
                      <a:pt x="20925" y="24145"/>
                    </a:lnTo>
                    <a:cubicBezTo>
                      <a:pt x="21018" y="25710"/>
                      <a:pt x="21252" y="27205"/>
                      <a:pt x="20785" y="28699"/>
                    </a:cubicBezTo>
                    <a:cubicBezTo>
                      <a:pt x="22910" y="27392"/>
                      <a:pt x="24358" y="25220"/>
                      <a:pt x="24755" y="22744"/>
                    </a:cubicBezTo>
                    <a:cubicBezTo>
                      <a:pt x="27884" y="20969"/>
                      <a:pt x="30243" y="17747"/>
                      <a:pt x="30803" y="14174"/>
                    </a:cubicBezTo>
                    <a:cubicBezTo>
                      <a:pt x="30943" y="12983"/>
                      <a:pt x="30990" y="11768"/>
                      <a:pt x="30920" y="10554"/>
                    </a:cubicBezTo>
                    <a:cubicBezTo>
                      <a:pt x="30850" y="8732"/>
                      <a:pt x="30686" y="6934"/>
                      <a:pt x="30430" y="5159"/>
                    </a:cubicBezTo>
                    <a:cubicBezTo>
                      <a:pt x="30173" y="3455"/>
                      <a:pt x="29776" y="1656"/>
                      <a:pt x="28561" y="442"/>
                    </a:cubicBezTo>
                    <a:cubicBezTo>
                      <a:pt x="28245" y="125"/>
                      <a:pt x="27789" y="1"/>
                      <a:pt x="27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3" name="Google Shape;473;p43"/>
          <p:cNvSpPr txBox="1">
            <a:spLocks noGrp="1"/>
          </p:cNvSpPr>
          <p:nvPr>
            <p:ph type="subTitle" idx="3"/>
          </p:nvPr>
        </p:nvSpPr>
        <p:spPr>
          <a:xfrm>
            <a:off x="6338331" y="595521"/>
            <a:ext cx="2578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500" dirty="0" smtClean="0"/>
              <a:t>LEITURA: </a:t>
            </a:r>
          </a:p>
          <a:p>
            <a:pPr marL="0" lvl="0" indent="0"/>
            <a:r>
              <a:rPr lang="pt-BR" sz="1500" dirty="0"/>
              <a:t>DOLZ, Joaquim; SCHNEUWLY, Bernard; HALLER, </a:t>
            </a:r>
            <a:r>
              <a:rPr lang="pt-BR" sz="1500" dirty="0" err="1"/>
              <a:t>Sylvie</a:t>
            </a:r>
            <a:r>
              <a:rPr lang="pt-BR" sz="1500" dirty="0"/>
              <a:t>. O oral como texto: como construir um objeto de </a:t>
            </a:r>
            <a:r>
              <a:rPr lang="pt-BR" sz="1500" dirty="0" smtClean="0"/>
              <a:t>ensino.</a:t>
            </a:r>
            <a:endParaRPr lang="pt-BR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54"/>
          <p:cNvGrpSpPr/>
          <p:nvPr/>
        </p:nvGrpSpPr>
        <p:grpSpPr>
          <a:xfrm>
            <a:off x="0" y="2558860"/>
            <a:ext cx="1095839" cy="2340480"/>
            <a:chOff x="1674563" y="2091269"/>
            <a:chExt cx="1095839" cy="2340480"/>
          </a:xfrm>
        </p:grpSpPr>
        <p:grpSp>
          <p:nvGrpSpPr>
            <p:cNvPr id="1275" name="Google Shape;1275;p54"/>
            <p:cNvGrpSpPr/>
            <p:nvPr/>
          </p:nvGrpSpPr>
          <p:grpSpPr>
            <a:xfrm>
              <a:off x="2025300" y="2998550"/>
              <a:ext cx="662846" cy="1433199"/>
              <a:chOff x="2025300" y="2998550"/>
              <a:chExt cx="662846" cy="1433199"/>
            </a:xfrm>
          </p:grpSpPr>
          <p:sp>
            <p:nvSpPr>
              <p:cNvPr id="1276" name="Google Shape;1276;p54"/>
              <p:cNvSpPr/>
              <p:nvPr/>
            </p:nvSpPr>
            <p:spPr>
              <a:xfrm>
                <a:off x="2025300" y="4293631"/>
                <a:ext cx="606036" cy="138117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81" y="3447"/>
                      <a:pt x="19481" y="2226"/>
                    </a:cubicBezTo>
                    <a:cubicBezTo>
                      <a:pt x="19481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4"/>
              <p:cNvSpPr/>
              <p:nvPr/>
            </p:nvSpPr>
            <p:spPr>
              <a:xfrm>
                <a:off x="2318182" y="3818988"/>
                <a:ext cx="189600" cy="56217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8072" extrusionOk="0">
                    <a:moveTo>
                      <a:pt x="4508" y="0"/>
                    </a:moveTo>
                    <a:lnTo>
                      <a:pt x="1" y="696"/>
                    </a:lnTo>
                    <a:lnTo>
                      <a:pt x="1347" y="16639"/>
                    </a:lnTo>
                    <a:cubicBezTo>
                      <a:pt x="979" y="17822"/>
                      <a:pt x="1618" y="18047"/>
                      <a:pt x="2155" y="18047"/>
                    </a:cubicBezTo>
                    <a:cubicBezTo>
                      <a:pt x="2483" y="18047"/>
                      <a:pt x="2774" y="17963"/>
                      <a:pt x="2774" y="17963"/>
                    </a:cubicBezTo>
                    <a:cubicBezTo>
                      <a:pt x="2774" y="17963"/>
                      <a:pt x="3791" y="18071"/>
                      <a:pt x="4700" y="18071"/>
                    </a:cubicBezTo>
                    <a:cubicBezTo>
                      <a:pt x="5433" y="18071"/>
                      <a:pt x="6095" y="18001"/>
                      <a:pt x="6095" y="17746"/>
                    </a:cubicBezTo>
                    <a:cubicBezTo>
                      <a:pt x="6095" y="17164"/>
                      <a:pt x="3196" y="16114"/>
                      <a:pt x="3196" y="16114"/>
                    </a:cubicBezTo>
                    <a:cubicBezTo>
                      <a:pt x="3664" y="12154"/>
                      <a:pt x="4508" y="0"/>
                      <a:pt x="450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4"/>
              <p:cNvSpPr/>
              <p:nvPr/>
            </p:nvSpPr>
            <p:spPr>
              <a:xfrm>
                <a:off x="2131814" y="3754781"/>
                <a:ext cx="171371" cy="630020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0253" extrusionOk="0">
                    <a:moveTo>
                      <a:pt x="5227" y="1"/>
                    </a:moveTo>
                    <a:cubicBezTo>
                      <a:pt x="4323" y="1"/>
                      <a:pt x="1495" y="2064"/>
                      <a:pt x="1495" y="2064"/>
                    </a:cubicBezTo>
                    <a:cubicBezTo>
                      <a:pt x="1495" y="2064"/>
                      <a:pt x="2340" y="14355"/>
                      <a:pt x="2819" y="18315"/>
                    </a:cubicBezTo>
                    <a:cubicBezTo>
                      <a:pt x="2819" y="18315"/>
                      <a:pt x="0" y="19331"/>
                      <a:pt x="0" y="19913"/>
                    </a:cubicBezTo>
                    <a:cubicBezTo>
                      <a:pt x="0" y="20180"/>
                      <a:pt x="682" y="20252"/>
                      <a:pt x="1419" y="20252"/>
                    </a:cubicBezTo>
                    <a:cubicBezTo>
                      <a:pt x="2286" y="20252"/>
                      <a:pt x="3230" y="20152"/>
                      <a:pt x="3230" y="20152"/>
                    </a:cubicBezTo>
                    <a:cubicBezTo>
                      <a:pt x="3230" y="20152"/>
                      <a:pt x="3532" y="20243"/>
                      <a:pt x="3869" y="20243"/>
                    </a:cubicBezTo>
                    <a:cubicBezTo>
                      <a:pt x="4403" y="20243"/>
                      <a:pt x="5025" y="20016"/>
                      <a:pt x="4668" y="18840"/>
                    </a:cubicBezTo>
                    <a:cubicBezTo>
                      <a:pt x="4668" y="18840"/>
                      <a:pt x="5204" y="8090"/>
                      <a:pt x="5501" y="272"/>
                    </a:cubicBezTo>
                    <a:cubicBezTo>
                      <a:pt x="5508" y="81"/>
                      <a:pt x="5405" y="1"/>
                      <a:pt x="522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4"/>
              <p:cNvSpPr/>
              <p:nvPr/>
            </p:nvSpPr>
            <p:spPr>
              <a:xfrm>
                <a:off x="2126121" y="4345084"/>
                <a:ext cx="4227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43" extrusionOk="0">
                    <a:moveTo>
                      <a:pt x="1165" y="1"/>
                    </a:moveTo>
                    <a:cubicBezTo>
                      <a:pt x="274" y="435"/>
                      <a:pt x="1" y="857"/>
                      <a:pt x="1" y="857"/>
                    </a:cubicBezTo>
                    <a:cubicBezTo>
                      <a:pt x="1" y="857"/>
                      <a:pt x="35" y="994"/>
                      <a:pt x="1279" y="1142"/>
                    </a:cubicBezTo>
                    <a:cubicBezTo>
                      <a:pt x="1359" y="754"/>
                      <a:pt x="1324" y="355"/>
                      <a:pt x="1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4"/>
              <p:cNvSpPr/>
              <p:nvPr/>
            </p:nvSpPr>
            <p:spPr>
              <a:xfrm>
                <a:off x="2162331" y="4331241"/>
                <a:ext cx="120386" cy="53567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722" extrusionOk="0">
                    <a:moveTo>
                      <a:pt x="1187" y="1"/>
                    </a:moveTo>
                    <a:cubicBezTo>
                      <a:pt x="777" y="115"/>
                      <a:pt x="377" y="263"/>
                      <a:pt x="1" y="446"/>
                    </a:cubicBezTo>
                    <a:cubicBezTo>
                      <a:pt x="149" y="800"/>
                      <a:pt x="195" y="1199"/>
                      <a:pt x="115" y="1576"/>
                    </a:cubicBezTo>
                    <a:cubicBezTo>
                      <a:pt x="434" y="1610"/>
                      <a:pt x="834" y="1656"/>
                      <a:pt x="1336" y="1690"/>
                    </a:cubicBezTo>
                    <a:cubicBezTo>
                      <a:pt x="1626" y="1712"/>
                      <a:pt x="1883" y="1721"/>
                      <a:pt x="2111" y="1721"/>
                    </a:cubicBezTo>
                    <a:cubicBezTo>
                      <a:pt x="3790" y="1721"/>
                      <a:pt x="3869" y="1199"/>
                      <a:pt x="3869" y="1199"/>
                    </a:cubicBezTo>
                    <a:cubicBezTo>
                      <a:pt x="3869" y="834"/>
                      <a:pt x="3824" y="469"/>
                      <a:pt x="3732" y="115"/>
                    </a:cubicBezTo>
                    <a:cubicBezTo>
                      <a:pt x="3388" y="313"/>
                      <a:pt x="3022" y="382"/>
                      <a:pt x="2678" y="382"/>
                    </a:cubicBezTo>
                    <a:cubicBezTo>
                      <a:pt x="1872" y="382"/>
                      <a:pt x="1187" y="1"/>
                      <a:pt x="1187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4"/>
              <p:cNvSpPr/>
              <p:nvPr/>
            </p:nvSpPr>
            <p:spPr>
              <a:xfrm>
                <a:off x="2124690" y="4368539"/>
                <a:ext cx="1580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663" extrusionOk="0">
                    <a:moveTo>
                      <a:pt x="5079" y="0"/>
                    </a:moveTo>
                    <a:cubicBezTo>
                      <a:pt x="4179" y="230"/>
                      <a:pt x="3258" y="345"/>
                      <a:pt x="2339" y="345"/>
                    </a:cubicBezTo>
                    <a:cubicBezTo>
                      <a:pt x="1570" y="345"/>
                      <a:pt x="801" y="264"/>
                      <a:pt x="47" y="103"/>
                    </a:cubicBezTo>
                    <a:cubicBezTo>
                      <a:pt x="12" y="194"/>
                      <a:pt x="1" y="285"/>
                      <a:pt x="12" y="377"/>
                    </a:cubicBezTo>
                    <a:cubicBezTo>
                      <a:pt x="12" y="377"/>
                      <a:pt x="286" y="662"/>
                      <a:pt x="2420" y="662"/>
                    </a:cubicBezTo>
                    <a:cubicBezTo>
                      <a:pt x="4326" y="662"/>
                      <a:pt x="5022" y="400"/>
                      <a:pt x="5022" y="400"/>
                    </a:cubicBezTo>
                    <a:cubicBezTo>
                      <a:pt x="5045" y="263"/>
                      <a:pt x="5068" y="137"/>
                      <a:pt x="50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4"/>
              <p:cNvSpPr/>
              <p:nvPr/>
            </p:nvSpPr>
            <p:spPr>
              <a:xfrm>
                <a:off x="2176889" y="4337369"/>
                <a:ext cx="13874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3" extrusionOk="0">
                    <a:moveTo>
                      <a:pt x="35" y="1"/>
                    </a:moveTo>
                    <a:cubicBezTo>
                      <a:pt x="26" y="1"/>
                      <a:pt x="18" y="4"/>
                      <a:pt x="12" y="9"/>
                    </a:cubicBezTo>
                    <a:cubicBezTo>
                      <a:pt x="0" y="32"/>
                      <a:pt x="12" y="44"/>
                      <a:pt x="23" y="55"/>
                    </a:cubicBezTo>
                    <a:cubicBezTo>
                      <a:pt x="263" y="226"/>
                      <a:pt x="377" y="523"/>
                      <a:pt x="343" y="808"/>
                    </a:cubicBezTo>
                    <a:cubicBezTo>
                      <a:pt x="343" y="831"/>
                      <a:pt x="354" y="842"/>
                      <a:pt x="366" y="842"/>
                    </a:cubicBezTo>
                    <a:cubicBezTo>
                      <a:pt x="389" y="842"/>
                      <a:pt x="400" y="831"/>
                      <a:pt x="400" y="820"/>
                    </a:cubicBezTo>
                    <a:cubicBezTo>
                      <a:pt x="446" y="500"/>
                      <a:pt x="309" y="192"/>
                      <a:pt x="58" y="9"/>
                    </a:cubicBezTo>
                    <a:cubicBezTo>
                      <a:pt x="52" y="4"/>
                      <a:pt x="43" y="1"/>
                      <a:pt x="35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4"/>
              <p:cNvSpPr/>
              <p:nvPr/>
            </p:nvSpPr>
            <p:spPr>
              <a:xfrm>
                <a:off x="2190390" y="4332516"/>
                <a:ext cx="12101" cy="2647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1" extrusionOk="0">
                    <a:moveTo>
                      <a:pt x="34" y="1"/>
                    </a:moveTo>
                    <a:cubicBezTo>
                      <a:pt x="23" y="1"/>
                      <a:pt x="12" y="9"/>
                      <a:pt x="12" y="17"/>
                    </a:cubicBezTo>
                    <a:cubicBezTo>
                      <a:pt x="0" y="28"/>
                      <a:pt x="0" y="51"/>
                      <a:pt x="12" y="63"/>
                    </a:cubicBezTo>
                    <a:cubicBezTo>
                      <a:pt x="23" y="63"/>
                      <a:pt x="331" y="268"/>
                      <a:pt x="331" y="816"/>
                    </a:cubicBezTo>
                    <a:cubicBezTo>
                      <a:pt x="331" y="839"/>
                      <a:pt x="343" y="850"/>
                      <a:pt x="354" y="850"/>
                    </a:cubicBezTo>
                    <a:cubicBezTo>
                      <a:pt x="377" y="850"/>
                      <a:pt x="388" y="839"/>
                      <a:pt x="388" y="816"/>
                    </a:cubicBezTo>
                    <a:cubicBezTo>
                      <a:pt x="388" y="234"/>
                      <a:pt x="69" y="17"/>
                      <a:pt x="46" y="6"/>
                    </a:cubicBezTo>
                    <a:cubicBezTo>
                      <a:pt x="42" y="2"/>
                      <a:pt x="38" y="1"/>
                      <a:pt x="34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4"/>
              <p:cNvSpPr/>
              <p:nvPr/>
            </p:nvSpPr>
            <p:spPr>
              <a:xfrm>
                <a:off x="2189675" y="4317304"/>
                <a:ext cx="13501" cy="22864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5" extrusionOk="0">
                    <a:moveTo>
                      <a:pt x="229" y="61"/>
                    </a:moveTo>
                    <a:cubicBezTo>
                      <a:pt x="240" y="61"/>
                      <a:pt x="263" y="72"/>
                      <a:pt x="274" y="84"/>
                    </a:cubicBezTo>
                    <a:cubicBezTo>
                      <a:pt x="343" y="186"/>
                      <a:pt x="274" y="449"/>
                      <a:pt x="217" y="609"/>
                    </a:cubicBezTo>
                    <a:cubicBezTo>
                      <a:pt x="160" y="460"/>
                      <a:pt x="92" y="186"/>
                      <a:pt x="149" y="95"/>
                    </a:cubicBezTo>
                    <a:cubicBezTo>
                      <a:pt x="160" y="72"/>
                      <a:pt x="194" y="61"/>
                      <a:pt x="217" y="61"/>
                    </a:cubicBezTo>
                    <a:close/>
                    <a:moveTo>
                      <a:pt x="241" y="1"/>
                    </a:moveTo>
                    <a:cubicBezTo>
                      <a:pt x="233" y="1"/>
                      <a:pt x="225" y="2"/>
                      <a:pt x="217" y="4"/>
                    </a:cubicBezTo>
                    <a:cubicBezTo>
                      <a:pt x="172" y="4"/>
                      <a:pt x="126" y="27"/>
                      <a:pt x="103" y="61"/>
                    </a:cubicBezTo>
                    <a:cubicBezTo>
                      <a:pt x="0" y="221"/>
                      <a:pt x="172" y="666"/>
                      <a:pt x="194" y="711"/>
                    </a:cubicBezTo>
                    <a:cubicBezTo>
                      <a:pt x="194" y="723"/>
                      <a:pt x="206" y="734"/>
                      <a:pt x="217" y="734"/>
                    </a:cubicBezTo>
                    <a:cubicBezTo>
                      <a:pt x="229" y="723"/>
                      <a:pt x="240" y="723"/>
                      <a:pt x="251" y="711"/>
                    </a:cubicBezTo>
                    <a:cubicBezTo>
                      <a:pt x="263" y="654"/>
                      <a:pt x="434" y="209"/>
                      <a:pt x="331" y="49"/>
                    </a:cubicBezTo>
                    <a:cubicBezTo>
                      <a:pt x="313" y="21"/>
                      <a:pt x="278" y="1"/>
                      <a:pt x="24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4"/>
              <p:cNvSpPr/>
              <p:nvPr/>
            </p:nvSpPr>
            <p:spPr>
              <a:xfrm>
                <a:off x="2195337" y="4326948"/>
                <a:ext cx="19940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36" extrusionOk="0">
                    <a:moveTo>
                      <a:pt x="503" y="59"/>
                    </a:moveTo>
                    <a:cubicBezTo>
                      <a:pt x="560" y="70"/>
                      <a:pt x="594" y="139"/>
                      <a:pt x="572" y="196"/>
                    </a:cubicBezTo>
                    <a:cubicBezTo>
                      <a:pt x="514" y="287"/>
                      <a:pt x="263" y="344"/>
                      <a:pt x="104" y="356"/>
                    </a:cubicBezTo>
                    <a:cubicBezTo>
                      <a:pt x="206" y="242"/>
                      <a:pt x="389" y="59"/>
                      <a:pt x="492" y="59"/>
                    </a:cubicBezTo>
                    <a:close/>
                    <a:moveTo>
                      <a:pt x="486" y="1"/>
                    </a:moveTo>
                    <a:cubicBezTo>
                      <a:pt x="303" y="1"/>
                      <a:pt x="34" y="334"/>
                      <a:pt x="12" y="379"/>
                    </a:cubicBezTo>
                    <a:cubicBezTo>
                      <a:pt x="1" y="390"/>
                      <a:pt x="1" y="401"/>
                      <a:pt x="12" y="413"/>
                    </a:cubicBezTo>
                    <a:cubicBezTo>
                      <a:pt x="12" y="424"/>
                      <a:pt x="24" y="424"/>
                      <a:pt x="35" y="424"/>
                    </a:cubicBezTo>
                    <a:lnTo>
                      <a:pt x="35" y="436"/>
                    </a:lnTo>
                    <a:cubicBezTo>
                      <a:pt x="81" y="424"/>
                      <a:pt x="526" y="390"/>
                      <a:pt x="617" y="230"/>
                    </a:cubicBezTo>
                    <a:cubicBezTo>
                      <a:pt x="640" y="185"/>
                      <a:pt x="640" y="127"/>
                      <a:pt x="617" y="82"/>
                    </a:cubicBezTo>
                    <a:cubicBezTo>
                      <a:pt x="594" y="36"/>
                      <a:pt x="560" y="13"/>
                      <a:pt x="503" y="2"/>
                    </a:cubicBezTo>
                    <a:cubicBezTo>
                      <a:pt x="497" y="1"/>
                      <a:pt x="492" y="1"/>
                      <a:pt x="486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4"/>
              <p:cNvSpPr/>
              <p:nvPr/>
            </p:nvSpPr>
            <p:spPr>
              <a:xfrm>
                <a:off x="2172970" y="3753661"/>
                <a:ext cx="292566" cy="553247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7785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1" y="6551"/>
                      <a:pt x="777" y="17529"/>
                      <a:pt x="777" y="17529"/>
                    </a:cubicBezTo>
                    <a:cubicBezTo>
                      <a:pt x="1066" y="17727"/>
                      <a:pt x="1623" y="17784"/>
                      <a:pt x="2169" y="17784"/>
                    </a:cubicBezTo>
                    <a:cubicBezTo>
                      <a:pt x="2915" y="17784"/>
                      <a:pt x="3641" y="17678"/>
                      <a:pt x="3641" y="17678"/>
                    </a:cubicBezTo>
                    <a:lnTo>
                      <a:pt x="4760" y="3858"/>
                    </a:lnTo>
                    <a:lnTo>
                      <a:pt x="5467" y="17655"/>
                    </a:lnTo>
                    <a:cubicBezTo>
                      <a:pt x="5952" y="17735"/>
                      <a:pt x="6446" y="17775"/>
                      <a:pt x="6940" y="17775"/>
                    </a:cubicBezTo>
                    <a:cubicBezTo>
                      <a:pt x="7433" y="17775"/>
                      <a:pt x="7927" y="17735"/>
                      <a:pt x="8412" y="17655"/>
                    </a:cubicBezTo>
                    <a:lnTo>
                      <a:pt x="9405" y="10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4"/>
              <p:cNvSpPr/>
              <p:nvPr/>
            </p:nvSpPr>
            <p:spPr>
              <a:xfrm>
                <a:off x="2267787" y="3865121"/>
                <a:ext cx="104739" cy="1919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617" extrusionOk="0">
                    <a:moveTo>
                      <a:pt x="3332" y="1"/>
                    </a:moveTo>
                    <a:cubicBezTo>
                      <a:pt x="3310" y="12"/>
                      <a:pt x="1381" y="480"/>
                      <a:pt x="23" y="549"/>
                    </a:cubicBezTo>
                    <a:cubicBezTo>
                      <a:pt x="11" y="560"/>
                      <a:pt x="0" y="571"/>
                      <a:pt x="0" y="583"/>
                    </a:cubicBezTo>
                    <a:cubicBezTo>
                      <a:pt x="0" y="606"/>
                      <a:pt x="11" y="617"/>
                      <a:pt x="34" y="617"/>
                    </a:cubicBezTo>
                    <a:cubicBezTo>
                      <a:pt x="1392" y="537"/>
                      <a:pt x="3321" y="58"/>
                      <a:pt x="3344" y="58"/>
                    </a:cubicBezTo>
                    <a:cubicBezTo>
                      <a:pt x="3355" y="58"/>
                      <a:pt x="3367" y="35"/>
                      <a:pt x="3367" y="24"/>
                    </a:cubicBezTo>
                    <a:cubicBezTo>
                      <a:pt x="3367" y="12"/>
                      <a:pt x="3344" y="1"/>
                      <a:pt x="333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4"/>
              <p:cNvSpPr/>
              <p:nvPr/>
            </p:nvSpPr>
            <p:spPr>
              <a:xfrm>
                <a:off x="2191448" y="3792266"/>
                <a:ext cx="19193" cy="50456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220" extrusionOk="0">
                    <a:moveTo>
                      <a:pt x="29" y="0"/>
                    </a:moveTo>
                    <a:cubicBezTo>
                      <a:pt x="15" y="0"/>
                      <a:pt x="0" y="9"/>
                      <a:pt x="0" y="26"/>
                    </a:cubicBezTo>
                    <a:cubicBezTo>
                      <a:pt x="480" y="15558"/>
                      <a:pt x="560" y="16174"/>
                      <a:pt x="560" y="16197"/>
                    </a:cubicBezTo>
                    <a:cubicBezTo>
                      <a:pt x="560" y="16208"/>
                      <a:pt x="571" y="16220"/>
                      <a:pt x="594" y="16220"/>
                    </a:cubicBezTo>
                    <a:cubicBezTo>
                      <a:pt x="605" y="16220"/>
                      <a:pt x="617" y="16208"/>
                      <a:pt x="617" y="16186"/>
                    </a:cubicBezTo>
                    <a:cubicBezTo>
                      <a:pt x="617" y="16163"/>
                      <a:pt x="537" y="15455"/>
                      <a:pt x="57" y="26"/>
                    </a:cubicBezTo>
                    <a:cubicBezTo>
                      <a:pt x="57" y="9"/>
                      <a:pt x="43" y="0"/>
                      <a:pt x="29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4"/>
              <p:cNvSpPr/>
              <p:nvPr/>
            </p:nvSpPr>
            <p:spPr>
              <a:xfrm>
                <a:off x="2339833" y="3873644"/>
                <a:ext cx="16736" cy="425333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3673" extrusionOk="0">
                    <a:moveTo>
                      <a:pt x="35" y="1"/>
                    </a:moveTo>
                    <a:cubicBezTo>
                      <a:pt x="12" y="1"/>
                      <a:pt x="1" y="12"/>
                      <a:pt x="1" y="35"/>
                    </a:cubicBezTo>
                    <a:lnTo>
                      <a:pt x="469" y="13638"/>
                    </a:lnTo>
                    <a:cubicBezTo>
                      <a:pt x="469" y="13661"/>
                      <a:pt x="480" y="13672"/>
                      <a:pt x="503" y="13672"/>
                    </a:cubicBezTo>
                    <a:cubicBezTo>
                      <a:pt x="514" y="13672"/>
                      <a:pt x="537" y="13650"/>
                      <a:pt x="526" y="13638"/>
                    </a:cubicBezTo>
                    <a:lnTo>
                      <a:pt x="58" y="35"/>
                    </a:lnTo>
                    <a:cubicBezTo>
                      <a:pt x="58" y="12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4"/>
              <p:cNvSpPr/>
              <p:nvPr/>
            </p:nvSpPr>
            <p:spPr>
              <a:xfrm>
                <a:off x="2328479" y="3782063"/>
                <a:ext cx="1804" cy="73849"/>
              </a:xfrm>
              <a:custGeom>
                <a:avLst/>
                <a:gdLst/>
                <a:ahLst/>
                <a:cxnLst/>
                <a:rect l="l" t="t" r="r" b="b"/>
                <a:pathLst>
                  <a:path w="58" h="2374" extrusionOk="0">
                    <a:moveTo>
                      <a:pt x="23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1" y="2351"/>
                    </a:lnTo>
                    <a:cubicBezTo>
                      <a:pt x="1" y="2363"/>
                      <a:pt x="12" y="2374"/>
                      <a:pt x="23" y="2374"/>
                    </a:cubicBezTo>
                    <a:cubicBezTo>
                      <a:pt x="46" y="2374"/>
                      <a:pt x="58" y="2363"/>
                      <a:pt x="58" y="2351"/>
                    </a:cubicBezTo>
                    <a:lnTo>
                      <a:pt x="58" y="35"/>
                    </a:lnTo>
                    <a:cubicBezTo>
                      <a:pt x="58" y="12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54"/>
              <p:cNvSpPr/>
              <p:nvPr/>
            </p:nvSpPr>
            <p:spPr>
              <a:xfrm>
                <a:off x="2195337" y="3751515"/>
                <a:ext cx="39818" cy="10654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425" extrusionOk="0">
                    <a:moveTo>
                      <a:pt x="1154" y="1"/>
                    </a:moveTo>
                    <a:cubicBezTo>
                      <a:pt x="1142" y="1"/>
                      <a:pt x="1131" y="12"/>
                      <a:pt x="1131" y="35"/>
                    </a:cubicBezTo>
                    <a:cubicBezTo>
                      <a:pt x="1222" y="1256"/>
                      <a:pt x="823" y="2466"/>
                      <a:pt x="12" y="3379"/>
                    </a:cubicBezTo>
                    <a:cubicBezTo>
                      <a:pt x="1" y="3390"/>
                      <a:pt x="1" y="3413"/>
                      <a:pt x="12" y="3424"/>
                    </a:cubicBezTo>
                    <a:lnTo>
                      <a:pt x="24" y="3424"/>
                    </a:lnTo>
                    <a:cubicBezTo>
                      <a:pt x="35" y="3424"/>
                      <a:pt x="47" y="3413"/>
                      <a:pt x="47" y="3413"/>
                    </a:cubicBezTo>
                    <a:cubicBezTo>
                      <a:pt x="868" y="2477"/>
                      <a:pt x="1279" y="1256"/>
                      <a:pt x="1188" y="24"/>
                    </a:cubicBezTo>
                    <a:cubicBezTo>
                      <a:pt x="1188" y="12"/>
                      <a:pt x="1176" y="1"/>
                      <a:pt x="1154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54"/>
              <p:cNvSpPr/>
              <p:nvPr/>
            </p:nvSpPr>
            <p:spPr>
              <a:xfrm>
                <a:off x="2419003" y="3759541"/>
                <a:ext cx="39071" cy="8893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859" extrusionOk="0">
                    <a:moveTo>
                      <a:pt x="122" y="1"/>
                    </a:moveTo>
                    <a:cubicBezTo>
                      <a:pt x="109" y="1"/>
                      <a:pt x="103" y="11"/>
                      <a:pt x="103" y="28"/>
                    </a:cubicBezTo>
                    <a:cubicBezTo>
                      <a:pt x="46" y="450"/>
                      <a:pt x="1" y="1101"/>
                      <a:pt x="172" y="1671"/>
                    </a:cubicBezTo>
                    <a:cubicBezTo>
                      <a:pt x="354" y="2254"/>
                      <a:pt x="742" y="2699"/>
                      <a:pt x="1210" y="2858"/>
                    </a:cubicBezTo>
                    <a:cubicBezTo>
                      <a:pt x="1245" y="2858"/>
                      <a:pt x="1256" y="2813"/>
                      <a:pt x="1222" y="2801"/>
                    </a:cubicBezTo>
                    <a:cubicBezTo>
                      <a:pt x="777" y="2653"/>
                      <a:pt x="411" y="2231"/>
                      <a:pt x="229" y="1660"/>
                    </a:cubicBezTo>
                    <a:cubicBezTo>
                      <a:pt x="58" y="1078"/>
                      <a:pt x="103" y="450"/>
                      <a:pt x="160" y="40"/>
                    </a:cubicBezTo>
                    <a:cubicBezTo>
                      <a:pt x="160" y="17"/>
                      <a:pt x="149" y="5"/>
                      <a:pt x="138" y="5"/>
                    </a:cubicBezTo>
                    <a:cubicBezTo>
                      <a:pt x="131" y="2"/>
                      <a:pt x="126" y="1"/>
                      <a:pt x="12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4"/>
              <p:cNvSpPr/>
              <p:nvPr/>
            </p:nvSpPr>
            <p:spPr>
              <a:xfrm>
                <a:off x="2310374" y="3766447"/>
                <a:ext cx="20251" cy="8591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762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23"/>
                    </a:cubicBezTo>
                    <a:cubicBezTo>
                      <a:pt x="0" y="34"/>
                      <a:pt x="23" y="1119"/>
                      <a:pt x="115" y="1929"/>
                    </a:cubicBezTo>
                    <a:cubicBezTo>
                      <a:pt x="206" y="2750"/>
                      <a:pt x="594" y="2762"/>
                      <a:pt x="605" y="2762"/>
                    </a:cubicBezTo>
                    <a:cubicBezTo>
                      <a:pt x="651" y="2762"/>
                      <a:pt x="651" y="2705"/>
                      <a:pt x="605" y="2705"/>
                    </a:cubicBezTo>
                    <a:cubicBezTo>
                      <a:pt x="605" y="2705"/>
                      <a:pt x="263" y="2682"/>
                      <a:pt x="172" y="1917"/>
                    </a:cubicBezTo>
                    <a:cubicBezTo>
                      <a:pt x="80" y="1119"/>
                      <a:pt x="58" y="34"/>
                      <a:pt x="58" y="23"/>
                    </a:cubicBezTo>
                    <a:cubicBezTo>
                      <a:pt x="58" y="12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4"/>
              <p:cNvSpPr/>
              <p:nvPr/>
            </p:nvSpPr>
            <p:spPr>
              <a:xfrm>
                <a:off x="2469429" y="4341195"/>
                <a:ext cx="42617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42" extrusionOk="0">
                    <a:moveTo>
                      <a:pt x="206" y="0"/>
                    </a:moveTo>
                    <a:cubicBezTo>
                      <a:pt x="46" y="354"/>
                      <a:pt x="0" y="754"/>
                      <a:pt x="91" y="1142"/>
                    </a:cubicBezTo>
                    <a:cubicBezTo>
                      <a:pt x="1324" y="982"/>
                      <a:pt x="1370" y="856"/>
                      <a:pt x="1370" y="856"/>
                    </a:cubicBezTo>
                    <a:cubicBezTo>
                      <a:pt x="1370" y="856"/>
                      <a:pt x="1096" y="423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4"/>
              <p:cNvSpPr/>
              <p:nvPr/>
            </p:nvSpPr>
            <p:spPr>
              <a:xfrm>
                <a:off x="2355107" y="4326979"/>
                <a:ext cx="120728" cy="5366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5" extrusionOk="0">
                    <a:moveTo>
                      <a:pt x="2682" y="1"/>
                    </a:moveTo>
                    <a:cubicBezTo>
                      <a:pt x="2682" y="1"/>
                      <a:pt x="2005" y="387"/>
                      <a:pt x="1199" y="387"/>
                    </a:cubicBezTo>
                    <a:cubicBezTo>
                      <a:pt x="854" y="387"/>
                      <a:pt x="486" y="317"/>
                      <a:pt x="137" y="115"/>
                    </a:cubicBezTo>
                    <a:cubicBezTo>
                      <a:pt x="46" y="469"/>
                      <a:pt x="0" y="834"/>
                      <a:pt x="12" y="1199"/>
                    </a:cubicBezTo>
                    <a:cubicBezTo>
                      <a:pt x="12" y="1199"/>
                      <a:pt x="91" y="1725"/>
                      <a:pt x="1744" y="1725"/>
                    </a:cubicBezTo>
                    <a:cubicBezTo>
                      <a:pt x="1978" y="1725"/>
                      <a:pt x="2244" y="1714"/>
                      <a:pt x="2545" y="1690"/>
                    </a:cubicBezTo>
                    <a:cubicBezTo>
                      <a:pt x="3047" y="1656"/>
                      <a:pt x="3435" y="1621"/>
                      <a:pt x="3766" y="1587"/>
                    </a:cubicBezTo>
                    <a:cubicBezTo>
                      <a:pt x="3687" y="1199"/>
                      <a:pt x="3721" y="811"/>
                      <a:pt x="3881" y="457"/>
                    </a:cubicBezTo>
                    <a:cubicBezTo>
                      <a:pt x="3493" y="275"/>
                      <a:pt x="3093" y="115"/>
                      <a:pt x="2682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2355450" y="4364277"/>
                <a:ext cx="157653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" y="137"/>
                      <a:pt x="24" y="274"/>
                      <a:pt x="46" y="411"/>
                    </a:cubicBezTo>
                    <a:cubicBezTo>
                      <a:pt x="46" y="411"/>
                      <a:pt x="754" y="662"/>
                      <a:pt x="2660" y="662"/>
                    </a:cubicBezTo>
                    <a:cubicBezTo>
                      <a:pt x="4794" y="662"/>
                      <a:pt x="5068" y="377"/>
                      <a:pt x="5068" y="377"/>
                    </a:cubicBezTo>
                    <a:cubicBezTo>
                      <a:pt x="5068" y="286"/>
                      <a:pt x="5056" y="194"/>
                      <a:pt x="5034" y="114"/>
                    </a:cubicBezTo>
                    <a:cubicBezTo>
                      <a:pt x="4281" y="269"/>
                      <a:pt x="3518" y="347"/>
                      <a:pt x="2755" y="347"/>
                    </a:cubicBezTo>
                    <a:cubicBezTo>
                      <a:pt x="1828" y="347"/>
                      <a:pt x="902" y="23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2447405" y="4333231"/>
                <a:ext cx="13532" cy="2644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850" extrusionOk="0">
                    <a:moveTo>
                      <a:pt x="401" y="1"/>
                    </a:moveTo>
                    <a:cubicBezTo>
                      <a:pt x="396" y="1"/>
                      <a:pt x="392" y="2"/>
                      <a:pt x="389" y="5"/>
                    </a:cubicBezTo>
                    <a:cubicBezTo>
                      <a:pt x="138" y="199"/>
                      <a:pt x="1" y="507"/>
                      <a:pt x="46" y="816"/>
                    </a:cubicBezTo>
                    <a:cubicBezTo>
                      <a:pt x="46" y="838"/>
                      <a:pt x="58" y="850"/>
                      <a:pt x="69" y="850"/>
                    </a:cubicBezTo>
                    <a:lnTo>
                      <a:pt x="80" y="850"/>
                    </a:lnTo>
                    <a:cubicBezTo>
                      <a:pt x="92" y="850"/>
                      <a:pt x="103" y="827"/>
                      <a:pt x="103" y="816"/>
                    </a:cubicBezTo>
                    <a:cubicBezTo>
                      <a:pt x="58" y="519"/>
                      <a:pt x="183" y="234"/>
                      <a:pt x="423" y="62"/>
                    </a:cubicBezTo>
                    <a:cubicBezTo>
                      <a:pt x="434" y="51"/>
                      <a:pt x="434" y="28"/>
                      <a:pt x="434" y="17"/>
                    </a:cubicBezTo>
                    <a:cubicBezTo>
                      <a:pt x="426" y="9"/>
                      <a:pt x="412" y="1"/>
                      <a:pt x="40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2435677" y="4328534"/>
                <a:ext cx="12101" cy="2653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3" extrusionOk="0">
                    <a:moveTo>
                      <a:pt x="350" y="0"/>
                    </a:moveTo>
                    <a:cubicBezTo>
                      <a:pt x="343" y="0"/>
                      <a:pt x="337" y="3"/>
                      <a:pt x="332" y="8"/>
                    </a:cubicBezTo>
                    <a:cubicBezTo>
                      <a:pt x="321" y="19"/>
                      <a:pt x="1" y="225"/>
                      <a:pt x="1" y="818"/>
                    </a:cubicBezTo>
                    <a:cubicBezTo>
                      <a:pt x="1" y="830"/>
                      <a:pt x="12" y="852"/>
                      <a:pt x="35" y="852"/>
                    </a:cubicBezTo>
                    <a:cubicBezTo>
                      <a:pt x="47" y="841"/>
                      <a:pt x="58" y="830"/>
                      <a:pt x="58" y="818"/>
                    </a:cubicBezTo>
                    <a:cubicBezTo>
                      <a:pt x="58" y="270"/>
                      <a:pt x="366" y="54"/>
                      <a:pt x="366" y="54"/>
                    </a:cubicBezTo>
                    <a:cubicBezTo>
                      <a:pt x="378" y="54"/>
                      <a:pt x="389" y="31"/>
                      <a:pt x="378" y="19"/>
                    </a:cubicBezTo>
                    <a:cubicBezTo>
                      <a:pt x="371" y="6"/>
                      <a:pt x="360" y="0"/>
                      <a:pt x="35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2434620" y="4313136"/>
                <a:ext cx="13874" cy="227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2" extrusionOk="0">
                    <a:moveTo>
                      <a:pt x="211" y="65"/>
                    </a:moveTo>
                    <a:cubicBezTo>
                      <a:pt x="217" y="65"/>
                      <a:pt x="223" y="66"/>
                      <a:pt x="229" y="69"/>
                    </a:cubicBezTo>
                    <a:cubicBezTo>
                      <a:pt x="233" y="67"/>
                      <a:pt x="237" y="66"/>
                      <a:pt x="242" y="66"/>
                    </a:cubicBezTo>
                    <a:cubicBezTo>
                      <a:pt x="260" y="66"/>
                      <a:pt x="279" y="85"/>
                      <a:pt x="297" y="104"/>
                    </a:cubicBezTo>
                    <a:cubicBezTo>
                      <a:pt x="355" y="195"/>
                      <a:pt x="286" y="457"/>
                      <a:pt x="229" y="617"/>
                    </a:cubicBezTo>
                    <a:cubicBezTo>
                      <a:pt x="172" y="457"/>
                      <a:pt x="103" y="183"/>
                      <a:pt x="172" y="92"/>
                    </a:cubicBezTo>
                    <a:cubicBezTo>
                      <a:pt x="180" y="75"/>
                      <a:pt x="195" y="65"/>
                      <a:pt x="211" y="65"/>
                    </a:cubicBezTo>
                    <a:close/>
                    <a:moveTo>
                      <a:pt x="229" y="1"/>
                    </a:moveTo>
                    <a:cubicBezTo>
                      <a:pt x="183" y="1"/>
                      <a:pt x="138" y="24"/>
                      <a:pt x="115" y="58"/>
                    </a:cubicBezTo>
                    <a:cubicBezTo>
                      <a:pt x="1" y="206"/>
                      <a:pt x="172" y="663"/>
                      <a:pt x="195" y="708"/>
                    </a:cubicBezTo>
                    <a:cubicBezTo>
                      <a:pt x="195" y="720"/>
                      <a:pt x="206" y="731"/>
                      <a:pt x="229" y="731"/>
                    </a:cubicBezTo>
                    <a:cubicBezTo>
                      <a:pt x="240" y="731"/>
                      <a:pt x="252" y="720"/>
                      <a:pt x="252" y="708"/>
                    </a:cubicBezTo>
                    <a:cubicBezTo>
                      <a:pt x="275" y="663"/>
                      <a:pt x="446" y="229"/>
                      <a:pt x="343" y="69"/>
                    </a:cubicBezTo>
                    <a:cubicBezTo>
                      <a:pt x="309" y="24"/>
                      <a:pt x="275" y="1"/>
                      <a:pt x="22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2422550" y="4322717"/>
                <a:ext cx="19909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35" extrusionOk="0">
                    <a:moveTo>
                      <a:pt x="149" y="69"/>
                    </a:moveTo>
                    <a:cubicBezTo>
                      <a:pt x="263" y="69"/>
                      <a:pt x="446" y="252"/>
                      <a:pt x="549" y="366"/>
                    </a:cubicBezTo>
                    <a:cubicBezTo>
                      <a:pt x="389" y="343"/>
                      <a:pt x="138" y="298"/>
                      <a:pt x="81" y="195"/>
                    </a:cubicBezTo>
                    <a:cubicBezTo>
                      <a:pt x="69" y="172"/>
                      <a:pt x="69" y="138"/>
                      <a:pt x="81" y="115"/>
                    </a:cubicBezTo>
                    <a:cubicBezTo>
                      <a:pt x="92" y="92"/>
                      <a:pt x="115" y="69"/>
                      <a:pt x="138" y="69"/>
                    </a:cubicBezTo>
                    <a:close/>
                    <a:moveTo>
                      <a:pt x="138" y="1"/>
                    </a:moveTo>
                    <a:cubicBezTo>
                      <a:pt x="92" y="12"/>
                      <a:pt x="46" y="35"/>
                      <a:pt x="24" y="81"/>
                    </a:cubicBezTo>
                    <a:cubicBezTo>
                      <a:pt x="1" y="127"/>
                      <a:pt x="1" y="184"/>
                      <a:pt x="24" y="229"/>
                    </a:cubicBezTo>
                    <a:cubicBezTo>
                      <a:pt x="115" y="389"/>
                      <a:pt x="560" y="435"/>
                      <a:pt x="617" y="435"/>
                    </a:cubicBezTo>
                    <a:cubicBezTo>
                      <a:pt x="617" y="435"/>
                      <a:pt x="628" y="423"/>
                      <a:pt x="640" y="412"/>
                    </a:cubicBezTo>
                    <a:cubicBezTo>
                      <a:pt x="640" y="400"/>
                      <a:pt x="640" y="389"/>
                      <a:pt x="640" y="378"/>
                    </a:cubicBezTo>
                    <a:cubicBezTo>
                      <a:pt x="606" y="343"/>
                      <a:pt x="332" y="1"/>
                      <a:pt x="14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2475713" y="3368111"/>
                <a:ext cx="1016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4567" extrusionOk="0">
                    <a:moveTo>
                      <a:pt x="985" y="1"/>
                    </a:moveTo>
                    <a:lnTo>
                      <a:pt x="780" y="195"/>
                    </a:lnTo>
                    <a:cubicBezTo>
                      <a:pt x="1" y="973"/>
                      <a:pt x="1053" y="4566"/>
                      <a:pt x="1986" y="4566"/>
                    </a:cubicBezTo>
                    <a:cubicBezTo>
                      <a:pt x="2092" y="4566"/>
                      <a:pt x="2197" y="4520"/>
                      <a:pt x="2297" y="4417"/>
                    </a:cubicBezTo>
                    <a:cubicBezTo>
                      <a:pt x="3267" y="3424"/>
                      <a:pt x="985" y="1"/>
                      <a:pt x="985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2082819" y="3067609"/>
                <a:ext cx="594309" cy="874027"/>
              </a:xfrm>
              <a:custGeom>
                <a:avLst/>
                <a:gdLst/>
                <a:ahLst/>
                <a:cxnLst/>
                <a:rect l="l" t="t" r="r" b="b"/>
                <a:pathLst>
                  <a:path w="19105" h="28097" extrusionOk="0">
                    <a:moveTo>
                      <a:pt x="17721" y="0"/>
                    </a:moveTo>
                    <a:cubicBezTo>
                      <a:pt x="17382" y="0"/>
                      <a:pt x="17392" y="1535"/>
                      <a:pt x="17392" y="1535"/>
                    </a:cubicBezTo>
                    <a:cubicBezTo>
                      <a:pt x="17392" y="1535"/>
                      <a:pt x="17221" y="211"/>
                      <a:pt x="16925" y="211"/>
                    </a:cubicBezTo>
                    <a:cubicBezTo>
                      <a:pt x="16628" y="211"/>
                      <a:pt x="16890" y="1923"/>
                      <a:pt x="16890" y="1923"/>
                    </a:cubicBezTo>
                    <a:cubicBezTo>
                      <a:pt x="16890" y="1923"/>
                      <a:pt x="16658" y="1450"/>
                      <a:pt x="16467" y="1450"/>
                    </a:cubicBezTo>
                    <a:cubicBezTo>
                      <a:pt x="16427" y="1450"/>
                      <a:pt x="16388" y="1472"/>
                      <a:pt x="16354" y="1524"/>
                    </a:cubicBezTo>
                    <a:cubicBezTo>
                      <a:pt x="16160" y="1821"/>
                      <a:pt x="16788" y="2996"/>
                      <a:pt x="16788" y="2996"/>
                    </a:cubicBezTo>
                    <a:cubicBezTo>
                      <a:pt x="16788" y="2996"/>
                      <a:pt x="16251" y="5507"/>
                      <a:pt x="15475" y="7139"/>
                    </a:cubicBezTo>
                    <a:cubicBezTo>
                      <a:pt x="13432" y="11418"/>
                      <a:pt x="9507" y="11509"/>
                      <a:pt x="9507" y="11509"/>
                    </a:cubicBezTo>
                    <a:lnTo>
                      <a:pt x="9404" y="10060"/>
                    </a:lnTo>
                    <a:lnTo>
                      <a:pt x="6631" y="9980"/>
                    </a:lnTo>
                    <a:lnTo>
                      <a:pt x="6688" y="11567"/>
                    </a:lnTo>
                    <a:lnTo>
                      <a:pt x="5490" y="11703"/>
                    </a:lnTo>
                    <a:cubicBezTo>
                      <a:pt x="5490" y="11703"/>
                      <a:pt x="3949" y="12057"/>
                      <a:pt x="3230" y="12810"/>
                    </a:cubicBezTo>
                    <a:cubicBezTo>
                      <a:pt x="2716" y="13347"/>
                      <a:pt x="1724" y="14568"/>
                      <a:pt x="856" y="18551"/>
                    </a:cubicBezTo>
                    <a:cubicBezTo>
                      <a:pt x="251" y="21278"/>
                      <a:pt x="457" y="25158"/>
                      <a:pt x="457" y="25158"/>
                    </a:cubicBezTo>
                    <a:cubicBezTo>
                      <a:pt x="286" y="25889"/>
                      <a:pt x="0" y="27475"/>
                      <a:pt x="240" y="27555"/>
                    </a:cubicBezTo>
                    <a:cubicBezTo>
                      <a:pt x="250" y="27559"/>
                      <a:pt x="260" y="27560"/>
                      <a:pt x="271" y="27560"/>
                    </a:cubicBezTo>
                    <a:cubicBezTo>
                      <a:pt x="514" y="27560"/>
                      <a:pt x="788" y="26562"/>
                      <a:pt x="788" y="26562"/>
                    </a:cubicBezTo>
                    <a:lnTo>
                      <a:pt x="788" y="26562"/>
                    </a:lnTo>
                    <a:cubicBezTo>
                      <a:pt x="788" y="26562"/>
                      <a:pt x="525" y="27886"/>
                      <a:pt x="765" y="27954"/>
                    </a:cubicBezTo>
                    <a:cubicBezTo>
                      <a:pt x="770" y="27956"/>
                      <a:pt x="775" y="27956"/>
                      <a:pt x="780" y="27956"/>
                    </a:cubicBezTo>
                    <a:cubicBezTo>
                      <a:pt x="1024" y="27956"/>
                      <a:pt x="1221" y="26619"/>
                      <a:pt x="1221" y="26619"/>
                    </a:cubicBezTo>
                    <a:lnTo>
                      <a:pt x="1221" y="26619"/>
                    </a:lnTo>
                    <a:cubicBezTo>
                      <a:pt x="1221" y="26619"/>
                      <a:pt x="1107" y="28023"/>
                      <a:pt x="1335" y="28091"/>
                    </a:cubicBezTo>
                    <a:cubicBezTo>
                      <a:pt x="1348" y="28095"/>
                      <a:pt x="1361" y="28097"/>
                      <a:pt x="1373" y="28097"/>
                    </a:cubicBezTo>
                    <a:cubicBezTo>
                      <a:pt x="1720" y="28097"/>
                      <a:pt x="1678" y="26551"/>
                      <a:pt x="1678" y="26551"/>
                    </a:cubicBezTo>
                    <a:lnTo>
                      <a:pt x="1678" y="26551"/>
                    </a:lnTo>
                    <a:cubicBezTo>
                      <a:pt x="1678" y="26551"/>
                      <a:pt x="1870" y="27863"/>
                      <a:pt x="2165" y="27863"/>
                    </a:cubicBezTo>
                    <a:cubicBezTo>
                      <a:pt x="2166" y="27863"/>
                      <a:pt x="2167" y="27863"/>
                      <a:pt x="2169" y="27863"/>
                    </a:cubicBezTo>
                    <a:cubicBezTo>
                      <a:pt x="2454" y="27863"/>
                      <a:pt x="2180" y="26163"/>
                      <a:pt x="2180" y="26163"/>
                    </a:cubicBezTo>
                    <a:lnTo>
                      <a:pt x="2180" y="26163"/>
                    </a:lnTo>
                    <a:cubicBezTo>
                      <a:pt x="2180" y="26163"/>
                      <a:pt x="2417" y="26629"/>
                      <a:pt x="2603" y="26629"/>
                    </a:cubicBezTo>
                    <a:cubicBezTo>
                      <a:pt x="2645" y="26629"/>
                      <a:pt x="2683" y="26607"/>
                      <a:pt x="2716" y="26551"/>
                    </a:cubicBezTo>
                    <a:cubicBezTo>
                      <a:pt x="2910" y="26254"/>
                      <a:pt x="2248" y="25090"/>
                      <a:pt x="2248" y="25090"/>
                    </a:cubicBezTo>
                    <a:cubicBezTo>
                      <a:pt x="2248" y="25090"/>
                      <a:pt x="2579" y="21769"/>
                      <a:pt x="2796" y="20833"/>
                    </a:cubicBezTo>
                    <a:cubicBezTo>
                      <a:pt x="3002" y="19897"/>
                      <a:pt x="4006" y="17033"/>
                      <a:pt x="4006" y="17033"/>
                    </a:cubicBezTo>
                    <a:lnTo>
                      <a:pt x="4006" y="17033"/>
                    </a:lnTo>
                    <a:lnTo>
                      <a:pt x="3812" y="23287"/>
                    </a:lnTo>
                    <a:cubicBezTo>
                      <a:pt x="5715" y="24056"/>
                      <a:pt x="7323" y="24300"/>
                      <a:pt x="8595" y="24300"/>
                    </a:cubicBezTo>
                    <a:cubicBezTo>
                      <a:pt x="10795" y="24300"/>
                      <a:pt x="11994" y="23572"/>
                      <a:pt x="11994" y="23572"/>
                    </a:cubicBezTo>
                    <a:lnTo>
                      <a:pt x="12017" y="15184"/>
                    </a:lnTo>
                    <a:cubicBezTo>
                      <a:pt x="19104" y="12468"/>
                      <a:pt x="18591" y="3007"/>
                      <a:pt x="18591" y="3007"/>
                    </a:cubicBezTo>
                    <a:cubicBezTo>
                      <a:pt x="18796" y="2460"/>
                      <a:pt x="19093" y="645"/>
                      <a:pt x="18842" y="554"/>
                    </a:cubicBezTo>
                    <a:cubicBezTo>
                      <a:pt x="18832" y="550"/>
                      <a:pt x="18822" y="548"/>
                      <a:pt x="18812" y="548"/>
                    </a:cubicBezTo>
                    <a:cubicBezTo>
                      <a:pt x="18578" y="548"/>
                      <a:pt x="18294" y="1547"/>
                      <a:pt x="18294" y="1547"/>
                    </a:cubicBezTo>
                    <a:cubicBezTo>
                      <a:pt x="18294" y="1547"/>
                      <a:pt x="18579" y="223"/>
                      <a:pt x="18328" y="154"/>
                    </a:cubicBezTo>
                    <a:cubicBezTo>
                      <a:pt x="18322" y="153"/>
                      <a:pt x="18316" y="152"/>
                      <a:pt x="18310" y="152"/>
                    </a:cubicBezTo>
                    <a:cubicBezTo>
                      <a:pt x="18066" y="152"/>
                      <a:pt x="17849" y="1478"/>
                      <a:pt x="17849" y="1478"/>
                    </a:cubicBezTo>
                    <a:cubicBezTo>
                      <a:pt x="17849" y="1478"/>
                      <a:pt x="17986" y="74"/>
                      <a:pt x="17758" y="6"/>
                    </a:cubicBezTo>
                    <a:cubicBezTo>
                      <a:pt x="17745" y="2"/>
                      <a:pt x="17733" y="0"/>
                      <a:pt x="17721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4"/>
              <p:cNvSpPr/>
              <p:nvPr/>
            </p:nvSpPr>
            <p:spPr>
              <a:xfrm>
                <a:off x="2226258" y="3344656"/>
                <a:ext cx="208980" cy="58762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1889" extrusionOk="0">
                    <a:moveTo>
                      <a:pt x="3629" y="0"/>
                    </a:moveTo>
                    <a:cubicBezTo>
                      <a:pt x="3573" y="0"/>
                      <a:pt x="3516" y="1"/>
                      <a:pt x="3458" y="1"/>
                    </a:cubicBezTo>
                    <a:cubicBezTo>
                      <a:pt x="354" y="59"/>
                      <a:pt x="354" y="926"/>
                      <a:pt x="125" y="1337"/>
                    </a:cubicBezTo>
                    <a:cubicBezTo>
                      <a:pt x="1" y="1573"/>
                      <a:pt x="1498" y="1888"/>
                      <a:pt x="3172" y="1888"/>
                    </a:cubicBezTo>
                    <a:cubicBezTo>
                      <a:pt x="4411" y="1888"/>
                      <a:pt x="5747" y="1716"/>
                      <a:pt x="6596" y="1211"/>
                    </a:cubicBezTo>
                    <a:cubicBezTo>
                      <a:pt x="6596" y="1211"/>
                      <a:pt x="6717" y="0"/>
                      <a:pt x="3629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4"/>
              <p:cNvSpPr/>
              <p:nvPr/>
            </p:nvSpPr>
            <p:spPr>
              <a:xfrm>
                <a:off x="2288723" y="3374146"/>
                <a:ext cx="90212" cy="42804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376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297" y="160"/>
                      <a:pt x="1682" y="241"/>
                      <a:pt x="1064" y="241"/>
                    </a:cubicBezTo>
                    <a:cubicBezTo>
                      <a:pt x="710" y="241"/>
                      <a:pt x="354" y="215"/>
                      <a:pt x="0" y="160"/>
                    </a:cubicBezTo>
                    <a:lnTo>
                      <a:pt x="0" y="160"/>
                    </a:lnTo>
                    <a:lnTo>
                      <a:pt x="46" y="1085"/>
                    </a:lnTo>
                    <a:cubicBezTo>
                      <a:pt x="793" y="1278"/>
                      <a:pt x="1554" y="1375"/>
                      <a:pt x="2318" y="1375"/>
                    </a:cubicBezTo>
                    <a:cubicBezTo>
                      <a:pt x="2500" y="1375"/>
                      <a:pt x="2683" y="1370"/>
                      <a:pt x="2865" y="1359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4"/>
              <p:cNvSpPr/>
              <p:nvPr/>
            </p:nvSpPr>
            <p:spPr>
              <a:xfrm>
                <a:off x="2286576" y="3346802"/>
                <a:ext cx="93043" cy="34872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1121" extrusionOk="0">
                    <a:moveTo>
                      <a:pt x="1" y="1"/>
                    </a:moveTo>
                    <a:lnTo>
                      <a:pt x="69" y="1039"/>
                    </a:lnTo>
                    <a:cubicBezTo>
                      <a:pt x="423" y="1094"/>
                      <a:pt x="779" y="1120"/>
                      <a:pt x="1133" y="1120"/>
                    </a:cubicBezTo>
                    <a:cubicBezTo>
                      <a:pt x="1751" y="1120"/>
                      <a:pt x="2366" y="1039"/>
                      <a:pt x="2968" y="880"/>
                    </a:cubicBezTo>
                    <a:lnTo>
                      <a:pt x="2991" y="1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4"/>
              <p:cNvSpPr/>
              <p:nvPr/>
            </p:nvSpPr>
            <p:spPr>
              <a:xfrm>
                <a:off x="2176298" y="3743054"/>
                <a:ext cx="304760" cy="84923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730" extrusionOk="0">
                    <a:moveTo>
                      <a:pt x="7104" y="1"/>
                    </a:moveTo>
                    <a:cubicBezTo>
                      <a:pt x="4277" y="1"/>
                      <a:pt x="0" y="88"/>
                      <a:pt x="31" y="615"/>
                    </a:cubicBezTo>
                    <a:cubicBezTo>
                      <a:pt x="77" y="1403"/>
                      <a:pt x="65" y="1631"/>
                      <a:pt x="65" y="1631"/>
                    </a:cubicBezTo>
                    <a:cubicBezTo>
                      <a:pt x="1773" y="2455"/>
                      <a:pt x="3477" y="2730"/>
                      <a:pt x="4967" y="2730"/>
                    </a:cubicBezTo>
                    <a:cubicBezTo>
                      <a:pt x="7690" y="2730"/>
                      <a:pt x="9702" y="1812"/>
                      <a:pt x="9731" y="1642"/>
                    </a:cubicBezTo>
                    <a:cubicBezTo>
                      <a:pt x="9797" y="1184"/>
                      <a:pt x="9632" y="14"/>
                      <a:pt x="9548" y="14"/>
                    </a:cubicBezTo>
                    <a:cubicBezTo>
                      <a:pt x="9544" y="14"/>
                      <a:pt x="9541" y="17"/>
                      <a:pt x="9537" y="22"/>
                    </a:cubicBezTo>
                    <a:cubicBezTo>
                      <a:pt x="9537" y="22"/>
                      <a:pt x="8496" y="1"/>
                      <a:pt x="7104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4"/>
              <p:cNvSpPr/>
              <p:nvPr/>
            </p:nvSpPr>
            <p:spPr>
              <a:xfrm>
                <a:off x="2156296" y="3379776"/>
                <a:ext cx="335868" cy="429937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13821" extrusionOk="0">
                    <a:moveTo>
                      <a:pt x="7499" y="1"/>
                    </a:moveTo>
                    <a:cubicBezTo>
                      <a:pt x="7420" y="1"/>
                      <a:pt x="7373" y="2"/>
                      <a:pt x="7373" y="2"/>
                    </a:cubicBezTo>
                    <a:cubicBezTo>
                      <a:pt x="7373" y="2"/>
                      <a:pt x="6175" y="1178"/>
                      <a:pt x="5615" y="1269"/>
                    </a:cubicBezTo>
                    <a:cubicBezTo>
                      <a:pt x="5604" y="1271"/>
                      <a:pt x="5592" y="1272"/>
                      <a:pt x="5580" y="1272"/>
                    </a:cubicBezTo>
                    <a:cubicBezTo>
                      <a:pt x="5120" y="1272"/>
                      <a:pt x="3789" y="71"/>
                      <a:pt x="3789" y="71"/>
                    </a:cubicBezTo>
                    <a:lnTo>
                      <a:pt x="2397" y="231"/>
                    </a:lnTo>
                    <a:cubicBezTo>
                      <a:pt x="1975" y="1018"/>
                      <a:pt x="1039" y="4704"/>
                      <a:pt x="1039" y="4704"/>
                    </a:cubicBezTo>
                    <a:cubicBezTo>
                      <a:pt x="1039" y="4704"/>
                      <a:pt x="423" y="7375"/>
                      <a:pt x="206" y="9075"/>
                    </a:cubicBezTo>
                    <a:cubicBezTo>
                      <a:pt x="1" y="10775"/>
                      <a:pt x="195" y="12453"/>
                      <a:pt x="583" y="12647"/>
                    </a:cubicBezTo>
                    <a:cubicBezTo>
                      <a:pt x="2391" y="13525"/>
                      <a:pt x="4029" y="13821"/>
                      <a:pt x="5416" y="13821"/>
                    </a:cubicBezTo>
                    <a:cubicBezTo>
                      <a:pt x="8284" y="13821"/>
                      <a:pt x="10078" y="12556"/>
                      <a:pt x="10078" y="12556"/>
                    </a:cubicBezTo>
                    <a:cubicBezTo>
                      <a:pt x="10078" y="12556"/>
                      <a:pt x="10797" y="12396"/>
                      <a:pt x="10785" y="10376"/>
                    </a:cubicBezTo>
                    <a:cubicBezTo>
                      <a:pt x="10762" y="9132"/>
                      <a:pt x="10545" y="6245"/>
                      <a:pt x="10545" y="6245"/>
                    </a:cubicBezTo>
                    <a:cubicBezTo>
                      <a:pt x="10545" y="6245"/>
                      <a:pt x="9279" y="504"/>
                      <a:pt x="9176" y="379"/>
                    </a:cubicBezTo>
                    <a:cubicBezTo>
                      <a:pt x="8913" y="32"/>
                      <a:pt x="7864" y="1"/>
                      <a:pt x="7499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4"/>
              <p:cNvSpPr/>
              <p:nvPr/>
            </p:nvSpPr>
            <p:spPr>
              <a:xfrm>
                <a:off x="2588698" y="3164293"/>
                <a:ext cx="85235" cy="4386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410" extrusionOk="0">
                    <a:moveTo>
                      <a:pt x="371" y="1"/>
                    </a:moveTo>
                    <a:cubicBezTo>
                      <a:pt x="270" y="1"/>
                      <a:pt x="199" y="8"/>
                      <a:pt x="172" y="25"/>
                    </a:cubicBezTo>
                    <a:cubicBezTo>
                      <a:pt x="1" y="139"/>
                      <a:pt x="1" y="881"/>
                      <a:pt x="1" y="881"/>
                    </a:cubicBezTo>
                    <a:cubicBezTo>
                      <a:pt x="1" y="881"/>
                      <a:pt x="1790" y="1409"/>
                      <a:pt x="2341" y="1409"/>
                    </a:cubicBezTo>
                    <a:cubicBezTo>
                      <a:pt x="2442" y="1409"/>
                      <a:pt x="2502" y="1391"/>
                      <a:pt x="2500" y="1349"/>
                    </a:cubicBezTo>
                    <a:cubicBezTo>
                      <a:pt x="2489" y="1063"/>
                      <a:pt x="2740" y="687"/>
                      <a:pt x="2660" y="481"/>
                    </a:cubicBezTo>
                    <a:cubicBezTo>
                      <a:pt x="2582" y="258"/>
                      <a:pt x="960" y="1"/>
                      <a:pt x="371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4"/>
              <p:cNvSpPr/>
              <p:nvPr/>
            </p:nvSpPr>
            <p:spPr>
              <a:xfrm>
                <a:off x="2427185" y="3191978"/>
                <a:ext cx="260245" cy="382062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12282" extrusionOk="0">
                    <a:moveTo>
                      <a:pt x="5354" y="0"/>
                    </a:moveTo>
                    <a:cubicBezTo>
                      <a:pt x="5252" y="0"/>
                      <a:pt x="5193" y="2"/>
                      <a:pt x="5193" y="2"/>
                    </a:cubicBezTo>
                    <a:cubicBezTo>
                      <a:pt x="3401" y="5755"/>
                      <a:pt x="911" y="6190"/>
                      <a:pt x="198" y="6190"/>
                    </a:cubicBezTo>
                    <a:cubicBezTo>
                      <a:pt x="71" y="6190"/>
                      <a:pt x="0" y="6176"/>
                      <a:pt x="0" y="6176"/>
                    </a:cubicBezTo>
                    <a:lnTo>
                      <a:pt x="0" y="6176"/>
                    </a:lnTo>
                    <a:lnTo>
                      <a:pt x="1837" y="12282"/>
                    </a:lnTo>
                    <a:cubicBezTo>
                      <a:pt x="1837" y="12282"/>
                      <a:pt x="3492" y="11517"/>
                      <a:pt x="5775" y="8413"/>
                    </a:cubicBezTo>
                    <a:cubicBezTo>
                      <a:pt x="6984" y="6770"/>
                      <a:pt x="8365" y="949"/>
                      <a:pt x="7692" y="459"/>
                    </a:cubicBezTo>
                    <a:cubicBezTo>
                      <a:pt x="7122" y="39"/>
                      <a:pt x="5812" y="0"/>
                      <a:pt x="5354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4"/>
              <p:cNvSpPr/>
              <p:nvPr/>
            </p:nvSpPr>
            <p:spPr>
              <a:xfrm>
                <a:off x="2079957" y="3796248"/>
                <a:ext cx="84177" cy="4887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571" extrusionOk="0">
                    <a:moveTo>
                      <a:pt x="2626" y="1"/>
                    </a:moveTo>
                    <a:lnTo>
                      <a:pt x="2626" y="1"/>
                    </a:lnTo>
                    <a:cubicBezTo>
                      <a:pt x="2626" y="1"/>
                      <a:pt x="24" y="332"/>
                      <a:pt x="104" y="606"/>
                    </a:cubicBezTo>
                    <a:cubicBezTo>
                      <a:pt x="172" y="868"/>
                      <a:pt x="1" y="1302"/>
                      <a:pt x="126" y="1484"/>
                    </a:cubicBezTo>
                    <a:cubicBezTo>
                      <a:pt x="162" y="1546"/>
                      <a:pt x="329" y="1571"/>
                      <a:pt x="561" y="1571"/>
                    </a:cubicBezTo>
                    <a:cubicBezTo>
                      <a:pt x="1233" y="1571"/>
                      <a:pt x="2447" y="1363"/>
                      <a:pt x="2557" y="1245"/>
                    </a:cubicBezTo>
                    <a:cubicBezTo>
                      <a:pt x="2706" y="1096"/>
                      <a:pt x="2626" y="1"/>
                      <a:pt x="2626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4"/>
              <p:cNvSpPr/>
              <p:nvPr/>
            </p:nvSpPr>
            <p:spPr>
              <a:xfrm>
                <a:off x="2068976" y="3387273"/>
                <a:ext cx="161915" cy="435287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13993" extrusionOk="0">
                    <a:moveTo>
                      <a:pt x="5204" y="1"/>
                    </a:moveTo>
                    <a:lnTo>
                      <a:pt x="5204" y="1"/>
                    </a:lnTo>
                    <a:cubicBezTo>
                      <a:pt x="4109" y="583"/>
                      <a:pt x="3184" y="1462"/>
                      <a:pt x="2557" y="2534"/>
                    </a:cubicBezTo>
                    <a:cubicBezTo>
                      <a:pt x="1404" y="4486"/>
                      <a:pt x="799" y="6928"/>
                      <a:pt x="422" y="9815"/>
                    </a:cubicBezTo>
                    <a:cubicBezTo>
                      <a:pt x="0" y="13068"/>
                      <a:pt x="365" y="13912"/>
                      <a:pt x="1004" y="13992"/>
                    </a:cubicBezTo>
                    <a:cubicBezTo>
                      <a:pt x="1004" y="13992"/>
                      <a:pt x="1020" y="13992"/>
                      <a:pt x="1049" y="13992"/>
                    </a:cubicBezTo>
                    <a:cubicBezTo>
                      <a:pt x="1310" y="13992"/>
                      <a:pt x="2630" y="13974"/>
                      <a:pt x="2979" y="13604"/>
                    </a:cubicBezTo>
                    <a:cubicBezTo>
                      <a:pt x="3367" y="13193"/>
                      <a:pt x="3116" y="12372"/>
                      <a:pt x="3218" y="11037"/>
                    </a:cubicBezTo>
                    <a:cubicBezTo>
                      <a:pt x="3333" y="9701"/>
                      <a:pt x="3047" y="8902"/>
                      <a:pt x="3047" y="8902"/>
                    </a:cubicBezTo>
                    <a:lnTo>
                      <a:pt x="4348" y="3139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4"/>
              <p:cNvSpPr/>
              <p:nvPr/>
            </p:nvSpPr>
            <p:spPr>
              <a:xfrm>
                <a:off x="2203518" y="3631905"/>
                <a:ext cx="213024" cy="121786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3915" extrusionOk="0">
                    <a:moveTo>
                      <a:pt x="2333" y="0"/>
                    </a:moveTo>
                    <a:cubicBezTo>
                      <a:pt x="1547" y="0"/>
                      <a:pt x="948" y="11"/>
                      <a:pt x="948" y="11"/>
                    </a:cubicBezTo>
                    <a:cubicBezTo>
                      <a:pt x="902" y="1392"/>
                      <a:pt x="46" y="1826"/>
                      <a:pt x="46" y="1826"/>
                    </a:cubicBezTo>
                    <a:lnTo>
                      <a:pt x="0" y="3230"/>
                    </a:lnTo>
                    <a:cubicBezTo>
                      <a:pt x="1344" y="3749"/>
                      <a:pt x="2616" y="3915"/>
                      <a:pt x="3690" y="3915"/>
                    </a:cubicBezTo>
                    <a:cubicBezTo>
                      <a:pt x="5564" y="3915"/>
                      <a:pt x="6836" y="3412"/>
                      <a:pt x="6836" y="3412"/>
                    </a:cubicBezTo>
                    <a:cubicBezTo>
                      <a:pt x="6825" y="3207"/>
                      <a:pt x="6848" y="2054"/>
                      <a:pt x="6848" y="2054"/>
                    </a:cubicBezTo>
                    <a:cubicBezTo>
                      <a:pt x="5878" y="1472"/>
                      <a:pt x="5752" y="148"/>
                      <a:pt x="5752" y="148"/>
                    </a:cubicBezTo>
                    <a:cubicBezTo>
                      <a:pt x="5115" y="25"/>
                      <a:pt x="3513" y="0"/>
                      <a:pt x="2333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4"/>
              <p:cNvSpPr/>
              <p:nvPr/>
            </p:nvSpPr>
            <p:spPr>
              <a:xfrm>
                <a:off x="2069691" y="3386216"/>
                <a:ext cx="226152" cy="469817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5103" extrusionOk="0">
                    <a:moveTo>
                      <a:pt x="5158" y="1"/>
                    </a:moveTo>
                    <a:cubicBezTo>
                      <a:pt x="5158" y="1"/>
                      <a:pt x="0" y="959"/>
                      <a:pt x="11" y="14152"/>
                    </a:cubicBezTo>
                    <a:cubicBezTo>
                      <a:pt x="11" y="14557"/>
                      <a:pt x="760" y="14730"/>
                      <a:pt x="1502" y="14730"/>
                    </a:cubicBezTo>
                    <a:cubicBezTo>
                      <a:pt x="2097" y="14730"/>
                      <a:pt x="2689" y="14619"/>
                      <a:pt x="2887" y="14426"/>
                    </a:cubicBezTo>
                    <a:cubicBezTo>
                      <a:pt x="2887" y="14426"/>
                      <a:pt x="4013" y="15103"/>
                      <a:pt x="5402" y="15103"/>
                    </a:cubicBezTo>
                    <a:cubicBezTo>
                      <a:pt x="5714" y="15103"/>
                      <a:pt x="6039" y="15069"/>
                      <a:pt x="6368" y="14985"/>
                    </a:cubicBezTo>
                    <a:cubicBezTo>
                      <a:pt x="7270" y="14745"/>
                      <a:pt x="6882" y="937"/>
                      <a:pt x="6882" y="937"/>
                    </a:cubicBezTo>
                    <a:lnTo>
                      <a:pt x="51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4"/>
              <p:cNvSpPr/>
              <p:nvPr/>
            </p:nvSpPr>
            <p:spPr>
              <a:xfrm>
                <a:off x="2159500" y="3552021"/>
                <a:ext cx="26659" cy="28295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096" fill="none" extrusionOk="0">
                    <a:moveTo>
                      <a:pt x="0" y="9096"/>
                    </a:moveTo>
                    <a:cubicBezTo>
                      <a:pt x="0" y="9096"/>
                      <a:pt x="423" y="7897"/>
                      <a:pt x="571" y="5809"/>
                    </a:cubicBezTo>
                    <a:cubicBezTo>
                      <a:pt x="708" y="3709"/>
                      <a:pt x="856" y="0"/>
                      <a:pt x="856" y="0"/>
                    </a:cubicBezTo>
                  </a:path>
                </a:pathLst>
              </a:custGeom>
              <a:noFill/>
              <a:ln w="1700" cap="rnd" cmpd="sng">
                <a:solidFill>
                  <a:srgbClr val="1510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4"/>
              <p:cNvSpPr/>
              <p:nvPr/>
            </p:nvSpPr>
            <p:spPr>
              <a:xfrm>
                <a:off x="2385624" y="3382327"/>
                <a:ext cx="142877" cy="45846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4738" extrusionOk="0">
                    <a:moveTo>
                      <a:pt x="1473" y="0"/>
                    </a:moveTo>
                    <a:lnTo>
                      <a:pt x="1" y="708"/>
                    </a:lnTo>
                    <a:cubicBezTo>
                      <a:pt x="1" y="708"/>
                      <a:pt x="263" y="14151"/>
                      <a:pt x="1348" y="14574"/>
                    </a:cubicBezTo>
                    <a:cubicBezTo>
                      <a:pt x="1650" y="14690"/>
                      <a:pt x="1934" y="14738"/>
                      <a:pt x="2194" y="14738"/>
                    </a:cubicBezTo>
                    <a:cubicBezTo>
                      <a:pt x="3418" y="14738"/>
                      <a:pt x="4155" y="13683"/>
                      <a:pt x="4155" y="13683"/>
                    </a:cubicBezTo>
                    <a:cubicBezTo>
                      <a:pt x="4163" y="13691"/>
                      <a:pt x="4172" y="13695"/>
                      <a:pt x="4180" y="13695"/>
                    </a:cubicBezTo>
                    <a:cubicBezTo>
                      <a:pt x="4593" y="13695"/>
                      <a:pt x="4396" y="3302"/>
                      <a:pt x="2728" y="559"/>
                    </a:cubicBez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4"/>
              <p:cNvSpPr/>
              <p:nvPr/>
            </p:nvSpPr>
            <p:spPr>
              <a:xfrm>
                <a:off x="2231204" y="3376603"/>
                <a:ext cx="201328" cy="49399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588" extrusionOk="0">
                    <a:moveTo>
                      <a:pt x="5480" y="0"/>
                    </a:moveTo>
                    <a:cubicBezTo>
                      <a:pt x="5160" y="0"/>
                      <a:pt x="4919" y="36"/>
                      <a:pt x="4919" y="36"/>
                    </a:cubicBezTo>
                    <a:cubicBezTo>
                      <a:pt x="4440" y="675"/>
                      <a:pt x="3196" y="1257"/>
                      <a:pt x="3196" y="1257"/>
                    </a:cubicBezTo>
                    <a:cubicBezTo>
                      <a:pt x="2340" y="1029"/>
                      <a:pt x="1473" y="116"/>
                      <a:pt x="1473" y="116"/>
                    </a:cubicBezTo>
                    <a:cubicBezTo>
                      <a:pt x="1300" y="73"/>
                      <a:pt x="1125" y="51"/>
                      <a:pt x="951" y="51"/>
                    </a:cubicBezTo>
                    <a:cubicBezTo>
                      <a:pt x="619" y="51"/>
                      <a:pt x="293" y="130"/>
                      <a:pt x="1" y="287"/>
                    </a:cubicBezTo>
                    <a:cubicBezTo>
                      <a:pt x="457" y="1223"/>
                      <a:pt x="3264" y="1588"/>
                      <a:pt x="3264" y="1588"/>
                    </a:cubicBezTo>
                    <a:cubicBezTo>
                      <a:pt x="6197" y="1040"/>
                      <a:pt x="6471" y="161"/>
                      <a:pt x="6471" y="161"/>
                    </a:cubicBezTo>
                    <a:cubicBezTo>
                      <a:pt x="6164" y="33"/>
                      <a:pt x="5786" y="0"/>
                      <a:pt x="5480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4"/>
              <p:cNvSpPr/>
              <p:nvPr/>
            </p:nvSpPr>
            <p:spPr>
              <a:xfrm>
                <a:off x="2268845" y="3361641"/>
                <a:ext cx="129749" cy="55154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1773" extrusionOk="0">
                    <a:moveTo>
                      <a:pt x="4123" y="1"/>
                    </a:moveTo>
                    <a:cubicBezTo>
                      <a:pt x="4114" y="1"/>
                      <a:pt x="4104" y="5"/>
                      <a:pt x="4097" y="15"/>
                    </a:cubicBezTo>
                    <a:cubicBezTo>
                      <a:pt x="4097" y="26"/>
                      <a:pt x="3492" y="1008"/>
                      <a:pt x="1986" y="1704"/>
                    </a:cubicBezTo>
                    <a:cubicBezTo>
                      <a:pt x="1199" y="1453"/>
                      <a:pt x="525" y="928"/>
                      <a:pt x="69" y="243"/>
                    </a:cubicBezTo>
                    <a:cubicBezTo>
                      <a:pt x="62" y="230"/>
                      <a:pt x="51" y="224"/>
                      <a:pt x="39" y="224"/>
                    </a:cubicBezTo>
                    <a:cubicBezTo>
                      <a:pt x="31" y="224"/>
                      <a:pt x="21" y="227"/>
                      <a:pt x="12" y="232"/>
                    </a:cubicBezTo>
                    <a:cubicBezTo>
                      <a:pt x="0" y="243"/>
                      <a:pt x="0" y="254"/>
                      <a:pt x="12" y="277"/>
                    </a:cubicBezTo>
                    <a:cubicBezTo>
                      <a:pt x="845" y="1498"/>
                      <a:pt x="1975" y="1772"/>
                      <a:pt x="1986" y="1772"/>
                    </a:cubicBezTo>
                    <a:lnTo>
                      <a:pt x="2009" y="1772"/>
                    </a:lnTo>
                    <a:cubicBezTo>
                      <a:pt x="3538" y="1065"/>
                      <a:pt x="4154" y="60"/>
                      <a:pt x="4154" y="49"/>
                    </a:cubicBezTo>
                    <a:cubicBezTo>
                      <a:pt x="4170" y="25"/>
                      <a:pt x="4147" y="1"/>
                      <a:pt x="4123" y="1"/>
                    </a:cubicBezTo>
                    <a:close/>
                  </a:path>
                </a:pathLst>
              </a:custGeom>
              <a:solidFill>
                <a:srgbClr val="D1B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4"/>
              <p:cNvSpPr/>
              <p:nvPr/>
            </p:nvSpPr>
            <p:spPr>
              <a:xfrm>
                <a:off x="2345153" y="3416142"/>
                <a:ext cx="2703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406" extrusionOk="0">
                    <a:moveTo>
                      <a:pt x="47" y="0"/>
                    </a:moveTo>
                    <a:cubicBezTo>
                      <a:pt x="38" y="0"/>
                      <a:pt x="29" y="3"/>
                      <a:pt x="24" y="9"/>
                    </a:cubicBezTo>
                    <a:cubicBezTo>
                      <a:pt x="1" y="20"/>
                      <a:pt x="1" y="43"/>
                      <a:pt x="24" y="54"/>
                    </a:cubicBezTo>
                    <a:cubicBezTo>
                      <a:pt x="24" y="54"/>
                      <a:pt x="446" y="431"/>
                      <a:pt x="332" y="945"/>
                    </a:cubicBezTo>
                    <a:cubicBezTo>
                      <a:pt x="206" y="1481"/>
                      <a:pt x="389" y="2040"/>
                      <a:pt x="811" y="2394"/>
                    </a:cubicBezTo>
                    <a:cubicBezTo>
                      <a:pt x="811" y="2405"/>
                      <a:pt x="823" y="2405"/>
                      <a:pt x="823" y="2405"/>
                    </a:cubicBezTo>
                    <a:cubicBezTo>
                      <a:pt x="834" y="2405"/>
                      <a:pt x="845" y="2405"/>
                      <a:pt x="857" y="2394"/>
                    </a:cubicBezTo>
                    <a:cubicBezTo>
                      <a:pt x="868" y="2382"/>
                      <a:pt x="868" y="2360"/>
                      <a:pt x="857" y="2348"/>
                    </a:cubicBezTo>
                    <a:cubicBezTo>
                      <a:pt x="446" y="2017"/>
                      <a:pt x="275" y="1481"/>
                      <a:pt x="400" y="967"/>
                    </a:cubicBezTo>
                    <a:cubicBezTo>
                      <a:pt x="526" y="408"/>
                      <a:pt x="69" y="9"/>
                      <a:pt x="69" y="9"/>
                    </a:cubicBezTo>
                    <a:cubicBezTo>
                      <a:pt x="64" y="3"/>
                      <a:pt x="55" y="0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4"/>
              <p:cNvSpPr/>
              <p:nvPr/>
            </p:nvSpPr>
            <p:spPr>
              <a:xfrm>
                <a:off x="2295815" y="3417013"/>
                <a:ext cx="24171" cy="8638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777" extrusionOk="0">
                    <a:moveTo>
                      <a:pt x="677" y="1"/>
                    </a:moveTo>
                    <a:cubicBezTo>
                      <a:pt x="667" y="1"/>
                      <a:pt x="658" y="5"/>
                      <a:pt x="651" y="15"/>
                    </a:cubicBezTo>
                    <a:cubicBezTo>
                      <a:pt x="468" y="346"/>
                      <a:pt x="423" y="734"/>
                      <a:pt x="537" y="1088"/>
                    </a:cubicBezTo>
                    <a:cubicBezTo>
                      <a:pt x="708" y="1727"/>
                      <a:pt x="491" y="2400"/>
                      <a:pt x="23" y="2720"/>
                    </a:cubicBezTo>
                    <a:cubicBezTo>
                      <a:pt x="1" y="2731"/>
                      <a:pt x="1" y="2754"/>
                      <a:pt x="12" y="2765"/>
                    </a:cubicBezTo>
                    <a:cubicBezTo>
                      <a:pt x="12" y="2777"/>
                      <a:pt x="23" y="2777"/>
                      <a:pt x="35" y="2777"/>
                    </a:cubicBezTo>
                    <a:lnTo>
                      <a:pt x="58" y="2777"/>
                    </a:lnTo>
                    <a:cubicBezTo>
                      <a:pt x="548" y="2446"/>
                      <a:pt x="777" y="1738"/>
                      <a:pt x="605" y="1076"/>
                    </a:cubicBezTo>
                    <a:cubicBezTo>
                      <a:pt x="503" y="734"/>
                      <a:pt x="537" y="369"/>
                      <a:pt x="708" y="49"/>
                    </a:cubicBezTo>
                    <a:cubicBezTo>
                      <a:pt x="724" y="25"/>
                      <a:pt x="700" y="1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4"/>
              <p:cNvSpPr/>
              <p:nvPr/>
            </p:nvSpPr>
            <p:spPr>
              <a:xfrm>
                <a:off x="2130383" y="3095575"/>
                <a:ext cx="370646" cy="238812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677" extrusionOk="0">
                    <a:moveTo>
                      <a:pt x="7901" y="1"/>
                    </a:moveTo>
                    <a:cubicBezTo>
                      <a:pt x="4679" y="1"/>
                      <a:pt x="423" y="648"/>
                      <a:pt x="423" y="648"/>
                    </a:cubicBezTo>
                    <a:cubicBezTo>
                      <a:pt x="423" y="648"/>
                      <a:pt x="0" y="4026"/>
                      <a:pt x="1119" y="5464"/>
                    </a:cubicBezTo>
                    <a:cubicBezTo>
                      <a:pt x="2237" y="6902"/>
                      <a:pt x="3059" y="7358"/>
                      <a:pt x="4531" y="7620"/>
                    </a:cubicBezTo>
                    <a:cubicBezTo>
                      <a:pt x="4744" y="7659"/>
                      <a:pt x="5013" y="7677"/>
                      <a:pt x="5319" y="7677"/>
                    </a:cubicBezTo>
                    <a:cubicBezTo>
                      <a:pt x="7117" y="7677"/>
                      <a:pt x="10195" y="7059"/>
                      <a:pt x="10614" y="6308"/>
                    </a:cubicBezTo>
                    <a:cubicBezTo>
                      <a:pt x="11105" y="5418"/>
                      <a:pt x="11915" y="2690"/>
                      <a:pt x="11424" y="876"/>
                    </a:cubicBezTo>
                    <a:cubicBezTo>
                      <a:pt x="11246" y="212"/>
                      <a:pt x="9742" y="1"/>
                      <a:pt x="790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4"/>
              <p:cNvSpPr/>
              <p:nvPr/>
            </p:nvSpPr>
            <p:spPr>
              <a:xfrm>
                <a:off x="2169081" y="3039706"/>
                <a:ext cx="292193" cy="315866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0154" extrusionOk="0">
                    <a:moveTo>
                      <a:pt x="5687" y="0"/>
                    </a:moveTo>
                    <a:cubicBezTo>
                      <a:pt x="4912" y="0"/>
                      <a:pt x="4078" y="113"/>
                      <a:pt x="3241" y="298"/>
                    </a:cubicBezTo>
                    <a:cubicBezTo>
                      <a:pt x="525" y="892"/>
                      <a:pt x="0" y="3334"/>
                      <a:pt x="594" y="6335"/>
                    </a:cubicBezTo>
                    <a:cubicBezTo>
                      <a:pt x="1161" y="9202"/>
                      <a:pt x="3185" y="10153"/>
                      <a:pt x="5225" y="10153"/>
                    </a:cubicBezTo>
                    <a:cubicBezTo>
                      <a:pt x="5321" y="10153"/>
                      <a:pt x="5417" y="10151"/>
                      <a:pt x="5513" y="10147"/>
                    </a:cubicBezTo>
                    <a:cubicBezTo>
                      <a:pt x="7784" y="10056"/>
                      <a:pt x="9313" y="8264"/>
                      <a:pt x="9347" y="6415"/>
                    </a:cubicBezTo>
                    <a:cubicBezTo>
                      <a:pt x="9393" y="4121"/>
                      <a:pt x="9347" y="2181"/>
                      <a:pt x="9347" y="2181"/>
                    </a:cubicBezTo>
                    <a:cubicBezTo>
                      <a:pt x="8880" y="575"/>
                      <a:pt x="7437" y="0"/>
                      <a:pt x="568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4"/>
              <p:cNvSpPr/>
              <p:nvPr/>
            </p:nvSpPr>
            <p:spPr>
              <a:xfrm>
                <a:off x="2362200" y="3085185"/>
                <a:ext cx="404" cy="74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4"/>
              <p:cNvSpPr/>
              <p:nvPr/>
            </p:nvSpPr>
            <p:spPr>
              <a:xfrm>
                <a:off x="2147492" y="3217269"/>
                <a:ext cx="69556" cy="787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530" extrusionOk="0">
                    <a:moveTo>
                      <a:pt x="1137" y="0"/>
                    </a:moveTo>
                    <a:cubicBezTo>
                      <a:pt x="683" y="0"/>
                      <a:pt x="138" y="202"/>
                      <a:pt x="67" y="1141"/>
                    </a:cubicBezTo>
                    <a:cubicBezTo>
                      <a:pt x="0" y="2089"/>
                      <a:pt x="551" y="2529"/>
                      <a:pt x="1136" y="2529"/>
                    </a:cubicBezTo>
                    <a:cubicBezTo>
                      <a:pt x="1557" y="2529"/>
                      <a:pt x="1996" y="2301"/>
                      <a:pt x="2235" y="1871"/>
                    </a:cubicBezTo>
                    <a:lnTo>
                      <a:pt x="1767" y="114"/>
                    </a:lnTo>
                    <a:cubicBezTo>
                      <a:pt x="1767" y="114"/>
                      <a:pt x="1478" y="0"/>
                      <a:pt x="113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4"/>
              <p:cNvSpPr/>
              <p:nvPr/>
            </p:nvSpPr>
            <p:spPr>
              <a:xfrm>
                <a:off x="2223396" y="3142113"/>
                <a:ext cx="64299" cy="4373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406" extrusionOk="0">
                    <a:moveTo>
                      <a:pt x="1615" y="0"/>
                    </a:moveTo>
                    <a:cubicBezTo>
                      <a:pt x="1437" y="0"/>
                      <a:pt x="1173" y="97"/>
                      <a:pt x="777" y="350"/>
                    </a:cubicBezTo>
                    <a:cubicBezTo>
                      <a:pt x="0" y="841"/>
                      <a:pt x="354" y="1274"/>
                      <a:pt x="354" y="1274"/>
                    </a:cubicBezTo>
                    <a:cubicBezTo>
                      <a:pt x="427" y="1364"/>
                      <a:pt x="520" y="1406"/>
                      <a:pt x="636" y="1406"/>
                    </a:cubicBezTo>
                    <a:cubicBezTo>
                      <a:pt x="831" y="1406"/>
                      <a:pt x="1091" y="1288"/>
                      <a:pt x="1427" y="1080"/>
                    </a:cubicBezTo>
                    <a:cubicBezTo>
                      <a:pt x="1872" y="818"/>
                      <a:pt x="2066" y="487"/>
                      <a:pt x="1941" y="224"/>
                    </a:cubicBezTo>
                    <a:cubicBezTo>
                      <a:pt x="1884" y="94"/>
                      <a:pt x="1791" y="0"/>
                      <a:pt x="1615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4"/>
              <p:cNvSpPr/>
              <p:nvPr/>
            </p:nvSpPr>
            <p:spPr>
              <a:xfrm>
                <a:off x="2375328" y="3140028"/>
                <a:ext cx="65015" cy="39258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262" extrusionOk="0">
                    <a:moveTo>
                      <a:pt x="463" y="1"/>
                    </a:moveTo>
                    <a:cubicBezTo>
                      <a:pt x="219" y="1"/>
                      <a:pt x="116" y="121"/>
                      <a:pt x="69" y="280"/>
                    </a:cubicBezTo>
                    <a:cubicBezTo>
                      <a:pt x="1" y="531"/>
                      <a:pt x="241" y="851"/>
                      <a:pt x="720" y="1056"/>
                    </a:cubicBezTo>
                    <a:cubicBezTo>
                      <a:pt x="1027" y="1185"/>
                      <a:pt x="1272" y="1261"/>
                      <a:pt x="1457" y="1261"/>
                    </a:cubicBezTo>
                    <a:cubicBezTo>
                      <a:pt x="1615" y="1261"/>
                      <a:pt x="1730" y="1205"/>
                      <a:pt x="1804" y="1079"/>
                    </a:cubicBezTo>
                    <a:cubicBezTo>
                      <a:pt x="1804" y="1079"/>
                      <a:pt x="2089" y="611"/>
                      <a:pt x="1245" y="223"/>
                    </a:cubicBezTo>
                    <a:cubicBezTo>
                      <a:pt x="890" y="64"/>
                      <a:pt x="639" y="1"/>
                      <a:pt x="46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4"/>
              <p:cNvSpPr/>
              <p:nvPr/>
            </p:nvSpPr>
            <p:spPr>
              <a:xfrm>
                <a:off x="2257584" y="3208715"/>
                <a:ext cx="24762" cy="20873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1" extrusionOk="0">
                    <a:moveTo>
                      <a:pt x="439" y="0"/>
                    </a:moveTo>
                    <a:cubicBezTo>
                      <a:pt x="163" y="0"/>
                      <a:pt x="0" y="324"/>
                      <a:pt x="180" y="537"/>
                    </a:cubicBezTo>
                    <a:cubicBezTo>
                      <a:pt x="248" y="628"/>
                      <a:pt x="346" y="670"/>
                      <a:pt x="443" y="670"/>
                    </a:cubicBezTo>
                    <a:cubicBezTo>
                      <a:pt x="588" y="670"/>
                      <a:pt x="732" y="576"/>
                      <a:pt x="773" y="411"/>
                    </a:cubicBezTo>
                    <a:cubicBezTo>
                      <a:pt x="796" y="206"/>
                      <a:pt x="648" y="23"/>
                      <a:pt x="454" y="1"/>
                    </a:cubicBezTo>
                    <a:cubicBezTo>
                      <a:pt x="449" y="0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4"/>
              <p:cNvSpPr/>
              <p:nvPr/>
            </p:nvSpPr>
            <p:spPr>
              <a:xfrm>
                <a:off x="2385251" y="3211421"/>
                <a:ext cx="23331" cy="18291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88" extrusionOk="0">
                    <a:moveTo>
                      <a:pt x="370" y="1"/>
                    </a:moveTo>
                    <a:cubicBezTo>
                      <a:pt x="190" y="1"/>
                      <a:pt x="14" y="95"/>
                      <a:pt x="47" y="290"/>
                    </a:cubicBezTo>
                    <a:cubicBezTo>
                      <a:pt x="1" y="487"/>
                      <a:pt x="189" y="587"/>
                      <a:pt x="378" y="587"/>
                    </a:cubicBezTo>
                    <a:cubicBezTo>
                      <a:pt x="560" y="587"/>
                      <a:pt x="743" y="493"/>
                      <a:pt x="709" y="302"/>
                    </a:cubicBezTo>
                    <a:cubicBezTo>
                      <a:pt x="750" y="103"/>
                      <a:pt x="558" y="1"/>
                      <a:pt x="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4"/>
              <p:cNvSpPr/>
              <p:nvPr/>
            </p:nvSpPr>
            <p:spPr>
              <a:xfrm>
                <a:off x="2157011" y="3233632"/>
                <a:ext cx="55060" cy="44328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25" extrusionOk="0">
                    <a:moveTo>
                      <a:pt x="695" y="0"/>
                    </a:moveTo>
                    <a:cubicBezTo>
                      <a:pt x="654" y="0"/>
                      <a:pt x="612" y="3"/>
                      <a:pt x="571" y="10"/>
                    </a:cubicBezTo>
                    <a:cubicBezTo>
                      <a:pt x="343" y="67"/>
                      <a:pt x="149" y="204"/>
                      <a:pt x="12" y="398"/>
                    </a:cubicBezTo>
                    <a:cubicBezTo>
                      <a:pt x="0" y="409"/>
                      <a:pt x="12" y="432"/>
                      <a:pt x="23" y="444"/>
                    </a:cubicBezTo>
                    <a:cubicBezTo>
                      <a:pt x="27" y="447"/>
                      <a:pt x="31" y="448"/>
                      <a:pt x="36" y="448"/>
                    </a:cubicBezTo>
                    <a:cubicBezTo>
                      <a:pt x="47" y="448"/>
                      <a:pt x="61" y="440"/>
                      <a:pt x="69" y="432"/>
                    </a:cubicBezTo>
                    <a:cubicBezTo>
                      <a:pt x="194" y="261"/>
                      <a:pt x="377" y="124"/>
                      <a:pt x="582" y="67"/>
                    </a:cubicBezTo>
                    <a:cubicBezTo>
                      <a:pt x="622" y="60"/>
                      <a:pt x="661" y="57"/>
                      <a:pt x="701" y="57"/>
                    </a:cubicBezTo>
                    <a:cubicBezTo>
                      <a:pt x="865" y="57"/>
                      <a:pt x="1024" y="114"/>
                      <a:pt x="1153" y="215"/>
                    </a:cubicBezTo>
                    <a:cubicBezTo>
                      <a:pt x="1701" y="592"/>
                      <a:pt x="1324" y="1368"/>
                      <a:pt x="1324" y="1379"/>
                    </a:cubicBezTo>
                    <a:cubicBezTo>
                      <a:pt x="1313" y="1402"/>
                      <a:pt x="1324" y="1414"/>
                      <a:pt x="1336" y="1425"/>
                    </a:cubicBezTo>
                    <a:lnTo>
                      <a:pt x="1358" y="1425"/>
                    </a:lnTo>
                    <a:cubicBezTo>
                      <a:pt x="1358" y="1425"/>
                      <a:pt x="1370" y="1425"/>
                      <a:pt x="1381" y="1414"/>
                    </a:cubicBezTo>
                    <a:cubicBezTo>
                      <a:pt x="1381" y="1402"/>
                      <a:pt x="1769" y="581"/>
                      <a:pt x="1187" y="170"/>
                    </a:cubicBezTo>
                    <a:cubicBezTo>
                      <a:pt x="1049" y="59"/>
                      <a:pt x="872" y="0"/>
                      <a:pt x="69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4"/>
              <p:cNvSpPr/>
              <p:nvPr/>
            </p:nvSpPr>
            <p:spPr>
              <a:xfrm>
                <a:off x="2173343" y="3250275"/>
                <a:ext cx="30921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9" extrusionOk="0">
                    <a:moveTo>
                      <a:pt x="545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2"/>
                      <a:pt x="0" y="205"/>
                      <a:pt x="12" y="217"/>
                    </a:cubicBezTo>
                    <a:cubicBezTo>
                      <a:pt x="23" y="228"/>
                      <a:pt x="23" y="228"/>
                      <a:pt x="35" y="228"/>
                    </a:cubicBezTo>
                    <a:lnTo>
                      <a:pt x="57" y="228"/>
                    </a:lnTo>
                    <a:cubicBezTo>
                      <a:pt x="65" y="221"/>
                      <a:pt x="288" y="66"/>
                      <a:pt x="540" y="66"/>
                    </a:cubicBezTo>
                    <a:cubicBezTo>
                      <a:pt x="673" y="66"/>
                      <a:pt x="814" y="109"/>
                      <a:pt x="936" y="240"/>
                    </a:cubicBezTo>
                    <a:cubicBezTo>
                      <a:pt x="942" y="245"/>
                      <a:pt x="950" y="248"/>
                      <a:pt x="959" y="248"/>
                    </a:cubicBezTo>
                    <a:cubicBezTo>
                      <a:pt x="968" y="248"/>
                      <a:pt x="976" y="245"/>
                      <a:pt x="982" y="240"/>
                    </a:cubicBezTo>
                    <a:cubicBezTo>
                      <a:pt x="993" y="228"/>
                      <a:pt x="993" y="205"/>
                      <a:pt x="982" y="194"/>
                    </a:cubicBezTo>
                    <a:cubicBezTo>
                      <a:pt x="848" y="48"/>
                      <a:pt x="692" y="0"/>
                      <a:pt x="54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4"/>
              <p:cNvSpPr/>
              <p:nvPr/>
            </p:nvSpPr>
            <p:spPr>
              <a:xfrm>
                <a:off x="2322786" y="3142579"/>
                <a:ext cx="41217" cy="10557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94" extrusionOk="0">
                    <a:moveTo>
                      <a:pt x="217" y="1"/>
                    </a:moveTo>
                    <a:cubicBezTo>
                      <a:pt x="202" y="1"/>
                      <a:pt x="193" y="18"/>
                      <a:pt x="184" y="27"/>
                    </a:cubicBezTo>
                    <a:cubicBezTo>
                      <a:pt x="172" y="244"/>
                      <a:pt x="1" y="2115"/>
                      <a:pt x="138" y="2366"/>
                    </a:cubicBezTo>
                    <a:cubicBezTo>
                      <a:pt x="184" y="2439"/>
                      <a:pt x="266" y="2509"/>
                      <a:pt x="407" y="2509"/>
                    </a:cubicBezTo>
                    <a:cubicBezTo>
                      <a:pt x="508" y="2509"/>
                      <a:pt x="640" y="2473"/>
                      <a:pt x="811" y="2378"/>
                    </a:cubicBezTo>
                    <a:lnTo>
                      <a:pt x="823" y="2366"/>
                    </a:lnTo>
                    <a:cubicBezTo>
                      <a:pt x="862" y="2342"/>
                      <a:pt x="906" y="2330"/>
                      <a:pt x="949" y="2330"/>
                    </a:cubicBezTo>
                    <a:cubicBezTo>
                      <a:pt x="1006" y="2330"/>
                      <a:pt x="1063" y="2350"/>
                      <a:pt x="1108" y="2389"/>
                    </a:cubicBezTo>
                    <a:cubicBezTo>
                      <a:pt x="1233" y="2560"/>
                      <a:pt x="1256" y="2789"/>
                      <a:pt x="1154" y="2971"/>
                    </a:cubicBezTo>
                    <a:cubicBezTo>
                      <a:pt x="1062" y="3131"/>
                      <a:pt x="925" y="3245"/>
                      <a:pt x="766" y="3325"/>
                    </a:cubicBezTo>
                    <a:cubicBezTo>
                      <a:pt x="731" y="3336"/>
                      <a:pt x="743" y="3382"/>
                      <a:pt x="777" y="3393"/>
                    </a:cubicBezTo>
                    <a:cubicBezTo>
                      <a:pt x="788" y="3382"/>
                      <a:pt x="788" y="3382"/>
                      <a:pt x="788" y="3382"/>
                    </a:cubicBezTo>
                    <a:cubicBezTo>
                      <a:pt x="971" y="3302"/>
                      <a:pt x="1119" y="3177"/>
                      <a:pt x="1222" y="3005"/>
                    </a:cubicBezTo>
                    <a:cubicBezTo>
                      <a:pt x="1325" y="2789"/>
                      <a:pt x="1302" y="2537"/>
                      <a:pt x="1165" y="2343"/>
                    </a:cubicBezTo>
                    <a:cubicBezTo>
                      <a:pt x="1106" y="2291"/>
                      <a:pt x="1033" y="2265"/>
                      <a:pt x="959" y="2265"/>
                    </a:cubicBezTo>
                    <a:cubicBezTo>
                      <a:pt x="904" y="2265"/>
                      <a:pt x="849" y="2280"/>
                      <a:pt x="800" y="2309"/>
                    </a:cubicBezTo>
                    <a:lnTo>
                      <a:pt x="777" y="2321"/>
                    </a:lnTo>
                    <a:cubicBezTo>
                      <a:pt x="626" y="2402"/>
                      <a:pt x="501" y="2442"/>
                      <a:pt x="404" y="2442"/>
                    </a:cubicBezTo>
                    <a:cubicBezTo>
                      <a:pt x="309" y="2442"/>
                      <a:pt x="240" y="2405"/>
                      <a:pt x="195" y="2332"/>
                    </a:cubicBezTo>
                    <a:cubicBezTo>
                      <a:pt x="81" y="2138"/>
                      <a:pt x="195" y="609"/>
                      <a:pt x="252" y="38"/>
                    </a:cubicBezTo>
                    <a:cubicBezTo>
                      <a:pt x="252" y="15"/>
                      <a:pt x="241" y="4"/>
                      <a:pt x="229" y="4"/>
                    </a:cubicBezTo>
                    <a:cubicBezTo>
                      <a:pt x="225" y="2"/>
                      <a:pt x="221" y="1"/>
                      <a:pt x="21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4"/>
              <p:cNvSpPr/>
              <p:nvPr/>
            </p:nvSpPr>
            <p:spPr>
              <a:xfrm>
                <a:off x="2312489" y="3265517"/>
                <a:ext cx="47968" cy="19193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17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1" y="115"/>
                      <a:pt x="1" y="240"/>
                      <a:pt x="24" y="354"/>
                    </a:cubicBezTo>
                    <a:cubicBezTo>
                      <a:pt x="51" y="354"/>
                      <a:pt x="78" y="353"/>
                      <a:pt x="106" y="353"/>
                    </a:cubicBezTo>
                    <a:cubicBezTo>
                      <a:pt x="569" y="353"/>
                      <a:pt x="1031" y="444"/>
                      <a:pt x="1462" y="617"/>
                    </a:cubicBezTo>
                    <a:cubicBezTo>
                      <a:pt x="1507" y="514"/>
                      <a:pt x="1530" y="411"/>
                      <a:pt x="1542" y="309"/>
                    </a:cubicBezTo>
                    <a:cubicBezTo>
                      <a:pt x="1051" y="126"/>
                      <a:pt x="537" y="23"/>
                      <a:pt x="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4"/>
              <p:cNvSpPr/>
              <p:nvPr/>
            </p:nvSpPr>
            <p:spPr>
              <a:xfrm>
                <a:off x="2313205" y="3276498"/>
                <a:ext cx="44764" cy="2078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668" extrusionOk="0">
                    <a:moveTo>
                      <a:pt x="83" y="0"/>
                    </a:moveTo>
                    <a:cubicBezTo>
                      <a:pt x="55" y="0"/>
                      <a:pt x="28" y="1"/>
                      <a:pt x="1" y="1"/>
                    </a:cubicBezTo>
                    <a:cubicBezTo>
                      <a:pt x="46" y="264"/>
                      <a:pt x="183" y="583"/>
                      <a:pt x="594" y="652"/>
                    </a:cubicBezTo>
                    <a:cubicBezTo>
                      <a:pt x="659" y="662"/>
                      <a:pt x="720" y="667"/>
                      <a:pt x="777" y="667"/>
                    </a:cubicBezTo>
                    <a:cubicBezTo>
                      <a:pt x="1154" y="667"/>
                      <a:pt x="1339" y="452"/>
                      <a:pt x="1439" y="264"/>
                    </a:cubicBezTo>
                    <a:cubicBezTo>
                      <a:pt x="1008" y="91"/>
                      <a:pt x="546" y="0"/>
                      <a:pt x="83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4"/>
              <p:cNvSpPr/>
              <p:nvPr/>
            </p:nvSpPr>
            <p:spPr>
              <a:xfrm>
                <a:off x="2438881" y="3203364"/>
                <a:ext cx="70458" cy="78702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530" extrusionOk="0">
                    <a:moveTo>
                      <a:pt x="917" y="1"/>
                    </a:moveTo>
                    <a:cubicBezTo>
                      <a:pt x="450" y="1"/>
                      <a:pt x="24" y="298"/>
                      <a:pt x="24" y="298"/>
                    </a:cubicBezTo>
                    <a:lnTo>
                      <a:pt x="1" y="2113"/>
                    </a:lnTo>
                    <a:cubicBezTo>
                      <a:pt x="257" y="2394"/>
                      <a:pt x="603" y="2529"/>
                      <a:pt x="936" y="2529"/>
                    </a:cubicBezTo>
                    <a:cubicBezTo>
                      <a:pt x="1628" y="2529"/>
                      <a:pt x="2265" y="1947"/>
                      <a:pt x="1918" y="892"/>
                    </a:cubicBezTo>
                    <a:cubicBezTo>
                      <a:pt x="1694" y="194"/>
                      <a:pt x="1293" y="1"/>
                      <a:pt x="91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4"/>
              <p:cNvSpPr/>
              <p:nvPr/>
            </p:nvSpPr>
            <p:spPr>
              <a:xfrm>
                <a:off x="2437108" y="3218669"/>
                <a:ext cx="52727" cy="48808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569" extrusionOk="0">
                    <a:moveTo>
                      <a:pt x="1028" y="0"/>
                    </a:moveTo>
                    <a:cubicBezTo>
                      <a:pt x="811" y="12"/>
                      <a:pt x="605" y="126"/>
                      <a:pt x="469" y="297"/>
                    </a:cubicBezTo>
                    <a:cubicBezTo>
                      <a:pt x="1" y="833"/>
                      <a:pt x="571" y="1552"/>
                      <a:pt x="583" y="1552"/>
                    </a:cubicBezTo>
                    <a:cubicBezTo>
                      <a:pt x="591" y="1560"/>
                      <a:pt x="599" y="1568"/>
                      <a:pt x="611" y="1568"/>
                    </a:cubicBezTo>
                    <a:cubicBezTo>
                      <a:pt x="616" y="1568"/>
                      <a:pt x="622" y="1567"/>
                      <a:pt x="628" y="1564"/>
                    </a:cubicBezTo>
                    <a:lnTo>
                      <a:pt x="640" y="1564"/>
                    </a:lnTo>
                    <a:cubicBezTo>
                      <a:pt x="651" y="1552"/>
                      <a:pt x="651" y="1529"/>
                      <a:pt x="640" y="1518"/>
                    </a:cubicBezTo>
                    <a:cubicBezTo>
                      <a:pt x="640" y="1507"/>
                      <a:pt x="81" y="833"/>
                      <a:pt x="526" y="343"/>
                    </a:cubicBezTo>
                    <a:cubicBezTo>
                      <a:pt x="651" y="183"/>
                      <a:pt x="834" y="80"/>
                      <a:pt x="1028" y="69"/>
                    </a:cubicBezTo>
                    <a:cubicBezTo>
                      <a:pt x="1245" y="69"/>
                      <a:pt x="1461" y="149"/>
                      <a:pt x="1621" y="297"/>
                    </a:cubicBezTo>
                    <a:cubicBezTo>
                      <a:pt x="1628" y="301"/>
                      <a:pt x="1635" y="303"/>
                      <a:pt x="1641" y="303"/>
                    </a:cubicBezTo>
                    <a:cubicBezTo>
                      <a:pt x="1670" y="303"/>
                      <a:pt x="1695" y="270"/>
                      <a:pt x="1667" y="251"/>
                    </a:cubicBezTo>
                    <a:cubicBezTo>
                      <a:pt x="1496" y="91"/>
                      <a:pt x="1267" y="0"/>
                      <a:pt x="102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4"/>
              <p:cNvSpPr/>
              <p:nvPr/>
            </p:nvSpPr>
            <p:spPr>
              <a:xfrm>
                <a:off x="2446347" y="3237645"/>
                <a:ext cx="29832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68" extrusionOk="0">
                    <a:moveTo>
                      <a:pt x="581" y="1"/>
                    </a:moveTo>
                    <a:cubicBezTo>
                      <a:pt x="386" y="1"/>
                      <a:pt x="154" y="63"/>
                      <a:pt x="12" y="315"/>
                    </a:cubicBezTo>
                    <a:cubicBezTo>
                      <a:pt x="0" y="337"/>
                      <a:pt x="0" y="349"/>
                      <a:pt x="23" y="360"/>
                    </a:cubicBezTo>
                    <a:cubicBezTo>
                      <a:pt x="28" y="365"/>
                      <a:pt x="35" y="368"/>
                      <a:pt x="42" y="368"/>
                    </a:cubicBezTo>
                    <a:cubicBezTo>
                      <a:pt x="52" y="368"/>
                      <a:pt x="62" y="362"/>
                      <a:pt x="69" y="349"/>
                    </a:cubicBezTo>
                    <a:cubicBezTo>
                      <a:pt x="196" y="123"/>
                      <a:pt x="411" y="68"/>
                      <a:pt x="594" y="68"/>
                    </a:cubicBezTo>
                    <a:cubicBezTo>
                      <a:pt x="772" y="68"/>
                      <a:pt x="919" y="121"/>
                      <a:pt x="925" y="121"/>
                    </a:cubicBezTo>
                    <a:cubicBezTo>
                      <a:pt x="925" y="132"/>
                      <a:pt x="936" y="132"/>
                      <a:pt x="936" y="132"/>
                    </a:cubicBezTo>
                    <a:cubicBezTo>
                      <a:pt x="948" y="121"/>
                      <a:pt x="959" y="121"/>
                      <a:pt x="959" y="109"/>
                    </a:cubicBezTo>
                    <a:cubicBezTo>
                      <a:pt x="959" y="86"/>
                      <a:pt x="959" y="75"/>
                      <a:pt x="936" y="63"/>
                    </a:cubicBezTo>
                    <a:cubicBezTo>
                      <a:pt x="936" y="63"/>
                      <a:pt x="776" y="1"/>
                      <a:pt x="581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4"/>
              <p:cNvSpPr/>
              <p:nvPr/>
            </p:nvSpPr>
            <p:spPr>
              <a:xfrm>
                <a:off x="2223396" y="3248501"/>
                <a:ext cx="69961" cy="37951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20" extrusionOk="0">
                    <a:moveTo>
                      <a:pt x="839" y="1"/>
                    </a:moveTo>
                    <a:cubicBezTo>
                      <a:pt x="436" y="1"/>
                      <a:pt x="121" y="143"/>
                      <a:pt x="69" y="376"/>
                    </a:cubicBezTo>
                    <a:cubicBezTo>
                      <a:pt x="0" y="696"/>
                      <a:pt x="411" y="1050"/>
                      <a:pt x="993" y="1175"/>
                    </a:cubicBezTo>
                    <a:cubicBezTo>
                      <a:pt x="1134" y="1206"/>
                      <a:pt x="1271" y="1220"/>
                      <a:pt x="1399" y="1220"/>
                    </a:cubicBezTo>
                    <a:cubicBezTo>
                      <a:pt x="1803" y="1220"/>
                      <a:pt x="2120" y="1078"/>
                      <a:pt x="2180" y="844"/>
                    </a:cubicBezTo>
                    <a:cubicBezTo>
                      <a:pt x="2249" y="536"/>
                      <a:pt x="1826" y="182"/>
                      <a:pt x="1244" y="45"/>
                    </a:cubicBezTo>
                    <a:cubicBezTo>
                      <a:pt x="1104" y="15"/>
                      <a:pt x="967" y="1"/>
                      <a:pt x="83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4"/>
              <p:cNvSpPr/>
              <p:nvPr/>
            </p:nvSpPr>
            <p:spPr>
              <a:xfrm>
                <a:off x="2372497" y="3248501"/>
                <a:ext cx="69619" cy="37951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20" extrusionOk="0">
                    <a:moveTo>
                      <a:pt x="1399" y="1"/>
                    </a:moveTo>
                    <a:cubicBezTo>
                      <a:pt x="1271" y="1"/>
                      <a:pt x="1134" y="15"/>
                      <a:pt x="993" y="45"/>
                    </a:cubicBezTo>
                    <a:cubicBezTo>
                      <a:pt x="411" y="171"/>
                      <a:pt x="1" y="536"/>
                      <a:pt x="69" y="844"/>
                    </a:cubicBezTo>
                    <a:cubicBezTo>
                      <a:pt x="121" y="1078"/>
                      <a:pt x="436" y="1220"/>
                      <a:pt x="839" y="1220"/>
                    </a:cubicBezTo>
                    <a:cubicBezTo>
                      <a:pt x="967" y="1220"/>
                      <a:pt x="1104" y="1206"/>
                      <a:pt x="1245" y="1175"/>
                    </a:cubicBezTo>
                    <a:cubicBezTo>
                      <a:pt x="1827" y="1038"/>
                      <a:pt x="2237" y="685"/>
                      <a:pt x="2169" y="376"/>
                    </a:cubicBezTo>
                    <a:cubicBezTo>
                      <a:pt x="2117" y="143"/>
                      <a:pt x="1802" y="1"/>
                      <a:pt x="139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4"/>
              <p:cNvSpPr/>
              <p:nvPr/>
            </p:nvSpPr>
            <p:spPr>
              <a:xfrm>
                <a:off x="2136418" y="2998550"/>
                <a:ext cx="364611" cy="220272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7081" extrusionOk="0">
                    <a:moveTo>
                      <a:pt x="3196" y="1"/>
                    </a:moveTo>
                    <a:cubicBezTo>
                      <a:pt x="3002" y="1"/>
                      <a:pt x="3048" y="857"/>
                      <a:pt x="3059" y="1130"/>
                    </a:cubicBezTo>
                    <a:lnTo>
                      <a:pt x="3036" y="1130"/>
                    </a:lnTo>
                    <a:cubicBezTo>
                      <a:pt x="2968" y="956"/>
                      <a:pt x="2769" y="552"/>
                      <a:pt x="2550" y="552"/>
                    </a:cubicBezTo>
                    <a:cubicBezTo>
                      <a:pt x="2511" y="552"/>
                      <a:pt x="2471" y="565"/>
                      <a:pt x="2431" y="594"/>
                    </a:cubicBezTo>
                    <a:cubicBezTo>
                      <a:pt x="2249" y="720"/>
                      <a:pt x="2466" y="994"/>
                      <a:pt x="2694" y="1210"/>
                    </a:cubicBezTo>
                    <a:cubicBezTo>
                      <a:pt x="2009" y="1439"/>
                      <a:pt x="411" y="1872"/>
                      <a:pt x="217" y="3767"/>
                    </a:cubicBezTo>
                    <a:cubicBezTo>
                      <a:pt x="1" y="6015"/>
                      <a:pt x="982" y="7076"/>
                      <a:pt x="982" y="7076"/>
                    </a:cubicBezTo>
                    <a:cubicBezTo>
                      <a:pt x="982" y="7076"/>
                      <a:pt x="1001" y="7081"/>
                      <a:pt x="1046" y="7081"/>
                    </a:cubicBezTo>
                    <a:cubicBezTo>
                      <a:pt x="1179" y="7081"/>
                      <a:pt x="1541" y="7043"/>
                      <a:pt x="2340" y="6745"/>
                    </a:cubicBezTo>
                    <a:cubicBezTo>
                      <a:pt x="2633" y="6644"/>
                      <a:pt x="3391" y="3165"/>
                      <a:pt x="4376" y="3165"/>
                    </a:cubicBezTo>
                    <a:cubicBezTo>
                      <a:pt x="4504" y="3165"/>
                      <a:pt x="4636" y="3223"/>
                      <a:pt x="4771" y="3356"/>
                    </a:cubicBezTo>
                    <a:cubicBezTo>
                      <a:pt x="7247" y="5809"/>
                      <a:pt x="8491" y="5558"/>
                      <a:pt x="10648" y="5981"/>
                    </a:cubicBezTo>
                    <a:cubicBezTo>
                      <a:pt x="10986" y="6042"/>
                      <a:pt x="11115" y="6177"/>
                      <a:pt x="11182" y="6177"/>
                    </a:cubicBezTo>
                    <a:cubicBezTo>
                      <a:pt x="11265" y="6177"/>
                      <a:pt x="11254" y="5974"/>
                      <a:pt x="11424" y="5182"/>
                    </a:cubicBezTo>
                    <a:cubicBezTo>
                      <a:pt x="11721" y="3732"/>
                      <a:pt x="11059" y="777"/>
                      <a:pt x="8377" y="229"/>
                    </a:cubicBezTo>
                    <a:cubicBezTo>
                      <a:pt x="7943" y="140"/>
                      <a:pt x="7514" y="103"/>
                      <a:pt x="7099" y="103"/>
                    </a:cubicBezTo>
                    <a:cubicBezTo>
                      <a:pt x="5482" y="103"/>
                      <a:pt x="4081" y="666"/>
                      <a:pt x="3481" y="948"/>
                    </a:cubicBezTo>
                    <a:cubicBezTo>
                      <a:pt x="3550" y="514"/>
                      <a:pt x="3344" y="1"/>
                      <a:pt x="3196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4"/>
              <p:cNvSpPr/>
              <p:nvPr/>
            </p:nvSpPr>
            <p:spPr>
              <a:xfrm>
                <a:off x="2431446" y="3189179"/>
                <a:ext cx="256699" cy="394443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12680" extrusionOk="0">
                    <a:moveTo>
                      <a:pt x="5614" y="1"/>
                    </a:moveTo>
                    <a:cubicBezTo>
                      <a:pt x="5361" y="1"/>
                      <a:pt x="5157" y="27"/>
                      <a:pt x="5056" y="81"/>
                    </a:cubicBezTo>
                    <a:cubicBezTo>
                      <a:pt x="4679" y="275"/>
                      <a:pt x="4291" y="731"/>
                      <a:pt x="3800" y="3071"/>
                    </a:cubicBezTo>
                    <a:cubicBezTo>
                      <a:pt x="3298" y="5399"/>
                      <a:pt x="0" y="6209"/>
                      <a:pt x="0" y="6209"/>
                    </a:cubicBezTo>
                    <a:lnTo>
                      <a:pt x="2009" y="12680"/>
                    </a:lnTo>
                    <a:cubicBezTo>
                      <a:pt x="2009" y="12680"/>
                      <a:pt x="4862" y="9964"/>
                      <a:pt x="6071" y="8503"/>
                    </a:cubicBezTo>
                    <a:cubicBezTo>
                      <a:pt x="8251" y="5878"/>
                      <a:pt x="8148" y="1142"/>
                      <a:pt x="7738" y="606"/>
                    </a:cubicBezTo>
                    <a:cubicBezTo>
                      <a:pt x="7426" y="210"/>
                      <a:pt x="6325" y="1"/>
                      <a:pt x="56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0" name="Google Shape;1340;p54"/>
            <p:cNvSpPr/>
            <p:nvPr/>
          </p:nvSpPr>
          <p:spPr>
            <a:xfrm rot="-9900159">
              <a:off x="1742515" y="2204375"/>
              <a:ext cx="959935" cy="651540"/>
            </a:xfrm>
            <a:custGeom>
              <a:avLst/>
              <a:gdLst/>
              <a:ahLst/>
              <a:cxnLst/>
              <a:rect l="l" t="t" r="r" b="b"/>
              <a:pathLst>
                <a:path w="58621" h="39788" extrusionOk="0">
                  <a:moveTo>
                    <a:pt x="12335" y="0"/>
                  </a:moveTo>
                  <a:lnTo>
                    <a:pt x="12335" y="0"/>
                  </a:lnTo>
                  <a:cubicBezTo>
                    <a:pt x="4371" y="7683"/>
                    <a:pt x="3227" y="17048"/>
                    <a:pt x="3227" y="17048"/>
                  </a:cubicBezTo>
                  <a:cubicBezTo>
                    <a:pt x="0" y="33032"/>
                    <a:pt x="8572" y="39788"/>
                    <a:pt x="20860" y="39788"/>
                  </a:cubicBezTo>
                  <a:cubicBezTo>
                    <a:pt x="25825" y="39788"/>
                    <a:pt x="31397" y="38684"/>
                    <a:pt x="37043" y="36641"/>
                  </a:cubicBezTo>
                  <a:cubicBezTo>
                    <a:pt x="56659" y="29542"/>
                    <a:pt x="58621" y="3410"/>
                    <a:pt x="37696" y="2849"/>
                  </a:cubicBezTo>
                  <a:cubicBezTo>
                    <a:pt x="37247" y="2837"/>
                    <a:pt x="36805" y="2831"/>
                    <a:pt x="36368" y="2831"/>
                  </a:cubicBezTo>
                  <a:cubicBezTo>
                    <a:pt x="16486" y="2831"/>
                    <a:pt x="10046" y="15063"/>
                    <a:pt x="10046" y="15063"/>
                  </a:cubicBezTo>
                  <a:cubicBezTo>
                    <a:pt x="7781" y="9388"/>
                    <a:pt x="12335" y="1"/>
                    <a:pt x="12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584;p47"/>
          <p:cNvSpPr txBox="1">
            <a:spLocks/>
          </p:cNvSpPr>
          <p:nvPr/>
        </p:nvSpPr>
        <p:spPr>
          <a:xfrm>
            <a:off x="851979" y="277307"/>
            <a:ext cx="76992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63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lang="pt-BR" sz="3000" dirty="0" smtClean="0"/>
              <a:t>Oral e escrita: duas formas de realização da linguagem na interação</a:t>
            </a:r>
            <a:endParaRPr lang="pt-BR" sz="3000" dirty="0"/>
          </a:p>
        </p:txBody>
      </p:sp>
      <p:sp>
        <p:nvSpPr>
          <p:cNvPr id="76" name="Google Shape;585;p47"/>
          <p:cNvSpPr txBox="1">
            <a:spLocks/>
          </p:cNvSpPr>
          <p:nvPr/>
        </p:nvSpPr>
        <p:spPr>
          <a:xfrm>
            <a:off x="1883654" y="1925392"/>
            <a:ext cx="6617127" cy="344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O oral é principalmente trabalhado como percurso de passagem para a aprendizagem da escrita;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Os professores analisam o oral a partir da escrita;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O oral está bastante presente em sala de aula, mas nas variantes e “normas” escolares, a serviço da estrutura formal da língua escrita;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A leitura em voz alta, isto é, a escrita </a:t>
            </a:r>
            <a:r>
              <a:rPr lang="pt-BR" dirty="0" err="1" smtClean="0"/>
              <a:t>oralizada</a:t>
            </a:r>
            <a:r>
              <a:rPr lang="pt-BR" dirty="0" smtClean="0"/>
              <a:t>, representa a atividade oral mais frequente na prática.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55"/>
          <p:cNvSpPr txBox="1">
            <a:spLocks noGrp="1"/>
          </p:cNvSpPr>
          <p:nvPr>
            <p:ph type="ctrTitle"/>
          </p:nvPr>
        </p:nvSpPr>
        <p:spPr>
          <a:xfrm>
            <a:off x="487109" y="297270"/>
            <a:ext cx="7699200" cy="9462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Os gêneros orais:</a:t>
            </a:r>
            <a:br>
              <a:rPr lang="en" dirty="0" smtClean="0"/>
            </a:br>
            <a:r>
              <a:rPr lang="en" dirty="0" smtClean="0"/>
              <a:t>instrumentos de comunicação</a:t>
            </a:r>
            <a:endParaRPr dirty="0"/>
          </a:p>
        </p:txBody>
      </p:sp>
      <p:grpSp>
        <p:nvGrpSpPr>
          <p:cNvPr id="1352" name="Google Shape;1352;p55"/>
          <p:cNvGrpSpPr/>
          <p:nvPr/>
        </p:nvGrpSpPr>
        <p:grpSpPr>
          <a:xfrm>
            <a:off x="193437" y="231491"/>
            <a:ext cx="1057925" cy="569250"/>
            <a:chOff x="4147438" y="1979857"/>
            <a:chExt cx="1057925" cy="569250"/>
          </a:xfrm>
        </p:grpSpPr>
        <p:sp>
          <p:nvSpPr>
            <p:cNvPr id="1353" name="Google Shape;1353;p55"/>
            <p:cNvSpPr/>
            <p:nvPr/>
          </p:nvSpPr>
          <p:spPr>
            <a:xfrm rot="10800000" flipH="1">
              <a:off x="4147438" y="1979857"/>
              <a:ext cx="1057925" cy="569250"/>
            </a:xfrm>
            <a:custGeom>
              <a:avLst/>
              <a:gdLst/>
              <a:ahLst/>
              <a:cxnLst/>
              <a:rect l="l" t="t" r="r" b="b"/>
              <a:pathLst>
                <a:path w="42317" h="22770" extrusionOk="0">
                  <a:moveTo>
                    <a:pt x="13732" y="0"/>
                  </a:moveTo>
                  <a:cubicBezTo>
                    <a:pt x="12354" y="24"/>
                    <a:pt x="10953" y="71"/>
                    <a:pt x="9552" y="141"/>
                  </a:cubicBezTo>
                  <a:cubicBezTo>
                    <a:pt x="7894" y="187"/>
                    <a:pt x="6259" y="397"/>
                    <a:pt x="4648" y="794"/>
                  </a:cubicBezTo>
                  <a:cubicBezTo>
                    <a:pt x="3877" y="958"/>
                    <a:pt x="3130" y="1215"/>
                    <a:pt x="2406" y="1588"/>
                  </a:cubicBezTo>
                  <a:cubicBezTo>
                    <a:pt x="1635" y="1985"/>
                    <a:pt x="1051" y="2663"/>
                    <a:pt x="771" y="3480"/>
                  </a:cubicBezTo>
                  <a:cubicBezTo>
                    <a:pt x="654" y="3807"/>
                    <a:pt x="561" y="4111"/>
                    <a:pt x="514" y="4414"/>
                  </a:cubicBezTo>
                  <a:cubicBezTo>
                    <a:pt x="234" y="5862"/>
                    <a:pt x="70" y="7333"/>
                    <a:pt x="47" y="8828"/>
                  </a:cubicBezTo>
                  <a:cubicBezTo>
                    <a:pt x="0" y="10042"/>
                    <a:pt x="24" y="11257"/>
                    <a:pt x="24" y="12471"/>
                  </a:cubicBezTo>
                  <a:cubicBezTo>
                    <a:pt x="0" y="13802"/>
                    <a:pt x="140" y="15110"/>
                    <a:pt x="444" y="16394"/>
                  </a:cubicBezTo>
                  <a:cubicBezTo>
                    <a:pt x="1098" y="18963"/>
                    <a:pt x="2616" y="20761"/>
                    <a:pt x="5185" y="21579"/>
                  </a:cubicBezTo>
                  <a:cubicBezTo>
                    <a:pt x="6282" y="21906"/>
                    <a:pt x="7427" y="22093"/>
                    <a:pt x="8571" y="22163"/>
                  </a:cubicBezTo>
                  <a:cubicBezTo>
                    <a:pt x="10182" y="22256"/>
                    <a:pt x="11770" y="22326"/>
                    <a:pt x="13358" y="22443"/>
                  </a:cubicBezTo>
                  <a:cubicBezTo>
                    <a:pt x="15343" y="22583"/>
                    <a:pt x="17305" y="22700"/>
                    <a:pt x="19290" y="22746"/>
                  </a:cubicBezTo>
                  <a:cubicBezTo>
                    <a:pt x="19834" y="22762"/>
                    <a:pt x="20378" y="22769"/>
                    <a:pt x="20922" y="22769"/>
                  </a:cubicBezTo>
                  <a:cubicBezTo>
                    <a:pt x="22877" y="22769"/>
                    <a:pt x="24832" y="22672"/>
                    <a:pt x="26786" y="22490"/>
                  </a:cubicBezTo>
                  <a:cubicBezTo>
                    <a:pt x="27510" y="22419"/>
                    <a:pt x="28211" y="22326"/>
                    <a:pt x="28912" y="22163"/>
                  </a:cubicBezTo>
                  <a:cubicBezTo>
                    <a:pt x="30756" y="21672"/>
                    <a:pt x="32041" y="20598"/>
                    <a:pt x="32695" y="18800"/>
                  </a:cubicBezTo>
                  <a:cubicBezTo>
                    <a:pt x="32975" y="18029"/>
                    <a:pt x="33185" y="17235"/>
                    <a:pt x="33325" y="16441"/>
                  </a:cubicBezTo>
                  <a:cubicBezTo>
                    <a:pt x="33372" y="16137"/>
                    <a:pt x="33372" y="16137"/>
                    <a:pt x="33676" y="16091"/>
                  </a:cubicBezTo>
                  <a:cubicBezTo>
                    <a:pt x="35077" y="15857"/>
                    <a:pt x="36431" y="15390"/>
                    <a:pt x="37669" y="14666"/>
                  </a:cubicBezTo>
                  <a:cubicBezTo>
                    <a:pt x="39654" y="13592"/>
                    <a:pt x="40985" y="11911"/>
                    <a:pt x="41919" y="9855"/>
                  </a:cubicBezTo>
                  <a:cubicBezTo>
                    <a:pt x="42083" y="9505"/>
                    <a:pt x="42200" y="9108"/>
                    <a:pt x="42270" y="8711"/>
                  </a:cubicBezTo>
                  <a:cubicBezTo>
                    <a:pt x="42316" y="8571"/>
                    <a:pt x="42316" y="8408"/>
                    <a:pt x="42270" y="8244"/>
                  </a:cubicBezTo>
                  <a:cubicBezTo>
                    <a:pt x="42242" y="8133"/>
                    <a:pt x="42172" y="8079"/>
                    <a:pt x="42096" y="8079"/>
                  </a:cubicBezTo>
                  <a:cubicBezTo>
                    <a:pt x="42044" y="8079"/>
                    <a:pt x="41990" y="8104"/>
                    <a:pt x="41943" y="8151"/>
                  </a:cubicBezTo>
                  <a:cubicBezTo>
                    <a:pt x="41826" y="8267"/>
                    <a:pt x="41709" y="8408"/>
                    <a:pt x="41616" y="8548"/>
                  </a:cubicBezTo>
                  <a:cubicBezTo>
                    <a:pt x="40682" y="9645"/>
                    <a:pt x="39491" y="10486"/>
                    <a:pt x="38159" y="11000"/>
                  </a:cubicBezTo>
                  <a:cubicBezTo>
                    <a:pt x="37435" y="11270"/>
                    <a:pt x="36676" y="11405"/>
                    <a:pt x="35918" y="11405"/>
                  </a:cubicBezTo>
                  <a:cubicBezTo>
                    <a:pt x="35040" y="11405"/>
                    <a:pt x="34164" y="11223"/>
                    <a:pt x="33349" y="10860"/>
                  </a:cubicBezTo>
                  <a:cubicBezTo>
                    <a:pt x="33092" y="10720"/>
                    <a:pt x="33068" y="10720"/>
                    <a:pt x="33115" y="10439"/>
                  </a:cubicBezTo>
                  <a:cubicBezTo>
                    <a:pt x="33185" y="9949"/>
                    <a:pt x="33279" y="9482"/>
                    <a:pt x="33349" y="9015"/>
                  </a:cubicBezTo>
                  <a:cubicBezTo>
                    <a:pt x="33535" y="7824"/>
                    <a:pt x="33535" y="6633"/>
                    <a:pt x="33372" y="5465"/>
                  </a:cubicBezTo>
                  <a:cubicBezTo>
                    <a:pt x="33232" y="4391"/>
                    <a:pt x="32741" y="3363"/>
                    <a:pt x="31971" y="2593"/>
                  </a:cubicBezTo>
                  <a:cubicBezTo>
                    <a:pt x="31294" y="1915"/>
                    <a:pt x="30476" y="1402"/>
                    <a:pt x="29589" y="1075"/>
                  </a:cubicBezTo>
                  <a:cubicBezTo>
                    <a:pt x="28491" y="701"/>
                    <a:pt x="27370" y="491"/>
                    <a:pt x="26226" y="421"/>
                  </a:cubicBezTo>
                  <a:cubicBezTo>
                    <a:pt x="24264" y="257"/>
                    <a:pt x="22279" y="187"/>
                    <a:pt x="20318" y="94"/>
                  </a:cubicBezTo>
                  <a:cubicBezTo>
                    <a:pt x="18636" y="24"/>
                    <a:pt x="16931" y="0"/>
                    <a:pt x="1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4" name="Google Shape;1354;p55"/>
            <p:cNvGrpSpPr/>
            <p:nvPr/>
          </p:nvGrpSpPr>
          <p:grpSpPr>
            <a:xfrm>
              <a:off x="4399238" y="2063016"/>
              <a:ext cx="351940" cy="348188"/>
              <a:chOff x="581525" y="3254850"/>
              <a:chExt cx="297750" cy="294575"/>
            </a:xfrm>
          </p:grpSpPr>
          <p:sp>
            <p:nvSpPr>
              <p:cNvPr id="1355" name="Google Shape;1355;p55"/>
              <p:cNvSpPr/>
              <p:nvPr/>
            </p:nvSpPr>
            <p:spPr>
              <a:xfrm>
                <a:off x="616950" y="3358025"/>
                <a:ext cx="890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66" extrusionOk="0">
                    <a:moveTo>
                      <a:pt x="1797" y="0"/>
                    </a:moveTo>
                    <a:cubicBezTo>
                      <a:pt x="789" y="0"/>
                      <a:pt x="1" y="788"/>
                      <a:pt x="1" y="1733"/>
                    </a:cubicBezTo>
                    <a:cubicBezTo>
                      <a:pt x="1" y="2710"/>
                      <a:pt x="789" y="3466"/>
                      <a:pt x="1797" y="3466"/>
                    </a:cubicBezTo>
                    <a:cubicBezTo>
                      <a:pt x="2773" y="3466"/>
                      <a:pt x="3561" y="2710"/>
                      <a:pt x="3561" y="1733"/>
                    </a:cubicBezTo>
                    <a:cubicBezTo>
                      <a:pt x="3561" y="788"/>
                      <a:pt x="2773" y="0"/>
                      <a:pt x="17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5"/>
              <p:cNvSpPr/>
              <p:nvPr/>
            </p:nvSpPr>
            <p:spPr>
              <a:xfrm>
                <a:off x="721725" y="3254850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1355"/>
                    </a:moveTo>
                    <a:cubicBezTo>
                      <a:pt x="3749" y="1355"/>
                      <a:pt x="4159" y="1827"/>
                      <a:pt x="4159" y="2363"/>
                    </a:cubicBezTo>
                    <a:cubicBezTo>
                      <a:pt x="4159" y="2773"/>
                      <a:pt x="3970" y="3119"/>
                      <a:pt x="3623" y="3277"/>
                    </a:cubicBezTo>
                    <a:cubicBezTo>
                      <a:pt x="3529" y="3308"/>
                      <a:pt x="3497" y="3434"/>
                      <a:pt x="3497" y="3560"/>
                    </a:cubicBezTo>
                    <a:cubicBezTo>
                      <a:pt x="3497" y="3749"/>
                      <a:pt x="3340" y="3907"/>
                      <a:pt x="3151" y="3907"/>
                    </a:cubicBezTo>
                    <a:cubicBezTo>
                      <a:pt x="2962" y="3907"/>
                      <a:pt x="2804" y="3749"/>
                      <a:pt x="2804" y="3560"/>
                    </a:cubicBezTo>
                    <a:cubicBezTo>
                      <a:pt x="2804" y="3151"/>
                      <a:pt x="2993" y="2836"/>
                      <a:pt x="3308" y="2647"/>
                    </a:cubicBezTo>
                    <a:cubicBezTo>
                      <a:pt x="3434" y="2552"/>
                      <a:pt x="3497" y="2458"/>
                      <a:pt x="3497" y="2332"/>
                    </a:cubicBezTo>
                    <a:cubicBezTo>
                      <a:pt x="3497" y="2143"/>
                      <a:pt x="3340" y="1953"/>
                      <a:pt x="3151" y="1953"/>
                    </a:cubicBezTo>
                    <a:cubicBezTo>
                      <a:pt x="2962" y="1953"/>
                      <a:pt x="2804" y="2143"/>
                      <a:pt x="2804" y="2332"/>
                    </a:cubicBezTo>
                    <a:cubicBezTo>
                      <a:pt x="2804" y="2521"/>
                      <a:pt x="2646" y="2678"/>
                      <a:pt x="2426" y="2678"/>
                    </a:cubicBezTo>
                    <a:cubicBezTo>
                      <a:pt x="2237" y="2678"/>
                      <a:pt x="2079" y="2521"/>
                      <a:pt x="2079" y="2332"/>
                    </a:cubicBezTo>
                    <a:cubicBezTo>
                      <a:pt x="2079" y="1827"/>
                      <a:pt x="2552" y="1355"/>
                      <a:pt x="3151" y="1355"/>
                    </a:cubicBezTo>
                    <a:close/>
                    <a:moveTo>
                      <a:pt x="3151" y="4096"/>
                    </a:moveTo>
                    <a:cubicBezTo>
                      <a:pt x="3340" y="4096"/>
                      <a:pt x="3497" y="4253"/>
                      <a:pt x="3497" y="4442"/>
                    </a:cubicBezTo>
                    <a:cubicBezTo>
                      <a:pt x="3497" y="4663"/>
                      <a:pt x="3340" y="4820"/>
                      <a:pt x="3151" y="4820"/>
                    </a:cubicBezTo>
                    <a:cubicBezTo>
                      <a:pt x="2962" y="4820"/>
                      <a:pt x="2804" y="4663"/>
                      <a:pt x="2804" y="4442"/>
                    </a:cubicBezTo>
                    <a:cubicBezTo>
                      <a:pt x="2804" y="4253"/>
                      <a:pt x="2962" y="4096"/>
                      <a:pt x="3151" y="4096"/>
                    </a:cubicBezTo>
                    <a:close/>
                    <a:moveTo>
                      <a:pt x="3182" y="0"/>
                    </a:moveTo>
                    <a:cubicBezTo>
                      <a:pt x="1481" y="0"/>
                      <a:pt x="63" y="1418"/>
                      <a:pt x="63" y="3119"/>
                    </a:cubicBezTo>
                    <a:cubicBezTo>
                      <a:pt x="63" y="3655"/>
                      <a:pt x="189" y="4159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47" y="6238"/>
                      <a:pt x="473" y="6238"/>
                    </a:cubicBezTo>
                    <a:lnTo>
                      <a:pt x="1764" y="5892"/>
                    </a:lnTo>
                    <a:cubicBezTo>
                      <a:pt x="2205" y="6144"/>
                      <a:pt x="2678" y="6238"/>
                      <a:pt x="3182" y="6238"/>
                    </a:cubicBezTo>
                    <a:cubicBezTo>
                      <a:pt x="4915" y="6238"/>
                      <a:pt x="6301" y="4789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5"/>
              <p:cNvSpPr/>
              <p:nvPr/>
            </p:nvSpPr>
            <p:spPr>
              <a:xfrm>
                <a:off x="581525" y="3440725"/>
                <a:ext cx="1575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4348" extrusionOk="0">
                    <a:moveTo>
                      <a:pt x="1355" y="0"/>
                    </a:moveTo>
                    <a:cubicBezTo>
                      <a:pt x="567" y="567"/>
                      <a:pt x="0" y="1513"/>
                      <a:pt x="0" y="2584"/>
                    </a:cubicBezTo>
                    <a:lnTo>
                      <a:pt x="0" y="4001"/>
                    </a:lnTo>
                    <a:cubicBezTo>
                      <a:pt x="63" y="4190"/>
                      <a:pt x="221" y="4348"/>
                      <a:pt x="410" y="4348"/>
                    </a:cubicBezTo>
                    <a:lnTo>
                      <a:pt x="5955" y="4348"/>
                    </a:lnTo>
                    <a:cubicBezTo>
                      <a:pt x="6144" y="4348"/>
                      <a:pt x="6301" y="4190"/>
                      <a:pt x="6301" y="4001"/>
                    </a:cubicBezTo>
                    <a:lnTo>
                      <a:pt x="6301" y="2584"/>
                    </a:lnTo>
                    <a:cubicBezTo>
                      <a:pt x="6301" y="1513"/>
                      <a:pt x="5797" y="599"/>
                      <a:pt x="4978" y="0"/>
                    </a:cubicBezTo>
                    <a:cubicBezTo>
                      <a:pt x="4537" y="536"/>
                      <a:pt x="3875" y="851"/>
                      <a:pt x="3151" y="851"/>
                    </a:cubicBezTo>
                    <a:cubicBezTo>
                      <a:pt x="2458" y="851"/>
                      <a:pt x="1796" y="536"/>
                      <a:pt x="13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8" name="Google Shape;1358;p55"/>
          <p:cNvGrpSpPr/>
          <p:nvPr/>
        </p:nvGrpSpPr>
        <p:grpSpPr>
          <a:xfrm>
            <a:off x="8028008" y="941706"/>
            <a:ext cx="1103450" cy="715975"/>
            <a:chOff x="6789975" y="1848749"/>
            <a:chExt cx="1103450" cy="715975"/>
          </a:xfrm>
        </p:grpSpPr>
        <p:sp>
          <p:nvSpPr>
            <p:cNvPr id="1359" name="Google Shape;1359;p55"/>
            <p:cNvSpPr/>
            <p:nvPr/>
          </p:nvSpPr>
          <p:spPr>
            <a:xfrm>
              <a:off x="6789975" y="1848749"/>
              <a:ext cx="1103450" cy="715975"/>
            </a:xfrm>
            <a:custGeom>
              <a:avLst/>
              <a:gdLst/>
              <a:ahLst/>
              <a:cxnLst/>
              <a:rect l="l" t="t" r="r" b="b"/>
              <a:pathLst>
                <a:path w="44138" h="28639" extrusionOk="0">
                  <a:moveTo>
                    <a:pt x="32460" y="1"/>
                  </a:moveTo>
                  <a:cubicBezTo>
                    <a:pt x="30791" y="1"/>
                    <a:pt x="29142" y="354"/>
                    <a:pt x="27604" y="1008"/>
                  </a:cubicBezTo>
                  <a:cubicBezTo>
                    <a:pt x="25689" y="1848"/>
                    <a:pt x="23891" y="2993"/>
                    <a:pt x="22303" y="4371"/>
                  </a:cubicBezTo>
                  <a:cubicBezTo>
                    <a:pt x="20645" y="5795"/>
                    <a:pt x="19173" y="7406"/>
                    <a:pt x="17725" y="9041"/>
                  </a:cubicBezTo>
                  <a:cubicBezTo>
                    <a:pt x="16605" y="10302"/>
                    <a:pt x="15507" y="11587"/>
                    <a:pt x="14316" y="12754"/>
                  </a:cubicBezTo>
                  <a:cubicBezTo>
                    <a:pt x="13172" y="13922"/>
                    <a:pt x="11840" y="14880"/>
                    <a:pt x="10369" y="15603"/>
                  </a:cubicBezTo>
                  <a:cubicBezTo>
                    <a:pt x="9248" y="16187"/>
                    <a:pt x="7987" y="16514"/>
                    <a:pt x="6726" y="16561"/>
                  </a:cubicBezTo>
                  <a:cubicBezTo>
                    <a:pt x="5115" y="16561"/>
                    <a:pt x="3503" y="16234"/>
                    <a:pt x="2032" y="15557"/>
                  </a:cubicBezTo>
                  <a:cubicBezTo>
                    <a:pt x="1472" y="15323"/>
                    <a:pt x="935" y="15020"/>
                    <a:pt x="444" y="14646"/>
                  </a:cubicBezTo>
                  <a:cubicBezTo>
                    <a:pt x="402" y="14589"/>
                    <a:pt x="334" y="14559"/>
                    <a:pt x="266" y="14559"/>
                  </a:cubicBezTo>
                  <a:cubicBezTo>
                    <a:pt x="221" y="14559"/>
                    <a:pt x="177" y="14572"/>
                    <a:pt x="141" y="14599"/>
                  </a:cubicBezTo>
                  <a:cubicBezTo>
                    <a:pt x="0" y="14669"/>
                    <a:pt x="94" y="14786"/>
                    <a:pt x="141" y="14880"/>
                  </a:cubicBezTo>
                  <a:cubicBezTo>
                    <a:pt x="304" y="15206"/>
                    <a:pt x="514" y="15510"/>
                    <a:pt x="724" y="15814"/>
                  </a:cubicBezTo>
                  <a:cubicBezTo>
                    <a:pt x="1285" y="16608"/>
                    <a:pt x="1915" y="17332"/>
                    <a:pt x="2546" y="18079"/>
                  </a:cubicBezTo>
                  <a:cubicBezTo>
                    <a:pt x="3994" y="19807"/>
                    <a:pt x="5629" y="21348"/>
                    <a:pt x="7450" y="22703"/>
                  </a:cubicBezTo>
                  <a:cubicBezTo>
                    <a:pt x="10533" y="24921"/>
                    <a:pt x="13942" y="26626"/>
                    <a:pt x="17562" y="27794"/>
                  </a:cubicBezTo>
                  <a:cubicBezTo>
                    <a:pt x="19173" y="28308"/>
                    <a:pt x="20855" y="28588"/>
                    <a:pt x="22560" y="28635"/>
                  </a:cubicBezTo>
                  <a:cubicBezTo>
                    <a:pt x="22703" y="28637"/>
                    <a:pt x="22847" y="28638"/>
                    <a:pt x="22990" y="28638"/>
                  </a:cubicBezTo>
                  <a:cubicBezTo>
                    <a:pt x="25717" y="28638"/>
                    <a:pt x="28417" y="28216"/>
                    <a:pt x="30990" y="27373"/>
                  </a:cubicBezTo>
                  <a:cubicBezTo>
                    <a:pt x="33489" y="26603"/>
                    <a:pt x="35848" y="25412"/>
                    <a:pt x="37926" y="23800"/>
                  </a:cubicBezTo>
                  <a:cubicBezTo>
                    <a:pt x="38930" y="23030"/>
                    <a:pt x="39864" y="22119"/>
                    <a:pt x="40658" y="21091"/>
                  </a:cubicBezTo>
                  <a:cubicBezTo>
                    <a:pt x="41382" y="20134"/>
                    <a:pt x="42013" y="19083"/>
                    <a:pt x="42550" y="18009"/>
                  </a:cubicBezTo>
                  <a:cubicBezTo>
                    <a:pt x="43227" y="16701"/>
                    <a:pt x="43671" y="15323"/>
                    <a:pt x="43928" y="13875"/>
                  </a:cubicBezTo>
                  <a:lnTo>
                    <a:pt x="43928" y="13712"/>
                  </a:lnTo>
                  <a:cubicBezTo>
                    <a:pt x="44091" y="12708"/>
                    <a:pt x="44138" y="11680"/>
                    <a:pt x="44021" y="10676"/>
                  </a:cubicBezTo>
                  <a:cubicBezTo>
                    <a:pt x="43741" y="8434"/>
                    <a:pt x="42947" y="6286"/>
                    <a:pt x="41686" y="4417"/>
                  </a:cubicBezTo>
                  <a:cubicBezTo>
                    <a:pt x="40892" y="3226"/>
                    <a:pt x="39841" y="2245"/>
                    <a:pt x="38603" y="1521"/>
                  </a:cubicBezTo>
                  <a:cubicBezTo>
                    <a:pt x="37039" y="657"/>
                    <a:pt x="35310" y="167"/>
                    <a:pt x="33536" y="50"/>
                  </a:cubicBezTo>
                  <a:cubicBezTo>
                    <a:pt x="33177" y="17"/>
                    <a:pt x="32818" y="1"/>
                    <a:pt x="32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55"/>
            <p:cNvGrpSpPr/>
            <p:nvPr/>
          </p:nvGrpSpPr>
          <p:grpSpPr>
            <a:xfrm>
              <a:off x="7262715" y="2125366"/>
              <a:ext cx="350079" cy="285837"/>
              <a:chOff x="3860400" y="3254050"/>
              <a:chExt cx="296175" cy="241825"/>
            </a:xfrm>
          </p:grpSpPr>
          <p:sp>
            <p:nvSpPr>
              <p:cNvPr id="1361" name="Google Shape;1361;p55"/>
              <p:cNvSpPr/>
              <p:nvPr/>
            </p:nvSpPr>
            <p:spPr>
              <a:xfrm>
                <a:off x="4112425" y="3358025"/>
                <a:ext cx="441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78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419" y="725"/>
                    </a:lnTo>
                    <a:cubicBezTo>
                      <a:pt x="1608" y="725"/>
                      <a:pt x="1765" y="567"/>
                      <a:pt x="1765" y="378"/>
                    </a:cubicBezTo>
                    <a:cubicBezTo>
                      <a:pt x="1734" y="158"/>
                      <a:pt x="1608" y="0"/>
                      <a:pt x="1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5"/>
              <p:cNvSpPr/>
              <p:nvPr/>
            </p:nvSpPr>
            <p:spPr>
              <a:xfrm>
                <a:off x="4102200" y="3393475"/>
                <a:ext cx="370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355" extrusionOk="0">
                    <a:moveTo>
                      <a:pt x="394" y="0"/>
                    </a:moveTo>
                    <a:cubicBezTo>
                      <a:pt x="308" y="0"/>
                      <a:pt x="221" y="32"/>
                      <a:pt x="158" y="95"/>
                    </a:cubicBezTo>
                    <a:cubicBezTo>
                      <a:pt x="0" y="221"/>
                      <a:pt x="0" y="410"/>
                      <a:pt x="158" y="567"/>
                    </a:cubicBezTo>
                    <a:lnTo>
                      <a:pt x="882" y="1260"/>
                    </a:lnTo>
                    <a:cubicBezTo>
                      <a:pt x="945" y="1323"/>
                      <a:pt x="1032" y="1355"/>
                      <a:pt x="1119" y="1355"/>
                    </a:cubicBezTo>
                    <a:cubicBezTo>
                      <a:pt x="1205" y="1355"/>
                      <a:pt x="1292" y="1323"/>
                      <a:pt x="1355" y="1260"/>
                    </a:cubicBezTo>
                    <a:cubicBezTo>
                      <a:pt x="1481" y="1134"/>
                      <a:pt x="1481" y="914"/>
                      <a:pt x="1355" y="788"/>
                    </a:cubicBezTo>
                    <a:lnTo>
                      <a:pt x="630" y="95"/>
                    </a:lnTo>
                    <a:cubicBezTo>
                      <a:pt x="567" y="32"/>
                      <a:pt x="481" y="0"/>
                      <a:pt x="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5"/>
              <p:cNvSpPr/>
              <p:nvPr/>
            </p:nvSpPr>
            <p:spPr>
              <a:xfrm>
                <a:off x="4103775" y="3306025"/>
                <a:ext cx="354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0" extrusionOk="0">
                    <a:moveTo>
                      <a:pt x="1056" y="1"/>
                    </a:moveTo>
                    <a:cubicBezTo>
                      <a:pt x="969" y="1"/>
                      <a:pt x="882" y="32"/>
                      <a:pt x="819" y="96"/>
                    </a:cubicBezTo>
                    <a:lnTo>
                      <a:pt x="95" y="789"/>
                    </a:lnTo>
                    <a:cubicBezTo>
                      <a:pt x="0" y="915"/>
                      <a:pt x="0" y="1135"/>
                      <a:pt x="95" y="1261"/>
                    </a:cubicBezTo>
                    <a:cubicBezTo>
                      <a:pt x="158" y="1340"/>
                      <a:pt x="252" y="1379"/>
                      <a:pt x="343" y="1379"/>
                    </a:cubicBezTo>
                    <a:cubicBezTo>
                      <a:pt x="434" y="1379"/>
                      <a:pt x="520" y="1340"/>
                      <a:pt x="567" y="1261"/>
                    </a:cubicBezTo>
                    <a:lnTo>
                      <a:pt x="1292" y="568"/>
                    </a:lnTo>
                    <a:cubicBezTo>
                      <a:pt x="1418" y="442"/>
                      <a:pt x="1418" y="190"/>
                      <a:pt x="1292" y="96"/>
                    </a:cubicBezTo>
                    <a:cubicBezTo>
                      <a:pt x="1229" y="32"/>
                      <a:pt x="1142" y="1"/>
                      <a:pt x="1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5"/>
              <p:cNvSpPr/>
              <p:nvPr/>
            </p:nvSpPr>
            <p:spPr>
              <a:xfrm>
                <a:off x="3860400" y="3306025"/>
                <a:ext cx="105550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4192" extrusionOk="0">
                    <a:moveTo>
                      <a:pt x="2489" y="1"/>
                    </a:moveTo>
                    <a:cubicBezTo>
                      <a:pt x="2048" y="1"/>
                      <a:pt x="1639" y="285"/>
                      <a:pt x="1481" y="726"/>
                    </a:cubicBezTo>
                    <a:lnTo>
                      <a:pt x="1418" y="726"/>
                    </a:lnTo>
                    <a:cubicBezTo>
                      <a:pt x="662" y="726"/>
                      <a:pt x="0" y="1356"/>
                      <a:pt x="0" y="2080"/>
                    </a:cubicBezTo>
                    <a:cubicBezTo>
                      <a:pt x="0" y="2836"/>
                      <a:pt x="630" y="3467"/>
                      <a:pt x="1418" y="3467"/>
                    </a:cubicBezTo>
                    <a:lnTo>
                      <a:pt x="1481" y="3467"/>
                    </a:lnTo>
                    <a:cubicBezTo>
                      <a:pt x="1639" y="3845"/>
                      <a:pt x="2017" y="4191"/>
                      <a:pt x="2489" y="4191"/>
                    </a:cubicBezTo>
                    <a:lnTo>
                      <a:pt x="4222" y="4191"/>
                    </a:lnTo>
                    <a:lnTo>
                      <a:pt x="42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5"/>
              <p:cNvSpPr/>
              <p:nvPr/>
            </p:nvSpPr>
            <p:spPr>
              <a:xfrm>
                <a:off x="4050225" y="3254050"/>
                <a:ext cx="35450" cy="2087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8350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7625"/>
                    </a:lnTo>
                    <a:cubicBezTo>
                      <a:pt x="0" y="8034"/>
                      <a:pt x="315" y="8349"/>
                      <a:pt x="725" y="8349"/>
                    </a:cubicBezTo>
                    <a:cubicBezTo>
                      <a:pt x="1134" y="8286"/>
                      <a:pt x="1418" y="8003"/>
                      <a:pt x="1418" y="7625"/>
                    </a:cubicBezTo>
                    <a:lnTo>
                      <a:pt x="1418" y="694"/>
                    </a:ln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5"/>
              <p:cNvSpPr/>
              <p:nvPr/>
            </p:nvSpPr>
            <p:spPr>
              <a:xfrm>
                <a:off x="3912375" y="3426550"/>
                <a:ext cx="512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773" extrusionOk="0">
                    <a:moveTo>
                      <a:pt x="1" y="0"/>
                    </a:moveTo>
                    <a:lnTo>
                      <a:pt x="1" y="1764"/>
                    </a:lnTo>
                    <a:cubicBezTo>
                      <a:pt x="1" y="2363"/>
                      <a:pt x="473" y="2773"/>
                      <a:pt x="1040" y="2773"/>
                    </a:cubicBezTo>
                    <a:cubicBezTo>
                      <a:pt x="1607" y="2773"/>
                      <a:pt x="2048" y="2300"/>
                      <a:pt x="2048" y="1764"/>
                    </a:cubicBezTo>
                    <a:lnTo>
                      <a:pt x="2048" y="32"/>
                    </a:lnTo>
                    <a:lnTo>
                      <a:pt x="316" y="32"/>
                    </a:lnTo>
                    <a:cubicBezTo>
                      <a:pt x="253" y="32"/>
                      <a:pt x="127" y="3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5"/>
              <p:cNvSpPr/>
              <p:nvPr/>
            </p:nvSpPr>
            <p:spPr>
              <a:xfrm>
                <a:off x="3982475" y="3275325"/>
                <a:ext cx="52000" cy="163850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6554" extrusionOk="0">
                    <a:moveTo>
                      <a:pt x="2080" y="0"/>
                    </a:moveTo>
                    <a:lnTo>
                      <a:pt x="1765" y="315"/>
                    </a:lnTo>
                    <a:cubicBezTo>
                      <a:pt x="1292" y="788"/>
                      <a:pt x="662" y="1071"/>
                      <a:pt x="1" y="1166"/>
                    </a:cubicBezTo>
                    <a:lnTo>
                      <a:pt x="1" y="5419"/>
                    </a:lnTo>
                    <a:cubicBezTo>
                      <a:pt x="662" y="5482"/>
                      <a:pt x="1292" y="5766"/>
                      <a:pt x="1765" y="6238"/>
                    </a:cubicBezTo>
                    <a:lnTo>
                      <a:pt x="2080" y="6553"/>
                    </a:lnTo>
                    <a:lnTo>
                      <a:pt x="20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Google Shape;585;p47"/>
          <p:cNvSpPr txBox="1">
            <a:spLocks/>
          </p:cNvSpPr>
          <p:nvPr/>
        </p:nvSpPr>
        <p:spPr>
          <a:xfrm>
            <a:off x="1251362" y="1706056"/>
            <a:ext cx="6617127" cy="344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0" indent="0" algn="l"/>
            <a:r>
              <a:rPr lang="pt-BR" dirty="0" smtClean="0"/>
              <a:t>1) O texto empírico oral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Fala </a:t>
            </a:r>
            <a:r>
              <a:rPr lang="pt-BR" dirty="0" smtClean="0">
                <a:sym typeface="Wingdings" panose="05000000000000000000" pitchFamily="2" charset="2"/>
              </a:rPr>
              <a:t> texto.</a:t>
            </a:r>
          </a:p>
          <a:p>
            <a:pPr marL="0" indent="0" algn="l"/>
            <a:r>
              <a:rPr lang="pt-BR" dirty="0" smtClean="0">
                <a:sym typeface="Wingdings" panose="05000000000000000000" pitchFamily="2" charset="2"/>
              </a:rPr>
              <a:t>2) Os gêneros de texto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Instrumentos de comunicação: finalidade, lugar social, destinatário;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Condições de produção e recepção dos textos;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Conteúdos, estrutura comunicativa e configurações específicas das unidades linguísticas.</a:t>
            </a:r>
          </a:p>
          <a:p>
            <a:pPr marL="0" indent="0" algn="l"/>
            <a:r>
              <a:rPr lang="pt-BR" dirty="0" smtClean="0"/>
              <a:t>3) Gêneros orais e atividades de linguagem orais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err="1" smtClean="0"/>
              <a:t>Oralização</a:t>
            </a:r>
            <a:r>
              <a:rPr lang="pt-BR" dirty="0" smtClean="0"/>
              <a:t> da escrita: recitação de poesia, performance teatral, leitura para todos;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Gênero x evento.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" name="Google Shape;1382;p56"/>
          <p:cNvGrpSpPr/>
          <p:nvPr/>
        </p:nvGrpSpPr>
        <p:grpSpPr>
          <a:xfrm>
            <a:off x="7283843" y="220703"/>
            <a:ext cx="1619613" cy="1603065"/>
            <a:chOff x="5018625" y="1236934"/>
            <a:chExt cx="1619613" cy="1603065"/>
          </a:xfrm>
        </p:grpSpPr>
        <p:sp>
          <p:nvSpPr>
            <p:cNvPr id="1383" name="Google Shape;1383;p56"/>
            <p:cNvSpPr/>
            <p:nvPr/>
          </p:nvSpPr>
          <p:spPr>
            <a:xfrm>
              <a:off x="5966795" y="2697802"/>
              <a:ext cx="622223" cy="142197"/>
            </a:xfrm>
            <a:custGeom>
              <a:avLst/>
              <a:gdLst/>
              <a:ahLst/>
              <a:cxnLst/>
              <a:rect l="l" t="t" r="r" b="b"/>
              <a:pathLst>
                <a:path w="19481" h="4452" extrusionOk="0">
                  <a:moveTo>
                    <a:pt x="9735" y="1"/>
                  </a:moveTo>
                  <a:cubicBezTo>
                    <a:pt x="4360" y="1"/>
                    <a:pt x="0" y="1005"/>
                    <a:pt x="0" y="2226"/>
                  </a:cubicBezTo>
                  <a:cubicBezTo>
                    <a:pt x="0" y="3447"/>
                    <a:pt x="4360" y="4451"/>
                    <a:pt x="9735" y="4451"/>
                  </a:cubicBezTo>
                  <a:cubicBezTo>
                    <a:pt x="15121" y="4451"/>
                    <a:pt x="19481" y="3447"/>
                    <a:pt x="19481" y="2226"/>
                  </a:cubicBezTo>
                  <a:cubicBezTo>
                    <a:pt x="19481" y="1005"/>
                    <a:pt x="15121" y="1"/>
                    <a:pt x="9735" y="1"/>
                  </a:cubicBezTo>
                  <a:close/>
                </a:path>
              </a:pathLst>
            </a:custGeom>
            <a:solidFill>
              <a:schemeClr val="accent4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6"/>
            <p:cNvSpPr/>
            <p:nvPr/>
          </p:nvSpPr>
          <p:spPr>
            <a:xfrm>
              <a:off x="6033135" y="1501481"/>
              <a:ext cx="117379" cy="456391"/>
            </a:xfrm>
            <a:custGeom>
              <a:avLst/>
              <a:gdLst/>
              <a:ahLst/>
              <a:cxnLst/>
              <a:rect l="l" t="t" r="r" b="b"/>
              <a:pathLst>
                <a:path w="3675" h="14289" fill="none" extrusionOk="0">
                  <a:moveTo>
                    <a:pt x="3675" y="1"/>
                  </a:moveTo>
                  <a:cubicBezTo>
                    <a:pt x="3629" y="1085"/>
                    <a:pt x="2648" y="1861"/>
                    <a:pt x="1997" y="2740"/>
                  </a:cubicBezTo>
                  <a:cubicBezTo>
                    <a:pt x="1153" y="3870"/>
                    <a:pt x="799" y="5285"/>
                    <a:pt x="1004" y="6677"/>
                  </a:cubicBezTo>
                  <a:cubicBezTo>
                    <a:pt x="1130" y="7487"/>
                    <a:pt x="1450" y="8298"/>
                    <a:pt x="1358" y="9119"/>
                  </a:cubicBezTo>
                  <a:cubicBezTo>
                    <a:pt x="1290" y="9747"/>
                    <a:pt x="993" y="10329"/>
                    <a:pt x="696" y="10888"/>
                  </a:cubicBezTo>
                  <a:cubicBezTo>
                    <a:pt x="411" y="11447"/>
                    <a:pt x="114" y="12029"/>
                    <a:pt x="57" y="12657"/>
                  </a:cubicBezTo>
                  <a:cubicBezTo>
                    <a:pt x="0" y="13296"/>
                    <a:pt x="251" y="13992"/>
                    <a:pt x="810" y="14289"/>
                  </a:cubicBezTo>
                </a:path>
              </a:pathLst>
            </a:custGeom>
            <a:noFill/>
            <a:ln w="1700" cap="flat" cmpd="sng">
              <a:solidFill>
                <a:srgbClr val="56372F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6"/>
            <p:cNvSpPr/>
            <p:nvPr/>
          </p:nvSpPr>
          <p:spPr>
            <a:xfrm>
              <a:off x="6024735" y="1500778"/>
              <a:ext cx="613504" cy="497210"/>
            </a:xfrm>
            <a:custGeom>
              <a:avLst/>
              <a:gdLst/>
              <a:ahLst/>
              <a:cxnLst/>
              <a:rect l="l" t="t" r="r" b="b"/>
              <a:pathLst>
                <a:path w="19208" h="15567" extrusionOk="0">
                  <a:moveTo>
                    <a:pt x="14780" y="0"/>
                  </a:moveTo>
                  <a:lnTo>
                    <a:pt x="3116" y="1107"/>
                  </a:lnTo>
                  <a:cubicBezTo>
                    <a:pt x="3116" y="1107"/>
                    <a:pt x="3379" y="1575"/>
                    <a:pt x="2226" y="3241"/>
                  </a:cubicBezTo>
                  <a:cubicBezTo>
                    <a:pt x="617" y="5558"/>
                    <a:pt x="1861" y="7041"/>
                    <a:pt x="1861" y="8274"/>
                  </a:cubicBezTo>
                  <a:cubicBezTo>
                    <a:pt x="1861" y="8936"/>
                    <a:pt x="1484" y="10054"/>
                    <a:pt x="948" y="10979"/>
                  </a:cubicBezTo>
                  <a:cubicBezTo>
                    <a:pt x="1" y="12599"/>
                    <a:pt x="275" y="13969"/>
                    <a:pt x="480" y="14151"/>
                  </a:cubicBezTo>
                  <a:cubicBezTo>
                    <a:pt x="883" y="14554"/>
                    <a:pt x="1426" y="14773"/>
                    <a:pt x="1990" y="14773"/>
                  </a:cubicBezTo>
                  <a:cubicBezTo>
                    <a:pt x="2129" y="14773"/>
                    <a:pt x="2269" y="14760"/>
                    <a:pt x="2409" y="14733"/>
                  </a:cubicBezTo>
                  <a:lnTo>
                    <a:pt x="2443" y="14665"/>
                  </a:lnTo>
                  <a:cubicBezTo>
                    <a:pt x="2169" y="13626"/>
                    <a:pt x="2215" y="12531"/>
                    <a:pt x="2580" y="11515"/>
                  </a:cubicBezTo>
                  <a:cubicBezTo>
                    <a:pt x="2922" y="10499"/>
                    <a:pt x="3812" y="9712"/>
                    <a:pt x="4155" y="8810"/>
                  </a:cubicBezTo>
                  <a:cubicBezTo>
                    <a:pt x="4714" y="7452"/>
                    <a:pt x="3481" y="5969"/>
                    <a:pt x="4155" y="4725"/>
                  </a:cubicBezTo>
                  <a:cubicBezTo>
                    <a:pt x="4486" y="4051"/>
                    <a:pt x="5387" y="3823"/>
                    <a:pt x="6061" y="3595"/>
                  </a:cubicBezTo>
                  <a:cubicBezTo>
                    <a:pt x="7798" y="2815"/>
                    <a:pt x="9468" y="1693"/>
                    <a:pt x="11409" y="1693"/>
                  </a:cubicBezTo>
                  <a:cubicBezTo>
                    <a:pt x="11711" y="1693"/>
                    <a:pt x="12020" y="1720"/>
                    <a:pt x="12337" y="1780"/>
                  </a:cubicBezTo>
                  <a:cubicBezTo>
                    <a:pt x="14015" y="2123"/>
                    <a:pt x="15590" y="3709"/>
                    <a:pt x="15031" y="5752"/>
                  </a:cubicBezTo>
                  <a:cubicBezTo>
                    <a:pt x="14243" y="8468"/>
                    <a:pt x="15031" y="10956"/>
                    <a:pt x="16149" y="13455"/>
                  </a:cubicBezTo>
                  <a:cubicBezTo>
                    <a:pt x="16446" y="14060"/>
                    <a:pt x="16400" y="14824"/>
                    <a:pt x="16126" y="15566"/>
                  </a:cubicBezTo>
                  <a:cubicBezTo>
                    <a:pt x="16332" y="15532"/>
                    <a:pt x="16526" y="15475"/>
                    <a:pt x="16720" y="15418"/>
                  </a:cubicBezTo>
                  <a:cubicBezTo>
                    <a:pt x="16914" y="15361"/>
                    <a:pt x="17028" y="14277"/>
                    <a:pt x="17176" y="14208"/>
                  </a:cubicBezTo>
                  <a:lnTo>
                    <a:pt x="17359" y="15144"/>
                  </a:lnTo>
                  <a:cubicBezTo>
                    <a:pt x="17770" y="14916"/>
                    <a:pt x="18272" y="14585"/>
                    <a:pt x="18272" y="14585"/>
                  </a:cubicBezTo>
                  <a:cubicBezTo>
                    <a:pt x="18956" y="12371"/>
                    <a:pt x="19207" y="11435"/>
                    <a:pt x="18580" y="10533"/>
                  </a:cubicBezTo>
                  <a:cubicBezTo>
                    <a:pt x="17952" y="9632"/>
                    <a:pt x="16788" y="8046"/>
                    <a:pt x="17256" y="6379"/>
                  </a:cubicBezTo>
                  <a:cubicBezTo>
                    <a:pt x="17827" y="4337"/>
                    <a:pt x="16640" y="3663"/>
                    <a:pt x="15898" y="2739"/>
                  </a:cubicBezTo>
                  <a:cubicBezTo>
                    <a:pt x="15168" y="1803"/>
                    <a:pt x="14780" y="0"/>
                    <a:pt x="14780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6"/>
            <p:cNvSpPr/>
            <p:nvPr/>
          </p:nvSpPr>
          <p:spPr>
            <a:xfrm>
              <a:off x="6093630" y="1555428"/>
              <a:ext cx="456391" cy="453644"/>
            </a:xfrm>
            <a:custGeom>
              <a:avLst/>
              <a:gdLst/>
              <a:ahLst/>
              <a:cxnLst/>
              <a:rect l="l" t="t" r="r" b="b"/>
              <a:pathLst>
                <a:path w="14289" h="14203" extrusionOk="0">
                  <a:moveTo>
                    <a:pt x="9222" y="1"/>
                  </a:moveTo>
                  <a:cubicBezTo>
                    <a:pt x="7291" y="1"/>
                    <a:pt x="5634" y="1118"/>
                    <a:pt x="3892" y="1895"/>
                  </a:cubicBezTo>
                  <a:cubicBezTo>
                    <a:pt x="3219" y="2124"/>
                    <a:pt x="2329" y="2352"/>
                    <a:pt x="1986" y="3037"/>
                  </a:cubicBezTo>
                  <a:cubicBezTo>
                    <a:pt x="1313" y="4280"/>
                    <a:pt x="2546" y="5753"/>
                    <a:pt x="1986" y="7111"/>
                  </a:cubicBezTo>
                  <a:cubicBezTo>
                    <a:pt x="1655" y="8012"/>
                    <a:pt x="754" y="8800"/>
                    <a:pt x="423" y="9815"/>
                  </a:cubicBezTo>
                  <a:cubicBezTo>
                    <a:pt x="46" y="10831"/>
                    <a:pt x="1" y="11927"/>
                    <a:pt x="275" y="12977"/>
                  </a:cubicBezTo>
                  <a:lnTo>
                    <a:pt x="1906" y="9621"/>
                  </a:lnTo>
                  <a:lnTo>
                    <a:pt x="1906" y="9621"/>
                  </a:lnTo>
                  <a:cubicBezTo>
                    <a:pt x="1906" y="9622"/>
                    <a:pt x="1165" y="12189"/>
                    <a:pt x="1496" y="12885"/>
                  </a:cubicBezTo>
                  <a:cubicBezTo>
                    <a:pt x="1827" y="13581"/>
                    <a:pt x="2534" y="12908"/>
                    <a:pt x="6688" y="13764"/>
                  </a:cubicBezTo>
                  <a:cubicBezTo>
                    <a:pt x="8319" y="14100"/>
                    <a:pt x="9488" y="14202"/>
                    <a:pt x="10305" y="14202"/>
                  </a:cubicBezTo>
                  <a:cubicBezTo>
                    <a:pt x="11570" y="14202"/>
                    <a:pt x="11995" y="13958"/>
                    <a:pt x="11995" y="13958"/>
                  </a:cubicBezTo>
                  <a:lnTo>
                    <a:pt x="12497" y="11927"/>
                  </a:lnTo>
                  <a:lnTo>
                    <a:pt x="12817" y="13947"/>
                  </a:lnTo>
                  <a:cubicBezTo>
                    <a:pt x="12911" y="13952"/>
                    <a:pt x="13004" y="13955"/>
                    <a:pt x="13097" y="13955"/>
                  </a:cubicBezTo>
                  <a:cubicBezTo>
                    <a:pt x="13387" y="13955"/>
                    <a:pt x="13673" y="13927"/>
                    <a:pt x="13958" y="13867"/>
                  </a:cubicBezTo>
                  <a:cubicBezTo>
                    <a:pt x="14232" y="13125"/>
                    <a:pt x="14289" y="12360"/>
                    <a:pt x="13992" y="11755"/>
                  </a:cubicBezTo>
                  <a:cubicBezTo>
                    <a:pt x="12862" y="9256"/>
                    <a:pt x="12086" y="6757"/>
                    <a:pt x="12862" y="4052"/>
                  </a:cubicBezTo>
                  <a:cubicBezTo>
                    <a:pt x="13433" y="2009"/>
                    <a:pt x="11858" y="423"/>
                    <a:pt x="10169" y="92"/>
                  </a:cubicBezTo>
                  <a:cubicBezTo>
                    <a:pt x="9845" y="29"/>
                    <a:pt x="9530" y="1"/>
                    <a:pt x="9222" y="1"/>
                  </a:cubicBezTo>
                  <a:close/>
                </a:path>
              </a:pathLst>
            </a:custGeom>
            <a:solidFill>
              <a:srgbClr val="3D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6"/>
            <p:cNvSpPr/>
            <p:nvPr/>
          </p:nvSpPr>
          <p:spPr>
            <a:xfrm>
              <a:off x="6196797" y="1687756"/>
              <a:ext cx="407171" cy="628867"/>
            </a:xfrm>
            <a:custGeom>
              <a:avLst/>
              <a:gdLst/>
              <a:ahLst/>
              <a:cxnLst/>
              <a:rect l="l" t="t" r="r" b="b"/>
              <a:pathLst>
                <a:path w="12748" h="19689" extrusionOk="0">
                  <a:moveTo>
                    <a:pt x="4268" y="0"/>
                  </a:moveTo>
                  <a:lnTo>
                    <a:pt x="1347" y="137"/>
                  </a:lnTo>
                  <a:lnTo>
                    <a:pt x="1267" y="1667"/>
                  </a:lnTo>
                  <a:cubicBezTo>
                    <a:pt x="1267" y="1667"/>
                    <a:pt x="343" y="2032"/>
                    <a:pt x="0" y="2123"/>
                  </a:cubicBezTo>
                  <a:cubicBezTo>
                    <a:pt x="12" y="3709"/>
                    <a:pt x="331" y="5079"/>
                    <a:pt x="502" y="6677"/>
                  </a:cubicBezTo>
                  <a:lnTo>
                    <a:pt x="7407" y="7601"/>
                  </a:lnTo>
                  <a:cubicBezTo>
                    <a:pt x="7875" y="8925"/>
                    <a:pt x="9986" y="16696"/>
                    <a:pt x="9986" y="16696"/>
                  </a:cubicBezTo>
                  <a:cubicBezTo>
                    <a:pt x="9986" y="16696"/>
                    <a:pt x="9495" y="18020"/>
                    <a:pt x="9746" y="18306"/>
                  </a:cubicBezTo>
                  <a:cubicBezTo>
                    <a:pt x="9784" y="18347"/>
                    <a:pt x="9822" y="18364"/>
                    <a:pt x="9858" y="18364"/>
                  </a:cubicBezTo>
                  <a:cubicBezTo>
                    <a:pt x="10067" y="18364"/>
                    <a:pt x="10248" y="17804"/>
                    <a:pt x="10248" y="17803"/>
                  </a:cubicBezTo>
                  <a:lnTo>
                    <a:pt x="10248" y="17803"/>
                  </a:lnTo>
                  <a:cubicBezTo>
                    <a:pt x="10248" y="17804"/>
                    <a:pt x="10237" y="19585"/>
                    <a:pt x="10534" y="19585"/>
                  </a:cubicBezTo>
                  <a:cubicBezTo>
                    <a:pt x="10538" y="19585"/>
                    <a:pt x="10541" y="19584"/>
                    <a:pt x="10545" y="19584"/>
                  </a:cubicBezTo>
                  <a:cubicBezTo>
                    <a:pt x="10853" y="19538"/>
                    <a:pt x="10830" y="18124"/>
                    <a:pt x="10830" y="18123"/>
                  </a:cubicBezTo>
                  <a:lnTo>
                    <a:pt x="10830" y="18123"/>
                  </a:lnTo>
                  <a:cubicBezTo>
                    <a:pt x="10831" y="18124"/>
                    <a:pt x="11037" y="19689"/>
                    <a:pt x="11390" y="19689"/>
                  </a:cubicBezTo>
                  <a:cubicBezTo>
                    <a:pt x="11408" y="19689"/>
                    <a:pt x="11427" y="19684"/>
                    <a:pt x="11447" y="19675"/>
                  </a:cubicBezTo>
                  <a:cubicBezTo>
                    <a:pt x="11675" y="19561"/>
                    <a:pt x="11321" y="18124"/>
                    <a:pt x="11321" y="18123"/>
                  </a:cubicBezTo>
                  <a:lnTo>
                    <a:pt x="11321" y="18123"/>
                  </a:lnTo>
                  <a:cubicBezTo>
                    <a:pt x="11321" y="18124"/>
                    <a:pt x="11746" y="19441"/>
                    <a:pt x="11991" y="19441"/>
                  </a:cubicBezTo>
                  <a:cubicBezTo>
                    <a:pt x="12000" y="19441"/>
                    <a:pt x="12009" y="19439"/>
                    <a:pt x="12017" y="19435"/>
                  </a:cubicBezTo>
                  <a:cubicBezTo>
                    <a:pt x="12257" y="19333"/>
                    <a:pt x="11767" y="17987"/>
                    <a:pt x="11766" y="17986"/>
                  </a:cubicBezTo>
                  <a:lnTo>
                    <a:pt x="11766" y="17986"/>
                  </a:lnTo>
                  <a:cubicBezTo>
                    <a:pt x="11767" y="17987"/>
                    <a:pt x="12204" y="18943"/>
                    <a:pt x="12455" y="18943"/>
                  </a:cubicBezTo>
                  <a:cubicBezTo>
                    <a:pt x="12469" y="18943"/>
                    <a:pt x="12483" y="18940"/>
                    <a:pt x="12497" y="18933"/>
                  </a:cubicBezTo>
                  <a:cubicBezTo>
                    <a:pt x="12748" y="18808"/>
                    <a:pt x="12188" y="17210"/>
                    <a:pt x="11869" y="16468"/>
                  </a:cubicBezTo>
                  <a:cubicBezTo>
                    <a:pt x="11869" y="16468"/>
                    <a:pt x="11401" y="10911"/>
                    <a:pt x="10363" y="8103"/>
                  </a:cubicBezTo>
                  <a:cubicBezTo>
                    <a:pt x="9415" y="4554"/>
                    <a:pt x="8434" y="3424"/>
                    <a:pt x="7920" y="2899"/>
                  </a:cubicBezTo>
                  <a:cubicBezTo>
                    <a:pt x="7156" y="2123"/>
                    <a:pt x="5512" y="1781"/>
                    <a:pt x="5512" y="1781"/>
                  </a:cubicBezTo>
                  <a:lnTo>
                    <a:pt x="4246" y="1678"/>
                  </a:lnTo>
                  <a:lnTo>
                    <a:pt x="4268" y="0"/>
                  </a:ln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6"/>
            <p:cNvSpPr/>
            <p:nvPr/>
          </p:nvSpPr>
          <p:spPr>
            <a:xfrm>
              <a:off x="5912465" y="1746814"/>
              <a:ext cx="325916" cy="333294"/>
            </a:xfrm>
            <a:custGeom>
              <a:avLst/>
              <a:gdLst/>
              <a:ahLst/>
              <a:cxnLst/>
              <a:rect l="l" t="t" r="r" b="b"/>
              <a:pathLst>
                <a:path w="10204" h="10435" extrusionOk="0">
                  <a:moveTo>
                    <a:pt x="9690" y="0"/>
                  </a:moveTo>
                  <a:cubicBezTo>
                    <a:pt x="9690" y="0"/>
                    <a:pt x="7270" y="365"/>
                    <a:pt x="6837" y="3253"/>
                  </a:cubicBezTo>
                  <a:cubicBezTo>
                    <a:pt x="6734" y="5181"/>
                    <a:pt x="6471" y="7464"/>
                    <a:pt x="6471" y="7464"/>
                  </a:cubicBezTo>
                  <a:lnTo>
                    <a:pt x="3459" y="5056"/>
                  </a:lnTo>
                  <a:cubicBezTo>
                    <a:pt x="3459" y="5056"/>
                    <a:pt x="3196" y="3161"/>
                    <a:pt x="2842" y="3047"/>
                  </a:cubicBezTo>
                  <a:cubicBezTo>
                    <a:pt x="2818" y="3040"/>
                    <a:pt x="2796" y="3036"/>
                    <a:pt x="2776" y="3036"/>
                  </a:cubicBezTo>
                  <a:cubicBezTo>
                    <a:pt x="2501" y="3036"/>
                    <a:pt x="2660" y="3732"/>
                    <a:pt x="2660" y="3732"/>
                  </a:cubicBezTo>
                  <a:cubicBezTo>
                    <a:pt x="2660" y="3732"/>
                    <a:pt x="1845" y="2344"/>
                    <a:pt x="1547" y="2344"/>
                  </a:cubicBezTo>
                  <a:cubicBezTo>
                    <a:pt x="1528" y="2344"/>
                    <a:pt x="1510" y="2350"/>
                    <a:pt x="1496" y="2363"/>
                  </a:cubicBezTo>
                  <a:cubicBezTo>
                    <a:pt x="1256" y="2557"/>
                    <a:pt x="1998" y="3743"/>
                    <a:pt x="1998" y="3743"/>
                  </a:cubicBezTo>
                  <a:cubicBezTo>
                    <a:pt x="1998" y="3743"/>
                    <a:pt x="1149" y="2680"/>
                    <a:pt x="788" y="2680"/>
                  </a:cubicBezTo>
                  <a:cubicBezTo>
                    <a:pt x="741" y="2680"/>
                    <a:pt x="702" y="2698"/>
                    <a:pt x="674" y="2739"/>
                  </a:cubicBezTo>
                  <a:cubicBezTo>
                    <a:pt x="537" y="2945"/>
                    <a:pt x="1576" y="4006"/>
                    <a:pt x="1576" y="4006"/>
                  </a:cubicBezTo>
                  <a:cubicBezTo>
                    <a:pt x="1576" y="4006"/>
                    <a:pt x="676" y="3199"/>
                    <a:pt x="382" y="3199"/>
                  </a:cubicBezTo>
                  <a:cubicBezTo>
                    <a:pt x="350" y="3199"/>
                    <a:pt x="325" y="3209"/>
                    <a:pt x="309" y="3230"/>
                  </a:cubicBezTo>
                  <a:cubicBezTo>
                    <a:pt x="161" y="3447"/>
                    <a:pt x="1268" y="4348"/>
                    <a:pt x="1268" y="4348"/>
                  </a:cubicBezTo>
                  <a:cubicBezTo>
                    <a:pt x="1268" y="4348"/>
                    <a:pt x="568" y="3863"/>
                    <a:pt x="266" y="3863"/>
                  </a:cubicBezTo>
                  <a:cubicBezTo>
                    <a:pt x="213" y="3863"/>
                    <a:pt x="172" y="3878"/>
                    <a:pt x="149" y="3915"/>
                  </a:cubicBezTo>
                  <a:cubicBezTo>
                    <a:pt x="1" y="4143"/>
                    <a:pt x="1450" y="5444"/>
                    <a:pt x="1986" y="5752"/>
                  </a:cubicBezTo>
                  <a:cubicBezTo>
                    <a:pt x="1986" y="5752"/>
                    <a:pt x="4920" y="10434"/>
                    <a:pt x="7451" y="10434"/>
                  </a:cubicBezTo>
                  <a:cubicBezTo>
                    <a:pt x="7490" y="10434"/>
                    <a:pt x="7528" y="10433"/>
                    <a:pt x="7567" y="10431"/>
                  </a:cubicBezTo>
                  <a:cubicBezTo>
                    <a:pt x="9770" y="10294"/>
                    <a:pt x="9564" y="5809"/>
                    <a:pt x="9473" y="4622"/>
                  </a:cubicBezTo>
                  <a:lnTo>
                    <a:pt x="9473" y="4622"/>
                  </a:lnTo>
                  <a:lnTo>
                    <a:pt x="10192" y="4713"/>
                  </a:lnTo>
                  <a:cubicBezTo>
                    <a:pt x="10009" y="3127"/>
                    <a:pt x="10203" y="1803"/>
                    <a:pt x="10192" y="229"/>
                  </a:cubicBezTo>
                  <a:lnTo>
                    <a:pt x="10192" y="229"/>
                  </a:lnTo>
                  <a:cubicBezTo>
                    <a:pt x="10187" y="230"/>
                    <a:pt x="10182" y="230"/>
                    <a:pt x="10177" y="230"/>
                  </a:cubicBezTo>
                  <a:cubicBezTo>
                    <a:pt x="10055" y="230"/>
                    <a:pt x="9690" y="0"/>
                    <a:pt x="9690" y="0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6"/>
            <p:cNvSpPr/>
            <p:nvPr/>
          </p:nvSpPr>
          <p:spPr>
            <a:xfrm>
              <a:off x="5975547" y="1772685"/>
              <a:ext cx="259544" cy="314258"/>
            </a:xfrm>
            <a:custGeom>
              <a:avLst/>
              <a:gdLst/>
              <a:ahLst/>
              <a:cxnLst/>
              <a:rect l="l" t="t" r="r" b="b"/>
              <a:pathLst>
                <a:path w="8126" h="9839" extrusionOk="0">
                  <a:moveTo>
                    <a:pt x="6117" y="1"/>
                  </a:moveTo>
                  <a:cubicBezTo>
                    <a:pt x="6117" y="1"/>
                    <a:pt x="4725" y="537"/>
                    <a:pt x="4599" y="3185"/>
                  </a:cubicBezTo>
                  <a:cubicBezTo>
                    <a:pt x="4508" y="5239"/>
                    <a:pt x="4496" y="6654"/>
                    <a:pt x="4496" y="6654"/>
                  </a:cubicBezTo>
                  <a:lnTo>
                    <a:pt x="1484" y="4246"/>
                  </a:lnTo>
                  <a:cubicBezTo>
                    <a:pt x="1484" y="4246"/>
                    <a:pt x="445" y="5068"/>
                    <a:pt x="0" y="5250"/>
                  </a:cubicBezTo>
                  <a:cubicBezTo>
                    <a:pt x="0" y="5250"/>
                    <a:pt x="2294" y="9541"/>
                    <a:pt x="5215" y="9826"/>
                  </a:cubicBezTo>
                  <a:cubicBezTo>
                    <a:pt x="5297" y="9834"/>
                    <a:pt x="5376" y="9838"/>
                    <a:pt x="5453" y="9838"/>
                  </a:cubicBezTo>
                  <a:cubicBezTo>
                    <a:pt x="8126" y="9838"/>
                    <a:pt x="7738" y="5136"/>
                    <a:pt x="7738" y="5136"/>
                  </a:cubicBezTo>
                  <a:lnTo>
                    <a:pt x="61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6"/>
            <p:cNvSpPr/>
            <p:nvPr/>
          </p:nvSpPr>
          <p:spPr>
            <a:xfrm>
              <a:off x="6091809" y="2163794"/>
              <a:ext cx="212529" cy="617975"/>
            </a:xfrm>
            <a:custGeom>
              <a:avLst/>
              <a:gdLst/>
              <a:ahLst/>
              <a:cxnLst/>
              <a:rect l="l" t="t" r="r" b="b"/>
              <a:pathLst>
                <a:path w="6654" h="19348" extrusionOk="0">
                  <a:moveTo>
                    <a:pt x="2854" y="1"/>
                  </a:moveTo>
                  <a:cubicBezTo>
                    <a:pt x="2854" y="1"/>
                    <a:pt x="2899" y="12269"/>
                    <a:pt x="3652" y="16948"/>
                  </a:cubicBezTo>
                  <a:cubicBezTo>
                    <a:pt x="3652" y="16948"/>
                    <a:pt x="1" y="18317"/>
                    <a:pt x="23" y="19002"/>
                  </a:cubicBezTo>
                  <a:cubicBezTo>
                    <a:pt x="32" y="19266"/>
                    <a:pt x="642" y="19348"/>
                    <a:pt x="1396" y="19348"/>
                  </a:cubicBezTo>
                  <a:cubicBezTo>
                    <a:pt x="2633" y="19348"/>
                    <a:pt x="4257" y="19128"/>
                    <a:pt x="4257" y="19128"/>
                  </a:cubicBezTo>
                  <a:cubicBezTo>
                    <a:pt x="4257" y="19128"/>
                    <a:pt x="4583" y="19205"/>
                    <a:pt x="4966" y="19205"/>
                  </a:cubicBezTo>
                  <a:cubicBezTo>
                    <a:pt x="5662" y="19205"/>
                    <a:pt x="6549" y="18949"/>
                    <a:pt x="6026" y="17507"/>
                  </a:cubicBezTo>
                  <a:lnTo>
                    <a:pt x="6654" y="1096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6"/>
            <p:cNvSpPr/>
            <p:nvPr/>
          </p:nvSpPr>
          <p:spPr>
            <a:xfrm>
              <a:off x="6291563" y="2160025"/>
              <a:ext cx="205278" cy="634871"/>
            </a:xfrm>
            <a:custGeom>
              <a:avLst/>
              <a:gdLst/>
              <a:ahLst/>
              <a:cxnLst/>
              <a:rect l="l" t="t" r="r" b="b"/>
              <a:pathLst>
                <a:path w="6427" h="19877" extrusionOk="0">
                  <a:moveTo>
                    <a:pt x="4980" y="0"/>
                  </a:moveTo>
                  <a:cubicBezTo>
                    <a:pt x="3471" y="0"/>
                    <a:pt x="1301" y="552"/>
                    <a:pt x="1301" y="552"/>
                  </a:cubicBezTo>
                  <a:cubicBezTo>
                    <a:pt x="1301" y="552"/>
                    <a:pt x="2774" y="12821"/>
                    <a:pt x="3527" y="17499"/>
                  </a:cubicBezTo>
                  <a:cubicBezTo>
                    <a:pt x="3527" y="17499"/>
                    <a:pt x="0" y="18835"/>
                    <a:pt x="23" y="19519"/>
                  </a:cubicBezTo>
                  <a:cubicBezTo>
                    <a:pt x="32" y="19793"/>
                    <a:pt x="670" y="19876"/>
                    <a:pt x="1441" y="19876"/>
                  </a:cubicBezTo>
                  <a:cubicBezTo>
                    <a:pt x="2629" y="19876"/>
                    <a:pt x="4132" y="19679"/>
                    <a:pt x="4132" y="19679"/>
                  </a:cubicBezTo>
                  <a:cubicBezTo>
                    <a:pt x="4132" y="19679"/>
                    <a:pt x="4449" y="19754"/>
                    <a:pt x="4827" y="19754"/>
                  </a:cubicBezTo>
                  <a:cubicBezTo>
                    <a:pt x="5525" y="19754"/>
                    <a:pt x="6426" y="19499"/>
                    <a:pt x="5901" y="18047"/>
                  </a:cubicBezTo>
                  <a:cubicBezTo>
                    <a:pt x="5901" y="18047"/>
                    <a:pt x="6311" y="9933"/>
                    <a:pt x="6403" y="644"/>
                  </a:cubicBezTo>
                  <a:cubicBezTo>
                    <a:pt x="6407" y="158"/>
                    <a:pt x="5788" y="0"/>
                    <a:pt x="4980" y="0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6"/>
            <p:cNvSpPr/>
            <p:nvPr/>
          </p:nvSpPr>
          <p:spPr>
            <a:xfrm>
              <a:off x="6284281" y="2746639"/>
              <a:ext cx="55065" cy="42704"/>
            </a:xfrm>
            <a:custGeom>
              <a:avLst/>
              <a:gdLst/>
              <a:ahLst/>
              <a:cxnLst/>
              <a:rect l="l" t="t" r="r" b="b"/>
              <a:pathLst>
                <a:path w="1724" h="1337" extrusionOk="0">
                  <a:moveTo>
                    <a:pt x="1450" y="1"/>
                  </a:moveTo>
                  <a:cubicBezTo>
                    <a:pt x="331" y="549"/>
                    <a:pt x="0" y="1051"/>
                    <a:pt x="0" y="1051"/>
                  </a:cubicBezTo>
                  <a:cubicBezTo>
                    <a:pt x="0" y="1051"/>
                    <a:pt x="57" y="1211"/>
                    <a:pt x="1644" y="1336"/>
                  </a:cubicBezTo>
                  <a:cubicBezTo>
                    <a:pt x="1723" y="880"/>
                    <a:pt x="1655" y="412"/>
                    <a:pt x="1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6"/>
            <p:cNvSpPr/>
            <p:nvPr/>
          </p:nvSpPr>
          <p:spPr>
            <a:xfrm>
              <a:off x="6330562" y="2728050"/>
              <a:ext cx="157847" cy="64199"/>
            </a:xfrm>
            <a:custGeom>
              <a:avLst/>
              <a:gdLst/>
              <a:ahLst/>
              <a:cxnLst/>
              <a:rect l="l" t="t" r="r" b="b"/>
              <a:pathLst>
                <a:path w="4942" h="2010" extrusionOk="0">
                  <a:moveTo>
                    <a:pt x="1496" y="1"/>
                  </a:moveTo>
                  <a:cubicBezTo>
                    <a:pt x="982" y="149"/>
                    <a:pt x="480" y="343"/>
                    <a:pt x="1" y="583"/>
                  </a:cubicBezTo>
                  <a:cubicBezTo>
                    <a:pt x="206" y="994"/>
                    <a:pt x="274" y="1462"/>
                    <a:pt x="195" y="1918"/>
                  </a:cubicBezTo>
                  <a:cubicBezTo>
                    <a:pt x="594" y="1941"/>
                    <a:pt x="1108" y="1975"/>
                    <a:pt x="1735" y="1998"/>
                  </a:cubicBezTo>
                  <a:cubicBezTo>
                    <a:pt x="1942" y="2006"/>
                    <a:pt x="2136" y="2009"/>
                    <a:pt x="2317" y="2009"/>
                  </a:cubicBezTo>
                  <a:cubicBezTo>
                    <a:pt x="4853" y="2009"/>
                    <a:pt x="4942" y="1313"/>
                    <a:pt x="4942" y="1313"/>
                  </a:cubicBezTo>
                  <a:cubicBezTo>
                    <a:pt x="4931" y="868"/>
                    <a:pt x="4862" y="446"/>
                    <a:pt x="4737" y="24"/>
                  </a:cubicBezTo>
                  <a:cubicBezTo>
                    <a:pt x="4262" y="300"/>
                    <a:pt x="3751" y="393"/>
                    <a:pt x="3278" y="393"/>
                  </a:cubicBezTo>
                  <a:cubicBezTo>
                    <a:pt x="2306" y="393"/>
                    <a:pt x="1496" y="1"/>
                    <a:pt x="1496" y="1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6"/>
            <p:cNvSpPr/>
            <p:nvPr/>
          </p:nvSpPr>
          <p:spPr>
            <a:xfrm>
              <a:off x="6282812" y="2769987"/>
              <a:ext cx="205598" cy="28970"/>
            </a:xfrm>
            <a:custGeom>
              <a:avLst/>
              <a:gdLst/>
              <a:ahLst/>
              <a:cxnLst/>
              <a:rect l="l" t="t" r="r" b="b"/>
              <a:pathLst>
                <a:path w="6437" h="907" extrusionOk="0">
                  <a:moveTo>
                    <a:pt x="6437" y="0"/>
                  </a:moveTo>
                  <a:cubicBezTo>
                    <a:pt x="5146" y="346"/>
                    <a:pt x="3819" y="522"/>
                    <a:pt x="2493" y="522"/>
                  </a:cubicBezTo>
                  <a:cubicBezTo>
                    <a:pt x="1675" y="522"/>
                    <a:pt x="856" y="455"/>
                    <a:pt x="46" y="320"/>
                  </a:cubicBezTo>
                  <a:cubicBezTo>
                    <a:pt x="12" y="422"/>
                    <a:pt x="1" y="537"/>
                    <a:pt x="12" y="651"/>
                  </a:cubicBezTo>
                  <a:cubicBezTo>
                    <a:pt x="12" y="651"/>
                    <a:pt x="294" y="906"/>
                    <a:pt x="2198" y="906"/>
                  </a:cubicBezTo>
                  <a:cubicBezTo>
                    <a:pt x="2461" y="906"/>
                    <a:pt x="2754" y="901"/>
                    <a:pt x="3082" y="890"/>
                  </a:cubicBezTo>
                  <a:cubicBezTo>
                    <a:pt x="5513" y="810"/>
                    <a:pt x="6391" y="480"/>
                    <a:pt x="6391" y="480"/>
                  </a:cubicBezTo>
                  <a:cubicBezTo>
                    <a:pt x="6414" y="320"/>
                    <a:pt x="6426" y="160"/>
                    <a:pt x="6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6"/>
            <p:cNvSpPr/>
            <p:nvPr/>
          </p:nvSpPr>
          <p:spPr>
            <a:xfrm>
              <a:off x="6350972" y="2737536"/>
              <a:ext cx="15331" cy="29193"/>
            </a:xfrm>
            <a:custGeom>
              <a:avLst/>
              <a:gdLst/>
              <a:ahLst/>
              <a:cxnLst/>
              <a:rect l="l" t="t" r="r" b="b"/>
              <a:pathLst>
                <a:path w="480" h="914" fill="none" extrusionOk="0">
                  <a:moveTo>
                    <a:pt x="1" y="1"/>
                  </a:moveTo>
                  <a:cubicBezTo>
                    <a:pt x="309" y="195"/>
                    <a:pt x="480" y="548"/>
                    <a:pt x="446" y="913"/>
                  </a:cubicBezTo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6"/>
            <p:cNvSpPr/>
            <p:nvPr/>
          </p:nvSpPr>
          <p:spPr>
            <a:xfrm>
              <a:off x="6368124" y="2730988"/>
              <a:ext cx="13862" cy="29193"/>
            </a:xfrm>
            <a:custGeom>
              <a:avLst/>
              <a:gdLst/>
              <a:ahLst/>
              <a:cxnLst/>
              <a:rect l="l" t="t" r="r" b="b"/>
              <a:pathLst>
                <a:path w="434" h="914" fill="none" extrusionOk="0">
                  <a:moveTo>
                    <a:pt x="0" y="0"/>
                  </a:moveTo>
                  <a:cubicBezTo>
                    <a:pt x="0" y="0"/>
                    <a:pt x="422" y="240"/>
                    <a:pt x="434" y="913"/>
                  </a:cubicBezTo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6"/>
            <p:cNvSpPr/>
            <p:nvPr/>
          </p:nvSpPr>
          <p:spPr>
            <a:xfrm>
              <a:off x="6363365" y="2711664"/>
              <a:ext cx="21528" cy="25903"/>
            </a:xfrm>
            <a:custGeom>
              <a:avLst/>
              <a:gdLst/>
              <a:ahLst/>
              <a:cxnLst/>
              <a:rect l="l" t="t" r="r" b="b"/>
              <a:pathLst>
                <a:path w="674" h="811" fill="none" extrusionOk="0">
                  <a:moveTo>
                    <a:pt x="366" y="811"/>
                  </a:moveTo>
                  <a:cubicBezTo>
                    <a:pt x="366" y="811"/>
                    <a:pt x="1" y="46"/>
                    <a:pt x="343" y="23"/>
                  </a:cubicBezTo>
                  <a:cubicBezTo>
                    <a:pt x="674" y="0"/>
                    <a:pt x="366" y="811"/>
                    <a:pt x="366" y="811"/>
                  </a:cubicBezTo>
                  <a:close/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6"/>
            <p:cNvSpPr/>
            <p:nvPr/>
          </p:nvSpPr>
          <p:spPr>
            <a:xfrm>
              <a:off x="6375023" y="2716391"/>
              <a:ext cx="27756" cy="21528"/>
            </a:xfrm>
            <a:custGeom>
              <a:avLst/>
              <a:gdLst/>
              <a:ahLst/>
              <a:cxnLst/>
              <a:rect l="l" t="t" r="r" b="b"/>
              <a:pathLst>
                <a:path w="869" h="674" fill="none" extrusionOk="0">
                  <a:moveTo>
                    <a:pt x="1" y="674"/>
                  </a:moveTo>
                  <a:cubicBezTo>
                    <a:pt x="1" y="674"/>
                    <a:pt x="526" y="1"/>
                    <a:pt x="697" y="297"/>
                  </a:cubicBezTo>
                  <a:cubicBezTo>
                    <a:pt x="868" y="583"/>
                    <a:pt x="1" y="674"/>
                    <a:pt x="1" y="674"/>
                  </a:cubicBezTo>
                  <a:close/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6"/>
            <p:cNvSpPr/>
            <p:nvPr/>
          </p:nvSpPr>
          <p:spPr>
            <a:xfrm>
              <a:off x="6153039" y="2001952"/>
              <a:ext cx="351053" cy="694120"/>
            </a:xfrm>
            <a:custGeom>
              <a:avLst/>
              <a:gdLst/>
              <a:ahLst/>
              <a:cxnLst/>
              <a:rect l="l" t="t" r="r" b="b"/>
              <a:pathLst>
                <a:path w="10991" h="21732" extrusionOk="0">
                  <a:moveTo>
                    <a:pt x="8617" y="1"/>
                  </a:moveTo>
                  <a:lnTo>
                    <a:pt x="1473" y="24"/>
                  </a:lnTo>
                  <a:cubicBezTo>
                    <a:pt x="1473" y="24"/>
                    <a:pt x="1" y="5353"/>
                    <a:pt x="183" y="8252"/>
                  </a:cubicBezTo>
                  <a:cubicBezTo>
                    <a:pt x="263" y="9370"/>
                    <a:pt x="1462" y="21353"/>
                    <a:pt x="1462" y="21353"/>
                  </a:cubicBezTo>
                  <a:cubicBezTo>
                    <a:pt x="1462" y="21353"/>
                    <a:pt x="1805" y="21454"/>
                    <a:pt x="2529" y="21454"/>
                  </a:cubicBezTo>
                  <a:cubicBezTo>
                    <a:pt x="3021" y="21454"/>
                    <a:pt x="3688" y="21407"/>
                    <a:pt x="4543" y="21250"/>
                  </a:cubicBezTo>
                  <a:lnTo>
                    <a:pt x="4977" y="6380"/>
                  </a:lnTo>
                  <a:lnTo>
                    <a:pt x="7476" y="21627"/>
                  </a:lnTo>
                  <a:cubicBezTo>
                    <a:pt x="7476" y="21627"/>
                    <a:pt x="8094" y="21731"/>
                    <a:pt x="8795" y="21731"/>
                  </a:cubicBezTo>
                  <a:cubicBezTo>
                    <a:pt x="9383" y="21731"/>
                    <a:pt x="10030" y="21658"/>
                    <a:pt x="10420" y="21387"/>
                  </a:cubicBezTo>
                  <a:cubicBezTo>
                    <a:pt x="10420" y="21387"/>
                    <a:pt x="10991" y="13319"/>
                    <a:pt x="10740" y="5581"/>
                  </a:cubicBezTo>
                  <a:cubicBezTo>
                    <a:pt x="10660" y="3093"/>
                    <a:pt x="9347" y="822"/>
                    <a:pt x="8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6"/>
            <p:cNvSpPr/>
            <p:nvPr/>
          </p:nvSpPr>
          <p:spPr>
            <a:xfrm>
              <a:off x="6250361" y="2197203"/>
              <a:ext cx="137821" cy="19132"/>
            </a:xfrm>
            <a:custGeom>
              <a:avLst/>
              <a:gdLst/>
              <a:ahLst/>
              <a:cxnLst/>
              <a:rect l="l" t="t" r="r" b="b"/>
              <a:pathLst>
                <a:path w="4315" h="599" extrusionOk="0">
                  <a:moveTo>
                    <a:pt x="40" y="0"/>
                  </a:moveTo>
                  <a:cubicBezTo>
                    <a:pt x="25" y="0"/>
                    <a:pt x="12" y="11"/>
                    <a:pt x="12" y="28"/>
                  </a:cubicBezTo>
                  <a:cubicBezTo>
                    <a:pt x="1" y="50"/>
                    <a:pt x="24" y="73"/>
                    <a:pt x="35" y="73"/>
                  </a:cubicBezTo>
                  <a:cubicBezTo>
                    <a:pt x="69" y="73"/>
                    <a:pt x="2534" y="552"/>
                    <a:pt x="4269" y="598"/>
                  </a:cubicBezTo>
                  <a:cubicBezTo>
                    <a:pt x="4292" y="587"/>
                    <a:pt x="4303" y="575"/>
                    <a:pt x="4315" y="552"/>
                  </a:cubicBezTo>
                  <a:cubicBezTo>
                    <a:pt x="4315" y="530"/>
                    <a:pt x="4292" y="518"/>
                    <a:pt x="4269" y="518"/>
                  </a:cubicBezTo>
                  <a:cubicBezTo>
                    <a:pt x="2546" y="484"/>
                    <a:pt x="81" y="5"/>
                    <a:pt x="58" y="5"/>
                  </a:cubicBezTo>
                  <a:cubicBezTo>
                    <a:pt x="52" y="2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6"/>
            <p:cNvSpPr/>
            <p:nvPr/>
          </p:nvSpPr>
          <p:spPr>
            <a:xfrm>
              <a:off x="6417248" y="2001889"/>
              <a:ext cx="74101" cy="692299"/>
            </a:xfrm>
            <a:custGeom>
              <a:avLst/>
              <a:gdLst/>
              <a:ahLst/>
              <a:cxnLst/>
              <a:rect l="l" t="t" r="r" b="b"/>
              <a:pathLst>
                <a:path w="2320" h="21675" extrusionOk="0">
                  <a:moveTo>
                    <a:pt x="51" y="0"/>
                  </a:moveTo>
                  <a:cubicBezTo>
                    <a:pt x="23" y="0"/>
                    <a:pt x="1" y="27"/>
                    <a:pt x="25" y="60"/>
                  </a:cubicBezTo>
                  <a:cubicBezTo>
                    <a:pt x="2239" y="3016"/>
                    <a:pt x="2045" y="6542"/>
                    <a:pt x="2034" y="6576"/>
                  </a:cubicBezTo>
                  <a:cubicBezTo>
                    <a:pt x="2034" y="16870"/>
                    <a:pt x="1988" y="20259"/>
                    <a:pt x="1954" y="21252"/>
                  </a:cubicBezTo>
                  <a:cubicBezTo>
                    <a:pt x="1943" y="21241"/>
                    <a:pt x="1943" y="21241"/>
                    <a:pt x="1931" y="21241"/>
                  </a:cubicBezTo>
                  <a:cubicBezTo>
                    <a:pt x="1908" y="21241"/>
                    <a:pt x="1897" y="21264"/>
                    <a:pt x="1897" y="21286"/>
                  </a:cubicBezTo>
                  <a:cubicBezTo>
                    <a:pt x="1908" y="21652"/>
                    <a:pt x="1920" y="21674"/>
                    <a:pt x="1966" y="21674"/>
                  </a:cubicBezTo>
                  <a:cubicBezTo>
                    <a:pt x="2011" y="21674"/>
                    <a:pt x="2034" y="21674"/>
                    <a:pt x="2068" y="19015"/>
                  </a:cubicBezTo>
                  <a:cubicBezTo>
                    <a:pt x="2091" y="16516"/>
                    <a:pt x="2114" y="12328"/>
                    <a:pt x="2114" y="6576"/>
                  </a:cubicBezTo>
                  <a:cubicBezTo>
                    <a:pt x="2114" y="6542"/>
                    <a:pt x="2319" y="2993"/>
                    <a:pt x="83" y="14"/>
                  </a:cubicBezTo>
                  <a:cubicBezTo>
                    <a:pt x="73" y="4"/>
                    <a:pt x="61" y="0"/>
                    <a:pt x="51" y="0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6"/>
            <p:cNvSpPr/>
            <p:nvPr/>
          </p:nvSpPr>
          <p:spPr>
            <a:xfrm>
              <a:off x="6287188" y="2206082"/>
              <a:ext cx="18621" cy="470604"/>
            </a:xfrm>
            <a:custGeom>
              <a:avLst/>
              <a:gdLst/>
              <a:ahLst/>
              <a:cxnLst/>
              <a:rect l="l" t="t" r="r" b="b"/>
              <a:pathLst>
                <a:path w="583" h="14734" extrusionOk="0">
                  <a:moveTo>
                    <a:pt x="548" y="1"/>
                  </a:moveTo>
                  <a:cubicBezTo>
                    <a:pt x="525" y="1"/>
                    <a:pt x="503" y="12"/>
                    <a:pt x="503" y="35"/>
                  </a:cubicBezTo>
                  <a:lnTo>
                    <a:pt x="0" y="14688"/>
                  </a:lnTo>
                  <a:cubicBezTo>
                    <a:pt x="0" y="14711"/>
                    <a:pt x="23" y="14734"/>
                    <a:pt x="35" y="14734"/>
                  </a:cubicBezTo>
                  <a:lnTo>
                    <a:pt x="46" y="14734"/>
                  </a:lnTo>
                  <a:cubicBezTo>
                    <a:pt x="58" y="14734"/>
                    <a:pt x="80" y="14711"/>
                    <a:pt x="80" y="14699"/>
                  </a:cubicBezTo>
                  <a:lnTo>
                    <a:pt x="583" y="35"/>
                  </a:lnTo>
                  <a:cubicBezTo>
                    <a:pt x="583" y="23"/>
                    <a:pt x="571" y="1"/>
                    <a:pt x="548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6"/>
            <p:cNvSpPr/>
            <p:nvPr/>
          </p:nvSpPr>
          <p:spPr>
            <a:xfrm>
              <a:off x="6299580" y="2005594"/>
              <a:ext cx="7698" cy="161872"/>
            </a:xfrm>
            <a:custGeom>
              <a:avLst/>
              <a:gdLst/>
              <a:ahLst/>
              <a:cxnLst/>
              <a:rect l="l" t="t" r="r" b="b"/>
              <a:pathLst>
                <a:path w="241" h="5068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160" y="5034"/>
                  </a:lnTo>
                  <a:cubicBezTo>
                    <a:pt x="160" y="5056"/>
                    <a:pt x="183" y="5068"/>
                    <a:pt x="206" y="5068"/>
                  </a:cubicBezTo>
                  <a:cubicBezTo>
                    <a:pt x="229" y="5068"/>
                    <a:pt x="240" y="5056"/>
                    <a:pt x="240" y="5034"/>
                  </a:cubicBezTo>
                  <a:lnTo>
                    <a:pt x="80" y="47"/>
                  </a:lnTo>
                  <a:cubicBezTo>
                    <a:pt x="8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6"/>
            <p:cNvSpPr/>
            <p:nvPr/>
          </p:nvSpPr>
          <p:spPr>
            <a:xfrm>
              <a:off x="6404185" y="2002336"/>
              <a:ext cx="63816" cy="110480"/>
            </a:xfrm>
            <a:custGeom>
              <a:avLst/>
              <a:gdLst/>
              <a:ahLst/>
              <a:cxnLst/>
              <a:rect l="l" t="t" r="r" b="b"/>
              <a:pathLst>
                <a:path w="1998" h="3459" extrusionOk="0">
                  <a:moveTo>
                    <a:pt x="35" y="0"/>
                  </a:moveTo>
                  <a:cubicBezTo>
                    <a:pt x="12" y="0"/>
                    <a:pt x="1" y="12"/>
                    <a:pt x="1" y="34"/>
                  </a:cubicBezTo>
                  <a:cubicBezTo>
                    <a:pt x="81" y="1780"/>
                    <a:pt x="1233" y="3059"/>
                    <a:pt x="1929" y="3458"/>
                  </a:cubicBezTo>
                  <a:lnTo>
                    <a:pt x="1952" y="3458"/>
                  </a:lnTo>
                  <a:cubicBezTo>
                    <a:pt x="1964" y="3458"/>
                    <a:pt x="1975" y="3458"/>
                    <a:pt x="1987" y="3447"/>
                  </a:cubicBezTo>
                  <a:cubicBezTo>
                    <a:pt x="1998" y="3424"/>
                    <a:pt x="1987" y="3401"/>
                    <a:pt x="1975" y="3390"/>
                  </a:cubicBezTo>
                  <a:cubicBezTo>
                    <a:pt x="1279" y="3002"/>
                    <a:pt x="149" y="1746"/>
                    <a:pt x="69" y="34"/>
                  </a:cubicBezTo>
                  <a:cubicBezTo>
                    <a:pt x="69" y="12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6"/>
            <p:cNvSpPr/>
            <p:nvPr/>
          </p:nvSpPr>
          <p:spPr>
            <a:xfrm>
              <a:off x="6173097" y="2004508"/>
              <a:ext cx="50337" cy="98088"/>
            </a:xfrm>
            <a:custGeom>
              <a:avLst/>
              <a:gdLst/>
              <a:ahLst/>
              <a:cxnLst/>
              <a:rect l="l" t="t" r="r" b="b"/>
              <a:pathLst>
                <a:path w="1576" h="3071" extrusionOk="0">
                  <a:moveTo>
                    <a:pt x="1381" y="1"/>
                  </a:moveTo>
                  <a:cubicBezTo>
                    <a:pt x="1359" y="12"/>
                    <a:pt x="1347" y="23"/>
                    <a:pt x="1359" y="46"/>
                  </a:cubicBezTo>
                  <a:cubicBezTo>
                    <a:pt x="1495" y="857"/>
                    <a:pt x="1130" y="1849"/>
                    <a:pt x="731" y="2431"/>
                  </a:cubicBezTo>
                  <a:cubicBezTo>
                    <a:pt x="503" y="2762"/>
                    <a:pt x="252" y="2968"/>
                    <a:pt x="46" y="3002"/>
                  </a:cubicBezTo>
                  <a:cubicBezTo>
                    <a:pt x="0" y="3002"/>
                    <a:pt x="0" y="3071"/>
                    <a:pt x="46" y="3071"/>
                  </a:cubicBezTo>
                  <a:lnTo>
                    <a:pt x="69" y="3071"/>
                  </a:lnTo>
                  <a:cubicBezTo>
                    <a:pt x="286" y="3036"/>
                    <a:pt x="548" y="2819"/>
                    <a:pt x="788" y="2477"/>
                  </a:cubicBezTo>
                  <a:cubicBezTo>
                    <a:pt x="1199" y="1884"/>
                    <a:pt x="1575" y="868"/>
                    <a:pt x="1427" y="35"/>
                  </a:cubicBezTo>
                  <a:cubicBezTo>
                    <a:pt x="1427" y="12"/>
                    <a:pt x="1404" y="1"/>
                    <a:pt x="1381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6"/>
            <p:cNvSpPr/>
            <p:nvPr/>
          </p:nvSpPr>
          <p:spPr>
            <a:xfrm>
              <a:off x="6304308" y="2004891"/>
              <a:ext cx="22997" cy="144720"/>
            </a:xfrm>
            <a:custGeom>
              <a:avLst/>
              <a:gdLst/>
              <a:ahLst/>
              <a:cxnLst/>
              <a:rect l="l" t="t" r="r" b="b"/>
              <a:pathLst>
                <a:path w="720" h="4531" extrusionOk="0">
                  <a:moveTo>
                    <a:pt x="629" y="0"/>
                  </a:moveTo>
                  <a:cubicBezTo>
                    <a:pt x="606" y="0"/>
                    <a:pt x="583" y="11"/>
                    <a:pt x="583" y="34"/>
                  </a:cubicBezTo>
                  <a:cubicBezTo>
                    <a:pt x="583" y="57"/>
                    <a:pt x="640" y="2556"/>
                    <a:pt x="560" y="3515"/>
                  </a:cubicBezTo>
                  <a:cubicBezTo>
                    <a:pt x="480" y="4428"/>
                    <a:pt x="35" y="4462"/>
                    <a:pt x="35" y="4462"/>
                  </a:cubicBezTo>
                  <a:cubicBezTo>
                    <a:pt x="12" y="4462"/>
                    <a:pt x="1" y="4474"/>
                    <a:pt x="1" y="4496"/>
                  </a:cubicBezTo>
                  <a:cubicBezTo>
                    <a:pt x="1" y="4519"/>
                    <a:pt x="12" y="4531"/>
                    <a:pt x="35" y="4531"/>
                  </a:cubicBezTo>
                  <a:cubicBezTo>
                    <a:pt x="58" y="4531"/>
                    <a:pt x="549" y="4508"/>
                    <a:pt x="629" y="3515"/>
                  </a:cubicBezTo>
                  <a:cubicBezTo>
                    <a:pt x="720" y="2568"/>
                    <a:pt x="663" y="57"/>
                    <a:pt x="663" y="34"/>
                  </a:cubicBezTo>
                  <a:cubicBezTo>
                    <a:pt x="663" y="11"/>
                    <a:pt x="640" y="0"/>
                    <a:pt x="629" y="0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6"/>
            <p:cNvSpPr/>
            <p:nvPr/>
          </p:nvSpPr>
          <p:spPr>
            <a:xfrm>
              <a:off x="6196190" y="2017284"/>
              <a:ext cx="245938" cy="10253"/>
            </a:xfrm>
            <a:custGeom>
              <a:avLst/>
              <a:gdLst/>
              <a:ahLst/>
              <a:cxnLst/>
              <a:rect l="l" t="t" r="r" b="b"/>
              <a:pathLst>
                <a:path w="7700" h="321" extrusionOk="0">
                  <a:moveTo>
                    <a:pt x="7654" y="0"/>
                  </a:moveTo>
                  <a:cubicBezTo>
                    <a:pt x="6190" y="184"/>
                    <a:pt x="4841" y="245"/>
                    <a:pt x="3699" y="245"/>
                  </a:cubicBezTo>
                  <a:cubicBezTo>
                    <a:pt x="1514" y="245"/>
                    <a:pt x="87" y="23"/>
                    <a:pt x="65" y="23"/>
                  </a:cubicBezTo>
                  <a:cubicBezTo>
                    <a:pt x="61" y="22"/>
                    <a:pt x="58" y="22"/>
                    <a:pt x="54" y="22"/>
                  </a:cubicBezTo>
                  <a:cubicBezTo>
                    <a:pt x="7" y="22"/>
                    <a:pt x="0" y="91"/>
                    <a:pt x="54" y="91"/>
                  </a:cubicBezTo>
                  <a:cubicBezTo>
                    <a:pt x="1177" y="241"/>
                    <a:pt x="2320" y="321"/>
                    <a:pt x="3464" y="321"/>
                  </a:cubicBezTo>
                  <a:cubicBezTo>
                    <a:pt x="3541" y="321"/>
                    <a:pt x="3617" y="320"/>
                    <a:pt x="3694" y="320"/>
                  </a:cubicBezTo>
                  <a:cubicBezTo>
                    <a:pt x="5018" y="320"/>
                    <a:pt x="6342" y="240"/>
                    <a:pt x="7665" y="80"/>
                  </a:cubicBezTo>
                  <a:cubicBezTo>
                    <a:pt x="7688" y="69"/>
                    <a:pt x="7700" y="57"/>
                    <a:pt x="7700" y="34"/>
                  </a:cubicBezTo>
                  <a:cubicBezTo>
                    <a:pt x="7688" y="12"/>
                    <a:pt x="7677" y="0"/>
                    <a:pt x="7654" y="0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6"/>
            <p:cNvSpPr/>
            <p:nvPr/>
          </p:nvSpPr>
          <p:spPr>
            <a:xfrm>
              <a:off x="6302870" y="2006328"/>
              <a:ext cx="17759" cy="14948"/>
            </a:xfrm>
            <a:custGeom>
              <a:avLst/>
              <a:gdLst/>
              <a:ahLst/>
              <a:cxnLst/>
              <a:rect l="l" t="t" r="r" b="b"/>
              <a:pathLst>
                <a:path w="556" h="468" extrusionOk="0">
                  <a:moveTo>
                    <a:pt x="308" y="1"/>
                  </a:moveTo>
                  <a:cubicBezTo>
                    <a:pt x="103" y="12"/>
                    <a:pt x="0" y="263"/>
                    <a:pt x="160" y="400"/>
                  </a:cubicBezTo>
                  <a:cubicBezTo>
                    <a:pt x="207" y="447"/>
                    <a:pt x="264" y="468"/>
                    <a:pt x="319" y="468"/>
                  </a:cubicBezTo>
                  <a:cubicBezTo>
                    <a:pt x="440" y="468"/>
                    <a:pt x="556" y="370"/>
                    <a:pt x="548" y="229"/>
                  </a:cubicBezTo>
                  <a:cubicBezTo>
                    <a:pt x="548" y="103"/>
                    <a:pt x="434" y="1"/>
                    <a:pt x="308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6"/>
            <p:cNvSpPr/>
            <p:nvPr/>
          </p:nvSpPr>
          <p:spPr>
            <a:xfrm>
              <a:off x="6087082" y="2733160"/>
              <a:ext cx="55065" cy="42672"/>
            </a:xfrm>
            <a:custGeom>
              <a:avLst/>
              <a:gdLst/>
              <a:ahLst/>
              <a:cxnLst/>
              <a:rect l="l" t="t" r="r" b="b"/>
              <a:pathLst>
                <a:path w="1724" h="1336" extrusionOk="0">
                  <a:moveTo>
                    <a:pt x="1450" y="1"/>
                  </a:moveTo>
                  <a:cubicBezTo>
                    <a:pt x="331" y="548"/>
                    <a:pt x="0" y="1062"/>
                    <a:pt x="0" y="1062"/>
                  </a:cubicBezTo>
                  <a:cubicBezTo>
                    <a:pt x="0" y="1062"/>
                    <a:pt x="57" y="1210"/>
                    <a:pt x="1644" y="1336"/>
                  </a:cubicBezTo>
                  <a:cubicBezTo>
                    <a:pt x="1723" y="879"/>
                    <a:pt x="1655" y="411"/>
                    <a:pt x="1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6"/>
            <p:cNvSpPr/>
            <p:nvPr/>
          </p:nvSpPr>
          <p:spPr>
            <a:xfrm>
              <a:off x="6133363" y="2714571"/>
              <a:ext cx="157879" cy="64551"/>
            </a:xfrm>
            <a:custGeom>
              <a:avLst/>
              <a:gdLst/>
              <a:ahLst/>
              <a:cxnLst/>
              <a:rect l="l" t="t" r="r" b="b"/>
              <a:pathLst>
                <a:path w="4943" h="2021" extrusionOk="0">
                  <a:moveTo>
                    <a:pt x="1496" y="1"/>
                  </a:moveTo>
                  <a:cubicBezTo>
                    <a:pt x="982" y="149"/>
                    <a:pt x="480" y="343"/>
                    <a:pt x="1" y="583"/>
                  </a:cubicBezTo>
                  <a:cubicBezTo>
                    <a:pt x="206" y="993"/>
                    <a:pt x="274" y="1461"/>
                    <a:pt x="195" y="1918"/>
                  </a:cubicBezTo>
                  <a:cubicBezTo>
                    <a:pt x="605" y="1952"/>
                    <a:pt x="1108" y="1975"/>
                    <a:pt x="1747" y="2009"/>
                  </a:cubicBezTo>
                  <a:cubicBezTo>
                    <a:pt x="1950" y="2017"/>
                    <a:pt x="2141" y="2020"/>
                    <a:pt x="2319" y="2020"/>
                  </a:cubicBezTo>
                  <a:cubicBezTo>
                    <a:pt x="4852" y="2020"/>
                    <a:pt x="4942" y="1313"/>
                    <a:pt x="4942" y="1313"/>
                  </a:cubicBezTo>
                  <a:cubicBezTo>
                    <a:pt x="4931" y="879"/>
                    <a:pt x="4862" y="446"/>
                    <a:pt x="4737" y="35"/>
                  </a:cubicBezTo>
                  <a:cubicBezTo>
                    <a:pt x="4266" y="305"/>
                    <a:pt x="3760" y="396"/>
                    <a:pt x="3291" y="396"/>
                  </a:cubicBezTo>
                  <a:cubicBezTo>
                    <a:pt x="2313" y="396"/>
                    <a:pt x="1496" y="1"/>
                    <a:pt x="1496" y="1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6"/>
            <p:cNvSpPr/>
            <p:nvPr/>
          </p:nvSpPr>
          <p:spPr>
            <a:xfrm>
              <a:off x="6085613" y="2756476"/>
              <a:ext cx="205630" cy="29225"/>
            </a:xfrm>
            <a:custGeom>
              <a:avLst/>
              <a:gdLst/>
              <a:ahLst/>
              <a:cxnLst/>
              <a:rect l="l" t="t" r="r" b="b"/>
              <a:pathLst>
                <a:path w="6438" h="915" extrusionOk="0">
                  <a:moveTo>
                    <a:pt x="6437" y="1"/>
                  </a:moveTo>
                  <a:lnTo>
                    <a:pt x="6437" y="1"/>
                  </a:lnTo>
                  <a:cubicBezTo>
                    <a:pt x="5144" y="354"/>
                    <a:pt x="3816" y="528"/>
                    <a:pt x="2488" y="528"/>
                  </a:cubicBezTo>
                  <a:cubicBezTo>
                    <a:pt x="1672" y="528"/>
                    <a:pt x="855" y="462"/>
                    <a:pt x="46" y="332"/>
                  </a:cubicBezTo>
                  <a:cubicBezTo>
                    <a:pt x="12" y="435"/>
                    <a:pt x="1" y="537"/>
                    <a:pt x="12" y="651"/>
                  </a:cubicBezTo>
                  <a:cubicBezTo>
                    <a:pt x="12" y="651"/>
                    <a:pt x="303" y="915"/>
                    <a:pt x="2287" y="915"/>
                  </a:cubicBezTo>
                  <a:cubicBezTo>
                    <a:pt x="2526" y="915"/>
                    <a:pt x="2791" y="911"/>
                    <a:pt x="3082" y="903"/>
                  </a:cubicBezTo>
                  <a:cubicBezTo>
                    <a:pt x="5513" y="823"/>
                    <a:pt x="6391" y="480"/>
                    <a:pt x="6391" y="480"/>
                  </a:cubicBezTo>
                  <a:cubicBezTo>
                    <a:pt x="6414" y="320"/>
                    <a:pt x="6426" y="161"/>
                    <a:pt x="6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6"/>
            <p:cNvSpPr/>
            <p:nvPr/>
          </p:nvSpPr>
          <p:spPr>
            <a:xfrm>
              <a:off x="6153773" y="2724057"/>
              <a:ext cx="15331" cy="29544"/>
            </a:xfrm>
            <a:custGeom>
              <a:avLst/>
              <a:gdLst/>
              <a:ahLst/>
              <a:cxnLst/>
              <a:rect l="l" t="t" r="r" b="b"/>
              <a:pathLst>
                <a:path w="480" h="925" fill="none" extrusionOk="0">
                  <a:moveTo>
                    <a:pt x="1" y="0"/>
                  </a:moveTo>
                  <a:cubicBezTo>
                    <a:pt x="309" y="206"/>
                    <a:pt x="480" y="559"/>
                    <a:pt x="446" y="925"/>
                  </a:cubicBezTo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6"/>
            <p:cNvSpPr/>
            <p:nvPr/>
          </p:nvSpPr>
          <p:spPr>
            <a:xfrm>
              <a:off x="6170893" y="2717861"/>
              <a:ext cx="14277" cy="29193"/>
            </a:xfrm>
            <a:custGeom>
              <a:avLst/>
              <a:gdLst/>
              <a:ahLst/>
              <a:cxnLst/>
              <a:rect l="l" t="t" r="r" b="b"/>
              <a:pathLst>
                <a:path w="447" h="914" fill="none" extrusionOk="0">
                  <a:moveTo>
                    <a:pt x="1" y="0"/>
                  </a:moveTo>
                  <a:cubicBezTo>
                    <a:pt x="1" y="0"/>
                    <a:pt x="423" y="228"/>
                    <a:pt x="446" y="913"/>
                  </a:cubicBezTo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6"/>
            <p:cNvSpPr/>
            <p:nvPr/>
          </p:nvSpPr>
          <p:spPr>
            <a:xfrm>
              <a:off x="6166166" y="2698153"/>
              <a:ext cx="21528" cy="26287"/>
            </a:xfrm>
            <a:custGeom>
              <a:avLst/>
              <a:gdLst/>
              <a:ahLst/>
              <a:cxnLst/>
              <a:rect l="l" t="t" r="r" b="b"/>
              <a:pathLst>
                <a:path w="674" h="823" fill="none" extrusionOk="0">
                  <a:moveTo>
                    <a:pt x="366" y="823"/>
                  </a:moveTo>
                  <a:cubicBezTo>
                    <a:pt x="366" y="823"/>
                    <a:pt x="1" y="47"/>
                    <a:pt x="332" y="24"/>
                  </a:cubicBezTo>
                  <a:cubicBezTo>
                    <a:pt x="674" y="1"/>
                    <a:pt x="366" y="823"/>
                    <a:pt x="366" y="823"/>
                  </a:cubicBezTo>
                  <a:close/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6"/>
            <p:cNvSpPr/>
            <p:nvPr/>
          </p:nvSpPr>
          <p:spPr>
            <a:xfrm>
              <a:off x="6177824" y="2703264"/>
              <a:ext cx="27756" cy="21176"/>
            </a:xfrm>
            <a:custGeom>
              <a:avLst/>
              <a:gdLst/>
              <a:ahLst/>
              <a:cxnLst/>
              <a:rect l="l" t="t" r="r" b="b"/>
              <a:pathLst>
                <a:path w="869" h="663" fill="none" extrusionOk="0">
                  <a:moveTo>
                    <a:pt x="1" y="663"/>
                  </a:moveTo>
                  <a:cubicBezTo>
                    <a:pt x="1" y="663"/>
                    <a:pt x="526" y="1"/>
                    <a:pt x="697" y="286"/>
                  </a:cubicBezTo>
                  <a:cubicBezTo>
                    <a:pt x="868" y="583"/>
                    <a:pt x="1" y="663"/>
                    <a:pt x="1" y="663"/>
                  </a:cubicBezTo>
                  <a:close/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6"/>
            <p:cNvSpPr/>
            <p:nvPr/>
          </p:nvSpPr>
          <p:spPr>
            <a:xfrm>
              <a:off x="6238351" y="1687756"/>
              <a:ext cx="94063" cy="45323"/>
            </a:xfrm>
            <a:custGeom>
              <a:avLst/>
              <a:gdLst/>
              <a:ahLst/>
              <a:cxnLst/>
              <a:rect l="l" t="t" r="r" b="b"/>
              <a:pathLst>
                <a:path w="2945" h="1419" extrusionOk="0">
                  <a:moveTo>
                    <a:pt x="23" y="0"/>
                  </a:moveTo>
                  <a:lnTo>
                    <a:pt x="0" y="1142"/>
                  </a:lnTo>
                  <a:cubicBezTo>
                    <a:pt x="761" y="1371"/>
                    <a:pt x="1551" y="1418"/>
                    <a:pt x="2219" y="1418"/>
                  </a:cubicBezTo>
                  <a:cubicBezTo>
                    <a:pt x="2483" y="1418"/>
                    <a:pt x="2728" y="1411"/>
                    <a:pt x="2945" y="1404"/>
                  </a:cubicBezTo>
                  <a:lnTo>
                    <a:pt x="2945" y="13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6"/>
            <p:cNvSpPr/>
            <p:nvPr/>
          </p:nvSpPr>
          <p:spPr>
            <a:xfrm>
              <a:off x="6228865" y="1736976"/>
              <a:ext cx="112301" cy="25903"/>
            </a:xfrm>
            <a:custGeom>
              <a:avLst/>
              <a:gdLst/>
              <a:ahLst/>
              <a:cxnLst/>
              <a:rect l="l" t="t" r="r" b="b"/>
              <a:pathLst>
                <a:path w="3516" h="811" fill="none" extrusionOk="0">
                  <a:moveTo>
                    <a:pt x="240" y="12"/>
                  </a:moveTo>
                  <a:cubicBezTo>
                    <a:pt x="1" y="114"/>
                    <a:pt x="137" y="217"/>
                    <a:pt x="195" y="240"/>
                  </a:cubicBezTo>
                  <a:cubicBezTo>
                    <a:pt x="560" y="388"/>
                    <a:pt x="2032" y="810"/>
                    <a:pt x="3401" y="137"/>
                  </a:cubicBezTo>
                  <a:cubicBezTo>
                    <a:pt x="3447" y="114"/>
                    <a:pt x="3516" y="0"/>
                    <a:pt x="3264" y="12"/>
                  </a:cubicBezTo>
                </a:path>
              </a:pathLst>
            </a:custGeom>
            <a:noFill/>
            <a:ln w="2850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6"/>
            <p:cNvSpPr/>
            <p:nvPr/>
          </p:nvSpPr>
          <p:spPr>
            <a:xfrm>
              <a:off x="6400543" y="1575263"/>
              <a:ext cx="70236" cy="79339"/>
            </a:xfrm>
            <a:custGeom>
              <a:avLst/>
              <a:gdLst/>
              <a:ahLst/>
              <a:cxnLst/>
              <a:rect l="l" t="t" r="r" b="b"/>
              <a:pathLst>
                <a:path w="2199" h="2484" extrusionOk="0">
                  <a:moveTo>
                    <a:pt x="1086" y="1"/>
                  </a:moveTo>
                  <a:cubicBezTo>
                    <a:pt x="763" y="1"/>
                    <a:pt x="491" y="99"/>
                    <a:pt x="491" y="99"/>
                  </a:cubicBezTo>
                  <a:lnTo>
                    <a:pt x="1" y="1811"/>
                  </a:lnTo>
                  <a:cubicBezTo>
                    <a:pt x="230" y="2249"/>
                    <a:pt x="670" y="2484"/>
                    <a:pt x="1093" y="2484"/>
                  </a:cubicBezTo>
                  <a:cubicBezTo>
                    <a:pt x="1662" y="2484"/>
                    <a:pt x="2199" y="2060"/>
                    <a:pt x="2146" y="1137"/>
                  </a:cubicBezTo>
                  <a:cubicBezTo>
                    <a:pt x="2099" y="196"/>
                    <a:pt x="1541" y="1"/>
                    <a:pt x="1086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6"/>
            <p:cNvSpPr/>
            <p:nvPr/>
          </p:nvSpPr>
          <p:spPr>
            <a:xfrm>
              <a:off x="6380517" y="1642912"/>
              <a:ext cx="73654" cy="72216"/>
            </a:xfrm>
            <a:custGeom>
              <a:avLst/>
              <a:gdLst/>
              <a:ahLst/>
              <a:cxnLst/>
              <a:rect l="l" t="t" r="r" b="b"/>
              <a:pathLst>
                <a:path w="2306" h="2261" fill="none" extrusionOk="0">
                  <a:moveTo>
                    <a:pt x="0" y="1165"/>
                  </a:moveTo>
                  <a:cubicBezTo>
                    <a:pt x="160" y="1929"/>
                    <a:pt x="1061" y="2260"/>
                    <a:pt x="1689" y="1781"/>
                  </a:cubicBezTo>
                  <a:cubicBezTo>
                    <a:pt x="2305" y="1302"/>
                    <a:pt x="2203" y="343"/>
                    <a:pt x="1506" y="1"/>
                  </a:cubicBezTo>
                </a:path>
              </a:pathLst>
            </a:custGeom>
            <a:noFill/>
            <a:ln w="2850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6"/>
            <p:cNvSpPr/>
            <p:nvPr/>
          </p:nvSpPr>
          <p:spPr>
            <a:xfrm>
              <a:off x="6146491" y="1626878"/>
              <a:ext cx="80585" cy="60558"/>
            </a:xfrm>
            <a:custGeom>
              <a:avLst/>
              <a:gdLst/>
              <a:ahLst/>
              <a:cxnLst/>
              <a:rect l="l" t="t" r="r" b="b"/>
              <a:pathLst>
                <a:path w="2523" h="1896" fill="none" extrusionOk="0">
                  <a:moveTo>
                    <a:pt x="503" y="1"/>
                  </a:moveTo>
                  <a:cubicBezTo>
                    <a:pt x="0" y="606"/>
                    <a:pt x="309" y="1518"/>
                    <a:pt x="1062" y="1712"/>
                  </a:cubicBezTo>
                  <a:cubicBezTo>
                    <a:pt x="1826" y="1895"/>
                    <a:pt x="2522" y="1222"/>
                    <a:pt x="2351" y="457"/>
                  </a:cubicBezTo>
                </a:path>
              </a:pathLst>
            </a:custGeom>
            <a:noFill/>
            <a:ln w="2850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6"/>
            <p:cNvSpPr/>
            <p:nvPr/>
          </p:nvSpPr>
          <p:spPr>
            <a:xfrm>
              <a:off x="6155243" y="1396973"/>
              <a:ext cx="297106" cy="314960"/>
            </a:xfrm>
            <a:custGeom>
              <a:avLst/>
              <a:gdLst/>
              <a:ahLst/>
              <a:cxnLst/>
              <a:rect l="l" t="t" r="r" b="b"/>
              <a:pathLst>
                <a:path w="9302" h="9861" extrusionOk="0">
                  <a:moveTo>
                    <a:pt x="3882" y="0"/>
                  </a:moveTo>
                  <a:cubicBezTo>
                    <a:pt x="2186" y="0"/>
                    <a:pt x="1030" y="741"/>
                    <a:pt x="617" y="2120"/>
                  </a:cubicBezTo>
                  <a:cubicBezTo>
                    <a:pt x="617" y="2120"/>
                    <a:pt x="0" y="3729"/>
                    <a:pt x="0" y="6080"/>
                  </a:cubicBezTo>
                  <a:cubicBezTo>
                    <a:pt x="0" y="7906"/>
                    <a:pt x="1461" y="9698"/>
                    <a:pt x="3698" y="9846"/>
                  </a:cubicBezTo>
                  <a:cubicBezTo>
                    <a:pt x="3838" y="9855"/>
                    <a:pt x="3978" y="9860"/>
                    <a:pt x="4117" y="9860"/>
                  </a:cubicBezTo>
                  <a:cubicBezTo>
                    <a:pt x="6081" y="9860"/>
                    <a:pt x="8021" y="8931"/>
                    <a:pt x="8639" y="6183"/>
                  </a:cubicBezTo>
                  <a:cubicBezTo>
                    <a:pt x="9301" y="3250"/>
                    <a:pt x="8365" y="899"/>
                    <a:pt x="5695" y="237"/>
                  </a:cubicBezTo>
                  <a:cubicBezTo>
                    <a:pt x="5038" y="78"/>
                    <a:pt x="4432" y="0"/>
                    <a:pt x="3882" y="0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6"/>
            <p:cNvSpPr/>
            <p:nvPr/>
          </p:nvSpPr>
          <p:spPr>
            <a:xfrm>
              <a:off x="6305425" y="1614358"/>
              <a:ext cx="70747" cy="38168"/>
            </a:xfrm>
            <a:custGeom>
              <a:avLst/>
              <a:gdLst/>
              <a:ahLst/>
              <a:cxnLst/>
              <a:rect l="l" t="t" r="r" b="b"/>
              <a:pathLst>
                <a:path w="2215" h="1195" extrusionOk="0">
                  <a:moveTo>
                    <a:pt x="1374" y="1"/>
                  </a:moveTo>
                  <a:cubicBezTo>
                    <a:pt x="1254" y="1"/>
                    <a:pt x="1125" y="13"/>
                    <a:pt x="993" y="39"/>
                  </a:cubicBezTo>
                  <a:cubicBezTo>
                    <a:pt x="411" y="153"/>
                    <a:pt x="0" y="495"/>
                    <a:pt x="57" y="804"/>
                  </a:cubicBezTo>
                  <a:cubicBezTo>
                    <a:pt x="111" y="1044"/>
                    <a:pt x="428" y="1194"/>
                    <a:pt x="842" y="1194"/>
                  </a:cubicBezTo>
                  <a:cubicBezTo>
                    <a:pt x="958" y="1194"/>
                    <a:pt x="1082" y="1182"/>
                    <a:pt x="1210" y="1157"/>
                  </a:cubicBezTo>
                  <a:cubicBezTo>
                    <a:pt x="1803" y="1043"/>
                    <a:pt x="2214" y="701"/>
                    <a:pt x="2146" y="381"/>
                  </a:cubicBezTo>
                  <a:cubicBezTo>
                    <a:pt x="2093" y="143"/>
                    <a:pt x="1781" y="1"/>
                    <a:pt x="1374" y="1"/>
                  </a:cubicBez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6"/>
            <p:cNvSpPr/>
            <p:nvPr/>
          </p:nvSpPr>
          <p:spPr>
            <a:xfrm>
              <a:off x="6160353" y="1611962"/>
              <a:ext cx="70715" cy="38264"/>
            </a:xfrm>
            <a:custGeom>
              <a:avLst/>
              <a:gdLst/>
              <a:ahLst/>
              <a:cxnLst/>
              <a:rect l="l" t="t" r="r" b="b"/>
              <a:pathLst>
                <a:path w="2214" h="1198" extrusionOk="0">
                  <a:moveTo>
                    <a:pt x="822" y="1"/>
                  </a:moveTo>
                  <a:cubicBezTo>
                    <a:pt x="424" y="1"/>
                    <a:pt x="112" y="143"/>
                    <a:pt x="69" y="376"/>
                  </a:cubicBezTo>
                  <a:cubicBezTo>
                    <a:pt x="0" y="673"/>
                    <a:pt x="411" y="1027"/>
                    <a:pt x="981" y="1152"/>
                  </a:cubicBezTo>
                  <a:cubicBezTo>
                    <a:pt x="1119" y="1183"/>
                    <a:pt x="1254" y="1197"/>
                    <a:pt x="1381" y="1197"/>
                  </a:cubicBezTo>
                  <a:cubicBezTo>
                    <a:pt x="1779" y="1197"/>
                    <a:pt x="2094" y="1055"/>
                    <a:pt x="2146" y="821"/>
                  </a:cubicBezTo>
                  <a:cubicBezTo>
                    <a:pt x="2214" y="525"/>
                    <a:pt x="1803" y="171"/>
                    <a:pt x="1221" y="45"/>
                  </a:cubicBezTo>
                  <a:cubicBezTo>
                    <a:pt x="1083" y="15"/>
                    <a:pt x="948" y="1"/>
                    <a:pt x="822" y="1"/>
                  </a:cubicBez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6"/>
            <p:cNvSpPr/>
            <p:nvPr/>
          </p:nvSpPr>
          <p:spPr>
            <a:xfrm>
              <a:off x="6324366" y="1527928"/>
              <a:ext cx="58354" cy="31589"/>
            </a:xfrm>
            <a:custGeom>
              <a:avLst/>
              <a:gdLst/>
              <a:ahLst/>
              <a:cxnLst/>
              <a:rect l="l" t="t" r="r" b="b"/>
              <a:pathLst>
                <a:path w="1827" h="989" extrusionOk="0">
                  <a:moveTo>
                    <a:pt x="409" y="0"/>
                  </a:moveTo>
                  <a:cubicBezTo>
                    <a:pt x="256" y="0"/>
                    <a:pt x="171" y="65"/>
                    <a:pt x="115" y="154"/>
                  </a:cubicBezTo>
                  <a:cubicBezTo>
                    <a:pt x="1" y="337"/>
                    <a:pt x="172" y="565"/>
                    <a:pt x="560" y="759"/>
                  </a:cubicBezTo>
                  <a:cubicBezTo>
                    <a:pt x="848" y="903"/>
                    <a:pt x="1077" y="988"/>
                    <a:pt x="1253" y="988"/>
                  </a:cubicBezTo>
                  <a:cubicBezTo>
                    <a:pt x="1355" y="988"/>
                    <a:pt x="1440" y="959"/>
                    <a:pt x="1507" y="896"/>
                  </a:cubicBezTo>
                  <a:cubicBezTo>
                    <a:pt x="1507" y="896"/>
                    <a:pt x="1826" y="611"/>
                    <a:pt x="1142" y="257"/>
                  </a:cubicBezTo>
                  <a:cubicBezTo>
                    <a:pt x="798" y="71"/>
                    <a:pt x="567" y="0"/>
                    <a:pt x="409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6"/>
            <p:cNvSpPr/>
            <p:nvPr/>
          </p:nvSpPr>
          <p:spPr>
            <a:xfrm>
              <a:off x="6165080" y="1522402"/>
              <a:ext cx="59440" cy="27117"/>
            </a:xfrm>
            <a:custGeom>
              <a:avLst/>
              <a:gdLst/>
              <a:ahLst/>
              <a:cxnLst/>
              <a:rect l="l" t="t" r="r" b="b"/>
              <a:pathLst>
                <a:path w="1861" h="849" extrusionOk="0">
                  <a:moveTo>
                    <a:pt x="1435" y="0"/>
                  </a:moveTo>
                  <a:cubicBezTo>
                    <a:pt x="1280" y="0"/>
                    <a:pt x="1062" y="42"/>
                    <a:pt x="754" y="145"/>
                  </a:cubicBezTo>
                  <a:cubicBezTo>
                    <a:pt x="0" y="384"/>
                    <a:pt x="240" y="715"/>
                    <a:pt x="240" y="715"/>
                  </a:cubicBezTo>
                  <a:cubicBezTo>
                    <a:pt x="305" y="808"/>
                    <a:pt x="412" y="848"/>
                    <a:pt x="561" y="848"/>
                  </a:cubicBezTo>
                  <a:cubicBezTo>
                    <a:pt x="725" y="848"/>
                    <a:pt x="941" y="799"/>
                    <a:pt x="1210" y="715"/>
                  </a:cubicBezTo>
                  <a:cubicBezTo>
                    <a:pt x="1632" y="590"/>
                    <a:pt x="1861" y="384"/>
                    <a:pt x="1792" y="202"/>
                  </a:cubicBezTo>
                  <a:cubicBezTo>
                    <a:pt x="1752" y="87"/>
                    <a:pt x="1659" y="0"/>
                    <a:pt x="1435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6"/>
            <p:cNvSpPr/>
            <p:nvPr/>
          </p:nvSpPr>
          <p:spPr>
            <a:xfrm>
              <a:off x="6315263" y="1578776"/>
              <a:ext cx="24817" cy="21368"/>
            </a:xfrm>
            <a:custGeom>
              <a:avLst/>
              <a:gdLst/>
              <a:ahLst/>
              <a:cxnLst/>
              <a:rect l="l" t="t" r="r" b="b"/>
              <a:pathLst>
                <a:path w="777" h="669" extrusionOk="0">
                  <a:moveTo>
                    <a:pt x="343" y="0"/>
                  </a:moveTo>
                  <a:cubicBezTo>
                    <a:pt x="149" y="23"/>
                    <a:pt x="0" y="194"/>
                    <a:pt x="23" y="400"/>
                  </a:cubicBezTo>
                  <a:cubicBezTo>
                    <a:pt x="51" y="569"/>
                    <a:pt x="197" y="669"/>
                    <a:pt x="348" y="669"/>
                  </a:cubicBezTo>
                  <a:cubicBezTo>
                    <a:pt x="441" y="669"/>
                    <a:pt x="535" y="631"/>
                    <a:pt x="605" y="548"/>
                  </a:cubicBezTo>
                  <a:cubicBezTo>
                    <a:pt x="776" y="331"/>
                    <a:pt x="628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6"/>
            <p:cNvSpPr/>
            <p:nvPr/>
          </p:nvSpPr>
          <p:spPr>
            <a:xfrm>
              <a:off x="6188045" y="1575487"/>
              <a:ext cx="24817" cy="21368"/>
            </a:xfrm>
            <a:custGeom>
              <a:avLst/>
              <a:gdLst/>
              <a:ahLst/>
              <a:cxnLst/>
              <a:rect l="l" t="t" r="r" b="b"/>
              <a:pathLst>
                <a:path w="777" h="669" extrusionOk="0">
                  <a:moveTo>
                    <a:pt x="343" y="1"/>
                  </a:moveTo>
                  <a:cubicBezTo>
                    <a:pt x="149" y="23"/>
                    <a:pt x="0" y="195"/>
                    <a:pt x="12" y="400"/>
                  </a:cubicBezTo>
                  <a:cubicBezTo>
                    <a:pt x="47" y="569"/>
                    <a:pt x="196" y="669"/>
                    <a:pt x="347" y="669"/>
                  </a:cubicBezTo>
                  <a:cubicBezTo>
                    <a:pt x="441" y="669"/>
                    <a:pt x="536" y="631"/>
                    <a:pt x="605" y="548"/>
                  </a:cubicBezTo>
                  <a:cubicBezTo>
                    <a:pt x="776" y="332"/>
                    <a:pt x="628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6"/>
            <p:cNvSpPr/>
            <p:nvPr/>
          </p:nvSpPr>
          <p:spPr>
            <a:xfrm>
              <a:off x="6405303" y="1591552"/>
              <a:ext cx="56151" cy="44620"/>
            </a:xfrm>
            <a:custGeom>
              <a:avLst/>
              <a:gdLst/>
              <a:ahLst/>
              <a:cxnLst/>
              <a:rect l="l" t="t" r="r" b="b"/>
              <a:pathLst>
                <a:path w="1758" h="1397" extrusionOk="0">
                  <a:moveTo>
                    <a:pt x="1066" y="0"/>
                  </a:moveTo>
                  <a:cubicBezTo>
                    <a:pt x="899" y="0"/>
                    <a:pt x="729" y="51"/>
                    <a:pt x="593" y="159"/>
                  </a:cubicBezTo>
                  <a:cubicBezTo>
                    <a:pt x="0" y="547"/>
                    <a:pt x="377" y="1381"/>
                    <a:pt x="377" y="1381"/>
                  </a:cubicBezTo>
                  <a:cubicBezTo>
                    <a:pt x="385" y="1389"/>
                    <a:pt x="393" y="1397"/>
                    <a:pt x="401" y="1397"/>
                  </a:cubicBezTo>
                  <a:cubicBezTo>
                    <a:pt x="404" y="1397"/>
                    <a:pt x="408" y="1395"/>
                    <a:pt x="411" y="1392"/>
                  </a:cubicBezTo>
                  <a:lnTo>
                    <a:pt x="422" y="1392"/>
                  </a:lnTo>
                  <a:cubicBezTo>
                    <a:pt x="434" y="1392"/>
                    <a:pt x="445" y="1369"/>
                    <a:pt x="434" y="1358"/>
                  </a:cubicBezTo>
                  <a:cubicBezTo>
                    <a:pt x="434" y="1358"/>
                    <a:pt x="91" y="570"/>
                    <a:pt x="628" y="217"/>
                  </a:cubicBezTo>
                  <a:cubicBezTo>
                    <a:pt x="753" y="118"/>
                    <a:pt x="907" y="69"/>
                    <a:pt x="1061" y="69"/>
                  </a:cubicBezTo>
                  <a:cubicBezTo>
                    <a:pt x="1103" y="69"/>
                    <a:pt x="1145" y="72"/>
                    <a:pt x="1187" y="80"/>
                  </a:cubicBezTo>
                  <a:cubicBezTo>
                    <a:pt x="1392" y="137"/>
                    <a:pt x="1575" y="274"/>
                    <a:pt x="1689" y="445"/>
                  </a:cubicBezTo>
                  <a:cubicBezTo>
                    <a:pt x="1696" y="458"/>
                    <a:pt x="1706" y="464"/>
                    <a:pt x="1716" y="464"/>
                  </a:cubicBezTo>
                  <a:cubicBezTo>
                    <a:pt x="1723" y="464"/>
                    <a:pt x="1730" y="461"/>
                    <a:pt x="1735" y="456"/>
                  </a:cubicBezTo>
                  <a:cubicBezTo>
                    <a:pt x="1746" y="445"/>
                    <a:pt x="1758" y="433"/>
                    <a:pt x="1746" y="411"/>
                  </a:cubicBezTo>
                  <a:cubicBezTo>
                    <a:pt x="1621" y="217"/>
                    <a:pt x="1427" y="80"/>
                    <a:pt x="1198" y="11"/>
                  </a:cubicBezTo>
                  <a:cubicBezTo>
                    <a:pt x="1155" y="4"/>
                    <a:pt x="1111" y="0"/>
                    <a:pt x="1066" y="0"/>
                  </a:cubicBezTo>
                  <a:close/>
                </a:path>
              </a:pathLst>
            </a:custGeom>
            <a:solidFill>
              <a:srgbClr val="75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6"/>
            <p:cNvSpPr/>
            <p:nvPr/>
          </p:nvSpPr>
          <p:spPr>
            <a:xfrm>
              <a:off x="6413671" y="1608449"/>
              <a:ext cx="31365" cy="7538"/>
            </a:xfrm>
            <a:custGeom>
              <a:avLst/>
              <a:gdLst/>
              <a:ahLst/>
              <a:cxnLst/>
              <a:rect l="l" t="t" r="r" b="b"/>
              <a:pathLst>
                <a:path w="982" h="236" extrusionOk="0">
                  <a:moveTo>
                    <a:pt x="443" y="1"/>
                  </a:moveTo>
                  <a:cubicBezTo>
                    <a:pt x="301" y="1"/>
                    <a:pt x="149" y="45"/>
                    <a:pt x="12" y="178"/>
                  </a:cubicBezTo>
                  <a:cubicBezTo>
                    <a:pt x="1" y="190"/>
                    <a:pt x="1" y="212"/>
                    <a:pt x="12" y="224"/>
                  </a:cubicBezTo>
                  <a:cubicBezTo>
                    <a:pt x="23" y="230"/>
                    <a:pt x="32" y="232"/>
                    <a:pt x="39" y="232"/>
                  </a:cubicBezTo>
                  <a:cubicBezTo>
                    <a:pt x="46" y="232"/>
                    <a:pt x="52" y="230"/>
                    <a:pt x="58" y="224"/>
                  </a:cubicBezTo>
                  <a:cubicBezTo>
                    <a:pt x="179" y="102"/>
                    <a:pt x="315" y="62"/>
                    <a:pt x="442" y="62"/>
                  </a:cubicBezTo>
                  <a:cubicBezTo>
                    <a:pt x="697" y="62"/>
                    <a:pt x="917" y="224"/>
                    <a:pt x="925" y="224"/>
                  </a:cubicBezTo>
                  <a:cubicBezTo>
                    <a:pt x="936" y="224"/>
                    <a:pt x="936" y="235"/>
                    <a:pt x="948" y="235"/>
                  </a:cubicBezTo>
                  <a:cubicBezTo>
                    <a:pt x="959" y="235"/>
                    <a:pt x="959" y="224"/>
                    <a:pt x="971" y="224"/>
                  </a:cubicBezTo>
                  <a:cubicBezTo>
                    <a:pt x="982" y="212"/>
                    <a:pt x="982" y="190"/>
                    <a:pt x="971" y="178"/>
                  </a:cubicBezTo>
                  <a:cubicBezTo>
                    <a:pt x="971" y="178"/>
                    <a:pt x="727" y="1"/>
                    <a:pt x="443" y="1"/>
                  </a:cubicBezTo>
                  <a:close/>
                </a:path>
              </a:pathLst>
            </a:custGeom>
            <a:solidFill>
              <a:srgbClr val="75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6"/>
            <p:cNvSpPr/>
            <p:nvPr/>
          </p:nvSpPr>
          <p:spPr>
            <a:xfrm>
              <a:off x="6235412" y="1510616"/>
              <a:ext cx="42321" cy="106456"/>
            </a:xfrm>
            <a:custGeom>
              <a:avLst/>
              <a:gdLst/>
              <a:ahLst/>
              <a:cxnLst/>
              <a:rect l="l" t="t" r="r" b="b"/>
              <a:pathLst>
                <a:path w="1325" h="3333" extrusionOk="0">
                  <a:moveTo>
                    <a:pt x="1154" y="0"/>
                  </a:moveTo>
                  <a:cubicBezTo>
                    <a:pt x="1136" y="0"/>
                    <a:pt x="1119" y="12"/>
                    <a:pt x="1119" y="34"/>
                  </a:cubicBezTo>
                  <a:cubicBezTo>
                    <a:pt x="1165" y="605"/>
                    <a:pt x="1245" y="2111"/>
                    <a:pt x="1119" y="2294"/>
                  </a:cubicBezTo>
                  <a:cubicBezTo>
                    <a:pt x="1075" y="2371"/>
                    <a:pt x="1007" y="2408"/>
                    <a:pt x="917" y="2408"/>
                  </a:cubicBezTo>
                  <a:cubicBezTo>
                    <a:pt x="820" y="2408"/>
                    <a:pt x="696" y="2365"/>
                    <a:pt x="549" y="2283"/>
                  </a:cubicBezTo>
                  <a:lnTo>
                    <a:pt x="526" y="2271"/>
                  </a:lnTo>
                  <a:cubicBezTo>
                    <a:pt x="480" y="2235"/>
                    <a:pt x="422" y="2218"/>
                    <a:pt x="364" y="2218"/>
                  </a:cubicBezTo>
                  <a:cubicBezTo>
                    <a:pt x="293" y="2218"/>
                    <a:pt x="222" y="2244"/>
                    <a:pt x="172" y="2294"/>
                  </a:cubicBezTo>
                  <a:cubicBezTo>
                    <a:pt x="24" y="2477"/>
                    <a:pt x="1" y="2739"/>
                    <a:pt x="92" y="2945"/>
                  </a:cubicBezTo>
                  <a:cubicBezTo>
                    <a:pt x="195" y="3116"/>
                    <a:pt x="332" y="3241"/>
                    <a:pt x="503" y="3333"/>
                  </a:cubicBezTo>
                  <a:lnTo>
                    <a:pt x="526" y="3333"/>
                  </a:lnTo>
                  <a:cubicBezTo>
                    <a:pt x="560" y="3333"/>
                    <a:pt x="572" y="3287"/>
                    <a:pt x="549" y="3275"/>
                  </a:cubicBezTo>
                  <a:cubicBezTo>
                    <a:pt x="389" y="3196"/>
                    <a:pt x="252" y="3070"/>
                    <a:pt x="161" y="2922"/>
                  </a:cubicBezTo>
                  <a:cubicBezTo>
                    <a:pt x="81" y="2728"/>
                    <a:pt x="104" y="2511"/>
                    <a:pt x="229" y="2351"/>
                  </a:cubicBezTo>
                  <a:cubicBezTo>
                    <a:pt x="272" y="2308"/>
                    <a:pt x="326" y="2288"/>
                    <a:pt x="380" y="2288"/>
                  </a:cubicBezTo>
                  <a:cubicBezTo>
                    <a:pt x="426" y="2288"/>
                    <a:pt x="473" y="2302"/>
                    <a:pt x="515" y="2328"/>
                  </a:cubicBezTo>
                  <a:lnTo>
                    <a:pt x="526" y="2340"/>
                  </a:lnTo>
                  <a:cubicBezTo>
                    <a:pt x="698" y="2438"/>
                    <a:pt x="830" y="2475"/>
                    <a:pt x="931" y="2475"/>
                  </a:cubicBezTo>
                  <a:cubicBezTo>
                    <a:pt x="1064" y="2475"/>
                    <a:pt x="1142" y="2411"/>
                    <a:pt x="1188" y="2340"/>
                  </a:cubicBezTo>
                  <a:cubicBezTo>
                    <a:pt x="1325" y="2100"/>
                    <a:pt x="1211" y="251"/>
                    <a:pt x="1188" y="34"/>
                  </a:cubicBezTo>
                  <a:cubicBezTo>
                    <a:pt x="1188" y="12"/>
                    <a:pt x="1171" y="0"/>
                    <a:pt x="1154" y="0"/>
                  </a:cubicBezTo>
                  <a:close/>
                </a:path>
              </a:pathLst>
            </a:custGeom>
            <a:solidFill>
              <a:srgbClr val="75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6"/>
            <p:cNvSpPr/>
            <p:nvPr/>
          </p:nvSpPr>
          <p:spPr>
            <a:xfrm>
              <a:off x="6252916" y="1634895"/>
              <a:ext cx="29193" cy="17982"/>
            </a:xfrm>
            <a:custGeom>
              <a:avLst/>
              <a:gdLst/>
              <a:ahLst/>
              <a:cxnLst/>
              <a:rect l="l" t="t" r="r" b="b"/>
              <a:pathLst>
                <a:path w="914" h="563" extrusionOk="0">
                  <a:moveTo>
                    <a:pt x="914" y="1"/>
                  </a:moveTo>
                  <a:cubicBezTo>
                    <a:pt x="583" y="69"/>
                    <a:pt x="275" y="195"/>
                    <a:pt x="1" y="366"/>
                  </a:cubicBezTo>
                  <a:cubicBezTo>
                    <a:pt x="82" y="493"/>
                    <a:pt x="222" y="562"/>
                    <a:pt x="373" y="562"/>
                  </a:cubicBezTo>
                  <a:cubicBezTo>
                    <a:pt x="412" y="562"/>
                    <a:pt x="452" y="558"/>
                    <a:pt x="491" y="549"/>
                  </a:cubicBezTo>
                  <a:cubicBezTo>
                    <a:pt x="754" y="457"/>
                    <a:pt x="868" y="195"/>
                    <a:pt x="914" y="1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6"/>
            <p:cNvSpPr/>
            <p:nvPr/>
          </p:nvSpPr>
          <p:spPr>
            <a:xfrm>
              <a:off x="6246719" y="1627262"/>
              <a:ext cx="36475" cy="19324"/>
            </a:xfrm>
            <a:custGeom>
              <a:avLst/>
              <a:gdLst/>
              <a:ahLst/>
              <a:cxnLst/>
              <a:rect l="l" t="t" r="r" b="b"/>
              <a:pathLst>
                <a:path w="1142" h="605" extrusionOk="0">
                  <a:moveTo>
                    <a:pt x="1142" y="0"/>
                  </a:moveTo>
                  <a:cubicBezTo>
                    <a:pt x="1142" y="0"/>
                    <a:pt x="389" y="0"/>
                    <a:pt x="1" y="274"/>
                  </a:cubicBezTo>
                  <a:cubicBezTo>
                    <a:pt x="46" y="400"/>
                    <a:pt x="103" y="502"/>
                    <a:pt x="195" y="605"/>
                  </a:cubicBezTo>
                  <a:cubicBezTo>
                    <a:pt x="469" y="434"/>
                    <a:pt x="777" y="308"/>
                    <a:pt x="1108" y="240"/>
                  </a:cubicBezTo>
                  <a:cubicBezTo>
                    <a:pt x="1131" y="160"/>
                    <a:pt x="1142" y="80"/>
                    <a:pt x="1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6"/>
            <p:cNvSpPr/>
            <p:nvPr/>
          </p:nvSpPr>
          <p:spPr>
            <a:xfrm>
              <a:off x="6105288" y="1359986"/>
              <a:ext cx="423652" cy="229138"/>
            </a:xfrm>
            <a:custGeom>
              <a:avLst/>
              <a:gdLst/>
              <a:ahLst/>
              <a:cxnLst/>
              <a:rect l="l" t="t" r="r" b="b"/>
              <a:pathLst>
                <a:path w="13264" h="7174" extrusionOk="0">
                  <a:moveTo>
                    <a:pt x="7699" y="1"/>
                  </a:moveTo>
                  <a:cubicBezTo>
                    <a:pt x="7030" y="1"/>
                    <a:pt x="6345" y="135"/>
                    <a:pt x="5536" y="277"/>
                  </a:cubicBezTo>
                  <a:cubicBezTo>
                    <a:pt x="5536" y="277"/>
                    <a:pt x="5299" y="224"/>
                    <a:pt x="4903" y="224"/>
                  </a:cubicBezTo>
                  <a:cubicBezTo>
                    <a:pt x="4400" y="224"/>
                    <a:pt x="3641" y="310"/>
                    <a:pt x="2785" y="699"/>
                  </a:cubicBezTo>
                  <a:cubicBezTo>
                    <a:pt x="1" y="1966"/>
                    <a:pt x="594" y="5515"/>
                    <a:pt x="594" y="5515"/>
                  </a:cubicBezTo>
                  <a:cubicBezTo>
                    <a:pt x="772" y="5685"/>
                    <a:pt x="987" y="5759"/>
                    <a:pt x="1227" y="5759"/>
                  </a:cubicBezTo>
                  <a:cubicBezTo>
                    <a:pt x="2854" y="5759"/>
                    <a:pt x="5627" y="2354"/>
                    <a:pt x="5627" y="2354"/>
                  </a:cubicBezTo>
                  <a:cubicBezTo>
                    <a:pt x="6574" y="5789"/>
                    <a:pt x="10763" y="7044"/>
                    <a:pt x="10763" y="7044"/>
                  </a:cubicBezTo>
                  <a:cubicBezTo>
                    <a:pt x="10979" y="7132"/>
                    <a:pt x="11178" y="7173"/>
                    <a:pt x="11360" y="7173"/>
                  </a:cubicBezTo>
                  <a:cubicBezTo>
                    <a:pt x="13158" y="7173"/>
                    <a:pt x="13263" y="3194"/>
                    <a:pt x="11139" y="1464"/>
                  </a:cubicBezTo>
                  <a:cubicBezTo>
                    <a:pt x="9753" y="329"/>
                    <a:pt x="8746" y="1"/>
                    <a:pt x="7699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6"/>
            <p:cNvSpPr/>
            <p:nvPr/>
          </p:nvSpPr>
          <p:spPr>
            <a:xfrm>
              <a:off x="6134833" y="1759558"/>
              <a:ext cx="441059" cy="461150"/>
            </a:xfrm>
            <a:custGeom>
              <a:avLst/>
              <a:gdLst/>
              <a:ahLst/>
              <a:cxnLst/>
              <a:rect l="l" t="t" r="r" b="b"/>
              <a:pathLst>
                <a:path w="13809" h="14438" extrusionOk="0">
                  <a:moveTo>
                    <a:pt x="8856" y="1"/>
                  </a:moveTo>
                  <a:cubicBezTo>
                    <a:pt x="6993" y="611"/>
                    <a:pt x="5364" y="791"/>
                    <a:pt x="4088" y="791"/>
                  </a:cubicBezTo>
                  <a:cubicBezTo>
                    <a:pt x="2238" y="791"/>
                    <a:pt x="1130" y="412"/>
                    <a:pt x="1130" y="412"/>
                  </a:cubicBezTo>
                  <a:lnTo>
                    <a:pt x="1130" y="412"/>
                  </a:lnTo>
                  <a:cubicBezTo>
                    <a:pt x="1130" y="412"/>
                    <a:pt x="1370" y="1462"/>
                    <a:pt x="856" y="2899"/>
                  </a:cubicBezTo>
                  <a:cubicBezTo>
                    <a:pt x="0" y="5353"/>
                    <a:pt x="982" y="7110"/>
                    <a:pt x="2043" y="7601"/>
                  </a:cubicBezTo>
                  <a:cubicBezTo>
                    <a:pt x="2472" y="7802"/>
                    <a:pt x="3683" y="7873"/>
                    <a:pt x="4988" y="7873"/>
                  </a:cubicBezTo>
                  <a:cubicBezTo>
                    <a:pt x="6945" y="7873"/>
                    <a:pt x="9114" y="7713"/>
                    <a:pt x="9176" y="7590"/>
                  </a:cubicBezTo>
                  <a:cubicBezTo>
                    <a:pt x="9278" y="7384"/>
                    <a:pt x="9278" y="5501"/>
                    <a:pt x="9278" y="5501"/>
                  </a:cubicBezTo>
                  <a:cubicBezTo>
                    <a:pt x="9689" y="6974"/>
                    <a:pt x="11926" y="14437"/>
                    <a:pt x="11926" y="14437"/>
                  </a:cubicBezTo>
                  <a:lnTo>
                    <a:pt x="13809" y="14209"/>
                  </a:lnTo>
                  <a:cubicBezTo>
                    <a:pt x="13809" y="14209"/>
                    <a:pt x="13238" y="7738"/>
                    <a:pt x="11972" y="4109"/>
                  </a:cubicBezTo>
                  <a:cubicBezTo>
                    <a:pt x="10716" y="480"/>
                    <a:pt x="8856" y="1"/>
                    <a:pt x="88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6"/>
            <p:cNvSpPr/>
            <p:nvPr/>
          </p:nvSpPr>
          <p:spPr>
            <a:xfrm>
              <a:off x="6131894" y="1851354"/>
              <a:ext cx="69661" cy="152450"/>
            </a:xfrm>
            <a:custGeom>
              <a:avLst/>
              <a:gdLst/>
              <a:ahLst/>
              <a:cxnLst/>
              <a:rect l="l" t="t" r="r" b="b"/>
              <a:pathLst>
                <a:path w="2181" h="4773" extrusionOk="0">
                  <a:moveTo>
                    <a:pt x="956" y="1"/>
                  </a:moveTo>
                  <a:cubicBezTo>
                    <a:pt x="942" y="1"/>
                    <a:pt x="930" y="8"/>
                    <a:pt x="925" y="25"/>
                  </a:cubicBezTo>
                  <a:cubicBezTo>
                    <a:pt x="1" y="2639"/>
                    <a:pt x="1165" y="4328"/>
                    <a:pt x="2124" y="4773"/>
                  </a:cubicBezTo>
                  <a:lnTo>
                    <a:pt x="2135" y="4773"/>
                  </a:lnTo>
                  <a:cubicBezTo>
                    <a:pt x="2158" y="4773"/>
                    <a:pt x="2169" y="4761"/>
                    <a:pt x="2169" y="4750"/>
                  </a:cubicBezTo>
                  <a:cubicBezTo>
                    <a:pt x="2181" y="4739"/>
                    <a:pt x="2169" y="4716"/>
                    <a:pt x="2158" y="4704"/>
                  </a:cubicBezTo>
                  <a:cubicBezTo>
                    <a:pt x="1222" y="4271"/>
                    <a:pt x="81" y="2616"/>
                    <a:pt x="994" y="48"/>
                  </a:cubicBezTo>
                  <a:cubicBezTo>
                    <a:pt x="1001" y="20"/>
                    <a:pt x="977" y="1"/>
                    <a:pt x="956" y="1"/>
                  </a:cubicBezTo>
                  <a:close/>
                </a:path>
              </a:pathLst>
            </a:custGeom>
            <a:solidFill>
              <a:srgbClr val="1510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6"/>
            <p:cNvSpPr/>
            <p:nvPr/>
          </p:nvSpPr>
          <p:spPr>
            <a:xfrm>
              <a:off x="6496045" y="1490558"/>
              <a:ext cx="140728" cy="470253"/>
            </a:xfrm>
            <a:custGeom>
              <a:avLst/>
              <a:gdLst/>
              <a:ahLst/>
              <a:cxnLst/>
              <a:rect l="l" t="t" r="r" b="b"/>
              <a:pathLst>
                <a:path w="4406" h="14723" fill="none" extrusionOk="0">
                  <a:moveTo>
                    <a:pt x="69" y="1"/>
                  </a:moveTo>
                  <a:cubicBezTo>
                    <a:pt x="1" y="902"/>
                    <a:pt x="297" y="1804"/>
                    <a:pt x="891" y="2488"/>
                  </a:cubicBezTo>
                  <a:cubicBezTo>
                    <a:pt x="1484" y="3162"/>
                    <a:pt x="2352" y="3607"/>
                    <a:pt x="2705" y="4428"/>
                  </a:cubicBezTo>
                  <a:cubicBezTo>
                    <a:pt x="3185" y="5535"/>
                    <a:pt x="2523" y="6825"/>
                    <a:pt x="2694" y="8012"/>
                  </a:cubicBezTo>
                  <a:cubicBezTo>
                    <a:pt x="2842" y="8993"/>
                    <a:pt x="3527" y="9804"/>
                    <a:pt x="3892" y="10728"/>
                  </a:cubicBezTo>
                  <a:cubicBezTo>
                    <a:pt x="4406" y="12052"/>
                    <a:pt x="4246" y="13535"/>
                    <a:pt x="3470" y="14722"/>
                  </a:cubicBezTo>
                </a:path>
              </a:pathLst>
            </a:custGeom>
            <a:noFill/>
            <a:ln w="1700" cap="flat" cmpd="sng">
              <a:solidFill>
                <a:srgbClr val="56372F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6"/>
            <p:cNvSpPr/>
            <p:nvPr/>
          </p:nvSpPr>
          <p:spPr>
            <a:xfrm>
              <a:off x="6269684" y="1410356"/>
              <a:ext cx="255201" cy="190299"/>
            </a:xfrm>
            <a:custGeom>
              <a:avLst/>
              <a:gdLst/>
              <a:ahLst/>
              <a:cxnLst/>
              <a:rect l="l" t="t" r="r" b="b"/>
              <a:pathLst>
                <a:path w="7990" h="5958" fill="none" extrusionOk="0">
                  <a:moveTo>
                    <a:pt x="1" y="1"/>
                  </a:moveTo>
                  <a:cubicBezTo>
                    <a:pt x="868" y="3596"/>
                    <a:pt x="4315" y="5958"/>
                    <a:pt x="7989" y="5479"/>
                  </a:cubicBezTo>
                </a:path>
              </a:pathLst>
            </a:custGeom>
            <a:noFill/>
            <a:ln w="1700" cap="flat" cmpd="sng">
              <a:solidFill>
                <a:srgbClr val="56372F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6"/>
            <p:cNvSpPr/>
            <p:nvPr/>
          </p:nvSpPr>
          <p:spPr>
            <a:xfrm>
              <a:off x="6135567" y="1376467"/>
              <a:ext cx="176085" cy="174616"/>
            </a:xfrm>
            <a:custGeom>
              <a:avLst/>
              <a:gdLst/>
              <a:ahLst/>
              <a:cxnLst/>
              <a:rect l="l" t="t" r="r" b="b"/>
              <a:pathLst>
                <a:path w="5513" h="5467" fill="none" extrusionOk="0">
                  <a:moveTo>
                    <a:pt x="0" y="5467"/>
                  </a:moveTo>
                  <a:cubicBezTo>
                    <a:pt x="2659" y="4714"/>
                    <a:pt x="4736" y="2648"/>
                    <a:pt x="5512" y="1"/>
                  </a:cubicBezTo>
                </a:path>
              </a:pathLst>
            </a:custGeom>
            <a:noFill/>
            <a:ln w="1700" cap="flat" cmpd="sng">
              <a:solidFill>
                <a:srgbClr val="56372F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6"/>
            <p:cNvSpPr/>
            <p:nvPr/>
          </p:nvSpPr>
          <p:spPr>
            <a:xfrm>
              <a:off x="5958395" y="1865632"/>
              <a:ext cx="32834" cy="35773"/>
            </a:xfrm>
            <a:custGeom>
              <a:avLst/>
              <a:gdLst/>
              <a:ahLst/>
              <a:cxnLst/>
              <a:rect l="l" t="t" r="r" b="b"/>
              <a:pathLst>
                <a:path w="1028" h="1120" fill="none" extrusionOk="0">
                  <a:moveTo>
                    <a:pt x="1028" y="1"/>
                  </a:moveTo>
                  <a:cubicBezTo>
                    <a:pt x="1028" y="1"/>
                    <a:pt x="1" y="332"/>
                    <a:pt x="35" y="1119"/>
                  </a:cubicBezTo>
                </a:path>
              </a:pathLst>
            </a:custGeom>
            <a:noFill/>
            <a:ln w="1700" cap="rnd" cmpd="sng">
              <a:solidFill>
                <a:srgbClr val="6C4820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6"/>
            <p:cNvSpPr/>
            <p:nvPr/>
          </p:nvSpPr>
          <p:spPr>
            <a:xfrm>
              <a:off x="6115509" y="1980457"/>
              <a:ext cx="4408" cy="57268"/>
            </a:xfrm>
            <a:custGeom>
              <a:avLst/>
              <a:gdLst/>
              <a:ahLst/>
              <a:cxnLst/>
              <a:rect l="l" t="t" r="r" b="b"/>
              <a:pathLst>
                <a:path w="138" h="1793" fill="none" extrusionOk="0">
                  <a:moveTo>
                    <a:pt x="137" y="0"/>
                  </a:moveTo>
                  <a:cubicBezTo>
                    <a:pt x="137" y="0"/>
                    <a:pt x="12" y="1381"/>
                    <a:pt x="0" y="1792"/>
                  </a:cubicBezTo>
                </a:path>
              </a:pathLst>
            </a:custGeom>
            <a:noFill/>
            <a:ln w="1700" cap="rnd" cmpd="sng">
              <a:solidFill>
                <a:srgbClr val="6C4820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6"/>
            <p:cNvSpPr/>
            <p:nvPr/>
          </p:nvSpPr>
          <p:spPr>
            <a:xfrm flipH="1">
              <a:off x="5018625" y="1236934"/>
              <a:ext cx="929625" cy="453675"/>
            </a:xfrm>
            <a:custGeom>
              <a:avLst/>
              <a:gdLst/>
              <a:ahLst/>
              <a:cxnLst/>
              <a:rect l="l" t="t" r="r" b="b"/>
              <a:pathLst>
                <a:path w="49580" h="24196" extrusionOk="0">
                  <a:moveTo>
                    <a:pt x="26017" y="0"/>
                  </a:moveTo>
                  <a:cubicBezTo>
                    <a:pt x="22136" y="0"/>
                    <a:pt x="18256" y="515"/>
                    <a:pt x="14479" y="1549"/>
                  </a:cubicBezTo>
                  <a:cubicBezTo>
                    <a:pt x="11233" y="2389"/>
                    <a:pt x="8081" y="3580"/>
                    <a:pt x="5091" y="5122"/>
                  </a:cubicBezTo>
                  <a:cubicBezTo>
                    <a:pt x="0" y="7737"/>
                    <a:pt x="748" y="12968"/>
                    <a:pt x="1822" y="15070"/>
                  </a:cubicBezTo>
                  <a:cubicBezTo>
                    <a:pt x="2032" y="15514"/>
                    <a:pt x="2312" y="15911"/>
                    <a:pt x="2639" y="16308"/>
                  </a:cubicBezTo>
                  <a:cubicBezTo>
                    <a:pt x="1705" y="18433"/>
                    <a:pt x="1168" y="20745"/>
                    <a:pt x="1098" y="23080"/>
                  </a:cubicBezTo>
                  <a:cubicBezTo>
                    <a:pt x="1069" y="23771"/>
                    <a:pt x="1679" y="24196"/>
                    <a:pt x="2277" y="24196"/>
                  </a:cubicBezTo>
                  <a:cubicBezTo>
                    <a:pt x="2649" y="24196"/>
                    <a:pt x="3017" y="24031"/>
                    <a:pt x="3223" y="23664"/>
                  </a:cubicBezTo>
                  <a:cubicBezTo>
                    <a:pt x="4134" y="22029"/>
                    <a:pt x="5185" y="20511"/>
                    <a:pt x="6399" y="19087"/>
                  </a:cubicBezTo>
                  <a:cubicBezTo>
                    <a:pt x="8501" y="20091"/>
                    <a:pt x="10906" y="20371"/>
                    <a:pt x="13242" y="20465"/>
                  </a:cubicBezTo>
                  <a:cubicBezTo>
                    <a:pt x="14414" y="20513"/>
                    <a:pt x="15588" y="20537"/>
                    <a:pt x="16763" y="20537"/>
                  </a:cubicBezTo>
                  <a:cubicBezTo>
                    <a:pt x="19566" y="20537"/>
                    <a:pt x="22371" y="20401"/>
                    <a:pt x="25152" y="20138"/>
                  </a:cubicBezTo>
                  <a:cubicBezTo>
                    <a:pt x="29192" y="19764"/>
                    <a:pt x="33209" y="19157"/>
                    <a:pt x="37155" y="18269"/>
                  </a:cubicBezTo>
                  <a:cubicBezTo>
                    <a:pt x="39117" y="17849"/>
                    <a:pt x="41055" y="17359"/>
                    <a:pt x="42994" y="16798"/>
                  </a:cubicBezTo>
                  <a:cubicBezTo>
                    <a:pt x="44488" y="16378"/>
                    <a:pt x="46006" y="15887"/>
                    <a:pt x="47197" y="14883"/>
                  </a:cubicBezTo>
                  <a:cubicBezTo>
                    <a:pt x="48108" y="14113"/>
                    <a:pt x="49579" y="12104"/>
                    <a:pt x="49182" y="8811"/>
                  </a:cubicBezTo>
                  <a:cubicBezTo>
                    <a:pt x="48995" y="7294"/>
                    <a:pt x="47758" y="6173"/>
                    <a:pt x="46520" y="5332"/>
                  </a:cubicBezTo>
                  <a:cubicBezTo>
                    <a:pt x="43554" y="3347"/>
                    <a:pt x="39841" y="2109"/>
                    <a:pt x="36408" y="1245"/>
                  </a:cubicBezTo>
                  <a:cubicBezTo>
                    <a:pt x="32993" y="416"/>
                    <a:pt x="29505" y="0"/>
                    <a:pt x="26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56"/>
          <p:cNvGrpSpPr/>
          <p:nvPr/>
        </p:nvGrpSpPr>
        <p:grpSpPr>
          <a:xfrm>
            <a:off x="128177" y="3408623"/>
            <a:ext cx="1923733" cy="1625936"/>
            <a:chOff x="1302350" y="1236923"/>
            <a:chExt cx="1923733" cy="1625936"/>
          </a:xfrm>
        </p:grpSpPr>
        <p:grpSp>
          <p:nvGrpSpPr>
            <p:cNvPr id="1443" name="Google Shape;1443;p56"/>
            <p:cNvGrpSpPr/>
            <p:nvPr/>
          </p:nvGrpSpPr>
          <p:grpSpPr>
            <a:xfrm>
              <a:off x="2511263" y="1307435"/>
              <a:ext cx="714821" cy="1555424"/>
              <a:chOff x="2511263" y="1284575"/>
              <a:chExt cx="714821" cy="1555424"/>
            </a:xfrm>
          </p:grpSpPr>
          <p:sp>
            <p:nvSpPr>
              <p:cNvPr id="1444" name="Google Shape;1444;p56"/>
              <p:cNvSpPr/>
              <p:nvPr/>
            </p:nvSpPr>
            <p:spPr>
              <a:xfrm>
                <a:off x="2595457" y="2697802"/>
                <a:ext cx="622223" cy="142197"/>
              </a:xfrm>
              <a:custGeom>
                <a:avLst/>
                <a:gdLst/>
                <a:ahLst/>
                <a:cxnLst/>
                <a:rect l="l" t="t" r="r" b="b"/>
                <a:pathLst>
                  <a:path w="19481" h="4452" extrusionOk="0">
                    <a:moveTo>
                      <a:pt x="9735" y="1"/>
                    </a:moveTo>
                    <a:cubicBezTo>
                      <a:pt x="4360" y="1"/>
                      <a:pt x="0" y="1005"/>
                      <a:pt x="0" y="2226"/>
                    </a:cubicBezTo>
                    <a:cubicBezTo>
                      <a:pt x="0" y="3447"/>
                      <a:pt x="4360" y="4451"/>
                      <a:pt x="9735" y="4451"/>
                    </a:cubicBezTo>
                    <a:cubicBezTo>
                      <a:pt x="15121" y="4451"/>
                      <a:pt x="19481" y="3447"/>
                      <a:pt x="19481" y="2226"/>
                    </a:cubicBezTo>
                    <a:cubicBezTo>
                      <a:pt x="19481" y="1005"/>
                      <a:pt x="15121" y="1"/>
                      <a:pt x="97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6"/>
              <p:cNvSpPr/>
              <p:nvPr/>
            </p:nvSpPr>
            <p:spPr>
              <a:xfrm>
                <a:off x="2742350" y="1345134"/>
                <a:ext cx="280337" cy="101346"/>
              </a:xfrm>
              <a:custGeom>
                <a:avLst/>
                <a:gdLst/>
                <a:ahLst/>
                <a:cxnLst/>
                <a:rect l="l" t="t" r="r" b="b"/>
                <a:pathLst>
                  <a:path w="8777" h="3173" fill="none" extrusionOk="0">
                    <a:moveTo>
                      <a:pt x="0" y="3173"/>
                    </a:moveTo>
                    <a:cubicBezTo>
                      <a:pt x="172" y="2454"/>
                      <a:pt x="742" y="1860"/>
                      <a:pt x="1427" y="1564"/>
                    </a:cubicBezTo>
                    <a:cubicBezTo>
                      <a:pt x="2100" y="1267"/>
                      <a:pt x="2876" y="1233"/>
                      <a:pt x="3607" y="1324"/>
                    </a:cubicBezTo>
                    <a:cubicBezTo>
                      <a:pt x="4075" y="1392"/>
                      <a:pt x="4554" y="1506"/>
                      <a:pt x="4988" y="1347"/>
                    </a:cubicBezTo>
                    <a:cubicBezTo>
                      <a:pt x="5478" y="1187"/>
                      <a:pt x="5809" y="719"/>
                      <a:pt x="6231" y="434"/>
                    </a:cubicBezTo>
                    <a:cubicBezTo>
                      <a:pt x="6699" y="114"/>
                      <a:pt x="7270" y="0"/>
                      <a:pt x="7818" y="114"/>
                    </a:cubicBezTo>
                    <a:cubicBezTo>
                      <a:pt x="8092" y="160"/>
                      <a:pt x="8343" y="297"/>
                      <a:pt x="8525" y="514"/>
                    </a:cubicBezTo>
                    <a:cubicBezTo>
                      <a:pt x="8776" y="833"/>
                      <a:pt x="8754" y="1312"/>
                      <a:pt x="8571" y="1678"/>
                    </a:cubicBezTo>
                    <a:cubicBezTo>
                      <a:pt x="8400" y="2043"/>
                      <a:pt x="8080" y="2328"/>
                      <a:pt x="7783" y="2613"/>
                    </a:cubicBezTo>
                  </a:path>
                </a:pathLst>
              </a:custGeom>
              <a:noFill/>
              <a:ln w="1700" cap="flat" cmpd="sng">
                <a:solidFill>
                  <a:srgbClr val="BE685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6"/>
              <p:cNvSpPr/>
              <p:nvPr/>
            </p:nvSpPr>
            <p:spPr>
              <a:xfrm>
                <a:off x="2916935" y="2242175"/>
                <a:ext cx="208185" cy="535442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16764" extrusionOk="0">
                    <a:moveTo>
                      <a:pt x="4817" y="0"/>
                    </a:moveTo>
                    <a:lnTo>
                      <a:pt x="1" y="685"/>
                    </a:lnTo>
                    <a:lnTo>
                      <a:pt x="1427" y="15338"/>
                    </a:lnTo>
                    <a:cubicBezTo>
                      <a:pt x="1041" y="16513"/>
                      <a:pt x="1711" y="16738"/>
                      <a:pt x="2283" y="16738"/>
                    </a:cubicBezTo>
                    <a:cubicBezTo>
                      <a:pt x="2639" y="16738"/>
                      <a:pt x="2957" y="16651"/>
                      <a:pt x="2957" y="16651"/>
                    </a:cubicBezTo>
                    <a:cubicBezTo>
                      <a:pt x="2957" y="16651"/>
                      <a:pt x="4059" y="16764"/>
                      <a:pt x="5037" y="16764"/>
                    </a:cubicBezTo>
                    <a:cubicBezTo>
                      <a:pt x="5817" y="16764"/>
                      <a:pt x="6517" y="16692"/>
                      <a:pt x="6517" y="16434"/>
                    </a:cubicBezTo>
                    <a:cubicBezTo>
                      <a:pt x="6517" y="15852"/>
                      <a:pt x="3402" y="14802"/>
                      <a:pt x="3402" y="14802"/>
                    </a:cubicBezTo>
                    <a:cubicBezTo>
                      <a:pt x="3904" y="10853"/>
                      <a:pt x="4817" y="1"/>
                      <a:pt x="4817" y="0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6"/>
              <p:cNvSpPr/>
              <p:nvPr/>
            </p:nvSpPr>
            <p:spPr>
              <a:xfrm>
                <a:off x="3082801" y="2736450"/>
                <a:ext cx="46696" cy="3612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31" extrusionOk="0">
                    <a:moveTo>
                      <a:pt x="217" y="0"/>
                    </a:moveTo>
                    <a:cubicBezTo>
                      <a:pt x="46" y="354"/>
                      <a:pt x="0" y="753"/>
                      <a:pt x="80" y="1130"/>
                    </a:cubicBezTo>
                    <a:cubicBezTo>
                      <a:pt x="1415" y="982"/>
                      <a:pt x="1461" y="845"/>
                      <a:pt x="1461" y="845"/>
                    </a:cubicBezTo>
                    <a:cubicBezTo>
                      <a:pt x="1461" y="845"/>
                      <a:pt x="1164" y="434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6"/>
              <p:cNvSpPr/>
              <p:nvPr/>
            </p:nvSpPr>
            <p:spPr>
              <a:xfrm>
                <a:off x="2955232" y="2724408"/>
                <a:ext cx="132711" cy="55001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722" extrusionOk="0">
                    <a:moveTo>
                      <a:pt x="2865" y="1"/>
                    </a:moveTo>
                    <a:cubicBezTo>
                      <a:pt x="2865" y="1"/>
                      <a:pt x="2141" y="382"/>
                      <a:pt x="1280" y="382"/>
                    </a:cubicBezTo>
                    <a:cubicBezTo>
                      <a:pt x="913" y="382"/>
                      <a:pt x="520" y="313"/>
                      <a:pt x="148" y="115"/>
                    </a:cubicBezTo>
                    <a:cubicBezTo>
                      <a:pt x="46" y="469"/>
                      <a:pt x="0" y="834"/>
                      <a:pt x="12" y="1199"/>
                    </a:cubicBezTo>
                    <a:cubicBezTo>
                      <a:pt x="12" y="1199"/>
                      <a:pt x="100" y="1721"/>
                      <a:pt x="1898" y="1721"/>
                    </a:cubicBezTo>
                    <a:cubicBezTo>
                      <a:pt x="2142" y="1721"/>
                      <a:pt x="2417" y="1711"/>
                      <a:pt x="2728" y="1690"/>
                    </a:cubicBezTo>
                    <a:cubicBezTo>
                      <a:pt x="3253" y="1655"/>
                      <a:pt x="3686" y="1621"/>
                      <a:pt x="4017" y="1576"/>
                    </a:cubicBezTo>
                    <a:cubicBezTo>
                      <a:pt x="3937" y="1199"/>
                      <a:pt x="3983" y="800"/>
                      <a:pt x="4154" y="446"/>
                    </a:cubicBezTo>
                    <a:cubicBezTo>
                      <a:pt x="3732" y="263"/>
                      <a:pt x="3310" y="115"/>
                      <a:pt x="2865" y="1"/>
                    </a:cubicBezTo>
                    <a:close/>
                  </a:path>
                </a:pathLst>
              </a:custGeom>
              <a:solidFill>
                <a:srgbClr val="5360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6"/>
              <p:cNvSpPr/>
              <p:nvPr/>
            </p:nvSpPr>
            <p:spPr>
              <a:xfrm>
                <a:off x="2957404" y="2760501"/>
                <a:ext cx="173179" cy="21176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6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" y="137"/>
                      <a:pt x="23" y="263"/>
                      <a:pt x="58" y="400"/>
                    </a:cubicBezTo>
                    <a:cubicBezTo>
                      <a:pt x="58" y="400"/>
                      <a:pt x="799" y="662"/>
                      <a:pt x="2842" y="662"/>
                    </a:cubicBezTo>
                    <a:cubicBezTo>
                      <a:pt x="5125" y="662"/>
                      <a:pt x="5410" y="377"/>
                      <a:pt x="5410" y="377"/>
                    </a:cubicBezTo>
                    <a:cubicBezTo>
                      <a:pt x="5421" y="286"/>
                      <a:pt x="5410" y="194"/>
                      <a:pt x="5376" y="103"/>
                    </a:cubicBezTo>
                    <a:cubicBezTo>
                      <a:pt x="4572" y="263"/>
                      <a:pt x="3758" y="341"/>
                      <a:pt x="2945" y="341"/>
                    </a:cubicBezTo>
                    <a:cubicBezTo>
                      <a:pt x="1958" y="341"/>
                      <a:pt x="971" y="2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6"/>
              <p:cNvSpPr/>
              <p:nvPr/>
            </p:nvSpPr>
            <p:spPr>
              <a:xfrm>
                <a:off x="3059836" y="2729519"/>
                <a:ext cx="12425" cy="24817"/>
              </a:xfrm>
              <a:custGeom>
                <a:avLst/>
                <a:gdLst/>
                <a:ahLst/>
                <a:cxnLst/>
                <a:rect l="l" t="t" r="r" b="b"/>
                <a:pathLst>
                  <a:path w="389" h="777" fill="none" extrusionOk="0">
                    <a:moveTo>
                      <a:pt x="388" y="0"/>
                    </a:moveTo>
                    <a:cubicBezTo>
                      <a:pt x="137" y="172"/>
                      <a:pt x="0" y="468"/>
                      <a:pt x="35" y="776"/>
                    </a:cubicBezTo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6"/>
              <p:cNvSpPr/>
              <p:nvPr/>
            </p:nvSpPr>
            <p:spPr>
              <a:xfrm>
                <a:off x="3046357" y="2724408"/>
                <a:ext cx="11307" cy="25201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89" fill="none" extrusionOk="0">
                    <a:moveTo>
                      <a:pt x="354" y="1"/>
                    </a:moveTo>
                    <a:cubicBezTo>
                      <a:pt x="354" y="1"/>
                      <a:pt x="0" y="218"/>
                      <a:pt x="0" y="788"/>
                    </a:cubicBezTo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6"/>
              <p:cNvSpPr/>
              <p:nvPr/>
            </p:nvSpPr>
            <p:spPr>
              <a:xfrm>
                <a:off x="3043067" y="2708726"/>
                <a:ext cx="18270" cy="21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75" fill="none" extrusionOk="0">
                    <a:moveTo>
                      <a:pt x="286" y="674"/>
                    </a:moveTo>
                    <a:cubicBezTo>
                      <a:pt x="286" y="674"/>
                      <a:pt x="571" y="12"/>
                      <a:pt x="286" y="1"/>
                    </a:cubicBezTo>
                    <a:cubicBezTo>
                      <a:pt x="0" y="1"/>
                      <a:pt x="286" y="674"/>
                      <a:pt x="286" y="674"/>
                    </a:cubicBezTo>
                    <a:close/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6"/>
              <p:cNvSpPr/>
              <p:nvPr/>
            </p:nvSpPr>
            <p:spPr>
              <a:xfrm>
                <a:off x="3028471" y="2712750"/>
                <a:ext cx="23731" cy="1753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549" fill="none" extrusionOk="0">
                    <a:moveTo>
                      <a:pt x="743" y="548"/>
                    </a:moveTo>
                    <a:cubicBezTo>
                      <a:pt x="743" y="548"/>
                      <a:pt x="275" y="0"/>
                      <a:pt x="138" y="252"/>
                    </a:cubicBezTo>
                    <a:cubicBezTo>
                      <a:pt x="1" y="503"/>
                      <a:pt x="743" y="548"/>
                      <a:pt x="743" y="548"/>
                    </a:cubicBezTo>
                    <a:close/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6"/>
              <p:cNvSpPr/>
              <p:nvPr/>
            </p:nvSpPr>
            <p:spPr>
              <a:xfrm>
                <a:off x="2916584" y="2242175"/>
                <a:ext cx="153855" cy="31167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758" extrusionOk="0">
                    <a:moveTo>
                      <a:pt x="4816" y="0"/>
                    </a:moveTo>
                    <a:lnTo>
                      <a:pt x="0" y="685"/>
                    </a:lnTo>
                    <a:lnTo>
                      <a:pt x="891" y="9724"/>
                    </a:lnTo>
                    <a:cubicBezTo>
                      <a:pt x="1906" y="9724"/>
                      <a:pt x="2922" y="9724"/>
                      <a:pt x="3949" y="9758"/>
                    </a:cubicBezTo>
                    <a:cubicBezTo>
                      <a:pt x="4383" y="5239"/>
                      <a:pt x="4816" y="1"/>
                      <a:pt x="4816" y="0"/>
                    </a:cubicBezTo>
                    <a:close/>
                  </a:path>
                </a:pathLst>
              </a:custGeom>
              <a:solidFill>
                <a:srgbClr val="F78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6"/>
              <p:cNvSpPr/>
              <p:nvPr/>
            </p:nvSpPr>
            <p:spPr>
              <a:xfrm>
                <a:off x="2773683" y="2175931"/>
                <a:ext cx="126387" cy="376094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1775" extrusionOk="0">
                    <a:moveTo>
                      <a:pt x="3681" y="1"/>
                    </a:moveTo>
                    <a:cubicBezTo>
                      <a:pt x="2792" y="1"/>
                      <a:pt x="1" y="2074"/>
                      <a:pt x="1" y="2074"/>
                    </a:cubicBezTo>
                    <a:cubicBezTo>
                      <a:pt x="1" y="2074"/>
                      <a:pt x="92" y="7141"/>
                      <a:pt x="514" y="11615"/>
                    </a:cubicBezTo>
                    <a:cubicBezTo>
                      <a:pt x="1473" y="11706"/>
                      <a:pt x="2420" y="11752"/>
                      <a:pt x="3379" y="11775"/>
                    </a:cubicBezTo>
                    <a:cubicBezTo>
                      <a:pt x="3561" y="8465"/>
                      <a:pt x="3790" y="4186"/>
                      <a:pt x="3949" y="271"/>
                    </a:cubicBezTo>
                    <a:cubicBezTo>
                      <a:pt x="3957" y="80"/>
                      <a:pt x="3856" y="1"/>
                      <a:pt x="3681" y="1"/>
                    </a:cubicBezTo>
                    <a:close/>
                  </a:path>
                </a:pathLst>
              </a:custGeom>
              <a:solidFill>
                <a:srgbClr val="F78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56"/>
              <p:cNvSpPr/>
              <p:nvPr/>
            </p:nvSpPr>
            <p:spPr>
              <a:xfrm>
                <a:off x="2705523" y="2736450"/>
                <a:ext cx="46696" cy="3612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31" extrusionOk="0">
                    <a:moveTo>
                      <a:pt x="1245" y="0"/>
                    </a:moveTo>
                    <a:cubicBezTo>
                      <a:pt x="286" y="434"/>
                      <a:pt x="1" y="845"/>
                      <a:pt x="1" y="845"/>
                    </a:cubicBezTo>
                    <a:cubicBezTo>
                      <a:pt x="1" y="845"/>
                      <a:pt x="46" y="982"/>
                      <a:pt x="1370" y="1130"/>
                    </a:cubicBezTo>
                    <a:cubicBezTo>
                      <a:pt x="1462" y="753"/>
                      <a:pt x="1416" y="354"/>
                      <a:pt x="12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56"/>
              <p:cNvSpPr/>
              <p:nvPr/>
            </p:nvSpPr>
            <p:spPr>
              <a:xfrm>
                <a:off x="2745257" y="2722236"/>
                <a:ext cx="132359" cy="5496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721" extrusionOk="0">
                    <a:moveTo>
                      <a:pt x="1279" y="0"/>
                    </a:moveTo>
                    <a:cubicBezTo>
                      <a:pt x="834" y="114"/>
                      <a:pt x="412" y="263"/>
                      <a:pt x="1" y="445"/>
                    </a:cubicBezTo>
                    <a:cubicBezTo>
                      <a:pt x="160" y="799"/>
                      <a:pt x="206" y="1198"/>
                      <a:pt x="126" y="1575"/>
                    </a:cubicBezTo>
                    <a:cubicBezTo>
                      <a:pt x="469" y="1609"/>
                      <a:pt x="891" y="1655"/>
                      <a:pt x="1427" y="1689"/>
                    </a:cubicBezTo>
                    <a:cubicBezTo>
                      <a:pt x="1738" y="1711"/>
                      <a:pt x="2013" y="1721"/>
                      <a:pt x="2256" y="1721"/>
                    </a:cubicBezTo>
                    <a:cubicBezTo>
                      <a:pt x="4052" y="1721"/>
                      <a:pt x="4132" y="1198"/>
                      <a:pt x="4132" y="1198"/>
                    </a:cubicBezTo>
                    <a:cubicBezTo>
                      <a:pt x="4143" y="833"/>
                      <a:pt x="4098" y="468"/>
                      <a:pt x="4006" y="114"/>
                    </a:cubicBezTo>
                    <a:cubicBezTo>
                      <a:pt x="3634" y="312"/>
                      <a:pt x="3241" y="382"/>
                      <a:pt x="2872" y="382"/>
                    </a:cubicBezTo>
                    <a:cubicBezTo>
                      <a:pt x="2008" y="382"/>
                      <a:pt x="1279" y="0"/>
                      <a:pt x="1279" y="0"/>
                    </a:cubicBezTo>
                    <a:close/>
                  </a:path>
                </a:pathLst>
              </a:custGeom>
              <a:solidFill>
                <a:srgbClr val="5360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56"/>
              <p:cNvSpPr/>
              <p:nvPr/>
            </p:nvSpPr>
            <p:spPr>
              <a:xfrm>
                <a:off x="2704086" y="2760501"/>
                <a:ext cx="173147" cy="21176"/>
              </a:xfrm>
              <a:custGeom>
                <a:avLst/>
                <a:gdLst/>
                <a:ahLst/>
                <a:cxnLst/>
                <a:rect l="l" t="t" r="r" b="b"/>
                <a:pathLst>
                  <a:path w="5421" h="663" extrusionOk="0">
                    <a:moveTo>
                      <a:pt x="5421" y="0"/>
                    </a:moveTo>
                    <a:lnTo>
                      <a:pt x="5421" y="0"/>
                    </a:lnTo>
                    <a:cubicBezTo>
                      <a:pt x="4457" y="226"/>
                      <a:pt x="3469" y="341"/>
                      <a:pt x="2480" y="341"/>
                    </a:cubicBezTo>
                    <a:cubicBezTo>
                      <a:pt x="1665" y="341"/>
                      <a:pt x="850" y="263"/>
                      <a:pt x="46" y="103"/>
                    </a:cubicBezTo>
                    <a:cubicBezTo>
                      <a:pt x="12" y="194"/>
                      <a:pt x="0" y="286"/>
                      <a:pt x="12" y="377"/>
                    </a:cubicBezTo>
                    <a:cubicBezTo>
                      <a:pt x="12" y="377"/>
                      <a:pt x="297" y="662"/>
                      <a:pt x="2579" y="662"/>
                    </a:cubicBezTo>
                    <a:cubicBezTo>
                      <a:pt x="4622" y="662"/>
                      <a:pt x="5375" y="400"/>
                      <a:pt x="5375" y="400"/>
                    </a:cubicBezTo>
                    <a:cubicBezTo>
                      <a:pt x="5398" y="263"/>
                      <a:pt x="5409" y="137"/>
                      <a:pt x="54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56"/>
              <p:cNvSpPr/>
              <p:nvPr/>
            </p:nvSpPr>
            <p:spPr>
              <a:xfrm>
                <a:off x="2762408" y="2729519"/>
                <a:ext cx="12776" cy="24817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77" fill="none" extrusionOk="0">
                    <a:moveTo>
                      <a:pt x="0" y="0"/>
                    </a:moveTo>
                    <a:cubicBezTo>
                      <a:pt x="263" y="172"/>
                      <a:pt x="399" y="468"/>
                      <a:pt x="365" y="776"/>
                    </a:cubicBezTo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6"/>
              <p:cNvSpPr/>
              <p:nvPr/>
            </p:nvSpPr>
            <p:spPr>
              <a:xfrm>
                <a:off x="2777325" y="2724408"/>
                <a:ext cx="10987" cy="2520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9" fill="none" extrusionOk="0">
                    <a:moveTo>
                      <a:pt x="1" y="1"/>
                    </a:moveTo>
                    <a:cubicBezTo>
                      <a:pt x="1" y="1"/>
                      <a:pt x="343" y="218"/>
                      <a:pt x="343" y="788"/>
                    </a:cubicBezTo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6"/>
              <p:cNvSpPr/>
              <p:nvPr/>
            </p:nvSpPr>
            <p:spPr>
              <a:xfrm>
                <a:off x="2773683" y="2708726"/>
                <a:ext cx="18270" cy="21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75" fill="none" extrusionOk="0">
                    <a:moveTo>
                      <a:pt x="286" y="674"/>
                    </a:moveTo>
                    <a:cubicBezTo>
                      <a:pt x="286" y="674"/>
                      <a:pt x="1" y="12"/>
                      <a:pt x="286" y="1"/>
                    </a:cubicBezTo>
                    <a:cubicBezTo>
                      <a:pt x="571" y="1"/>
                      <a:pt x="286" y="674"/>
                      <a:pt x="286" y="674"/>
                    </a:cubicBezTo>
                    <a:close/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6"/>
              <p:cNvSpPr/>
              <p:nvPr/>
            </p:nvSpPr>
            <p:spPr>
              <a:xfrm>
                <a:off x="2782818" y="2712750"/>
                <a:ext cx="23348" cy="1753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49" fill="none" extrusionOk="0">
                    <a:moveTo>
                      <a:pt x="0" y="548"/>
                    </a:moveTo>
                    <a:cubicBezTo>
                      <a:pt x="0" y="548"/>
                      <a:pt x="457" y="0"/>
                      <a:pt x="594" y="252"/>
                    </a:cubicBezTo>
                    <a:cubicBezTo>
                      <a:pt x="731" y="503"/>
                      <a:pt x="0" y="548"/>
                      <a:pt x="0" y="548"/>
                    </a:cubicBezTo>
                    <a:close/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6"/>
              <p:cNvSpPr/>
              <p:nvPr/>
            </p:nvSpPr>
            <p:spPr>
              <a:xfrm>
                <a:off x="2761674" y="2178007"/>
                <a:ext cx="316398" cy="568947"/>
              </a:xfrm>
              <a:custGeom>
                <a:avLst/>
                <a:gdLst/>
                <a:ahLst/>
                <a:cxnLst/>
                <a:rect l="l" t="t" r="r" b="b"/>
                <a:pathLst>
                  <a:path w="9906" h="17813" extrusionOk="0">
                    <a:moveTo>
                      <a:pt x="9906" y="1"/>
                    </a:moveTo>
                    <a:lnTo>
                      <a:pt x="206" y="92"/>
                    </a:lnTo>
                    <a:cubicBezTo>
                      <a:pt x="34" y="6631"/>
                      <a:pt x="0" y="17461"/>
                      <a:pt x="0" y="17461"/>
                    </a:cubicBezTo>
                    <a:cubicBezTo>
                      <a:pt x="424" y="17733"/>
                      <a:pt x="1185" y="17812"/>
                      <a:pt x="1946" y="17812"/>
                    </a:cubicBezTo>
                    <a:cubicBezTo>
                      <a:pt x="2945" y="17812"/>
                      <a:pt x="3944" y="17675"/>
                      <a:pt x="4177" y="17655"/>
                    </a:cubicBezTo>
                    <a:lnTo>
                      <a:pt x="4942" y="3744"/>
                    </a:lnTo>
                    <a:lnTo>
                      <a:pt x="5227" y="17427"/>
                    </a:lnTo>
                    <a:cubicBezTo>
                      <a:pt x="5824" y="17515"/>
                      <a:pt x="6503" y="17544"/>
                      <a:pt x="7142" y="17544"/>
                    </a:cubicBezTo>
                    <a:cubicBezTo>
                      <a:pt x="8420" y="17544"/>
                      <a:pt x="9541" y="17427"/>
                      <a:pt x="9541" y="17427"/>
                    </a:cubicBezTo>
                    <a:lnTo>
                      <a:pt x="99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6"/>
              <p:cNvSpPr/>
              <p:nvPr/>
            </p:nvSpPr>
            <p:spPr>
              <a:xfrm>
                <a:off x="2860816" y="2289191"/>
                <a:ext cx="115559" cy="19707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17" extrusionOk="0">
                    <a:moveTo>
                      <a:pt x="3572" y="1"/>
                    </a:moveTo>
                    <a:cubicBezTo>
                      <a:pt x="3550" y="12"/>
                      <a:pt x="1495" y="480"/>
                      <a:pt x="46" y="560"/>
                    </a:cubicBezTo>
                    <a:cubicBezTo>
                      <a:pt x="0" y="560"/>
                      <a:pt x="0" y="617"/>
                      <a:pt x="46" y="617"/>
                    </a:cubicBezTo>
                    <a:cubicBezTo>
                      <a:pt x="1507" y="537"/>
                      <a:pt x="3561" y="69"/>
                      <a:pt x="3584" y="69"/>
                    </a:cubicBezTo>
                    <a:cubicBezTo>
                      <a:pt x="3607" y="58"/>
                      <a:pt x="3618" y="46"/>
                      <a:pt x="3607" y="35"/>
                    </a:cubicBezTo>
                    <a:cubicBezTo>
                      <a:pt x="3607" y="12"/>
                      <a:pt x="3595" y="1"/>
                      <a:pt x="3572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6"/>
              <p:cNvSpPr/>
              <p:nvPr/>
            </p:nvSpPr>
            <p:spPr>
              <a:xfrm>
                <a:off x="2777325" y="2214483"/>
                <a:ext cx="11722" cy="51653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6172" extrusionOk="0">
                    <a:moveTo>
                      <a:pt x="35" y="0"/>
                    </a:moveTo>
                    <a:cubicBezTo>
                      <a:pt x="12" y="0"/>
                      <a:pt x="1" y="11"/>
                      <a:pt x="1" y="34"/>
                    </a:cubicBezTo>
                    <a:lnTo>
                      <a:pt x="309" y="16137"/>
                    </a:lnTo>
                    <a:cubicBezTo>
                      <a:pt x="309" y="16160"/>
                      <a:pt x="320" y="16171"/>
                      <a:pt x="343" y="16171"/>
                    </a:cubicBezTo>
                    <a:cubicBezTo>
                      <a:pt x="355" y="16171"/>
                      <a:pt x="366" y="16160"/>
                      <a:pt x="366" y="16137"/>
                    </a:cubicBezTo>
                    <a:lnTo>
                      <a:pt x="58" y="23"/>
                    </a:lnTo>
                    <a:cubicBezTo>
                      <a:pt x="58" y="11"/>
                      <a:pt x="47" y="0"/>
                      <a:pt x="35" y="0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6"/>
              <p:cNvSpPr/>
              <p:nvPr/>
            </p:nvSpPr>
            <p:spPr>
              <a:xfrm>
                <a:off x="2940284" y="2298294"/>
                <a:ext cx="10221" cy="43927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3753" extrusionOk="0">
                    <a:moveTo>
                      <a:pt x="34" y="1"/>
                    </a:moveTo>
                    <a:cubicBezTo>
                      <a:pt x="17" y="1"/>
                      <a:pt x="0" y="12"/>
                      <a:pt x="0" y="35"/>
                    </a:cubicBezTo>
                    <a:lnTo>
                      <a:pt x="251" y="13730"/>
                    </a:lnTo>
                    <a:cubicBezTo>
                      <a:pt x="251" y="13741"/>
                      <a:pt x="263" y="13753"/>
                      <a:pt x="286" y="13753"/>
                    </a:cubicBezTo>
                    <a:cubicBezTo>
                      <a:pt x="297" y="13753"/>
                      <a:pt x="320" y="13741"/>
                      <a:pt x="320" y="13730"/>
                    </a:cubicBezTo>
                    <a:lnTo>
                      <a:pt x="69" y="35"/>
                    </a:lnTo>
                    <a:cubicBezTo>
                      <a:pt x="69" y="12"/>
                      <a:pt x="52" y="1"/>
                      <a:pt x="34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6"/>
              <p:cNvSpPr/>
              <p:nvPr/>
            </p:nvSpPr>
            <p:spPr>
              <a:xfrm>
                <a:off x="2927507" y="2204166"/>
                <a:ext cx="2236" cy="75953"/>
              </a:xfrm>
              <a:custGeom>
                <a:avLst/>
                <a:gdLst/>
                <a:ahLst/>
                <a:cxnLst/>
                <a:rect l="l" t="t" r="r" b="b"/>
                <a:pathLst>
                  <a:path w="70" h="2378" extrusionOk="0">
                    <a:moveTo>
                      <a:pt x="35" y="1"/>
                    </a:moveTo>
                    <a:cubicBezTo>
                      <a:pt x="18" y="1"/>
                      <a:pt x="1" y="9"/>
                      <a:pt x="1" y="26"/>
                    </a:cubicBezTo>
                    <a:lnTo>
                      <a:pt x="1" y="2343"/>
                    </a:lnTo>
                    <a:cubicBezTo>
                      <a:pt x="1" y="2354"/>
                      <a:pt x="12" y="2377"/>
                      <a:pt x="35" y="2377"/>
                    </a:cubicBezTo>
                    <a:cubicBezTo>
                      <a:pt x="46" y="2377"/>
                      <a:pt x="69" y="2354"/>
                      <a:pt x="69" y="2343"/>
                    </a:cubicBezTo>
                    <a:lnTo>
                      <a:pt x="69" y="26"/>
                    </a:lnTo>
                    <a:cubicBezTo>
                      <a:pt x="69" y="9"/>
                      <a:pt x="52" y="1"/>
                      <a:pt x="35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6"/>
              <p:cNvSpPr/>
              <p:nvPr/>
            </p:nvSpPr>
            <p:spPr>
              <a:xfrm>
                <a:off x="2781349" y="2172545"/>
                <a:ext cx="43758" cy="10974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3436" extrusionOk="0">
                    <a:moveTo>
                      <a:pt x="1244" y="1"/>
                    </a:moveTo>
                    <a:cubicBezTo>
                      <a:pt x="1222" y="12"/>
                      <a:pt x="1210" y="23"/>
                      <a:pt x="1222" y="35"/>
                    </a:cubicBezTo>
                    <a:cubicBezTo>
                      <a:pt x="1301" y="1267"/>
                      <a:pt x="868" y="2489"/>
                      <a:pt x="12" y="3379"/>
                    </a:cubicBezTo>
                    <a:cubicBezTo>
                      <a:pt x="0" y="3390"/>
                      <a:pt x="0" y="3413"/>
                      <a:pt x="12" y="3424"/>
                    </a:cubicBezTo>
                    <a:cubicBezTo>
                      <a:pt x="23" y="3424"/>
                      <a:pt x="35" y="3424"/>
                      <a:pt x="35" y="3436"/>
                    </a:cubicBezTo>
                    <a:cubicBezTo>
                      <a:pt x="46" y="3424"/>
                      <a:pt x="58" y="3424"/>
                      <a:pt x="58" y="3424"/>
                    </a:cubicBezTo>
                    <a:cubicBezTo>
                      <a:pt x="925" y="2511"/>
                      <a:pt x="1370" y="1290"/>
                      <a:pt x="1279" y="35"/>
                    </a:cubicBezTo>
                    <a:cubicBezTo>
                      <a:pt x="1279" y="12"/>
                      <a:pt x="1267" y="1"/>
                      <a:pt x="1244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6"/>
              <p:cNvSpPr/>
              <p:nvPr/>
            </p:nvSpPr>
            <p:spPr>
              <a:xfrm>
                <a:off x="3027033" y="2180945"/>
                <a:ext cx="42672" cy="91157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854" extrusionOk="0">
                    <a:moveTo>
                      <a:pt x="149" y="0"/>
                    </a:moveTo>
                    <a:cubicBezTo>
                      <a:pt x="126" y="0"/>
                      <a:pt x="114" y="12"/>
                      <a:pt x="114" y="23"/>
                    </a:cubicBezTo>
                    <a:cubicBezTo>
                      <a:pt x="57" y="457"/>
                      <a:pt x="0" y="1096"/>
                      <a:pt x="194" y="1678"/>
                    </a:cubicBezTo>
                    <a:cubicBezTo>
                      <a:pt x="377" y="2248"/>
                      <a:pt x="799" y="2705"/>
                      <a:pt x="1290" y="2853"/>
                    </a:cubicBezTo>
                    <a:lnTo>
                      <a:pt x="1301" y="2853"/>
                    </a:lnTo>
                    <a:cubicBezTo>
                      <a:pt x="1313" y="2853"/>
                      <a:pt x="1324" y="2853"/>
                      <a:pt x="1336" y="2830"/>
                    </a:cubicBezTo>
                    <a:cubicBezTo>
                      <a:pt x="1336" y="2819"/>
                      <a:pt x="1324" y="2796"/>
                      <a:pt x="1313" y="2796"/>
                    </a:cubicBezTo>
                    <a:cubicBezTo>
                      <a:pt x="833" y="2659"/>
                      <a:pt x="434" y="2237"/>
                      <a:pt x="251" y="1655"/>
                    </a:cubicBezTo>
                    <a:cubicBezTo>
                      <a:pt x="69" y="1073"/>
                      <a:pt x="114" y="457"/>
                      <a:pt x="171" y="34"/>
                    </a:cubicBezTo>
                    <a:cubicBezTo>
                      <a:pt x="183" y="12"/>
                      <a:pt x="160" y="0"/>
                      <a:pt x="149" y="0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6"/>
              <p:cNvSpPr/>
              <p:nvPr/>
            </p:nvSpPr>
            <p:spPr>
              <a:xfrm>
                <a:off x="2907832" y="2187845"/>
                <a:ext cx="21911" cy="882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763" extrusionOk="0">
                    <a:moveTo>
                      <a:pt x="35" y="1"/>
                    </a:moveTo>
                    <a:cubicBezTo>
                      <a:pt x="12" y="1"/>
                      <a:pt x="1" y="12"/>
                      <a:pt x="1" y="35"/>
                    </a:cubicBezTo>
                    <a:cubicBezTo>
                      <a:pt x="1" y="47"/>
                      <a:pt x="23" y="1131"/>
                      <a:pt x="126" y="1930"/>
                    </a:cubicBezTo>
                    <a:cubicBezTo>
                      <a:pt x="229" y="2763"/>
                      <a:pt x="640" y="2763"/>
                      <a:pt x="651" y="2763"/>
                    </a:cubicBezTo>
                    <a:cubicBezTo>
                      <a:pt x="662" y="2763"/>
                      <a:pt x="685" y="2751"/>
                      <a:pt x="685" y="2740"/>
                    </a:cubicBezTo>
                    <a:cubicBezTo>
                      <a:pt x="685" y="2717"/>
                      <a:pt x="674" y="2706"/>
                      <a:pt x="651" y="2706"/>
                    </a:cubicBezTo>
                    <a:cubicBezTo>
                      <a:pt x="651" y="2706"/>
                      <a:pt x="274" y="2694"/>
                      <a:pt x="183" y="1918"/>
                    </a:cubicBezTo>
                    <a:cubicBezTo>
                      <a:pt x="92" y="1119"/>
                      <a:pt x="69" y="47"/>
                      <a:pt x="69" y="35"/>
                    </a:cubicBezTo>
                    <a:cubicBezTo>
                      <a:pt x="69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6"/>
              <p:cNvSpPr/>
              <p:nvPr/>
            </p:nvSpPr>
            <p:spPr>
              <a:xfrm>
                <a:off x="2793550" y="1693154"/>
                <a:ext cx="229872" cy="64327"/>
              </a:xfrm>
              <a:custGeom>
                <a:avLst/>
                <a:gdLst/>
                <a:ahLst/>
                <a:cxnLst/>
                <a:rect l="l" t="t" r="r" b="b"/>
                <a:pathLst>
                  <a:path w="7197" h="2014" extrusionOk="0">
                    <a:moveTo>
                      <a:pt x="3285" y="1"/>
                    </a:moveTo>
                    <a:cubicBezTo>
                      <a:pt x="1" y="1"/>
                      <a:pt x="132" y="1292"/>
                      <a:pt x="132" y="1292"/>
                    </a:cubicBezTo>
                    <a:cubicBezTo>
                      <a:pt x="1050" y="1829"/>
                      <a:pt x="2494" y="2013"/>
                      <a:pt x="3827" y="2013"/>
                    </a:cubicBezTo>
                    <a:cubicBezTo>
                      <a:pt x="5611" y="2013"/>
                      <a:pt x="7196" y="1684"/>
                      <a:pt x="7059" y="1429"/>
                    </a:cubicBezTo>
                    <a:cubicBezTo>
                      <a:pt x="6820" y="973"/>
                      <a:pt x="6820" y="48"/>
                      <a:pt x="3499" y="3"/>
                    </a:cubicBezTo>
                    <a:cubicBezTo>
                      <a:pt x="3426" y="1"/>
                      <a:pt x="3355" y="1"/>
                      <a:pt x="3285" y="1"/>
                    </a:cubicBezTo>
                    <a:close/>
                  </a:path>
                </a:pathLst>
              </a:custGeom>
              <a:solidFill>
                <a:srgbClr val="F75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6"/>
              <p:cNvSpPr/>
              <p:nvPr/>
            </p:nvSpPr>
            <p:spPr>
              <a:xfrm>
                <a:off x="2763399" y="2142809"/>
                <a:ext cx="315056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9864" h="2588" extrusionOk="0">
                    <a:moveTo>
                      <a:pt x="8332" y="0"/>
                    </a:moveTo>
                    <a:cubicBezTo>
                      <a:pt x="5594" y="0"/>
                      <a:pt x="117" y="703"/>
                      <a:pt x="117" y="703"/>
                    </a:cubicBezTo>
                    <a:cubicBezTo>
                      <a:pt x="117" y="703"/>
                      <a:pt x="232" y="1297"/>
                      <a:pt x="95" y="1537"/>
                    </a:cubicBezTo>
                    <a:cubicBezTo>
                      <a:pt x="1" y="1696"/>
                      <a:pt x="1857" y="2587"/>
                      <a:pt x="4545" y="2587"/>
                    </a:cubicBezTo>
                    <a:cubicBezTo>
                      <a:pt x="6101" y="2587"/>
                      <a:pt x="7934" y="2289"/>
                      <a:pt x="9829" y="1377"/>
                    </a:cubicBezTo>
                    <a:cubicBezTo>
                      <a:pt x="9829" y="1377"/>
                      <a:pt x="9806" y="1137"/>
                      <a:pt x="9852" y="293"/>
                    </a:cubicBezTo>
                    <a:cubicBezTo>
                      <a:pt x="9863" y="80"/>
                      <a:pt x="9252" y="0"/>
                      <a:pt x="8332" y="0"/>
                    </a:cubicBezTo>
                    <a:close/>
                  </a:path>
                </a:pathLst>
              </a:custGeom>
              <a:solidFill>
                <a:srgbClr val="F75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6"/>
              <p:cNvSpPr/>
              <p:nvPr/>
            </p:nvSpPr>
            <p:spPr>
              <a:xfrm>
                <a:off x="2511263" y="1660032"/>
                <a:ext cx="694408" cy="681855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1348" extrusionOk="0">
                    <a:moveTo>
                      <a:pt x="1508" y="0"/>
                    </a:moveTo>
                    <a:cubicBezTo>
                      <a:pt x="1489" y="0"/>
                      <a:pt x="1469" y="4"/>
                      <a:pt x="1449" y="13"/>
                    </a:cubicBezTo>
                    <a:cubicBezTo>
                      <a:pt x="1210" y="127"/>
                      <a:pt x="1518" y="1713"/>
                      <a:pt x="1518" y="1713"/>
                    </a:cubicBezTo>
                    <a:cubicBezTo>
                      <a:pt x="1518" y="1713"/>
                      <a:pt x="1125" y="246"/>
                      <a:pt x="851" y="246"/>
                    </a:cubicBezTo>
                    <a:cubicBezTo>
                      <a:pt x="841" y="246"/>
                      <a:pt x="831" y="248"/>
                      <a:pt x="822" y="252"/>
                    </a:cubicBezTo>
                    <a:cubicBezTo>
                      <a:pt x="548" y="355"/>
                      <a:pt x="1027" y="1839"/>
                      <a:pt x="1027" y="1839"/>
                    </a:cubicBezTo>
                    <a:cubicBezTo>
                      <a:pt x="1027" y="1839"/>
                      <a:pt x="594" y="757"/>
                      <a:pt x="316" y="757"/>
                    </a:cubicBezTo>
                    <a:cubicBezTo>
                      <a:pt x="302" y="757"/>
                      <a:pt x="288" y="760"/>
                      <a:pt x="274" y="766"/>
                    </a:cubicBezTo>
                    <a:cubicBezTo>
                      <a:pt x="0" y="891"/>
                      <a:pt x="548" y="2946"/>
                      <a:pt x="845" y="3550"/>
                    </a:cubicBezTo>
                    <a:cubicBezTo>
                      <a:pt x="845" y="3550"/>
                      <a:pt x="571" y="10443"/>
                      <a:pt x="2979" y="11824"/>
                    </a:cubicBezTo>
                    <a:cubicBezTo>
                      <a:pt x="3264" y="11987"/>
                      <a:pt x="3554" y="12059"/>
                      <a:pt x="3845" y="12059"/>
                    </a:cubicBezTo>
                    <a:cubicBezTo>
                      <a:pt x="6023" y="12059"/>
                      <a:pt x="8217" y="8036"/>
                      <a:pt x="8217" y="8035"/>
                    </a:cubicBezTo>
                    <a:lnTo>
                      <a:pt x="8217" y="8035"/>
                    </a:lnTo>
                    <a:lnTo>
                      <a:pt x="7932" y="16104"/>
                    </a:lnTo>
                    <a:cubicBezTo>
                      <a:pt x="7932" y="16104"/>
                      <a:pt x="9506" y="16939"/>
                      <a:pt x="12185" y="16939"/>
                    </a:cubicBezTo>
                    <a:cubicBezTo>
                      <a:pt x="13731" y="16939"/>
                      <a:pt x="15645" y="16661"/>
                      <a:pt x="17837" y="15784"/>
                    </a:cubicBezTo>
                    <a:lnTo>
                      <a:pt x="17369" y="7294"/>
                    </a:lnTo>
                    <a:lnTo>
                      <a:pt x="17369" y="7294"/>
                    </a:lnTo>
                    <a:cubicBezTo>
                      <a:pt x="17370" y="7294"/>
                      <a:pt x="18442" y="11231"/>
                      <a:pt x="18682" y="12315"/>
                    </a:cubicBezTo>
                    <a:cubicBezTo>
                      <a:pt x="18921" y="13399"/>
                      <a:pt x="19150" y="17884"/>
                      <a:pt x="19150" y="17884"/>
                    </a:cubicBezTo>
                    <a:cubicBezTo>
                      <a:pt x="19150" y="17884"/>
                      <a:pt x="18385" y="19219"/>
                      <a:pt x="18602" y="19562"/>
                    </a:cubicBezTo>
                    <a:cubicBezTo>
                      <a:pt x="18641" y="19626"/>
                      <a:pt x="18687" y="19652"/>
                      <a:pt x="18735" y="19652"/>
                    </a:cubicBezTo>
                    <a:cubicBezTo>
                      <a:pt x="18954" y="19652"/>
                      <a:pt x="19229" y="19117"/>
                      <a:pt x="19230" y="19117"/>
                    </a:cubicBezTo>
                    <a:lnTo>
                      <a:pt x="19230" y="19117"/>
                    </a:lnTo>
                    <a:cubicBezTo>
                      <a:pt x="19230" y="19117"/>
                      <a:pt x="18887" y="21079"/>
                      <a:pt x="19230" y="21079"/>
                    </a:cubicBezTo>
                    <a:cubicBezTo>
                      <a:pt x="19231" y="21079"/>
                      <a:pt x="19232" y="21079"/>
                      <a:pt x="19233" y="21079"/>
                    </a:cubicBezTo>
                    <a:cubicBezTo>
                      <a:pt x="19574" y="21079"/>
                      <a:pt x="19800" y="19574"/>
                      <a:pt x="19800" y="19573"/>
                    </a:cubicBezTo>
                    <a:lnTo>
                      <a:pt x="19800" y="19573"/>
                    </a:lnTo>
                    <a:cubicBezTo>
                      <a:pt x="19800" y="19574"/>
                      <a:pt x="19747" y="21348"/>
                      <a:pt x="20147" y="21348"/>
                    </a:cubicBezTo>
                    <a:cubicBezTo>
                      <a:pt x="20160" y="21348"/>
                      <a:pt x="20174" y="21346"/>
                      <a:pt x="20188" y="21342"/>
                    </a:cubicBezTo>
                    <a:cubicBezTo>
                      <a:pt x="20451" y="21262"/>
                      <a:pt x="20337" y="19654"/>
                      <a:pt x="20337" y="19653"/>
                    </a:cubicBezTo>
                    <a:lnTo>
                      <a:pt x="20337" y="19653"/>
                    </a:lnTo>
                    <a:cubicBezTo>
                      <a:pt x="20337" y="19654"/>
                      <a:pt x="20566" y="21184"/>
                      <a:pt x="20833" y="21184"/>
                    </a:cubicBezTo>
                    <a:cubicBezTo>
                      <a:pt x="20839" y="21184"/>
                      <a:pt x="20844" y="21184"/>
                      <a:pt x="20850" y="21182"/>
                    </a:cubicBezTo>
                    <a:cubicBezTo>
                      <a:pt x="21124" y="21114"/>
                      <a:pt x="20839" y="19585"/>
                      <a:pt x="20839" y="19584"/>
                    </a:cubicBezTo>
                    <a:lnTo>
                      <a:pt x="20839" y="19584"/>
                    </a:lnTo>
                    <a:cubicBezTo>
                      <a:pt x="20839" y="19585"/>
                      <a:pt x="21147" y="20742"/>
                      <a:pt x="21425" y="20742"/>
                    </a:cubicBezTo>
                    <a:cubicBezTo>
                      <a:pt x="21435" y="20742"/>
                      <a:pt x="21445" y="20740"/>
                      <a:pt x="21455" y="20737"/>
                    </a:cubicBezTo>
                    <a:cubicBezTo>
                      <a:pt x="21740" y="20646"/>
                      <a:pt x="21421" y="18820"/>
                      <a:pt x="21227" y="17964"/>
                    </a:cubicBezTo>
                    <a:cubicBezTo>
                      <a:pt x="21227" y="17964"/>
                      <a:pt x="21466" y="13502"/>
                      <a:pt x="20793" y="10352"/>
                    </a:cubicBezTo>
                    <a:cubicBezTo>
                      <a:pt x="19812" y="5764"/>
                      <a:pt x="18670" y="4361"/>
                      <a:pt x="18088" y="3744"/>
                    </a:cubicBezTo>
                    <a:cubicBezTo>
                      <a:pt x="17267" y="2877"/>
                      <a:pt x="15486" y="2455"/>
                      <a:pt x="15486" y="2455"/>
                    </a:cubicBezTo>
                    <a:lnTo>
                      <a:pt x="14106" y="2295"/>
                    </a:lnTo>
                    <a:lnTo>
                      <a:pt x="14185" y="469"/>
                    </a:lnTo>
                    <a:lnTo>
                      <a:pt x="11001" y="549"/>
                    </a:lnTo>
                    <a:lnTo>
                      <a:pt x="10864" y="2215"/>
                    </a:lnTo>
                    <a:cubicBezTo>
                      <a:pt x="10864" y="2215"/>
                      <a:pt x="9472" y="2443"/>
                      <a:pt x="9472" y="2489"/>
                    </a:cubicBezTo>
                    <a:cubicBezTo>
                      <a:pt x="9472" y="2489"/>
                      <a:pt x="7715" y="2843"/>
                      <a:pt x="6767" y="4155"/>
                    </a:cubicBezTo>
                    <a:cubicBezTo>
                      <a:pt x="5923" y="5331"/>
                      <a:pt x="5147" y="6552"/>
                      <a:pt x="4439" y="7819"/>
                    </a:cubicBezTo>
                    <a:lnTo>
                      <a:pt x="2910" y="3322"/>
                    </a:lnTo>
                    <a:cubicBezTo>
                      <a:pt x="2910" y="3322"/>
                      <a:pt x="3504" y="1896"/>
                      <a:pt x="3241" y="1576"/>
                    </a:cubicBezTo>
                    <a:cubicBezTo>
                      <a:pt x="3199" y="1525"/>
                      <a:pt x="3156" y="1504"/>
                      <a:pt x="3114" y="1504"/>
                    </a:cubicBezTo>
                    <a:cubicBezTo>
                      <a:pt x="2888" y="1504"/>
                      <a:pt x="2670" y="2101"/>
                      <a:pt x="2670" y="2101"/>
                    </a:cubicBezTo>
                    <a:cubicBezTo>
                      <a:pt x="2670" y="2101"/>
                      <a:pt x="2771" y="149"/>
                      <a:pt x="2440" y="149"/>
                    </a:cubicBezTo>
                    <a:cubicBezTo>
                      <a:pt x="2437" y="149"/>
                      <a:pt x="2434" y="149"/>
                      <a:pt x="2431" y="150"/>
                    </a:cubicBezTo>
                    <a:cubicBezTo>
                      <a:pt x="2100" y="195"/>
                      <a:pt x="2054" y="1724"/>
                      <a:pt x="2054" y="1724"/>
                    </a:cubicBezTo>
                    <a:cubicBezTo>
                      <a:pt x="2054" y="1724"/>
                      <a:pt x="1898" y="0"/>
                      <a:pt x="1508" y="0"/>
                    </a:cubicBezTo>
                    <a:close/>
                  </a:path>
                </a:pathLst>
              </a:custGeom>
              <a:solidFill>
                <a:srgbClr val="FFA7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6"/>
              <p:cNvSpPr/>
              <p:nvPr/>
            </p:nvSpPr>
            <p:spPr>
              <a:xfrm>
                <a:off x="2858612" y="1679739"/>
                <a:ext cx="105019" cy="4580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1434" extrusionOk="0">
                    <a:moveTo>
                      <a:pt x="3288" y="0"/>
                    </a:moveTo>
                    <a:lnTo>
                      <a:pt x="104" y="80"/>
                    </a:lnTo>
                    <a:lnTo>
                      <a:pt x="1" y="1416"/>
                    </a:lnTo>
                    <a:cubicBezTo>
                      <a:pt x="197" y="1426"/>
                      <a:pt x="417" y="1433"/>
                      <a:pt x="653" y="1433"/>
                    </a:cubicBezTo>
                    <a:cubicBezTo>
                      <a:pt x="1416" y="1433"/>
                      <a:pt x="2353" y="1360"/>
                      <a:pt x="3242" y="1107"/>
                    </a:cubicBezTo>
                    <a:lnTo>
                      <a:pt x="3288" y="0"/>
                    </a:lnTo>
                    <a:close/>
                  </a:path>
                </a:pathLst>
              </a:custGeom>
              <a:solidFill>
                <a:srgbClr val="EF9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6"/>
              <p:cNvSpPr/>
              <p:nvPr/>
            </p:nvSpPr>
            <p:spPr>
              <a:xfrm>
                <a:off x="2536048" y="1711807"/>
                <a:ext cx="50306" cy="26638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834" fill="none" extrusionOk="0">
                    <a:moveTo>
                      <a:pt x="0" y="834"/>
                    </a:moveTo>
                    <a:cubicBezTo>
                      <a:pt x="0" y="834"/>
                      <a:pt x="822" y="1"/>
                      <a:pt x="1575" y="434"/>
                    </a:cubicBezTo>
                  </a:path>
                </a:pathLst>
              </a:custGeom>
              <a:noFill/>
              <a:ln w="1700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6"/>
              <p:cNvSpPr/>
              <p:nvPr/>
            </p:nvSpPr>
            <p:spPr>
              <a:xfrm>
                <a:off x="2730309" y="1732153"/>
                <a:ext cx="371111" cy="473606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14828" extrusionOk="0">
                    <a:moveTo>
                      <a:pt x="3565" y="1"/>
                    </a:moveTo>
                    <a:cubicBezTo>
                      <a:pt x="3147" y="1"/>
                      <a:pt x="2076" y="37"/>
                      <a:pt x="1792" y="402"/>
                    </a:cubicBezTo>
                    <a:cubicBezTo>
                      <a:pt x="1690" y="539"/>
                      <a:pt x="1519" y="4054"/>
                      <a:pt x="1519" y="4054"/>
                    </a:cubicBezTo>
                    <a:cubicBezTo>
                      <a:pt x="1519" y="4054"/>
                      <a:pt x="115" y="8722"/>
                      <a:pt x="92" y="10045"/>
                    </a:cubicBezTo>
                    <a:cubicBezTo>
                      <a:pt x="1" y="13469"/>
                      <a:pt x="1450" y="13994"/>
                      <a:pt x="1450" y="13994"/>
                    </a:cubicBezTo>
                    <a:cubicBezTo>
                      <a:pt x="1450" y="13994"/>
                      <a:pt x="3179" y="14828"/>
                      <a:pt x="5705" y="14828"/>
                    </a:cubicBezTo>
                    <a:cubicBezTo>
                      <a:pt x="7242" y="14828"/>
                      <a:pt x="9074" y="14519"/>
                      <a:pt x="10991" y="13526"/>
                    </a:cubicBezTo>
                    <a:cubicBezTo>
                      <a:pt x="10991" y="13526"/>
                      <a:pt x="11618" y="11529"/>
                      <a:pt x="11390" y="9703"/>
                    </a:cubicBezTo>
                    <a:cubicBezTo>
                      <a:pt x="11162" y="7877"/>
                      <a:pt x="10511" y="5036"/>
                      <a:pt x="10511" y="5036"/>
                    </a:cubicBezTo>
                    <a:cubicBezTo>
                      <a:pt x="10511" y="5036"/>
                      <a:pt x="9507" y="1087"/>
                      <a:pt x="9051" y="254"/>
                    </a:cubicBezTo>
                    <a:lnTo>
                      <a:pt x="7567" y="71"/>
                    </a:lnTo>
                    <a:cubicBezTo>
                      <a:pt x="7567" y="71"/>
                      <a:pt x="6146" y="1353"/>
                      <a:pt x="5646" y="1353"/>
                    </a:cubicBezTo>
                    <a:cubicBezTo>
                      <a:pt x="5631" y="1353"/>
                      <a:pt x="5617" y="1352"/>
                      <a:pt x="5604" y="1349"/>
                    </a:cubicBezTo>
                    <a:cubicBezTo>
                      <a:pt x="5022" y="1258"/>
                      <a:pt x="3733" y="3"/>
                      <a:pt x="3733" y="3"/>
                    </a:cubicBezTo>
                    <a:cubicBezTo>
                      <a:pt x="3733" y="3"/>
                      <a:pt x="3669" y="1"/>
                      <a:pt x="3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6"/>
              <p:cNvSpPr/>
              <p:nvPr/>
            </p:nvSpPr>
            <p:spPr>
              <a:xfrm>
                <a:off x="2524007" y="1766329"/>
                <a:ext cx="93712" cy="48102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1506" extrusionOk="0">
                    <a:moveTo>
                      <a:pt x="2520" y="1"/>
                    </a:moveTo>
                    <a:cubicBezTo>
                      <a:pt x="1887" y="1"/>
                      <a:pt x="168" y="275"/>
                      <a:pt x="80" y="508"/>
                    </a:cubicBezTo>
                    <a:cubicBezTo>
                      <a:pt x="0" y="736"/>
                      <a:pt x="274" y="1147"/>
                      <a:pt x="252" y="1443"/>
                    </a:cubicBezTo>
                    <a:cubicBezTo>
                      <a:pt x="250" y="1487"/>
                      <a:pt x="311" y="1506"/>
                      <a:pt x="417" y="1506"/>
                    </a:cubicBezTo>
                    <a:cubicBezTo>
                      <a:pt x="1000" y="1506"/>
                      <a:pt x="2922" y="941"/>
                      <a:pt x="2922" y="941"/>
                    </a:cubicBezTo>
                    <a:cubicBezTo>
                      <a:pt x="2922" y="941"/>
                      <a:pt x="2933" y="154"/>
                      <a:pt x="2739" y="28"/>
                    </a:cubicBezTo>
                    <a:cubicBezTo>
                      <a:pt x="2710" y="9"/>
                      <a:pt x="2632" y="1"/>
                      <a:pt x="2520" y="1"/>
                    </a:cubicBezTo>
                    <a:close/>
                  </a:path>
                </a:pathLst>
              </a:custGeom>
              <a:solidFill>
                <a:srgbClr val="F75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56"/>
              <p:cNvSpPr/>
              <p:nvPr/>
            </p:nvSpPr>
            <p:spPr>
              <a:xfrm>
                <a:off x="2516724" y="1736593"/>
                <a:ext cx="286885" cy="313906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9828" extrusionOk="0">
                    <a:moveTo>
                      <a:pt x="8982" y="1"/>
                    </a:moveTo>
                    <a:cubicBezTo>
                      <a:pt x="7852" y="149"/>
                      <a:pt x="6870" y="822"/>
                      <a:pt x="6334" y="1815"/>
                    </a:cubicBezTo>
                    <a:cubicBezTo>
                      <a:pt x="5410" y="3504"/>
                      <a:pt x="4577" y="4862"/>
                      <a:pt x="4577" y="4862"/>
                    </a:cubicBezTo>
                    <a:cubicBezTo>
                      <a:pt x="4577" y="4862"/>
                      <a:pt x="3766" y="1484"/>
                      <a:pt x="3162" y="1484"/>
                    </a:cubicBezTo>
                    <a:cubicBezTo>
                      <a:pt x="3158" y="1484"/>
                      <a:pt x="3154" y="1484"/>
                      <a:pt x="3150" y="1484"/>
                    </a:cubicBezTo>
                    <a:cubicBezTo>
                      <a:pt x="3137" y="1477"/>
                      <a:pt x="3113" y="1474"/>
                      <a:pt x="3079" y="1474"/>
                    </a:cubicBezTo>
                    <a:cubicBezTo>
                      <a:pt x="2619" y="1474"/>
                      <a:pt x="343" y="2078"/>
                      <a:pt x="343" y="2078"/>
                    </a:cubicBezTo>
                    <a:cubicBezTo>
                      <a:pt x="343" y="2078"/>
                      <a:pt x="0" y="2386"/>
                      <a:pt x="286" y="3984"/>
                    </a:cubicBezTo>
                    <a:cubicBezTo>
                      <a:pt x="582" y="5581"/>
                      <a:pt x="1164" y="9758"/>
                      <a:pt x="3481" y="9827"/>
                    </a:cubicBezTo>
                    <a:cubicBezTo>
                      <a:pt x="3499" y="9827"/>
                      <a:pt x="3517" y="9827"/>
                      <a:pt x="3535" y="9827"/>
                    </a:cubicBezTo>
                    <a:cubicBezTo>
                      <a:pt x="5818" y="9827"/>
                      <a:pt x="7818" y="6255"/>
                      <a:pt x="7818" y="6255"/>
                    </a:cubicBezTo>
                    <a:lnTo>
                      <a:pt x="89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6"/>
              <p:cNvSpPr/>
              <p:nvPr/>
            </p:nvSpPr>
            <p:spPr>
              <a:xfrm>
                <a:off x="3106501" y="2205635"/>
                <a:ext cx="92594" cy="37657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179" extrusionOk="0">
                    <a:moveTo>
                      <a:pt x="1842" y="0"/>
                    </a:moveTo>
                    <a:cubicBezTo>
                      <a:pt x="1061" y="0"/>
                      <a:pt x="91" y="72"/>
                      <a:pt x="91" y="72"/>
                    </a:cubicBezTo>
                    <a:cubicBezTo>
                      <a:pt x="91" y="72"/>
                      <a:pt x="0" y="676"/>
                      <a:pt x="160" y="836"/>
                    </a:cubicBezTo>
                    <a:cubicBezTo>
                      <a:pt x="278" y="963"/>
                      <a:pt x="1578" y="1178"/>
                      <a:pt x="2301" y="1178"/>
                    </a:cubicBezTo>
                    <a:cubicBezTo>
                      <a:pt x="2553" y="1178"/>
                      <a:pt x="2735" y="1152"/>
                      <a:pt x="2773" y="1087"/>
                    </a:cubicBezTo>
                    <a:cubicBezTo>
                      <a:pt x="2899" y="893"/>
                      <a:pt x="2728" y="425"/>
                      <a:pt x="2808" y="152"/>
                    </a:cubicBezTo>
                    <a:cubicBezTo>
                      <a:pt x="2836" y="35"/>
                      <a:pt x="2384" y="0"/>
                      <a:pt x="1842" y="0"/>
                    </a:cubicBezTo>
                    <a:close/>
                  </a:path>
                </a:pathLst>
              </a:custGeom>
              <a:solidFill>
                <a:srgbClr val="F75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6"/>
              <p:cNvSpPr/>
              <p:nvPr/>
            </p:nvSpPr>
            <p:spPr>
              <a:xfrm>
                <a:off x="3019368" y="1740234"/>
                <a:ext cx="206716" cy="478876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4993" extrusionOk="0">
                    <a:moveTo>
                      <a:pt x="1" y="1"/>
                    </a:moveTo>
                    <a:lnTo>
                      <a:pt x="914" y="3367"/>
                    </a:lnTo>
                    <a:lnTo>
                      <a:pt x="2306" y="9541"/>
                    </a:lnTo>
                    <a:cubicBezTo>
                      <a:pt x="2306" y="9541"/>
                      <a:pt x="2237" y="10089"/>
                      <a:pt x="2352" y="11527"/>
                    </a:cubicBezTo>
                    <a:cubicBezTo>
                      <a:pt x="2466" y="12954"/>
                      <a:pt x="2420" y="14198"/>
                      <a:pt x="2831" y="14631"/>
                    </a:cubicBezTo>
                    <a:cubicBezTo>
                      <a:pt x="3130" y="14947"/>
                      <a:pt x="4256" y="14993"/>
                      <a:pt x="4886" y="14993"/>
                    </a:cubicBezTo>
                    <a:cubicBezTo>
                      <a:pt x="5144" y="14993"/>
                      <a:pt x="5319" y="14985"/>
                      <a:pt x="5319" y="14985"/>
                    </a:cubicBezTo>
                    <a:cubicBezTo>
                      <a:pt x="6003" y="14905"/>
                      <a:pt x="6471" y="14220"/>
                      <a:pt x="6026" y="10740"/>
                    </a:cubicBezTo>
                    <a:cubicBezTo>
                      <a:pt x="5627" y="7647"/>
                      <a:pt x="4451" y="4554"/>
                      <a:pt x="3219" y="2477"/>
                    </a:cubicBezTo>
                    <a:cubicBezTo>
                      <a:pt x="2078" y="54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56"/>
              <p:cNvSpPr/>
              <p:nvPr/>
            </p:nvSpPr>
            <p:spPr>
              <a:xfrm>
                <a:off x="2797766" y="1728640"/>
                <a:ext cx="221280" cy="54649"/>
              </a:xfrm>
              <a:custGeom>
                <a:avLst/>
                <a:gdLst/>
                <a:ahLst/>
                <a:cxnLst/>
                <a:rect l="l" t="t" r="r" b="b"/>
                <a:pathLst>
                  <a:path w="6928" h="1711" extrusionOk="0">
                    <a:moveTo>
                      <a:pt x="1110" y="0"/>
                    </a:moveTo>
                    <a:cubicBezTo>
                      <a:pt x="776" y="0"/>
                      <a:pt x="349" y="36"/>
                      <a:pt x="0" y="181"/>
                    </a:cubicBezTo>
                    <a:cubicBezTo>
                      <a:pt x="0" y="181"/>
                      <a:pt x="285" y="1106"/>
                      <a:pt x="3424" y="1710"/>
                    </a:cubicBezTo>
                    <a:cubicBezTo>
                      <a:pt x="3424" y="1710"/>
                      <a:pt x="6437" y="1311"/>
                      <a:pt x="6927" y="307"/>
                    </a:cubicBezTo>
                    <a:cubicBezTo>
                      <a:pt x="6609" y="144"/>
                      <a:pt x="6262" y="58"/>
                      <a:pt x="5915" y="58"/>
                    </a:cubicBezTo>
                    <a:cubicBezTo>
                      <a:pt x="5726" y="58"/>
                      <a:pt x="5537" y="83"/>
                      <a:pt x="5352" y="136"/>
                    </a:cubicBezTo>
                    <a:cubicBezTo>
                      <a:pt x="5352" y="136"/>
                      <a:pt x="4417" y="1117"/>
                      <a:pt x="3504" y="1345"/>
                    </a:cubicBezTo>
                    <a:cubicBezTo>
                      <a:pt x="3504" y="1345"/>
                      <a:pt x="2180" y="718"/>
                      <a:pt x="1666" y="33"/>
                    </a:cubicBezTo>
                    <a:cubicBezTo>
                      <a:pt x="1666" y="33"/>
                      <a:pt x="1431" y="0"/>
                      <a:pt x="1110" y="0"/>
                    </a:cubicBezTo>
                    <a:close/>
                  </a:path>
                </a:pathLst>
              </a:custGeom>
              <a:solidFill>
                <a:srgbClr val="F75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56"/>
              <p:cNvSpPr/>
              <p:nvPr/>
            </p:nvSpPr>
            <p:spPr>
              <a:xfrm>
                <a:off x="2783170" y="2014760"/>
                <a:ext cx="234056" cy="133701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4186" extrusionOk="0">
                    <a:moveTo>
                      <a:pt x="2410" y="0"/>
                    </a:moveTo>
                    <a:cubicBezTo>
                      <a:pt x="1607" y="0"/>
                      <a:pt x="1005" y="11"/>
                      <a:pt x="1005" y="11"/>
                    </a:cubicBezTo>
                    <a:cubicBezTo>
                      <a:pt x="959" y="1494"/>
                      <a:pt x="46" y="1951"/>
                      <a:pt x="46" y="1951"/>
                    </a:cubicBezTo>
                    <a:lnTo>
                      <a:pt x="1" y="3457"/>
                    </a:lnTo>
                    <a:cubicBezTo>
                      <a:pt x="1435" y="4010"/>
                      <a:pt x="2796" y="4186"/>
                      <a:pt x="3945" y="4186"/>
                    </a:cubicBezTo>
                    <a:cubicBezTo>
                      <a:pt x="5951" y="4186"/>
                      <a:pt x="7316" y="3651"/>
                      <a:pt x="7316" y="3651"/>
                    </a:cubicBezTo>
                    <a:cubicBezTo>
                      <a:pt x="7293" y="3423"/>
                      <a:pt x="7327" y="2190"/>
                      <a:pt x="7327" y="2190"/>
                    </a:cubicBezTo>
                    <a:cubicBezTo>
                      <a:pt x="6277" y="1574"/>
                      <a:pt x="6152" y="159"/>
                      <a:pt x="6152" y="159"/>
                    </a:cubicBezTo>
                    <a:cubicBezTo>
                      <a:pt x="5459" y="26"/>
                      <a:pt x="3682" y="0"/>
                      <a:pt x="2410" y="0"/>
                    </a:cubicBezTo>
                    <a:close/>
                  </a:path>
                </a:pathLst>
              </a:custGeom>
              <a:solidFill>
                <a:srgbClr val="F75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56"/>
              <p:cNvSpPr/>
              <p:nvPr/>
            </p:nvSpPr>
            <p:spPr>
              <a:xfrm>
                <a:off x="2834945" y="1712191"/>
                <a:ext cx="142548" cy="60878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906" extrusionOk="0">
                    <a:moveTo>
                      <a:pt x="23" y="0"/>
                    </a:moveTo>
                    <a:cubicBezTo>
                      <a:pt x="11" y="12"/>
                      <a:pt x="0" y="34"/>
                      <a:pt x="11" y="57"/>
                    </a:cubicBezTo>
                    <a:cubicBezTo>
                      <a:pt x="23" y="69"/>
                      <a:pt x="673" y="1141"/>
                      <a:pt x="2317" y="1895"/>
                    </a:cubicBezTo>
                    <a:lnTo>
                      <a:pt x="2340" y="1895"/>
                    </a:lnTo>
                    <a:lnTo>
                      <a:pt x="2340" y="1906"/>
                    </a:lnTo>
                    <a:cubicBezTo>
                      <a:pt x="2351" y="1906"/>
                      <a:pt x="3561" y="1609"/>
                      <a:pt x="4451" y="297"/>
                    </a:cubicBezTo>
                    <a:cubicBezTo>
                      <a:pt x="4462" y="285"/>
                      <a:pt x="4462" y="263"/>
                      <a:pt x="4439" y="251"/>
                    </a:cubicBezTo>
                    <a:cubicBezTo>
                      <a:pt x="4435" y="246"/>
                      <a:pt x="4428" y="244"/>
                      <a:pt x="4421" y="244"/>
                    </a:cubicBezTo>
                    <a:cubicBezTo>
                      <a:pt x="4411" y="244"/>
                      <a:pt x="4400" y="249"/>
                      <a:pt x="4394" y="263"/>
                    </a:cubicBezTo>
                    <a:cubicBezTo>
                      <a:pt x="3903" y="993"/>
                      <a:pt x="3184" y="1552"/>
                      <a:pt x="2340" y="1826"/>
                    </a:cubicBezTo>
                    <a:cubicBezTo>
                      <a:pt x="719" y="1073"/>
                      <a:pt x="80" y="23"/>
                      <a:pt x="80" y="23"/>
                    </a:cubicBezTo>
                    <a:cubicBezTo>
                      <a:pt x="69" y="0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C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56"/>
              <p:cNvSpPr/>
              <p:nvPr/>
            </p:nvSpPr>
            <p:spPr>
              <a:xfrm>
                <a:off x="2864106" y="1771983"/>
                <a:ext cx="29672" cy="8237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579" extrusionOk="0">
                    <a:moveTo>
                      <a:pt x="879" y="1"/>
                    </a:moveTo>
                    <a:cubicBezTo>
                      <a:pt x="871" y="1"/>
                      <a:pt x="863" y="4"/>
                      <a:pt x="856" y="11"/>
                    </a:cubicBezTo>
                    <a:cubicBezTo>
                      <a:pt x="856" y="11"/>
                      <a:pt x="365" y="445"/>
                      <a:pt x="502" y="1038"/>
                    </a:cubicBezTo>
                    <a:cubicBezTo>
                      <a:pt x="639" y="1586"/>
                      <a:pt x="445" y="2157"/>
                      <a:pt x="23" y="2522"/>
                    </a:cubicBezTo>
                    <a:cubicBezTo>
                      <a:pt x="0" y="2533"/>
                      <a:pt x="0" y="2556"/>
                      <a:pt x="23" y="2567"/>
                    </a:cubicBezTo>
                    <a:cubicBezTo>
                      <a:pt x="23" y="2579"/>
                      <a:pt x="34" y="2579"/>
                      <a:pt x="46" y="2579"/>
                    </a:cubicBezTo>
                    <a:cubicBezTo>
                      <a:pt x="46" y="2579"/>
                      <a:pt x="57" y="2579"/>
                      <a:pt x="69" y="2567"/>
                    </a:cubicBezTo>
                    <a:cubicBezTo>
                      <a:pt x="514" y="2191"/>
                      <a:pt x="708" y="1597"/>
                      <a:pt x="571" y="1027"/>
                    </a:cubicBezTo>
                    <a:cubicBezTo>
                      <a:pt x="445" y="468"/>
                      <a:pt x="902" y="68"/>
                      <a:pt x="902" y="68"/>
                    </a:cubicBezTo>
                    <a:cubicBezTo>
                      <a:pt x="928" y="41"/>
                      <a:pt x="906" y="1"/>
                      <a:pt x="8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56"/>
              <p:cNvSpPr/>
              <p:nvPr/>
            </p:nvSpPr>
            <p:spPr>
              <a:xfrm>
                <a:off x="2921311" y="1773165"/>
                <a:ext cx="26638" cy="9470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965" extrusionOk="0">
                    <a:moveTo>
                      <a:pt x="114" y="1"/>
                    </a:moveTo>
                    <a:cubicBezTo>
                      <a:pt x="89" y="1"/>
                      <a:pt x="57" y="30"/>
                      <a:pt x="81" y="54"/>
                    </a:cubicBezTo>
                    <a:cubicBezTo>
                      <a:pt x="263" y="385"/>
                      <a:pt x="297" y="784"/>
                      <a:pt x="195" y="1150"/>
                    </a:cubicBezTo>
                    <a:cubicBezTo>
                      <a:pt x="1" y="1857"/>
                      <a:pt x="240" y="2610"/>
                      <a:pt x="777" y="2964"/>
                    </a:cubicBezTo>
                    <a:lnTo>
                      <a:pt x="800" y="2964"/>
                    </a:lnTo>
                    <a:cubicBezTo>
                      <a:pt x="811" y="2964"/>
                      <a:pt x="822" y="2953"/>
                      <a:pt x="822" y="2941"/>
                    </a:cubicBezTo>
                    <a:cubicBezTo>
                      <a:pt x="834" y="2930"/>
                      <a:pt x="834" y="2907"/>
                      <a:pt x="811" y="2896"/>
                    </a:cubicBezTo>
                    <a:cubicBezTo>
                      <a:pt x="309" y="2553"/>
                      <a:pt x="81" y="1846"/>
                      <a:pt x="263" y="1161"/>
                    </a:cubicBezTo>
                    <a:cubicBezTo>
                      <a:pt x="377" y="773"/>
                      <a:pt x="332" y="362"/>
                      <a:pt x="138" y="20"/>
                    </a:cubicBezTo>
                    <a:cubicBezTo>
                      <a:pt x="134" y="6"/>
                      <a:pt x="125" y="1"/>
                      <a:pt x="1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56"/>
              <p:cNvSpPr/>
              <p:nvPr/>
            </p:nvSpPr>
            <p:spPr>
              <a:xfrm>
                <a:off x="2748898" y="1856880"/>
                <a:ext cx="20442" cy="10866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402" extrusionOk="0">
                    <a:moveTo>
                      <a:pt x="617" y="1"/>
                    </a:moveTo>
                    <a:cubicBezTo>
                      <a:pt x="594" y="1"/>
                      <a:pt x="571" y="12"/>
                      <a:pt x="571" y="35"/>
                    </a:cubicBezTo>
                    <a:cubicBezTo>
                      <a:pt x="503" y="366"/>
                      <a:pt x="446" y="674"/>
                      <a:pt x="400" y="937"/>
                    </a:cubicBezTo>
                    <a:cubicBezTo>
                      <a:pt x="218" y="2078"/>
                      <a:pt x="1" y="3390"/>
                      <a:pt x="1" y="3390"/>
                    </a:cubicBezTo>
                    <a:lnTo>
                      <a:pt x="69" y="3402"/>
                    </a:lnTo>
                    <a:cubicBezTo>
                      <a:pt x="69" y="3402"/>
                      <a:pt x="286" y="2078"/>
                      <a:pt x="469" y="948"/>
                    </a:cubicBezTo>
                    <a:cubicBezTo>
                      <a:pt x="514" y="685"/>
                      <a:pt x="571" y="377"/>
                      <a:pt x="640" y="46"/>
                    </a:cubicBezTo>
                    <a:cubicBezTo>
                      <a:pt x="640" y="24"/>
                      <a:pt x="628" y="12"/>
                      <a:pt x="617" y="1"/>
                    </a:cubicBezTo>
                    <a:close/>
                  </a:path>
                </a:pathLst>
              </a:custGeom>
              <a:solidFill>
                <a:srgbClr val="C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56"/>
              <p:cNvSpPr/>
              <p:nvPr/>
            </p:nvSpPr>
            <p:spPr>
              <a:xfrm>
                <a:off x="2641738" y="1876683"/>
                <a:ext cx="31014" cy="5276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652" extrusionOk="0">
                    <a:moveTo>
                      <a:pt x="929" y="1"/>
                    </a:moveTo>
                    <a:cubicBezTo>
                      <a:pt x="919" y="1"/>
                      <a:pt x="909" y="6"/>
                      <a:pt x="902" y="20"/>
                    </a:cubicBezTo>
                    <a:cubicBezTo>
                      <a:pt x="457" y="784"/>
                      <a:pt x="12" y="1595"/>
                      <a:pt x="12" y="1595"/>
                    </a:cubicBezTo>
                    <a:cubicBezTo>
                      <a:pt x="1" y="1618"/>
                      <a:pt x="1" y="1640"/>
                      <a:pt x="23" y="1652"/>
                    </a:cubicBezTo>
                    <a:lnTo>
                      <a:pt x="35" y="1652"/>
                    </a:lnTo>
                    <a:cubicBezTo>
                      <a:pt x="46" y="1652"/>
                      <a:pt x="58" y="1640"/>
                      <a:pt x="69" y="1629"/>
                    </a:cubicBezTo>
                    <a:cubicBezTo>
                      <a:pt x="80" y="1618"/>
                      <a:pt x="514" y="819"/>
                      <a:pt x="959" y="54"/>
                    </a:cubicBezTo>
                    <a:cubicBezTo>
                      <a:pt x="971" y="31"/>
                      <a:pt x="971" y="20"/>
                      <a:pt x="948" y="8"/>
                    </a:cubicBezTo>
                    <a:cubicBezTo>
                      <a:pt x="943" y="4"/>
                      <a:pt x="936" y="1"/>
                      <a:pt x="929" y="1"/>
                    </a:cubicBezTo>
                    <a:close/>
                  </a:path>
                </a:pathLst>
              </a:custGeom>
              <a:solidFill>
                <a:srgbClr val="C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56"/>
              <p:cNvSpPr/>
              <p:nvPr/>
            </p:nvSpPr>
            <p:spPr>
              <a:xfrm>
                <a:off x="3041981" y="1877673"/>
                <a:ext cx="53244" cy="2227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6974" extrusionOk="0">
                    <a:moveTo>
                      <a:pt x="34" y="0"/>
                    </a:moveTo>
                    <a:cubicBezTo>
                      <a:pt x="12" y="0"/>
                      <a:pt x="0" y="23"/>
                      <a:pt x="0" y="46"/>
                    </a:cubicBezTo>
                    <a:cubicBezTo>
                      <a:pt x="114" y="708"/>
                      <a:pt x="297" y="1370"/>
                      <a:pt x="525" y="2020"/>
                    </a:cubicBezTo>
                    <a:cubicBezTo>
                      <a:pt x="639" y="2351"/>
                      <a:pt x="753" y="2705"/>
                      <a:pt x="868" y="3184"/>
                    </a:cubicBezTo>
                    <a:cubicBezTo>
                      <a:pt x="1278" y="4839"/>
                      <a:pt x="1586" y="6916"/>
                      <a:pt x="1586" y="6939"/>
                    </a:cubicBezTo>
                    <a:cubicBezTo>
                      <a:pt x="1586" y="6950"/>
                      <a:pt x="1609" y="6962"/>
                      <a:pt x="1621" y="6973"/>
                    </a:cubicBezTo>
                    <a:lnTo>
                      <a:pt x="1632" y="6973"/>
                    </a:lnTo>
                    <a:cubicBezTo>
                      <a:pt x="1644" y="6973"/>
                      <a:pt x="1666" y="6950"/>
                      <a:pt x="1655" y="6927"/>
                    </a:cubicBezTo>
                    <a:cubicBezTo>
                      <a:pt x="1655" y="6916"/>
                      <a:pt x="1347" y="4839"/>
                      <a:pt x="936" y="3173"/>
                    </a:cubicBezTo>
                    <a:cubicBezTo>
                      <a:pt x="822" y="2694"/>
                      <a:pt x="696" y="2340"/>
                      <a:pt x="582" y="1997"/>
                    </a:cubicBezTo>
                    <a:cubicBezTo>
                      <a:pt x="354" y="1358"/>
                      <a:pt x="183" y="696"/>
                      <a:pt x="69" y="23"/>
                    </a:cubicBezTo>
                    <a:cubicBezTo>
                      <a:pt x="69" y="12"/>
                      <a:pt x="46" y="0"/>
                      <a:pt x="34" y="0"/>
                    </a:cubicBezTo>
                    <a:close/>
                  </a:path>
                </a:pathLst>
              </a:custGeom>
              <a:solidFill>
                <a:srgbClr val="C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56"/>
              <p:cNvSpPr/>
              <p:nvPr/>
            </p:nvSpPr>
            <p:spPr>
              <a:xfrm>
                <a:off x="2728488" y="1361263"/>
                <a:ext cx="332463" cy="341247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10684" extrusionOk="0">
                    <a:moveTo>
                      <a:pt x="6019" y="1"/>
                    </a:moveTo>
                    <a:cubicBezTo>
                      <a:pt x="5307" y="1"/>
                      <a:pt x="4505" y="142"/>
                      <a:pt x="3630" y="431"/>
                    </a:cubicBezTo>
                    <a:cubicBezTo>
                      <a:pt x="800" y="1367"/>
                      <a:pt x="1" y="3969"/>
                      <a:pt x="959" y="7084"/>
                    </a:cubicBezTo>
                    <a:cubicBezTo>
                      <a:pt x="1781" y="9764"/>
                      <a:pt x="3675" y="10683"/>
                      <a:pt x="5615" y="10683"/>
                    </a:cubicBezTo>
                    <a:cubicBezTo>
                      <a:pt x="5939" y="10683"/>
                      <a:pt x="6264" y="10658"/>
                      <a:pt x="6586" y="10611"/>
                    </a:cubicBezTo>
                    <a:cubicBezTo>
                      <a:pt x="8982" y="10268"/>
                      <a:pt x="10409" y="8214"/>
                      <a:pt x="10260" y="6240"/>
                    </a:cubicBezTo>
                    <a:cubicBezTo>
                      <a:pt x="10055" y="3706"/>
                      <a:pt x="9256" y="2029"/>
                      <a:pt x="9256" y="2029"/>
                    </a:cubicBezTo>
                    <a:cubicBezTo>
                      <a:pt x="8751" y="704"/>
                      <a:pt x="7610" y="1"/>
                      <a:pt x="6019" y="1"/>
                    </a:cubicBezTo>
                    <a:close/>
                  </a:path>
                </a:pathLst>
              </a:custGeom>
              <a:solidFill>
                <a:srgbClr val="FFA7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56"/>
              <p:cNvSpPr/>
              <p:nvPr/>
            </p:nvSpPr>
            <p:spPr>
              <a:xfrm>
                <a:off x="2849158" y="1602827"/>
                <a:ext cx="6273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051" extrusionOk="0">
                    <a:moveTo>
                      <a:pt x="1018" y="0"/>
                    </a:moveTo>
                    <a:cubicBezTo>
                      <a:pt x="1006" y="0"/>
                      <a:pt x="994" y="0"/>
                      <a:pt x="982" y="0"/>
                    </a:cubicBezTo>
                    <a:cubicBezTo>
                      <a:pt x="434" y="0"/>
                      <a:pt x="0" y="240"/>
                      <a:pt x="0" y="525"/>
                    </a:cubicBezTo>
                    <a:cubicBezTo>
                      <a:pt x="0" y="822"/>
                      <a:pt x="445" y="1050"/>
                      <a:pt x="993" y="1050"/>
                    </a:cubicBezTo>
                    <a:cubicBezTo>
                      <a:pt x="1529" y="1039"/>
                      <a:pt x="1963" y="799"/>
                      <a:pt x="1963" y="514"/>
                    </a:cubicBezTo>
                    <a:cubicBezTo>
                      <a:pt x="1963" y="235"/>
                      <a:pt x="1538" y="0"/>
                      <a:pt x="1018" y="0"/>
                    </a:cubicBezTo>
                    <a:close/>
                  </a:path>
                </a:pathLst>
              </a:custGeom>
              <a:solidFill>
                <a:srgbClr val="EF9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56"/>
              <p:cNvSpPr/>
              <p:nvPr/>
            </p:nvSpPr>
            <p:spPr>
              <a:xfrm>
                <a:off x="2983658" y="1567981"/>
                <a:ext cx="64902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271" extrusionOk="0">
                    <a:moveTo>
                      <a:pt x="1442" y="1"/>
                    </a:moveTo>
                    <a:cubicBezTo>
                      <a:pt x="1247" y="1"/>
                      <a:pt x="1016" y="55"/>
                      <a:pt x="788" y="167"/>
                    </a:cubicBezTo>
                    <a:cubicBezTo>
                      <a:pt x="297" y="395"/>
                      <a:pt x="0" y="795"/>
                      <a:pt x="126" y="1057"/>
                    </a:cubicBezTo>
                    <a:cubicBezTo>
                      <a:pt x="194" y="1199"/>
                      <a:pt x="372" y="1271"/>
                      <a:pt x="598" y="1271"/>
                    </a:cubicBezTo>
                    <a:cubicBezTo>
                      <a:pt x="791" y="1271"/>
                      <a:pt x="1019" y="1219"/>
                      <a:pt x="1244" y="1114"/>
                    </a:cubicBezTo>
                    <a:cubicBezTo>
                      <a:pt x="1735" y="886"/>
                      <a:pt x="2032" y="475"/>
                      <a:pt x="1906" y="213"/>
                    </a:cubicBezTo>
                    <a:cubicBezTo>
                      <a:pt x="1839" y="73"/>
                      <a:pt x="1665" y="1"/>
                      <a:pt x="1442" y="1"/>
                    </a:cubicBezTo>
                    <a:close/>
                  </a:path>
                </a:pathLst>
              </a:custGeom>
              <a:solidFill>
                <a:srgbClr val="EF9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56"/>
              <p:cNvSpPr/>
              <p:nvPr/>
            </p:nvSpPr>
            <p:spPr>
              <a:xfrm>
                <a:off x="2664703" y="1388860"/>
                <a:ext cx="55065" cy="235142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7362" extrusionOk="0">
                    <a:moveTo>
                      <a:pt x="1507" y="1"/>
                    </a:moveTo>
                    <a:cubicBezTo>
                      <a:pt x="1016" y="423"/>
                      <a:pt x="605" y="936"/>
                      <a:pt x="297" y="1518"/>
                    </a:cubicBezTo>
                    <a:cubicBezTo>
                      <a:pt x="172" y="1712"/>
                      <a:pt x="92" y="1929"/>
                      <a:pt x="46" y="2146"/>
                    </a:cubicBezTo>
                    <a:cubicBezTo>
                      <a:pt x="1" y="2386"/>
                      <a:pt x="58" y="2625"/>
                      <a:pt x="206" y="2819"/>
                    </a:cubicBezTo>
                    <a:cubicBezTo>
                      <a:pt x="302" y="2932"/>
                      <a:pt x="444" y="2999"/>
                      <a:pt x="592" y="2999"/>
                    </a:cubicBezTo>
                    <a:cubicBezTo>
                      <a:pt x="638" y="2999"/>
                      <a:pt x="685" y="2993"/>
                      <a:pt x="731" y="2979"/>
                    </a:cubicBezTo>
                    <a:lnTo>
                      <a:pt x="731" y="2979"/>
                    </a:lnTo>
                    <a:cubicBezTo>
                      <a:pt x="389" y="3767"/>
                      <a:pt x="183" y="4622"/>
                      <a:pt x="138" y="5490"/>
                    </a:cubicBezTo>
                    <a:cubicBezTo>
                      <a:pt x="103" y="5832"/>
                      <a:pt x="126" y="6175"/>
                      <a:pt x="217" y="6517"/>
                    </a:cubicBezTo>
                    <a:cubicBezTo>
                      <a:pt x="297" y="6848"/>
                      <a:pt x="526" y="7133"/>
                      <a:pt x="834" y="7293"/>
                    </a:cubicBezTo>
                    <a:cubicBezTo>
                      <a:pt x="925" y="7327"/>
                      <a:pt x="1028" y="7350"/>
                      <a:pt x="1142" y="7361"/>
                    </a:cubicBezTo>
                    <a:cubicBezTo>
                      <a:pt x="1370" y="7361"/>
                      <a:pt x="1587" y="7247"/>
                      <a:pt x="1724" y="7053"/>
                    </a:cubicBezTo>
                    <a:lnTo>
                      <a:pt x="1667" y="7019"/>
                    </a:lnTo>
                    <a:cubicBezTo>
                      <a:pt x="1542" y="7191"/>
                      <a:pt x="1342" y="7288"/>
                      <a:pt x="1136" y="7288"/>
                    </a:cubicBezTo>
                    <a:cubicBezTo>
                      <a:pt x="1042" y="7288"/>
                      <a:pt x="946" y="7268"/>
                      <a:pt x="856" y="7224"/>
                    </a:cubicBezTo>
                    <a:cubicBezTo>
                      <a:pt x="571" y="7076"/>
                      <a:pt x="366" y="6802"/>
                      <a:pt x="286" y="6494"/>
                    </a:cubicBezTo>
                    <a:cubicBezTo>
                      <a:pt x="206" y="6163"/>
                      <a:pt x="172" y="5821"/>
                      <a:pt x="206" y="5490"/>
                    </a:cubicBezTo>
                    <a:cubicBezTo>
                      <a:pt x="263" y="4600"/>
                      <a:pt x="468" y="3732"/>
                      <a:pt x="834" y="2911"/>
                    </a:cubicBezTo>
                    <a:lnTo>
                      <a:pt x="879" y="2797"/>
                    </a:lnTo>
                    <a:lnTo>
                      <a:pt x="777" y="2865"/>
                    </a:lnTo>
                    <a:cubicBezTo>
                      <a:pt x="712" y="2908"/>
                      <a:pt x="639" y="2928"/>
                      <a:pt x="568" y="2928"/>
                    </a:cubicBezTo>
                    <a:cubicBezTo>
                      <a:pt x="449" y="2928"/>
                      <a:pt x="334" y="2873"/>
                      <a:pt x="263" y="2774"/>
                    </a:cubicBezTo>
                    <a:cubicBezTo>
                      <a:pt x="126" y="2591"/>
                      <a:pt x="80" y="2374"/>
                      <a:pt x="115" y="2157"/>
                    </a:cubicBezTo>
                    <a:cubicBezTo>
                      <a:pt x="160" y="1941"/>
                      <a:pt x="240" y="1735"/>
                      <a:pt x="354" y="1541"/>
                    </a:cubicBezTo>
                    <a:cubicBezTo>
                      <a:pt x="662" y="982"/>
                      <a:pt x="1073" y="468"/>
                      <a:pt x="1553" y="46"/>
                    </a:cubicBez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FF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56"/>
              <p:cNvSpPr/>
              <p:nvPr/>
            </p:nvSpPr>
            <p:spPr>
              <a:xfrm>
                <a:off x="2649755" y="1284575"/>
                <a:ext cx="419213" cy="387177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12122" extrusionOk="0">
                    <a:moveTo>
                      <a:pt x="9730" y="1"/>
                    </a:moveTo>
                    <a:cubicBezTo>
                      <a:pt x="8723" y="1"/>
                      <a:pt x="7884" y="1059"/>
                      <a:pt x="6414" y="1109"/>
                    </a:cubicBezTo>
                    <a:cubicBezTo>
                      <a:pt x="4845" y="1151"/>
                      <a:pt x="2882" y="1784"/>
                      <a:pt x="2428" y="2780"/>
                    </a:cubicBezTo>
                    <a:lnTo>
                      <a:pt x="2428" y="2780"/>
                    </a:lnTo>
                    <a:cubicBezTo>
                      <a:pt x="2513" y="2466"/>
                      <a:pt x="2585" y="1935"/>
                      <a:pt x="2158" y="1816"/>
                    </a:cubicBezTo>
                    <a:cubicBezTo>
                      <a:pt x="2128" y="1808"/>
                      <a:pt x="2101" y="1804"/>
                      <a:pt x="2077" y="1804"/>
                    </a:cubicBezTo>
                    <a:cubicBezTo>
                      <a:pt x="1591" y="1804"/>
                      <a:pt x="2192" y="3368"/>
                      <a:pt x="2192" y="3368"/>
                    </a:cubicBezTo>
                    <a:cubicBezTo>
                      <a:pt x="2192" y="3368"/>
                      <a:pt x="1868" y="2554"/>
                      <a:pt x="1348" y="2554"/>
                    </a:cubicBezTo>
                    <a:cubicBezTo>
                      <a:pt x="1307" y="2554"/>
                      <a:pt x="1265" y="2559"/>
                      <a:pt x="1222" y="2569"/>
                    </a:cubicBezTo>
                    <a:cubicBezTo>
                      <a:pt x="617" y="2706"/>
                      <a:pt x="1884" y="3425"/>
                      <a:pt x="1884" y="3425"/>
                    </a:cubicBezTo>
                    <a:cubicBezTo>
                      <a:pt x="1884" y="3425"/>
                      <a:pt x="1" y="5947"/>
                      <a:pt x="1142" y="6335"/>
                    </a:cubicBezTo>
                    <a:cubicBezTo>
                      <a:pt x="1142" y="6335"/>
                      <a:pt x="400" y="9599"/>
                      <a:pt x="1724" y="10546"/>
                    </a:cubicBezTo>
                    <a:cubicBezTo>
                      <a:pt x="1724" y="10546"/>
                      <a:pt x="2417" y="11912"/>
                      <a:pt x="3586" y="11912"/>
                    </a:cubicBezTo>
                    <a:cubicBezTo>
                      <a:pt x="3663" y="11912"/>
                      <a:pt x="3742" y="11906"/>
                      <a:pt x="3824" y="11893"/>
                    </a:cubicBezTo>
                    <a:cubicBezTo>
                      <a:pt x="4036" y="12045"/>
                      <a:pt x="4259" y="12122"/>
                      <a:pt x="4440" y="12122"/>
                    </a:cubicBezTo>
                    <a:cubicBezTo>
                      <a:pt x="4774" y="12122"/>
                      <a:pt x="4961" y="11860"/>
                      <a:pt x="4657" y="11334"/>
                    </a:cubicBezTo>
                    <a:cubicBezTo>
                      <a:pt x="4657" y="11334"/>
                      <a:pt x="4531" y="10478"/>
                      <a:pt x="4006" y="10158"/>
                    </a:cubicBezTo>
                    <a:cubicBezTo>
                      <a:pt x="4006" y="10158"/>
                      <a:pt x="4052" y="9554"/>
                      <a:pt x="3230" y="8846"/>
                    </a:cubicBezTo>
                    <a:cubicBezTo>
                      <a:pt x="3230" y="8846"/>
                      <a:pt x="4292" y="8150"/>
                      <a:pt x="4109" y="6507"/>
                    </a:cubicBezTo>
                    <a:cubicBezTo>
                      <a:pt x="4109" y="6507"/>
                      <a:pt x="5102" y="5993"/>
                      <a:pt x="5296" y="4909"/>
                    </a:cubicBezTo>
                    <a:cubicBezTo>
                      <a:pt x="5296" y="4909"/>
                      <a:pt x="6195" y="5043"/>
                      <a:pt x="7285" y="5043"/>
                    </a:cubicBezTo>
                    <a:cubicBezTo>
                      <a:pt x="8594" y="5043"/>
                      <a:pt x="10179" y="4849"/>
                      <a:pt x="10808" y="3996"/>
                    </a:cubicBezTo>
                    <a:cubicBezTo>
                      <a:pt x="10808" y="3996"/>
                      <a:pt x="11109" y="4043"/>
                      <a:pt x="11492" y="4043"/>
                    </a:cubicBezTo>
                    <a:cubicBezTo>
                      <a:pt x="12159" y="4043"/>
                      <a:pt x="13076" y="3900"/>
                      <a:pt x="13090" y="3117"/>
                    </a:cubicBezTo>
                    <a:cubicBezTo>
                      <a:pt x="13125" y="1873"/>
                      <a:pt x="12120" y="1405"/>
                      <a:pt x="10922" y="1371"/>
                    </a:cubicBezTo>
                    <a:cubicBezTo>
                      <a:pt x="10922" y="1371"/>
                      <a:pt x="11379" y="470"/>
                      <a:pt x="10169" y="70"/>
                    </a:cubicBezTo>
                    <a:cubicBezTo>
                      <a:pt x="10018" y="22"/>
                      <a:pt x="9872" y="1"/>
                      <a:pt x="9730" y="1"/>
                    </a:cubicBezTo>
                    <a:close/>
                  </a:path>
                </a:pathLst>
              </a:custGeom>
              <a:solidFill>
                <a:srgbClr val="FF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56"/>
              <p:cNvSpPr/>
              <p:nvPr/>
            </p:nvSpPr>
            <p:spPr>
              <a:xfrm>
                <a:off x="2910388" y="1396877"/>
                <a:ext cx="767" cy="767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12" y="12"/>
                      <a:pt x="12" y="23"/>
                      <a:pt x="23" y="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56"/>
              <p:cNvSpPr/>
              <p:nvPr/>
            </p:nvSpPr>
            <p:spPr>
              <a:xfrm>
                <a:off x="2718459" y="1566927"/>
                <a:ext cx="76784" cy="86014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2693" extrusionOk="0">
                    <a:moveTo>
                      <a:pt x="1220" y="0"/>
                    </a:moveTo>
                    <a:cubicBezTo>
                      <a:pt x="709" y="0"/>
                      <a:pt x="0" y="202"/>
                      <a:pt x="29" y="1330"/>
                    </a:cubicBezTo>
                    <a:cubicBezTo>
                      <a:pt x="54" y="2276"/>
                      <a:pt x="605" y="2693"/>
                      <a:pt x="1182" y="2693"/>
                    </a:cubicBezTo>
                    <a:cubicBezTo>
                      <a:pt x="1671" y="2693"/>
                      <a:pt x="2178" y="2394"/>
                      <a:pt x="2403" y="1866"/>
                    </a:cubicBezTo>
                    <a:lnTo>
                      <a:pt x="1730" y="63"/>
                    </a:lnTo>
                    <a:cubicBezTo>
                      <a:pt x="1730" y="63"/>
                      <a:pt x="1506" y="0"/>
                      <a:pt x="1220" y="0"/>
                    </a:cubicBezTo>
                    <a:close/>
                  </a:path>
                </a:pathLst>
              </a:custGeom>
              <a:solidFill>
                <a:srgbClr val="FFA7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56"/>
              <p:cNvSpPr/>
              <p:nvPr/>
            </p:nvSpPr>
            <p:spPr>
              <a:xfrm>
                <a:off x="2813066" y="1473406"/>
                <a:ext cx="68543" cy="51136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601" extrusionOk="0">
                    <a:moveTo>
                      <a:pt x="1674" y="0"/>
                    </a:moveTo>
                    <a:cubicBezTo>
                      <a:pt x="1484" y="0"/>
                      <a:pt x="1204" y="123"/>
                      <a:pt x="776" y="458"/>
                    </a:cubicBezTo>
                    <a:cubicBezTo>
                      <a:pt x="0" y="1074"/>
                      <a:pt x="423" y="1485"/>
                      <a:pt x="423" y="1485"/>
                    </a:cubicBezTo>
                    <a:cubicBezTo>
                      <a:pt x="497" y="1563"/>
                      <a:pt x="588" y="1600"/>
                      <a:pt x="694" y="1600"/>
                    </a:cubicBezTo>
                    <a:cubicBezTo>
                      <a:pt x="912" y="1600"/>
                      <a:pt x="1196" y="1445"/>
                      <a:pt x="1541" y="1177"/>
                    </a:cubicBezTo>
                    <a:cubicBezTo>
                      <a:pt x="1986" y="846"/>
                      <a:pt x="2146" y="446"/>
                      <a:pt x="1997" y="207"/>
                    </a:cubicBezTo>
                    <a:cubicBezTo>
                      <a:pt x="1930" y="87"/>
                      <a:pt x="1833" y="0"/>
                      <a:pt x="1674" y="0"/>
                    </a:cubicBezTo>
                    <a:close/>
                  </a:path>
                </a:pathLst>
              </a:custGeom>
              <a:solidFill>
                <a:srgbClr val="FF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56"/>
              <p:cNvSpPr/>
              <p:nvPr/>
            </p:nvSpPr>
            <p:spPr>
              <a:xfrm>
                <a:off x="2970531" y="1453858"/>
                <a:ext cx="71098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1233" extrusionOk="0">
                    <a:moveTo>
                      <a:pt x="530" y="1"/>
                    </a:moveTo>
                    <a:cubicBezTo>
                      <a:pt x="202" y="1"/>
                      <a:pt x="87" y="152"/>
                      <a:pt x="57" y="351"/>
                    </a:cubicBezTo>
                    <a:cubicBezTo>
                      <a:pt x="0" y="625"/>
                      <a:pt x="286" y="933"/>
                      <a:pt x="811" y="1092"/>
                    </a:cubicBezTo>
                    <a:cubicBezTo>
                      <a:pt x="1104" y="1181"/>
                      <a:pt x="1344" y="1232"/>
                      <a:pt x="1532" y="1232"/>
                    </a:cubicBezTo>
                    <a:cubicBezTo>
                      <a:pt x="1753" y="1232"/>
                      <a:pt x="1901" y="1162"/>
                      <a:pt x="1975" y="1001"/>
                    </a:cubicBezTo>
                    <a:cubicBezTo>
                      <a:pt x="1975" y="1001"/>
                      <a:pt x="2226" y="465"/>
                      <a:pt x="1290" y="157"/>
                    </a:cubicBezTo>
                    <a:cubicBezTo>
                      <a:pt x="957" y="47"/>
                      <a:pt x="711" y="1"/>
                      <a:pt x="530" y="1"/>
                    </a:cubicBezTo>
                    <a:close/>
                  </a:path>
                </a:pathLst>
              </a:custGeom>
              <a:solidFill>
                <a:srgbClr val="FF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56"/>
              <p:cNvSpPr/>
              <p:nvPr/>
            </p:nvSpPr>
            <p:spPr>
              <a:xfrm>
                <a:off x="2861551" y="1550701"/>
                <a:ext cx="26638" cy="2283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15" extrusionOk="0">
                    <a:moveTo>
                      <a:pt x="445" y="1"/>
                    </a:moveTo>
                    <a:cubicBezTo>
                      <a:pt x="137" y="23"/>
                      <a:pt x="0" y="389"/>
                      <a:pt x="217" y="605"/>
                    </a:cubicBezTo>
                    <a:cubicBezTo>
                      <a:pt x="288" y="681"/>
                      <a:pt x="380" y="715"/>
                      <a:pt x="471" y="715"/>
                    </a:cubicBezTo>
                    <a:cubicBezTo>
                      <a:pt x="642" y="715"/>
                      <a:pt x="811" y="594"/>
                      <a:pt x="833" y="400"/>
                    </a:cubicBezTo>
                    <a:cubicBezTo>
                      <a:pt x="833" y="183"/>
                      <a:pt x="662" y="1"/>
                      <a:pt x="4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56"/>
              <p:cNvSpPr/>
              <p:nvPr/>
            </p:nvSpPr>
            <p:spPr>
              <a:xfrm>
                <a:off x="2989472" y="1526650"/>
                <a:ext cx="26638" cy="2309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23" extrusionOk="0">
                    <a:moveTo>
                      <a:pt x="446" y="0"/>
                    </a:moveTo>
                    <a:cubicBezTo>
                      <a:pt x="138" y="23"/>
                      <a:pt x="1" y="388"/>
                      <a:pt x="218" y="605"/>
                    </a:cubicBezTo>
                    <a:cubicBezTo>
                      <a:pt x="290" y="686"/>
                      <a:pt x="384" y="722"/>
                      <a:pt x="476" y="722"/>
                    </a:cubicBezTo>
                    <a:cubicBezTo>
                      <a:pt x="646" y="722"/>
                      <a:pt x="812" y="599"/>
                      <a:pt x="834" y="400"/>
                    </a:cubicBezTo>
                    <a:cubicBezTo>
                      <a:pt x="834" y="183"/>
                      <a:pt x="663" y="12"/>
                      <a:pt x="4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56"/>
              <p:cNvSpPr/>
              <p:nvPr/>
            </p:nvSpPr>
            <p:spPr>
              <a:xfrm>
                <a:off x="2727402" y="1584845"/>
                <a:ext cx="60526" cy="46728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463" extrusionOk="0">
                    <a:moveTo>
                      <a:pt x="776" y="0"/>
                    </a:moveTo>
                    <a:cubicBezTo>
                      <a:pt x="703" y="0"/>
                      <a:pt x="631" y="9"/>
                      <a:pt x="560" y="27"/>
                    </a:cubicBezTo>
                    <a:cubicBezTo>
                      <a:pt x="320" y="118"/>
                      <a:pt x="126" y="290"/>
                      <a:pt x="12" y="506"/>
                    </a:cubicBezTo>
                    <a:cubicBezTo>
                      <a:pt x="0" y="518"/>
                      <a:pt x="12" y="541"/>
                      <a:pt x="23" y="552"/>
                    </a:cubicBezTo>
                    <a:cubicBezTo>
                      <a:pt x="30" y="555"/>
                      <a:pt x="36" y="557"/>
                      <a:pt x="41" y="557"/>
                    </a:cubicBezTo>
                    <a:cubicBezTo>
                      <a:pt x="53" y="557"/>
                      <a:pt x="61" y="549"/>
                      <a:pt x="69" y="541"/>
                    </a:cubicBezTo>
                    <a:cubicBezTo>
                      <a:pt x="183" y="335"/>
                      <a:pt x="366" y="175"/>
                      <a:pt x="582" y="96"/>
                    </a:cubicBezTo>
                    <a:cubicBezTo>
                      <a:pt x="647" y="78"/>
                      <a:pt x="713" y="69"/>
                      <a:pt x="780" y="69"/>
                    </a:cubicBezTo>
                    <a:cubicBezTo>
                      <a:pt x="926" y="69"/>
                      <a:pt x="1073" y="112"/>
                      <a:pt x="1199" y="198"/>
                    </a:cubicBezTo>
                    <a:cubicBezTo>
                      <a:pt x="1804" y="541"/>
                      <a:pt x="1495" y="1408"/>
                      <a:pt x="1495" y="1408"/>
                    </a:cubicBezTo>
                    <a:cubicBezTo>
                      <a:pt x="1495" y="1431"/>
                      <a:pt x="1507" y="1454"/>
                      <a:pt x="1518" y="1454"/>
                    </a:cubicBezTo>
                    <a:cubicBezTo>
                      <a:pt x="1524" y="1459"/>
                      <a:pt x="1527" y="1462"/>
                      <a:pt x="1528" y="1462"/>
                    </a:cubicBezTo>
                    <a:cubicBezTo>
                      <a:pt x="1530" y="1462"/>
                      <a:pt x="1530" y="1459"/>
                      <a:pt x="1530" y="1454"/>
                    </a:cubicBezTo>
                    <a:cubicBezTo>
                      <a:pt x="1553" y="1454"/>
                      <a:pt x="1564" y="1454"/>
                      <a:pt x="1564" y="1431"/>
                    </a:cubicBezTo>
                    <a:cubicBezTo>
                      <a:pt x="1564" y="1431"/>
                      <a:pt x="1895" y="506"/>
                      <a:pt x="1233" y="130"/>
                    </a:cubicBezTo>
                    <a:cubicBezTo>
                      <a:pt x="1092" y="44"/>
                      <a:pt x="934" y="0"/>
                      <a:pt x="776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56"/>
              <p:cNvSpPr/>
              <p:nvPr/>
            </p:nvSpPr>
            <p:spPr>
              <a:xfrm>
                <a:off x="2745991" y="1602125"/>
                <a:ext cx="33569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08" extrusionOk="0">
                    <a:moveTo>
                      <a:pt x="619" y="0"/>
                    </a:moveTo>
                    <a:cubicBezTo>
                      <a:pt x="291" y="0"/>
                      <a:pt x="12" y="239"/>
                      <a:pt x="12" y="239"/>
                    </a:cubicBezTo>
                    <a:cubicBezTo>
                      <a:pt x="0" y="251"/>
                      <a:pt x="0" y="274"/>
                      <a:pt x="12" y="296"/>
                    </a:cubicBezTo>
                    <a:cubicBezTo>
                      <a:pt x="12" y="296"/>
                      <a:pt x="23" y="308"/>
                      <a:pt x="35" y="308"/>
                    </a:cubicBezTo>
                    <a:cubicBezTo>
                      <a:pt x="46" y="296"/>
                      <a:pt x="46" y="296"/>
                      <a:pt x="58" y="285"/>
                    </a:cubicBezTo>
                    <a:cubicBezTo>
                      <a:pt x="58" y="285"/>
                      <a:pt x="306" y="70"/>
                      <a:pt x="601" y="70"/>
                    </a:cubicBezTo>
                    <a:cubicBezTo>
                      <a:pt x="725" y="70"/>
                      <a:pt x="857" y="108"/>
                      <a:pt x="982" y="216"/>
                    </a:cubicBezTo>
                    <a:cubicBezTo>
                      <a:pt x="993" y="222"/>
                      <a:pt x="1005" y="225"/>
                      <a:pt x="1015" y="225"/>
                    </a:cubicBezTo>
                    <a:cubicBezTo>
                      <a:pt x="1025" y="225"/>
                      <a:pt x="1033" y="222"/>
                      <a:pt x="1039" y="216"/>
                    </a:cubicBezTo>
                    <a:cubicBezTo>
                      <a:pt x="1050" y="194"/>
                      <a:pt x="1050" y="182"/>
                      <a:pt x="1039" y="159"/>
                    </a:cubicBezTo>
                    <a:cubicBezTo>
                      <a:pt x="901" y="42"/>
                      <a:pt x="756" y="0"/>
                      <a:pt x="619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56"/>
              <p:cNvSpPr/>
              <p:nvPr/>
            </p:nvSpPr>
            <p:spPr>
              <a:xfrm>
                <a:off x="2925336" y="1462035"/>
                <a:ext cx="48134" cy="11255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524" extrusionOk="0">
                    <a:moveTo>
                      <a:pt x="39" y="1"/>
                    </a:moveTo>
                    <a:cubicBezTo>
                      <a:pt x="23" y="1"/>
                      <a:pt x="6" y="9"/>
                      <a:pt x="0" y="26"/>
                    </a:cubicBezTo>
                    <a:cubicBezTo>
                      <a:pt x="0" y="254"/>
                      <a:pt x="23" y="2263"/>
                      <a:pt x="206" y="2503"/>
                    </a:cubicBezTo>
                    <a:cubicBezTo>
                      <a:pt x="260" y="2576"/>
                      <a:pt x="341" y="2639"/>
                      <a:pt x="467" y="2639"/>
                    </a:cubicBezTo>
                    <a:cubicBezTo>
                      <a:pt x="577" y="2639"/>
                      <a:pt x="721" y="2590"/>
                      <a:pt x="913" y="2457"/>
                    </a:cubicBezTo>
                    <a:lnTo>
                      <a:pt x="936" y="2446"/>
                    </a:lnTo>
                    <a:cubicBezTo>
                      <a:pt x="982" y="2406"/>
                      <a:pt x="1036" y="2386"/>
                      <a:pt x="1090" y="2386"/>
                    </a:cubicBezTo>
                    <a:cubicBezTo>
                      <a:pt x="1144" y="2386"/>
                      <a:pt x="1199" y="2406"/>
                      <a:pt x="1244" y="2446"/>
                    </a:cubicBezTo>
                    <a:cubicBezTo>
                      <a:pt x="1393" y="2605"/>
                      <a:pt x="1438" y="2845"/>
                      <a:pt x="1358" y="3050"/>
                    </a:cubicBezTo>
                    <a:cubicBezTo>
                      <a:pt x="1278" y="3222"/>
                      <a:pt x="1142" y="3370"/>
                      <a:pt x="982" y="3461"/>
                    </a:cubicBezTo>
                    <a:cubicBezTo>
                      <a:pt x="959" y="3473"/>
                      <a:pt x="959" y="3495"/>
                      <a:pt x="959" y="3518"/>
                    </a:cubicBezTo>
                    <a:cubicBezTo>
                      <a:pt x="963" y="3522"/>
                      <a:pt x="969" y="3523"/>
                      <a:pt x="976" y="3523"/>
                    </a:cubicBezTo>
                    <a:cubicBezTo>
                      <a:pt x="989" y="3523"/>
                      <a:pt x="1005" y="3518"/>
                      <a:pt x="1005" y="3518"/>
                    </a:cubicBezTo>
                    <a:cubicBezTo>
                      <a:pt x="1187" y="3416"/>
                      <a:pt x="1336" y="3267"/>
                      <a:pt x="1415" y="3073"/>
                    </a:cubicBezTo>
                    <a:cubicBezTo>
                      <a:pt x="1507" y="2834"/>
                      <a:pt x="1461" y="2571"/>
                      <a:pt x="1278" y="2377"/>
                    </a:cubicBezTo>
                    <a:cubicBezTo>
                      <a:pt x="1221" y="2331"/>
                      <a:pt x="1153" y="2309"/>
                      <a:pt x="1084" y="2309"/>
                    </a:cubicBezTo>
                    <a:cubicBezTo>
                      <a:pt x="1016" y="2309"/>
                      <a:pt x="948" y="2331"/>
                      <a:pt x="890" y="2377"/>
                    </a:cubicBezTo>
                    <a:lnTo>
                      <a:pt x="868" y="2400"/>
                    </a:lnTo>
                    <a:cubicBezTo>
                      <a:pt x="706" y="2510"/>
                      <a:pt x="570" y="2565"/>
                      <a:pt x="462" y="2565"/>
                    </a:cubicBezTo>
                    <a:cubicBezTo>
                      <a:pt x="379" y="2565"/>
                      <a:pt x="312" y="2533"/>
                      <a:pt x="263" y="2468"/>
                    </a:cubicBezTo>
                    <a:cubicBezTo>
                      <a:pt x="114" y="2274"/>
                      <a:pt x="69" y="642"/>
                      <a:pt x="69" y="26"/>
                    </a:cubicBezTo>
                    <a:cubicBezTo>
                      <a:pt x="69" y="9"/>
                      <a:pt x="55" y="1"/>
                      <a:pt x="39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56"/>
              <p:cNvSpPr/>
              <p:nvPr/>
            </p:nvSpPr>
            <p:spPr>
              <a:xfrm>
                <a:off x="2927507" y="1596631"/>
                <a:ext cx="46696" cy="17152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7" extrusionOk="0">
                    <a:moveTo>
                      <a:pt x="12" y="0"/>
                    </a:moveTo>
                    <a:cubicBezTo>
                      <a:pt x="1" y="103"/>
                      <a:pt x="1" y="217"/>
                      <a:pt x="24" y="331"/>
                    </a:cubicBezTo>
                    <a:cubicBezTo>
                      <a:pt x="77" y="329"/>
                      <a:pt x="129" y="328"/>
                      <a:pt x="182" y="328"/>
                    </a:cubicBezTo>
                    <a:cubicBezTo>
                      <a:pt x="595" y="328"/>
                      <a:pt x="997" y="405"/>
                      <a:pt x="1382" y="537"/>
                    </a:cubicBezTo>
                    <a:cubicBezTo>
                      <a:pt x="1427" y="446"/>
                      <a:pt x="1450" y="354"/>
                      <a:pt x="1462" y="252"/>
                    </a:cubicBezTo>
                    <a:cubicBezTo>
                      <a:pt x="994" y="92"/>
                      <a:pt x="503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56"/>
              <p:cNvSpPr/>
              <p:nvPr/>
            </p:nvSpPr>
            <p:spPr>
              <a:xfrm>
                <a:off x="2928242" y="1607171"/>
                <a:ext cx="43406" cy="1964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615" extrusionOk="0">
                    <a:moveTo>
                      <a:pt x="99" y="0"/>
                    </a:moveTo>
                    <a:cubicBezTo>
                      <a:pt x="66" y="0"/>
                      <a:pt x="33" y="1"/>
                      <a:pt x="1" y="1"/>
                    </a:cubicBezTo>
                    <a:cubicBezTo>
                      <a:pt x="35" y="310"/>
                      <a:pt x="263" y="561"/>
                      <a:pt x="571" y="606"/>
                    </a:cubicBezTo>
                    <a:cubicBezTo>
                      <a:pt x="620" y="612"/>
                      <a:pt x="666" y="615"/>
                      <a:pt x="709" y="615"/>
                    </a:cubicBezTo>
                    <a:cubicBezTo>
                      <a:pt x="1093" y="615"/>
                      <a:pt x="1277" y="402"/>
                      <a:pt x="1359" y="207"/>
                    </a:cubicBezTo>
                    <a:cubicBezTo>
                      <a:pt x="956" y="69"/>
                      <a:pt x="524" y="0"/>
                      <a:pt x="99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56"/>
              <p:cNvSpPr/>
              <p:nvPr/>
            </p:nvSpPr>
            <p:spPr>
              <a:xfrm>
                <a:off x="2802046" y="1508859"/>
                <a:ext cx="132807" cy="112141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3511" extrusionOk="0">
                    <a:moveTo>
                      <a:pt x="2254" y="94"/>
                    </a:moveTo>
                    <a:cubicBezTo>
                      <a:pt x="3036" y="94"/>
                      <a:pt x="3732" y="650"/>
                      <a:pt x="3883" y="1447"/>
                    </a:cubicBezTo>
                    <a:cubicBezTo>
                      <a:pt x="4099" y="2544"/>
                      <a:pt x="3224" y="3418"/>
                      <a:pt x="2256" y="3418"/>
                    </a:cubicBezTo>
                    <a:cubicBezTo>
                      <a:pt x="1945" y="3418"/>
                      <a:pt x="1624" y="3328"/>
                      <a:pt x="1327" y="3125"/>
                    </a:cubicBezTo>
                    <a:cubicBezTo>
                      <a:pt x="106" y="2292"/>
                      <a:pt x="494" y="398"/>
                      <a:pt x="1943" y="124"/>
                    </a:cubicBezTo>
                    <a:cubicBezTo>
                      <a:pt x="2048" y="104"/>
                      <a:pt x="2152" y="94"/>
                      <a:pt x="2254" y="94"/>
                    </a:cubicBezTo>
                    <a:close/>
                    <a:moveTo>
                      <a:pt x="2247" y="0"/>
                    </a:moveTo>
                    <a:cubicBezTo>
                      <a:pt x="1709" y="0"/>
                      <a:pt x="1166" y="244"/>
                      <a:pt x="813" y="774"/>
                    </a:cubicBezTo>
                    <a:cubicBezTo>
                      <a:pt x="1" y="1967"/>
                      <a:pt x="896" y="3511"/>
                      <a:pt x="2245" y="3511"/>
                    </a:cubicBezTo>
                    <a:cubicBezTo>
                      <a:pt x="2354" y="3511"/>
                      <a:pt x="2467" y="3500"/>
                      <a:pt x="2582" y="3479"/>
                    </a:cubicBezTo>
                    <a:cubicBezTo>
                      <a:pt x="3529" y="3296"/>
                      <a:pt x="4157" y="2372"/>
                      <a:pt x="3974" y="1425"/>
                    </a:cubicBezTo>
                    <a:cubicBezTo>
                      <a:pt x="3805" y="518"/>
                      <a:pt x="3030" y="0"/>
                      <a:pt x="2247" y="0"/>
                    </a:cubicBezTo>
                    <a:close/>
                  </a:path>
                </a:pathLst>
              </a:custGeom>
              <a:solidFill>
                <a:srgbClr val="0C1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56"/>
              <p:cNvSpPr/>
              <p:nvPr/>
            </p:nvSpPr>
            <p:spPr>
              <a:xfrm>
                <a:off x="2952293" y="1480209"/>
                <a:ext cx="132711" cy="112077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3509" extrusionOk="0">
                    <a:moveTo>
                      <a:pt x="2252" y="90"/>
                    </a:moveTo>
                    <a:cubicBezTo>
                      <a:pt x="3034" y="90"/>
                      <a:pt x="3730" y="646"/>
                      <a:pt x="3881" y="1443"/>
                    </a:cubicBezTo>
                    <a:cubicBezTo>
                      <a:pt x="4088" y="2539"/>
                      <a:pt x="3218" y="3414"/>
                      <a:pt x="2253" y="3414"/>
                    </a:cubicBezTo>
                    <a:cubicBezTo>
                      <a:pt x="1942" y="3414"/>
                      <a:pt x="1622" y="3323"/>
                      <a:pt x="1325" y="3121"/>
                    </a:cubicBezTo>
                    <a:cubicBezTo>
                      <a:pt x="104" y="2299"/>
                      <a:pt x="492" y="404"/>
                      <a:pt x="1941" y="119"/>
                    </a:cubicBezTo>
                    <a:cubicBezTo>
                      <a:pt x="2045" y="99"/>
                      <a:pt x="2149" y="90"/>
                      <a:pt x="2252" y="90"/>
                    </a:cubicBezTo>
                    <a:close/>
                    <a:moveTo>
                      <a:pt x="2252" y="1"/>
                    </a:moveTo>
                    <a:cubicBezTo>
                      <a:pt x="1713" y="1"/>
                      <a:pt x="1169" y="244"/>
                      <a:pt x="811" y="770"/>
                    </a:cubicBezTo>
                    <a:cubicBezTo>
                      <a:pt x="0" y="1959"/>
                      <a:pt x="889" y="3508"/>
                      <a:pt x="2242" y="3508"/>
                    </a:cubicBezTo>
                    <a:cubicBezTo>
                      <a:pt x="2355" y="3508"/>
                      <a:pt x="2472" y="3497"/>
                      <a:pt x="2591" y="3474"/>
                    </a:cubicBezTo>
                    <a:cubicBezTo>
                      <a:pt x="3539" y="3292"/>
                      <a:pt x="4155" y="2379"/>
                      <a:pt x="3984" y="1420"/>
                    </a:cubicBezTo>
                    <a:cubicBezTo>
                      <a:pt x="3808" y="514"/>
                      <a:pt x="3035" y="1"/>
                      <a:pt x="2252" y="1"/>
                    </a:cubicBezTo>
                    <a:close/>
                  </a:path>
                </a:pathLst>
              </a:custGeom>
              <a:solidFill>
                <a:srgbClr val="0C1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56"/>
              <p:cNvSpPr/>
              <p:nvPr/>
            </p:nvSpPr>
            <p:spPr>
              <a:xfrm>
                <a:off x="2923451" y="1534954"/>
                <a:ext cx="47846" cy="1367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428" extrusionOk="0">
                    <a:moveTo>
                      <a:pt x="998" y="0"/>
                    </a:moveTo>
                    <a:cubicBezTo>
                      <a:pt x="439" y="0"/>
                      <a:pt x="36" y="345"/>
                      <a:pt x="36" y="345"/>
                    </a:cubicBezTo>
                    <a:cubicBezTo>
                      <a:pt x="1" y="372"/>
                      <a:pt x="35" y="427"/>
                      <a:pt x="68" y="427"/>
                    </a:cubicBezTo>
                    <a:cubicBezTo>
                      <a:pt x="77" y="427"/>
                      <a:pt x="86" y="423"/>
                      <a:pt x="94" y="414"/>
                    </a:cubicBezTo>
                    <a:cubicBezTo>
                      <a:pt x="103" y="414"/>
                      <a:pt x="484" y="92"/>
                      <a:pt x="1011" y="92"/>
                    </a:cubicBezTo>
                    <a:cubicBezTo>
                      <a:pt x="1142" y="92"/>
                      <a:pt x="1283" y="112"/>
                      <a:pt x="1429" y="163"/>
                    </a:cubicBezTo>
                    <a:lnTo>
                      <a:pt x="1452" y="163"/>
                    </a:lnTo>
                    <a:cubicBezTo>
                      <a:pt x="1463" y="163"/>
                      <a:pt x="1486" y="151"/>
                      <a:pt x="1486" y="140"/>
                    </a:cubicBezTo>
                    <a:cubicBezTo>
                      <a:pt x="1497" y="117"/>
                      <a:pt x="1486" y="83"/>
                      <a:pt x="1463" y="83"/>
                    </a:cubicBezTo>
                    <a:cubicBezTo>
                      <a:pt x="1300" y="24"/>
                      <a:pt x="1144" y="0"/>
                      <a:pt x="998" y="0"/>
                    </a:cubicBezTo>
                    <a:close/>
                  </a:path>
                </a:pathLst>
              </a:custGeom>
              <a:solidFill>
                <a:srgbClr val="0C1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56"/>
              <p:cNvSpPr/>
              <p:nvPr/>
            </p:nvSpPr>
            <p:spPr>
              <a:xfrm>
                <a:off x="2716095" y="1566735"/>
                <a:ext cx="106105" cy="22741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712" extrusionOk="0">
                    <a:moveTo>
                      <a:pt x="423" y="1"/>
                    </a:moveTo>
                    <a:cubicBezTo>
                      <a:pt x="400" y="12"/>
                      <a:pt x="1" y="263"/>
                      <a:pt x="69" y="674"/>
                    </a:cubicBezTo>
                    <a:cubicBezTo>
                      <a:pt x="69" y="693"/>
                      <a:pt x="84" y="711"/>
                      <a:pt x="102" y="711"/>
                    </a:cubicBezTo>
                    <a:cubicBezTo>
                      <a:pt x="106" y="711"/>
                      <a:pt x="111" y="710"/>
                      <a:pt x="115" y="708"/>
                    </a:cubicBezTo>
                    <a:cubicBezTo>
                      <a:pt x="138" y="708"/>
                      <a:pt x="160" y="685"/>
                      <a:pt x="160" y="663"/>
                    </a:cubicBezTo>
                    <a:cubicBezTo>
                      <a:pt x="103" y="343"/>
                      <a:pt x="412" y="126"/>
                      <a:pt x="457" y="92"/>
                    </a:cubicBezTo>
                    <a:lnTo>
                      <a:pt x="3287" y="309"/>
                    </a:lnTo>
                    <a:cubicBezTo>
                      <a:pt x="3310" y="309"/>
                      <a:pt x="3322" y="286"/>
                      <a:pt x="3322" y="263"/>
                    </a:cubicBezTo>
                    <a:cubicBezTo>
                      <a:pt x="3310" y="229"/>
                      <a:pt x="3287" y="217"/>
                      <a:pt x="3265" y="217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0C1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9" name="Google Shape;1509;p56"/>
            <p:cNvSpPr/>
            <p:nvPr/>
          </p:nvSpPr>
          <p:spPr>
            <a:xfrm flipH="1">
              <a:off x="1302350" y="1236923"/>
              <a:ext cx="1174629" cy="390309"/>
            </a:xfrm>
            <a:custGeom>
              <a:avLst/>
              <a:gdLst/>
              <a:ahLst/>
              <a:cxnLst/>
              <a:rect l="l" t="t" r="r" b="b"/>
              <a:pathLst>
                <a:path w="59505" h="19775" extrusionOk="0">
                  <a:moveTo>
                    <a:pt x="22102" y="1"/>
                  </a:moveTo>
                  <a:cubicBezTo>
                    <a:pt x="21101" y="1"/>
                    <a:pt x="20097" y="42"/>
                    <a:pt x="19104" y="139"/>
                  </a:cubicBezTo>
                  <a:cubicBezTo>
                    <a:pt x="17889" y="256"/>
                    <a:pt x="16698" y="513"/>
                    <a:pt x="15554" y="933"/>
                  </a:cubicBezTo>
                  <a:cubicBezTo>
                    <a:pt x="14223" y="1377"/>
                    <a:pt x="13149" y="2358"/>
                    <a:pt x="12565" y="3642"/>
                  </a:cubicBezTo>
                  <a:cubicBezTo>
                    <a:pt x="12261" y="4320"/>
                    <a:pt x="12004" y="5020"/>
                    <a:pt x="11817" y="5744"/>
                  </a:cubicBezTo>
                  <a:cubicBezTo>
                    <a:pt x="11514" y="7052"/>
                    <a:pt x="11350" y="8406"/>
                    <a:pt x="11350" y="9761"/>
                  </a:cubicBezTo>
                  <a:cubicBezTo>
                    <a:pt x="11350" y="9924"/>
                    <a:pt x="11234" y="10064"/>
                    <a:pt x="11093" y="10135"/>
                  </a:cubicBezTo>
                  <a:cubicBezTo>
                    <a:pt x="9365" y="10905"/>
                    <a:pt x="7707" y="11793"/>
                    <a:pt x="6096" y="12750"/>
                  </a:cubicBezTo>
                  <a:cubicBezTo>
                    <a:pt x="4064" y="13941"/>
                    <a:pt x="2102" y="15296"/>
                    <a:pt x="281" y="16767"/>
                  </a:cubicBezTo>
                  <a:cubicBezTo>
                    <a:pt x="188" y="16814"/>
                    <a:pt x="141" y="16884"/>
                    <a:pt x="71" y="16954"/>
                  </a:cubicBezTo>
                  <a:cubicBezTo>
                    <a:pt x="24" y="17000"/>
                    <a:pt x="1" y="17047"/>
                    <a:pt x="24" y="17117"/>
                  </a:cubicBezTo>
                  <a:cubicBezTo>
                    <a:pt x="58" y="17151"/>
                    <a:pt x="105" y="17173"/>
                    <a:pt x="146" y="17173"/>
                  </a:cubicBezTo>
                  <a:cubicBezTo>
                    <a:pt x="161" y="17173"/>
                    <a:pt x="175" y="17170"/>
                    <a:pt x="188" y="17164"/>
                  </a:cubicBezTo>
                  <a:cubicBezTo>
                    <a:pt x="304" y="17141"/>
                    <a:pt x="398" y="17117"/>
                    <a:pt x="491" y="17070"/>
                  </a:cubicBezTo>
                  <a:cubicBezTo>
                    <a:pt x="1472" y="16697"/>
                    <a:pt x="2476" y="16393"/>
                    <a:pt x="3480" y="16090"/>
                  </a:cubicBezTo>
                  <a:cubicBezTo>
                    <a:pt x="6166" y="15366"/>
                    <a:pt x="8922" y="14899"/>
                    <a:pt x="11701" y="14735"/>
                  </a:cubicBezTo>
                  <a:cubicBezTo>
                    <a:pt x="11733" y="14727"/>
                    <a:pt x="11765" y="14723"/>
                    <a:pt x="11798" y="14723"/>
                  </a:cubicBezTo>
                  <a:cubicBezTo>
                    <a:pt x="11955" y="14723"/>
                    <a:pt x="12110" y="14814"/>
                    <a:pt x="12168" y="14969"/>
                  </a:cubicBezTo>
                  <a:cubicBezTo>
                    <a:pt x="12238" y="15155"/>
                    <a:pt x="12355" y="15319"/>
                    <a:pt x="12495" y="15459"/>
                  </a:cubicBezTo>
                  <a:cubicBezTo>
                    <a:pt x="13149" y="16300"/>
                    <a:pt x="13989" y="16954"/>
                    <a:pt x="14947" y="17421"/>
                  </a:cubicBezTo>
                  <a:cubicBezTo>
                    <a:pt x="15951" y="17864"/>
                    <a:pt x="17025" y="18168"/>
                    <a:pt x="18099" y="18378"/>
                  </a:cubicBezTo>
                  <a:cubicBezTo>
                    <a:pt x="19617" y="18658"/>
                    <a:pt x="21159" y="18845"/>
                    <a:pt x="22700" y="18962"/>
                  </a:cubicBezTo>
                  <a:cubicBezTo>
                    <a:pt x="24148" y="19102"/>
                    <a:pt x="25643" y="19172"/>
                    <a:pt x="27090" y="19196"/>
                  </a:cubicBezTo>
                  <a:cubicBezTo>
                    <a:pt x="29145" y="19242"/>
                    <a:pt x="31177" y="19312"/>
                    <a:pt x="33232" y="19476"/>
                  </a:cubicBezTo>
                  <a:cubicBezTo>
                    <a:pt x="34587" y="19569"/>
                    <a:pt x="35965" y="19639"/>
                    <a:pt x="37319" y="19686"/>
                  </a:cubicBezTo>
                  <a:cubicBezTo>
                    <a:pt x="38533" y="19709"/>
                    <a:pt x="39771" y="19756"/>
                    <a:pt x="41032" y="19756"/>
                  </a:cubicBezTo>
                  <a:cubicBezTo>
                    <a:pt x="41514" y="19769"/>
                    <a:pt x="42001" y="19774"/>
                    <a:pt x="42491" y="19774"/>
                  </a:cubicBezTo>
                  <a:cubicBezTo>
                    <a:pt x="43830" y="19774"/>
                    <a:pt x="45193" y="19731"/>
                    <a:pt x="46544" y="19663"/>
                  </a:cubicBezTo>
                  <a:cubicBezTo>
                    <a:pt x="48132" y="19569"/>
                    <a:pt x="49696" y="19429"/>
                    <a:pt x="51261" y="19219"/>
                  </a:cubicBezTo>
                  <a:cubicBezTo>
                    <a:pt x="52475" y="19055"/>
                    <a:pt x="53690" y="18799"/>
                    <a:pt x="54857" y="18425"/>
                  </a:cubicBezTo>
                  <a:cubicBezTo>
                    <a:pt x="55511" y="18215"/>
                    <a:pt x="56165" y="17935"/>
                    <a:pt x="56772" y="17584"/>
                  </a:cubicBezTo>
                  <a:cubicBezTo>
                    <a:pt x="58080" y="16790"/>
                    <a:pt x="58781" y="15623"/>
                    <a:pt x="59131" y="14175"/>
                  </a:cubicBezTo>
                  <a:cubicBezTo>
                    <a:pt x="59388" y="12960"/>
                    <a:pt x="59505" y="11723"/>
                    <a:pt x="59458" y="10461"/>
                  </a:cubicBezTo>
                  <a:cubicBezTo>
                    <a:pt x="59411" y="9457"/>
                    <a:pt x="59131" y="8453"/>
                    <a:pt x="58664" y="7542"/>
                  </a:cubicBezTo>
                  <a:cubicBezTo>
                    <a:pt x="58267" y="6818"/>
                    <a:pt x="57683" y="6165"/>
                    <a:pt x="56983" y="5697"/>
                  </a:cubicBezTo>
                  <a:cubicBezTo>
                    <a:pt x="55535" y="4600"/>
                    <a:pt x="53877" y="3782"/>
                    <a:pt x="52125" y="3269"/>
                  </a:cubicBezTo>
                  <a:cubicBezTo>
                    <a:pt x="49463" y="2475"/>
                    <a:pt x="46730" y="1891"/>
                    <a:pt x="43951" y="1564"/>
                  </a:cubicBezTo>
                  <a:cubicBezTo>
                    <a:pt x="42994" y="1447"/>
                    <a:pt x="42036" y="1330"/>
                    <a:pt x="41056" y="1190"/>
                  </a:cubicBezTo>
                  <a:cubicBezTo>
                    <a:pt x="39024" y="910"/>
                    <a:pt x="36969" y="747"/>
                    <a:pt x="34937" y="630"/>
                  </a:cubicBezTo>
                  <a:cubicBezTo>
                    <a:pt x="33442" y="560"/>
                    <a:pt x="31971" y="513"/>
                    <a:pt x="30477" y="443"/>
                  </a:cubicBezTo>
                  <a:cubicBezTo>
                    <a:pt x="29636" y="396"/>
                    <a:pt x="28772" y="373"/>
                    <a:pt x="27908" y="303"/>
                  </a:cubicBezTo>
                  <a:cubicBezTo>
                    <a:pt x="26413" y="163"/>
                    <a:pt x="24919" y="69"/>
                    <a:pt x="23401" y="23"/>
                  </a:cubicBezTo>
                  <a:cubicBezTo>
                    <a:pt x="22969" y="8"/>
                    <a:pt x="22536" y="1"/>
                    <a:pt x="2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140" name="Google Shape;1351;p55"/>
          <p:cNvSpPr txBox="1">
            <a:spLocks/>
          </p:cNvSpPr>
          <p:nvPr/>
        </p:nvSpPr>
        <p:spPr>
          <a:xfrm>
            <a:off x="487109" y="297270"/>
            <a:ext cx="76992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63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lang="pt-BR" smtClean="0"/>
              <a:t>Os gêneros orais:</a:t>
            </a:r>
            <a:br>
              <a:rPr lang="pt-BR" smtClean="0"/>
            </a:br>
            <a:r>
              <a:rPr lang="pt-BR" smtClean="0"/>
              <a:t>instrumentos de comunicação</a:t>
            </a:r>
            <a:endParaRPr lang="pt-BR" dirty="0"/>
          </a:p>
        </p:txBody>
      </p:sp>
      <p:sp>
        <p:nvSpPr>
          <p:cNvPr id="141" name="Google Shape;585;p47"/>
          <p:cNvSpPr txBox="1">
            <a:spLocks/>
          </p:cNvSpPr>
          <p:nvPr/>
        </p:nvSpPr>
        <p:spPr>
          <a:xfrm>
            <a:off x="2526873" y="1966315"/>
            <a:ext cx="6617127" cy="344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0" indent="0" algn="l"/>
            <a:r>
              <a:rPr lang="pt-BR" dirty="0" smtClean="0"/>
              <a:t>4) Quais gêneros orais ensinar?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Produção oral formal: situações e convenções ligadas ao gênero;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Formas cotidianas x institucionais;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Oralidade extra escolar.</a:t>
            </a:r>
          </a:p>
          <a:p>
            <a:pPr marL="0" indent="0" algn="l"/>
            <a:r>
              <a:rPr lang="pt-BR" dirty="0" smtClean="0"/>
              <a:t>5) Um objeto de ensino autônomo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Extraídos da matéria integrante;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Quadro teórico;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Análises empíricas;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Funções/prioridades no ensino-aprendizagem;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Não é subordinada;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Não é o caminho.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57"/>
          <p:cNvSpPr txBox="1">
            <a:spLocks noGrp="1"/>
          </p:cNvSpPr>
          <p:nvPr>
            <p:ph type="title"/>
          </p:nvPr>
        </p:nvSpPr>
        <p:spPr>
          <a:xfrm>
            <a:off x="714850" y="356896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Os modelos didáticos de gêneros</a:t>
            </a:r>
            <a:endParaRPr dirty="0"/>
          </a:p>
        </p:txBody>
      </p:sp>
      <p:grpSp>
        <p:nvGrpSpPr>
          <p:cNvPr id="1523" name="Google Shape;1523;p57"/>
          <p:cNvGrpSpPr/>
          <p:nvPr/>
        </p:nvGrpSpPr>
        <p:grpSpPr>
          <a:xfrm>
            <a:off x="274337" y="499091"/>
            <a:ext cx="881025" cy="786950"/>
            <a:chOff x="3602450" y="1642463"/>
            <a:chExt cx="881025" cy="786950"/>
          </a:xfrm>
        </p:grpSpPr>
        <p:sp>
          <p:nvSpPr>
            <p:cNvPr id="1524" name="Google Shape;1524;p57"/>
            <p:cNvSpPr/>
            <p:nvPr/>
          </p:nvSpPr>
          <p:spPr>
            <a:xfrm>
              <a:off x="3602450" y="1642463"/>
              <a:ext cx="881025" cy="786950"/>
            </a:xfrm>
            <a:custGeom>
              <a:avLst/>
              <a:gdLst/>
              <a:ahLst/>
              <a:cxnLst/>
              <a:rect l="l" t="t" r="r" b="b"/>
              <a:pathLst>
                <a:path w="35241" h="31478" extrusionOk="0">
                  <a:moveTo>
                    <a:pt x="17232" y="0"/>
                  </a:moveTo>
                  <a:cubicBezTo>
                    <a:pt x="14810" y="0"/>
                    <a:pt x="12382" y="378"/>
                    <a:pt x="10065" y="1315"/>
                  </a:cubicBezTo>
                  <a:cubicBezTo>
                    <a:pt x="4624" y="3533"/>
                    <a:pt x="0" y="9815"/>
                    <a:pt x="1308" y="16518"/>
                  </a:cubicBezTo>
                  <a:cubicBezTo>
                    <a:pt x="1985" y="20021"/>
                    <a:pt x="4064" y="23103"/>
                    <a:pt x="6843" y="24832"/>
                  </a:cubicBezTo>
                  <a:cubicBezTo>
                    <a:pt x="8829" y="26067"/>
                    <a:pt x="11077" y="26643"/>
                    <a:pt x="13348" y="26643"/>
                  </a:cubicBezTo>
                  <a:cubicBezTo>
                    <a:pt x="14469" y="26643"/>
                    <a:pt x="15595" y="26503"/>
                    <a:pt x="16698" y="26233"/>
                  </a:cubicBezTo>
                  <a:cubicBezTo>
                    <a:pt x="16908" y="27424"/>
                    <a:pt x="17118" y="28615"/>
                    <a:pt x="17328" y="29806"/>
                  </a:cubicBezTo>
                  <a:cubicBezTo>
                    <a:pt x="17377" y="30095"/>
                    <a:pt x="17911" y="31477"/>
                    <a:pt x="18566" y="31477"/>
                  </a:cubicBezTo>
                  <a:cubicBezTo>
                    <a:pt x="18864" y="31477"/>
                    <a:pt x="19187" y="31192"/>
                    <a:pt x="19500" y="30390"/>
                  </a:cubicBezTo>
                  <a:cubicBezTo>
                    <a:pt x="20715" y="27260"/>
                    <a:pt x="23213" y="25065"/>
                    <a:pt x="25876" y="23617"/>
                  </a:cubicBezTo>
                  <a:cubicBezTo>
                    <a:pt x="28538" y="22169"/>
                    <a:pt x="31550" y="21305"/>
                    <a:pt x="33419" y="18573"/>
                  </a:cubicBezTo>
                  <a:cubicBezTo>
                    <a:pt x="35077" y="16097"/>
                    <a:pt x="35240" y="12781"/>
                    <a:pt x="34446" y="9932"/>
                  </a:cubicBezTo>
                  <a:cubicBezTo>
                    <a:pt x="33559" y="6803"/>
                    <a:pt x="31457" y="4421"/>
                    <a:pt x="28935" y="2903"/>
                  </a:cubicBezTo>
                  <a:cubicBezTo>
                    <a:pt x="26179" y="1245"/>
                    <a:pt x="23027" y="497"/>
                    <a:pt x="19921" y="147"/>
                  </a:cubicBezTo>
                  <a:cubicBezTo>
                    <a:pt x="19029" y="52"/>
                    <a:pt x="18131" y="0"/>
                    <a:pt x="17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5" name="Google Shape;1525;p57"/>
            <p:cNvGrpSpPr/>
            <p:nvPr/>
          </p:nvGrpSpPr>
          <p:grpSpPr>
            <a:xfrm>
              <a:off x="3865674" y="1778520"/>
              <a:ext cx="354586" cy="353645"/>
              <a:chOff x="-30345325" y="3184750"/>
              <a:chExt cx="292225" cy="291450"/>
            </a:xfrm>
          </p:grpSpPr>
          <p:sp>
            <p:nvSpPr>
              <p:cNvPr id="1526" name="Google Shape;1526;p57"/>
              <p:cNvSpPr/>
              <p:nvPr/>
            </p:nvSpPr>
            <p:spPr>
              <a:xfrm>
                <a:off x="-30328000" y="3184750"/>
                <a:ext cx="258375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4838" extrusionOk="0">
                    <a:moveTo>
                      <a:pt x="1040" y="0"/>
                    </a:moveTo>
                    <a:cubicBezTo>
                      <a:pt x="473" y="0"/>
                      <a:pt x="1" y="473"/>
                      <a:pt x="1" y="1071"/>
                    </a:cubicBezTo>
                    <a:lnTo>
                      <a:pt x="1" y="2458"/>
                    </a:lnTo>
                    <a:cubicBezTo>
                      <a:pt x="1" y="2993"/>
                      <a:pt x="473" y="3466"/>
                      <a:pt x="1040" y="3466"/>
                    </a:cubicBezTo>
                    <a:lnTo>
                      <a:pt x="2048" y="3466"/>
                    </a:lnTo>
                    <a:lnTo>
                      <a:pt x="2048" y="4505"/>
                    </a:lnTo>
                    <a:cubicBezTo>
                      <a:pt x="2048" y="4663"/>
                      <a:pt x="2143" y="4757"/>
                      <a:pt x="2269" y="4820"/>
                    </a:cubicBezTo>
                    <a:cubicBezTo>
                      <a:pt x="2300" y="4831"/>
                      <a:pt x="2339" y="4838"/>
                      <a:pt x="2380" y="4838"/>
                    </a:cubicBezTo>
                    <a:cubicBezTo>
                      <a:pt x="2461" y="4838"/>
                      <a:pt x="2552" y="4810"/>
                      <a:pt x="2615" y="4726"/>
                    </a:cubicBezTo>
                    <a:lnTo>
                      <a:pt x="3876" y="3466"/>
                    </a:lnTo>
                    <a:lnTo>
                      <a:pt x="6365" y="3466"/>
                    </a:lnTo>
                    <a:lnTo>
                      <a:pt x="7625" y="4726"/>
                    </a:lnTo>
                    <a:cubicBezTo>
                      <a:pt x="7688" y="4810"/>
                      <a:pt x="7765" y="4838"/>
                      <a:pt x="7846" y="4838"/>
                    </a:cubicBezTo>
                    <a:cubicBezTo>
                      <a:pt x="7887" y="4838"/>
                      <a:pt x="7929" y="4831"/>
                      <a:pt x="7971" y="4820"/>
                    </a:cubicBezTo>
                    <a:cubicBezTo>
                      <a:pt x="8097" y="4789"/>
                      <a:pt x="8160" y="4631"/>
                      <a:pt x="8160" y="4505"/>
                    </a:cubicBezTo>
                    <a:lnTo>
                      <a:pt x="8160" y="3466"/>
                    </a:lnTo>
                    <a:lnTo>
                      <a:pt x="9231" y="3466"/>
                    </a:lnTo>
                    <a:cubicBezTo>
                      <a:pt x="9862" y="3466"/>
                      <a:pt x="10334" y="2993"/>
                      <a:pt x="10334" y="2458"/>
                    </a:cubicBezTo>
                    <a:lnTo>
                      <a:pt x="10334" y="1071"/>
                    </a:lnTo>
                    <a:cubicBezTo>
                      <a:pt x="10334" y="536"/>
                      <a:pt x="9862" y="0"/>
                      <a:pt x="9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7"/>
              <p:cNvSpPr/>
              <p:nvPr/>
            </p:nvSpPr>
            <p:spPr>
              <a:xfrm>
                <a:off x="-30310675" y="3322575"/>
                <a:ext cx="685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74" extrusionOk="0">
                    <a:moveTo>
                      <a:pt x="1387" y="1"/>
                    </a:moveTo>
                    <a:cubicBezTo>
                      <a:pt x="599" y="1"/>
                      <a:pt x="1" y="631"/>
                      <a:pt x="1" y="1387"/>
                    </a:cubicBezTo>
                    <a:cubicBezTo>
                      <a:pt x="1" y="2143"/>
                      <a:pt x="599" y="2773"/>
                      <a:pt x="1387" y="2773"/>
                    </a:cubicBezTo>
                    <a:cubicBezTo>
                      <a:pt x="2143" y="2773"/>
                      <a:pt x="2742" y="2143"/>
                      <a:pt x="2742" y="1387"/>
                    </a:cubicBezTo>
                    <a:cubicBezTo>
                      <a:pt x="2742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7"/>
              <p:cNvSpPr/>
              <p:nvPr/>
            </p:nvSpPr>
            <p:spPr>
              <a:xfrm>
                <a:off x="-30345325" y="3408425"/>
                <a:ext cx="137075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711" extrusionOk="0">
                    <a:moveTo>
                      <a:pt x="2741" y="1"/>
                    </a:moveTo>
                    <a:cubicBezTo>
                      <a:pt x="1387" y="1"/>
                      <a:pt x="221" y="1040"/>
                      <a:pt x="32" y="2332"/>
                    </a:cubicBezTo>
                    <a:cubicBezTo>
                      <a:pt x="0" y="2521"/>
                      <a:pt x="158" y="2710"/>
                      <a:pt x="378" y="2710"/>
                    </a:cubicBezTo>
                    <a:lnTo>
                      <a:pt x="5104" y="2710"/>
                    </a:lnTo>
                    <a:cubicBezTo>
                      <a:pt x="5325" y="2710"/>
                      <a:pt x="5482" y="2521"/>
                      <a:pt x="5482" y="2332"/>
                    </a:cubicBezTo>
                    <a:cubicBezTo>
                      <a:pt x="5262" y="977"/>
                      <a:pt x="4128" y="1"/>
                      <a:pt x="27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57"/>
              <p:cNvSpPr/>
              <p:nvPr/>
            </p:nvSpPr>
            <p:spPr>
              <a:xfrm>
                <a:off x="-30156300" y="3322575"/>
                <a:ext cx="685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74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1" y="2143"/>
                      <a:pt x="631" y="2773"/>
                      <a:pt x="1387" y="2773"/>
                    </a:cubicBezTo>
                    <a:cubicBezTo>
                      <a:pt x="2111" y="2773"/>
                      <a:pt x="2742" y="2143"/>
                      <a:pt x="2742" y="1387"/>
                    </a:cubicBezTo>
                    <a:cubicBezTo>
                      <a:pt x="2742" y="631"/>
                      <a:pt x="2111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57"/>
              <p:cNvSpPr/>
              <p:nvPr/>
            </p:nvSpPr>
            <p:spPr>
              <a:xfrm>
                <a:off x="-30190950" y="3408425"/>
                <a:ext cx="137850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2711" extrusionOk="0">
                    <a:moveTo>
                      <a:pt x="2773" y="1"/>
                    </a:moveTo>
                    <a:cubicBezTo>
                      <a:pt x="1387" y="1"/>
                      <a:pt x="252" y="1040"/>
                      <a:pt x="32" y="2332"/>
                    </a:cubicBezTo>
                    <a:cubicBezTo>
                      <a:pt x="0" y="2521"/>
                      <a:pt x="158" y="2710"/>
                      <a:pt x="410" y="2710"/>
                    </a:cubicBezTo>
                    <a:lnTo>
                      <a:pt x="5167" y="2710"/>
                    </a:lnTo>
                    <a:cubicBezTo>
                      <a:pt x="5356" y="2710"/>
                      <a:pt x="5514" y="2521"/>
                      <a:pt x="5514" y="2332"/>
                    </a:cubicBezTo>
                    <a:cubicBezTo>
                      <a:pt x="5293" y="977"/>
                      <a:pt x="4128" y="1"/>
                      <a:pt x="2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6" name="Google Shape;1536;p57"/>
          <p:cNvGrpSpPr/>
          <p:nvPr/>
        </p:nvGrpSpPr>
        <p:grpSpPr>
          <a:xfrm>
            <a:off x="8109584" y="214042"/>
            <a:ext cx="955464" cy="1135733"/>
            <a:chOff x="3602454" y="3226677"/>
            <a:chExt cx="955464" cy="1135733"/>
          </a:xfrm>
        </p:grpSpPr>
        <p:grpSp>
          <p:nvGrpSpPr>
            <p:cNvPr id="1537" name="Google Shape;1537;p57"/>
            <p:cNvGrpSpPr/>
            <p:nvPr/>
          </p:nvGrpSpPr>
          <p:grpSpPr>
            <a:xfrm rot="-4850622">
              <a:off x="3569767" y="3392910"/>
              <a:ext cx="1020837" cy="803268"/>
              <a:chOff x="2584175" y="2986713"/>
              <a:chExt cx="1353700" cy="1000025"/>
            </a:xfrm>
          </p:grpSpPr>
          <p:sp>
            <p:nvSpPr>
              <p:cNvPr id="1538" name="Google Shape;1538;p57"/>
              <p:cNvSpPr/>
              <p:nvPr/>
            </p:nvSpPr>
            <p:spPr>
              <a:xfrm>
                <a:off x="2870025" y="2986713"/>
                <a:ext cx="1067850" cy="1000025"/>
              </a:xfrm>
              <a:custGeom>
                <a:avLst/>
                <a:gdLst/>
                <a:ahLst/>
                <a:cxnLst/>
                <a:rect l="l" t="t" r="r" b="b"/>
                <a:pathLst>
                  <a:path w="42714" h="40001" extrusionOk="0">
                    <a:moveTo>
                      <a:pt x="27184" y="0"/>
                    </a:moveTo>
                    <a:cubicBezTo>
                      <a:pt x="25537" y="0"/>
                      <a:pt x="23883" y="249"/>
                      <a:pt x="22326" y="729"/>
                    </a:cubicBezTo>
                    <a:cubicBezTo>
                      <a:pt x="14573" y="3181"/>
                      <a:pt x="5699" y="10304"/>
                      <a:pt x="2336" y="17800"/>
                    </a:cubicBezTo>
                    <a:cubicBezTo>
                      <a:pt x="210" y="22588"/>
                      <a:pt x="0" y="28426"/>
                      <a:pt x="2709" y="32910"/>
                    </a:cubicBezTo>
                    <a:cubicBezTo>
                      <a:pt x="5749" y="37980"/>
                      <a:pt x="10291" y="40000"/>
                      <a:pt x="15105" y="40000"/>
                    </a:cubicBezTo>
                    <a:cubicBezTo>
                      <a:pt x="22420" y="40000"/>
                      <a:pt x="30366" y="35335"/>
                      <a:pt x="34633" y="29617"/>
                    </a:cubicBezTo>
                    <a:cubicBezTo>
                      <a:pt x="39304" y="23358"/>
                      <a:pt x="42713" y="12756"/>
                      <a:pt x="38206" y="5517"/>
                    </a:cubicBezTo>
                    <a:cubicBezTo>
                      <a:pt x="35851" y="1738"/>
                      <a:pt x="31540" y="0"/>
                      <a:pt x="27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57"/>
              <p:cNvSpPr/>
              <p:nvPr/>
            </p:nvSpPr>
            <p:spPr>
              <a:xfrm>
                <a:off x="2584175" y="3285163"/>
                <a:ext cx="507150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20286" h="15837" extrusionOk="0">
                    <a:moveTo>
                      <a:pt x="3214" y="1"/>
                    </a:moveTo>
                    <a:lnTo>
                      <a:pt x="3214" y="1"/>
                    </a:lnTo>
                    <a:cubicBezTo>
                      <a:pt x="0" y="7603"/>
                      <a:pt x="5664" y="15837"/>
                      <a:pt x="13656" y="15837"/>
                    </a:cubicBezTo>
                    <a:cubicBezTo>
                      <a:pt x="14084" y="15837"/>
                      <a:pt x="14520" y="15813"/>
                      <a:pt x="14961" y="15764"/>
                    </a:cubicBezTo>
                    <a:cubicBezTo>
                      <a:pt x="18113" y="12588"/>
                      <a:pt x="20285" y="9646"/>
                      <a:pt x="20028" y="5162"/>
                    </a:cubicBezTo>
                    <a:lnTo>
                      <a:pt x="20028" y="5162"/>
                    </a:lnTo>
                    <a:cubicBezTo>
                      <a:pt x="18299" y="7755"/>
                      <a:pt x="15181" y="9293"/>
                      <a:pt x="12077" y="9293"/>
                    </a:cubicBezTo>
                    <a:cubicBezTo>
                      <a:pt x="11157" y="9293"/>
                      <a:pt x="10237" y="9158"/>
                      <a:pt x="9356" y="8875"/>
                    </a:cubicBezTo>
                    <a:cubicBezTo>
                      <a:pt x="5526" y="7637"/>
                      <a:pt x="3027" y="3994"/>
                      <a:pt x="3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0" name="Google Shape;1540;p57"/>
            <p:cNvGrpSpPr/>
            <p:nvPr/>
          </p:nvGrpSpPr>
          <p:grpSpPr>
            <a:xfrm>
              <a:off x="3865668" y="3507674"/>
              <a:ext cx="354586" cy="353221"/>
              <a:chOff x="-35123050" y="3561225"/>
              <a:chExt cx="292225" cy="291100"/>
            </a:xfrm>
          </p:grpSpPr>
          <p:sp>
            <p:nvSpPr>
              <p:cNvPr id="1541" name="Google Shape;1541;p57"/>
              <p:cNvSpPr/>
              <p:nvPr/>
            </p:nvSpPr>
            <p:spPr>
              <a:xfrm>
                <a:off x="-35123050" y="3629750"/>
                <a:ext cx="205575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8903" extrusionOk="0">
                    <a:moveTo>
                      <a:pt x="2080" y="2710"/>
                    </a:moveTo>
                    <a:cubicBezTo>
                      <a:pt x="2458" y="2710"/>
                      <a:pt x="2741" y="3056"/>
                      <a:pt x="2741" y="3403"/>
                    </a:cubicBezTo>
                    <a:cubicBezTo>
                      <a:pt x="2741" y="3781"/>
                      <a:pt x="2426" y="4065"/>
                      <a:pt x="2080" y="4065"/>
                    </a:cubicBezTo>
                    <a:cubicBezTo>
                      <a:pt x="1733" y="4065"/>
                      <a:pt x="1418" y="3750"/>
                      <a:pt x="1418" y="3403"/>
                    </a:cubicBezTo>
                    <a:cubicBezTo>
                      <a:pt x="1418" y="3056"/>
                      <a:pt x="1670" y="2710"/>
                      <a:pt x="2080" y="2710"/>
                    </a:cubicBezTo>
                    <a:close/>
                    <a:moveTo>
                      <a:pt x="4127" y="2710"/>
                    </a:moveTo>
                    <a:cubicBezTo>
                      <a:pt x="4506" y="2710"/>
                      <a:pt x="4789" y="3056"/>
                      <a:pt x="4789" y="3403"/>
                    </a:cubicBezTo>
                    <a:cubicBezTo>
                      <a:pt x="4789" y="3781"/>
                      <a:pt x="4474" y="4065"/>
                      <a:pt x="4127" y="4065"/>
                    </a:cubicBezTo>
                    <a:cubicBezTo>
                      <a:pt x="3718" y="4065"/>
                      <a:pt x="3466" y="3750"/>
                      <a:pt x="3466" y="3403"/>
                    </a:cubicBezTo>
                    <a:cubicBezTo>
                      <a:pt x="3466" y="3056"/>
                      <a:pt x="3718" y="2710"/>
                      <a:pt x="4127" y="2710"/>
                    </a:cubicBezTo>
                    <a:close/>
                    <a:moveTo>
                      <a:pt x="6207" y="2710"/>
                    </a:moveTo>
                    <a:cubicBezTo>
                      <a:pt x="6616" y="2710"/>
                      <a:pt x="6868" y="3056"/>
                      <a:pt x="6868" y="3403"/>
                    </a:cubicBezTo>
                    <a:cubicBezTo>
                      <a:pt x="6868" y="3781"/>
                      <a:pt x="6553" y="4065"/>
                      <a:pt x="6207" y="4065"/>
                    </a:cubicBezTo>
                    <a:cubicBezTo>
                      <a:pt x="5829" y="4065"/>
                      <a:pt x="5545" y="3750"/>
                      <a:pt x="5545" y="3403"/>
                    </a:cubicBezTo>
                    <a:cubicBezTo>
                      <a:pt x="5514" y="3056"/>
                      <a:pt x="5829" y="2710"/>
                      <a:pt x="6207" y="2710"/>
                    </a:cubicBezTo>
                    <a:close/>
                    <a:moveTo>
                      <a:pt x="1733" y="0"/>
                    </a:moveTo>
                    <a:cubicBezTo>
                      <a:pt x="788" y="0"/>
                      <a:pt x="0" y="757"/>
                      <a:pt x="0" y="1702"/>
                    </a:cubicBezTo>
                    <a:lnTo>
                      <a:pt x="0" y="5136"/>
                    </a:lnTo>
                    <a:cubicBezTo>
                      <a:pt x="0" y="5955"/>
                      <a:pt x="630" y="6616"/>
                      <a:pt x="1418" y="6774"/>
                    </a:cubicBezTo>
                    <a:lnTo>
                      <a:pt x="1418" y="8570"/>
                    </a:lnTo>
                    <a:cubicBezTo>
                      <a:pt x="1418" y="8696"/>
                      <a:pt x="1481" y="8822"/>
                      <a:pt x="1607" y="8885"/>
                    </a:cubicBezTo>
                    <a:cubicBezTo>
                      <a:pt x="1649" y="8895"/>
                      <a:pt x="1695" y="8902"/>
                      <a:pt x="1739" y="8902"/>
                    </a:cubicBezTo>
                    <a:cubicBezTo>
                      <a:pt x="1828" y="8902"/>
                      <a:pt x="1912" y="8874"/>
                      <a:pt x="1954" y="8790"/>
                    </a:cubicBezTo>
                    <a:lnTo>
                      <a:pt x="3938" y="6837"/>
                    </a:lnTo>
                    <a:lnTo>
                      <a:pt x="6522" y="6837"/>
                    </a:lnTo>
                    <a:cubicBezTo>
                      <a:pt x="7467" y="6837"/>
                      <a:pt x="8223" y="6081"/>
                      <a:pt x="8223" y="5136"/>
                    </a:cubicBezTo>
                    <a:lnTo>
                      <a:pt x="8223" y="1702"/>
                    </a:lnTo>
                    <a:cubicBezTo>
                      <a:pt x="8223" y="757"/>
                      <a:pt x="7467" y="0"/>
                      <a:pt x="6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57"/>
              <p:cNvSpPr/>
              <p:nvPr/>
            </p:nvSpPr>
            <p:spPr>
              <a:xfrm>
                <a:off x="-35053750" y="3561225"/>
                <a:ext cx="222925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8873" extrusionOk="0">
                    <a:moveTo>
                      <a:pt x="1702" y="1"/>
                    </a:moveTo>
                    <a:cubicBezTo>
                      <a:pt x="757" y="1"/>
                      <a:pt x="1" y="725"/>
                      <a:pt x="1" y="1702"/>
                    </a:cubicBezTo>
                    <a:lnTo>
                      <a:pt x="1" y="2048"/>
                    </a:lnTo>
                    <a:lnTo>
                      <a:pt x="3781" y="2048"/>
                    </a:lnTo>
                    <a:cubicBezTo>
                      <a:pt x="5136" y="2048"/>
                      <a:pt x="6207" y="3088"/>
                      <a:pt x="6207" y="4443"/>
                    </a:cubicBezTo>
                    <a:lnTo>
                      <a:pt x="6207" y="7877"/>
                    </a:lnTo>
                    <a:lnTo>
                      <a:pt x="6207" y="8003"/>
                    </a:lnTo>
                    <a:lnTo>
                      <a:pt x="6995" y="8790"/>
                    </a:lnTo>
                    <a:cubicBezTo>
                      <a:pt x="7055" y="8850"/>
                      <a:pt x="7127" y="8872"/>
                      <a:pt x="7205" y="8872"/>
                    </a:cubicBezTo>
                    <a:cubicBezTo>
                      <a:pt x="7249" y="8872"/>
                      <a:pt x="7295" y="8865"/>
                      <a:pt x="7341" y="8853"/>
                    </a:cubicBezTo>
                    <a:cubicBezTo>
                      <a:pt x="7467" y="8822"/>
                      <a:pt x="7530" y="8664"/>
                      <a:pt x="7530" y="8538"/>
                    </a:cubicBezTo>
                    <a:lnTo>
                      <a:pt x="7530" y="6806"/>
                    </a:lnTo>
                    <a:cubicBezTo>
                      <a:pt x="8318" y="6648"/>
                      <a:pt x="8917" y="5955"/>
                      <a:pt x="8917" y="5104"/>
                    </a:cubicBezTo>
                    <a:lnTo>
                      <a:pt x="8917" y="1702"/>
                    </a:lnTo>
                    <a:cubicBezTo>
                      <a:pt x="8917" y="725"/>
                      <a:pt x="8129" y="1"/>
                      <a:pt x="7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585;p47"/>
          <p:cNvSpPr txBox="1">
            <a:spLocks/>
          </p:cNvSpPr>
          <p:nvPr/>
        </p:nvSpPr>
        <p:spPr>
          <a:xfrm>
            <a:off x="1263386" y="1825221"/>
            <a:ext cx="6617127" cy="344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0" indent="0" algn="l"/>
            <a:r>
              <a:rPr lang="pt-BR" dirty="0" smtClean="0"/>
              <a:t>1) Conhecer as características dos gêneros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Assembleia x receita (p. 148-149);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Coleta de documentos </a:t>
            </a:r>
            <a:r>
              <a:rPr lang="pt-BR" dirty="0" smtClean="0">
                <a:sym typeface="Wingdings" panose="05000000000000000000" pitchFamily="2" charset="2"/>
              </a:rPr>
              <a:t> corpus;</a:t>
            </a:r>
          </a:p>
          <a:p>
            <a:pPr marL="0" indent="0" algn="l"/>
            <a:r>
              <a:rPr lang="pt-BR" dirty="0" smtClean="0">
                <a:sym typeface="Wingdings" panose="05000000000000000000" pitchFamily="2" charset="2"/>
              </a:rPr>
              <a:t>2) Transformar o objeto para o aluno: a variante escolar do gênero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Instrumento de comunicação + objeto de ensino;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Gêneros escolares e variantes de referência.</a:t>
            </a:r>
          </a:p>
          <a:p>
            <a:pPr marL="0" indent="0" algn="l"/>
            <a:r>
              <a:rPr lang="pt-BR" dirty="0" smtClean="0">
                <a:sym typeface="Wingdings" panose="05000000000000000000" pitchFamily="2" charset="2"/>
              </a:rPr>
              <a:t>3) Modelos didáticos para gerar sequências didáticas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Hipóteses (p. 151-152);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Aspectos para a construção de modelos didáticos (p. 152).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58"/>
          <p:cNvSpPr txBox="1">
            <a:spLocks noGrp="1"/>
          </p:cNvSpPr>
          <p:nvPr>
            <p:ph type="title" idx="2"/>
          </p:nvPr>
        </p:nvSpPr>
        <p:spPr>
          <a:xfrm>
            <a:off x="2890950" y="767353"/>
            <a:ext cx="3362100" cy="18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/>
              <a:t>Atividade</a:t>
            </a:r>
            <a:endParaRPr sz="5000" dirty="0"/>
          </a:p>
        </p:txBody>
      </p:sp>
      <p:sp>
        <p:nvSpPr>
          <p:cNvPr id="1558" name="Google Shape;1558;p58"/>
          <p:cNvSpPr txBox="1">
            <a:spLocks noGrp="1"/>
          </p:cNvSpPr>
          <p:nvPr>
            <p:ph type="subTitle" idx="1"/>
          </p:nvPr>
        </p:nvSpPr>
        <p:spPr>
          <a:xfrm>
            <a:off x="2998650" y="2436798"/>
            <a:ext cx="32544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Em grupos de até 5 pessoa, criem uma sequência didática a partir de um gênero oral.</a:t>
            </a:r>
            <a:endParaRPr dirty="0"/>
          </a:p>
        </p:txBody>
      </p:sp>
      <p:grpSp>
        <p:nvGrpSpPr>
          <p:cNvPr id="1559" name="Google Shape;1559;p58"/>
          <p:cNvGrpSpPr/>
          <p:nvPr/>
        </p:nvGrpSpPr>
        <p:grpSpPr>
          <a:xfrm>
            <a:off x="6799628" y="2226100"/>
            <a:ext cx="963539" cy="2205653"/>
            <a:chOff x="6799628" y="2226100"/>
            <a:chExt cx="963539" cy="2205653"/>
          </a:xfrm>
        </p:grpSpPr>
        <p:grpSp>
          <p:nvGrpSpPr>
            <p:cNvPr id="1560" name="Google Shape;1560;p58"/>
            <p:cNvGrpSpPr/>
            <p:nvPr/>
          </p:nvGrpSpPr>
          <p:grpSpPr>
            <a:xfrm>
              <a:off x="6799628" y="2969025"/>
              <a:ext cx="642737" cy="1462728"/>
              <a:chOff x="6799628" y="2969025"/>
              <a:chExt cx="642737" cy="1462728"/>
            </a:xfrm>
          </p:grpSpPr>
          <p:sp>
            <p:nvSpPr>
              <p:cNvPr id="1561" name="Google Shape;1561;p58"/>
              <p:cNvSpPr/>
              <p:nvPr/>
            </p:nvSpPr>
            <p:spPr>
              <a:xfrm>
                <a:off x="6799628" y="4292650"/>
                <a:ext cx="610194" cy="139103"/>
              </a:xfrm>
              <a:custGeom>
                <a:avLst/>
                <a:gdLst/>
                <a:ahLst/>
                <a:cxnLst/>
                <a:rect l="l" t="t" r="r" b="b"/>
                <a:pathLst>
                  <a:path w="19481" h="4441" extrusionOk="0">
                    <a:moveTo>
                      <a:pt x="9735" y="1"/>
                    </a:moveTo>
                    <a:cubicBezTo>
                      <a:pt x="4360" y="1"/>
                      <a:pt x="0" y="994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21" y="4440"/>
                      <a:pt x="19481" y="3447"/>
                      <a:pt x="19481" y="2226"/>
                    </a:cubicBezTo>
                    <a:cubicBezTo>
                      <a:pt x="19481" y="994"/>
                      <a:pt x="15121" y="1"/>
                      <a:pt x="97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58"/>
              <p:cNvSpPr/>
              <p:nvPr/>
            </p:nvSpPr>
            <p:spPr>
              <a:xfrm>
                <a:off x="6981200" y="2969025"/>
                <a:ext cx="275293" cy="99418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3174" fill="none" extrusionOk="0">
                    <a:moveTo>
                      <a:pt x="8788" y="3173"/>
                    </a:moveTo>
                    <a:cubicBezTo>
                      <a:pt x="8606" y="2443"/>
                      <a:pt x="8035" y="1861"/>
                      <a:pt x="7362" y="1564"/>
                    </a:cubicBezTo>
                    <a:cubicBezTo>
                      <a:pt x="6677" y="1267"/>
                      <a:pt x="5901" y="1233"/>
                      <a:pt x="5170" y="1324"/>
                    </a:cubicBezTo>
                    <a:cubicBezTo>
                      <a:pt x="4703" y="1393"/>
                      <a:pt x="4223" y="1507"/>
                      <a:pt x="3790" y="1347"/>
                    </a:cubicBezTo>
                    <a:cubicBezTo>
                      <a:pt x="3299" y="1187"/>
                      <a:pt x="2968" y="719"/>
                      <a:pt x="2546" y="434"/>
                    </a:cubicBezTo>
                    <a:cubicBezTo>
                      <a:pt x="2078" y="115"/>
                      <a:pt x="1507" y="0"/>
                      <a:pt x="959" y="115"/>
                    </a:cubicBezTo>
                    <a:cubicBezTo>
                      <a:pt x="685" y="160"/>
                      <a:pt x="434" y="297"/>
                      <a:pt x="252" y="514"/>
                    </a:cubicBezTo>
                    <a:cubicBezTo>
                      <a:pt x="1" y="834"/>
                      <a:pt x="24" y="1313"/>
                      <a:pt x="206" y="1678"/>
                    </a:cubicBezTo>
                    <a:cubicBezTo>
                      <a:pt x="389" y="2043"/>
                      <a:pt x="697" y="2329"/>
                      <a:pt x="994" y="2614"/>
                    </a:cubicBezTo>
                  </a:path>
                </a:pathLst>
              </a:custGeom>
              <a:noFill/>
              <a:ln w="1700" cap="flat" cmpd="sng">
                <a:solidFill>
                  <a:srgbClr val="BE685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58"/>
              <p:cNvSpPr/>
              <p:nvPr/>
            </p:nvSpPr>
            <p:spPr>
              <a:xfrm>
                <a:off x="6880751" y="3848696"/>
                <a:ext cx="204160" cy="525122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16765" extrusionOk="0">
                    <a:moveTo>
                      <a:pt x="1701" y="1"/>
                    </a:moveTo>
                    <a:cubicBezTo>
                      <a:pt x="1701" y="1"/>
                      <a:pt x="2614" y="10842"/>
                      <a:pt x="3116" y="14802"/>
                    </a:cubicBezTo>
                    <a:cubicBezTo>
                      <a:pt x="3116" y="14802"/>
                      <a:pt x="1" y="15852"/>
                      <a:pt x="1" y="16434"/>
                    </a:cubicBezTo>
                    <a:cubicBezTo>
                      <a:pt x="1" y="16692"/>
                      <a:pt x="701" y="16764"/>
                      <a:pt x="1481" y="16764"/>
                    </a:cubicBezTo>
                    <a:cubicBezTo>
                      <a:pt x="2459" y="16764"/>
                      <a:pt x="3562" y="16651"/>
                      <a:pt x="3562" y="16651"/>
                    </a:cubicBezTo>
                    <a:cubicBezTo>
                      <a:pt x="3562" y="16651"/>
                      <a:pt x="3881" y="16739"/>
                      <a:pt x="4238" y="16739"/>
                    </a:cubicBezTo>
                    <a:cubicBezTo>
                      <a:pt x="4812" y="16739"/>
                      <a:pt x="5485" y="16513"/>
                      <a:pt x="5091" y="15339"/>
                    </a:cubicBezTo>
                    <a:lnTo>
                      <a:pt x="6517" y="686"/>
                    </a:lnTo>
                    <a:lnTo>
                      <a:pt x="1701" y="1"/>
                    </a:ln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8"/>
              <p:cNvSpPr/>
              <p:nvPr/>
            </p:nvSpPr>
            <p:spPr>
              <a:xfrm>
                <a:off x="7101444" y="3783735"/>
                <a:ext cx="184709" cy="589677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18826" extrusionOk="0">
                    <a:moveTo>
                      <a:pt x="300" y="1"/>
                    </a:moveTo>
                    <a:cubicBezTo>
                      <a:pt x="111" y="1"/>
                      <a:pt x="0" y="81"/>
                      <a:pt x="8" y="272"/>
                    </a:cubicBezTo>
                    <a:cubicBezTo>
                      <a:pt x="339" y="8089"/>
                      <a:pt x="909" y="17413"/>
                      <a:pt x="909" y="17413"/>
                    </a:cubicBezTo>
                    <a:cubicBezTo>
                      <a:pt x="522" y="18587"/>
                      <a:pt x="1193" y="18813"/>
                      <a:pt x="1765" y="18813"/>
                    </a:cubicBezTo>
                    <a:cubicBezTo>
                      <a:pt x="2121" y="18813"/>
                      <a:pt x="2438" y="18725"/>
                      <a:pt x="2438" y="18725"/>
                    </a:cubicBezTo>
                    <a:cubicBezTo>
                      <a:pt x="2438" y="18725"/>
                      <a:pt x="3449" y="18825"/>
                      <a:pt x="4377" y="18825"/>
                    </a:cubicBezTo>
                    <a:cubicBezTo>
                      <a:pt x="5166" y="18825"/>
                      <a:pt x="5896" y="18753"/>
                      <a:pt x="5896" y="18485"/>
                    </a:cubicBezTo>
                    <a:cubicBezTo>
                      <a:pt x="5896" y="17903"/>
                      <a:pt x="2884" y="16876"/>
                      <a:pt x="2884" y="16876"/>
                    </a:cubicBezTo>
                    <a:cubicBezTo>
                      <a:pt x="3386" y="12916"/>
                      <a:pt x="4299" y="2075"/>
                      <a:pt x="4299" y="2075"/>
                    </a:cubicBezTo>
                    <a:cubicBezTo>
                      <a:pt x="4299" y="2075"/>
                      <a:pt x="1268" y="1"/>
                      <a:pt x="300" y="1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8"/>
              <p:cNvSpPr/>
              <p:nvPr/>
            </p:nvSpPr>
            <p:spPr>
              <a:xfrm>
                <a:off x="6934374" y="3848696"/>
                <a:ext cx="150880" cy="305676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759" extrusionOk="0">
                    <a:moveTo>
                      <a:pt x="1" y="1"/>
                    </a:moveTo>
                    <a:cubicBezTo>
                      <a:pt x="1" y="1"/>
                      <a:pt x="434" y="5228"/>
                      <a:pt x="868" y="9758"/>
                    </a:cubicBezTo>
                    <a:cubicBezTo>
                      <a:pt x="1895" y="9724"/>
                      <a:pt x="2911" y="9724"/>
                      <a:pt x="3938" y="9713"/>
                    </a:cubicBezTo>
                    <a:lnTo>
                      <a:pt x="4817" y="6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78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8"/>
              <p:cNvSpPr/>
              <p:nvPr/>
            </p:nvSpPr>
            <p:spPr>
              <a:xfrm>
                <a:off x="7101444" y="3783735"/>
                <a:ext cx="134655" cy="368854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11776" extrusionOk="0">
                    <a:moveTo>
                      <a:pt x="300" y="1"/>
                    </a:moveTo>
                    <a:cubicBezTo>
                      <a:pt x="111" y="1"/>
                      <a:pt x="0" y="81"/>
                      <a:pt x="8" y="272"/>
                    </a:cubicBezTo>
                    <a:cubicBezTo>
                      <a:pt x="167" y="4186"/>
                      <a:pt x="396" y="8466"/>
                      <a:pt x="578" y="11775"/>
                    </a:cubicBezTo>
                    <a:cubicBezTo>
                      <a:pt x="1537" y="11752"/>
                      <a:pt x="2496" y="11707"/>
                      <a:pt x="3443" y="11615"/>
                    </a:cubicBezTo>
                    <a:cubicBezTo>
                      <a:pt x="3876" y="7142"/>
                      <a:pt x="4299" y="2075"/>
                      <a:pt x="4299" y="2075"/>
                    </a:cubicBezTo>
                    <a:cubicBezTo>
                      <a:pt x="4299" y="2075"/>
                      <a:pt x="1268" y="1"/>
                      <a:pt x="300" y="1"/>
                    </a:cubicBezTo>
                    <a:close/>
                  </a:path>
                </a:pathLst>
              </a:custGeom>
              <a:solidFill>
                <a:srgbClr val="F78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8"/>
              <p:cNvSpPr/>
              <p:nvPr/>
            </p:nvSpPr>
            <p:spPr>
              <a:xfrm>
                <a:off x="7246433" y="4333400"/>
                <a:ext cx="46138" cy="3577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142" extrusionOk="0">
                    <a:moveTo>
                      <a:pt x="217" y="1"/>
                    </a:moveTo>
                    <a:cubicBezTo>
                      <a:pt x="46" y="354"/>
                      <a:pt x="1" y="754"/>
                      <a:pt x="92" y="1142"/>
                    </a:cubicBezTo>
                    <a:cubicBezTo>
                      <a:pt x="1416" y="982"/>
                      <a:pt x="1473" y="857"/>
                      <a:pt x="1473" y="857"/>
                    </a:cubicBezTo>
                    <a:cubicBezTo>
                      <a:pt x="1473" y="857"/>
                      <a:pt x="1176" y="423"/>
                      <a:pt x="2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8"/>
              <p:cNvSpPr/>
              <p:nvPr/>
            </p:nvSpPr>
            <p:spPr>
              <a:xfrm>
                <a:off x="7123463" y="4319462"/>
                <a:ext cx="130145" cy="5390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721" extrusionOk="0">
                    <a:moveTo>
                      <a:pt x="2865" y="1"/>
                    </a:moveTo>
                    <a:cubicBezTo>
                      <a:pt x="2865" y="1"/>
                      <a:pt x="2142" y="382"/>
                      <a:pt x="1281" y="382"/>
                    </a:cubicBezTo>
                    <a:cubicBezTo>
                      <a:pt x="913" y="382"/>
                      <a:pt x="521" y="313"/>
                      <a:pt x="149" y="115"/>
                    </a:cubicBezTo>
                    <a:cubicBezTo>
                      <a:pt x="46" y="457"/>
                      <a:pt x="1" y="834"/>
                      <a:pt x="12" y="1199"/>
                    </a:cubicBezTo>
                    <a:cubicBezTo>
                      <a:pt x="12" y="1199"/>
                      <a:pt x="101" y="1721"/>
                      <a:pt x="1899" y="1721"/>
                    </a:cubicBezTo>
                    <a:cubicBezTo>
                      <a:pt x="2142" y="1721"/>
                      <a:pt x="2418" y="1711"/>
                      <a:pt x="2728" y="1690"/>
                    </a:cubicBezTo>
                    <a:cubicBezTo>
                      <a:pt x="3253" y="1644"/>
                      <a:pt x="3687" y="1610"/>
                      <a:pt x="4029" y="1575"/>
                    </a:cubicBezTo>
                    <a:cubicBezTo>
                      <a:pt x="3938" y="1199"/>
                      <a:pt x="3984" y="799"/>
                      <a:pt x="4155" y="446"/>
                    </a:cubicBezTo>
                    <a:cubicBezTo>
                      <a:pt x="3733" y="263"/>
                      <a:pt x="3310" y="115"/>
                      <a:pt x="2865" y="1"/>
                    </a:cubicBezTo>
                    <a:close/>
                  </a:path>
                </a:pathLst>
              </a:custGeom>
              <a:solidFill>
                <a:srgbClr val="5360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8"/>
              <p:cNvSpPr/>
              <p:nvPr/>
            </p:nvSpPr>
            <p:spPr>
              <a:xfrm>
                <a:off x="7123839" y="4356985"/>
                <a:ext cx="169799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5421" h="6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26"/>
                      <a:pt x="23" y="263"/>
                      <a:pt x="46" y="400"/>
                    </a:cubicBezTo>
                    <a:cubicBezTo>
                      <a:pt x="46" y="400"/>
                      <a:pt x="799" y="663"/>
                      <a:pt x="2842" y="663"/>
                    </a:cubicBezTo>
                    <a:cubicBezTo>
                      <a:pt x="5124" y="663"/>
                      <a:pt x="5410" y="377"/>
                      <a:pt x="5410" y="377"/>
                    </a:cubicBezTo>
                    <a:cubicBezTo>
                      <a:pt x="5421" y="275"/>
                      <a:pt x="5410" y="183"/>
                      <a:pt x="5375" y="104"/>
                    </a:cubicBezTo>
                    <a:cubicBezTo>
                      <a:pt x="4566" y="259"/>
                      <a:pt x="3745" y="337"/>
                      <a:pt x="2925" y="337"/>
                    </a:cubicBezTo>
                    <a:cubicBezTo>
                      <a:pt x="1941" y="337"/>
                      <a:pt x="959" y="225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58"/>
              <p:cNvSpPr/>
              <p:nvPr/>
            </p:nvSpPr>
            <p:spPr>
              <a:xfrm>
                <a:off x="7223912" y="4326603"/>
                <a:ext cx="12560" cy="2433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777" fill="none" extrusionOk="0">
                    <a:moveTo>
                      <a:pt x="400" y="1"/>
                    </a:moveTo>
                    <a:cubicBezTo>
                      <a:pt x="138" y="172"/>
                      <a:pt x="1" y="469"/>
                      <a:pt x="46" y="777"/>
                    </a:cubicBezTo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58"/>
              <p:cNvSpPr/>
              <p:nvPr/>
            </p:nvSpPr>
            <p:spPr>
              <a:xfrm>
                <a:off x="7211039" y="4321623"/>
                <a:ext cx="10775" cy="246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788" fill="none" extrusionOk="0">
                    <a:moveTo>
                      <a:pt x="343" y="0"/>
                    </a:moveTo>
                    <a:cubicBezTo>
                      <a:pt x="343" y="0"/>
                      <a:pt x="1" y="205"/>
                      <a:pt x="1" y="788"/>
                    </a:cubicBezTo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58"/>
              <p:cNvSpPr/>
              <p:nvPr/>
            </p:nvSpPr>
            <p:spPr>
              <a:xfrm>
                <a:off x="7207468" y="4306244"/>
                <a:ext cx="17916" cy="2111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74" fill="none" extrusionOk="0">
                    <a:moveTo>
                      <a:pt x="286" y="674"/>
                    </a:moveTo>
                    <a:cubicBezTo>
                      <a:pt x="286" y="674"/>
                      <a:pt x="571" y="12"/>
                      <a:pt x="286" y="0"/>
                    </a:cubicBezTo>
                    <a:cubicBezTo>
                      <a:pt x="1" y="0"/>
                      <a:pt x="286" y="674"/>
                      <a:pt x="286" y="674"/>
                    </a:cubicBezTo>
                    <a:close/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58"/>
              <p:cNvSpPr/>
              <p:nvPr/>
            </p:nvSpPr>
            <p:spPr>
              <a:xfrm>
                <a:off x="7193530" y="4310159"/>
                <a:ext cx="22897" cy="1719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49" fill="none" extrusionOk="0">
                    <a:moveTo>
                      <a:pt x="731" y="549"/>
                    </a:moveTo>
                    <a:cubicBezTo>
                      <a:pt x="731" y="549"/>
                      <a:pt x="274" y="1"/>
                      <a:pt x="138" y="252"/>
                    </a:cubicBezTo>
                    <a:cubicBezTo>
                      <a:pt x="1" y="503"/>
                      <a:pt x="731" y="549"/>
                      <a:pt x="731" y="549"/>
                    </a:cubicBezTo>
                    <a:close/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58"/>
              <p:cNvSpPr/>
              <p:nvPr/>
            </p:nvSpPr>
            <p:spPr>
              <a:xfrm>
                <a:off x="6926888" y="3782576"/>
                <a:ext cx="315292" cy="344986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014" extrusionOk="0">
                    <a:moveTo>
                      <a:pt x="9883" y="1"/>
                    </a:moveTo>
                    <a:lnTo>
                      <a:pt x="0" y="103"/>
                    </a:lnTo>
                    <a:lnTo>
                      <a:pt x="365" y="10705"/>
                    </a:lnTo>
                    <a:cubicBezTo>
                      <a:pt x="365" y="10705"/>
                      <a:pt x="1486" y="10822"/>
                      <a:pt x="2764" y="10822"/>
                    </a:cubicBezTo>
                    <a:cubicBezTo>
                      <a:pt x="3403" y="10822"/>
                      <a:pt x="4082" y="10793"/>
                      <a:pt x="4679" y="10705"/>
                    </a:cubicBezTo>
                    <a:lnTo>
                      <a:pt x="4964" y="3858"/>
                    </a:lnTo>
                    <a:lnTo>
                      <a:pt x="5729" y="10933"/>
                    </a:lnTo>
                    <a:cubicBezTo>
                      <a:pt x="5729" y="10933"/>
                      <a:pt x="6731" y="11013"/>
                      <a:pt x="7770" y="11013"/>
                    </a:cubicBezTo>
                    <a:cubicBezTo>
                      <a:pt x="8657" y="11013"/>
                      <a:pt x="9569" y="10955"/>
                      <a:pt x="9906" y="10739"/>
                    </a:cubicBezTo>
                    <a:cubicBezTo>
                      <a:pt x="9906" y="10739"/>
                      <a:pt x="10066" y="6540"/>
                      <a:pt x="9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58"/>
              <p:cNvSpPr/>
              <p:nvPr/>
            </p:nvSpPr>
            <p:spPr>
              <a:xfrm>
                <a:off x="7026617" y="3894802"/>
                <a:ext cx="112980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618" extrusionOk="0">
                    <a:moveTo>
                      <a:pt x="46" y="1"/>
                    </a:moveTo>
                    <a:cubicBezTo>
                      <a:pt x="34" y="1"/>
                      <a:pt x="11" y="12"/>
                      <a:pt x="11" y="24"/>
                    </a:cubicBezTo>
                    <a:cubicBezTo>
                      <a:pt x="0" y="47"/>
                      <a:pt x="11" y="58"/>
                      <a:pt x="34" y="69"/>
                    </a:cubicBezTo>
                    <a:cubicBezTo>
                      <a:pt x="57" y="69"/>
                      <a:pt x="2123" y="537"/>
                      <a:pt x="3572" y="617"/>
                    </a:cubicBezTo>
                    <a:lnTo>
                      <a:pt x="3584" y="617"/>
                    </a:lnTo>
                    <a:cubicBezTo>
                      <a:pt x="3595" y="617"/>
                      <a:pt x="3606" y="606"/>
                      <a:pt x="3606" y="594"/>
                    </a:cubicBezTo>
                    <a:cubicBezTo>
                      <a:pt x="3606" y="572"/>
                      <a:pt x="3595" y="560"/>
                      <a:pt x="3584" y="560"/>
                    </a:cubicBezTo>
                    <a:cubicBezTo>
                      <a:pt x="2123" y="480"/>
                      <a:pt x="69" y="12"/>
                      <a:pt x="46" y="1"/>
                    </a:cubicBezTo>
                    <a:close/>
                  </a:path>
                </a:pathLst>
              </a:custGeom>
              <a:solidFill>
                <a:srgbClr val="AF3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58"/>
              <p:cNvSpPr/>
              <p:nvPr/>
            </p:nvSpPr>
            <p:spPr>
              <a:xfrm>
                <a:off x="7210319" y="3821540"/>
                <a:ext cx="11495" cy="29280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9348" extrusionOk="0">
                    <a:moveTo>
                      <a:pt x="343" y="0"/>
                    </a:moveTo>
                    <a:cubicBezTo>
                      <a:pt x="320" y="0"/>
                      <a:pt x="309" y="12"/>
                      <a:pt x="309" y="23"/>
                    </a:cubicBezTo>
                    <a:lnTo>
                      <a:pt x="1" y="9313"/>
                    </a:lnTo>
                    <a:cubicBezTo>
                      <a:pt x="1" y="9323"/>
                      <a:pt x="11" y="9344"/>
                      <a:pt x="30" y="9347"/>
                    </a:cubicBezTo>
                    <a:lnTo>
                      <a:pt x="30" y="9347"/>
                    </a:lnTo>
                    <a:cubicBezTo>
                      <a:pt x="49" y="9345"/>
                      <a:pt x="58" y="9333"/>
                      <a:pt x="58" y="9313"/>
                    </a:cubicBezTo>
                    <a:lnTo>
                      <a:pt x="366" y="35"/>
                    </a:lnTo>
                    <a:cubicBezTo>
                      <a:pt x="366" y="12"/>
                      <a:pt x="355" y="0"/>
                      <a:pt x="343" y="0"/>
                    </a:cubicBezTo>
                    <a:close/>
                    <a:moveTo>
                      <a:pt x="30" y="9347"/>
                    </a:moveTo>
                    <a:cubicBezTo>
                      <a:pt x="28" y="9347"/>
                      <a:pt x="26" y="9347"/>
                      <a:pt x="24" y="9347"/>
                    </a:cubicBezTo>
                    <a:lnTo>
                      <a:pt x="35" y="9347"/>
                    </a:lnTo>
                    <a:cubicBezTo>
                      <a:pt x="34" y="9347"/>
                      <a:pt x="32" y="9347"/>
                      <a:pt x="30" y="9347"/>
                    </a:cubicBezTo>
                    <a:close/>
                  </a:path>
                </a:pathLst>
              </a:custGeom>
              <a:solidFill>
                <a:srgbClr val="AF3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58"/>
              <p:cNvSpPr/>
              <p:nvPr/>
            </p:nvSpPr>
            <p:spPr>
              <a:xfrm>
                <a:off x="7051987" y="3903384"/>
                <a:ext cx="10023" cy="21737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6940" extrusionOk="0">
                    <a:moveTo>
                      <a:pt x="286" y="1"/>
                    </a:moveTo>
                    <a:cubicBezTo>
                      <a:pt x="274" y="1"/>
                      <a:pt x="263" y="12"/>
                      <a:pt x="263" y="35"/>
                    </a:cubicBezTo>
                    <a:lnTo>
                      <a:pt x="12" y="6905"/>
                    </a:lnTo>
                    <a:cubicBezTo>
                      <a:pt x="0" y="6917"/>
                      <a:pt x="23" y="6939"/>
                      <a:pt x="35" y="6939"/>
                    </a:cubicBezTo>
                    <a:cubicBezTo>
                      <a:pt x="57" y="6939"/>
                      <a:pt x="69" y="6917"/>
                      <a:pt x="69" y="6905"/>
                    </a:cubicBezTo>
                    <a:lnTo>
                      <a:pt x="320" y="35"/>
                    </a:lnTo>
                    <a:cubicBezTo>
                      <a:pt x="320" y="24"/>
                      <a:pt x="308" y="12"/>
                      <a:pt x="286" y="1"/>
                    </a:cubicBezTo>
                    <a:close/>
                  </a:path>
                </a:pathLst>
              </a:custGeom>
              <a:solidFill>
                <a:srgbClr val="AF3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58"/>
              <p:cNvSpPr/>
              <p:nvPr/>
            </p:nvSpPr>
            <p:spPr>
              <a:xfrm>
                <a:off x="7072346" y="3811172"/>
                <a:ext cx="2193" cy="74735"/>
              </a:xfrm>
              <a:custGeom>
                <a:avLst/>
                <a:gdLst/>
                <a:ahLst/>
                <a:cxnLst/>
                <a:rect l="l" t="t" r="r" b="b"/>
                <a:pathLst>
                  <a:path w="70" h="2386" extrusionOk="0">
                    <a:moveTo>
                      <a:pt x="35" y="1"/>
                    </a:moveTo>
                    <a:cubicBezTo>
                      <a:pt x="18" y="1"/>
                      <a:pt x="1" y="12"/>
                      <a:pt x="1" y="35"/>
                    </a:cubicBezTo>
                    <a:lnTo>
                      <a:pt x="1" y="2351"/>
                    </a:lnTo>
                    <a:cubicBezTo>
                      <a:pt x="1" y="2363"/>
                      <a:pt x="12" y="2386"/>
                      <a:pt x="35" y="2386"/>
                    </a:cubicBezTo>
                    <a:cubicBezTo>
                      <a:pt x="58" y="2374"/>
                      <a:pt x="69" y="2363"/>
                      <a:pt x="69" y="2351"/>
                    </a:cubicBezTo>
                    <a:lnTo>
                      <a:pt x="69" y="35"/>
                    </a:lnTo>
                    <a:cubicBezTo>
                      <a:pt x="69" y="12"/>
                      <a:pt x="52" y="1"/>
                      <a:pt x="35" y="1"/>
                    </a:cubicBezTo>
                    <a:close/>
                  </a:path>
                </a:pathLst>
              </a:custGeom>
              <a:solidFill>
                <a:srgbClr val="AF3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8"/>
              <p:cNvSpPr/>
              <p:nvPr/>
            </p:nvSpPr>
            <p:spPr>
              <a:xfrm>
                <a:off x="7174956" y="3780446"/>
                <a:ext cx="42912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3424" extrusionOk="0">
                    <a:moveTo>
                      <a:pt x="126" y="0"/>
                    </a:moveTo>
                    <a:cubicBezTo>
                      <a:pt x="103" y="0"/>
                      <a:pt x="91" y="11"/>
                      <a:pt x="91" y="34"/>
                    </a:cubicBezTo>
                    <a:cubicBezTo>
                      <a:pt x="0" y="1278"/>
                      <a:pt x="445" y="2511"/>
                      <a:pt x="1313" y="3424"/>
                    </a:cubicBezTo>
                    <a:lnTo>
                      <a:pt x="1358" y="3424"/>
                    </a:lnTo>
                    <a:cubicBezTo>
                      <a:pt x="1370" y="3412"/>
                      <a:pt x="1370" y="3389"/>
                      <a:pt x="1358" y="3378"/>
                    </a:cubicBezTo>
                    <a:cubicBezTo>
                      <a:pt x="502" y="2488"/>
                      <a:pt x="69" y="1267"/>
                      <a:pt x="149" y="34"/>
                    </a:cubicBezTo>
                    <a:cubicBezTo>
                      <a:pt x="160" y="23"/>
                      <a:pt x="137" y="0"/>
                      <a:pt x="126" y="0"/>
                    </a:cubicBezTo>
                    <a:close/>
                  </a:path>
                </a:pathLst>
              </a:custGeom>
              <a:solidFill>
                <a:srgbClr val="AF3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8"/>
              <p:cNvSpPr/>
              <p:nvPr/>
            </p:nvSpPr>
            <p:spPr>
              <a:xfrm>
                <a:off x="6935095" y="3788652"/>
                <a:ext cx="41847" cy="89394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854" extrusionOk="0">
                    <a:moveTo>
                      <a:pt x="1187" y="1"/>
                    </a:moveTo>
                    <a:cubicBezTo>
                      <a:pt x="1176" y="1"/>
                      <a:pt x="1165" y="12"/>
                      <a:pt x="1165" y="35"/>
                    </a:cubicBezTo>
                    <a:cubicBezTo>
                      <a:pt x="1222" y="457"/>
                      <a:pt x="1267" y="1073"/>
                      <a:pt x="1085" y="1655"/>
                    </a:cubicBezTo>
                    <a:cubicBezTo>
                      <a:pt x="902" y="2226"/>
                      <a:pt x="503" y="2648"/>
                      <a:pt x="23" y="2797"/>
                    </a:cubicBezTo>
                    <a:cubicBezTo>
                      <a:pt x="12" y="2797"/>
                      <a:pt x="1" y="2819"/>
                      <a:pt x="1" y="2831"/>
                    </a:cubicBezTo>
                    <a:cubicBezTo>
                      <a:pt x="12" y="2842"/>
                      <a:pt x="23" y="2854"/>
                      <a:pt x="35" y="2854"/>
                    </a:cubicBezTo>
                    <a:lnTo>
                      <a:pt x="46" y="2854"/>
                    </a:lnTo>
                    <a:cubicBezTo>
                      <a:pt x="537" y="2705"/>
                      <a:pt x="959" y="2249"/>
                      <a:pt x="1142" y="1667"/>
                    </a:cubicBezTo>
                    <a:cubicBezTo>
                      <a:pt x="1336" y="1096"/>
                      <a:pt x="1290" y="446"/>
                      <a:pt x="1222" y="23"/>
                    </a:cubicBezTo>
                    <a:cubicBezTo>
                      <a:pt x="1222" y="12"/>
                      <a:pt x="1210" y="1"/>
                      <a:pt x="1187" y="1"/>
                    </a:cubicBezTo>
                    <a:close/>
                  </a:path>
                </a:pathLst>
              </a:custGeom>
              <a:solidFill>
                <a:srgbClr val="AF3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8"/>
              <p:cNvSpPr/>
              <p:nvPr/>
            </p:nvSpPr>
            <p:spPr>
              <a:xfrm>
                <a:off x="7072002" y="3795449"/>
                <a:ext cx="21832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2763" extrusionOk="0">
                    <a:moveTo>
                      <a:pt x="662" y="0"/>
                    </a:moveTo>
                    <a:cubicBezTo>
                      <a:pt x="651" y="0"/>
                      <a:pt x="628" y="12"/>
                      <a:pt x="628" y="23"/>
                    </a:cubicBezTo>
                    <a:cubicBezTo>
                      <a:pt x="628" y="35"/>
                      <a:pt x="617" y="1119"/>
                      <a:pt x="514" y="1918"/>
                    </a:cubicBezTo>
                    <a:cubicBezTo>
                      <a:pt x="423" y="2682"/>
                      <a:pt x="57" y="2705"/>
                      <a:pt x="46" y="2705"/>
                    </a:cubicBezTo>
                    <a:cubicBezTo>
                      <a:pt x="0" y="2705"/>
                      <a:pt x="0" y="2762"/>
                      <a:pt x="46" y="2762"/>
                    </a:cubicBezTo>
                    <a:cubicBezTo>
                      <a:pt x="57" y="2762"/>
                      <a:pt x="480" y="2751"/>
                      <a:pt x="571" y="1929"/>
                    </a:cubicBezTo>
                    <a:cubicBezTo>
                      <a:pt x="674" y="1130"/>
                      <a:pt x="697" y="35"/>
                      <a:pt x="697" y="23"/>
                    </a:cubicBezTo>
                    <a:cubicBezTo>
                      <a:pt x="697" y="12"/>
                      <a:pt x="685" y="0"/>
                      <a:pt x="662" y="0"/>
                    </a:cubicBezTo>
                    <a:close/>
                  </a:path>
                </a:pathLst>
              </a:custGeom>
              <a:solidFill>
                <a:srgbClr val="AF3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8"/>
              <p:cNvSpPr/>
              <p:nvPr/>
            </p:nvSpPr>
            <p:spPr>
              <a:xfrm>
                <a:off x="6876460" y="4333400"/>
                <a:ext cx="45793" cy="3577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1256" y="1"/>
                    </a:moveTo>
                    <a:cubicBezTo>
                      <a:pt x="298" y="423"/>
                      <a:pt x="1" y="857"/>
                      <a:pt x="1" y="857"/>
                    </a:cubicBezTo>
                    <a:cubicBezTo>
                      <a:pt x="1" y="857"/>
                      <a:pt x="58" y="982"/>
                      <a:pt x="1382" y="1142"/>
                    </a:cubicBezTo>
                    <a:cubicBezTo>
                      <a:pt x="1462" y="754"/>
                      <a:pt x="1416" y="354"/>
                      <a:pt x="12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8"/>
              <p:cNvSpPr/>
              <p:nvPr/>
            </p:nvSpPr>
            <p:spPr>
              <a:xfrm>
                <a:off x="6915800" y="4319462"/>
                <a:ext cx="129769" cy="53906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1721" extrusionOk="0">
                    <a:moveTo>
                      <a:pt x="1278" y="1"/>
                    </a:moveTo>
                    <a:cubicBezTo>
                      <a:pt x="845" y="115"/>
                      <a:pt x="411" y="263"/>
                      <a:pt x="0" y="446"/>
                    </a:cubicBezTo>
                    <a:cubicBezTo>
                      <a:pt x="160" y="799"/>
                      <a:pt x="206" y="1199"/>
                      <a:pt x="126" y="1575"/>
                    </a:cubicBezTo>
                    <a:cubicBezTo>
                      <a:pt x="468" y="1610"/>
                      <a:pt x="890" y="1644"/>
                      <a:pt x="1427" y="1690"/>
                    </a:cubicBezTo>
                    <a:cubicBezTo>
                      <a:pt x="1738" y="1711"/>
                      <a:pt x="2013" y="1721"/>
                      <a:pt x="2256" y="1721"/>
                    </a:cubicBezTo>
                    <a:cubicBezTo>
                      <a:pt x="4052" y="1721"/>
                      <a:pt x="4132" y="1199"/>
                      <a:pt x="4132" y="1199"/>
                    </a:cubicBezTo>
                    <a:cubicBezTo>
                      <a:pt x="4143" y="834"/>
                      <a:pt x="4097" y="457"/>
                      <a:pt x="4006" y="115"/>
                    </a:cubicBezTo>
                    <a:cubicBezTo>
                      <a:pt x="3634" y="313"/>
                      <a:pt x="3241" y="382"/>
                      <a:pt x="2872" y="382"/>
                    </a:cubicBezTo>
                    <a:cubicBezTo>
                      <a:pt x="2008" y="382"/>
                      <a:pt x="1278" y="1"/>
                      <a:pt x="1278" y="1"/>
                    </a:cubicBezTo>
                    <a:close/>
                  </a:path>
                </a:pathLst>
              </a:custGeom>
              <a:solidFill>
                <a:srgbClr val="5360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8"/>
              <p:cNvSpPr/>
              <p:nvPr/>
            </p:nvSpPr>
            <p:spPr>
              <a:xfrm>
                <a:off x="6875395" y="4356985"/>
                <a:ext cx="16983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663" extrusionOk="0">
                    <a:moveTo>
                      <a:pt x="5422" y="1"/>
                    </a:moveTo>
                    <a:lnTo>
                      <a:pt x="5422" y="1"/>
                    </a:lnTo>
                    <a:cubicBezTo>
                      <a:pt x="4457" y="225"/>
                      <a:pt x="3475" y="337"/>
                      <a:pt x="2493" y="337"/>
                    </a:cubicBezTo>
                    <a:cubicBezTo>
                      <a:pt x="1674" y="337"/>
                      <a:pt x="856" y="259"/>
                      <a:pt x="46" y="104"/>
                    </a:cubicBezTo>
                    <a:cubicBezTo>
                      <a:pt x="12" y="183"/>
                      <a:pt x="1" y="275"/>
                      <a:pt x="12" y="377"/>
                    </a:cubicBezTo>
                    <a:cubicBezTo>
                      <a:pt x="12" y="377"/>
                      <a:pt x="297" y="663"/>
                      <a:pt x="2580" y="663"/>
                    </a:cubicBezTo>
                    <a:cubicBezTo>
                      <a:pt x="4623" y="663"/>
                      <a:pt x="5376" y="400"/>
                      <a:pt x="5376" y="400"/>
                    </a:cubicBezTo>
                    <a:cubicBezTo>
                      <a:pt x="5399" y="263"/>
                      <a:pt x="5410" y="126"/>
                      <a:pt x="5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8"/>
              <p:cNvSpPr/>
              <p:nvPr/>
            </p:nvSpPr>
            <p:spPr>
              <a:xfrm>
                <a:off x="6932589" y="4326603"/>
                <a:ext cx="12560" cy="2433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777" fill="none" extrusionOk="0">
                    <a:moveTo>
                      <a:pt x="1" y="1"/>
                    </a:moveTo>
                    <a:cubicBezTo>
                      <a:pt x="263" y="172"/>
                      <a:pt x="400" y="469"/>
                      <a:pt x="354" y="777"/>
                    </a:cubicBezTo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58"/>
              <p:cNvSpPr/>
              <p:nvPr/>
            </p:nvSpPr>
            <p:spPr>
              <a:xfrm>
                <a:off x="6947247" y="4321623"/>
                <a:ext cx="10744" cy="2468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8" fill="none" extrusionOk="0">
                    <a:moveTo>
                      <a:pt x="1" y="0"/>
                    </a:moveTo>
                    <a:cubicBezTo>
                      <a:pt x="1" y="0"/>
                      <a:pt x="343" y="205"/>
                      <a:pt x="343" y="788"/>
                    </a:cubicBezTo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8"/>
              <p:cNvSpPr/>
              <p:nvPr/>
            </p:nvSpPr>
            <p:spPr>
              <a:xfrm>
                <a:off x="6943677" y="4306244"/>
                <a:ext cx="17916" cy="2111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74" fill="none" extrusionOk="0">
                    <a:moveTo>
                      <a:pt x="286" y="674"/>
                    </a:moveTo>
                    <a:cubicBezTo>
                      <a:pt x="286" y="674"/>
                      <a:pt x="0" y="12"/>
                      <a:pt x="286" y="0"/>
                    </a:cubicBezTo>
                    <a:cubicBezTo>
                      <a:pt x="571" y="0"/>
                      <a:pt x="286" y="674"/>
                      <a:pt x="286" y="674"/>
                    </a:cubicBezTo>
                    <a:close/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58"/>
              <p:cNvSpPr/>
              <p:nvPr/>
            </p:nvSpPr>
            <p:spPr>
              <a:xfrm>
                <a:off x="6952603" y="4310159"/>
                <a:ext cx="22928" cy="17196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49" fill="none" extrusionOk="0">
                    <a:moveTo>
                      <a:pt x="1" y="549"/>
                    </a:moveTo>
                    <a:cubicBezTo>
                      <a:pt x="1" y="549"/>
                      <a:pt x="457" y="1"/>
                      <a:pt x="594" y="252"/>
                    </a:cubicBezTo>
                    <a:cubicBezTo>
                      <a:pt x="731" y="503"/>
                      <a:pt x="1" y="549"/>
                      <a:pt x="1" y="549"/>
                    </a:cubicBezTo>
                    <a:close/>
                  </a:path>
                </a:pathLst>
              </a:custGeom>
              <a:noFill/>
              <a:ln w="1425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58"/>
              <p:cNvSpPr/>
              <p:nvPr/>
            </p:nvSpPr>
            <p:spPr>
              <a:xfrm>
                <a:off x="7009452" y="3412823"/>
                <a:ext cx="168390" cy="72762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2323" extrusionOk="0">
                    <a:moveTo>
                      <a:pt x="2850" y="0"/>
                    </a:moveTo>
                    <a:cubicBezTo>
                      <a:pt x="2706" y="0"/>
                      <a:pt x="2563" y="2"/>
                      <a:pt x="2420" y="5"/>
                    </a:cubicBezTo>
                    <a:cubicBezTo>
                      <a:pt x="1142" y="51"/>
                      <a:pt x="0" y="222"/>
                      <a:pt x="0" y="222"/>
                    </a:cubicBezTo>
                    <a:cubicBezTo>
                      <a:pt x="0" y="222"/>
                      <a:pt x="251" y="1672"/>
                      <a:pt x="2203" y="2242"/>
                    </a:cubicBezTo>
                    <a:cubicBezTo>
                      <a:pt x="2392" y="2297"/>
                      <a:pt x="2574" y="2322"/>
                      <a:pt x="2749" y="2322"/>
                    </a:cubicBezTo>
                    <a:cubicBezTo>
                      <a:pt x="4380" y="2322"/>
                      <a:pt x="5375" y="154"/>
                      <a:pt x="5375" y="154"/>
                    </a:cubicBezTo>
                    <a:cubicBezTo>
                      <a:pt x="4537" y="56"/>
                      <a:pt x="3691" y="0"/>
                      <a:pt x="2850" y="0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58"/>
              <p:cNvSpPr/>
              <p:nvPr/>
            </p:nvSpPr>
            <p:spPr>
              <a:xfrm>
                <a:off x="7231085" y="3361518"/>
                <a:ext cx="106528" cy="149314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4767" extrusionOk="0">
                    <a:moveTo>
                      <a:pt x="1027" y="0"/>
                    </a:moveTo>
                    <a:lnTo>
                      <a:pt x="810" y="205"/>
                    </a:lnTo>
                    <a:cubicBezTo>
                      <a:pt x="1" y="1015"/>
                      <a:pt x="1104" y="4767"/>
                      <a:pt x="2073" y="4767"/>
                    </a:cubicBezTo>
                    <a:cubicBezTo>
                      <a:pt x="2184" y="4767"/>
                      <a:pt x="2292" y="4718"/>
                      <a:pt x="2396" y="4611"/>
                    </a:cubicBezTo>
                    <a:cubicBezTo>
                      <a:pt x="3401" y="3561"/>
                      <a:pt x="1027" y="0"/>
                      <a:pt x="1027" y="0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58"/>
              <p:cNvSpPr/>
              <p:nvPr/>
            </p:nvSpPr>
            <p:spPr>
              <a:xfrm>
                <a:off x="6817857" y="3045669"/>
                <a:ext cx="624508" cy="918344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29319" extrusionOk="0">
                    <a:moveTo>
                      <a:pt x="18493" y="1"/>
                    </a:moveTo>
                    <a:cubicBezTo>
                      <a:pt x="18135" y="1"/>
                      <a:pt x="18146" y="1605"/>
                      <a:pt x="18146" y="1605"/>
                    </a:cubicBezTo>
                    <a:cubicBezTo>
                      <a:pt x="18146" y="1605"/>
                      <a:pt x="17975" y="224"/>
                      <a:pt x="17666" y="224"/>
                    </a:cubicBezTo>
                    <a:cubicBezTo>
                      <a:pt x="17370" y="224"/>
                      <a:pt x="17632" y="2004"/>
                      <a:pt x="17632" y="2004"/>
                    </a:cubicBezTo>
                    <a:cubicBezTo>
                      <a:pt x="17632" y="2004"/>
                      <a:pt x="17383" y="1506"/>
                      <a:pt x="17181" y="1506"/>
                    </a:cubicBezTo>
                    <a:cubicBezTo>
                      <a:pt x="17138" y="1506"/>
                      <a:pt x="17097" y="1528"/>
                      <a:pt x="17062" y="1582"/>
                    </a:cubicBezTo>
                    <a:cubicBezTo>
                      <a:pt x="16856" y="1890"/>
                      <a:pt x="17529" y="3123"/>
                      <a:pt x="17529" y="3123"/>
                    </a:cubicBezTo>
                    <a:cubicBezTo>
                      <a:pt x="17529" y="3123"/>
                      <a:pt x="16959" y="5736"/>
                      <a:pt x="16149" y="7448"/>
                    </a:cubicBezTo>
                    <a:cubicBezTo>
                      <a:pt x="14015" y="11910"/>
                      <a:pt x="9929" y="12001"/>
                      <a:pt x="9929" y="12001"/>
                    </a:cubicBezTo>
                    <a:lnTo>
                      <a:pt x="9815" y="10495"/>
                    </a:lnTo>
                    <a:lnTo>
                      <a:pt x="6928" y="10404"/>
                    </a:lnTo>
                    <a:lnTo>
                      <a:pt x="6928" y="10404"/>
                    </a:lnTo>
                    <a:lnTo>
                      <a:pt x="6996" y="12070"/>
                    </a:lnTo>
                    <a:lnTo>
                      <a:pt x="5741" y="12195"/>
                    </a:lnTo>
                    <a:cubicBezTo>
                      <a:pt x="5741" y="12195"/>
                      <a:pt x="4120" y="12572"/>
                      <a:pt x="3378" y="13359"/>
                    </a:cubicBezTo>
                    <a:cubicBezTo>
                      <a:pt x="2853" y="13918"/>
                      <a:pt x="1815" y="15185"/>
                      <a:pt x="902" y="19351"/>
                    </a:cubicBezTo>
                    <a:cubicBezTo>
                      <a:pt x="274" y="22204"/>
                      <a:pt x="480" y="26244"/>
                      <a:pt x="480" y="26244"/>
                    </a:cubicBezTo>
                    <a:cubicBezTo>
                      <a:pt x="297" y="27020"/>
                      <a:pt x="0" y="28674"/>
                      <a:pt x="263" y="28754"/>
                    </a:cubicBezTo>
                    <a:cubicBezTo>
                      <a:pt x="271" y="28757"/>
                      <a:pt x="280" y="28758"/>
                      <a:pt x="289" y="28758"/>
                    </a:cubicBezTo>
                    <a:cubicBezTo>
                      <a:pt x="536" y="28758"/>
                      <a:pt x="833" y="27716"/>
                      <a:pt x="833" y="27716"/>
                    </a:cubicBezTo>
                    <a:lnTo>
                      <a:pt x="833" y="27716"/>
                    </a:lnTo>
                    <a:cubicBezTo>
                      <a:pt x="833" y="27716"/>
                      <a:pt x="560" y="29097"/>
                      <a:pt x="822" y="29165"/>
                    </a:cubicBezTo>
                    <a:cubicBezTo>
                      <a:pt x="828" y="29167"/>
                      <a:pt x="834" y="29167"/>
                      <a:pt x="839" y="29167"/>
                    </a:cubicBezTo>
                    <a:cubicBezTo>
                      <a:pt x="1083" y="29167"/>
                      <a:pt x="1290" y="27774"/>
                      <a:pt x="1290" y="27773"/>
                    </a:cubicBezTo>
                    <a:lnTo>
                      <a:pt x="1290" y="27773"/>
                    </a:lnTo>
                    <a:cubicBezTo>
                      <a:pt x="1290" y="27774"/>
                      <a:pt x="1176" y="29234"/>
                      <a:pt x="1404" y="29313"/>
                    </a:cubicBezTo>
                    <a:cubicBezTo>
                      <a:pt x="1417" y="29317"/>
                      <a:pt x="1430" y="29319"/>
                      <a:pt x="1442" y="29319"/>
                    </a:cubicBezTo>
                    <a:cubicBezTo>
                      <a:pt x="1812" y="29319"/>
                      <a:pt x="1769" y="27705"/>
                      <a:pt x="1769" y="27704"/>
                    </a:cubicBezTo>
                    <a:lnTo>
                      <a:pt x="1769" y="27704"/>
                    </a:lnTo>
                    <a:cubicBezTo>
                      <a:pt x="1769" y="27705"/>
                      <a:pt x="1962" y="29074"/>
                      <a:pt x="2268" y="29074"/>
                    </a:cubicBezTo>
                    <a:cubicBezTo>
                      <a:pt x="2269" y="29074"/>
                      <a:pt x="2270" y="29074"/>
                      <a:pt x="2271" y="29074"/>
                    </a:cubicBezTo>
                    <a:cubicBezTo>
                      <a:pt x="2579" y="29074"/>
                      <a:pt x="2283" y="27305"/>
                      <a:pt x="2283" y="27305"/>
                    </a:cubicBezTo>
                    <a:lnTo>
                      <a:pt x="2283" y="27305"/>
                    </a:lnTo>
                    <a:cubicBezTo>
                      <a:pt x="2283" y="27305"/>
                      <a:pt x="2527" y="27786"/>
                      <a:pt x="2729" y="27786"/>
                    </a:cubicBezTo>
                    <a:cubicBezTo>
                      <a:pt x="2773" y="27786"/>
                      <a:pt x="2816" y="27762"/>
                      <a:pt x="2853" y="27704"/>
                    </a:cubicBezTo>
                    <a:cubicBezTo>
                      <a:pt x="3059" y="27396"/>
                      <a:pt x="2363" y="26175"/>
                      <a:pt x="2363" y="26175"/>
                    </a:cubicBezTo>
                    <a:cubicBezTo>
                      <a:pt x="2363" y="26175"/>
                      <a:pt x="2705" y="22717"/>
                      <a:pt x="2933" y="21736"/>
                    </a:cubicBezTo>
                    <a:cubicBezTo>
                      <a:pt x="3162" y="20766"/>
                      <a:pt x="4200" y="17776"/>
                      <a:pt x="4200" y="17776"/>
                    </a:cubicBezTo>
                    <a:lnTo>
                      <a:pt x="4200" y="17776"/>
                    </a:lnTo>
                    <a:lnTo>
                      <a:pt x="3995" y="24292"/>
                    </a:lnTo>
                    <a:cubicBezTo>
                      <a:pt x="5987" y="25102"/>
                      <a:pt x="7667" y="25358"/>
                      <a:pt x="8995" y="25358"/>
                    </a:cubicBezTo>
                    <a:cubicBezTo>
                      <a:pt x="11278" y="25358"/>
                      <a:pt x="12520" y="24600"/>
                      <a:pt x="12520" y="24600"/>
                    </a:cubicBezTo>
                    <a:lnTo>
                      <a:pt x="12554" y="15847"/>
                    </a:lnTo>
                    <a:cubicBezTo>
                      <a:pt x="19937" y="13017"/>
                      <a:pt x="19401" y="3145"/>
                      <a:pt x="19401" y="3145"/>
                    </a:cubicBezTo>
                    <a:cubicBezTo>
                      <a:pt x="19618" y="2575"/>
                      <a:pt x="19926" y="680"/>
                      <a:pt x="19675" y="578"/>
                    </a:cubicBezTo>
                    <a:cubicBezTo>
                      <a:pt x="19665" y="574"/>
                      <a:pt x="19655" y="572"/>
                      <a:pt x="19644" y="572"/>
                    </a:cubicBezTo>
                    <a:cubicBezTo>
                      <a:pt x="19388" y="572"/>
                      <a:pt x="19093" y="1616"/>
                      <a:pt x="19093" y="1616"/>
                    </a:cubicBezTo>
                    <a:cubicBezTo>
                      <a:pt x="19093" y="1616"/>
                      <a:pt x="19378" y="235"/>
                      <a:pt x="19127" y="155"/>
                    </a:cubicBezTo>
                    <a:cubicBezTo>
                      <a:pt x="19121" y="154"/>
                      <a:pt x="19116" y="153"/>
                      <a:pt x="19110" y="153"/>
                    </a:cubicBezTo>
                    <a:cubicBezTo>
                      <a:pt x="18865" y="153"/>
                      <a:pt x="18625" y="1548"/>
                      <a:pt x="18625" y="1548"/>
                    </a:cubicBezTo>
                    <a:cubicBezTo>
                      <a:pt x="18625" y="1548"/>
                      <a:pt x="18773" y="87"/>
                      <a:pt x="18534" y="7"/>
                    </a:cubicBezTo>
                    <a:cubicBezTo>
                      <a:pt x="18520" y="3"/>
                      <a:pt x="18506" y="1"/>
                      <a:pt x="18493" y="1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58"/>
              <p:cNvSpPr/>
              <p:nvPr/>
            </p:nvSpPr>
            <p:spPr>
              <a:xfrm>
                <a:off x="7034823" y="3371854"/>
                <a:ext cx="93341" cy="40939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1307" extrusionOk="0">
                    <a:moveTo>
                      <a:pt x="1" y="1"/>
                    </a:moveTo>
                    <a:lnTo>
                      <a:pt x="46" y="1005"/>
                    </a:lnTo>
                    <a:cubicBezTo>
                      <a:pt x="822" y="1208"/>
                      <a:pt x="1620" y="1307"/>
                      <a:pt x="2416" y="1307"/>
                    </a:cubicBezTo>
                    <a:cubicBezTo>
                      <a:pt x="2604" y="1307"/>
                      <a:pt x="2792" y="1301"/>
                      <a:pt x="2979" y="1291"/>
                    </a:cubicBezTo>
                    <a:lnTo>
                      <a:pt x="2888" y="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78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58"/>
              <p:cNvSpPr/>
              <p:nvPr/>
            </p:nvSpPr>
            <p:spPr>
              <a:xfrm>
                <a:off x="6927577" y="3051339"/>
                <a:ext cx="326036" cy="3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10684" extrusionOk="0">
                    <a:moveTo>
                      <a:pt x="4393" y="1"/>
                    </a:moveTo>
                    <a:cubicBezTo>
                      <a:pt x="2805" y="1"/>
                      <a:pt x="1666" y="704"/>
                      <a:pt x="1154" y="2029"/>
                    </a:cubicBezTo>
                    <a:cubicBezTo>
                      <a:pt x="1154" y="2029"/>
                      <a:pt x="355" y="3718"/>
                      <a:pt x="149" y="6240"/>
                    </a:cubicBezTo>
                    <a:cubicBezTo>
                      <a:pt x="1" y="8214"/>
                      <a:pt x="1416" y="10268"/>
                      <a:pt x="3813" y="10611"/>
                    </a:cubicBezTo>
                    <a:cubicBezTo>
                      <a:pt x="4136" y="10658"/>
                      <a:pt x="4463" y="10684"/>
                      <a:pt x="4788" y="10684"/>
                    </a:cubicBezTo>
                    <a:cubicBezTo>
                      <a:pt x="6735" y="10684"/>
                      <a:pt x="8629" y="9765"/>
                      <a:pt x="9450" y="7096"/>
                    </a:cubicBezTo>
                    <a:cubicBezTo>
                      <a:pt x="10409" y="3969"/>
                      <a:pt x="9599" y="1367"/>
                      <a:pt x="6780" y="431"/>
                    </a:cubicBezTo>
                    <a:cubicBezTo>
                      <a:pt x="5905" y="142"/>
                      <a:pt x="5104" y="1"/>
                      <a:pt x="4393" y="1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58"/>
              <p:cNvSpPr/>
              <p:nvPr/>
            </p:nvSpPr>
            <p:spPr>
              <a:xfrm>
                <a:off x="6927577" y="3221040"/>
                <a:ext cx="286977" cy="171209"/>
              </a:xfrm>
              <a:custGeom>
                <a:avLst/>
                <a:gdLst/>
                <a:ahLst/>
                <a:cxnLst/>
                <a:rect l="l" t="t" r="r" b="b"/>
                <a:pathLst>
                  <a:path w="9162" h="5466" extrusionOk="0">
                    <a:moveTo>
                      <a:pt x="218" y="0"/>
                    </a:moveTo>
                    <a:cubicBezTo>
                      <a:pt x="35" y="799"/>
                      <a:pt x="1" y="1632"/>
                      <a:pt x="138" y="2454"/>
                    </a:cubicBezTo>
                    <a:cubicBezTo>
                      <a:pt x="436" y="4138"/>
                      <a:pt x="2488" y="5465"/>
                      <a:pt x="4712" y="5465"/>
                    </a:cubicBezTo>
                    <a:cubicBezTo>
                      <a:pt x="5381" y="5465"/>
                      <a:pt x="6066" y="5345"/>
                      <a:pt x="6723" y="5078"/>
                    </a:cubicBezTo>
                    <a:cubicBezTo>
                      <a:pt x="8126" y="4508"/>
                      <a:pt x="8366" y="3492"/>
                      <a:pt x="8537" y="2979"/>
                    </a:cubicBezTo>
                    <a:cubicBezTo>
                      <a:pt x="8537" y="2979"/>
                      <a:pt x="9162" y="1054"/>
                      <a:pt x="8704" y="1054"/>
                    </a:cubicBezTo>
                    <a:cubicBezTo>
                      <a:pt x="8679" y="1054"/>
                      <a:pt x="8650" y="1060"/>
                      <a:pt x="8617" y="1073"/>
                    </a:cubicBezTo>
                    <a:cubicBezTo>
                      <a:pt x="8132" y="1265"/>
                      <a:pt x="7032" y="2785"/>
                      <a:pt x="6037" y="2785"/>
                    </a:cubicBezTo>
                    <a:cubicBezTo>
                      <a:pt x="6026" y="2785"/>
                      <a:pt x="6015" y="2785"/>
                      <a:pt x="6004" y="2785"/>
                    </a:cubicBezTo>
                    <a:cubicBezTo>
                      <a:pt x="4999" y="2739"/>
                      <a:pt x="5399" y="1769"/>
                      <a:pt x="3607" y="1472"/>
                    </a:cubicBezTo>
                    <a:cubicBezTo>
                      <a:pt x="3494" y="1454"/>
                      <a:pt x="3387" y="1445"/>
                      <a:pt x="3286" y="1445"/>
                    </a:cubicBezTo>
                    <a:cubicBezTo>
                      <a:pt x="2475" y="1445"/>
                      <a:pt x="2033" y="1979"/>
                      <a:pt x="1728" y="1979"/>
                    </a:cubicBezTo>
                    <a:cubicBezTo>
                      <a:pt x="1699" y="1979"/>
                      <a:pt x="1671" y="1974"/>
                      <a:pt x="1644" y="1963"/>
                    </a:cubicBezTo>
                    <a:cubicBezTo>
                      <a:pt x="982" y="170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58"/>
              <p:cNvSpPr/>
              <p:nvPr/>
            </p:nvSpPr>
            <p:spPr>
              <a:xfrm>
                <a:off x="7262876" y="3078745"/>
                <a:ext cx="51870" cy="23131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7385" fill="none" extrusionOk="0">
                    <a:moveTo>
                      <a:pt x="160" y="1"/>
                    </a:moveTo>
                    <a:cubicBezTo>
                      <a:pt x="651" y="435"/>
                      <a:pt x="1062" y="948"/>
                      <a:pt x="1381" y="1519"/>
                    </a:cubicBezTo>
                    <a:cubicBezTo>
                      <a:pt x="1496" y="1701"/>
                      <a:pt x="1575" y="1918"/>
                      <a:pt x="1621" y="2135"/>
                    </a:cubicBezTo>
                    <a:cubicBezTo>
                      <a:pt x="1655" y="2363"/>
                      <a:pt x="1610" y="2592"/>
                      <a:pt x="1473" y="2774"/>
                    </a:cubicBezTo>
                    <a:cubicBezTo>
                      <a:pt x="1336" y="2957"/>
                      <a:pt x="1096" y="3002"/>
                      <a:pt x="902" y="2877"/>
                    </a:cubicBezTo>
                    <a:cubicBezTo>
                      <a:pt x="1267" y="3699"/>
                      <a:pt x="1473" y="4577"/>
                      <a:pt x="1530" y="5479"/>
                    </a:cubicBezTo>
                    <a:cubicBezTo>
                      <a:pt x="1564" y="5810"/>
                      <a:pt x="1541" y="6152"/>
                      <a:pt x="1450" y="6483"/>
                    </a:cubicBezTo>
                    <a:cubicBezTo>
                      <a:pt x="1370" y="6814"/>
                      <a:pt x="1153" y="7088"/>
                      <a:pt x="856" y="7236"/>
                    </a:cubicBezTo>
                    <a:cubicBezTo>
                      <a:pt x="560" y="7385"/>
                      <a:pt x="195" y="7293"/>
                      <a:pt x="1" y="7019"/>
                    </a:cubicBezTo>
                  </a:path>
                </a:pathLst>
              </a:custGeom>
              <a:noFill/>
              <a:ln w="1700" cap="flat" cmpd="sng">
                <a:solidFill>
                  <a:srgbClr val="BE685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58"/>
              <p:cNvSpPr/>
              <p:nvPr/>
            </p:nvSpPr>
            <p:spPr>
              <a:xfrm>
                <a:off x="6919716" y="2976166"/>
                <a:ext cx="411108" cy="379848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12127" extrusionOk="0">
                    <a:moveTo>
                      <a:pt x="3389" y="1"/>
                    </a:moveTo>
                    <a:cubicBezTo>
                      <a:pt x="3249" y="1"/>
                      <a:pt x="3105" y="21"/>
                      <a:pt x="2957" y="69"/>
                    </a:cubicBezTo>
                    <a:cubicBezTo>
                      <a:pt x="1747" y="469"/>
                      <a:pt x="2192" y="1370"/>
                      <a:pt x="2192" y="1370"/>
                    </a:cubicBezTo>
                    <a:cubicBezTo>
                      <a:pt x="994" y="1404"/>
                      <a:pt x="1" y="1872"/>
                      <a:pt x="24" y="3116"/>
                    </a:cubicBezTo>
                    <a:cubicBezTo>
                      <a:pt x="45" y="3900"/>
                      <a:pt x="946" y="4045"/>
                      <a:pt x="1609" y="4045"/>
                    </a:cubicBezTo>
                    <a:cubicBezTo>
                      <a:pt x="1998" y="4045"/>
                      <a:pt x="2306" y="3995"/>
                      <a:pt x="2306" y="3995"/>
                    </a:cubicBezTo>
                    <a:cubicBezTo>
                      <a:pt x="2941" y="4848"/>
                      <a:pt x="4529" y="5042"/>
                      <a:pt x="5840" y="5042"/>
                    </a:cubicBezTo>
                    <a:cubicBezTo>
                      <a:pt x="6930" y="5042"/>
                      <a:pt x="7830" y="4908"/>
                      <a:pt x="7830" y="4908"/>
                    </a:cubicBezTo>
                    <a:cubicBezTo>
                      <a:pt x="8012" y="6004"/>
                      <a:pt x="9016" y="6506"/>
                      <a:pt x="9016" y="6506"/>
                    </a:cubicBezTo>
                    <a:cubicBezTo>
                      <a:pt x="8834" y="8160"/>
                      <a:pt x="9895" y="8845"/>
                      <a:pt x="9895" y="8845"/>
                    </a:cubicBezTo>
                    <a:cubicBezTo>
                      <a:pt x="9074" y="9553"/>
                      <a:pt x="9119" y="10158"/>
                      <a:pt x="9108" y="10169"/>
                    </a:cubicBezTo>
                    <a:cubicBezTo>
                      <a:pt x="8583" y="10488"/>
                      <a:pt x="8469" y="11344"/>
                      <a:pt x="8469" y="11344"/>
                    </a:cubicBezTo>
                    <a:cubicBezTo>
                      <a:pt x="8158" y="11862"/>
                      <a:pt x="8341" y="12126"/>
                      <a:pt x="8674" y="12126"/>
                    </a:cubicBezTo>
                    <a:cubicBezTo>
                      <a:pt x="8854" y="12126"/>
                      <a:pt x="9078" y="12049"/>
                      <a:pt x="9290" y="11892"/>
                    </a:cubicBezTo>
                    <a:cubicBezTo>
                      <a:pt x="9376" y="11906"/>
                      <a:pt x="9460" y="11913"/>
                      <a:pt x="9541" y="11913"/>
                    </a:cubicBezTo>
                    <a:cubicBezTo>
                      <a:pt x="10702" y="11913"/>
                      <a:pt x="11390" y="10557"/>
                      <a:pt x="11390" y="10557"/>
                    </a:cubicBezTo>
                    <a:cubicBezTo>
                      <a:pt x="12714" y="9598"/>
                      <a:pt x="11972" y="6334"/>
                      <a:pt x="11972" y="6334"/>
                    </a:cubicBezTo>
                    <a:cubicBezTo>
                      <a:pt x="13125" y="5946"/>
                      <a:pt x="11230" y="3424"/>
                      <a:pt x="11230" y="3424"/>
                    </a:cubicBezTo>
                    <a:cubicBezTo>
                      <a:pt x="11230" y="3424"/>
                      <a:pt x="12509" y="2717"/>
                      <a:pt x="11904" y="2568"/>
                    </a:cubicBezTo>
                    <a:cubicBezTo>
                      <a:pt x="11860" y="2558"/>
                      <a:pt x="11817" y="2553"/>
                      <a:pt x="11776" y="2553"/>
                    </a:cubicBezTo>
                    <a:cubicBezTo>
                      <a:pt x="11248" y="2553"/>
                      <a:pt x="10934" y="3367"/>
                      <a:pt x="10934" y="3367"/>
                    </a:cubicBezTo>
                    <a:cubicBezTo>
                      <a:pt x="10934" y="3367"/>
                      <a:pt x="11524" y="1803"/>
                      <a:pt x="11047" y="1803"/>
                    </a:cubicBezTo>
                    <a:cubicBezTo>
                      <a:pt x="11023" y="1803"/>
                      <a:pt x="10997" y="1807"/>
                      <a:pt x="10968" y="1815"/>
                    </a:cubicBezTo>
                    <a:cubicBezTo>
                      <a:pt x="10537" y="1933"/>
                      <a:pt x="10601" y="2455"/>
                      <a:pt x="10684" y="2770"/>
                    </a:cubicBezTo>
                    <a:lnTo>
                      <a:pt x="10684" y="2770"/>
                    </a:lnTo>
                    <a:cubicBezTo>
                      <a:pt x="10230" y="1780"/>
                      <a:pt x="8265" y="1150"/>
                      <a:pt x="6711" y="1108"/>
                    </a:cubicBezTo>
                    <a:cubicBezTo>
                      <a:pt x="5230" y="1068"/>
                      <a:pt x="4389" y="1"/>
                      <a:pt x="338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8"/>
              <p:cNvSpPr/>
              <p:nvPr/>
            </p:nvSpPr>
            <p:spPr>
              <a:xfrm>
                <a:off x="7074508" y="3086638"/>
                <a:ext cx="752" cy="72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23"/>
                    </a:move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8"/>
              <p:cNvSpPr/>
              <p:nvPr/>
            </p:nvSpPr>
            <p:spPr>
              <a:xfrm>
                <a:off x="7188174" y="3253082"/>
                <a:ext cx="75299" cy="84351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2693" extrusionOk="0">
                    <a:moveTo>
                      <a:pt x="1174" y="1"/>
                    </a:moveTo>
                    <a:cubicBezTo>
                      <a:pt x="893" y="1"/>
                      <a:pt x="674" y="61"/>
                      <a:pt x="674" y="61"/>
                    </a:cubicBezTo>
                    <a:lnTo>
                      <a:pt x="0" y="1876"/>
                    </a:lnTo>
                    <a:cubicBezTo>
                      <a:pt x="219" y="2397"/>
                      <a:pt x="725" y="2692"/>
                      <a:pt x="1213" y="2692"/>
                    </a:cubicBezTo>
                    <a:cubicBezTo>
                      <a:pt x="1793" y="2692"/>
                      <a:pt x="2349" y="2276"/>
                      <a:pt x="2374" y="1328"/>
                    </a:cubicBezTo>
                    <a:cubicBezTo>
                      <a:pt x="2404" y="201"/>
                      <a:pt x="1686" y="1"/>
                      <a:pt x="1174" y="1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58"/>
              <p:cNvSpPr/>
              <p:nvPr/>
            </p:nvSpPr>
            <p:spPr>
              <a:xfrm>
                <a:off x="7103449" y="3161309"/>
                <a:ext cx="67249" cy="50147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601" extrusionOk="0">
                    <a:moveTo>
                      <a:pt x="477" y="0"/>
                    </a:moveTo>
                    <a:cubicBezTo>
                      <a:pt x="315" y="0"/>
                      <a:pt x="217" y="87"/>
                      <a:pt x="149" y="207"/>
                    </a:cubicBezTo>
                    <a:cubicBezTo>
                      <a:pt x="1" y="446"/>
                      <a:pt x="160" y="846"/>
                      <a:pt x="606" y="1177"/>
                    </a:cubicBezTo>
                    <a:cubicBezTo>
                      <a:pt x="958" y="1445"/>
                      <a:pt x="1234" y="1600"/>
                      <a:pt x="1449" y="1600"/>
                    </a:cubicBezTo>
                    <a:cubicBezTo>
                      <a:pt x="1555" y="1600"/>
                      <a:pt x="1645" y="1563"/>
                      <a:pt x="1724" y="1485"/>
                    </a:cubicBezTo>
                    <a:cubicBezTo>
                      <a:pt x="1724" y="1485"/>
                      <a:pt x="2146" y="1074"/>
                      <a:pt x="1370" y="458"/>
                    </a:cubicBezTo>
                    <a:cubicBezTo>
                      <a:pt x="948" y="123"/>
                      <a:pt x="668" y="0"/>
                      <a:pt x="477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58"/>
              <p:cNvSpPr/>
              <p:nvPr/>
            </p:nvSpPr>
            <p:spPr>
              <a:xfrm>
                <a:off x="6946527" y="3142172"/>
                <a:ext cx="69379" cy="3890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242" extrusionOk="0">
                    <a:moveTo>
                      <a:pt x="1697" y="0"/>
                    </a:moveTo>
                    <a:cubicBezTo>
                      <a:pt x="1516" y="0"/>
                      <a:pt x="1269" y="46"/>
                      <a:pt x="937" y="156"/>
                    </a:cubicBezTo>
                    <a:cubicBezTo>
                      <a:pt x="1" y="475"/>
                      <a:pt x="252" y="1000"/>
                      <a:pt x="252" y="1000"/>
                    </a:cubicBezTo>
                    <a:cubicBezTo>
                      <a:pt x="327" y="1168"/>
                      <a:pt x="476" y="1241"/>
                      <a:pt x="699" y="1241"/>
                    </a:cubicBezTo>
                    <a:cubicBezTo>
                      <a:pt x="884" y="1241"/>
                      <a:pt x="1120" y="1191"/>
                      <a:pt x="1404" y="1103"/>
                    </a:cubicBezTo>
                    <a:cubicBezTo>
                      <a:pt x="1941" y="932"/>
                      <a:pt x="2215" y="624"/>
                      <a:pt x="2169" y="350"/>
                    </a:cubicBezTo>
                    <a:cubicBezTo>
                      <a:pt x="2140" y="151"/>
                      <a:pt x="2025" y="0"/>
                      <a:pt x="1697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58"/>
              <p:cNvSpPr/>
              <p:nvPr/>
            </p:nvSpPr>
            <p:spPr>
              <a:xfrm>
                <a:off x="7097028" y="3237108"/>
                <a:ext cx="25747" cy="2249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8" extrusionOk="0">
                    <a:moveTo>
                      <a:pt x="388" y="1"/>
                    </a:moveTo>
                    <a:cubicBezTo>
                      <a:pt x="171" y="1"/>
                      <a:pt x="0" y="183"/>
                      <a:pt x="0" y="400"/>
                    </a:cubicBezTo>
                    <a:cubicBezTo>
                      <a:pt x="22" y="599"/>
                      <a:pt x="183" y="717"/>
                      <a:pt x="352" y="717"/>
                    </a:cubicBezTo>
                    <a:cubicBezTo>
                      <a:pt x="445" y="717"/>
                      <a:pt x="540" y="682"/>
                      <a:pt x="617" y="605"/>
                    </a:cubicBezTo>
                    <a:cubicBezTo>
                      <a:pt x="822" y="389"/>
                      <a:pt x="685" y="23"/>
                      <a:pt x="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58"/>
              <p:cNvSpPr/>
              <p:nvPr/>
            </p:nvSpPr>
            <p:spPr>
              <a:xfrm>
                <a:off x="6971553" y="3213522"/>
                <a:ext cx="26123" cy="2274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26" extrusionOk="0">
                    <a:moveTo>
                      <a:pt x="389" y="0"/>
                    </a:moveTo>
                    <a:cubicBezTo>
                      <a:pt x="172" y="12"/>
                      <a:pt x="1" y="183"/>
                      <a:pt x="1" y="411"/>
                    </a:cubicBezTo>
                    <a:cubicBezTo>
                      <a:pt x="23" y="605"/>
                      <a:pt x="191" y="726"/>
                      <a:pt x="363" y="726"/>
                    </a:cubicBezTo>
                    <a:cubicBezTo>
                      <a:pt x="454" y="726"/>
                      <a:pt x="546" y="692"/>
                      <a:pt x="617" y="617"/>
                    </a:cubicBezTo>
                    <a:cubicBezTo>
                      <a:pt x="834" y="400"/>
                      <a:pt x="685" y="23"/>
                      <a:pt x="3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58"/>
              <p:cNvSpPr/>
              <p:nvPr/>
            </p:nvSpPr>
            <p:spPr>
              <a:xfrm>
                <a:off x="7195315" y="3270716"/>
                <a:ext cx="59481" cy="45793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462" extrusionOk="0">
                    <a:moveTo>
                      <a:pt x="1103" y="0"/>
                    </a:moveTo>
                    <a:cubicBezTo>
                      <a:pt x="947" y="0"/>
                      <a:pt x="792" y="46"/>
                      <a:pt x="663" y="137"/>
                    </a:cubicBezTo>
                    <a:cubicBezTo>
                      <a:pt x="1" y="502"/>
                      <a:pt x="320" y="1427"/>
                      <a:pt x="320" y="1438"/>
                    </a:cubicBezTo>
                    <a:cubicBezTo>
                      <a:pt x="332" y="1450"/>
                      <a:pt x="343" y="1461"/>
                      <a:pt x="354" y="1461"/>
                    </a:cubicBezTo>
                    <a:lnTo>
                      <a:pt x="366" y="1461"/>
                    </a:lnTo>
                    <a:cubicBezTo>
                      <a:pt x="389" y="1450"/>
                      <a:pt x="400" y="1427"/>
                      <a:pt x="389" y="1415"/>
                    </a:cubicBezTo>
                    <a:cubicBezTo>
                      <a:pt x="389" y="1404"/>
                      <a:pt x="81" y="537"/>
                      <a:pt x="697" y="194"/>
                    </a:cubicBezTo>
                    <a:cubicBezTo>
                      <a:pt x="821" y="117"/>
                      <a:pt x="961" y="76"/>
                      <a:pt x="1107" y="76"/>
                    </a:cubicBezTo>
                    <a:cubicBezTo>
                      <a:pt x="1175" y="76"/>
                      <a:pt x="1244" y="85"/>
                      <a:pt x="1313" y="103"/>
                    </a:cubicBezTo>
                    <a:cubicBezTo>
                      <a:pt x="1530" y="183"/>
                      <a:pt x="1701" y="331"/>
                      <a:pt x="1815" y="537"/>
                    </a:cubicBezTo>
                    <a:cubicBezTo>
                      <a:pt x="1823" y="552"/>
                      <a:pt x="1835" y="558"/>
                      <a:pt x="1848" y="558"/>
                    </a:cubicBezTo>
                    <a:cubicBezTo>
                      <a:pt x="1874" y="558"/>
                      <a:pt x="1899" y="533"/>
                      <a:pt x="1884" y="502"/>
                    </a:cubicBezTo>
                    <a:cubicBezTo>
                      <a:pt x="1758" y="286"/>
                      <a:pt x="1564" y="114"/>
                      <a:pt x="1336" y="35"/>
                    </a:cubicBezTo>
                    <a:cubicBezTo>
                      <a:pt x="1260" y="12"/>
                      <a:pt x="1181" y="0"/>
                      <a:pt x="1103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58"/>
              <p:cNvSpPr/>
              <p:nvPr/>
            </p:nvSpPr>
            <p:spPr>
              <a:xfrm>
                <a:off x="7203553" y="3287661"/>
                <a:ext cx="32920" cy="952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04" extrusionOk="0">
                    <a:moveTo>
                      <a:pt x="440" y="0"/>
                    </a:moveTo>
                    <a:cubicBezTo>
                      <a:pt x="300" y="0"/>
                      <a:pt x="152" y="44"/>
                      <a:pt x="12" y="167"/>
                    </a:cubicBezTo>
                    <a:cubicBezTo>
                      <a:pt x="0" y="178"/>
                      <a:pt x="0" y="201"/>
                      <a:pt x="12" y="213"/>
                    </a:cubicBezTo>
                    <a:cubicBezTo>
                      <a:pt x="17" y="218"/>
                      <a:pt x="26" y="221"/>
                      <a:pt x="34" y="221"/>
                    </a:cubicBezTo>
                    <a:cubicBezTo>
                      <a:pt x="43" y="221"/>
                      <a:pt x="51" y="218"/>
                      <a:pt x="57" y="213"/>
                    </a:cubicBezTo>
                    <a:cubicBezTo>
                      <a:pt x="185" y="105"/>
                      <a:pt x="319" y="67"/>
                      <a:pt x="444" y="67"/>
                    </a:cubicBezTo>
                    <a:cubicBezTo>
                      <a:pt x="744" y="67"/>
                      <a:pt x="993" y="284"/>
                      <a:pt x="993" y="292"/>
                    </a:cubicBezTo>
                    <a:cubicBezTo>
                      <a:pt x="993" y="292"/>
                      <a:pt x="1004" y="292"/>
                      <a:pt x="1004" y="304"/>
                    </a:cubicBezTo>
                    <a:cubicBezTo>
                      <a:pt x="1016" y="304"/>
                      <a:pt x="1027" y="292"/>
                      <a:pt x="1039" y="292"/>
                    </a:cubicBezTo>
                    <a:cubicBezTo>
                      <a:pt x="1050" y="270"/>
                      <a:pt x="1050" y="258"/>
                      <a:pt x="1039" y="235"/>
                    </a:cubicBezTo>
                    <a:cubicBezTo>
                      <a:pt x="1039" y="235"/>
                      <a:pt x="765" y="0"/>
                      <a:pt x="440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58"/>
              <p:cNvSpPr/>
              <p:nvPr/>
            </p:nvSpPr>
            <p:spPr>
              <a:xfrm>
                <a:off x="7013368" y="3149908"/>
                <a:ext cx="47234" cy="111195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3550" extrusionOk="0">
                    <a:moveTo>
                      <a:pt x="1473" y="0"/>
                    </a:moveTo>
                    <a:cubicBezTo>
                      <a:pt x="1450" y="0"/>
                      <a:pt x="1427" y="23"/>
                      <a:pt x="1427" y="34"/>
                    </a:cubicBezTo>
                    <a:cubicBezTo>
                      <a:pt x="1427" y="651"/>
                      <a:pt x="1382" y="2282"/>
                      <a:pt x="1245" y="2476"/>
                    </a:cubicBezTo>
                    <a:cubicBezTo>
                      <a:pt x="1196" y="2545"/>
                      <a:pt x="1130" y="2578"/>
                      <a:pt x="1048" y="2578"/>
                    </a:cubicBezTo>
                    <a:cubicBezTo>
                      <a:pt x="938" y="2578"/>
                      <a:pt x="798" y="2519"/>
                      <a:pt x="628" y="2408"/>
                    </a:cubicBezTo>
                    <a:lnTo>
                      <a:pt x="617" y="2397"/>
                    </a:lnTo>
                    <a:cubicBezTo>
                      <a:pt x="554" y="2351"/>
                      <a:pt x="483" y="2328"/>
                      <a:pt x="413" y="2328"/>
                    </a:cubicBezTo>
                    <a:cubicBezTo>
                      <a:pt x="343" y="2328"/>
                      <a:pt x="275" y="2351"/>
                      <a:pt x="218" y="2397"/>
                    </a:cubicBezTo>
                    <a:cubicBezTo>
                      <a:pt x="46" y="2579"/>
                      <a:pt x="1" y="2853"/>
                      <a:pt x="92" y="3081"/>
                    </a:cubicBezTo>
                    <a:cubicBezTo>
                      <a:pt x="172" y="3275"/>
                      <a:pt x="320" y="3435"/>
                      <a:pt x="492" y="3538"/>
                    </a:cubicBezTo>
                    <a:lnTo>
                      <a:pt x="503" y="3549"/>
                    </a:lnTo>
                    <a:cubicBezTo>
                      <a:pt x="514" y="3549"/>
                      <a:pt x="537" y="3538"/>
                      <a:pt x="537" y="3526"/>
                    </a:cubicBezTo>
                    <a:cubicBezTo>
                      <a:pt x="549" y="3504"/>
                      <a:pt x="537" y="3492"/>
                      <a:pt x="526" y="3481"/>
                    </a:cubicBezTo>
                    <a:cubicBezTo>
                      <a:pt x="366" y="3378"/>
                      <a:pt x="229" y="3241"/>
                      <a:pt x="149" y="3070"/>
                    </a:cubicBezTo>
                    <a:cubicBezTo>
                      <a:pt x="69" y="2853"/>
                      <a:pt x="115" y="2625"/>
                      <a:pt x="263" y="2454"/>
                    </a:cubicBezTo>
                    <a:cubicBezTo>
                      <a:pt x="309" y="2414"/>
                      <a:pt x="363" y="2394"/>
                      <a:pt x="417" y="2394"/>
                    </a:cubicBezTo>
                    <a:cubicBezTo>
                      <a:pt x="472" y="2394"/>
                      <a:pt x="526" y="2414"/>
                      <a:pt x="571" y="2454"/>
                    </a:cubicBezTo>
                    <a:lnTo>
                      <a:pt x="583" y="2465"/>
                    </a:lnTo>
                    <a:cubicBezTo>
                      <a:pt x="777" y="2600"/>
                      <a:pt x="925" y="2648"/>
                      <a:pt x="1039" y="2648"/>
                    </a:cubicBezTo>
                    <a:cubicBezTo>
                      <a:pt x="1165" y="2648"/>
                      <a:pt x="1248" y="2588"/>
                      <a:pt x="1302" y="2522"/>
                    </a:cubicBezTo>
                    <a:cubicBezTo>
                      <a:pt x="1484" y="2282"/>
                      <a:pt x="1496" y="262"/>
                      <a:pt x="1507" y="34"/>
                    </a:cubicBezTo>
                    <a:cubicBezTo>
                      <a:pt x="1507" y="23"/>
                      <a:pt x="1484" y="0"/>
                      <a:pt x="1473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58"/>
              <p:cNvSpPr/>
              <p:nvPr/>
            </p:nvSpPr>
            <p:spPr>
              <a:xfrm>
                <a:off x="7011582" y="3278578"/>
                <a:ext cx="45073" cy="24338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777" extrusionOk="0">
                    <a:moveTo>
                      <a:pt x="1393" y="0"/>
                    </a:moveTo>
                    <a:cubicBezTo>
                      <a:pt x="914" y="92"/>
                      <a:pt x="434" y="263"/>
                      <a:pt x="1" y="503"/>
                    </a:cubicBezTo>
                    <a:cubicBezTo>
                      <a:pt x="35" y="594"/>
                      <a:pt x="81" y="685"/>
                      <a:pt x="138" y="776"/>
                    </a:cubicBezTo>
                    <a:cubicBezTo>
                      <a:pt x="537" y="537"/>
                      <a:pt x="971" y="388"/>
                      <a:pt x="1439" y="331"/>
                    </a:cubicBezTo>
                    <a:cubicBezTo>
                      <a:pt x="1439" y="217"/>
                      <a:pt x="1427" y="103"/>
                      <a:pt x="13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58"/>
              <p:cNvSpPr/>
              <p:nvPr/>
            </p:nvSpPr>
            <p:spPr>
              <a:xfrm>
                <a:off x="7015873" y="3288945"/>
                <a:ext cx="41502" cy="2311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38" extrusionOk="0">
                    <a:moveTo>
                      <a:pt x="1302" y="0"/>
                    </a:moveTo>
                    <a:cubicBezTo>
                      <a:pt x="834" y="57"/>
                      <a:pt x="400" y="206"/>
                      <a:pt x="1" y="445"/>
                    </a:cubicBezTo>
                    <a:cubicBezTo>
                      <a:pt x="95" y="591"/>
                      <a:pt x="261" y="738"/>
                      <a:pt x="537" y="738"/>
                    </a:cubicBezTo>
                    <a:cubicBezTo>
                      <a:pt x="627" y="738"/>
                      <a:pt x="730" y="722"/>
                      <a:pt x="845" y="685"/>
                    </a:cubicBezTo>
                    <a:cubicBezTo>
                      <a:pt x="1131" y="594"/>
                      <a:pt x="1325" y="308"/>
                      <a:pt x="1302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58"/>
              <p:cNvSpPr/>
              <p:nvPr/>
            </p:nvSpPr>
            <p:spPr>
              <a:xfrm>
                <a:off x="6855381" y="3360077"/>
                <a:ext cx="452579" cy="496806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15861" extrusionOk="0">
                    <a:moveTo>
                      <a:pt x="13079" y="0"/>
                    </a:moveTo>
                    <a:cubicBezTo>
                      <a:pt x="13011" y="80"/>
                      <a:pt x="12942" y="149"/>
                      <a:pt x="12862" y="217"/>
                    </a:cubicBezTo>
                    <a:cubicBezTo>
                      <a:pt x="11504" y="1324"/>
                      <a:pt x="9507" y="1838"/>
                      <a:pt x="9507" y="1838"/>
                    </a:cubicBezTo>
                    <a:cubicBezTo>
                      <a:pt x="8799" y="2180"/>
                      <a:pt x="8023" y="2363"/>
                      <a:pt x="7247" y="2374"/>
                    </a:cubicBezTo>
                    <a:cubicBezTo>
                      <a:pt x="7220" y="2374"/>
                      <a:pt x="7193" y="2375"/>
                      <a:pt x="7166" y="2375"/>
                    </a:cubicBezTo>
                    <a:cubicBezTo>
                      <a:pt x="6385" y="2375"/>
                      <a:pt x="5625" y="2215"/>
                      <a:pt x="4919" y="1906"/>
                    </a:cubicBezTo>
                    <a:cubicBezTo>
                      <a:pt x="3093" y="2226"/>
                      <a:pt x="2466" y="2842"/>
                      <a:pt x="1633" y="3744"/>
                    </a:cubicBezTo>
                    <a:cubicBezTo>
                      <a:pt x="788" y="4645"/>
                      <a:pt x="309" y="6015"/>
                      <a:pt x="1" y="7395"/>
                    </a:cubicBezTo>
                    <a:cubicBezTo>
                      <a:pt x="628" y="8126"/>
                      <a:pt x="1576" y="9084"/>
                      <a:pt x="2397" y="9199"/>
                    </a:cubicBezTo>
                    <a:cubicBezTo>
                      <a:pt x="2397" y="9199"/>
                      <a:pt x="1861" y="14209"/>
                      <a:pt x="1884" y="14254"/>
                    </a:cubicBezTo>
                    <a:cubicBezTo>
                      <a:pt x="2281" y="15278"/>
                      <a:pt x="4814" y="15861"/>
                      <a:pt x="7391" y="15861"/>
                    </a:cubicBezTo>
                    <a:cubicBezTo>
                      <a:pt x="9408" y="15861"/>
                      <a:pt x="11452" y="15504"/>
                      <a:pt x="12520" y="14722"/>
                    </a:cubicBezTo>
                    <a:cubicBezTo>
                      <a:pt x="12885" y="14448"/>
                      <a:pt x="12645" y="10636"/>
                      <a:pt x="12383" y="8799"/>
                    </a:cubicBezTo>
                    <a:cubicBezTo>
                      <a:pt x="12189" y="7521"/>
                      <a:pt x="12326" y="6882"/>
                      <a:pt x="12326" y="6882"/>
                    </a:cubicBezTo>
                    <a:cubicBezTo>
                      <a:pt x="13113" y="6574"/>
                      <a:pt x="13844" y="5079"/>
                      <a:pt x="14448" y="4622"/>
                    </a:cubicBezTo>
                    <a:cubicBezTo>
                      <a:pt x="13627" y="3207"/>
                      <a:pt x="13159" y="1632"/>
                      <a:pt x="130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58"/>
              <p:cNvSpPr/>
              <p:nvPr/>
            </p:nvSpPr>
            <p:spPr>
              <a:xfrm>
                <a:off x="6998020" y="3410192"/>
                <a:ext cx="177317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1289" extrusionOk="0">
                    <a:moveTo>
                      <a:pt x="5628" y="1"/>
                    </a:moveTo>
                    <a:cubicBezTo>
                      <a:pt x="5621" y="1"/>
                      <a:pt x="5615" y="4"/>
                      <a:pt x="5615" y="9"/>
                    </a:cubicBezTo>
                    <a:cubicBezTo>
                      <a:pt x="5604" y="20"/>
                      <a:pt x="4688" y="1242"/>
                      <a:pt x="2875" y="1242"/>
                    </a:cubicBezTo>
                    <a:cubicBezTo>
                      <a:pt x="2736" y="1242"/>
                      <a:pt x="2592" y="1235"/>
                      <a:pt x="2442" y="1219"/>
                    </a:cubicBezTo>
                    <a:cubicBezTo>
                      <a:pt x="1598" y="1128"/>
                      <a:pt x="776" y="877"/>
                      <a:pt x="46" y="466"/>
                    </a:cubicBezTo>
                    <a:cubicBezTo>
                      <a:pt x="36" y="461"/>
                      <a:pt x="29" y="458"/>
                      <a:pt x="22" y="458"/>
                    </a:cubicBezTo>
                    <a:cubicBezTo>
                      <a:pt x="13" y="458"/>
                      <a:pt x="7" y="464"/>
                      <a:pt x="0" y="477"/>
                    </a:cubicBezTo>
                    <a:cubicBezTo>
                      <a:pt x="0" y="489"/>
                      <a:pt x="0" y="500"/>
                      <a:pt x="12" y="512"/>
                    </a:cubicBezTo>
                    <a:cubicBezTo>
                      <a:pt x="753" y="922"/>
                      <a:pt x="1586" y="1185"/>
                      <a:pt x="2442" y="1265"/>
                    </a:cubicBezTo>
                    <a:cubicBezTo>
                      <a:pt x="2579" y="1276"/>
                      <a:pt x="2728" y="1288"/>
                      <a:pt x="2876" y="1288"/>
                    </a:cubicBezTo>
                    <a:cubicBezTo>
                      <a:pt x="2901" y="1288"/>
                      <a:pt x="2927" y="1288"/>
                      <a:pt x="2952" y="1288"/>
                    </a:cubicBezTo>
                    <a:cubicBezTo>
                      <a:pt x="3986" y="1288"/>
                      <a:pt x="4970" y="835"/>
                      <a:pt x="5649" y="44"/>
                    </a:cubicBezTo>
                    <a:cubicBezTo>
                      <a:pt x="5661" y="32"/>
                      <a:pt x="5661" y="21"/>
                      <a:pt x="5649" y="9"/>
                    </a:cubicBezTo>
                    <a:cubicBezTo>
                      <a:pt x="5643" y="4"/>
                      <a:pt x="5635" y="1"/>
                      <a:pt x="5628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58"/>
              <p:cNvSpPr/>
              <p:nvPr/>
            </p:nvSpPr>
            <p:spPr>
              <a:xfrm>
                <a:off x="6857166" y="3580112"/>
                <a:ext cx="74735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2003" extrusionOk="0">
                    <a:moveTo>
                      <a:pt x="24" y="1"/>
                    </a:moveTo>
                    <a:cubicBezTo>
                      <a:pt x="20" y="1"/>
                      <a:pt x="15" y="2"/>
                      <a:pt x="12" y="5"/>
                    </a:cubicBezTo>
                    <a:cubicBezTo>
                      <a:pt x="1" y="17"/>
                      <a:pt x="1" y="28"/>
                      <a:pt x="1" y="39"/>
                    </a:cubicBezTo>
                    <a:cubicBezTo>
                      <a:pt x="12" y="62"/>
                      <a:pt x="822" y="1626"/>
                      <a:pt x="2352" y="2002"/>
                    </a:cubicBezTo>
                    <a:lnTo>
                      <a:pt x="2363" y="2002"/>
                    </a:lnTo>
                    <a:cubicBezTo>
                      <a:pt x="2374" y="1991"/>
                      <a:pt x="2386" y="1991"/>
                      <a:pt x="2386" y="1980"/>
                    </a:cubicBezTo>
                    <a:cubicBezTo>
                      <a:pt x="2386" y="1957"/>
                      <a:pt x="2386" y="1945"/>
                      <a:pt x="2374" y="1945"/>
                    </a:cubicBezTo>
                    <a:cubicBezTo>
                      <a:pt x="857" y="1580"/>
                      <a:pt x="58" y="28"/>
                      <a:pt x="46" y="17"/>
                    </a:cubicBezTo>
                    <a:cubicBezTo>
                      <a:pt x="46" y="9"/>
                      <a:pt x="35" y="1"/>
                      <a:pt x="24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58"/>
              <p:cNvSpPr/>
              <p:nvPr/>
            </p:nvSpPr>
            <p:spPr>
              <a:xfrm>
                <a:off x="6925792" y="3594050"/>
                <a:ext cx="11840" cy="72042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300" extrusionOk="0">
                    <a:moveTo>
                      <a:pt x="343" y="1"/>
                    </a:moveTo>
                    <a:cubicBezTo>
                      <a:pt x="332" y="1"/>
                      <a:pt x="320" y="9"/>
                      <a:pt x="320" y="17"/>
                    </a:cubicBezTo>
                    <a:cubicBezTo>
                      <a:pt x="1" y="1751"/>
                      <a:pt x="183" y="2265"/>
                      <a:pt x="195" y="2288"/>
                    </a:cubicBezTo>
                    <a:cubicBezTo>
                      <a:pt x="195" y="2288"/>
                      <a:pt x="206" y="2299"/>
                      <a:pt x="218" y="2299"/>
                    </a:cubicBezTo>
                    <a:lnTo>
                      <a:pt x="229" y="2299"/>
                    </a:lnTo>
                    <a:cubicBezTo>
                      <a:pt x="240" y="2288"/>
                      <a:pt x="252" y="2276"/>
                      <a:pt x="252" y="2265"/>
                    </a:cubicBezTo>
                    <a:cubicBezTo>
                      <a:pt x="240" y="2254"/>
                      <a:pt x="58" y="1740"/>
                      <a:pt x="377" y="28"/>
                    </a:cubicBezTo>
                    <a:cubicBezTo>
                      <a:pt x="377" y="17"/>
                      <a:pt x="366" y="5"/>
                      <a:pt x="355" y="5"/>
                    </a:cubicBezTo>
                    <a:cubicBezTo>
                      <a:pt x="351" y="2"/>
                      <a:pt x="347" y="1"/>
                      <a:pt x="343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58"/>
              <p:cNvSpPr/>
              <p:nvPr/>
            </p:nvSpPr>
            <p:spPr>
              <a:xfrm>
                <a:off x="6939386" y="3443205"/>
                <a:ext cx="19702" cy="13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263" extrusionOk="0">
                    <a:moveTo>
                      <a:pt x="589" y="1"/>
                    </a:moveTo>
                    <a:cubicBezTo>
                      <a:pt x="577" y="1"/>
                      <a:pt x="571" y="12"/>
                      <a:pt x="571" y="28"/>
                    </a:cubicBezTo>
                    <a:cubicBezTo>
                      <a:pt x="457" y="1432"/>
                      <a:pt x="274" y="2836"/>
                      <a:pt x="1" y="4228"/>
                    </a:cubicBezTo>
                    <a:cubicBezTo>
                      <a:pt x="1" y="4251"/>
                      <a:pt x="12" y="4262"/>
                      <a:pt x="23" y="4262"/>
                    </a:cubicBezTo>
                    <a:cubicBezTo>
                      <a:pt x="35" y="4262"/>
                      <a:pt x="46" y="4251"/>
                      <a:pt x="58" y="4239"/>
                    </a:cubicBezTo>
                    <a:cubicBezTo>
                      <a:pt x="320" y="2847"/>
                      <a:pt x="514" y="1443"/>
                      <a:pt x="628" y="28"/>
                    </a:cubicBezTo>
                    <a:cubicBezTo>
                      <a:pt x="628" y="17"/>
                      <a:pt x="617" y="5"/>
                      <a:pt x="605" y="5"/>
                    </a:cubicBezTo>
                    <a:cubicBezTo>
                      <a:pt x="599" y="2"/>
                      <a:pt x="594" y="1"/>
                      <a:pt x="589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58"/>
              <p:cNvSpPr/>
              <p:nvPr/>
            </p:nvSpPr>
            <p:spPr>
              <a:xfrm>
                <a:off x="7184948" y="3410129"/>
                <a:ext cx="52935" cy="16444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250" extrusionOk="0">
                    <a:moveTo>
                      <a:pt x="218" y="0"/>
                    </a:moveTo>
                    <a:cubicBezTo>
                      <a:pt x="206" y="0"/>
                      <a:pt x="195" y="11"/>
                      <a:pt x="195" y="23"/>
                    </a:cubicBezTo>
                    <a:cubicBezTo>
                      <a:pt x="183" y="126"/>
                      <a:pt x="1" y="2613"/>
                      <a:pt x="491" y="3469"/>
                    </a:cubicBezTo>
                    <a:cubicBezTo>
                      <a:pt x="982" y="4314"/>
                      <a:pt x="1644" y="5227"/>
                      <a:pt x="1644" y="5238"/>
                    </a:cubicBezTo>
                    <a:cubicBezTo>
                      <a:pt x="1644" y="5250"/>
                      <a:pt x="1655" y="5250"/>
                      <a:pt x="1667" y="5250"/>
                    </a:cubicBezTo>
                    <a:lnTo>
                      <a:pt x="1678" y="5250"/>
                    </a:lnTo>
                    <a:cubicBezTo>
                      <a:pt x="1690" y="5238"/>
                      <a:pt x="1690" y="5215"/>
                      <a:pt x="1678" y="5204"/>
                    </a:cubicBezTo>
                    <a:cubicBezTo>
                      <a:pt x="1667" y="5193"/>
                      <a:pt x="1016" y="4280"/>
                      <a:pt x="526" y="3435"/>
                    </a:cubicBezTo>
                    <a:cubicBezTo>
                      <a:pt x="46" y="2602"/>
                      <a:pt x="240" y="57"/>
                      <a:pt x="240" y="34"/>
                    </a:cubicBezTo>
                    <a:cubicBezTo>
                      <a:pt x="240" y="11"/>
                      <a:pt x="229" y="0"/>
                      <a:pt x="218" y="0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58"/>
              <p:cNvSpPr/>
              <p:nvPr/>
            </p:nvSpPr>
            <p:spPr>
              <a:xfrm>
                <a:off x="7189615" y="3528776"/>
                <a:ext cx="48268" cy="45793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462" extrusionOk="0">
                    <a:moveTo>
                      <a:pt x="11" y="1"/>
                    </a:moveTo>
                    <a:cubicBezTo>
                      <a:pt x="0" y="12"/>
                      <a:pt x="0" y="35"/>
                      <a:pt x="11" y="47"/>
                    </a:cubicBezTo>
                    <a:cubicBezTo>
                      <a:pt x="297" y="355"/>
                      <a:pt x="1484" y="1439"/>
                      <a:pt x="1495" y="1450"/>
                    </a:cubicBezTo>
                    <a:cubicBezTo>
                      <a:pt x="1506" y="1462"/>
                      <a:pt x="1506" y="1462"/>
                      <a:pt x="1518" y="1462"/>
                    </a:cubicBezTo>
                    <a:cubicBezTo>
                      <a:pt x="1518" y="1462"/>
                      <a:pt x="1529" y="1450"/>
                      <a:pt x="1529" y="1450"/>
                    </a:cubicBezTo>
                    <a:cubicBezTo>
                      <a:pt x="1541" y="1439"/>
                      <a:pt x="1541" y="1427"/>
                      <a:pt x="1529" y="1416"/>
                    </a:cubicBezTo>
                    <a:cubicBezTo>
                      <a:pt x="1518" y="1405"/>
                      <a:pt x="342" y="320"/>
                      <a:pt x="46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58"/>
              <p:cNvSpPr/>
              <p:nvPr/>
            </p:nvSpPr>
            <p:spPr>
              <a:xfrm>
                <a:off x="7253574" y="3371384"/>
                <a:ext cx="49740" cy="133121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4250" extrusionOk="0">
                    <a:moveTo>
                      <a:pt x="145" y="0"/>
                    </a:moveTo>
                    <a:cubicBezTo>
                      <a:pt x="132" y="0"/>
                      <a:pt x="126" y="11"/>
                      <a:pt x="126" y="27"/>
                    </a:cubicBezTo>
                    <a:cubicBezTo>
                      <a:pt x="1" y="1557"/>
                      <a:pt x="503" y="3086"/>
                      <a:pt x="1530" y="4238"/>
                    </a:cubicBezTo>
                    <a:cubicBezTo>
                      <a:pt x="1530" y="4250"/>
                      <a:pt x="1541" y="4250"/>
                      <a:pt x="1553" y="4250"/>
                    </a:cubicBezTo>
                    <a:cubicBezTo>
                      <a:pt x="1576" y="4250"/>
                      <a:pt x="1587" y="4227"/>
                      <a:pt x="1564" y="4204"/>
                    </a:cubicBezTo>
                    <a:cubicBezTo>
                      <a:pt x="560" y="3063"/>
                      <a:pt x="58" y="1557"/>
                      <a:pt x="183" y="27"/>
                    </a:cubicBezTo>
                    <a:cubicBezTo>
                      <a:pt x="183" y="16"/>
                      <a:pt x="172" y="5"/>
                      <a:pt x="161" y="5"/>
                    </a:cubicBezTo>
                    <a:cubicBezTo>
                      <a:pt x="154" y="1"/>
                      <a:pt x="149" y="0"/>
                      <a:pt x="145" y="0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58"/>
              <p:cNvSpPr/>
              <p:nvPr/>
            </p:nvSpPr>
            <p:spPr>
              <a:xfrm>
                <a:off x="7129916" y="3658636"/>
                <a:ext cx="93310" cy="79309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2" extrusionOk="0">
                    <a:moveTo>
                      <a:pt x="2955" y="0"/>
                    </a:moveTo>
                    <a:cubicBezTo>
                      <a:pt x="2947" y="0"/>
                      <a:pt x="2939" y="3"/>
                      <a:pt x="2933" y="9"/>
                    </a:cubicBezTo>
                    <a:cubicBezTo>
                      <a:pt x="2123" y="1002"/>
                      <a:pt x="1130" y="1846"/>
                      <a:pt x="12" y="2474"/>
                    </a:cubicBezTo>
                    <a:cubicBezTo>
                      <a:pt x="0" y="2485"/>
                      <a:pt x="0" y="2497"/>
                      <a:pt x="0" y="2520"/>
                    </a:cubicBezTo>
                    <a:cubicBezTo>
                      <a:pt x="12" y="2520"/>
                      <a:pt x="23" y="2531"/>
                      <a:pt x="34" y="2531"/>
                    </a:cubicBezTo>
                    <a:cubicBezTo>
                      <a:pt x="34" y="2531"/>
                      <a:pt x="34" y="2520"/>
                      <a:pt x="46" y="2520"/>
                    </a:cubicBezTo>
                    <a:cubicBezTo>
                      <a:pt x="1164" y="1881"/>
                      <a:pt x="2157" y="1047"/>
                      <a:pt x="2967" y="43"/>
                    </a:cubicBezTo>
                    <a:cubicBezTo>
                      <a:pt x="2979" y="32"/>
                      <a:pt x="2979" y="20"/>
                      <a:pt x="2967" y="9"/>
                    </a:cubicBezTo>
                    <a:cubicBezTo>
                      <a:pt x="2967" y="3"/>
                      <a:pt x="2962" y="0"/>
                      <a:pt x="2955" y="0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58"/>
              <p:cNvSpPr/>
              <p:nvPr/>
            </p:nvSpPr>
            <p:spPr>
              <a:xfrm>
                <a:off x="7173171" y="3682127"/>
                <a:ext cx="46138" cy="7974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2546" extrusionOk="0">
                    <a:moveTo>
                      <a:pt x="1449" y="1"/>
                    </a:moveTo>
                    <a:cubicBezTo>
                      <a:pt x="1438" y="1"/>
                      <a:pt x="1427" y="1"/>
                      <a:pt x="1415" y="24"/>
                    </a:cubicBezTo>
                    <a:cubicBezTo>
                      <a:pt x="1164" y="959"/>
                      <a:pt x="685" y="1815"/>
                      <a:pt x="11" y="2511"/>
                    </a:cubicBezTo>
                    <a:cubicBezTo>
                      <a:pt x="0" y="2523"/>
                      <a:pt x="0" y="2534"/>
                      <a:pt x="11" y="2546"/>
                    </a:cubicBezTo>
                    <a:lnTo>
                      <a:pt x="57" y="2546"/>
                    </a:lnTo>
                    <a:cubicBezTo>
                      <a:pt x="730" y="1838"/>
                      <a:pt x="1210" y="982"/>
                      <a:pt x="1472" y="35"/>
                    </a:cubicBezTo>
                    <a:cubicBezTo>
                      <a:pt x="1472" y="24"/>
                      <a:pt x="1461" y="1"/>
                      <a:pt x="1449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58"/>
              <p:cNvSpPr/>
              <p:nvPr/>
            </p:nvSpPr>
            <p:spPr>
              <a:xfrm>
                <a:off x="7216050" y="3486335"/>
                <a:ext cx="56161" cy="34267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94" extrusionOk="0">
                    <a:moveTo>
                      <a:pt x="35" y="1"/>
                    </a:moveTo>
                    <a:cubicBezTo>
                      <a:pt x="26" y="1"/>
                      <a:pt x="18" y="4"/>
                      <a:pt x="12" y="9"/>
                    </a:cubicBezTo>
                    <a:cubicBezTo>
                      <a:pt x="1" y="9"/>
                      <a:pt x="1" y="32"/>
                      <a:pt x="12" y="44"/>
                    </a:cubicBezTo>
                    <a:cubicBezTo>
                      <a:pt x="491" y="546"/>
                      <a:pt x="1085" y="899"/>
                      <a:pt x="1747" y="1093"/>
                    </a:cubicBezTo>
                    <a:cubicBezTo>
                      <a:pt x="1769" y="1093"/>
                      <a:pt x="1781" y="1093"/>
                      <a:pt x="1781" y="1071"/>
                    </a:cubicBezTo>
                    <a:cubicBezTo>
                      <a:pt x="1792" y="1059"/>
                      <a:pt x="1781" y="1048"/>
                      <a:pt x="1769" y="1036"/>
                    </a:cubicBezTo>
                    <a:cubicBezTo>
                      <a:pt x="1108" y="854"/>
                      <a:pt x="526" y="500"/>
                      <a:pt x="58" y="9"/>
                    </a:cubicBezTo>
                    <a:cubicBezTo>
                      <a:pt x="52" y="4"/>
                      <a:pt x="43" y="1"/>
                      <a:pt x="35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58"/>
              <p:cNvSpPr/>
              <p:nvPr/>
            </p:nvSpPr>
            <p:spPr>
              <a:xfrm>
                <a:off x="7378704" y="3091618"/>
                <a:ext cx="45762" cy="21487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86" fill="none" extrusionOk="0">
                    <a:moveTo>
                      <a:pt x="1461" y="686"/>
                    </a:moveTo>
                    <a:cubicBezTo>
                      <a:pt x="1461" y="686"/>
                      <a:pt x="639" y="1"/>
                      <a:pt x="0" y="457"/>
                    </a:cubicBezTo>
                  </a:path>
                </a:pathLst>
              </a:custGeom>
              <a:noFill/>
              <a:ln w="1700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58"/>
              <p:cNvSpPr/>
              <p:nvPr/>
            </p:nvSpPr>
            <p:spPr>
              <a:xfrm>
                <a:off x="7051267" y="3196076"/>
                <a:ext cx="130145" cy="11003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3513" extrusionOk="0">
                    <a:moveTo>
                      <a:pt x="1903" y="94"/>
                    </a:moveTo>
                    <a:cubicBezTo>
                      <a:pt x="2006" y="94"/>
                      <a:pt x="2110" y="104"/>
                      <a:pt x="2214" y="124"/>
                    </a:cubicBezTo>
                    <a:cubicBezTo>
                      <a:pt x="3664" y="398"/>
                      <a:pt x="4052" y="2303"/>
                      <a:pt x="2831" y="3125"/>
                    </a:cubicBezTo>
                    <a:cubicBezTo>
                      <a:pt x="2533" y="3328"/>
                      <a:pt x="2213" y="3418"/>
                      <a:pt x="1901" y="3418"/>
                    </a:cubicBezTo>
                    <a:cubicBezTo>
                      <a:pt x="933" y="3418"/>
                      <a:pt x="56" y="2544"/>
                      <a:pt x="263" y="1448"/>
                    </a:cubicBezTo>
                    <a:cubicBezTo>
                      <a:pt x="424" y="651"/>
                      <a:pt x="1121" y="94"/>
                      <a:pt x="1903" y="94"/>
                    </a:cubicBezTo>
                    <a:close/>
                    <a:moveTo>
                      <a:pt x="1905" y="1"/>
                    </a:moveTo>
                    <a:cubicBezTo>
                      <a:pt x="1121" y="1"/>
                      <a:pt x="348" y="518"/>
                      <a:pt x="172" y="1425"/>
                    </a:cubicBezTo>
                    <a:cubicBezTo>
                      <a:pt x="1" y="2383"/>
                      <a:pt x="617" y="3296"/>
                      <a:pt x="1575" y="3479"/>
                    </a:cubicBezTo>
                    <a:cubicBezTo>
                      <a:pt x="1694" y="3502"/>
                      <a:pt x="1810" y="3513"/>
                      <a:pt x="1923" y="3513"/>
                    </a:cubicBezTo>
                    <a:cubicBezTo>
                      <a:pt x="3266" y="3513"/>
                      <a:pt x="4155" y="1964"/>
                      <a:pt x="3344" y="774"/>
                    </a:cubicBezTo>
                    <a:cubicBezTo>
                      <a:pt x="2987" y="245"/>
                      <a:pt x="2443" y="1"/>
                      <a:pt x="1905" y="1"/>
                    </a:cubicBezTo>
                    <a:close/>
                  </a:path>
                </a:pathLst>
              </a:custGeom>
              <a:solidFill>
                <a:srgbClr val="0C1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58"/>
              <p:cNvSpPr/>
              <p:nvPr/>
            </p:nvSpPr>
            <p:spPr>
              <a:xfrm>
                <a:off x="6903647" y="3168012"/>
                <a:ext cx="130521" cy="109879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508" extrusionOk="0">
                    <a:moveTo>
                      <a:pt x="1899" y="100"/>
                    </a:moveTo>
                    <a:cubicBezTo>
                      <a:pt x="2003" y="100"/>
                      <a:pt x="2108" y="109"/>
                      <a:pt x="2214" y="130"/>
                    </a:cubicBezTo>
                    <a:cubicBezTo>
                      <a:pt x="3664" y="403"/>
                      <a:pt x="4063" y="2298"/>
                      <a:pt x="2831" y="3131"/>
                    </a:cubicBezTo>
                    <a:cubicBezTo>
                      <a:pt x="2536" y="3329"/>
                      <a:pt x="2219" y="3418"/>
                      <a:pt x="1911" y="3418"/>
                    </a:cubicBezTo>
                    <a:cubicBezTo>
                      <a:pt x="942" y="3418"/>
                      <a:pt x="66" y="2542"/>
                      <a:pt x="274" y="1442"/>
                    </a:cubicBezTo>
                    <a:cubicBezTo>
                      <a:pt x="425" y="646"/>
                      <a:pt x="1118" y="100"/>
                      <a:pt x="1899" y="100"/>
                    </a:cubicBezTo>
                    <a:close/>
                    <a:moveTo>
                      <a:pt x="1917" y="1"/>
                    </a:moveTo>
                    <a:cubicBezTo>
                      <a:pt x="1133" y="1"/>
                      <a:pt x="359" y="517"/>
                      <a:pt x="183" y="1431"/>
                    </a:cubicBezTo>
                    <a:cubicBezTo>
                      <a:pt x="0" y="2378"/>
                      <a:pt x="628" y="3291"/>
                      <a:pt x="1575" y="3473"/>
                    </a:cubicBezTo>
                    <a:cubicBezTo>
                      <a:pt x="1694" y="3496"/>
                      <a:pt x="1810" y="3507"/>
                      <a:pt x="1923" y="3507"/>
                    </a:cubicBezTo>
                    <a:cubicBezTo>
                      <a:pt x="3267" y="3507"/>
                      <a:pt x="4166" y="1958"/>
                      <a:pt x="3355" y="769"/>
                    </a:cubicBezTo>
                    <a:cubicBezTo>
                      <a:pt x="2998" y="244"/>
                      <a:pt x="2455" y="1"/>
                      <a:pt x="1917" y="1"/>
                    </a:cubicBezTo>
                    <a:close/>
                  </a:path>
                </a:pathLst>
              </a:custGeom>
              <a:solidFill>
                <a:srgbClr val="0C1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58"/>
              <p:cNvSpPr/>
              <p:nvPr/>
            </p:nvSpPr>
            <p:spPr>
              <a:xfrm>
                <a:off x="7015529" y="3221666"/>
                <a:ext cx="46608" cy="1343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429" extrusionOk="0">
                    <a:moveTo>
                      <a:pt x="499" y="0"/>
                    </a:moveTo>
                    <a:cubicBezTo>
                      <a:pt x="354" y="0"/>
                      <a:pt x="197" y="24"/>
                      <a:pt x="35" y="83"/>
                    </a:cubicBezTo>
                    <a:cubicBezTo>
                      <a:pt x="12" y="83"/>
                      <a:pt x="0" y="117"/>
                      <a:pt x="12" y="140"/>
                    </a:cubicBezTo>
                    <a:cubicBezTo>
                      <a:pt x="12" y="151"/>
                      <a:pt x="23" y="163"/>
                      <a:pt x="46" y="163"/>
                    </a:cubicBezTo>
                    <a:lnTo>
                      <a:pt x="69" y="163"/>
                    </a:lnTo>
                    <a:cubicBezTo>
                      <a:pt x="215" y="112"/>
                      <a:pt x="355" y="92"/>
                      <a:pt x="487" y="92"/>
                    </a:cubicBezTo>
                    <a:cubicBezTo>
                      <a:pt x="1013" y="92"/>
                      <a:pt x="1393" y="414"/>
                      <a:pt x="1393" y="414"/>
                    </a:cubicBezTo>
                    <a:cubicBezTo>
                      <a:pt x="1403" y="424"/>
                      <a:pt x="1414" y="429"/>
                      <a:pt x="1425" y="429"/>
                    </a:cubicBezTo>
                    <a:cubicBezTo>
                      <a:pt x="1460" y="429"/>
                      <a:pt x="1487" y="380"/>
                      <a:pt x="1461" y="345"/>
                    </a:cubicBezTo>
                    <a:cubicBezTo>
                      <a:pt x="1461" y="345"/>
                      <a:pt x="1059" y="0"/>
                      <a:pt x="499" y="0"/>
                    </a:cubicBezTo>
                    <a:close/>
                  </a:path>
                </a:pathLst>
              </a:custGeom>
              <a:solidFill>
                <a:srgbClr val="0C1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58"/>
              <p:cNvSpPr/>
              <p:nvPr/>
            </p:nvSpPr>
            <p:spPr>
              <a:xfrm>
                <a:off x="7161707" y="3252487"/>
                <a:ext cx="104053" cy="22897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731" extrusionOk="0">
                    <a:moveTo>
                      <a:pt x="2888" y="0"/>
                    </a:moveTo>
                    <a:lnTo>
                      <a:pt x="58" y="229"/>
                    </a:lnTo>
                    <a:cubicBezTo>
                      <a:pt x="54" y="226"/>
                      <a:pt x="50" y="226"/>
                      <a:pt x="45" y="226"/>
                    </a:cubicBezTo>
                    <a:cubicBezTo>
                      <a:pt x="27" y="226"/>
                      <a:pt x="10" y="244"/>
                      <a:pt x="1" y="263"/>
                    </a:cubicBezTo>
                    <a:cubicBezTo>
                      <a:pt x="1" y="286"/>
                      <a:pt x="12" y="308"/>
                      <a:pt x="35" y="308"/>
                    </a:cubicBezTo>
                    <a:lnTo>
                      <a:pt x="2854" y="92"/>
                    </a:lnTo>
                    <a:cubicBezTo>
                      <a:pt x="2911" y="126"/>
                      <a:pt x="3208" y="343"/>
                      <a:pt x="3162" y="662"/>
                    </a:cubicBezTo>
                    <a:cubicBezTo>
                      <a:pt x="3151" y="685"/>
                      <a:pt x="3173" y="719"/>
                      <a:pt x="3196" y="731"/>
                    </a:cubicBezTo>
                    <a:cubicBezTo>
                      <a:pt x="3231" y="731"/>
                      <a:pt x="3253" y="719"/>
                      <a:pt x="3253" y="685"/>
                    </a:cubicBezTo>
                    <a:cubicBezTo>
                      <a:pt x="3322" y="274"/>
                      <a:pt x="2922" y="23"/>
                      <a:pt x="2900" y="12"/>
                    </a:cubicBezTo>
                    <a:lnTo>
                      <a:pt x="2888" y="0"/>
                    </a:lnTo>
                    <a:close/>
                  </a:path>
                </a:pathLst>
              </a:custGeom>
              <a:solidFill>
                <a:srgbClr val="0C13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4" name="Google Shape;1624;p58"/>
            <p:cNvSpPr/>
            <p:nvPr/>
          </p:nvSpPr>
          <p:spPr>
            <a:xfrm>
              <a:off x="6995125" y="2226100"/>
              <a:ext cx="768042" cy="691273"/>
            </a:xfrm>
            <a:custGeom>
              <a:avLst/>
              <a:gdLst/>
              <a:ahLst/>
              <a:cxnLst/>
              <a:rect l="l" t="t" r="r" b="b"/>
              <a:pathLst>
                <a:path w="25642" h="36721" extrusionOk="0">
                  <a:moveTo>
                    <a:pt x="22485" y="1"/>
                  </a:moveTo>
                  <a:cubicBezTo>
                    <a:pt x="21576" y="1"/>
                    <a:pt x="20666" y="42"/>
                    <a:pt x="19757" y="127"/>
                  </a:cubicBezTo>
                  <a:cubicBezTo>
                    <a:pt x="19313" y="150"/>
                    <a:pt x="18846" y="220"/>
                    <a:pt x="18402" y="243"/>
                  </a:cubicBezTo>
                  <a:lnTo>
                    <a:pt x="18239" y="243"/>
                  </a:lnTo>
                  <a:lnTo>
                    <a:pt x="18075" y="290"/>
                  </a:lnTo>
                  <a:cubicBezTo>
                    <a:pt x="17095" y="453"/>
                    <a:pt x="16090" y="617"/>
                    <a:pt x="15110" y="850"/>
                  </a:cubicBezTo>
                  <a:cubicBezTo>
                    <a:pt x="13218" y="1271"/>
                    <a:pt x="11373" y="1831"/>
                    <a:pt x="9552" y="2485"/>
                  </a:cubicBezTo>
                  <a:cubicBezTo>
                    <a:pt x="9038" y="2672"/>
                    <a:pt x="8571" y="2859"/>
                    <a:pt x="8080" y="3046"/>
                  </a:cubicBezTo>
                  <a:lnTo>
                    <a:pt x="7893" y="3116"/>
                  </a:lnTo>
                  <a:lnTo>
                    <a:pt x="7567" y="3256"/>
                  </a:lnTo>
                  <a:cubicBezTo>
                    <a:pt x="6773" y="3606"/>
                    <a:pt x="5978" y="4003"/>
                    <a:pt x="5208" y="4400"/>
                  </a:cubicBezTo>
                  <a:cubicBezTo>
                    <a:pt x="3970" y="5054"/>
                    <a:pt x="2779" y="5778"/>
                    <a:pt x="1635" y="6572"/>
                  </a:cubicBezTo>
                  <a:cubicBezTo>
                    <a:pt x="1425" y="6806"/>
                    <a:pt x="1261" y="7062"/>
                    <a:pt x="1098" y="7319"/>
                  </a:cubicBezTo>
                  <a:cubicBezTo>
                    <a:pt x="0" y="9211"/>
                    <a:pt x="234" y="11570"/>
                    <a:pt x="514" y="13741"/>
                  </a:cubicBezTo>
                  <a:lnTo>
                    <a:pt x="1635" y="22359"/>
                  </a:lnTo>
                  <a:cubicBezTo>
                    <a:pt x="2008" y="25091"/>
                    <a:pt x="2709" y="28314"/>
                    <a:pt x="5255" y="29365"/>
                  </a:cubicBezTo>
                  <a:cubicBezTo>
                    <a:pt x="5974" y="29668"/>
                    <a:pt x="6743" y="29745"/>
                    <a:pt x="7529" y="29745"/>
                  </a:cubicBezTo>
                  <a:cubicBezTo>
                    <a:pt x="8320" y="29745"/>
                    <a:pt x="9130" y="29667"/>
                    <a:pt x="9925" y="29667"/>
                  </a:cubicBezTo>
                  <a:cubicBezTo>
                    <a:pt x="9980" y="29667"/>
                    <a:pt x="10034" y="29668"/>
                    <a:pt x="10089" y="29668"/>
                  </a:cubicBezTo>
                  <a:cubicBezTo>
                    <a:pt x="11700" y="29692"/>
                    <a:pt x="13615" y="30369"/>
                    <a:pt x="13989" y="31957"/>
                  </a:cubicBezTo>
                  <a:cubicBezTo>
                    <a:pt x="14339" y="33545"/>
                    <a:pt x="12984" y="35390"/>
                    <a:pt x="13895" y="36721"/>
                  </a:cubicBezTo>
                  <a:cubicBezTo>
                    <a:pt x="15740" y="33965"/>
                    <a:pt x="17982" y="30929"/>
                    <a:pt x="21275" y="30439"/>
                  </a:cubicBezTo>
                  <a:cubicBezTo>
                    <a:pt x="22139" y="30322"/>
                    <a:pt x="23120" y="30322"/>
                    <a:pt x="23704" y="29692"/>
                  </a:cubicBezTo>
                  <a:cubicBezTo>
                    <a:pt x="24147" y="29248"/>
                    <a:pt x="24241" y="28571"/>
                    <a:pt x="24311" y="27940"/>
                  </a:cubicBezTo>
                  <a:cubicBezTo>
                    <a:pt x="25385" y="18973"/>
                    <a:pt x="25642" y="9935"/>
                    <a:pt x="25081" y="921"/>
                  </a:cubicBezTo>
                  <a:cubicBezTo>
                    <a:pt x="25081" y="640"/>
                    <a:pt x="25058" y="383"/>
                    <a:pt x="25011" y="103"/>
                  </a:cubicBezTo>
                  <a:cubicBezTo>
                    <a:pt x="24169" y="36"/>
                    <a:pt x="23327" y="1"/>
                    <a:pt x="22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5"/>
          <p:cNvSpPr txBox="1">
            <a:spLocks noGrp="1"/>
          </p:cNvSpPr>
          <p:nvPr>
            <p:ph type="title"/>
          </p:nvPr>
        </p:nvSpPr>
        <p:spPr>
          <a:xfrm>
            <a:off x="2032641" y="569199"/>
            <a:ext cx="5100300" cy="15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/>
              <a:t>Introdução</a:t>
            </a:r>
            <a:endParaRPr sz="5000" dirty="0"/>
          </a:p>
        </p:txBody>
      </p:sp>
      <p:sp>
        <p:nvSpPr>
          <p:cNvPr id="485" name="Google Shape;485;p45"/>
          <p:cNvSpPr txBox="1">
            <a:spLocks noGrp="1"/>
          </p:cNvSpPr>
          <p:nvPr>
            <p:ph type="subTitle" idx="1"/>
          </p:nvPr>
        </p:nvSpPr>
        <p:spPr>
          <a:xfrm>
            <a:off x="2611649" y="2420150"/>
            <a:ext cx="5565995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Limitações da língua oral na escrita;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Fala anterior à leitura e escrita;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EI + EF1: consolidação da oralidade;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EF2+EM: eficácia da oralidade.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45"/>
          <p:cNvGrpSpPr/>
          <p:nvPr/>
        </p:nvGrpSpPr>
        <p:grpSpPr>
          <a:xfrm>
            <a:off x="1594575" y="3120275"/>
            <a:ext cx="673667" cy="1490747"/>
            <a:chOff x="1594575" y="3120275"/>
            <a:chExt cx="673667" cy="1490747"/>
          </a:xfrm>
        </p:grpSpPr>
        <p:sp>
          <p:nvSpPr>
            <p:cNvPr id="487" name="Google Shape;487;p45"/>
            <p:cNvSpPr/>
            <p:nvPr/>
          </p:nvSpPr>
          <p:spPr>
            <a:xfrm>
              <a:off x="1616360" y="4462047"/>
              <a:ext cx="651883" cy="148975"/>
            </a:xfrm>
            <a:custGeom>
              <a:avLst/>
              <a:gdLst/>
              <a:ahLst/>
              <a:cxnLst/>
              <a:rect l="l" t="t" r="r" b="b"/>
              <a:pathLst>
                <a:path w="19481" h="4452" extrusionOk="0">
                  <a:moveTo>
                    <a:pt x="9735" y="1"/>
                  </a:moveTo>
                  <a:cubicBezTo>
                    <a:pt x="4360" y="1"/>
                    <a:pt x="0" y="1005"/>
                    <a:pt x="0" y="2226"/>
                  </a:cubicBezTo>
                  <a:cubicBezTo>
                    <a:pt x="0" y="3447"/>
                    <a:pt x="4360" y="4451"/>
                    <a:pt x="9735" y="4451"/>
                  </a:cubicBezTo>
                  <a:cubicBezTo>
                    <a:pt x="15122" y="4451"/>
                    <a:pt x="19481" y="3447"/>
                    <a:pt x="19481" y="2226"/>
                  </a:cubicBezTo>
                  <a:cubicBezTo>
                    <a:pt x="19481" y="1005"/>
                    <a:pt x="15122" y="1"/>
                    <a:pt x="9735" y="1"/>
                  </a:cubicBezTo>
                  <a:close/>
                </a:path>
              </a:pathLst>
            </a:custGeom>
            <a:solidFill>
              <a:schemeClr val="accent4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1594575" y="3589830"/>
              <a:ext cx="152020" cy="525930"/>
            </a:xfrm>
            <a:custGeom>
              <a:avLst/>
              <a:gdLst/>
              <a:ahLst/>
              <a:cxnLst/>
              <a:rect l="l" t="t" r="r" b="b"/>
              <a:pathLst>
                <a:path w="4543" h="15717" extrusionOk="0">
                  <a:moveTo>
                    <a:pt x="4109" y="0"/>
                  </a:moveTo>
                  <a:cubicBezTo>
                    <a:pt x="3664" y="491"/>
                    <a:pt x="2831" y="1541"/>
                    <a:pt x="2032" y="4873"/>
                  </a:cubicBezTo>
                  <a:cubicBezTo>
                    <a:pt x="1154" y="7498"/>
                    <a:pt x="743" y="12702"/>
                    <a:pt x="743" y="12702"/>
                  </a:cubicBezTo>
                  <a:cubicBezTo>
                    <a:pt x="480" y="13387"/>
                    <a:pt x="1" y="14893"/>
                    <a:pt x="218" y="15007"/>
                  </a:cubicBezTo>
                  <a:cubicBezTo>
                    <a:pt x="230" y="15015"/>
                    <a:pt x="243" y="15018"/>
                    <a:pt x="256" y="15018"/>
                  </a:cubicBezTo>
                  <a:cubicBezTo>
                    <a:pt x="470" y="15018"/>
                    <a:pt x="834" y="14129"/>
                    <a:pt x="834" y="14128"/>
                  </a:cubicBezTo>
                  <a:lnTo>
                    <a:pt x="834" y="14128"/>
                  </a:lnTo>
                  <a:cubicBezTo>
                    <a:pt x="834" y="14129"/>
                    <a:pt x="412" y="15384"/>
                    <a:pt x="629" y="15475"/>
                  </a:cubicBezTo>
                  <a:cubicBezTo>
                    <a:pt x="636" y="15479"/>
                    <a:pt x="644" y="15481"/>
                    <a:pt x="652" y="15481"/>
                  </a:cubicBezTo>
                  <a:cubicBezTo>
                    <a:pt x="862" y="15481"/>
                    <a:pt x="1210" y="14255"/>
                    <a:pt x="1211" y="14254"/>
                  </a:cubicBezTo>
                  <a:lnTo>
                    <a:pt x="1211" y="14254"/>
                  </a:lnTo>
                  <a:cubicBezTo>
                    <a:pt x="1210" y="14255"/>
                    <a:pt x="914" y="15601"/>
                    <a:pt x="1108" y="15703"/>
                  </a:cubicBezTo>
                  <a:cubicBezTo>
                    <a:pt x="1124" y="15712"/>
                    <a:pt x="1141" y="15716"/>
                    <a:pt x="1157" y="15716"/>
                  </a:cubicBezTo>
                  <a:cubicBezTo>
                    <a:pt x="1458" y="15716"/>
                    <a:pt x="1633" y="14255"/>
                    <a:pt x="1633" y="14254"/>
                  </a:cubicBezTo>
                  <a:lnTo>
                    <a:pt x="1633" y="14254"/>
                  </a:lnTo>
                  <a:cubicBezTo>
                    <a:pt x="1633" y="14255"/>
                    <a:pt x="1610" y="15566"/>
                    <a:pt x="1872" y="15612"/>
                  </a:cubicBezTo>
                  <a:cubicBezTo>
                    <a:pt x="1876" y="15613"/>
                    <a:pt x="1879" y="15613"/>
                    <a:pt x="1883" y="15613"/>
                  </a:cubicBezTo>
                  <a:cubicBezTo>
                    <a:pt x="2135" y="15613"/>
                    <a:pt x="2124" y="13958"/>
                    <a:pt x="2124" y="13957"/>
                  </a:cubicBezTo>
                  <a:lnTo>
                    <a:pt x="2124" y="13957"/>
                  </a:lnTo>
                  <a:cubicBezTo>
                    <a:pt x="2124" y="13958"/>
                    <a:pt x="2277" y="14475"/>
                    <a:pt x="2455" y="14475"/>
                  </a:cubicBezTo>
                  <a:cubicBezTo>
                    <a:pt x="2489" y="14475"/>
                    <a:pt x="2523" y="14457"/>
                    <a:pt x="2557" y="14414"/>
                  </a:cubicBezTo>
                  <a:cubicBezTo>
                    <a:pt x="2763" y="14151"/>
                    <a:pt x="2352" y="12919"/>
                    <a:pt x="2352" y="12919"/>
                  </a:cubicBezTo>
                  <a:cubicBezTo>
                    <a:pt x="2352" y="12919"/>
                    <a:pt x="4144" y="5638"/>
                    <a:pt x="4543" y="4405"/>
                  </a:cubicBezTo>
                  <a:lnTo>
                    <a:pt x="4109" y="0"/>
                  </a:ln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1929508" y="3190380"/>
              <a:ext cx="170358" cy="352494"/>
            </a:xfrm>
            <a:custGeom>
              <a:avLst/>
              <a:gdLst/>
              <a:ahLst/>
              <a:cxnLst/>
              <a:rect l="l" t="t" r="r" b="b"/>
              <a:pathLst>
                <a:path w="5091" h="10534" extrusionOk="0">
                  <a:moveTo>
                    <a:pt x="537" y="0"/>
                  </a:moveTo>
                  <a:lnTo>
                    <a:pt x="0" y="274"/>
                  </a:lnTo>
                  <a:cubicBezTo>
                    <a:pt x="891" y="936"/>
                    <a:pt x="1712" y="1655"/>
                    <a:pt x="2112" y="2648"/>
                  </a:cubicBezTo>
                  <a:cubicBezTo>
                    <a:pt x="3013" y="5044"/>
                    <a:pt x="1975" y="8377"/>
                    <a:pt x="3184" y="10534"/>
                  </a:cubicBezTo>
                  <a:cubicBezTo>
                    <a:pt x="3253" y="10499"/>
                    <a:pt x="3299" y="10476"/>
                    <a:pt x="3299" y="10454"/>
                  </a:cubicBezTo>
                  <a:cubicBezTo>
                    <a:pt x="3264" y="10294"/>
                    <a:pt x="3207" y="9438"/>
                    <a:pt x="3207" y="9438"/>
                  </a:cubicBezTo>
                  <a:lnTo>
                    <a:pt x="3207" y="9438"/>
                  </a:lnTo>
                  <a:cubicBezTo>
                    <a:pt x="3504" y="9974"/>
                    <a:pt x="3778" y="10419"/>
                    <a:pt x="3778" y="10419"/>
                  </a:cubicBezTo>
                  <a:cubicBezTo>
                    <a:pt x="4919" y="10077"/>
                    <a:pt x="5090" y="9598"/>
                    <a:pt x="5090" y="9598"/>
                  </a:cubicBezTo>
                  <a:cubicBezTo>
                    <a:pt x="4759" y="8399"/>
                    <a:pt x="3789" y="7989"/>
                    <a:pt x="3664" y="6642"/>
                  </a:cubicBezTo>
                  <a:cubicBezTo>
                    <a:pt x="3561" y="5512"/>
                    <a:pt x="4017" y="4964"/>
                    <a:pt x="3641" y="3047"/>
                  </a:cubicBezTo>
                  <a:cubicBezTo>
                    <a:pt x="3105" y="342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5"/>
            <p:cNvSpPr/>
            <p:nvPr/>
          </p:nvSpPr>
          <p:spPr>
            <a:xfrm>
              <a:off x="1627436" y="3274641"/>
              <a:ext cx="105039" cy="269775"/>
            </a:xfrm>
            <a:custGeom>
              <a:avLst/>
              <a:gdLst/>
              <a:ahLst/>
              <a:cxnLst/>
              <a:rect l="l" t="t" r="r" b="b"/>
              <a:pathLst>
                <a:path w="3139" h="8062" extrusionOk="0">
                  <a:moveTo>
                    <a:pt x="1471" y="0"/>
                  </a:moveTo>
                  <a:cubicBezTo>
                    <a:pt x="1460" y="0"/>
                    <a:pt x="1456" y="32"/>
                    <a:pt x="1461" y="107"/>
                  </a:cubicBezTo>
                  <a:cubicBezTo>
                    <a:pt x="1507" y="792"/>
                    <a:pt x="1438" y="4090"/>
                    <a:pt x="1313" y="4626"/>
                  </a:cubicBezTo>
                  <a:cubicBezTo>
                    <a:pt x="1199" y="5174"/>
                    <a:pt x="662" y="5619"/>
                    <a:pt x="411" y="6144"/>
                  </a:cubicBezTo>
                  <a:cubicBezTo>
                    <a:pt x="0" y="6977"/>
                    <a:pt x="160" y="7434"/>
                    <a:pt x="160" y="7434"/>
                  </a:cubicBezTo>
                  <a:cubicBezTo>
                    <a:pt x="651" y="7958"/>
                    <a:pt x="993" y="8061"/>
                    <a:pt x="993" y="8061"/>
                  </a:cubicBezTo>
                  <a:lnTo>
                    <a:pt x="1530" y="7468"/>
                  </a:lnTo>
                  <a:lnTo>
                    <a:pt x="1495" y="7570"/>
                  </a:lnTo>
                  <a:cubicBezTo>
                    <a:pt x="1895" y="7182"/>
                    <a:pt x="2260" y="6749"/>
                    <a:pt x="2579" y="6281"/>
                  </a:cubicBezTo>
                  <a:cubicBezTo>
                    <a:pt x="3139" y="5482"/>
                    <a:pt x="2431" y="4535"/>
                    <a:pt x="2226" y="3667"/>
                  </a:cubicBezTo>
                  <a:cubicBezTo>
                    <a:pt x="2066" y="2812"/>
                    <a:pt x="2100" y="1921"/>
                    <a:pt x="2328" y="1077"/>
                  </a:cubicBezTo>
                  <a:lnTo>
                    <a:pt x="2328" y="1077"/>
                  </a:lnTo>
                  <a:cubicBezTo>
                    <a:pt x="2314" y="1079"/>
                    <a:pt x="2299" y="1081"/>
                    <a:pt x="2285" y="1081"/>
                  </a:cubicBezTo>
                  <a:cubicBezTo>
                    <a:pt x="1856" y="1081"/>
                    <a:pt x="1535" y="0"/>
                    <a:pt x="1471" y="0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5"/>
            <p:cNvSpPr/>
            <p:nvPr/>
          </p:nvSpPr>
          <p:spPr>
            <a:xfrm>
              <a:off x="1670971" y="3199516"/>
              <a:ext cx="365109" cy="381841"/>
            </a:xfrm>
            <a:custGeom>
              <a:avLst/>
              <a:gdLst/>
              <a:ahLst/>
              <a:cxnLst/>
              <a:rect l="l" t="t" r="r" b="b"/>
              <a:pathLst>
                <a:path w="10911" h="11411" extrusionOk="0">
                  <a:moveTo>
                    <a:pt x="7726" y="1"/>
                  </a:moveTo>
                  <a:lnTo>
                    <a:pt x="1313" y="3276"/>
                  </a:lnTo>
                  <a:cubicBezTo>
                    <a:pt x="1313" y="3276"/>
                    <a:pt x="1187" y="3288"/>
                    <a:pt x="1027" y="3322"/>
                  </a:cubicBezTo>
                  <a:cubicBezTo>
                    <a:pt x="788" y="4166"/>
                    <a:pt x="754" y="5045"/>
                    <a:pt x="925" y="5901"/>
                  </a:cubicBezTo>
                  <a:cubicBezTo>
                    <a:pt x="1130" y="6768"/>
                    <a:pt x="1838" y="7727"/>
                    <a:pt x="1267" y="8526"/>
                  </a:cubicBezTo>
                  <a:cubicBezTo>
                    <a:pt x="959" y="8994"/>
                    <a:pt x="594" y="9416"/>
                    <a:pt x="194" y="9804"/>
                  </a:cubicBezTo>
                  <a:lnTo>
                    <a:pt x="0" y="10397"/>
                  </a:lnTo>
                  <a:cubicBezTo>
                    <a:pt x="137" y="10523"/>
                    <a:pt x="308" y="10626"/>
                    <a:pt x="491" y="10671"/>
                  </a:cubicBezTo>
                  <a:cubicBezTo>
                    <a:pt x="491" y="10671"/>
                    <a:pt x="970" y="9622"/>
                    <a:pt x="1013" y="9622"/>
                  </a:cubicBezTo>
                  <a:cubicBezTo>
                    <a:pt x="1016" y="9622"/>
                    <a:pt x="1017" y="9625"/>
                    <a:pt x="1016" y="9633"/>
                  </a:cubicBezTo>
                  <a:cubicBezTo>
                    <a:pt x="1005" y="9781"/>
                    <a:pt x="788" y="10797"/>
                    <a:pt x="788" y="10797"/>
                  </a:cubicBezTo>
                  <a:cubicBezTo>
                    <a:pt x="1845" y="11246"/>
                    <a:pt x="3110" y="11411"/>
                    <a:pt x="4385" y="11411"/>
                  </a:cubicBezTo>
                  <a:cubicBezTo>
                    <a:pt x="7317" y="11411"/>
                    <a:pt x="10298" y="10539"/>
                    <a:pt x="10910" y="10261"/>
                  </a:cubicBezTo>
                  <a:cubicBezTo>
                    <a:pt x="9701" y="8104"/>
                    <a:pt x="10739" y="4771"/>
                    <a:pt x="9838" y="2375"/>
                  </a:cubicBezTo>
                  <a:cubicBezTo>
                    <a:pt x="9438" y="1382"/>
                    <a:pt x="8617" y="674"/>
                    <a:pt x="7726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1902403" y="4153483"/>
              <a:ext cx="92055" cy="234907"/>
            </a:xfrm>
            <a:custGeom>
              <a:avLst/>
              <a:gdLst/>
              <a:ahLst/>
              <a:cxnLst/>
              <a:rect l="l" t="t" r="r" b="b"/>
              <a:pathLst>
                <a:path w="2751" h="7020" extrusionOk="0">
                  <a:moveTo>
                    <a:pt x="2739" y="1"/>
                  </a:moveTo>
                  <a:cubicBezTo>
                    <a:pt x="1849" y="240"/>
                    <a:pt x="925" y="411"/>
                    <a:pt x="0" y="560"/>
                  </a:cubicBezTo>
                  <a:lnTo>
                    <a:pt x="183" y="3436"/>
                  </a:lnTo>
                  <a:lnTo>
                    <a:pt x="411" y="7019"/>
                  </a:lnTo>
                  <a:cubicBezTo>
                    <a:pt x="1164" y="6962"/>
                    <a:pt x="1917" y="6871"/>
                    <a:pt x="2671" y="6745"/>
                  </a:cubicBezTo>
                  <a:cubicBezTo>
                    <a:pt x="2705" y="5661"/>
                    <a:pt x="2728" y="4440"/>
                    <a:pt x="2739" y="3185"/>
                  </a:cubicBezTo>
                  <a:cubicBezTo>
                    <a:pt x="2750" y="2112"/>
                    <a:pt x="2750" y="1039"/>
                    <a:pt x="2739" y="1"/>
                  </a:cubicBez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5"/>
            <p:cNvSpPr/>
            <p:nvPr/>
          </p:nvSpPr>
          <p:spPr>
            <a:xfrm>
              <a:off x="1890925" y="3955683"/>
              <a:ext cx="103533" cy="216536"/>
            </a:xfrm>
            <a:custGeom>
              <a:avLst/>
              <a:gdLst/>
              <a:ahLst/>
              <a:cxnLst/>
              <a:rect l="l" t="t" r="r" b="b"/>
              <a:pathLst>
                <a:path w="3094" h="6471" extrusionOk="0">
                  <a:moveTo>
                    <a:pt x="3014" y="0"/>
                  </a:moveTo>
                  <a:lnTo>
                    <a:pt x="1" y="993"/>
                  </a:lnTo>
                  <a:lnTo>
                    <a:pt x="343" y="6471"/>
                  </a:lnTo>
                  <a:cubicBezTo>
                    <a:pt x="1279" y="6334"/>
                    <a:pt x="2203" y="6151"/>
                    <a:pt x="3093" y="5923"/>
                  </a:cubicBezTo>
                  <a:cubicBezTo>
                    <a:pt x="3071" y="2705"/>
                    <a:pt x="3014" y="0"/>
                    <a:pt x="3014" y="0"/>
                  </a:cubicBezTo>
                  <a:close/>
                </a:path>
              </a:pathLst>
            </a:custGeom>
            <a:solidFill>
              <a:srgbClr val="F2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1916122" y="4379192"/>
              <a:ext cx="75659" cy="37813"/>
            </a:xfrm>
            <a:custGeom>
              <a:avLst/>
              <a:gdLst/>
              <a:ahLst/>
              <a:cxnLst/>
              <a:rect l="l" t="t" r="r" b="b"/>
              <a:pathLst>
                <a:path w="2261" h="1130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1507" y="126"/>
                    <a:pt x="754" y="217"/>
                    <a:pt x="1" y="274"/>
                  </a:cubicBezTo>
                  <a:lnTo>
                    <a:pt x="47" y="1130"/>
                  </a:lnTo>
                  <a:cubicBezTo>
                    <a:pt x="766" y="1119"/>
                    <a:pt x="1485" y="1096"/>
                    <a:pt x="2204" y="1073"/>
                  </a:cubicBezTo>
                  <a:cubicBezTo>
                    <a:pt x="2226" y="731"/>
                    <a:pt x="2238" y="377"/>
                    <a:pt x="2261" y="0"/>
                  </a:cubicBez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1917662" y="4415065"/>
              <a:ext cx="72212" cy="18505"/>
            </a:xfrm>
            <a:custGeom>
              <a:avLst/>
              <a:gdLst/>
              <a:ahLst/>
              <a:cxnLst/>
              <a:rect l="l" t="t" r="r" b="b"/>
              <a:pathLst>
                <a:path w="2158" h="553" extrusionOk="0">
                  <a:moveTo>
                    <a:pt x="2158" y="1"/>
                  </a:moveTo>
                  <a:lnTo>
                    <a:pt x="2158" y="1"/>
                  </a:lnTo>
                  <a:cubicBezTo>
                    <a:pt x="1450" y="24"/>
                    <a:pt x="720" y="47"/>
                    <a:pt x="1" y="58"/>
                  </a:cubicBezTo>
                  <a:lnTo>
                    <a:pt x="35" y="549"/>
                  </a:lnTo>
                  <a:cubicBezTo>
                    <a:pt x="212" y="552"/>
                    <a:pt x="387" y="553"/>
                    <a:pt x="562" y="553"/>
                  </a:cubicBezTo>
                  <a:cubicBezTo>
                    <a:pt x="1085" y="553"/>
                    <a:pt x="1601" y="540"/>
                    <a:pt x="2123" y="514"/>
                  </a:cubicBezTo>
                  <a:cubicBezTo>
                    <a:pt x="2135" y="355"/>
                    <a:pt x="2146" y="183"/>
                    <a:pt x="2158" y="1"/>
                  </a:cubicBezTo>
                  <a:close/>
                </a:path>
              </a:pathLst>
            </a:custGeom>
            <a:solidFill>
              <a:srgbClr val="F5B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5"/>
            <p:cNvSpPr/>
            <p:nvPr/>
          </p:nvSpPr>
          <p:spPr>
            <a:xfrm>
              <a:off x="1909898" y="4432265"/>
              <a:ext cx="174306" cy="101659"/>
            </a:xfrm>
            <a:custGeom>
              <a:avLst/>
              <a:gdLst/>
              <a:ahLst/>
              <a:cxnLst/>
              <a:rect l="l" t="t" r="r" b="b"/>
              <a:pathLst>
                <a:path w="5209" h="3038" extrusionOk="0">
                  <a:moveTo>
                    <a:pt x="2367" y="0"/>
                  </a:moveTo>
                  <a:cubicBezTo>
                    <a:pt x="1836" y="26"/>
                    <a:pt x="1312" y="39"/>
                    <a:pt x="789" y="39"/>
                  </a:cubicBezTo>
                  <a:cubicBezTo>
                    <a:pt x="615" y="39"/>
                    <a:pt x="441" y="38"/>
                    <a:pt x="267" y="35"/>
                  </a:cubicBezTo>
                  <a:lnTo>
                    <a:pt x="267" y="35"/>
                  </a:lnTo>
                  <a:lnTo>
                    <a:pt x="370" y="1678"/>
                  </a:lnTo>
                  <a:cubicBezTo>
                    <a:pt x="0" y="2800"/>
                    <a:pt x="656" y="3012"/>
                    <a:pt x="1204" y="3012"/>
                  </a:cubicBezTo>
                  <a:cubicBezTo>
                    <a:pt x="1537" y="3012"/>
                    <a:pt x="1830" y="2933"/>
                    <a:pt x="1830" y="2933"/>
                  </a:cubicBezTo>
                  <a:cubicBezTo>
                    <a:pt x="1830" y="2933"/>
                    <a:pt x="2854" y="3037"/>
                    <a:pt x="3774" y="3037"/>
                  </a:cubicBezTo>
                  <a:cubicBezTo>
                    <a:pt x="4526" y="3037"/>
                    <a:pt x="5208" y="2968"/>
                    <a:pt x="5208" y="2717"/>
                  </a:cubicBezTo>
                  <a:cubicBezTo>
                    <a:pt x="5208" y="2169"/>
                    <a:pt x="2253" y="1176"/>
                    <a:pt x="2253" y="1176"/>
                  </a:cubicBezTo>
                  <a:cubicBezTo>
                    <a:pt x="2298" y="845"/>
                    <a:pt x="2332" y="446"/>
                    <a:pt x="2367" y="0"/>
                  </a:cubicBez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1729565" y="3959866"/>
              <a:ext cx="136560" cy="232999"/>
            </a:xfrm>
            <a:custGeom>
              <a:avLst/>
              <a:gdLst/>
              <a:ahLst/>
              <a:cxnLst/>
              <a:rect l="l" t="t" r="r" b="b"/>
              <a:pathLst>
                <a:path w="4081" h="6963" extrusionOk="0">
                  <a:moveTo>
                    <a:pt x="1298" y="1"/>
                  </a:moveTo>
                  <a:cubicBezTo>
                    <a:pt x="576" y="1"/>
                    <a:pt x="1" y="131"/>
                    <a:pt x="18" y="548"/>
                  </a:cubicBezTo>
                  <a:cubicBezTo>
                    <a:pt x="98" y="2682"/>
                    <a:pt x="212" y="4896"/>
                    <a:pt x="326" y="6962"/>
                  </a:cubicBezTo>
                  <a:cubicBezTo>
                    <a:pt x="1411" y="6825"/>
                    <a:pt x="2506" y="6711"/>
                    <a:pt x="3602" y="6574"/>
                  </a:cubicBezTo>
                  <a:cubicBezTo>
                    <a:pt x="3876" y="3219"/>
                    <a:pt x="4081" y="354"/>
                    <a:pt x="4081" y="354"/>
                  </a:cubicBezTo>
                  <a:cubicBezTo>
                    <a:pt x="4081" y="354"/>
                    <a:pt x="2489" y="1"/>
                    <a:pt x="1298" y="1"/>
                  </a:cubicBezTo>
                  <a:close/>
                </a:path>
              </a:pathLst>
            </a:custGeom>
            <a:solidFill>
              <a:srgbClr val="F2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1740842" y="4179451"/>
              <a:ext cx="109657" cy="210446"/>
            </a:xfrm>
            <a:custGeom>
              <a:avLst/>
              <a:gdLst/>
              <a:ahLst/>
              <a:cxnLst/>
              <a:rect l="l" t="t" r="r" b="b"/>
              <a:pathLst>
                <a:path w="3277" h="6289" extrusionOk="0">
                  <a:moveTo>
                    <a:pt x="3276" y="1"/>
                  </a:moveTo>
                  <a:lnTo>
                    <a:pt x="3276" y="1"/>
                  </a:lnTo>
                  <a:cubicBezTo>
                    <a:pt x="2180" y="149"/>
                    <a:pt x="1074" y="263"/>
                    <a:pt x="1" y="400"/>
                  </a:cubicBezTo>
                  <a:cubicBezTo>
                    <a:pt x="35" y="1142"/>
                    <a:pt x="69" y="1861"/>
                    <a:pt x="103" y="2557"/>
                  </a:cubicBezTo>
                  <a:cubicBezTo>
                    <a:pt x="172" y="3858"/>
                    <a:pt x="240" y="5045"/>
                    <a:pt x="309" y="6072"/>
                  </a:cubicBezTo>
                  <a:cubicBezTo>
                    <a:pt x="1108" y="6186"/>
                    <a:pt x="1918" y="6254"/>
                    <a:pt x="2728" y="6289"/>
                  </a:cubicBezTo>
                  <a:cubicBezTo>
                    <a:pt x="2842" y="5182"/>
                    <a:pt x="2945" y="3949"/>
                    <a:pt x="3048" y="2694"/>
                  </a:cubicBezTo>
                  <a:cubicBezTo>
                    <a:pt x="3128" y="1792"/>
                    <a:pt x="3208" y="879"/>
                    <a:pt x="3276" y="1"/>
                  </a:cubicBez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1750781" y="4382606"/>
              <a:ext cx="81381" cy="33262"/>
            </a:xfrm>
            <a:custGeom>
              <a:avLst/>
              <a:gdLst/>
              <a:ahLst/>
              <a:cxnLst/>
              <a:rect l="l" t="t" r="r" b="b"/>
              <a:pathLst>
                <a:path w="2432" h="994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286"/>
                    <a:pt x="35" y="571"/>
                    <a:pt x="58" y="834"/>
                  </a:cubicBezTo>
                  <a:cubicBezTo>
                    <a:pt x="811" y="914"/>
                    <a:pt x="1587" y="959"/>
                    <a:pt x="2351" y="994"/>
                  </a:cubicBezTo>
                  <a:cubicBezTo>
                    <a:pt x="2374" y="743"/>
                    <a:pt x="2408" y="480"/>
                    <a:pt x="2431" y="218"/>
                  </a:cubicBezTo>
                  <a:cubicBezTo>
                    <a:pt x="1621" y="183"/>
                    <a:pt x="811" y="115"/>
                    <a:pt x="0" y="1"/>
                  </a:cubicBez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1752688" y="4410480"/>
              <a:ext cx="76796" cy="18772"/>
            </a:xfrm>
            <a:custGeom>
              <a:avLst/>
              <a:gdLst/>
              <a:ahLst/>
              <a:cxnLst/>
              <a:rect l="l" t="t" r="r" b="b"/>
              <a:pathLst>
                <a:path w="2295" h="561" extrusionOk="0">
                  <a:moveTo>
                    <a:pt x="1" y="1"/>
                  </a:moveTo>
                  <a:lnTo>
                    <a:pt x="23" y="423"/>
                  </a:lnTo>
                  <a:cubicBezTo>
                    <a:pt x="777" y="469"/>
                    <a:pt x="1518" y="514"/>
                    <a:pt x="2260" y="560"/>
                  </a:cubicBezTo>
                  <a:cubicBezTo>
                    <a:pt x="2272" y="423"/>
                    <a:pt x="2283" y="298"/>
                    <a:pt x="2294" y="161"/>
                  </a:cubicBezTo>
                  <a:cubicBezTo>
                    <a:pt x="1530" y="126"/>
                    <a:pt x="765" y="81"/>
                    <a:pt x="1" y="1"/>
                  </a:cubicBezTo>
                  <a:close/>
                </a:path>
              </a:pathLst>
            </a:custGeom>
            <a:solidFill>
              <a:srgbClr val="F5B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1746498" y="4424635"/>
              <a:ext cx="170826" cy="125317"/>
            </a:xfrm>
            <a:custGeom>
              <a:avLst/>
              <a:gdLst/>
              <a:ahLst/>
              <a:cxnLst/>
              <a:rect l="l" t="t" r="r" b="b"/>
              <a:pathLst>
                <a:path w="5105" h="3745" extrusionOk="0">
                  <a:moveTo>
                    <a:pt x="208" y="0"/>
                  </a:moveTo>
                  <a:lnTo>
                    <a:pt x="208" y="0"/>
                  </a:lnTo>
                  <a:cubicBezTo>
                    <a:pt x="300" y="1484"/>
                    <a:pt x="368" y="2397"/>
                    <a:pt x="368" y="2397"/>
                  </a:cubicBezTo>
                  <a:cubicBezTo>
                    <a:pt x="1" y="3519"/>
                    <a:pt x="643" y="3733"/>
                    <a:pt x="1186" y="3733"/>
                  </a:cubicBezTo>
                  <a:cubicBezTo>
                    <a:pt x="1520" y="3733"/>
                    <a:pt x="1817" y="3652"/>
                    <a:pt x="1817" y="3652"/>
                  </a:cubicBezTo>
                  <a:cubicBezTo>
                    <a:pt x="1817" y="3652"/>
                    <a:pt x="2770" y="3745"/>
                    <a:pt x="3650" y="3745"/>
                  </a:cubicBezTo>
                  <a:cubicBezTo>
                    <a:pt x="4404" y="3745"/>
                    <a:pt x="5104" y="3677"/>
                    <a:pt x="5104" y="3424"/>
                  </a:cubicBezTo>
                  <a:cubicBezTo>
                    <a:pt x="5104" y="2876"/>
                    <a:pt x="2251" y="1895"/>
                    <a:pt x="2251" y="1895"/>
                  </a:cubicBezTo>
                  <a:cubicBezTo>
                    <a:pt x="2308" y="1427"/>
                    <a:pt x="2377" y="822"/>
                    <a:pt x="2445" y="137"/>
                  </a:cubicBezTo>
                  <a:cubicBezTo>
                    <a:pt x="1703" y="91"/>
                    <a:pt x="962" y="34"/>
                    <a:pt x="208" y="0"/>
                  </a:cubicBez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1877171" y="4509397"/>
              <a:ext cx="46647" cy="35939"/>
            </a:xfrm>
            <a:custGeom>
              <a:avLst/>
              <a:gdLst/>
              <a:ahLst/>
              <a:cxnLst/>
              <a:rect l="l" t="t" r="r" b="b"/>
              <a:pathLst>
                <a:path w="1394" h="1074" extrusionOk="0">
                  <a:moveTo>
                    <a:pt x="206" y="1"/>
                  </a:moveTo>
                  <a:cubicBezTo>
                    <a:pt x="47" y="332"/>
                    <a:pt x="1" y="708"/>
                    <a:pt x="81" y="1073"/>
                  </a:cubicBezTo>
                  <a:cubicBezTo>
                    <a:pt x="1348" y="936"/>
                    <a:pt x="1393" y="800"/>
                    <a:pt x="1393" y="800"/>
                  </a:cubicBezTo>
                  <a:cubicBezTo>
                    <a:pt x="1393" y="800"/>
                    <a:pt x="1119" y="412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1752320" y="4494908"/>
              <a:ext cx="131775" cy="54945"/>
            </a:xfrm>
            <a:custGeom>
              <a:avLst/>
              <a:gdLst/>
              <a:ahLst/>
              <a:cxnLst/>
              <a:rect l="l" t="t" r="r" b="b"/>
              <a:pathLst>
                <a:path w="3938" h="1642" extrusionOk="0">
                  <a:moveTo>
                    <a:pt x="2728" y="0"/>
                  </a:moveTo>
                  <a:cubicBezTo>
                    <a:pt x="2728" y="0"/>
                    <a:pt x="2029" y="366"/>
                    <a:pt x="1206" y="366"/>
                  </a:cubicBezTo>
                  <a:cubicBezTo>
                    <a:pt x="857" y="366"/>
                    <a:pt x="487" y="301"/>
                    <a:pt x="137" y="114"/>
                  </a:cubicBezTo>
                  <a:cubicBezTo>
                    <a:pt x="46" y="445"/>
                    <a:pt x="0" y="799"/>
                    <a:pt x="12" y="1141"/>
                  </a:cubicBezTo>
                  <a:cubicBezTo>
                    <a:pt x="12" y="1141"/>
                    <a:pt x="91" y="1641"/>
                    <a:pt x="1772" y="1641"/>
                  </a:cubicBezTo>
                  <a:cubicBezTo>
                    <a:pt x="2008" y="1641"/>
                    <a:pt x="2276" y="1632"/>
                    <a:pt x="2579" y="1609"/>
                  </a:cubicBezTo>
                  <a:cubicBezTo>
                    <a:pt x="3093" y="1575"/>
                    <a:pt x="3492" y="1541"/>
                    <a:pt x="3823" y="1506"/>
                  </a:cubicBezTo>
                  <a:cubicBezTo>
                    <a:pt x="3732" y="1141"/>
                    <a:pt x="3778" y="765"/>
                    <a:pt x="3937" y="434"/>
                  </a:cubicBezTo>
                  <a:cubicBezTo>
                    <a:pt x="3549" y="251"/>
                    <a:pt x="3138" y="114"/>
                    <a:pt x="2728" y="0"/>
                  </a:cubicBezTo>
                  <a:close/>
                </a:path>
              </a:pathLst>
            </a:custGeom>
            <a:solidFill>
              <a:srgbClr val="E26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1752688" y="4533089"/>
              <a:ext cx="172265" cy="21014"/>
            </a:xfrm>
            <a:custGeom>
              <a:avLst/>
              <a:gdLst/>
              <a:ahLst/>
              <a:cxnLst/>
              <a:rect l="l" t="t" r="r" b="b"/>
              <a:pathLst>
                <a:path w="5148" h="628" extrusionOk="0">
                  <a:moveTo>
                    <a:pt x="1" y="0"/>
                  </a:moveTo>
                  <a:cubicBezTo>
                    <a:pt x="1" y="126"/>
                    <a:pt x="23" y="263"/>
                    <a:pt x="46" y="388"/>
                  </a:cubicBezTo>
                  <a:cubicBezTo>
                    <a:pt x="46" y="388"/>
                    <a:pt x="754" y="628"/>
                    <a:pt x="2694" y="628"/>
                  </a:cubicBezTo>
                  <a:cubicBezTo>
                    <a:pt x="4862" y="628"/>
                    <a:pt x="5147" y="354"/>
                    <a:pt x="5147" y="354"/>
                  </a:cubicBezTo>
                  <a:cubicBezTo>
                    <a:pt x="5147" y="263"/>
                    <a:pt x="5136" y="183"/>
                    <a:pt x="5113" y="92"/>
                  </a:cubicBezTo>
                  <a:cubicBezTo>
                    <a:pt x="4340" y="248"/>
                    <a:pt x="3555" y="326"/>
                    <a:pt x="2770" y="326"/>
                  </a:cubicBezTo>
                  <a:cubicBezTo>
                    <a:pt x="1840" y="326"/>
                    <a:pt x="910" y="21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1853111" y="4501400"/>
              <a:ext cx="14958" cy="26737"/>
            </a:xfrm>
            <a:custGeom>
              <a:avLst/>
              <a:gdLst/>
              <a:ahLst/>
              <a:cxnLst/>
              <a:rect l="l" t="t" r="r" b="b"/>
              <a:pathLst>
                <a:path w="447" h="799" extrusionOk="0">
                  <a:moveTo>
                    <a:pt x="389" y="0"/>
                  </a:moveTo>
                  <a:cubicBezTo>
                    <a:pt x="138" y="183"/>
                    <a:pt x="1" y="479"/>
                    <a:pt x="35" y="776"/>
                  </a:cubicBezTo>
                  <a:cubicBezTo>
                    <a:pt x="47" y="799"/>
                    <a:pt x="58" y="799"/>
                    <a:pt x="69" y="799"/>
                  </a:cubicBezTo>
                  <a:cubicBezTo>
                    <a:pt x="92" y="799"/>
                    <a:pt x="104" y="787"/>
                    <a:pt x="104" y="765"/>
                  </a:cubicBezTo>
                  <a:cubicBezTo>
                    <a:pt x="58" y="491"/>
                    <a:pt x="184" y="217"/>
                    <a:pt x="423" y="57"/>
                  </a:cubicBezTo>
                  <a:cubicBezTo>
                    <a:pt x="435" y="46"/>
                    <a:pt x="446" y="34"/>
                    <a:pt x="435" y="11"/>
                  </a:cubicBezTo>
                  <a:cubicBezTo>
                    <a:pt x="423" y="0"/>
                    <a:pt x="400" y="0"/>
                    <a:pt x="389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1840128" y="4496648"/>
              <a:ext cx="13017" cy="26904"/>
            </a:xfrm>
            <a:custGeom>
              <a:avLst/>
              <a:gdLst/>
              <a:ahLst/>
              <a:cxnLst/>
              <a:rect l="l" t="t" r="r" b="b"/>
              <a:pathLst>
                <a:path w="389" h="804" extrusionOk="0">
                  <a:moveTo>
                    <a:pt x="356" y="0"/>
                  </a:moveTo>
                  <a:cubicBezTo>
                    <a:pt x="351" y="0"/>
                    <a:pt x="347" y="2"/>
                    <a:pt x="343" y="5"/>
                  </a:cubicBezTo>
                  <a:cubicBezTo>
                    <a:pt x="332" y="17"/>
                    <a:pt x="1" y="222"/>
                    <a:pt x="1" y="781"/>
                  </a:cubicBezTo>
                  <a:cubicBezTo>
                    <a:pt x="1" y="793"/>
                    <a:pt x="12" y="804"/>
                    <a:pt x="35" y="804"/>
                  </a:cubicBezTo>
                  <a:cubicBezTo>
                    <a:pt x="47" y="804"/>
                    <a:pt x="58" y="781"/>
                    <a:pt x="58" y="770"/>
                  </a:cubicBezTo>
                  <a:cubicBezTo>
                    <a:pt x="58" y="245"/>
                    <a:pt x="378" y="62"/>
                    <a:pt x="378" y="62"/>
                  </a:cubicBezTo>
                  <a:cubicBezTo>
                    <a:pt x="389" y="51"/>
                    <a:pt x="389" y="28"/>
                    <a:pt x="389" y="17"/>
                  </a:cubicBezTo>
                  <a:cubicBezTo>
                    <a:pt x="381" y="8"/>
                    <a:pt x="367" y="0"/>
                    <a:pt x="356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1839391" y="4480753"/>
              <a:ext cx="14924" cy="23323"/>
            </a:xfrm>
            <a:custGeom>
              <a:avLst/>
              <a:gdLst/>
              <a:ahLst/>
              <a:cxnLst/>
              <a:rect l="l" t="t" r="r" b="b"/>
              <a:pathLst>
                <a:path w="446" h="697" extrusionOk="0">
                  <a:moveTo>
                    <a:pt x="228" y="58"/>
                  </a:moveTo>
                  <a:cubicBezTo>
                    <a:pt x="251" y="58"/>
                    <a:pt x="274" y="69"/>
                    <a:pt x="297" y="103"/>
                  </a:cubicBezTo>
                  <a:cubicBezTo>
                    <a:pt x="354" y="195"/>
                    <a:pt x="274" y="446"/>
                    <a:pt x="228" y="583"/>
                  </a:cubicBezTo>
                  <a:cubicBezTo>
                    <a:pt x="171" y="434"/>
                    <a:pt x="91" y="183"/>
                    <a:pt x="160" y="92"/>
                  </a:cubicBezTo>
                  <a:lnTo>
                    <a:pt x="148" y="92"/>
                  </a:lnTo>
                  <a:cubicBezTo>
                    <a:pt x="171" y="69"/>
                    <a:pt x="194" y="58"/>
                    <a:pt x="228" y="58"/>
                  </a:cubicBezTo>
                  <a:close/>
                  <a:moveTo>
                    <a:pt x="228" y="1"/>
                  </a:moveTo>
                  <a:cubicBezTo>
                    <a:pt x="183" y="1"/>
                    <a:pt x="137" y="12"/>
                    <a:pt x="103" y="58"/>
                  </a:cubicBezTo>
                  <a:cubicBezTo>
                    <a:pt x="0" y="206"/>
                    <a:pt x="171" y="628"/>
                    <a:pt x="194" y="674"/>
                  </a:cubicBezTo>
                  <a:cubicBezTo>
                    <a:pt x="206" y="686"/>
                    <a:pt x="206" y="697"/>
                    <a:pt x="228" y="697"/>
                  </a:cubicBezTo>
                  <a:cubicBezTo>
                    <a:pt x="240" y="697"/>
                    <a:pt x="251" y="686"/>
                    <a:pt x="251" y="674"/>
                  </a:cubicBezTo>
                  <a:cubicBezTo>
                    <a:pt x="274" y="640"/>
                    <a:pt x="445" y="229"/>
                    <a:pt x="342" y="69"/>
                  </a:cubicBezTo>
                  <a:cubicBezTo>
                    <a:pt x="320" y="24"/>
                    <a:pt x="274" y="1"/>
                    <a:pt x="228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1826006" y="4490658"/>
              <a:ext cx="21818" cy="13820"/>
            </a:xfrm>
            <a:custGeom>
              <a:avLst/>
              <a:gdLst/>
              <a:ahLst/>
              <a:cxnLst/>
              <a:rect l="l" t="t" r="r" b="b"/>
              <a:pathLst>
                <a:path w="652" h="413" extrusionOk="0">
                  <a:moveTo>
                    <a:pt x="160" y="59"/>
                  </a:moveTo>
                  <a:cubicBezTo>
                    <a:pt x="275" y="59"/>
                    <a:pt x="457" y="230"/>
                    <a:pt x="560" y="344"/>
                  </a:cubicBezTo>
                  <a:cubicBezTo>
                    <a:pt x="400" y="321"/>
                    <a:pt x="138" y="275"/>
                    <a:pt x="81" y="184"/>
                  </a:cubicBezTo>
                  <a:cubicBezTo>
                    <a:pt x="69" y="161"/>
                    <a:pt x="69" y="127"/>
                    <a:pt x="81" y="104"/>
                  </a:cubicBezTo>
                  <a:cubicBezTo>
                    <a:pt x="92" y="81"/>
                    <a:pt x="115" y="70"/>
                    <a:pt x="149" y="59"/>
                  </a:cubicBezTo>
                  <a:close/>
                  <a:moveTo>
                    <a:pt x="156" y="0"/>
                  </a:moveTo>
                  <a:cubicBezTo>
                    <a:pt x="149" y="0"/>
                    <a:pt x="144" y="1"/>
                    <a:pt x="138" y="1"/>
                  </a:cubicBezTo>
                  <a:cubicBezTo>
                    <a:pt x="92" y="13"/>
                    <a:pt x="46" y="36"/>
                    <a:pt x="24" y="81"/>
                  </a:cubicBezTo>
                  <a:cubicBezTo>
                    <a:pt x="1" y="116"/>
                    <a:pt x="1" y="173"/>
                    <a:pt x="24" y="207"/>
                  </a:cubicBezTo>
                  <a:cubicBezTo>
                    <a:pt x="111" y="360"/>
                    <a:pt x="536" y="409"/>
                    <a:pt x="620" y="412"/>
                  </a:cubicBezTo>
                  <a:lnTo>
                    <a:pt x="620" y="412"/>
                  </a:lnTo>
                  <a:cubicBezTo>
                    <a:pt x="630" y="410"/>
                    <a:pt x="640" y="400"/>
                    <a:pt x="640" y="390"/>
                  </a:cubicBezTo>
                  <a:cubicBezTo>
                    <a:pt x="651" y="378"/>
                    <a:pt x="651" y="367"/>
                    <a:pt x="640" y="355"/>
                  </a:cubicBezTo>
                  <a:cubicBezTo>
                    <a:pt x="607" y="322"/>
                    <a:pt x="338" y="0"/>
                    <a:pt x="156" y="0"/>
                  </a:cubicBezTo>
                  <a:close/>
                  <a:moveTo>
                    <a:pt x="620" y="412"/>
                  </a:moveTo>
                  <a:cubicBezTo>
                    <a:pt x="619" y="412"/>
                    <a:pt x="618" y="412"/>
                    <a:pt x="617" y="412"/>
                  </a:cubicBezTo>
                  <a:lnTo>
                    <a:pt x="628" y="412"/>
                  </a:lnTo>
                  <a:cubicBezTo>
                    <a:pt x="626" y="412"/>
                    <a:pt x="623" y="412"/>
                    <a:pt x="620" y="412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1683955" y="3821228"/>
              <a:ext cx="354803" cy="315886"/>
            </a:xfrm>
            <a:custGeom>
              <a:avLst/>
              <a:gdLst/>
              <a:ahLst/>
              <a:cxnLst/>
              <a:rect l="l" t="t" r="r" b="b"/>
              <a:pathLst>
                <a:path w="10603" h="9440" extrusionOk="0">
                  <a:moveTo>
                    <a:pt x="8365" y="1"/>
                  </a:moveTo>
                  <a:lnTo>
                    <a:pt x="2659" y="172"/>
                  </a:lnTo>
                  <a:cubicBezTo>
                    <a:pt x="2089" y="845"/>
                    <a:pt x="913" y="3813"/>
                    <a:pt x="0" y="8572"/>
                  </a:cubicBezTo>
                  <a:cubicBezTo>
                    <a:pt x="2088" y="9213"/>
                    <a:pt x="3869" y="9440"/>
                    <a:pt x="5353" y="9440"/>
                  </a:cubicBezTo>
                  <a:cubicBezTo>
                    <a:pt x="8120" y="9440"/>
                    <a:pt x="9852" y="8650"/>
                    <a:pt x="10602" y="8286"/>
                  </a:cubicBezTo>
                  <a:cubicBezTo>
                    <a:pt x="10602" y="4417"/>
                    <a:pt x="8365" y="1"/>
                    <a:pt x="8365" y="1"/>
                  </a:cubicBezTo>
                  <a:close/>
                </a:path>
              </a:pathLst>
            </a:custGeom>
            <a:solidFill>
              <a:srgbClr val="F5B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2042145" y="4492599"/>
              <a:ext cx="46647" cy="35939"/>
            </a:xfrm>
            <a:custGeom>
              <a:avLst/>
              <a:gdLst/>
              <a:ahLst/>
              <a:cxnLst/>
              <a:rect l="l" t="t" r="r" b="b"/>
              <a:pathLst>
                <a:path w="1394" h="1074" extrusionOk="0">
                  <a:moveTo>
                    <a:pt x="206" y="1"/>
                  </a:moveTo>
                  <a:cubicBezTo>
                    <a:pt x="47" y="343"/>
                    <a:pt x="1" y="720"/>
                    <a:pt x="81" y="1073"/>
                  </a:cubicBezTo>
                  <a:cubicBezTo>
                    <a:pt x="1348" y="936"/>
                    <a:pt x="1393" y="811"/>
                    <a:pt x="1393" y="811"/>
                  </a:cubicBezTo>
                  <a:cubicBezTo>
                    <a:pt x="1393" y="811"/>
                    <a:pt x="1108" y="41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1916892" y="4478477"/>
              <a:ext cx="132177" cy="54845"/>
            </a:xfrm>
            <a:custGeom>
              <a:avLst/>
              <a:gdLst/>
              <a:ahLst/>
              <a:cxnLst/>
              <a:rect l="l" t="t" r="r" b="b"/>
              <a:pathLst>
                <a:path w="3950" h="1639" extrusionOk="0">
                  <a:moveTo>
                    <a:pt x="2728" y="0"/>
                  </a:moveTo>
                  <a:cubicBezTo>
                    <a:pt x="2728" y="0"/>
                    <a:pt x="2043" y="363"/>
                    <a:pt x="1224" y="363"/>
                  </a:cubicBezTo>
                  <a:cubicBezTo>
                    <a:pt x="872" y="363"/>
                    <a:pt x="495" y="295"/>
                    <a:pt x="138" y="103"/>
                  </a:cubicBezTo>
                  <a:cubicBezTo>
                    <a:pt x="46" y="445"/>
                    <a:pt x="1" y="788"/>
                    <a:pt x="12" y="1142"/>
                  </a:cubicBezTo>
                  <a:cubicBezTo>
                    <a:pt x="12" y="1142"/>
                    <a:pt x="92" y="1639"/>
                    <a:pt x="1809" y="1639"/>
                  </a:cubicBezTo>
                  <a:cubicBezTo>
                    <a:pt x="2039" y="1639"/>
                    <a:pt x="2299" y="1630"/>
                    <a:pt x="2591" y="1609"/>
                  </a:cubicBezTo>
                  <a:cubicBezTo>
                    <a:pt x="3093" y="1575"/>
                    <a:pt x="3504" y="1541"/>
                    <a:pt x="3824" y="1507"/>
                  </a:cubicBezTo>
                  <a:cubicBezTo>
                    <a:pt x="3744" y="1142"/>
                    <a:pt x="3790" y="765"/>
                    <a:pt x="3949" y="423"/>
                  </a:cubicBezTo>
                  <a:cubicBezTo>
                    <a:pt x="3550" y="251"/>
                    <a:pt x="3151" y="103"/>
                    <a:pt x="2728" y="0"/>
                  </a:cubicBezTo>
                  <a:close/>
                </a:path>
              </a:pathLst>
            </a:custGeom>
            <a:solidFill>
              <a:srgbClr val="E26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1917294" y="4516659"/>
              <a:ext cx="172633" cy="21048"/>
            </a:xfrm>
            <a:custGeom>
              <a:avLst/>
              <a:gdLst/>
              <a:ahLst/>
              <a:cxnLst/>
              <a:rect l="l" t="t" r="r" b="b"/>
              <a:pathLst>
                <a:path w="5159" h="62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26"/>
                    <a:pt x="23" y="252"/>
                    <a:pt x="46" y="389"/>
                  </a:cubicBezTo>
                  <a:cubicBezTo>
                    <a:pt x="46" y="389"/>
                    <a:pt x="765" y="628"/>
                    <a:pt x="2705" y="628"/>
                  </a:cubicBezTo>
                  <a:cubicBezTo>
                    <a:pt x="4873" y="628"/>
                    <a:pt x="5147" y="354"/>
                    <a:pt x="5147" y="354"/>
                  </a:cubicBezTo>
                  <a:cubicBezTo>
                    <a:pt x="5159" y="263"/>
                    <a:pt x="5147" y="172"/>
                    <a:pt x="5124" y="92"/>
                  </a:cubicBezTo>
                  <a:cubicBezTo>
                    <a:pt x="4346" y="249"/>
                    <a:pt x="3558" y="326"/>
                    <a:pt x="2772" y="326"/>
                  </a:cubicBezTo>
                  <a:cubicBezTo>
                    <a:pt x="1840" y="326"/>
                    <a:pt x="910" y="21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2018118" y="4484802"/>
              <a:ext cx="14523" cy="26937"/>
            </a:xfrm>
            <a:custGeom>
              <a:avLst/>
              <a:gdLst/>
              <a:ahLst/>
              <a:cxnLst/>
              <a:rect l="l" t="t" r="r" b="b"/>
              <a:pathLst>
                <a:path w="434" h="805" extrusionOk="0">
                  <a:moveTo>
                    <a:pt x="400" y="1"/>
                  </a:moveTo>
                  <a:cubicBezTo>
                    <a:pt x="396" y="1"/>
                    <a:pt x="391" y="2"/>
                    <a:pt x="388" y="5"/>
                  </a:cubicBezTo>
                  <a:cubicBezTo>
                    <a:pt x="137" y="176"/>
                    <a:pt x="0" y="473"/>
                    <a:pt x="34" y="781"/>
                  </a:cubicBezTo>
                  <a:cubicBezTo>
                    <a:pt x="34" y="793"/>
                    <a:pt x="46" y="804"/>
                    <a:pt x="68" y="804"/>
                  </a:cubicBezTo>
                  <a:cubicBezTo>
                    <a:pt x="80" y="804"/>
                    <a:pt x="91" y="793"/>
                    <a:pt x="91" y="770"/>
                  </a:cubicBezTo>
                  <a:cubicBezTo>
                    <a:pt x="57" y="496"/>
                    <a:pt x="183" y="222"/>
                    <a:pt x="411" y="62"/>
                  </a:cubicBezTo>
                  <a:cubicBezTo>
                    <a:pt x="434" y="51"/>
                    <a:pt x="434" y="28"/>
                    <a:pt x="422" y="17"/>
                  </a:cubicBezTo>
                  <a:cubicBezTo>
                    <a:pt x="422" y="9"/>
                    <a:pt x="411" y="1"/>
                    <a:pt x="400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2005134" y="4480117"/>
              <a:ext cx="12983" cy="26636"/>
            </a:xfrm>
            <a:custGeom>
              <a:avLst/>
              <a:gdLst/>
              <a:ahLst/>
              <a:cxnLst/>
              <a:rect l="l" t="t" r="r" b="b"/>
              <a:pathLst>
                <a:path w="388" h="796" extrusionOk="0">
                  <a:moveTo>
                    <a:pt x="357" y="1"/>
                  </a:moveTo>
                  <a:cubicBezTo>
                    <a:pt x="352" y="1"/>
                    <a:pt x="347" y="4"/>
                    <a:pt x="342" y="8"/>
                  </a:cubicBezTo>
                  <a:cubicBezTo>
                    <a:pt x="320" y="8"/>
                    <a:pt x="0" y="214"/>
                    <a:pt x="0" y="773"/>
                  </a:cubicBezTo>
                  <a:cubicBezTo>
                    <a:pt x="0" y="784"/>
                    <a:pt x="11" y="796"/>
                    <a:pt x="23" y="796"/>
                  </a:cubicBezTo>
                  <a:cubicBezTo>
                    <a:pt x="46" y="796"/>
                    <a:pt x="57" y="784"/>
                    <a:pt x="57" y="773"/>
                  </a:cubicBezTo>
                  <a:cubicBezTo>
                    <a:pt x="57" y="248"/>
                    <a:pt x="365" y="54"/>
                    <a:pt x="365" y="54"/>
                  </a:cubicBezTo>
                  <a:cubicBezTo>
                    <a:pt x="377" y="43"/>
                    <a:pt x="388" y="31"/>
                    <a:pt x="377" y="20"/>
                  </a:cubicBezTo>
                  <a:cubicBezTo>
                    <a:pt x="370" y="6"/>
                    <a:pt x="363" y="1"/>
                    <a:pt x="357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2003963" y="4463954"/>
              <a:ext cx="14924" cy="23323"/>
            </a:xfrm>
            <a:custGeom>
              <a:avLst/>
              <a:gdLst/>
              <a:ahLst/>
              <a:cxnLst/>
              <a:rect l="l" t="t" r="r" b="b"/>
              <a:pathLst>
                <a:path w="446" h="697" extrusionOk="0">
                  <a:moveTo>
                    <a:pt x="229" y="58"/>
                  </a:moveTo>
                  <a:cubicBezTo>
                    <a:pt x="252" y="58"/>
                    <a:pt x="275" y="69"/>
                    <a:pt x="297" y="103"/>
                  </a:cubicBezTo>
                  <a:cubicBezTo>
                    <a:pt x="355" y="195"/>
                    <a:pt x="275" y="446"/>
                    <a:pt x="229" y="583"/>
                  </a:cubicBezTo>
                  <a:cubicBezTo>
                    <a:pt x="172" y="434"/>
                    <a:pt x="92" y="183"/>
                    <a:pt x="161" y="92"/>
                  </a:cubicBezTo>
                  <a:cubicBezTo>
                    <a:pt x="172" y="69"/>
                    <a:pt x="195" y="58"/>
                    <a:pt x="229" y="58"/>
                  </a:cubicBezTo>
                  <a:close/>
                  <a:moveTo>
                    <a:pt x="229" y="1"/>
                  </a:moveTo>
                  <a:cubicBezTo>
                    <a:pt x="183" y="1"/>
                    <a:pt x="138" y="12"/>
                    <a:pt x="103" y="58"/>
                  </a:cubicBezTo>
                  <a:cubicBezTo>
                    <a:pt x="1" y="206"/>
                    <a:pt x="183" y="628"/>
                    <a:pt x="195" y="674"/>
                  </a:cubicBezTo>
                  <a:cubicBezTo>
                    <a:pt x="206" y="685"/>
                    <a:pt x="218" y="697"/>
                    <a:pt x="229" y="697"/>
                  </a:cubicBezTo>
                  <a:cubicBezTo>
                    <a:pt x="240" y="697"/>
                    <a:pt x="252" y="685"/>
                    <a:pt x="252" y="685"/>
                  </a:cubicBezTo>
                  <a:cubicBezTo>
                    <a:pt x="275" y="640"/>
                    <a:pt x="446" y="229"/>
                    <a:pt x="343" y="69"/>
                  </a:cubicBezTo>
                  <a:cubicBezTo>
                    <a:pt x="320" y="23"/>
                    <a:pt x="275" y="1"/>
                    <a:pt x="229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1990611" y="4474261"/>
              <a:ext cx="21784" cy="13418"/>
            </a:xfrm>
            <a:custGeom>
              <a:avLst/>
              <a:gdLst/>
              <a:ahLst/>
              <a:cxnLst/>
              <a:rect l="l" t="t" r="r" b="b"/>
              <a:pathLst>
                <a:path w="651" h="401" extrusionOk="0">
                  <a:moveTo>
                    <a:pt x="160" y="46"/>
                  </a:moveTo>
                  <a:cubicBezTo>
                    <a:pt x="274" y="46"/>
                    <a:pt x="457" y="229"/>
                    <a:pt x="560" y="332"/>
                  </a:cubicBezTo>
                  <a:cubicBezTo>
                    <a:pt x="400" y="320"/>
                    <a:pt x="137" y="275"/>
                    <a:pt x="80" y="172"/>
                  </a:cubicBezTo>
                  <a:cubicBezTo>
                    <a:pt x="69" y="149"/>
                    <a:pt x="69" y="126"/>
                    <a:pt x="80" y="103"/>
                  </a:cubicBezTo>
                  <a:cubicBezTo>
                    <a:pt x="92" y="81"/>
                    <a:pt x="114" y="58"/>
                    <a:pt x="149" y="58"/>
                  </a:cubicBezTo>
                  <a:lnTo>
                    <a:pt x="160" y="46"/>
                  </a:lnTo>
                  <a:close/>
                  <a:moveTo>
                    <a:pt x="137" y="1"/>
                  </a:moveTo>
                  <a:cubicBezTo>
                    <a:pt x="92" y="1"/>
                    <a:pt x="46" y="35"/>
                    <a:pt x="23" y="69"/>
                  </a:cubicBezTo>
                  <a:cubicBezTo>
                    <a:pt x="0" y="115"/>
                    <a:pt x="0" y="161"/>
                    <a:pt x="23" y="206"/>
                  </a:cubicBezTo>
                  <a:cubicBezTo>
                    <a:pt x="114" y="366"/>
                    <a:pt x="571" y="400"/>
                    <a:pt x="617" y="400"/>
                  </a:cubicBezTo>
                  <a:cubicBezTo>
                    <a:pt x="628" y="400"/>
                    <a:pt x="639" y="400"/>
                    <a:pt x="639" y="389"/>
                  </a:cubicBezTo>
                  <a:cubicBezTo>
                    <a:pt x="651" y="377"/>
                    <a:pt x="651" y="366"/>
                    <a:pt x="639" y="355"/>
                  </a:cubicBezTo>
                  <a:cubicBezTo>
                    <a:pt x="617" y="320"/>
                    <a:pt x="331" y="1"/>
                    <a:pt x="149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5"/>
            <p:cNvSpPr/>
            <p:nvPr/>
          </p:nvSpPr>
          <p:spPr>
            <a:xfrm>
              <a:off x="1968459" y="3489374"/>
              <a:ext cx="264287" cy="329974"/>
            </a:xfrm>
            <a:custGeom>
              <a:avLst/>
              <a:gdLst/>
              <a:ahLst/>
              <a:cxnLst/>
              <a:rect l="l" t="t" r="r" b="b"/>
              <a:pathLst>
                <a:path w="7898" h="9861" extrusionOk="0">
                  <a:moveTo>
                    <a:pt x="6508" y="0"/>
                  </a:moveTo>
                  <a:cubicBezTo>
                    <a:pt x="6144" y="0"/>
                    <a:pt x="5958" y="1599"/>
                    <a:pt x="5958" y="1599"/>
                  </a:cubicBezTo>
                  <a:cubicBezTo>
                    <a:pt x="5958" y="1599"/>
                    <a:pt x="5958" y="172"/>
                    <a:pt x="5649" y="126"/>
                  </a:cubicBezTo>
                  <a:cubicBezTo>
                    <a:pt x="5646" y="126"/>
                    <a:pt x="5642" y="126"/>
                    <a:pt x="5638" y="126"/>
                  </a:cubicBezTo>
                  <a:cubicBezTo>
                    <a:pt x="5342" y="126"/>
                    <a:pt x="5376" y="1929"/>
                    <a:pt x="5376" y="1929"/>
                  </a:cubicBezTo>
                  <a:cubicBezTo>
                    <a:pt x="5376" y="1929"/>
                    <a:pt x="5182" y="1372"/>
                    <a:pt x="4971" y="1372"/>
                  </a:cubicBezTo>
                  <a:cubicBezTo>
                    <a:pt x="4931" y="1372"/>
                    <a:pt x="4890" y="1392"/>
                    <a:pt x="4851" y="1439"/>
                  </a:cubicBezTo>
                  <a:cubicBezTo>
                    <a:pt x="4611" y="1724"/>
                    <a:pt x="5125" y="3059"/>
                    <a:pt x="5125" y="3059"/>
                  </a:cubicBezTo>
                  <a:lnTo>
                    <a:pt x="3687" y="7122"/>
                  </a:lnTo>
                  <a:cubicBezTo>
                    <a:pt x="3687" y="7122"/>
                    <a:pt x="2899" y="5775"/>
                    <a:pt x="1826" y="4132"/>
                  </a:cubicBezTo>
                  <a:cubicBezTo>
                    <a:pt x="1438" y="3516"/>
                    <a:pt x="868" y="3014"/>
                    <a:pt x="206" y="2706"/>
                  </a:cubicBezTo>
                  <a:cubicBezTo>
                    <a:pt x="35" y="3824"/>
                    <a:pt x="0" y="4954"/>
                    <a:pt x="115" y="6084"/>
                  </a:cubicBezTo>
                  <a:cubicBezTo>
                    <a:pt x="535" y="6883"/>
                    <a:pt x="2176" y="9861"/>
                    <a:pt x="3770" y="9861"/>
                  </a:cubicBezTo>
                  <a:cubicBezTo>
                    <a:pt x="3907" y="9861"/>
                    <a:pt x="4043" y="9839"/>
                    <a:pt x="4177" y="9792"/>
                  </a:cubicBezTo>
                  <a:cubicBezTo>
                    <a:pt x="6254" y="9073"/>
                    <a:pt x="6722" y="3322"/>
                    <a:pt x="6722" y="3322"/>
                  </a:cubicBezTo>
                  <a:cubicBezTo>
                    <a:pt x="7008" y="2751"/>
                    <a:pt x="7898" y="868"/>
                    <a:pt x="7647" y="743"/>
                  </a:cubicBezTo>
                  <a:cubicBezTo>
                    <a:pt x="7633" y="736"/>
                    <a:pt x="7619" y="733"/>
                    <a:pt x="7604" y="733"/>
                  </a:cubicBezTo>
                  <a:cubicBezTo>
                    <a:pt x="7345" y="733"/>
                    <a:pt x="6916" y="1724"/>
                    <a:pt x="6916" y="1724"/>
                  </a:cubicBezTo>
                  <a:cubicBezTo>
                    <a:pt x="6916" y="1724"/>
                    <a:pt x="7396" y="355"/>
                    <a:pt x="7144" y="252"/>
                  </a:cubicBezTo>
                  <a:cubicBezTo>
                    <a:pt x="7136" y="248"/>
                    <a:pt x="7127" y="247"/>
                    <a:pt x="7118" y="247"/>
                  </a:cubicBezTo>
                  <a:cubicBezTo>
                    <a:pt x="6864" y="247"/>
                    <a:pt x="6460" y="1599"/>
                    <a:pt x="6460" y="1599"/>
                  </a:cubicBezTo>
                  <a:cubicBezTo>
                    <a:pt x="6460" y="1599"/>
                    <a:pt x="6791" y="126"/>
                    <a:pt x="6562" y="12"/>
                  </a:cubicBezTo>
                  <a:cubicBezTo>
                    <a:pt x="6544" y="4"/>
                    <a:pt x="6526" y="0"/>
                    <a:pt x="6508" y="0"/>
                  </a:cubicBez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1777117" y="3554359"/>
              <a:ext cx="163498" cy="46178"/>
            </a:xfrm>
            <a:custGeom>
              <a:avLst/>
              <a:gdLst/>
              <a:ahLst/>
              <a:cxnLst/>
              <a:rect l="l" t="t" r="r" b="b"/>
              <a:pathLst>
                <a:path w="4886" h="1380" extrusionOk="0">
                  <a:moveTo>
                    <a:pt x="2767" y="0"/>
                  </a:moveTo>
                  <a:cubicBezTo>
                    <a:pt x="1268" y="0"/>
                    <a:pt x="1" y="273"/>
                    <a:pt x="1" y="273"/>
                  </a:cubicBezTo>
                  <a:cubicBezTo>
                    <a:pt x="687" y="982"/>
                    <a:pt x="1629" y="1380"/>
                    <a:pt x="2607" y="1380"/>
                  </a:cubicBezTo>
                  <a:cubicBezTo>
                    <a:pt x="2621" y="1380"/>
                    <a:pt x="2635" y="1380"/>
                    <a:pt x="2649" y="1380"/>
                  </a:cubicBezTo>
                  <a:cubicBezTo>
                    <a:pt x="4292" y="1334"/>
                    <a:pt x="4885" y="227"/>
                    <a:pt x="4885" y="227"/>
                  </a:cubicBezTo>
                  <a:cubicBezTo>
                    <a:pt x="4198" y="58"/>
                    <a:pt x="3458" y="0"/>
                    <a:pt x="2767" y="0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1734351" y="3482514"/>
              <a:ext cx="250935" cy="334190"/>
            </a:xfrm>
            <a:custGeom>
              <a:avLst/>
              <a:gdLst/>
              <a:ahLst/>
              <a:cxnLst/>
              <a:rect l="l" t="t" r="r" b="b"/>
              <a:pathLst>
                <a:path w="7499" h="9987" extrusionOk="0">
                  <a:moveTo>
                    <a:pt x="2283" y="0"/>
                  </a:moveTo>
                  <a:lnTo>
                    <a:pt x="2306" y="2294"/>
                  </a:lnTo>
                  <a:cubicBezTo>
                    <a:pt x="2306" y="2294"/>
                    <a:pt x="1005" y="2488"/>
                    <a:pt x="229" y="2899"/>
                  </a:cubicBezTo>
                  <a:cubicBezTo>
                    <a:pt x="377" y="4200"/>
                    <a:pt x="1" y="5124"/>
                    <a:pt x="35" y="6448"/>
                  </a:cubicBezTo>
                  <a:cubicBezTo>
                    <a:pt x="115" y="6448"/>
                    <a:pt x="195" y="6460"/>
                    <a:pt x="275" y="6460"/>
                  </a:cubicBezTo>
                  <a:lnTo>
                    <a:pt x="765" y="9986"/>
                  </a:lnTo>
                  <a:cubicBezTo>
                    <a:pt x="2174" y="9754"/>
                    <a:pt x="3647" y="9705"/>
                    <a:pt x="5082" y="9705"/>
                  </a:cubicBezTo>
                  <a:cubicBezTo>
                    <a:pt x="5762" y="9705"/>
                    <a:pt x="6435" y="9716"/>
                    <a:pt x="7088" y="9724"/>
                  </a:cubicBezTo>
                  <a:lnTo>
                    <a:pt x="7305" y="6254"/>
                  </a:lnTo>
                  <a:cubicBezTo>
                    <a:pt x="7305" y="6254"/>
                    <a:pt x="7339" y="6334"/>
                    <a:pt x="7407" y="6471"/>
                  </a:cubicBezTo>
                  <a:cubicBezTo>
                    <a:pt x="7282" y="5250"/>
                    <a:pt x="7316" y="4017"/>
                    <a:pt x="7499" y="2796"/>
                  </a:cubicBezTo>
                  <a:cubicBezTo>
                    <a:pt x="7339" y="2716"/>
                    <a:pt x="7156" y="2659"/>
                    <a:pt x="6985" y="2614"/>
                  </a:cubicBezTo>
                  <a:cubicBezTo>
                    <a:pt x="6985" y="2568"/>
                    <a:pt x="5581" y="2294"/>
                    <a:pt x="5581" y="2294"/>
                  </a:cubicBezTo>
                  <a:lnTo>
                    <a:pt x="5501" y="172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1811517" y="3493188"/>
              <a:ext cx="108854" cy="52503"/>
            </a:xfrm>
            <a:custGeom>
              <a:avLst/>
              <a:gdLst/>
              <a:ahLst/>
              <a:cxnLst/>
              <a:rect l="l" t="t" r="r" b="b"/>
              <a:pathLst>
                <a:path w="3253" h="1569" extrusionOk="0">
                  <a:moveTo>
                    <a:pt x="3218" y="1"/>
                  </a:moveTo>
                  <a:lnTo>
                    <a:pt x="0" y="161"/>
                  </a:lnTo>
                  <a:lnTo>
                    <a:pt x="0" y="1553"/>
                  </a:lnTo>
                  <a:cubicBezTo>
                    <a:pt x="240" y="1560"/>
                    <a:pt x="514" y="1568"/>
                    <a:pt x="811" y="1568"/>
                  </a:cubicBezTo>
                  <a:cubicBezTo>
                    <a:pt x="1544" y="1568"/>
                    <a:pt x="2416" y="1516"/>
                    <a:pt x="3252" y="1256"/>
                  </a:cubicBezTo>
                  <a:lnTo>
                    <a:pt x="3218" y="1"/>
                  </a:lnTo>
                  <a:close/>
                </a:path>
              </a:pathLst>
            </a:custGeom>
            <a:solidFill>
              <a:srgbClr val="F2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1712600" y="3218121"/>
              <a:ext cx="286807" cy="310030"/>
            </a:xfrm>
            <a:custGeom>
              <a:avLst/>
              <a:gdLst/>
              <a:ahLst/>
              <a:cxnLst/>
              <a:rect l="l" t="t" r="r" b="b"/>
              <a:pathLst>
                <a:path w="8571" h="9265" extrusionOk="0">
                  <a:moveTo>
                    <a:pt x="5175" y="1"/>
                  </a:moveTo>
                  <a:cubicBezTo>
                    <a:pt x="4477" y="1"/>
                    <a:pt x="3725" y="101"/>
                    <a:pt x="2967" y="267"/>
                  </a:cubicBezTo>
                  <a:cubicBezTo>
                    <a:pt x="480" y="826"/>
                    <a:pt x="0" y="3040"/>
                    <a:pt x="548" y="5779"/>
                  </a:cubicBezTo>
                  <a:cubicBezTo>
                    <a:pt x="1072" y="8399"/>
                    <a:pt x="2923" y="9265"/>
                    <a:pt x="4781" y="9265"/>
                  </a:cubicBezTo>
                  <a:cubicBezTo>
                    <a:pt x="4865" y="9265"/>
                    <a:pt x="4949" y="9263"/>
                    <a:pt x="5033" y="9259"/>
                  </a:cubicBezTo>
                  <a:cubicBezTo>
                    <a:pt x="7110" y="9168"/>
                    <a:pt x="8491" y="7548"/>
                    <a:pt x="8537" y="5847"/>
                  </a:cubicBezTo>
                  <a:cubicBezTo>
                    <a:pt x="8571" y="3770"/>
                    <a:pt x="8537" y="2001"/>
                    <a:pt x="8537" y="2001"/>
                  </a:cubicBezTo>
                  <a:cubicBezTo>
                    <a:pt x="8099" y="530"/>
                    <a:pt x="6780" y="1"/>
                    <a:pt x="5175" y="1"/>
                  </a:cubicBez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1901633" y="3262527"/>
              <a:ext cx="803" cy="803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4"/>
                  </a:moveTo>
                  <a:cubicBezTo>
                    <a:pt x="12" y="12"/>
                    <a:pt x="12" y="12"/>
                    <a:pt x="0" y="1"/>
                  </a:cubicBezTo>
                  <a:cubicBezTo>
                    <a:pt x="12" y="12"/>
                    <a:pt x="12" y="12"/>
                    <a:pt x="23" y="24"/>
                  </a:cubicBezTo>
                  <a:close/>
                </a:path>
              </a:pathLst>
            </a:custGeom>
            <a:solidFill>
              <a:srgbClr val="F6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1690882" y="3392397"/>
              <a:ext cx="68330" cy="76997"/>
            </a:xfrm>
            <a:custGeom>
              <a:avLst/>
              <a:gdLst/>
              <a:ahLst/>
              <a:cxnLst/>
              <a:rect l="l" t="t" r="r" b="b"/>
              <a:pathLst>
                <a:path w="2042" h="2301" extrusionOk="0">
                  <a:moveTo>
                    <a:pt x="1046" y="0"/>
                  </a:moveTo>
                  <a:cubicBezTo>
                    <a:pt x="631" y="0"/>
                    <a:pt x="133" y="183"/>
                    <a:pt x="67" y="1039"/>
                  </a:cubicBezTo>
                  <a:cubicBezTo>
                    <a:pt x="1" y="1901"/>
                    <a:pt x="505" y="2300"/>
                    <a:pt x="1039" y="2300"/>
                  </a:cubicBezTo>
                  <a:cubicBezTo>
                    <a:pt x="1425" y="2300"/>
                    <a:pt x="1826" y="2093"/>
                    <a:pt x="2042" y="1701"/>
                  </a:cubicBezTo>
                  <a:lnTo>
                    <a:pt x="1619" y="103"/>
                  </a:lnTo>
                  <a:cubicBezTo>
                    <a:pt x="1619" y="103"/>
                    <a:pt x="1356" y="0"/>
                    <a:pt x="1046" y="0"/>
                  </a:cubicBez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1768349" y="3326743"/>
              <a:ext cx="62675" cy="42932"/>
            </a:xfrm>
            <a:custGeom>
              <a:avLst/>
              <a:gdLst/>
              <a:ahLst/>
              <a:cxnLst/>
              <a:rect l="l" t="t" r="r" b="b"/>
              <a:pathLst>
                <a:path w="1873" h="1283" extrusionOk="0">
                  <a:moveTo>
                    <a:pt x="1470" y="1"/>
                  </a:moveTo>
                  <a:cubicBezTo>
                    <a:pt x="1305" y="1"/>
                    <a:pt x="1065" y="89"/>
                    <a:pt x="708" y="319"/>
                  </a:cubicBezTo>
                  <a:cubicBezTo>
                    <a:pt x="0" y="775"/>
                    <a:pt x="320" y="1163"/>
                    <a:pt x="320" y="1163"/>
                  </a:cubicBezTo>
                  <a:cubicBezTo>
                    <a:pt x="384" y="1245"/>
                    <a:pt x="469" y="1283"/>
                    <a:pt x="577" y="1283"/>
                  </a:cubicBezTo>
                  <a:cubicBezTo>
                    <a:pt x="755" y="1283"/>
                    <a:pt x="995" y="1177"/>
                    <a:pt x="1301" y="992"/>
                  </a:cubicBezTo>
                  <a:cubicBezTo>
                    <a:pt x="1701" y="741"/>
                    <a:pt x="1872" y="444"/>
                    <a:pt x="1769" y="205"/>
                  </a:cubicBezTo>
                  <a:cubicBezTo>
                    <a:pt x="1718" y="86"/>
                    <a:pt x="1631" y="1"/>
                    <a:pt x="1470" y="1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5"/>
            <p:cNvSpPr/>
            <p:nvPr/>
          </p:nvSpPr>
          <p:spPr>
            <a:xfrm>
              <a:off x="1916892" y="3321890"/>
              <a:ext cx="63813" cy="38248"/>
            </a:xfrm>
            <a:custGeom>
              <a:avLst/>
              <a:gdLst/>
              <a:ahLst/>
              <a:cxnLst/>
              <a:rect l="l" t="t" r="r" b="b"/>
              <a:pathLst>
                <a:path w="1907" h="1143" extrusionOk="0">
                  <a:moveTo>
                    <a:pt x="428" y="1"/>
                  </a:moveTo>
                  <a:cubicBezTo>
                    <a:pt x="203" y="1"/>
                    <a:pt x="109" y="112"/>
                    <a:pt x="69" y="258"/>
                  </a:cubicBezTo>
                  <a:cubicBezTo>
                    <a:pt x="1" y="487"/>
                    <a:pt x="218" y="772"/>
                    <a:pt x="651" y="955"/>
                  </a:cubicBezTo>
                  <a:cubicBezTo>
                    <a:pt x="930" y="1076"/>
                    <a:pt x="1154" y="1142"/>
                    <a:pt x="1323" y="1142"/>
                  </a:cubicBezTo>
                  <a:cubicBezTo>
                    <a:pt x="1473" y="1142"/>
                    <a:pt x="1580" y="1090"/>
                    <a:pt x="1644" y="977"/>
                  </a:cubicBezTo>
                  <a:cubicBezTo>
                    <a:pt x="1644" y="977"/>
                    <a:pt x="1907" y="544"/>
                    <a:pt x="1142" y="201"/>
                  </a:cubicBezTo>
                  <a:cubicBezTo>
                    <a:pt x="818" y="58"/>
                    <a:pt x="589" y="1"/>
                    <a:pt x="428" y="1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1700754" y="3408092"/>
              <a:ext cx="54243" cy="43903"/>
            </a:xfrm>
            <a:custGeom>
              <a:avLst/>
              <a:gdLst/>
              <a:ahLst/>
              <a:cxnLst/>
              <a:rect l="l" t="t" r="r" b="b"/>
              <a:pathLst>
                <a:path w="1621" h="1312" extrusionOk="0">
                  <a:moveTo>
                    <a:pt x="638" y="1"/>
                  </a:moveTo>
                  <a:cubicBezTo>
                    <a:pt x="600" y="1"/>
                    <a:pt x="563" y="4"/>
                    <a:pt x="525" y="10"/>
                  </a:cubicBezTo>
                  <a:cubicBezTo>
                    <a:pt x="309" y="68"/>
                    <a:pt x="137" y="193"/>
                    <a:pt x="12" y="364"/>
                  </a:cubicBezTo>
                  <a:cubicBezTo>
                    <a:pt x="0" y="387"/>
                    <a:pt x="12" y="398"/>
                    <a:pt x="23" y="410"/>
                  </a:cubicBezTo>
                  <a:cubicBezTo>
                    <a:pt x="28" y="415"/>
                    <a:pt x="35" y="417"/>
                    <a:pt x="41" y="417"/>
                  </a:cubicBezTo>
                  <a:cubicBezTo>
                    <a:pt x="50" y="417"/>
                    <a:pt x="58" y="412"/>
                    <a:pt x="58" y="398"/>
                  </a:cubicBezTo>
                  <a:cubicBezTo>
                    <a:pt x="172" y="239"/>
                    <a:pt x="343" y="125"/>
                    <a:pt x="537" y="68"/>
                  </a:cubicBezTo>
                  <a:cubicBezTo>
                    <a:pt x="567" y="64"/>
                    <a:pt x="598" y="62"/>
                    <a:pt x="628" y="62"/>
                  </a:cubicBezTo>
                  <a:cubicBezTo>
                    <a:pt x="779" y="62"/>
                    <a:pt x="927" y="109"/>
                    <a:pt x="1050" y="204"/>
                  </a:cubicBezTo>
                  <a:cubicBezTo>
                    <a:pt x="1541" y="558"/>
                    <a:pt x="1199" y="1266"/>
                    <a:pt x="1199" y="1266"/>
                  </a:cubicBezTo>
                  <a:cubicBezTo>
                    <a:pt x="1199" y="1289"/>
                    <a:pt x="1199" y="1300"/>
                    <a:pt x="1222" y="1311"/>
                  </a:cubicBezTo>
                  <a:lnTo>
                    <a:pt x="1233" y="1311"/>
                  </a:lnTo>
                  <a:cubicBezTo>
                    <a:pt x="1233" y="1311"/>
                    <a:pt x="1244" y="1300"/>
                    <a:pt x="1256" y="1300"/>
                  </a:cubicBezTo>
                  <a:cubicBezTo>
                    <a:pt x="1256" y="1289"/>
                    <a:pt x="1621" y="535"/>
                    <a:pt x="1085" y="159"/>
                  </a:cubicBezTo>
                  <a:cubicBezTo>
                    <a:pt x="956" y="57"/>
                    <a:pt x="797" y="1"/>
                    <a:pt x="638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5"/>
            <p:cNvSpPr/>
            <p:nvPr/>
          </p:nvSpPr>
          <p:spPr>
            <a:xfrm>
              <a:off x="1716782" y="3424756"/>
              <a:ext cx="30217" cy="7663"/>
            </a:xfrm>
            <a:custGeom>
              <a:avLst/>
              <a:gdLst/>
              <a:ahLst/>
              <a:cxnLst/>
              <a:rect l="l" t="t" r="r" b="b"/>
              <a:pathLst>
                <a:path w="903" h="229" extrusionOk="0">
                  <a:moveTo>
                    <a:pt x="484" y="1"/>
                  </a:moveTo>
                  <a:cubicBezTo>
                    <a:pt x="231" y="1"/>
                    <a:pt x="12" y="152"/>
                    <a:pt x="12" y="152"/>
                  </a:cubicBezTo>
                  <a:cubicBezTo>
                    <a:pt x="1" y="163"/>
                    <a:pt x="1" y="186"/>
                    <a:pt x="12" y="197"/>
                  </a:cubicBezTo>
                  <a:cubicBezTo>
                    <a:pt x="12" y="197"/>
                    <a:pt x="24" y="209"/>
                    <a:pt x="35" y="209"/>
                  </a:cubicBezTo>
                  <a:lnTo>
                    <a:pt x="46" y="209"/>
                  </a:lnTo>
                  <a:cubicBezTo>
                    <a:pt x="54" y="201"/>
                    <a:pt x="256" y="62"/>
                    <a:pt x="485" y="62"/>
                  </a:cubicBezTo>
                  <a:cubicBezTo>
                    <a:pt x="606" y="62"/>
                    <a:pt x="735" y="101"/>
                    <a:pt x="845" y="220"/>
                  </a:cubicBezTo>
                  <a:cubicBezTo>
                    <a:pt x="851" y="226"/>
                    <a:pt x="860" y="229"/>
                    <a:pt x="868" y="229"/>
                  </a:cubicBezTo>
                  <a:cubicBezTo>
                    <a:pt x="877" y="229"/>
                    <a:pt x="885" y="226"/>
                    <a:pt x="891" y="220"/>
                  </a:cubicBezTo>
                  <a:cubicBezTo>
                    <a:pt x="902" y="209"/>
                    <a:pt x="902" y="186"/>
                    <a:pt x="891" y="174"/>
                  </a:cubicBezTo>
                  <a:cubicBezTo>
                    <a:pt x="764" y="44"/>
                    <a:pt x="619" y="1"/>
                    <a:pt x="484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1863050" y="3319080"/>
              <a:ext cx="40523" cy="103500"/>
            </a:xfrm>
            <a:custGeom>
              <a:avLst/>
              <a:gdLst/>
              <a:ahLst/>
              <a:cxnLst/>
              <a:rect l="l" t="t" r="r" b="b"/>
              <a:pathLst>
                <a:path w="1211" h="3093" extrusionOk="0">
                  <a:moveTo>
                    <a:pt x="206" y="0"/>
                  </a:moveTo>
                  <a:cubicBezTo>
                    <a:pt x="195" y="0"/>
                    <a:pt x="172" y="11"/>
                    <a:pt x="172" y="23"/>
                  </a:cubicBezTo>
                  <a:cubicBezTo>
                    <a:pt x="160" y="217"/>
                    <a:pt x="1" y="1929"/>
                    <a:pt x="126" y="2157"/>
                  </a:cubicBezTo>
                  <a:cubicBezTo>
                    <a:pt x="173" y="2223"/>
                    <a:pt x="246" y="2286"/>
                    <a:pt x="374" y="2286"/>
                  </a:cubicBezTo>
                  <a:cubicBezTo>
                    <a:pt x="466" y="2286"/>
                    <a:pt x="585" y="2254"/>
                    <a:pt x="742" y="2168"/>
                  </a:cubicBezTo>
                  <a:lnTo>
                    <a:pt x="754" y="2157"/>
                  </a:lnTo>
                  <a:cubicBezTo>
                    <a:pt x="788" y="2132"/>
                    <a:pt x="829" y="2120"/>
                    <a:pt x="870" y="2120"/>
                  </a:cubicBezTo>
                  <a:cubicBezTo>
                    <a:pt x="924" y="2120"/>
                    <a:pt x="977" y="2141"/>
                    <a:pt x="1016" y="2180"/>
                  </a:cubicBezTo>
                  <a:cubicBezTo>
                    <a:pt x="1130" y="2339"/>
                    <a:pt x="1153" y="2545"/>
                    <a:pt x="1062" y="2716"/>
                  </a:cubicBezTo>
                  <a:cubicBezTo>
                    <a:pt x="982" y="2853"/>
                    <a:pt x="857" y="2967"/>
                    <a:pt x="708" y="3036"/>
                  </a:cubicBezTo>
                  <a:cubicBezTo>
                    <a:pt x="685" y="3036"/>
                    <a:pt x="685" y="3058"/>
                    <a:pt x="685" y="3070"/>
                  </a:cubicBezTo>
                  <a:cubicBezTo>
                    <a:pt x="697" y="3081"/>
                    <a:pt x="708" y="3093"/>
                    <a:pt x="720" y="3093"/>
                  </a:cubicBezTo>
                  <a:lnTo>
                    <a:pt x="731" y="3093"/>
                  </a:lnTo>
                  <a:cubicBezTo>
                    <a:pt x="891" y="3024"/>
                    <a:pt x="1028" y="2899"/>
                    <a:pt x="1119" y="2750"/>
                  </a:cubicBezTo>
                  <a:cubicBezTo>
                    <a:pt x="1210" y="2556"/>
                    <a:pt x="1188" y="2317"/>
                    <a:pt x="1062" y="2145"/>
                  </a:cubicBezTo>
                  <a:cubicBezTo>
                    <a:pt x="1010" y="2093"/>
                    <a:pt x="943" y="2067"/>
                    <a:pt x="876" y="2067"/>
                  </a:cubicBezTo>
                  <a:cubicBezTo>
                    <a:pt x="825" y="2067"/>
                    <a:pt x="775" y="2082"/>
                    <a:pt x="731" y="2111"/>
                  </a:cubicBezTo>
                  <a:lnTo>
                    <a:pt x="708" y="2123"/>
                  </a:lnTo>
                  <a:cubicBezTo>
                    <a:pt x="577" y="2197"/>
                    <a:pt x="466" y="2234"/>
                    <a:pt x="377" y="2234"/>
                  </a:cubicBezTo>
                  <a:cubicBezTo>
                    <a:pt x="289" y="2234"/>
                    <a:pt x="223" y="2197"/>
                    <a:pt x="183" y="2123"/>
                  </a:cubicBezTo>
                  <a:cubicBezTo>
                    <a:pt x="81" y="1951"/>
                    <a:pt x="183" y="559"/>
                    <a:pt x="229" y="34"/>
                  </a:cubicBezTo>
                  <a:cubicBezTo>
                    <a:pt x="229" y="11"/>
                    <a:pt x="217" y="0"/>
                    <a:pt x="206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1853111" y="3439346"/>
              <a:ext cx="47416" cy="19141"/>
            </a:xfrm>
            <a:custGeom>
              <a:avLst/>
              <a:gdLst/>
              <a:ahLst/>
              <a:cxnLst/>
              <a:rect l="l" t="t" r="r" b="b"/>
              <a:pathLst>
                <a:path w="1417" h="572" extrusionOk="0">
                  <a:moveTo>
                    <a:pt x="12" y="1"/>
                  </a:moveTo>
                  <a:cubicBezTo>
                    <a:pt x="1" y="115"/>
                    <a:pt x="1" y="218"/>
                    <a:pt x="24" y="332"/>
                  </a:cubicBezTo>
                  <a:cubicBezTo>
                    <a:pt x="52" y="331"/>
                    <a:pt x="79" y="331"/>
                    <a:pt x="107" y="331"/>
                  </a:cubicBezTo>
                  <a:cubicBezTo>
                    <a:pt x="524" y="331"/>
                    <a:pt x="940" y="411"/>
                    <a:pt x="1325" y="571"/>
                  </a:cubicBezTo>
                  <a:cubicBezTo>
                    <a:pt x="1370" y="480"/>
                    <a:pt x="1405" y="377"/>
                    <a:pt x="1416" y="286"/>
                  </a:cubicBezTo>
                  <a:cubicBezTo>
                    <a:pt x="960" y="115"/>
                    <a:pt x="492" y="24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1853881" y="3450422"/>
              <a:ext cx="43568" cy="20446"/>
            </a:xfrm>
            <a:custGeom>
              <a:avLst/>
              <a:gdLst/>
              <a:ahLst/>
              <a:cxnLst/>
              <a:rect l="l" t="t" r="r" b="b"/>
              <a:pathLst>
                <a:path w="1302" h="611" extrusionOk="0">
                  <a:moveTo>
                    <a:pt x="1" y="1"/>
                  </a:moveTo>
                  <a:cubicBezTo>
                    <a:pt x="24" y="297"/>
                    <a:pt x="240" y="537"/>
                    <a:pt x="537" y="594"/>
                  </a:cubicBezTo>
                  <a:cubicBezTo>
                    <a:pt x="601" y="605"/>
                    <a:pt x="660" y="611"/>
                    <a:pt x="715" y="611"/>
                  </a:cubicBezTo>
                  <a:cubicBezTo>
                    <a:pt x="1052" y="611"/>
                    <a:pt x="1223" y="417"/>
                    <a:pt x="1302" y="240"/>
                  </a:cubicBezTo>
                  <a:cubicBezTo>
                    <a:pt x="891" y="69"/>
                    <a:pt x="446" y="1"/>
                    <a:pt x="1" y="1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1976858" y="3378611"/>
              <a:ext cx="69435" cy="77231"/>
            </a:xfrm>
            <a:custGeom>
              <a:avLst/>
              <a:gdLst/>
              <a:ahLst/>
              <a:cxnLst/>
              <a:rect l="l" t="t" r="r" b="b"/>
              <a:pathLst>
                <a:path w="2075" h="2308" extrusionOk="0">
                  <a:moveTo>
                    <a:pt x="851" y="1"/>
                  </a:moveTo>
                  <a:cubicBezTo>
                    <a:pt x="425" y="1"/>
                    <a:pt x="35" y="275"/>
                    <a:pt x="35" y="275"/>
                  </a:cubicBezTo>
                  <a:lnTo>
                    <a:pt x="0" y="1930"/>
                  </a:lnTo>
                  <a:cubicBezTo>
                    <a:pt x="237" y="2185"/>
                    <a:pt x="554" y="2307"/>
                    <a:pt x="859" y="2307"/>
                  </a:cubicBezTo>
                  <a:cubicBezTo>
                    <a:pt x="1494" y="2307"/>
                    <a:pt x="2074" y="1776"/>
                    <a:pt x="1758" y="812"/>
                  </a:cubicBezTo>
                  <a:cubicBezTo>
                    <a:pt x="1555" y="177"/>
                    <a:pt x="1192" y="1"/>
                    <a:pt x="851" y="1"/>
                  </a:cubicBez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1975319" y="3393903"/>
              <a:ext cx="51231" cy="47784"/>
            </a:xfrm>
            <a:custGeom>
              <a:avLst/>
              <a:gdLst/>
              <a:ahLst/>
              <a:cxnLst/>
              <a:rect l="l" t="t" r="r" b="b"/>
              <a:pathLst>
                <a:path w="1531" h="1428" extrusionOk="0">
                  <a:moveTo>
                    <a:pt x="937" y="1"/>
                  </a:moveTo>
                  <a:cubicBezTo>
                    <a:pt x="743" y="12"/>
                    <a:pt x="560" y="115"/>
                    <a:pt x="435" y="275"/>
                  </a:cubicBezTo>
                  <a:cubicBezTo>
                    <a:pt x="1" y="765"/>
                    <a:pt x="526" y="1416"/>
                    <a:pt x="537" y="1416"/>
                  </a:cubicBezTo>
                  <a:cubicBezTo>
                    <a:pt x="537" y="1427"/>
                    <a:pt x="560" y="1427"/>
                    <a:pt x="571" y="1427"/>
                  </a:cubicBezTo>
                  <a:lnTo>
                    <a:pt x="583" y="1427"/>
                  </a:lnTo>
                  <a:cubicBezTo>
                    <a:pt x="594" y="1416"/>
                    <a:pt x="594" y="1393"/>
                    <a:pt x="583" y="1382"/>
                  </a:cubicBezTo>
                  <a:cubicBezTo>
                    <a:pt x="583" y="1382"/>
                    <a:pt x="81" y="765"/>
                    <a:pt x="480" y="309"/>
                  </a:cubicBezTo>
                  <a:cubicBezTo>
                    <a:pt x="594" y="161"/>
                    <a:pt x="754" y="69"/>
                    <a:pt x="948" y="58"/>
                  </a:cubicBezTo>
                  <a:cubicBezTo>
                    <a:pt x="1142" y="58"/>
                    <a:pt x="1325" y="138"/>
                    <a:pt x="1473" y="263"/>
                  </a:cubicBezTo>
                  <a:cubicBezTo>
                    <a:pt x="1479" y="269"/>
                    <a:pt x="1487" y="272"/>
                    <a:pt x="1496" y="272"/>
                  </a:cubicBezTo>
                  <a:cubicBezTo>
                    <a:pt x="1504" y="272"/>
                    <a:pt x="1513" y="269"/>
                    <a:pt x="1519" y="263"/>
                  </a:cubicBezTo>
                  <a:cubicBezTo>
                    <a:pt x="1530" y="252"/>
                    <a:pt x="1530" y="240"/>
                    <a:pt x="1519" y="229"/>
                  </a:cubicBezTo>
                  <a:cubicBezTo>
                    <a:pt x="1359" y="81"/>
                    <a:pt x="1153" y="1"/>
                    <a:pt x="937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1984488" y="3412442"/>
              <a:ext cx="29447" cy="11076"/>
            </a:xfrm>
            <a:custGeom>
              <a:avLst/>
              <a:gdLst/>
              <a:ahLst/>
              <a:cxnLst/>
              <a:rect l="l" t="t" r="r" b="b"/>
              <a:pathLst>
                <a:path w="880" h="331" extrusionOk="0">
                  <a:moveTo>
                    <a:pt x="546" y="0"/>
                  </a:moveTo>
                  <a:cubicBezTo>
                    <a:pt x="365" y="0"/>
                    <a:pt x="147" y="57"/>
                    <a:pt x="12" y="291"/>
                  </a:cubicBezTo>
                  <a:cubicBezTo>
                    <a:pt x="1" y="303"/>
                    <a:pt x="1" y="314"/>
                    <a:pt x="24" y="326"/>
                  </a:cubicBezTo>
                  <a:cubicBezTo>
                    <a:pt x="27" y="329"/>
                    <a:pt x="30" y="330"/>
                    <a:pt x="34" y="330"/>
                  </a:cubicBezTo>
                  <a:cubicBezTo>
                    <a:pt x="42" y="330"/>
                    <a:pt x="50" y="322"/>
                    <a:pt x="58" y="314"/>
                  </a:cubicBezTo>
                  <a:cubicBezTo>
                    <a:pt x="178" y="109"/>
                    <a:pt x="372" y="57"/>
                    <a:pt x="536" y="57"/>
                  </a:cubicBezTo>
                  <a:cubicBezTo>
                    <a:pt x="700" y="57"/>
                    <a:pt x="834" y="109"/>
                    <a:pt x="834" y="109"/>
                  </a:cubicBezTo>
                  <a:lnTo>
                    <a:pt x="857" y="109"/>
                  </a:lnTo>
                  <a:cubicBezTo>
                    <a:pt x="868" y="109"/>
                    <a:pt x="868" y="97"/>
                    <a:pt x="879" y="97"/>
                  </a:cubicBezTo>
                  <a:cubicBezTo>
                    <a:pt x="879" y="74"/>
                    <a:pt x="868" y="63"/>
                    <a:pt x="857" y="52"/>
                  </a:cubicBezTo>
                  <a:cubicBezTo>
                    <a:pt x="857" y="52"/>
                    <a:pt x="719" y="0"/>
                    <a:pt x="546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1765672" y="3422916"/>
              <a:ext cx="68397" cy="37311"/>
            </a:xfrm>
            <a:custGeom>
              <a:avLst/>
              <a:gdLst/>
              <a:ahLst/>
              <a:cxnLst/>
              <a:rect l="l" t="t" r="r" b="b"/>
              <a:pathLst>
                <a:path w="2044" h="1115" extrusionOk="0">
                  <a:moveTo>
                    <a:pt x="751" y="0"/>
                  </a:moveTo>
                  <a:cubicBezTo>
                    <a:pt x="390" y="0"/>
                    <a:pt x="112" y="130"/>
                    <a:pt x="69" y="343"/>
                  </a:cubicBezTo>
                  <a:cubicBezTo>
                    <a:pt x="1" y="629"/>
                    <a:pt x="377" y="948"/>
                    <a:pt x="914" y="1074"/>
                  </a:cubicBezTo>
                  <a:cubicBezTo>
                    <a:pt x="1039" y="1101"/>
                    <a:pt x="1162" y="1114"/>
                    <a:pt x="1277" y="1114"/>
                  </a:cubicBezTo>
                  <a:cubicBezTo>
                    <a:pt x="1644" y="1114"/>
                    <a:pt x="1934" y="983"/>
                    <a:pt x="1986" y="766"/>
                  </a:cubicBezTo>
                  <a:cubicBezTo>
                    <a:pt x="2043" y="480"/>
                    <a:pt x="1667" y="161"/>
                    <a:pt x="1142" y="47"/>
                  </a:cubicBezTo>
                  <a:cubicBezTo>
                    <a:pt x="1006" y="15"/>
                    <a:pt x="874" y="0"/>
                    <a:pt x="751" y="0"/>
                  </a:cubicBezTo>
                  <a:close/>
                </a:path>
              </a:pathLst>
            </a:custGeom>
            <a:solidFill>
              <a:srgbClr val="F2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1911940" y="3422916"/>
              <a:ext cx="68397" cy="37311"/>
            </a:xfrm>
            <a:custGeom>
              <a:avLst/>
              <a:gdLst/>
              <a:ahLst/>
              <a:cxnLst/>
              <a:rect l="l" t="t" r="r" b="b"/>
              <a:pathLst>
                <a:path w="2044" h="1115" extrusionOk="0">
                  <a:moveTo>
                    <a:pt x="1297" y="0"/>
                  </a:moveTo>
                  <a:cubicBezTo>
                    <a:pt x="1176" y="0"/>
                    <a:pt x="1046" y="15"/>
                    <a:pt x="913" y="47"/>
                  </a:cubicBezTo>
                  <a:cubicBezTo>
                    <a:pt x="377" y="161"/>
                    <a:pt x="0" y="480"/>
                    <a:pt x="57" y="766"/>
                  </a:cubicBezTo>
                  <a:cubicBezTo>
                    <a:pt x="110" y="983"/>
                    <a:pt x="400" y="1114"/>
                    <a:pt x="772" y="1114"/>
                  </a:cubicBezTo>
                  <a:cubicBezTo>
                    <a:pt x="889" y="1114"/>
                    <a:pt x="1013" y="1101"/>
                    <a:pt x="1142" y="1074"/>
                  </a:cubicBezTo>
                  <a:cubicBezTo>
                    <a:pt x="1667" y="948"/>
                    <a:pt x="2043" y="629"/>
                    <a:pt x="1986" y="343"/>
                  </a:cubicBezTo>
                  <a:cubicBezTo>
                    <a:pt x="1935" y="130"/>
                    <a:pt x="1655" y="0"/>
                    <a:pt x="1297" y="0"/>
                  </a:cubicBezTo>
                  <a:close/>
                </a:path>
              </a:pathLst>
            </a:custGeom>
            <a:solidFill>
              <a:srgbClr val="F29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1795086" y="3383228"/>
              <a:ext cx="39753" cy="21014"/>
            </a:xfrm>
            <a:custGeom>
              <a:avLst/>
              <a:gdLst/>
              <a:ahLst/>
              <a:cxnLst/>
              <a:rect l="l" t="t" r="r" b="b"/>
              <a:pathLst>
                <a:path w="1188" h="628" fill="none" extrusionOk="0">
                  <a:moveTo>
                    <a:pt x="0" y="628"/>
                  </a:moveTo>
                  <a:cubicBezTo>
                    <a:pt x="0" y="628"/>
                    <a:pt x="92" y="0"/>
                    <a:pt x="605" y="0"/>
                  </a:cubicBezTo>
                  <a:cubicBezTo>
                    <a:pt x="1119" y="0"/>
                    <a:pt x="1187" y="628"/>
                    <a:pt x="1187" y="628"/>
                  </a:cubicBezTo>
                </a:path>
              </a:pathLst>
            </a:custGeom>
            <a:noFill/>
            <a:ln w="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1785148" y="3396212"/>
              <a:ext cx="10741" cy="5387"/>
            </a:xfrm>
            <a:custGeom>
              <a:avLst/>
              <a:gdLst/>
              <a:ahLst/>
              <a:cxnLst/>
              <a:rect l="l" t="t" r="r" b="b"/>
              <a:pathLst>
                <a:path w="321" h="161" fill="none" extrusionOk="0">
                  <a:moveTo>
                    <a:pt x="320" y="160"/>
                  </a:moveTo>
                  <a:lnTo>
                    <a:pt x="1" y="0"/>
                  </a:lnTo>
                </a:path>
              </a:pathLst>
            </a:custGeom>
            <a:noFill/>
            <a:ln w="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1789364" y="3392397"/>
              <a:ext cx="6893" cy="3848"/>
            </a:xfrm>
            <a:custGeom>
              <a:avLst/>
              <a:gdLst/>
              <a:ahLst/>
              <a:cxnLst/>
              <a:rect l="l" t="t" r="r" b="b"/>
              <a:pathLst>
                <a:path w="206" h="115" fill="none" extrusionOk="0">
                  <a:moveTo>
                    <a:pt x="206" y="114"/>
                  </a:moveTo>
                  <a:lnTo>
                    <a:pt x="0" y="0"/>
                  </a:lnTo>
                </a:path>
              </a:pathLst>
            </a:custGeom>
            <a:noFill/>
            <a:ln w="2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1913847" y="3383228"/>
              <a:ext cx="39352" cy="21014"/>
            </a:xfrm>
            <a:custGeom>
              <a:avLst/>
              <a:gdLst/>
              <a:ahLst/>
              <a:cxnLst/>
              <a:rect l="l" t="t" r="r" b="b"/>
              <a:pathLst>
                <a:path w="1176" h="628" fill="none" extrusionOk="0">
                  <a:moveTo>
                    <a:pt x="1176" y="628"/>
                  </a:moveTo>
                  <a:cubicBezTo>
                    <a:pt x="1176" y="628"/>
                    <a:pt x="1096" y="0"/>
                    <a:pt x="583" y="0"/>
                  </a:cubicBezTo>
                  <a:cubicBezTo>
                    <a:pt x="58" y="0"/>
                    <a:pt x="0" y="628"/>
                    <a:pt x="0" y="628"/>
                  </a:cubicBezTo>
                </a:path>
              </a:pathLst>
            </a:custGeom>
            <a:noFill/>
            <a:ln w="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1952798" y="3396212"/>
              <a:ext cx="10340" cy="5387"/>
            </a:xfrm>
            <a:custGeom>
              <a:avLst/>
              <a:gdLst/>
              <a:ahLst/>
              <a:cxnLst/>
              <a:rect l="l" t="t" r="r" b="b"/>
              <a:pathLst>
                <a:path w="309" h="161" fill="none" extrusionOk="0">
                  <a:moveTo>
                    <a:pt x="1" y="160"/>
                  </a:moveTo>
                  <a:lnTo>
                    <a:pt x="309" y="0"/>
                  </a:lnTo>
                </a:path>
              </a:pathLst>
            </a:custGeom>
            <a:noFill/>
            <a:ln w="1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1952028" y="3392397"/>
              <a:ext cx="7295" cy="3848"/>
            </a:xfrm>
            <a:custGeom>
              <a:avLst/>
              <a:gdLst/>
              <a:ahLst/>
              <a:cxnLst/>
              <a:rect l="l" t="t" r="r" b="b"/>
              <a:pathLst>
                <a:path w="218" h="115" fill="none" extrusionOk="0">
                  <a:moveTo>
                    <a:pt x="1" y="114"/>
                  </a:moveTo>
                  <a:lnTo>
                    <a:pt x="218" y="0"/>
                  </a:lnTo>
                </a:path>
              </a:pathLst>
            </a:custGeom>
            <a:noFill/>
            <a:ln w="2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1630481" y="3160330"/>
              <a:ext cx="134854" cy="121569"/>
            </a:xfrm>
            <a:custGeom>
              <a:avLst/>
              <a:gdLst/>
              <a:ahLst/>
              <a:cxnLst/>
              <a:rect l="l" t="t" r="r" b="b"/>
              <a:pathLst>
                <a:path w="4030" h="3633" extrusionOk="0">
                  <a:moveTo>
                    <a:pt x="2019" y="1"/>
                  </a:moveTo>
                  <a:cubicBezTo>
                    <a:pt x="1528" y="1"/>
                    <a:pt x="1036" y="198"/>
                    <a:pt x="674" y="590"/>
                  </a:cubicBezTo>
                  <a:cubicBezTo>
                    <a:pt x="1" y="1332"/>
                    <a:pt x="46" y="2473"/>
                    <a:pt x="788" y="3158"/>
                  </a:cubicBezTo>
                  <a:cubicBezTo>
                    <a:pt x="1138" y="3475"/>
                    <a:pt x="1579" y="3633"/>
                    <a:pt x="2019" y="3633"/>
                  </a:cubicBezTo>
                  <a:cubicBezTo>
                    <a:pt x="2511" y="3633"/>
                    <a:pt x="3000" y="3435"/>
                    <a:pt x="3356" y="3044"/>
                  </a:cubicBezTo>
                  <a:cubicBezTo>
                    <a:pt x="4029" y="2302"/>
                    <a:pt x="3983" y="1161"/>
                    <a:pt x="3242" y="476"/>
                  </a:cubicBezTo>
                  <a:cubicBezTo>
                    <a:pt x="2897" y="158"/>
                    <a:pt x="2459" y="1"/>
                    <a:pt x="2019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1881388" y="3120275"/>
              <a:ext cx="133315" cy="121502"/>
            </a:xfrm>
            <a:custGeom>
              <a:avLst/>
              <a:gdLst/>
              <a:ahLst/>
              <a:cxnLst/>
              <a:rect l="l" t="t" r="r" b="b"/>
              <a:pathLst>
                <a:path w="3984" h="3631" extrusionOk="0">
                  <a:moveTo>
                    <a:pt x="1992" y="1"/>
                  </a:moveTo>
                  <a:cubicBezTo>
                    <a:pt x="1527" y="1"/>
                    <a:pt x="1062" y="178"/>
                    <a:pt x="708" y="532"/>
                  </a:cubicBezTo>
                  <a:cubicBezTo>
                    <a:pt x="0" y="1239"/>
                    <a:pt x="0" y="2392"/>
                    <a:pt x="708" y="3099"/>
                  </a:cubicBezTo>
                  <a:cubicBezTo>
                    <a:pt x="1062" y="3453"/>
                    <a:pt x="1527" y="3630"/>
                    <a:pt x="1992" y="3630"/>
                  </a:cubicBezTo>
                  <a:cubicBezTo>
                    <a:pt x="2457" y="3630"/>
                    <a:pt x="2922" y="3453"/>
                    <a:pt x="3276" y="3099"/>
                  </a:cubicBezTo>
                  <a:cubicBezTo>
                    <a:pt x="3983" y="2392"/>
                    <a:pt x="3983" y="1239"/>
                    <a:pt x="3276" y="532"/>
                  </a:cubicBezTo>
                  <a:cubicBezTo>
                    <a:pt x="2922" y="178"/>
                    <a:pt x="2457" y="1"/>
                    <a:pt x="1992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1668662" y="3180977"/>
              <a:ext cx="367786" cy="215365"/>
            </a:xfrm>
            <a:custGeom>
              <a:avLst/>
              <a:gdLst/>
              <a:ahLst/>
              <a:cxnLst/>
              <a:rect l="l" t="t" r="r" b="b"/>
              <a:pathLst>
                <a:path w="10991" h="6436" extrusionOk="0">
                  <a:moveTo>
                    <a:pt x="6396" y="0"/>
                  </a:moveTo>
                  <a:cubicBezTo>
                    <a:pt x="5534" y="0"/>
                    <a:pt x="4620" y="145"/>
                    <a:pt x="3755" y="487"/>
                  </a:cubicBezTo>
                  <a:cubicBezTo>
                    <a:pt x="3755" y="487"/>
                    <a:pt x="731" y="829"/>
                    <a:pt x="366" y="2438"/>
                  </a:cubicBezTo>
                  <a:cubicBezTo>
                    <a:pt x="1" y="4047"/>
                    <a:pt x="800" y="6409"/>
                    <a:pt x="800" y="6409"/>
                  </a:cubicBezTo>
                  <a:cubicBezTo>
                    <a:pt x="800" y="6409"/>
                    <a:pt x="895" y="6435"/>
                    <a:pt x="1058" y="6435"/>
                  </a:cubicBezTo>
                  <a:cubicBezTo>
                    <a:pt x="1512" y="6435"/>
                    <a:pt x="2493" y="6231"/>
                    <a:pt x="3367" y="4675"/>
                  </a:cubicBezTo>
                  <a:lnTo>
                    <a:pt x="5650" y="1879"/>
                  </a:lnTo>
                  <a:cubicBezTo>
                    <a:pt x="5650" y="1879"/>
                    <a:pt x="7759" y="4408"/>
                    <a:pt x="8518" y="4408"/>
                  </a:cubicBezTo>
                  <a:cubicBezTo>
                    <a:pt x="8580" y="4408"/>
                    <a:pt x="8632" y="4391"/>
                    <a:pt x="8674" y="4355"/>
                  </a:cubicBezTo>
                  <a:lnTo>
                    <a:pt x="8389" y="2621"/>
                  </a:lnTo>
                  <a:lnTo>
                    <a:pt x="8389" y="2621"/>
                  </a:lnTo>
                  <a:cubicBezTo>
                    <a:pt x="8389" y="2621"/>
                    <a:pt x="9222" y="4846"/>
                    <a:pt x="9450" y="4994"/>
                  </a:cubicBezTo>
                  <a:cubicBezTo>
                    <a:pt x="9653" y="5116"/>
                    <a:pt x="9982" y="5877"/>
                    <a:pt x="10381" y="5877"/>
                  </a:cubicBezTo>
                  <a:cubicBezTo>
                    <a:pt x="10431" y="5877"/>
                    <a:pt x="10482" y="5866"/>
                    <a:pt x="10534" y="5839"/>
                  </a:cubicBezTo>
                  <a:cubicBezTo>
                    <a:pt x="10991" y="5611"/>
                    <a:pt x="10888" y="2255"/>
                    <a:pt x="10044" y="1205"/>
                  </a:cubicBezTo>
                  <a:cubicBezTo>
                    <a:pt x="9490" y="524"/>
                    <a:pt x="8038" y="0"/>
                    <a:pt x="6396" y="0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1764534" y="3156348"/>
              <a:ext cx="48922" cy="42062"/>
            </a:xfrm>
            <a:custGeom>
              <a:avLst/>
              <a:gdLst/>
              <a:ahLst/>
              <a:cxnLst/>
              <a:rect l="l" t="t" r="r" b="b"/>
              <a:pathLst>
                <a:path w="1462" h="1257" extrusionOk="0">
                  <a:moveTo>
                    <a:pt x="1004" y="1"/>
                  </a:moveTo>
                  <a:cubicBezTo>
                    <a:pt x="716" y="1"/>
                    <a:pt x="765" y="1040"/>
                    <a:pt x="765" y="1040"/>
                  </a:cubicBezTo>
                  <a:cubicBezTo>
                    <a:pt x="765" y="1040"/>
                    <a:pt x="609" y="408"/>
                    <a:pt x="338" y="408"/>
                  </a:cubicBezTo>
                  <a:cubicBezTo>
                    <a:pt x="325" y="408"/>
                    <a:pt x="311" y="409"/>
                    <a:pt x="297" y="412"/>
                  </a:cubicBezTo>
                  <a:cubicBezTo>
                    <a:pt x="0" y="481"/>
                    <a:pt x="594" y="1257"/>
                    <a:pt x="594" y="1257"/>
                  </a:cubicBezTo>
                  <a:lnTo>
                    <a:pt x="936" y="1257"/>
                  </a:lnTo>
                  <a:cubicBezTo>
                    <a:pt x="1267" y="1108"/>
                    <a:pt x="1461" y="230"/>
                    <a:pt x="1084" y="24"/>
                  </a:cubicBezTo>
                  <a:cubicBezTo>
                    <a:pt x="1055" y="8"/>
                    <a:pt x="1029" y="1"/>
                    <a:pt x="1004" y="1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2151770" y="3543216"/>
              <a:ext cx="43167" cy="11110"/>
            </a:xfrm>
            <a:custGeom>
              <a:avLst/>
              <a:gdLst/>
              <a:ahLst/>
              <a:cxnLst/>
              <a:rect l="l" t="t" r="r" b="b"/>
              <a:pathLst>
                <a:path w="1290" h="332" fill="none" extrusionOk="0">
                  <a:moveTo>
                    <a:pt x="1290" y="332"/>
                  </a:moveTo>
                  <a:cubicBezTo>
                    <a:pt x="913" y="58"/>
                    <a:pt x="423" y="1"/>
                    <a:pt x="0" y="172"/>
                  </a:cubicBezTo>
                </a:path>
              </a:pathLst>
            </a:custGeom>
            <a:noFill/>
            <a:ln w="1425" cap="rnd" cmpd="sng">
              <a:solidFill>
                <a:srgbClr val="6C4820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1977226" y="3893809"/>
              <a:ext cx="44338" cy="211583"/>
            </a:xfrm>
            <a:custGeom>
              <a:avLst/>
              <a:gdLst/>
              <a:ahLst/>
              <a:cxnLst/>
              <a:rect l="l" t="t" r="r" b="b"/>
              <a:pathLst>
                <a:path w="1325" h="6323" fill="none" extrusionOk="0">
                  <a:moveTo>
                    <a:pt x="1" y="0"/>
                  </a:moveTo>
                  <a:cubicBezTo>
                    <a:pt x="1" y="0"/>
                    <a:pt x="937" y="3424"/>
                    <a:pt x="1325" y="6323"/>
                  </a:cubicBezTo>
                </a:path>
              </a:pathLst>
            </a:custGeom>
            <a:noFill/>
            <a:ln w="1700" cap="rnd" cmpd="sng">
              <a:solidFill>
                <a:srgbClr val="ED7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1946306" y="3917100"/>
              <a:ext cx="35169" cy="203954"/>
            </a:xfrm>
            <a:custGeom>
              <a:avLst/>
              <a:gdLst/>
              <a:ahLst/>
              <a:cxnLst/>
              <a:rect l="l" t="t" r="r" b="b"/>
              <a:pathLst>
                <a:path w="1051" h="6095" fill="none" extrusionOk="0">
                  <a:moveTo>
                    <a:pt x="1" y="0"/>
                  </a:moveTo>
                  <a:cubicBezTo>
                    <a:pt x="1" y="0"/>
                    <a:pt x="719" y="3652"/>
                    <a:pt x="1050" y="6095"/>
                  </a:cubicBezTo>
                </a:path>
              </a:pathLst>
            </a:custGeom>
            <a:noFill/>
            <a:ln w="1700" cap="rnd" cmpd="sng">
              <a:solidFill>
                <a:srgbClr val="ED7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1905816" y="3914054"/>
              <a:ext cx="24863" cy="218075"/>
            </a:xfrm>
            <a:custGeom>
              <a:avLst/>
              <a:gdLst/>
              <a:ahLst/>
              <a:cxnLst/>
              <a:rect l="l" t="t" r="r" b="b"/>
              <a:pathLst>
                <a:path w="743" h="6517" fill="none" extrusionOk="0">
                  <a:moveTo>
                    <a:pt x="1" y="0"/>
                  </a:moveTo>
                  <a:cubicBezTo>
                    <a:pt x="1" y="0"/>
                    <a:pt x="549" y="4120"/>
                    <a:pt x="743" y="6516"/>
                  </a:cubicBezTo>
                </a:path>
              </a:pathLst>
            </a:custGeom>
            <a:noFill/>
            <a:ln w="1700" cap="rnd" cmpd="sng">
              <a:solidFill>
                <a:srgbClr val="ED7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1858867" y="3921282"/>
              <a:ext cx="4986" cy="215800"/>
            </a:xfrm>
            <a:custGeom>
              <a:avLst/>
              <a:gdLst/>
              <a:ahLst/>
              <a:cxnLst/>
              <a:rect l="l" t="t" r="r" b="b"/>
              <a:pathLst>
                <a:path w="149" h="6449" fill="none" extrusionOk="0">
                  <a:moveTo>
                    <a:pt x="80" y="1"/>
                  </a:moveTo>
                  <a:cubicBezTo>
                    <a:pt x="80" y="1"/>
                    <a:pt x="0" y="3276"/>
                    <a:pt x="148" y="6449"/>
                  </a:cubicBezTo>
                </a:path>
              </a:pathLst>
            </a:custGeom>
            <a:noFill/>
            <a:ln w="1700" cap="rnd" cmpd="sng">
              <a:solidFill>
                <a:srgbClr val="ED7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1803485" y="3921282"/>
              <a:ext cx="8064" cy="211985"/>
            </a:xfrm>
            <a:custGeom>
              <a:avLst/>
              <a:gdLst/>
              <a:ahLst/>
              <a:cxnLst/>
              <a:rect l="l" t="t" r="r" b="b"/>
              <a:pathLst>
                <a:path w="241" h="6335" fill="none" extrusionOk="0">
                  <a:moveTo>
                    <a:pt x="240" y="1"/>
                  </a:moveTo>
                  <a:cubicBezTo>
                    <a:pt x="240" y="1"/>
                    <a:pt x="0" y="4109"/>
                    <a:pt x="35" y="6335"/>
                  </a:cubicBezTo>
                </a:path>
              </a:pathLst>
            </a:custGeom>
            <a:noFill/>
            <a:ln w="1700" cap="rnd" cmpd="sng">
              <a:solidFill>
                <a:srgbClr val="ED7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1753458" y="3912515"/>
              <a:ext cx="28276" cy="213123"/>
            </a:xfrm>
            <a:custGeom>
              <a:avLst/>
              <a:gdLst/>
              <a:ahLst/>
              <a:cxnLst/>
              <a:rect l="l" t="t" r="r" b="b"/>
              <a:pathLst>
                <a:path w="845" h="6369" fill="none" extrusionOk="0">
                  <a:moveTo>
                    <a:pt x="0" y="6368"/>
                  </a:moveTo>
                  <a:cubicBezTo>
                    <a:pt x="0" y="6368"/>
                    <a:pt x="605" y="799"/>
                    <a:pt x="845" y="0"/>
                  </a:cubicBezTo>
                </a:path>
              </a:pathLst>
            </a:custGeom>
            <a:noFill/>
            <a:ln w="1700" cap="rnd" cmpd="sng">
              <a:solidFill>
                <a:srgbClr val="ED7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1702293" y="3885778"/>
              <a:ext cx="59229" cy="227645"/>
            </a:xfrm>
            <a:custGeom>
              <a:avLst/>
              <a:gdLst/>
              <a:ahLst/>
              <a:cxnLst/>
              <a:rect l="l" t="t" r="r" b="b"/>
              <a:pathLst>
                <a:path w="1770" h="6803" fill="none" extrusionOk="0">
                  <a:moveTo>
                    <a:pt x="0" y="6802"/>
                  </a:moveTo>
                  <a:cubicBezTo>
                    <a:pt x="0" y="6802"/>
                    <a:pt x="1347" y="834"/>
                    <a:pt x="1769" y="1"/>
                  </a:cubicBezTo>
                </a:path>
              </a:pathLst>
            </a:custGeom>
            <a:noFill/>
            <a:ln w="1700" cap="rnd" cmpd="sng">
              <a:solidFill>
                <a:srgbClr val="ED7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1635434" y="3562323"/>
              <a:ext cx="430796" cy="323415"/>
            </a:xfrm>
            <a:custGeom>
              <a:avLst/>
              <a:gdLst/>
              <a:ahLst/>
              <a:cxnLst/>
              <a:rect l="l" t="t" r="r" b="b"/>
              <a:pathLst>
                <a:path w="12874" h="9665" extrusionOk="0">
                  <a:moveTo>
                    <a:pt x="9119" y="1"/>
                  </a:moveTo>
                  <a:cubicBezTo>
                    <a:pt x="9119" y="1"/>
                    <a:pt x="8245" y="736"/>
                    <a:pt x="6779" y="736"/>
                  </a:cubicBezTo>
                  <a:cubicBezTo>
                    <a:pt x="6062" y="736"/>
                    <a:pt x="5203" y="560"/>
                    <a:pt x="4235" y="35"/>
                  </a:cubicBezTo>
                  <a:cubicBezTo>
                    <a:pt x="4235" y="35"/>
                    <a:pt x="2626" y="480"/>
                    <a:pt x="2443" y="571"/>
                  </a:cubicBezTo>
                  <a:cubicBezTo>
                    <a:pt x="1918" y="834"/>
                    <a:pt x="1587" y="1370"/>
                    <a:pt x="1245" y="1792"/>
                  </a:cubicBezTo>
                  <a:cubicBezTo>
                    <a:pt x="903" y="2226"/>
                    <a:pt x="617" y="2694"/>
                    <a:pt x="366" y="3185"/>
                  </a:cubicBezTo>
                  <a:cubicBezTo>
                    <a:pt x="241" y="3436"/>
                    <a:pt x="115" y="3687"/>
                    <a:pt x="1" y="3915"/>
                  </a:cubicBezTo>
                  <a:cubicBezTo>
                    <a:pt x="115" y="4189"/>
                    <a:pt x="309" y="4417"/>
                    <a:pt x="560" y="4588"/>
                  </a:cubicBezTo>
                  <a:cubicBezTo>
                    <a:pt x="1199" y="5022"/>
                    <a:pt x="2158" y="5136"/>
                    <a:pt x="2729" y="5159"/>
                  </a:cubicBezTo>
                  <a:cubicBezTo>
                    <a:pt x="2717" y="5250"/>
                    <a:pt x="2649" y="5627"/>
                    <a:pt x="2569" y="6551"/>
                  </a:cubicBezTo>
                  <a:cubicBezTo>
                    <a:pt x="2546" y="6916"/>
                    <a:pt x="2569" y="8468"/>
                    <a:pt x="2535" y="9028"/>
                  </a:cubicBezTo>
                  <a:cubicBezTo>
                    <a:pt x="2528" y="9152"/>
                    <a:pt x="4338" y="9665"/>
                    <a:pt x="6340" y="9665"/>
                  </a:cubicBezTo>
                  <a:cubicBezTo>
                    <a:pt x="7822" y="9665"/>
                    <a:pt x="9409" y="9384"/>
                    <a:pt x="10443" y="8457"/>
                  </a:cubicBezTo>
                  <a:cubicBezTo>
                    <a:pt x="10877" y="8080"/>
                    <a:pt x="10649" y="8023"/>
                    <a:pt x="10592" y="7407"/>
                  </a:cubicBezTo>
                  <a:cubicBezTo>
                    <a:pt x="10569" y="7179"/>
                    <a:pt x="10557" y="6962"/>
                    <a:pt x="10580" y="6734"/>
                  </a:cubicBezTo>
                  <a:cubicBezTo>
                    <a:pt x="10592" y="6448"/>
                    <a:pt x="10603" y="6186"/>
                    <a:pt x="10626" y="5923"/>
                  </a:cubicBezTo>
                  <a:cubicBezTo>
                    <a:pt x="10660" y="5433"/>
                    <a:pt x="10671" y="4953"/>
                    <a:pt x="10649" y="4474"/>
                  </a:cubicBezTo>
                  <a:cubicBezTo>
                    <a:pt x="10797" y="4406"/>
                    <a:pt x="10934" y="4314"/>
                    <a:pt x="11082" y="4223"/>
                  </a:cubicBezTo>
                  <a:cubicBezTo>
                    <a:pt x="12018" y="3595"/>
                    <a:pt x="12874" y="2534"/>
                    <a:pt x="12874" y="2534"/>
                  </a:cubicBezTo>
                  <a:cubicBezTo>
                    <a:pt x="12783" y="2397"/>
                    <a:pt x="12691" y="2237"/>
                    <a:pt x="12600" y="2112"/>
                  </a:cubicBezTo>
                  <a:cubicBezTo>
                    <a:pt x="12338" y="1724"/>
                    <a:pt x="12029" y="1381"/>
                    <a:pt x="11687" y="1085"/>
                  </a:cubicBezTo>
                  <a:cubicBezTo>
                    <a:pt x="11253" y="731"/>
                    <a:pt x="10774" y="457"/>
                    <a:pt x="10261" y="263"/>
                  </a:cubicBezTo>
                  <a:cubicBezTo>
                    <a:pt x="9895" y="126"/>
                    <a:pt x="9507" y="35"/>
                    <a:pt x="9119" y="1"/>
                  </a:cubicBezTo>
                  <a:close/>
                </a:path>
              </a:pathLst>
            </a:custGeom>
            <a:solidFill>
              <a:srgbClr val="4B8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1976088" y="3637415"/>
              <a:ext cx="23725" cy="128094"/>
            </a:xfrm>
            <a:custGeom>
              <a:avLst/>
              <a:gdLst/>
              <a:ahLst/>
              <a:cxnLst/>
              <a:rect l="l" t="t" r="r" b="b"/>
              <a:pathLst>
                <a:path w="709" h="3828" extrusionOk="0">
                  <a:moveTo>
                    <a:pt x="45" y="0"/>
                  </a:moveTo>
                  <a:cubicBezTo>
                    <a:pt x="42" y="0"/>
                    <a:pt x="38" y="1"/>
                    <a:pt x="35" y="5"/>
                  </a:cubicBezTo>
                  <a:cubicBezTo>
                    <a:pt x="12" y="5"/>
                    <a:pt x="1" y="28"/>
                    <a:pt x="12" y="39"/>
                  </a:cubicBezTo>
                  <a:cubicBezTo>
                    <a:pt x="12" y="62"/>
                    <a:pt x="651" y="1876"/>
                    <a:pt x="400" y="3794"/>
                  </a:cubicBezTo>
                  <a:cubicBezTo>
                    <a:pt x="400" y="3816"/>
                    <a:pt x="412" y="3828"/>
                    <a:pt x="434" y="3828"/>
                  </a:cubicBezTo>
                  <a:cubicBezTo>
                    <a:pt x="446" y="3828"/>
                    <a:pt x="457" y="3816"/>
                    <a:pt x="469" y="3805"/>
                  </a:cubicBezTo>
                  <a:cubicBezTo>
                    <a:pt x="708" y="1876"/>
                    <a:pt x="69" y="39"/>
                    <a:pt x="69" y="16"/>
                  </a:cubicBezTo>
                  <a:cubicBezTo>
                    <a:pt x="61" y="8"/>
                    <a:pt x="53" y="0"/>
                    <a:pt x="45" y="0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1990210" y="3636879"/>
              <a:ext cx="71442" cy="65252"/>
            </a:xfrm>
            <a:custGeom>
              <a:avLst/>
              <a:gdLst/>
              <a:ahLst/>
              <a:cxnLst/>
              <a:rect l="l" t="t" r="r" b="b"/>
              <a:pathLst>
                <a:path w="2135" h="1950" extrusionOk="0">
                  <a:moveTo>
                    <a:pt x="2089" y="1"/>
                  </a:moveTo>
                  <a:cubicBezTo>
                    <a:pt x="2081" y="1"/>
                    <a:pt x="2072" y="4"/>
                    <a:pt x="2067" y="9"/>
                  </a:cubicBezTo>
                  <a:cubicBezTo>
                    <a:pt x="1485" y="899"/>
                    <a:pt x="35" y="1881"/>
                    <a:pt x="24" y="1892"/>
                  </a:cubicBezTo>
                  <a:cubicBezTo>
                    <a:pt x="12" y="1892"/>
                    <a:pt x="1" y="1915"/>
                    <a:pt x="12" y="1927"/>
                  </a:cubicBezTo>
                  <a:cubicBezTo>
                    <a:pt x="24" y="1938"/>
                    <a:pt x="35" y="1949"/>
                    <a:pt x="47" y="1949"/>
                  </a:cubicBezTo>
                  <a:cubicBezTo>
                    <a:pt x="47" y="1938"/>
                    <a:pt x="47" y="1938"/>
                    <a:pt x="58" y="1938"/>
                  </a:cubicBezTo>
                  <a:cubicBezTo>
                    <a:pt x="69" y="1927"/>
                    <a:pt x="1530" y="945"/>
                    <a:pt x="2124" y="55"/>
                  </a:cubicBezTo>
                  <a:cubicBezTo>
                    <a:pt x="2135" y="32"/>
                    <a:pt x="2124" y="21"/>
                    <a:pt x="2112" y="9"/>
                  </a:cubicBezTo>
                  <a:cubicBezTo>
                    <a:pt x="2106" y="4"/>
                    <a:pt x="2098" y="1"/>
                    <a:pt x="2089" y="1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1636203" y="3688446"/>
              <a:ext cx="91687" cy="39653"/>
            </a:xfrm>
            <a:custGeom>
              <a:avLst/>
              <a:gdLst/>
              <a:ahLst/>
              <a:cxnLst/>
              <a:rect l="l" t="t" r="r" b="b"/>
              <a:pathLst>
                <a:path w="2740" h="1185" extrusionOk="0">
                  <a:moveTo>
                    <a:pt x="35" y="0"/>
                  </a:moveTo>
                  <a:cubicBezTo>
                    <a:pt x="26" y="0"/>
                    <a:pt x="18" y="3"/>
                    <a:pt x="12" y="9"/>
                  </a:cubicBezTo>
                  <a:cubicBezTo>
                    <a:pt x="1" y="20"/>
                    <a:pt x="1" y="32"/>
                    <a:pt x="12" y="43"/>
                  </a:cubicBezTo>
                  <a:cubicBezTo>
                    <a:pt x="24" y="55"/>
                    <a:pt x="971" y="1070"/>
                    <a:pt x="2706" y="1184"/>
                  </a:cubicBezTo>
                  <a:cubicBezTo>
                    <a:pt x="2728" y="1184"/>
                    <a:pt x="2740" y="1162"/>
                    <a:pt x="2740" y="1150"/>
                  </a:cubicBezTo>
                  <a:cubicBezTo>
                    <a:pt x="2740" y="1127"/>
                    <a:pt x="2728" y="1116"/>
                    <a:pt x="2706" y="1116"/>
                  </a:cubicBezTo>
                  <a:cubicBezTo>
                    <a:pt x="1005" y="1013"/>
                    <a:pt x="69" y="20"/>
                    <a:pt x="58" y="9"/>
                  </a:cubicBezTo>
                  <a:cubicBezTo>
                    <a:pt x="52" y="3"/>
                    <a:pt x="44" y="0"/>
                    <a:pt x="35" y="0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1721768" y="3674592"/>
              <a:ext cx="11846" cy="94097"/>
            </a:xfrm>
            <a:custGeom>
              <a:avLst/>
              <a:gdLst/>
              <a:ahLst/>
              <a:cxnLst/>
              <a:rect l="l" t="t" r="r" b="b"/>
              <a:pathLst>
                <a:path w="354" h="2812" extrusionOk="0">
                  <a:moveTo>
                    <a:pt x="320" y="1"/>
                  </a:moveTo>
                  <a:cubicBezTo>
                    <a:pt x="308" y="1"/>
                    <a:pt x="285" y="12"/>
                    <a:pt x="285" y="24"/>
                  </a:cubicBezTo>
                  <a:cubicBezTo>
                    <a:pt x="194" y="754"/>
                    <a:pt x="0" y="2762"/>
                    <a:pt x="0" y="2785"/>
                  </a:cubicBezTo>
                  <a:cubicBezTo>
                    <a:pt x="0" y="2797"/>
                    <a:pt x="12" y="2808"/>
                    <a:pt x="34" y="2808"/>
                  </a:cubicBezTo>
                  <a:cubicBezTo>
                    <a:pt x="37" y="2810"/>
                    <a:pt x="39" y="2811"/>
                    <a:pt x="41" y="2811"/>
                  </a:cubicBezTo>
                  <a:cubicBezTo>
                    <a:pt x="50" y="2811"/>
                    <a:pt x="57" y="2795"/>
                    <a:pt x="57" y="2785"/>
                  </a:cubicBezTo>
                  <a:cubicBezTo>
                    <a:pt x="57" y="2762"/>
                    <a:pt x="251" y="765"/>
                    <a:pt x="343" y="35"/>
                  </a:cubicBezTo>
                  <a:cubicBezTo>
                    <a:pt x="354" y="12"/>
                    <a:pt x="343" y="1"/>
                    <a:pt x="320" y="1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1861142" y="3762533"/>
              <a:ext cx="89780" cy="57991"/>
            </a:xfrm>
            <a:custGeom>
              <a:avLst/>
              <a:gdLst/>
              <a:ahLst/>
              <a:cxnLst/>
              <a:rect l="l" t="t" r="r" b="b"/>
              <a:pathLst>
                <a:path w="2683" h="1733" extrusionOk="0">
                  <a:moveTo>
                    <a:pt x="2648" y="0"/>
                  </a:moveTo>
                  <a:cubicBezTo>
                    <a:pt x="2640" y="0"/>
                    <a:pt x="2631" y="3"/>
                    <a:pt x="2625" y="9"/>
                  </a:cubicBezTo>
                  <a:cubicBezTo>
                    <a:pt x="1598" y="1253"/>
                    <a:pt x="46" y="1675"/>
                    <a:pt x="35" y="1675"/>
                  </a:cubicBezTo>
                  <a:cubicBezTo>
                    <a:pt x="12" y="1675"/>
                    <a:pt x="1" y="1687"/>
                    <a:pt x="12" y="1709"/>
                  </a:cubicBezTo>
                  <a:cubicBezTo>
                    <a:pt x="12" y="1721"/>
                    <a:pt x="23" y="1732"/>
                    <a:pt x="46" y="1732"/>
                  </a:cubicBezTo>
                  <a:cubicBezTo>
                    <a:pt x="58" y="1732"/>
                    <a:pt x="1633" y="1321"/>
                    <a:pt x="2671" y="43"/>
                  </a:cubicBezTo>
                  <a:cubicBezTo>
                    <a:pt x="2682" y="32"/>
                    <a:pt x="2682" y="20"/>
                    <a:pt x="2671" y="9"/>
                  </a:cubicBezTo>
                  <a:cubicBezTo>
                    <a:pt x="2665" y="3"/>
                    <a:pt x="2657" y="0"/>
                    <a:pt x="2648" y="0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1930645" y="3773509"/>
              <a:ext cx="41293" cy="55012"/>
            </a:xfrm>
            <a:custGeom>
              <a:avLst/>
              <a:gdLst/>
              <a:ahLst/>
              <a:cxnLst/>
              <a:rect l="l" t="t" r="r" b="b"/>
              <a:pathLst>
                <a:path w="1234" h="1644" extrusionOk="0">
                  <a:moveTo>
                    <a:pt x="1199" y="0"/>
                  </a:moveTo>
                  <a:cubicBezTo>
                    <a:pt x="1187" y="0"/>
                    <a:pt x="1176" y="0"/>
                    <a:pt x="1165" y="23"/>
                  </a:cubicBezTo>
                  <a:cubicBezTo>
                    <a:pt x="902" y="799"/>
                    <a:pt x="23" y="1587"/>
                    <a:pt x="12" y="1587"/>
                  </a:cubicBezTo>
                  <a:cubicBezTo>
                    <a:pt x="1" y="1598"/>
                    <a:pt x="1" y="1621"/>
                    <a:pt x="12" y="1632"/>
                  </a:cubicBezTo>
                  <a:cubicBezTo>
                    <a:pt x="23" y="1644"/>
                    <a:pt x="35" y="1644"/>
                    <a:pt x="46" y="1644"/>
                  </a:cubicBezTo>
                  <a:cubicBezTo>
                    <a:pt x="46" y="1644"/>
                    <a:pt x="46" y="1644"/>
                    <a:pt x="58" y="1632"/>
                  </a:cubicBezTo>
                  <a:cubicBezTo>
                    <a:pt x="58" y="1632"/>
                    <a:pt x="959" y="834"/>
                    <a:pt x="1222" y="46"/>
                  </a:cubicBezTo>
                  <a:cubicBezTo>
                    <a:pt x="1233" y="23"/>
                    <a:pt x="1222" y="12"/>
                    <a:pt x="1199" y="0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1685963" y="3330591"/>
              <a:ext cx="39653" cy="43635"/>
            </a:xfrm>
            <a:custGeom>
              <a:avLst/>
              <a:gdLst/>
              <a:ahLst/>
              <a:cxnLst/>
              <a:rect l="l" t="t" r="r" b="b"/>
              <a:pathLst>
                <a:path w="1185" h="1304" extrusionOk="0">
                  <a:moveTo>
                    <a:pt x="266" y="265"/>
                  </a:moveTo>
                  <a:cubicBezTo>
                    <a:pt x="299" y="265"/>
                    <a:pt x="345" y="289"/>
                    <a:pt x="408" y="352"/>
                  </a:cubicBezTo>
                  <a:cubicBezTo>
                    <a:pt x="545" y="478"/>
                    <a:pt x="888" y="946"/>
                    <a:pt x="625" y="1037"/>
                  </a:cubicBezTo>
                  <a:cubicBezTo>
                    <a:pt x="607" y="1043"/>
                    <a:pt x="589" y="1046"/>
                    <a:pt x="572" y="1046"/>
                  </a:cubicBezTo>
                  <a:cubicBezTo>
                    <a:pt x="323" y="1046"/>
                    <a:pt x="203" y="466"/>
                    <a:pt x="203" y="466"/>
                  </a:cubicBezTo>
                  <a:cubicBezTo>
                    <a:pt x="187" y="387"/>
                    <a:pt x="193" y="265"/>
                    <a:pt x="266" y="265"/>
                  </a:cubicBezTo>
                  <a:close/>
                  <a:moveTo>
                    <a:pt x="134" y="1"/>
                  </a:moveTo>
                  <a:cubicBezTo>
                    <a:pt x="7" y="1"/>
                    <a:pt x="0" y="203"/>
                    <a:pt x="32" y="329"/>
                  </a:cubicBezTo>
                  <a:cubicBezTo>
                    <a:pt x="32" y="329"/>
                    <a:pt x="221" y="1304"/>
                    <a:pt x="645" y="1304"/>
                  </a:cubicBezTo>
                  <a:cubicBezTo>
                    <a:pt x="675" y="1304"/>
                    <a:pt x="706" y="1299"/>
                    <a:pt x="739" y="1288"/>
                  </a:cubicBezTo>
                  <a:cubicBezTo>
                    <a:pt x="1184" y="1151"/>
                    <a:pt x="602" y="341"/>
                    <a:pt x="385" y="147"/>
                  </a:cubicBezTo>
                  <a:cubicBezTo>
                    <a:pt x="273" y="41"/>
                    <a:pt x="191" y="1"/>
                    <a:pt x="134" y="1"/>
                  </a:cubicBezTo>
                  <a:close/>
                </a:path>
              </a:pathLst>
            </a:custGeom>
            <a:solidFill>
              <a:srgbClr val="ED7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1702996" y="3312487"/>
              <a:ext cx="48956" cy="38080"/>
            </a:xfrm>
            <a:custGeom>
              <a:avLst/>
              <a:gdLst/>
              <a:ahLst/>
              <a:cxnLst/>
              <a:rect l="l" t="t" r="r" b="b"/>
              <a:pathLst>
                <a:path w="1463" h="1138" extrusionOk="0">
                  <a:moveTo>
                    <a:pt x="354" y="220"/>
                  </a:moveTo>
                  <a:cubicBezTo>
                    <a:pt x="386" y="220"/>
                    <a:pt x="431" y="233"/>
                    <a:pt x="493" y="265"/>
                  </a:cubicBezTo>
                  <a:cubicBezTo>
                    <a:pt x="652" y="345"/>
                    <a:pt x="1120" y="711"/>
                    <a:pt x="892" y="859"/>
                  </a:cubicBezTo>
                  <a:cubicBezTo>
                    <a:pt x="860" y="880"/>
                    <a:pt x="828" y="890"/>
                    <a:pt x="795" y="890"/>
                  </a:cubicBezTo>
                  <a:cubicBezTo>
                    <a:pt x="566" y="890"/>
                    <a:pt x="321" y="437"/>
                    <a:pt x="321" y="437"/>
                  </a:cubicBezTo>
                  <a:cubicBezTo>
                    <a:pt x="287" y="358"/>
                    <a:pt x="252" y="220"/>
                    <a:pt x="354" y="220"/>
                  </a:cubicBezTo>
                  <a:close/>
                  <a:moveTo>
                    <a:pt x="179" y="0"/>
                  </a:moveTo>
                  <a:cubicBezTo>
                    <a:pt x="1" y="0"/>
                    <a:pt x="57" y="225"/>
                    <a:pt x="127" y="357"/>
                  </a:cubicBezTo>
                  <a:cubicBezTo>
                    <a:pt x="127" y="357"/>
                    <a:pt x="531" y="1138"/>
                    <a:pt x="923" y="1138"/>
                  </a:cubicBezTo>
                  <a:cubicBezTo>
                    <a:pt x="978" y="1138"/>
                    <a:pt x="1033" y="1122"/>
                    <a:pt x="1086" y="1087"/>
                  </a:cubicBezTo>
                  <a:cubicBezTo>
                    <a:pt x="1463" y="813"/>
                    <a:pt x="675" y="208"/>
                    <a:pt x="413" y="71"/>
                  </a:cubicBezTo>
                  <a:cubicBezTo>
                    <a:pt x="309" y="21"/>
                    <a:pt x="233" y="0"/>
                    <a:pt x="179" y="0"/>
                  </a:cubicBezTo>
                  <a:close/>
                </a:path>
              </a:pathLst>
            </a:custGeom>
            <a:solidFill>
              <a:srgbClr val="ED7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ângulo 1"/>
          <p:cNvSpPr/>
          <p:nvPr/>
        </p:nvSpPr>
        <p:spPr>
          <a:xfrm>
            <a:off x="4187537" y="4699460"/>
            <a:ext cx="5268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https://youtu.be/c_8pQ0534tY?list=RDQMmNhWWN9Cn1g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 txBox="1">
            <a:spLocks noGrp="1"/>
          </p:cNvSpPr>
          <p:nvPr>
            <p:ph type="ctrTitle"/>
          </p:nvPr>
        </p:nvSpPr>
        <p:spPr>
          <a:xfrm>
            <a:off x="722400" y="295719"/>
            <a:ext cx="7699200" cy="9417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 oral: aquilo que é dito em voz alta</a:t>
            </a:r>
            <a:endParaRPr sz="2800" dirty="0"/>
          </a:p>
        </p:txBody>
      </p:sp>
      <p:sp>
        <p:nvSpPr>
          <p:cNvPr id="585" name="Google Shape;585;p47"/>
          <p:cNvSpPr txBox="1">
            <a:spLocks noGrp="1"/>
          </p:cNvSpPr>
          <p:nvPr>
            <p:ph type="subTitle" idx="1"/>
          </p:nvPr>
        </p:nvSpPr>
        <p:spPr>
          <a:xfrm>
            <a:off x="1215859" y="1647550"/>
            <a:ext cx="3829477" cy="3302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pt-BR" dirty="0" smtClean="0"/>
              <a:t>A voz: uma produção do aparelho fonador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Oralidade = linguagem falada;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Aparelho fonador;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Fonética descritiva: produção e características físicas dos sons;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Fonética da percepção: recepção dos sons (psicolinguística);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err="1" smtClean="0"/>
              <a:t>Fonoestilística</a:t>
            </a:r>
            <a:r>
              <a:rPr lang="pt-BR" dirty="0" smtClean="0"/>
              <a:t>: variabilidade fônica (sociolinguística).</a:t>
            </a:r>
            <a:endParaRPr dirty="0"/>
          </a:p>
        </p:txBody>
      </p:sp>
      <p:grpSp>
        <p:nvGrpSpPr>
          <p:cNvPr id="586" name="Google Shape;586;p47"/>
          <p:cNvGrpSpPr/>
          <p:nvPr/>
        </p:nvGrpSpPr>
        <p:grpSpPr>
          <a:xfrm>
            <a:off x="35155" y="965398"/>
            <a:ext cx="857507" cy="2154962"/>
            <a:chOff x="978388" y="2453607"/>
            <a:chExt cx="857507" cy="2154962"/>
          </a:xfrm>
        </p:grpSpPr>
        <p:sp>
          <p:nvSpPr>
            <p:cNvPr id="587" name="Google Shape;587;p47"/>
            <p:cNvSpPr/>
            <p:nvPr/>
          </p:nvSpPr>
          <p:spPr>
            <a:xfrm>
              <a:off x="1218790" y="4469422"/>
              <a:ext cx="608879" cy="139147"/>
            </a:xfrm>
            <a:custGeom>
              <a:avLst/>
              <a:gdLst/>
              <a:ahLst/>
              <a:cxnLst/>
              <a:rect l="l" t="t" r="r" b="b"/>
              <a:pathLst>
                <a:path w="19481" h="4452" extrusionOk="0">
                  <a:moveTo>
                    <a:pt x="9735" y="1"/>
                  </a:moveTo>
                  <a:cubicBezTo>
                    <a:pt x="4360" y="1"/>
                    <a:pt x="0" y="1005"/>
                    <a:pt x="0" y="2226"/>
                  </a:cubicBezTo>
                  <a:cubicBezTo>
                    <a:pt x="0" y="3447"/>
                    <a:pt x="4360" y="4451"/>
                    <a:pt x="9735" y="4451"/>
                  </a:cubicBezTo>
                  <a:cubicBezTo>
                    <a:pt x="15121" y="4451"/>
                    <a:pt x="19481" y="3447"/>
                    <a:pt x="19481" y="2226"/>
                  </a:cubicBezTo>
                  <a:cubicBezTo>
                    <a:pt x="19481" y="1005"/>
                    <a:pt x="15121" y="1"/>
                    <a:pt x="9735" y="1"/>
                  </a:cubicBezTo>
                  <a:close/>
                </a:path>
              </a:pathLst>
            </a:custGeom>
            <a:solidFill>
              <a:srgbClr val="C9C9C9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1533376" y="4023557"/>
              <a:ext cx="203720" cy="523959"/>
            </a:xfrm>
            <a:custGeom>
              <a:avLst/>
              <a:gdLst/>
              <a:ahLst/>
              <a:cxnLst/>
              <a:rect l="l" t="t" r="r" b="b"/>
              <a:pathLst>
                <a:path w="6518" h="16764" extrusionOk="0">
                  <a:moveTo>
                    <a:pt x="4817" y="0"/>
                  </a:moveTo>
                  <a:lnTo>
                    <a:pt x="1" y="685"/>
                  </a:lnTo>
                  <a:lnTo>
                    <a:pt x="1427" y="15338"/>
                  </a:lnTo>
                  <a:cubicBezTo>
                    <a:pt x="1041" y="16513"/>
                    <a:pt x="1711" y="16738"/>
                    <a:pt x="2283" y="16738"/>
                  </a:cubicBezTo>
                  <a:cubicBezTo>
                    <a:pt x="2639" y="16738"/>
                    <a:pt x="2957" y="16651"/>
                    <a:pt x="2957" y="16651"/>
                  </a:cubicBezTo>
                  <a:cubicBezTo>
                    <a:pt x="2957" y="16651"/>
                    <a:pt x="4059" y="16764"/>
                    <a:pt x="5037" y="16764"/>
                  </a:cubicBezTo>
                  <a:cubicBezTo>
                    <a:pt x="5817" y="16764"/>
                    <a:pt x="6517" y="16692"/>
                    <a:pt x="6517" y="16434"/>
                  </a:cubicBezTo>
                  <a:cubicBezTo>
                    <a:pt x="6517" y="15852"/>
                    <a:pt x="3402" y="14802"/>
                    <a:pt x="3402" y="14802"/>
                  </a:cubicBezTo>
                  <a:cubicBezTo>
                    <a:pt x="3904" y="10853"/>
                    <a:pt x="4817" y="1"/>
                    <a:pt x="4817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7"/>
            <p:cNvSpPr/>
            <p:nvPr/>
          </p:nvSpPr>
          <p:spPr>
            <a:xfrm>
              <a:off x="1570851" y="4495458"/>
              <a:ext cx="129865" cy="53821"/>
            </a:xfrm>
            <a:custGeom>
              <a:avLst/>
              <a:gdLst/>
              <a:ahLst/>
              <a:cxnLst/>
              <a:rect l="l" t="t" r="r" b="b"/>
              <a:pathLst>
                <a:path w="4155" h="1722" extrusionOk="0">
                  <a:moveTo>
                    <a:pt x="2865" y="1"/>
                  </a:moveTo>
                  <a:cubicBezTo>
                    <a:pt x="2865" y="1"/>
                    <a:pt x="2141" y="382"/>
                    <a:pt x="1280" y="382"/>
                  </a:cubicBezTo>
                  <a:cubicBezTo>
                    <a:pt x="913" y="382"/>
                    <a:pt x="520" y="313"/>
                    <a:pt x="148" y="115"/>
                  </a:cubicBezTo>
                  <a:cubicBezTo>
                    <a:pt x="46" y="469"/>
                    <a:pt x="0" y="834"/>
                    <a:pt x="12" y="1199"/>
                  </a:cubicBezTo>
                  <a:cubicBezTo>
                    <a:pt x="12" y="1199"/>
                    <a:pt x="100" y="1721"/>
                    <a:pt x="1898" y="1721"/>
                  </a:cubicBezTo>
                  <a:cubicBezTo>
                    <a:pt x="2142" y="1721"/>
                    <a:pt x="2417" y="1711"/>
                    <a:pt x="2728" y="1690"/>
                  </a:cubicBezTo>
                  <a:cubicBezTo>
                    <a:pt x="3253" y="1655"/>
                    <a:pt x="3686" y="1621"/>
                    <a:pt x="4017" y="1576"/>
                  </a:cubicBezTo>
                  <a:cubicBezTo>
                    <a:pt x="3937" y="1199"/>
                    <a:pt x="3983" y="800"/>
                    <a:pt x="4154" y="446"/>
                  </a:cubicBezTo>
                  <a:cubicBezTo>
                    <a:pt x="3732" y="263"/>
                    <a:pt x="3310" y="115"/>
                    <a:pt x="2865" y="1"/>
                  </a:cubicBezTo>
                  <a:close/>
                </a:path>
              </a:pathLst>
            </a:custGeom>
            <a:solidFill>
              <a:srgbClr val="536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7"/>
            <p:cNvSpPr/>
            <p:nvPr/>
          </p:nvSpPr>
          <p:spPr>
            <a:xfrm>
              <a:off x="1572977" y="4530777"/>
              <a:ext cx="169465" cy="20722"/>
            </a:xfrm>
            <a:custGeom>
              <a:avLst/>
              <a:gdLst/>
              <a:ahLst/>
              <a:cxnLst/>
              <a:rect l="l" t="t" r="r" b="b"/>
              <a:pathLst>
                <a:path w="5422" h="66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37"/>
                    <a:pt x="23" y="263"/>
                    <a:pt x="58" y="400"/>
                  </a:cubicBezTo>
                  <a:cubicBezTo>
                    <a:pt x="58" y="400"/>
                    <a:pt x="799" y="662"/>
                    <a:pt x="2842" y="662"/>
                  </a:cubicBezTo>
                  <a:cubicBezTo>
                    <a:pt x="5125" y="662"/>
                    <a:pt x="5410" y="377"/>
                    <a:pt x="5410" y="377"/>
                  </a:cubicBezTo>
                  <a:cubicBezTo>
                    <a:pt x="5421" y="286"/>
                    <a:pt x="5410" y="194"/>
                    <a:pt x="5376" y="103"/>
                  </a:cubicBezTo>
                  <a:cubicBezTo>
                    <a:pt x="4572" y="263"/>
                    <a:pt x="3758" y="341"/>
                    <a:pt x="2945" y="341"/>
                  </a:cubicBezTo>
                  <a:cubicBezTo>
                    <a:pt x="1958" y="341"/>
                    <a:pt x="971" y="2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7"/>
            <p:cNvSpPr/>
            <p:nvPr/>
          </p:nvSpPr>
          <p:spPr>
            <a:xfrm>
              <a:off x="1673213" y="4500459"/>
              <a:ext cx="12158" cy="24285"/>
            </a:xfrm>
            <a:custGeom>
              <a:avLst/>
              <a:gdLst/>
              <a:ahLst/>
              <a:cxnLst/>
              <a:rect l="l" t="t" r="r" b="b"/>
              <a:pathLst>
                <a:path w="389" h="777" fill="none" extrusionOk="0">
                  <a:moveTo>
                    <a:pt x="388" y="0"/>
                  </a:moveTo>
                  <a:cubicBezTo>
                    <a:pt x="137" y="172"/>
                    <a:pt x="0" y="468"/>
                    <a:pt x="35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7"/>
            <p:cNvSpPr/>
            <p:nvPr/>
          </p:nvSpPr>
          <p:spPr>
            <a:xfrm>
              <a:off x="1660023" y="4495458"/>
              <a:ext cx="11064" cy="24660"/>
            </a:xfrm>
            <a:custGeom>
              <a:avLst/>
              <a:gdLst/>
              <a:ahLst/>
              <a:cxnLst/>
              <a:rect l="l" t="t" r="r" b="b"/>
              <a:pathLst>
                <a:path w="354" h="789" fill="none" extrusionOk="0">
                  <a:moveTo>
                    <a:pt x="354" y="1"/>
                  </a:moveTo>
                  <a:cubicBezTo>
                    <a:pt x="354" y="1"/>
                    <a:pt x="0" y="218"/>
                    <a:pt x="0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7"/>
            <p:cNvSpPr/>
            <p:nvPr/>
          </p:nvSpPr>
          <p:spPr>
            <a:xfrm>
              <a:off x="1656804" y="4480111"/>
              <a:ext cx="17878" cy="21097"/>
            </a:xfrm>
            <a:custGeom>
              <a:avLst/>
              <a:gdLst/>
              <a:ahLst/>
              <a:cxnLst/>
              <a:rect l="l" t="t" r="r" b="b"/>
              <a:pathLst>
                <a:path w="572" h="675" fill="none" extrusionOk="0">
                  <a:moveTo>
                    <a:pt x="286" y="674"/>
                  </a:moveTo>
                  <a:cubicBezTo>
                    <a:pt x="286" y="674"/>
                    <a:pt x="571" y="12"/>
                    <a:pt x="286" y="1"/>
                  </a:cubicBezTo>
                  <a:cubicBezTo>
                    <a:pt x="0" y="1"/>
                    <a:pt x="286" y="674"/>
                    <a:pt x="286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7"/>
            <p:cNvSpPr/>
            <p:nvPr/>
          </p:nvSpPr>
          <p:spPr>
            <a:xfrm>
              <a:off x="1642520" y="4484050"/>
              <a:ext cx="23222" cy="17159"/>
            </a:xfrm>
            <a:custGeom>
              <a:avLst/>
              <a:gdLst/>
              <a:ahLst/>
              <a:cxnLst/>
              <a:rect l="l" t="t" r="r" b="b"/>
              <a:pathLst>
                <a:path w="743" h="549" fill="none" extrusionOk="0">
                  <a:moveTo>
                    <a:pt x="743" y="548"/>
                  </a:moveTo>
                  <a:cubicBezTo>
                    <a:pt x="743" y="548"/>
                    <a:pt x="275" y="0"/>
                    <a:pt x="138" y="252"/>
                  </a:cubicBezTo>
                  <a:cubicBezTo>
                    <a:pt x="1" y="503"/>
                    <a:pt x="743" y="548"/>
                    <a:pt x="743" y="548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7"/>
            <p:cNvSpPr/>
            <p:nvPr/>
          </p:nvSpPr>
          <p:spPr>
            <a:xfrm>
              <a:off x="1533032" y="4023557"/>
              <a:ext cx="150555" cy="304986"/>
            </a:xfrm>
            <a:custGeom>
              <a:avLst/>
              <a:gdLst/>
              <a:ahLst/>
              <a:cxnLst/>
              <a:rect l="l" t="t" r="r" b="b"/>
              <a:pathLst>
                <a:path w="4817" h="9758" extrusionOk="0">
                  <a:moveTo>
                    <a:pt x="4816" y="0"/>
                  </a:moveTo>
                  <a:lnTo>
                    <a:pt x="0" y="685"/>
                  </a:lnTo>
                  <a:lnTo>
                    <a:pt x="891" y="9724"/>
                  </a:lnTo>
                  <a:cubicBezTo>
                    <a:pt x="1906" y="9724"/>
                    <a:pt x="2922" y="9724"/>
                    <a:pt x="3949" y="9758"/>
                  </a:cubicBezTo>
                  <a:cubicBezTo>
                    <a:pt x="4383" y="5239"/>
                    <a:pt x="4816" y="1"/>
                    <a:pt x="4816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7"/>
            <p:cNvSpPr/>
            <p:nvPr/>
          </p:nvSpPr>
          <p:spPr>
            <a:xfrm>
              <a:off x="1393195" y="3958732"/>
              <a:ext cx="123676" cy="368028"/>
            </a:xfrm>
            <a:custGeom>
              <a:avLst/>
              <a:gdLst/>
              <a:ahLst/>
              <a:cxnLst/>
              <a:rect l="l" t="t" r="r" b="b"/>
              <a:pathLst>
                <a:path w="3957" h="11775" extrusionOk="0">
                  <a:moveTo>
                    <a:pt x="3681" y="1"/>
                  </a:moveTo>
                  <a:cubicBezTo>
                    <a:pt x="2792" y="1"/>
                    <a:pt x="1" y="2074"/>
                    <a:pt x="1" y="2074"/>
                  </a:cubicBezTo>
                  <a:cubicBezTo>
                    <a:pt x="1" y="2074"/>
                    <a:pt x="92" y="7141"/>
                    <a:pt x="514" y="11615"/>
                  </a:cubicBezTo>
                  <a:cubicBezTo>
                    <a:pt x="1473" y="11706"/>
                    <a:pt x="2420" y="11752"/>
                    <a:pt x="3379" y="11775"/>
                  </a:cubicBezTo>
                  <a:cubicBezTo>
                    <a:pt x="3561" y="8465"/>
                    <a:pt x="3790" y="4186"/>
                    <a:pt x="3949" y="271"/>
                  </a:cubicBezTo>
                  <a:cubicBezTo>
                    <a:pt x="3957" y="80"/>
                    <a:pt x="3856" y="1"/>
                    <a:pt x="3681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7"/>
            <p:cNvSpPr/>
            <p:nvPr/>
          </p:nvSpPr>
          <p:spPr>
            <a:xfrm>
              <a:off x="1326496" y="4507241"/>
              <a:ext cx="45695" cy="35349"/>
            </a:xfrm>
            <a:custGeom>
              <a:avLst/>
              <a:gdLst/>
              <a:ahLst/>
              <a:cxnLst/>
              <a:rect l="l" t="t" r="r" b="b"/>
              <a:pathLst>
                <a:path w="1462" h="1131" extrusionOk="0">
                  <a:moveTo>
                    <a:pt x="1245" y="0"/>
                  </a:moveTo>
                  <a:cubicBezTo>
                    <a:pt x="286" y="434"/>
                    <a:pt x="1" y="845"/>
                    <a:pt x="1" y="845"/>
                  </a:cubicBezTo>
                  <a:cubicBezTo>
                    <a:pt x="1" y="845"/>
                    <a:pt x="46" y="982"/>
                    <a:pt x="1370" y="1130"/>
                  </a:cubicBezTo>
                  <a:cubicBezTo>
                    <a:pt x="1462" y="753"/>
                    <a:pt x="1416" y="354"/>
                    <a:pt x="1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7"/>
            <p:cNvSpPr/>
            <p:nvPr/>
          </p:nvSpPr>
          <p:spPr>
            <a:xfrm>
              <a:off x="1365378" y="4493333"/>
              <a:ext cx="129521" cy="53790"/>
            </a:xfrm>
            <a:custGeom>
              <a:avLst/>
              <a:gdLst/>
              <a:ahLst/>
              <a:cxnLst/>
              <a:rect l="l" t="t" r="r" b="b"/>
              <a:pathLst>
                <a:path w="4144" h="1721" extrusionOk="0">
                  <a:moveTo>
                    <a:pt x="1279" y="0"/>
                  </a:moveTo>
                  <a:cubicBezTo>
                    <a:pt x="834" y="114"/>
                    <a:pt x="412" y="263"/>
                    <a:pt x="1" y="445"/>
                  </a:cubicBezTo>
                  <a:cubicBezTo>
                    <a:pt x="160" y="799"/>
                    <a:pt x="206" y="1198"/>
                    <a:pt x="126" y="1575"/>
                  </a:cubicBezTo>
                  <a:cubicBezTo>
                    <a:pt x="469" y="1609"/>
                    <a:pt x="891" y="1655"/>
                    <a:pt x="1427" y="1689"/>
                  </a:cubicBezTo>
                  <a:cubicBezTo>
                    <a:pt x="1738" y="1711"/>
                    <a:pt x="2013" y="1721"/>
                    <a:pt x="2256" y="1721"/>
                  </a:cubicBezTo>
                  <a:cubicBezTo>
                    <a:pt x="4052" y="1721"/>
                    <a:pt x="4132" y="1198"/>
                    <a:pt x="4132" y="1198"/>
                  </a:cubicBezTo>
                  <a:cubicBezTo>
                    <a:pt x="4143" y="833"/>
                    <a:pt x="4098" y="468"/>
                    <a:pt x="4006" y="114"/>
                  </a:cubicBezTo>
                  <a:cubicBezTo>
                    <a:pt x="3634" y="312"/>
                    <a:pt x="3241" y="382"/>
                    <a:pt x="2872" y="382"/>
                  </a:cubicBezTo>
                  <a:cubicBezTo>
                    <a:pt x="2008" y="38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536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7"/>
            <p:cNvSpPr/>
            <p:nvPr/>
          </p:nvSpPr>
          <p:spPr>
            <a:xfrm>
              <a:off x="1325090" y="4530777"/>
              <a:ext cx="169433" cy="20722"/>
            </a:xfrm>
            <a:custGeom>
              <a:avLst/>
              <a:gdLst/>
              <a:ahLst/>
              <a:cxnLst/>
              <a:rect l="l" t="t" r="r" b="b"/>
              <a:pathLst>
                <a:path w="5421" h="663" extrusionOk="0">
                  <a:moveTo>
                    <a:pt x="5421" y="0"/>
                  </a:moveTo>
                  <a:lnTo>
                    <a:pt x="5421" y="0"/>
                  </a:lnTo>
                  <a:cubicBezTo>
                    <a:pt x="4457" y="226"/>
                    <a:pt x="3469" y="341"/>
                    <a:pt x="2480" y="341"/>
                  </a:cubicBezTo>
                  <a:cubicBezTo>
                    <a:pt x="1665" y="341"/>
                    <a:pt x="850" y="263"/>
                    <a:pt x="46" y="103"/>
                  </a:cubicBezTo>
                  <a:cubicBezTo>
                    <a:pt x="12" y="194"/>
                    <a:pt x="0" y="286"/>
                    <a:pt x="12" y="377"/>
                  </a:cubicBezTo>
                  <a:cubicBezTo>
                    <a:pt x="12" y="377"/>
                    <a:pt x="297" y="662"/>
                    <a:pt x="2579" y="662"/>
                  </a:cubicBezTo>
                  <a:cubicBezTo>
                    <a:pt x="4622" y="662"/>
                    <a:pt x="5375" y="400"/>
                    <a:pt x="5375" y="400"/>
                  </a:cubicBezTo>
                  <a:cubicBezTo>
                    <a:pt x="5398" y="263"/>
                    <a:pt x="5409" y="137"/>
                    <a:pt x="5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7"/>
            <p:cNvSpPr/>
            <p:nvPr/>
          </p:nvSpPr>
          <p:spPr>
            <a:xfrm>
              <a:off x="1382162" y="4500459"/>
              <a:ext cx="12502" cy="24285"/>
            </a:xfrm>
            <a:custGeom>
              <a:avLst/>
              <a:gdLst/>
              <a:ahLst/>
              <a:cxnLst/>
              <a:rect l="l" t="t" r="r" b="b"/>
              <a:pathLst>
                <a:path w="400" h="777" fill="none" extrusionOk="0">
                  <a:moveTo>
                    <a:pt x="0" y="0"/>
                  </a:moveTo>
                  <a:cubicBezTo>
                    <a:pt x="263" y="172"/>
                    <a:pt x="399" y="468"/>
                    <a:pt x="365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7"/>
            <p:cNvSpPr/>
            <p:nvPr/>
          </p:nvSpPr>
          <p:spPr>
            <a:xfrm>
              <a:off x="1396758" y="4495458"/>
              <a:ext cx="10752" cy="24660"/>
            </a:xfrm>
            <a:custGeom>
              <a:avLst/>
              <a:gdLst/>
              <a:ahLst/>
              <a:cxnLst/>
              <a:rect l="l" t="t" r="r" b="b"/>
              <a:pathLst>
                <a:path w="344" h="789" fill="none" extrusionOk="0">
                  <a:moveTo>
                    <a:pt x="1" y="1"/>
                  </a:moveTo>
                  <a:cubicBezTo>
                    <a:pt x="1" y="1"/>
                    <a:pt x="343" y="218"/>
                    <a:pt x="343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7"/>
            <p:cNvSpPr/>
            <p:nvPr/>
          </p:nvSpPr>
          <p:spPr>
            <a:xfrm>
              <a:off x="1393195" y="4480111"/>
              <a:ext cx="17878" cy="21097"/>
            </a:xfrm>
            <a:custGeom>
              <a:avLst/>
              <a:gdLst/>
              <a:ahLst/>
              <a:cxnLst/>
              <a:rect l="l" t="t" r="r" b="b"/>
              <a:pathLst>
                <a:path w="572" h="675" fill="none" extrusionOk="0">
                  <a:moveTo>
                    <a:pt x="286" y="674"/>
                  </a:moveTo>
                  <a:cubicBezTo>
                    <a:pt x="286" y="674"/>
                    <a:pt x="1" y="12"/>
                    <a:pt x="286" y="1"/>
                  </a:cubicBezTo>
                  <a:cubicBezTo>
                    <a:pt x="571" y="1"/>
                    <a:pt x="286" y="674"/>
                    <a:pt x="286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1402134" y="4484050"/>
              <a:ext cx="22847" cy="17159"/>
            </a:xfrm>
            <a:custGeom>
              <a:avLst/>
              <a:gdLst/>
              <a:ahLst/>
              <a:cxnLst/>
              <a:rect l="l" t="t" r="r" b="b"/>
              <a:pathLst>
                <a:path w="731" h="549" fill="none" extrusionOk="0">
                  <a:moveTo>
                    <a:pt x="0" y="548"/>
                  </a:moveTo>
                  <a:cubicBezTo>
                    <a:pt x="0" y="548"/>
                    <a:pt x="457" y="0"/>
                    <a:pt x="594" y="252"/>
                  </a:cubicBezTo>
                  <a:cubicBezTo>
                    <a:pt x="731" y="503"/>
                    <a:pt x="0" y="548"/>
                    <a:pt x="0" y="548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7"/>
            <p:cNvSpPr/>
            <p:nvPr/>
          </p:nvSpPr>
          <p:spPr>
            <a:xfrm>
              <a:off x="1381443" y="3960764"/>
              <a:ext cx="309612" cy="556745"/>
            </a:xfrm>
            <a:custGeom>
              <a:avLst/>
              <a:gdLst/>
              <a:ahLst/>
              <a:cxnLst/>
              <a:rect l="l" t="t" r="r" b="b"/>
              <a:pathLst>
                <a:path w="9906" h="17813" extrusionOk="0">
                  <a:moveTo>
                    <a:pt x="9906" y="1"/>
                  </a:moveTo>
                  <a:lnTo>
                    <a:pt x="206" y="92"/>
                  </a:lnTo>
                  <a:cubicBezTo>
                    <a:pt x="34" y="6631"/>
                    <a:pt x="0" y="17461"/>
                    <a:pt x="0" y="17461"/>
                  </a:cubicBezTo>
                  <a:cubicBezTo>
                    <a:pt x="424" y="17733"/>
                    <a:pt x="1185" y="17812"/>
                    <a:pt x="1946" y="17812"/>
                  </a:cubicBezTo>
                  <a:cubicBezTo>
                    <a:pt x="2945" y="17812"/>
                    <a:pt x="3944" y="17675"/>
                    <a:pt x="4177" y="17655"/>
                  </a:cubicBezTo>
                  <a:lnTo>
                    <a:pt x="4942" y="3744"/>
                  </a:lnTo>
                  <a:lnTo>
                    <a:pt x="5227" y="17427"/>
                  </a:lnTo>
                  <a:cubicBezTo>
                    <a:pt x="5824" y="17515"/>
                    <a:pt x="6503" y="17544"/>
                    <a:pt x="7142" y="17544"/>
                  </a:cubicBezTo>
                  <a:cubicBezTo>
                    <a:pt x="8420" y="17544"/>
                    <a:pt x="9541" y="17427"/>
                    <a:pt x="9541" y="17427"/>
                  </a:cubicBezTo>
                  <a:lnTo>
                    <a:pt x="9906" y="1"/>
                  </a:ln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1478460" y="4069565"/>
              <a:ext cx="113081" cy="19284"/>
            </a:xfrm>
            <a:custGeom>
              <a:avLst/>
              <a:gdLst/>
              <a:ahLst/>
              <a:cxnLst/>
              <a:rect l="l" t="t" r="r" b="b"/>
              <a:pathLst>
                <a:path w="3618" h="617" extrusionOk="0">
                  <a:moveTo>
                    <a:pt x="3572" y="1"/>
                  </a:moveTo>
                  <a:cubicBezTo>
                    <a:pt x="3550" y="12"/>
                    <a:pt x="1495" y="480"/>
                    <a:pt x="46" y="560"/>
                  </a:cubicBezTo>
                  <a:cubicBezTo>
                    <a:pt x="0" y="560"/>
                    <a:pt x="0" y="617"/>
                    <a:pt x="46" y="617"/>
                  </a:cubicBezTo>
                  <a:cubicBezTo>
                    <a:pt x="1507" y="537"/>
                    <a:pt x="3561" y="69"/>
                    <a:pt x="3584" y="69"/>
                  </a:cubicBezTo>
                  <a:cubicBezTo>
                    <a:pt x="3607" y="58"/>
                    <a:pt x="3618" y="46"/>
                    <a:pt x="3607" y="35"/>
                  </a:cubicBezTo>
                  <a:cubicBezTo>
                    <a:pt x="3607" y="12"/>
                    <a:pt x="3595" y="1"/>
                    <a:pt x="3572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1396758" y="3996458"/>
              <a:ext cx="11471" cy="505456"/>
            </a:xfrm>
            <a:custGeom>
              <a:avLst/>
              <a:gdLst/>
              <a:ahLst/>
              <a:cxnLst/>
              <a:rect l="l" t="t" r="r" b="b"/>
              <a:pathLst>
                <a:path w="367" h="16172" extrusionOk="0">
                  <a:moveTo>
                    <a:pt x="35" y="0"/>
                  </a:moveTo>
                  <a:cubicBezTo>
                    <a:pt x="12" y="0"/>
                    <a:pt x="1" y="11"/>
                    <a:pt x="1" y="34"/>
                  </a:cubicBezTo>
                  <a:lnTo>
                    <a:pt x="309" y="16137"/>
                  </a:lnTo>
                  <a:cubicBezTo>
                    <a:pt x="309" y="16160"/>
                    <a:pt x="320" y="16171"/>
                    <a:pt x="343" y="16171"/>
                  </a:cubicBezTo>
                  <a:cubicBezTo>
                    <a:pt x="355" y="16171"/>
                    <a:pt x="366" y="16160"/>
                    <a:pt x="366" y="16137"/>
                  </a:cubicBezTo>
                  <a:lnTo>
                    <a:pt x="58" y="23"/>
                  </a:lnTo>
                  <a:cubicBezTo>
                    <a:pt x="58" y="11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7"/>
            <p:cNvSpPr/>
            <p:nvPr/>
          </p:nvSpPr>
          <p:spPr>
            <a:xfrm>
              <a:off x="1556224" y="4078473"/>
              <a:ext cx="10002" cy="429850"/>
            </a:xfrm>
            <a:custGeom>
              <a:avLst/>
              <a:gdLst/>
              <a:ahLst/>
              <a:cxnLst/>
              <a:rect l="l" t="t" r="r" b="b"/>
              <a:pathLst>
                <a:path w="320" h="13753" extrusionOk="0">
                  <a:moveTo>
                    <a:pt x="34" y="1"/>
                  </a:moveTo>
                  <a:cubicBezTo>
                    <a:pt x="17" y="1"/>
                    <a:pt x="0" y="12"/>
                    <a:pt x="0" y="35"/>
                  </a:cubicBezTo>
                  <a:lnTo>
                    <a:pt x="251" y="13730"/>
                  </a:lnTo>
                  <a:cubicBezTo>
                    <a:pt x="251" y="13741"/>
                    <a:pt x="263" y="13753"/>
                    <a:pt x="286" y="13753"/>
                  </a:cubicBezTo>
                  <a:cubicBezTo>
                    <a:pt x="297" y="13753"/>
                    <a:pt x="320" y="13741"/>
                    <a:pt x="320" y="13730"/>
                  </a:cubicBezTo>
                  <a:lnTo>
                    <a:pt x="69" y="35"/>
                  </a:lnTo>
                  <a:cubicBezTo>
                    <a:pt x="69" y="12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7"/>
            <p:cNvSpPr/>
            <p:nvPr/>
          </p:nvSpPr>
          <p:spPr>
            <a:xfrm>
              <a:off x="1543721" y="3986362"/>
              <a:ext cx="2188" cy="74324"/>
            </a:xfrm>
            <a:custGeom>
              <a:avLst/>
              <a:gdLst/>
              <a:ahLst/>
              <a:cxnLst/>
              <a:rect l="l" t="t" r="r" b="b"/>
              <a:pathLst>
                <a:path w="70" h="2378" extrusionOk="0">
                  <a:moveTo>
                    <a:pt x="35" y="1"/>
                  </a:moveTo>
                  <a:cubicBezTo>
                    <a:pt x="18" y="1"/>
                    <a:pt x="1" y="9"/>
                    <a:pt x="1" y="26"/>
                  </a:cubicBezTo>
                  <a:lnTo>
                    <a:pt x="1" y="2343"/>
                  </a:lnTo>
                  <a:cubicBezTo>
                    <a:pt x="1" y="2354"/>
                    <a:pt x="12" y="2377"/>
                    <a:pt x="35" y="2377"/>
                  </a:cubicBezTo>
                  <a:cubicBezTo>
                    <a:pt x="46" y="2377"/>
                    <a:pt x="69" y="2354"/>
                    <a:pt x="69" y="2343"/>
                  </a:cubicBezTo>
                  <a:lnTo>
                    <a:pt x="69" y="26"/>
                  </a:lnTo>
                  <a:cubicBezTo>
                    <a:pt x="69" y="9"/>
                    <a:pt x="52" y="1"/>
                    <a:pt x="35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7"/>
            <p:cNvSpPr/>
            <p:nvPr/>
          </p:nvSpPr>
          <p:spPr>
            <a:xfrm>
              <a:off x="1400696" y="3955419"/>
              <a:ext cx="42819" cy="107392"/>
            </a:xfrm>
            <a:custGeom>
              <a:avLst/>
              <a:gdLst/>
              <a:ahLst/>
              <a:cxnLst/>
              <a:rect l="l" t="t" r="r" b="b"/>
              <a:pathLst>
                <a:path w="1370" h="3436" extrusionOk="0">
                  <a:moveTo>
                    <a:pt x="1244" y="1"/>
                  </a:moveTo>
                  <a:cubicBezTo>
                    <a:pt x="1222" y="12"/>
                    <a:pt x="1210" y="23"/>
                    <a:pt x="1222" y="35"/>
                  </a:cubicBezTo>
                  <a:cubicBezTo>
                    <a:pt x="1301" y="1267"/>
                    <a:pt x="868" y="2489"/>
                    <a:pt x="12" y="3379"/>
                  </a:cubicBezTo>
                  <a:cubicBezTo>
                    <a:pt x="0" y="3390"/>
                    <a:pt x="0" y="3413"/>
                    <a:pt x="12" y="3424"/>
                  </a:cubicBezTo>
                  <a:cubicBezTo>
                    <a:pt x="23" y="3424"/>
                    <a:pt x="35" y="3424"/>
                    <a:pt x="35" y="3436"/>
                  </a:cubicBezTo>
                  <a:cubicBezTo>
                    <a:pt x="46" y="3424"/>
                    <a:pt x="58" y="3424"/>
                    <a:pt x="58" y="3424"/>
                  </a:cubicBezTo>
                  <a:cubicBezTo>
                    <a:pt x="925" y="2511"/>
                    <a:pt x="1370" y="1290"/>
                    <a:pt x="1279" y="35"/>
                  </a:cubicBezTo>
                  <a:cubicBezTo>
                    <a:pt x="1279" y="12"/>
                    <a:pt x="1267" y="1"/>
                    <a:pt x="1244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7"/>
            <p:cNvSpPr/>
            <p:nvPr/>
          </p:nvSpPr>
          <p:spPr>
            <a:xfrm>
              <a:off x="1641114" y="3963639"/>
              <a:ext cx="41757" cy="89202"/>
            </a:xfrm>
            <a:custGeom>
              <a:avLst/>
              <a:gdLst/>
              <a:ahLst/>
              <a:cxnLst/>
              <a:rect l="l" t="t" r="r" b="b"/>
              <a:pathLst>
                <a:path w="1336" h="2854" extrusionOk="0">
                  <a:moveTo>
                    <a:pt x="149" y="0"/>
                  </a:moveTo>
                  <a:cubicBezTo>
                    <a:pt x="126" y="0"/>
                    <a:pt x="114" y="12"/>
                    <a:pt x="114" y="23"/>
                  </a:cubicBezTo>
                  <a:cubicBezTo>
                    <a:pt x="57" y="457"/>
                    <a:pt x="0" y="1096"/>
                    <a:pt x="194" y="1678"/>
                  </a:cubicBezTo>
                  <a:cubicBezTo>
                    <a:pt x="377" y="2248"/>
                    <a:pt x="799" y="2705"/>
                    <a:pt x="1290" y="2853"/>
                  </a:cubicBezTo>
                  <a:lnTo>
                    <a:pt x="1301" y="2853"/>
                  </a:lnTo>
                  <a:cubicBezTo>
                    <a:pt x="1313" y="2853"/>
                    <a:pt x="1324" y="2853"/>
                    <a:pt x="1336" y="2830"/>
                  </a:cubicBezTo>
                  <a:cubicBezTo>
                    <a:pt x="1336" y="2819"/>
                    <a:pt x="1324" y="2796"/>
                    <a:pt x="1313" y="2796"/>
                  </a:cubicBezTo>
                  <a:cubicBezTo>
                    <a:pt x="833" y="2659"/>
                    <a:pt x="434" y="2237"/>
                    <a:pt x="251" y="1655"/>
                  </a:cubicBezTo>
                  <a:cubicBezTo>
                    <a:pt x="69" y="1073"/>
                    <a:pt x="114" y="457"/>
                    <a:pt x="171" y="34"/>
                  </a:cubicBezTo>
                  <a:cubicBezTo>
                    <a:pt x="183" y="12"/>
                    <a:pt x="160" y="0"/>
                    <a:pt x="149" y="0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7"/>
            <p:cNvSpPr/>
            <p:nvPr/>
          </p:nvSpPr>
          <p:spPr>
            <a:xfrm>
              <a:off x="1524468" y="3970390"/>
              <a:ext cx="21441" cy="86358"/>
            </a:xfrm>
            <a:custGeom>
              <a:avLst/>
              <a:gdLst/>
              <a:ahLst/>
              <a:cxnLst/>
              <a:rect l="l" t="t" r="r" b="b"/>
              <a:pathLst>
                <a:path w="686" h="2763" extrusionOk="0">
                  <a:moveTo>
                    <a:pt x="35" y="1"/>
                  </a:moveTo>
                  <a:cubicBezTo>
                    <a:pt x="12" y="1"/>
                    <a:pt x="1" y="12"/>
                    <a:pt x="1" y="35"/>
                  </a:cubicBezTo>
                  <a:cubicBezTo>
                    <a:pt x="1" y="47"/>
                    <a:pt x="23" y="1131"/>
                    <a:pt x="126" y="1930"/>
                  </a:cubicBezTo>
                  <a:cubicBezTo>
                    <a:pt x="229" y="2763"/>
                    <a:pt x="640" y="2763"/>
                    <a:pt x="651" y="2763"/>
                  </a:cubicBezTo>
                  <a:cubicBezTo>
                    <a:pt x="662" y="2763"/>
                    <a:pt x="685" y="2751"/>
                    <a:pt x="685" y="2740"/>
                  </a:cubicBezTo>
                  <a:cubicBezTo>
                    <a:pt x="685" y="2717"/>
                    <a:pt x="674" y="2706"/>
                    <a:pt x="651" y="2706"/>
                  </a:cubicBezTo>
                  <a:cubicBezTo>
                    <a:pt x="651" y="2706"/>
                    <a:pt x="274" y="2694"/>
                    <a:pt x="183" y="1918"/>
                  </a:cubicBezTo>
                  <a:cubicBezTo>
                    <a:pt x="92" y="1119"/>
                    <a:pt x="69" y="47"/>
                    <a:pt x="69" y="35"/>
                  </a:cubicBezTo>
                  <a:cubicBezTo>
                    <a:pt x="69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7"/>
            <p:cNvSpPr/>
            <p:nvPr/>
          </p:nvSpPr>
          <p:spPr>
            <a:xfrm>
              <a:off x="1412636" y="3486299"/>
              <a:ext cx="224942" cy="62948"/>
            </a:xfrm>
            <a:custGeom>
              <a:avLst/>
              <a:gdLst/>
              <a:ahLst/>
              <a:cxnLst/>
              <a:rect l="l" t="t" r="r" b="b"/>
              <a:pathLst>
                <a:path w="7197" h="2014" extrusionOk="0">
                  <a:moveTo>
                    <a:pt x="3285" y="1"/>
                  </a:moveTo>
                  <a:cubicBezTo>
                    <a:pt x="1" y="1"/>
                    <a:pt x="132" y="1292"/>
                    <a:pt x="132" y="1292"/>
                  </a:cubicBezTo>
                  <a:cubicBezTo>
                    <a:pt x="1050" y="1829"/>
                    <a:pt x="2494" y="2013"/>
                    <a:pt x="3827" y="2013"/>
                  </a:cubicBezTo>
                  <a:cubicBezTo>
                    <a:pt x="5611" y="2013"/>
                    <a:pt x="7196" y="1684"/>
                    <a:pt x="7059" y="1429"/>
                  </a:cubicBezTo>
                  <a:cubicBezTo>
                    <a:pt x="6820" y="973"/>
                    <a:pt x="6820" y="48"/>
                    <a:pt x="3499" y="3"/>
                  </a:cubicBezTo>
                  <a:cubicBezTo>
                    <a:pt x="3426" y="1"/>
                    <a:pt x="3355" y="1"/>
                    <a:pt x="3285" y="1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7"/>
            <p:cNvSpPr/>
            <p:nvPr/>
          </p:nvSpPr>
          <p:spPr>
            <a:xfrm>
              <a:off x="1383131" y="3926320"/>
              <a:ext cx="308299" cy="80888"/>
            </a:xfrm>
            <a:custGeom>
              <a:avLst/>
              <a:gdLst/>
              <a:ahLst/>
              <a:cxnLst/>
              <a:rect l="l" t="t" r="r" b="b"/>
              <a:pathLst>
                <a:path w="9864" h="2588" extrusionOk="0">
                  <a:moveTo>
                    <a:pt x="8332" y="0"/>
                  </a:moveTo>
                  <a:cubicBezTo>
                    <a:pt x="5594" y="0"/>
                    <a:pt x="117" y="703"/>
                    <a:pt x="117" y="703"/>
                  </a:cubicBezTo>
                  <a:cubicBezTo>
                    <a:pt x="117" y="703"/>
                    <a:pt x="232" y="1297"/>
                    <a:pt x="95" y="1537"/>
                  </a:cubicBezTo>
                  <a:cubicBezTo>
                    <a:pt x="1" y="1696"/>
                    <a:pt x="1857" y="2587"/>
                    <a:pt x="4545" y="2587"/>
                  </a:cubicBezTo>
                  <a:cubicBezTo>
                    <a:pt x="6101" y="2587"/>
                    <a:pt x="7934" y="2289"/>
                    <a:pt x="9829" y="1377"/>
                  </a:cubicBezTo>
                  <a:cubicBezTo>
                    <a:pt x="9829" y="1377"/>
                    <a:pt x="9806" y="1137"/>
                    <a:pt x="9852" y="293"/>
                  </a:cubicBezTo>
                  <a:cubicBezTo>
                    <a:pt x="9863" y="80"/>
                    <a:pt x="9252" y="0"/>
                    <a:pt x="8332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1136400" y="3453887"/>
              <a:ext cx="679515" cy="667232"/>
            </a:xfrm>
            <a:custGeom>
              <a:avLst/>
              <a:gdLst/>
              <a:ahLst/>
              <a:cxnLst/>
              <a:rect l="l" t="t" r="r" b="b"/>
              <a:pathLst>
                <a:path w="21741" h="21348" extrusionOk="0">
                  <a:moveTo>
                    <a:pt x="1508" y="0"/>
                  </a:moveTo>
                  <a:cubicBezTo>
                    <a:pt x="1489" y="0"/>
                    <a:pt x="1469" y="4"/>
                    <a:pt x="1449" y="13"/>
                  </a:cubicBezTo>
                  <a:cubicBezTo>
                    <a:pt x="1210" y="127"/>
                    <a:pt x="1518" y="1713"/>
                    <a:pt x="1518" y="1713"/>
                  </a:cubicBezTo>
                  <a:cubicBezTo>
                    <a:pt x="1518" y="1713"/>
                    <a:pt x="1125" y="246"/>
                    <a:pt x="851" y="246"/>
                  </a:cubicBezTo>
                  <a:cubicBezTo>
                    <a:pt x="841" y="246"/>
                    <a:pt x="831" y="248"/>
                    <a:pt x="822" y="252"/>
                  </a:cubicBezTo>
                  <a:cubicBezTo>
                    <a:pt x="548" y="355"/>
                    <a:pt x="1027" y="1839"/>
                    <a:pt x="1027" y="1839"/>
                  </a:cubicBezTo>
                  <a:cubicBezTo>
                    <a:pt x="1027" y="1839"/>
                    <a:pt x="594" y="757"/>
                    <a:pt x="316" y="757"/>
                  </a:cubicBezTo>
                  <a:cubicBezTo>
                    <a:pt x="302" y="757"/>
                    <a:pt x="288" y="760"/>
                    <a:pt x="274" y="766"/>
                  </a:cubicBezTo>
                  <a:cubicBezTo>
                    <a:pt x="0" y="891"/>
                    <a:pt x="548" y="2946"/>
                    <a:pt x="845" y="3550"/>
                  </a:cubicBezTo>
                  <a:cubicBezTo>
                    <a:pt x="845" y="3550"/>
                    <a:pt x="571" y="10443"/>
                    <a:pt x="2979" y="11824"/>
                  </a:cubicBezTo>
                  <a:cubicBezTo>
                    <a:pt x="3264" y="11987"/>
                    <a:pt x="3554" y="12059"/>
                    <a:pt x="3845" y="12059"/>
                  </a:cubicBezTo>
                  <a:cubicBezTo>
                    <a:pt x="6023" y="12059"/>
                    <a:pt x="8217" y="8036"/>
                    <a:pt x="8217" y="8035"/>
                  </a:cubicBezTo>
                  <a:lnTo>
                    <a:pt x="8217" y="8035"/>
                  </a:lnTo>
                  <a:lnTo>
                    <a:pt x="7932" y="16104"/>
                  </a:lnTo>
                  <a:cubicBezTo>
                    <a:pt x="7932" y="16104"/>
                    <a:pt x="9506" y="16939"/>
                    <a:pt x="12185" y="16939"/>
                  </a:cubicBezTo>
                  <a:cubicBezTo>
                    <a:pt x="13731" y="16939"/>
                    <a:pt x="15645" y="16661"/>
                    <a:pt x="17837" y="15784"/>
                  </a:cubicBezTo>
                  <a:lnTo>
                    <a:pt x="17369" y="7294"/>
                  </a:lnTo>
                  <a:lnTo>
                    <a:pt x="17369" y="7294"/>
                  </a:lnTo>
                  <a:cubicBezTo>
                    <a:pt x="17370" y="7294"/>
                    <a:pt x="18442" y="11231"/>
                    <a:pt x="18682" y="12315"/>
                  </a:cubicBezTo>
                  <a:cubicBezTo>
                    <a:pt x="18921" y="13399"/>
                    <a:pt x="19150" y="17884"/>
                    <a:pt x="19150" y="17884"/>
                  </a:cubicBezTo>
                  <a:cubicBezTo>
                    <a:pt x="19150" y="17884"/>
                    <a:pt x="18385" y="19219"/>
                    <a:pt x="18602" y="19562"/>
                  </a:cubicBezTo>
                  <a:cubicBezTo>
                    <a:pt x="18641" y="19626"/>
                    <a:pt x="18687" y="19652"/>
                    <a:pt x="18735" y="19652"/>
                  </a:cubicBezTo>
                  <a:cubicBezTo>
                    <a:pt x="18954" y="19652"/>
                    <a:pt x="19229" y="19117"/>
                    <a:pt x="19230" y="19117"/>
                  </a:cubicBezTo>
                  <a:lnTo>
                    <a:pt x="19230" y="19117"/>
                  </a:lnTo>
                  <a:cubicBezTo>
                    <a:pt x="19230" y="19117"/>
                    <a:pt x="18887" y="21079"/>
                    <a:pt x="19230" y="21079"/>
                  </a:cubicBezTo>
                  <a:cubicBezTo>
                    <a:pt x="19231" y="21079"/>
                    <a:pt x="19232" y="21079"/>
                    <a:pt x="19233" y="21079"/>
                  </a:cubicBezTo>
                  <a:cubicBezTo>
                    <a:pt x="19574" y="21079"/>
                    <a:pt x="19800" y="19574"/>
                    <a:pt x="19800" y="19573"/>
                  </a:cubicBezTo>
                  <a:lnTo>
                    <a:pt x="19800" y="19573"/>
                  </a:lnTo>
                  <a:cubicBezTo>
                    <a:pt x="19800" y="19574"/>
                    <a:pt x="19747" y="21348"/>
                    <a:pt x="20147" y="21348"/>
                  </a:cubicBezTo>
                  <a:cubicBezTo>
                    <a:pt x="20160" y="21348"/>
                    <a:pt x="20174" y="21346"/>
                    <a:pt x="20188" y="21342"/>
                  </a:cubicBezTo>
                  <a:cubicBezTo>
                    <a:pt x="20451" y="21262"/>
                    <a:pt x="20337" y="19654"/>
                    <a:pt x="20337" y="19653"/>
                  </a:cubicBezTo>
                  <a:lnTo>
                    <a:pt x="20337" y="19653"/>
                  </a:lnTo>
                  <a:cubicBezTo>
                    <a:pt x="20337" y="19654"/>
                    <a:pt x="20566" y="21184"/>
                    <a:pt x="20833" y="21184"/>
                  </a:cubicBezTo>
                  <a:cubicBezTo>
                    <a:pt x="20839" y="21184"/>
                    <a:pt x="20844" y="21184"/>
                    <a:pt x="20850" y="21182"/>
                  </a:cubicBezTo>
                  <a:cubicBezTo>
                    <a:pt x="21124" y="21114"/>
                    <a:pt x="20839" y="19585"/>
                    <a:pt x="20839" y="19584"/>
                  </a:cubicBezTo>
                  <a:lnTo>
                    <a:pt x="20839" y="19584"/>
                  </a:lnTo>
                  <a:cubicBezTo>
                    <a:pt x="20839" y="19585"/>
                    <a:pt x="21147" y="20742"/>
                    <a:pt x="21425" y="20742"/>
                  </a:cubicBezTo>
                  <a:cubicBezTo>
                    <a:pt x="21435" y="20742"/>
                    <a:pt x="21445" y="20740"/>
                    <a:pt x="21455" y="20737"/>
                  </a:cubicBezTo>
                  <a:cubicBezTo>
                    <a:pt x="21740" y="20646"/>
                    <a:pt x="21421" y="18820"/>
                    <a:pt x="21227" y="17964"/>
                  </a:cubicBezTo>
                  <a:cubicBezTo>
                    <a:pt x="21227" y="17964"/>
                    <a:pt x="21466" y="13502"/>
                    <a:pt x="20793" y="10352"/>
                  </a:cubicBezTo>
                  <a:cubicBezTo>
                    <a:pt x="19812" y="5764"/>
                    <a:pt x="18670" y="4361"/>
                    <a:pt x="18088" y="3744"/>
                  </a:cubicBezTo>
                  <a:cubicBezTo>
                    <a:pt x="17267" y="2877"/>
                    <a:pt x="15486" y="2455"/>
                    <a:pt x="15486" y="2455"/>
                  </a:cubicBezTo>
                  <a:lnTo>
                    <a:pt x="14106" y="2295"/>
                  </a:lnTo>
                  <a:lnTo>
                    <a:pt x="14185" y="469"/>
                  </a:lnTo>
                  <a:lnTo>
                    <a:pt x="11001" y="549"/>
                  </a:lnTo>
                  <a:lnTo>
                    <a:pt x="10864" y="2215"/>
                  </a:lnTo>
                  <a:cubicBezTo>
                    <a:pt x="10864" y="2215"/>
                    <a:pt x="9472" y="2443"/>
                    <a:pt x="9472" y="2489"/>
                  </a:cubicBezTo>
                  <a:cubicBezTo>
                    <a:pt x="9472" y="2489"/>
                    <a:pt x="7715" y="2843"/>
                    <a:pt x="6767" y="4155"/>
                  </a:cubicBezTo>
                  <a:cubicBezTo>
                    <a:pt x="5923" y="5331"/>
                    <a:pt x="5147" y="6552"/>
                    <a:pt x="4439" y="7819"/>
                  </a:cubicBezTo>
                  <a:lnTo>
                    <a:pt x="2910" y="3322"/>
                  </a:lnTo>
                  <a:cubicBezTo>
                    <a:pt x="2910" y="3322"/>
                    <a:pt x="3504" y="1896"/>
                    <a:pt x="3241" y="1576"/>
                  </a:cubicBezTo>
                  <a:cubicBezTo>
                    <a:pt x="3199" y="1525"/>
                    <a:pt x="3156" y="1504"/>
                    <a:pt x="3114" y="1504"/>
                  </a:cubicBezTo>
                  <a:cubicBezTo>
                    <a:pt x="2888" y="1504"/>
                    <a:pt x="2670" y="2101"/>
                    <a:pt x="2670" y="2101"/>
                  </a:cubicBezTo>
                  <a:cubicBezTo>
                    <a:pt x="2670" y="2101"/>
                    <a:pt x="2771" y="149"/>
                    <a:pt x="2440" y="149"/>
                  </a:cubicBezTo>
                  <a:cubicBezTo>
                    <a:pt x="2437" y="149"/>
                    <a:pt x="2434" y="149"/>
                    <a:pt x="2431" y="150"/>
                  </a:cubicBezTo>
                  <a:cubicBezTo>
                    <a:pt x="2100" y="195"/>
                    <a:pt x="2054" y="1724"/>
                    <a:pt x="2054" y="1724"/>
                  </a:cubicBezTo>
                  <a:cubicBezTo>
                    <a:pt x="2054" y="1724"/>
                    <a:pt x="1898" y="0"/>
                    <a:pt x="1508" y="0"/>
                  </a:cubicBezTo>
                  <a:close/>
                </a:path>
              </a:pathLst>
            </a:custGeom>
            <a:solidFill>
              <a:srgbClr val="FFA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476303" y="3473172"/>
              <a:ext cx="102766" cy="44820"/>
            </a:xfrm>
            <a:custGeom>
              <a:avLst/>
              <a:gdLst/>
              <a:ahLst/>
              <a:cxnLst/>
              <a:rect l="l" t="t" r="r" b="b"/>
              <a:pathLst>
                <a:path w="3288" h="1434" extrusionOk="0">
                  <a:moveTo>
                    <a:pt x="3288" y="0"/>
                  </a:moveTo>
                  <a:lnTo>
                    <a:pt x="104" y="80"/>
                  </a:lnTo>
                  <a:lnTo>
                    <a:pt x="1" y="1416"/>
                  </a:lnTo>
                  <a:cubicBezTo>
                    <a:pt x="197" y="1426"/>
                    <a:pt x="417" y="1433"/>
                    <a:pt x="653" y="1433"/>
                  </a:cubicBezTo>
                  <a:cubicBezTo>
                    <a:pt x="1416" y="1433"/>
                    <a:pt x="2353" y="1360"/>
                    <a:pt x="3242" y="1107"/>
                  </a:cubicBezTo>
                  <a:lnTo>
                    <a:pt x="3288" y="0"/>
                  </a:lnTo>
                  <a:close/>
                </a:path>
              </a:pathLst>
            </a:custGeom>
            <a:solidFill>
              <a:srgbClr val="EF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7"/>
            <p:cNvSpPr/>
            <p:nvPr/>
          </p:nvSpPr>
          <p:spPr>
            <a:xfrm>
              <a:off x="1350750" y="3524463"/>
              <a:ext cx="363152" cy="463449"/>
            </a:xfrm>
            <a:custGeom>
              <a:avLst/>
              <a:gdLst/>
              <a:ahLst/>
              <a:cxnLst/>
              <a:rect l="l" t="t" r="r" b="b"/>
              <a:pathLst>
                <a:path w="11619" h="14828" extrusionOk="0">
                  <a:moveTo>
                    <a:pt x="3565" y="1"/>
                  </a:moveTo>
                  <a:cubicBezTo>
                    <a:pt x="3147" y="1"/>
                    <a:pt x="2076" y="37"/>
                    <a:pt x="1792" y="402"/>
                  </a:cubicBezTo>
                  <a:cubicBezTo>
                    <a:pt x="1690" y="539"/>
                    <a:pt x="1519" y="4054"/>
                    <a:pt x="1519" y="4054"/>
                  </a:cubicBezTo>
                  <a:cubicBezTo>
                    <a:pt x="1519" y="4054"/>
                    <a:pt x="115" y="8722"/>
                    <a:pt x="92" y="10045"/>
                  </a:cubicBezTo>
                  <a:cubicBezTo>
                    <a:pt x="1" y="13469"/>
                    <a:pt x="1450" y="13994"/>
                    <a:pt x="1450" y="13994"/>
                  </a:cubicBezTo>
                  <a:cubicBezTo>
                    <a:pt x="1450" y="13994"/>
                    <a:pt x="3179" y="14828"/>
                    <a:pt x="5705" y="14828"/>
                  </a:cubicBezTo>
                  <a:cubicBezTo>
                    <a:pt x="7242" y="14828"/>
                    <a:pt x="9074" y="14519"/>
                    <a:pt x="10991" y="13526"/>
                  </a:cubicBezTo>
                  <a:cubicBezTo>
                    <a:pt x="10991" y="13526"/>
                    <a:pt x="11618" y="11529"/>
                    <a:pt x="11390" y="9703"/>
                  </a:cubicBezTo>
                  <a:cubicBezTo>
                    <a:pt x="11162" y="7877"/>
                    <a:pt x="10511" y="5036"/>
                    <a:pt x="10511" y="5036"/>
                  </a:cubicBezTo>
                  <a:cubicBezTo>
                    <a:pt x="10511" y="5036"/>
                    <a:pt x="9507" y="1087"/>
                    <a:pt x="9051" y="254"/>
                  </a:cubicBezTo>
                  <a:lnTo>
                    <a:pt x="7567" y="71"/>
                  </a:lnTo>
                  <a:cubicBezTo>
                    <a:pt x="7567" y="71"/>
                    <a:pt x="6146" y="1353"/>
                    <a:pt x="5646" y="1353"/>
                  </a:cubicBezTo>
                  <a:cubicBezTo>
                    <a:pt x="5631" y="1353"/>
                    <a:pt x="5617" y="1352"/>
                    <a:pt x="5604" y="1349"/>
                  </a:cubicBezTo>
                  <a:cubicBezTo>
                    <a:pt x="5022" y="1258"/>
                    <a:pt x="3733" y="3"/>
                    <a:pt x="3733" y="3"/>
                  </a:cubicBezTo>
                  <a:cubicBezTo>
                    <a:pt x="3733" y="3"/>
                    <a:pt x="3669" y="1"/>
                    <a:pt x="3565" y="1"/>
                  </a:cubicBezTo>
                  <a:close/>
                </a:path>
              </a:pathLst>
            </a:custGeom>
            <a:solidFill>
              <a:srgbClr val="F87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7"/>
            <p:cNvSpPr/>
            <p:nvPr/>
          </p:nvSpPr>
          <p:spPr>
            <a:xfrm>
              <a:off x="1141745" y="3528807"/>
              <a:ext cx="280732" cy="307174"/>
            </a:xfrm>
            <a:custGeom>
              <a:avLst/>
              <a:gdLst/>
              <a:ahLst/>
              <a:cxnLst/>
              <a:rect l="l" t="t" r="r" b="b"/>
              <a:pathLst>
                <a:path w="8982" h="9828" extrusionOk="0">
                  <a:moveTo>
                    <a:pt x="8982" y="1"/>
                  </a:moveTo>
                  <a:cubicBezTo>
                    <a:pt x="7852" y="149"/>
                    <a:pt x="6870" y="822"/>
                    <a:pt x="6334" y="1815"/>
                  </a:cubicBezTo>
                  <a:cubicBezTo>
                    <a:pt x="5410" y="3504"/>
                    <a:pt x="4577" y="4862"/>
                    <a:pt x="4577" y="4862"/>
                  </a:cubicBezTo>
                  <a:cubicBezTo>
                    <a:pt x="4577" y="4862"/>
                    <a:pt x="3766" y="1484"/>
                    <a:pt x="3162" y="1484"/>
                  </a:cubicBezTo>
                  <a:cubicBezTo>
                    <a:pt x="3158" y="1484"/>
                    <a:pt x="3154" y="1484"/>
                    <a:pt x="3150" y="1484"/>
                  </a:cubicBezTo>
                  <a:cubicBezTo>
                    <a:pt x="3137" y="1477"/>
                    <a:pt x="3113" y="1474"/>
                    <a:pt x="3079" y="1474"/>
                  </a:cubicBezTo>
                  <a:cubicBezTo>
                    <a:pt x="2619" y="1474"/>
                    <a:pt x="343" y="2078"/>
                    <a:pt x="343" y="2078"/>
                  </a:cubicBezTo>
                  <a:cubicBezTo>
                    <a:pt x="343" y="2078"/>
                    <a:pt x="0" y="2386"/>
                    <a:pt x="286" y="3984"/>
                  </a:cubicBezTo>
                  <a:cubicBezTo>
                    <a:pt x="582" y="5581"/>
                    <a:pt x="1164" y="9758"/>
                    <a:pt x="3481" y="9827"/>
                  </a:cubicBezTo>
                  <a:cubicBezTo>
                    <a:pt x="3499" y="9827"/>
                    <a:pt x="3517" y="9827"/>
                    <a:pt x="3535" y="9827"/>
                  </a:cubicBezTo>
                  <a:cubicBezTo>
                    <a:pt x="5818" y="9827"/>
                    <a:pt x="7818" y="6255"/>
                    <a:pt x="7818" y="6255"/>
                  </a:cubicBezTo>
                  <a:lnTo>
                    <a:pt x="8982" y="1"/>
                  </a:lnTo>
                  <a:close/>
                </a:path>
              </a:pathLst>
            </a:custGeom>
            <a:solidFill>
              <a:srgbClr val="F87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7"/>
            <p:cNvSpPr/>
            <p:nvPr/>
          </p:nvSpPr>
          <p:spPr>
            <a:xfrm>
              <a:off x="1633612" y="3532370"/>
              <a:ext cx="202282" cy="468606"/>
            </a:xfrm>
            <a:custGeom>
              <a:avLst/>
              <a:gdLst/>
              <a:ahLst/>
              <a:cxnLst/>
              <a:rect l="l" t="t" r="r" b="b"/>
              <a:pathLst>
                <a:path w="6472" h="14993" extrusionOk="0">
                  <a:moveTo>
                    <a:pt x="1" y="1"/>
                  </a:moveTo>
                  <a:lnTo>
                    <a:pt x="914" y="3367"/>
                  </a:lnTo>
                  <a:lnTo>
                    <a:pt x="2306" y="9541"/>
                  </a:lnTo>
                  <a:cubicBezTo>
                    <a:pt x="2306" y="9541"/>
                    <a:pt x="2237" y="10089"/>
                    <a:pt x="2352" y="11527"/>
                  </a:cubicBezTo>
                  <a:cubicBezTo>
                    <a:pt x="2466" y="12954"/>
                    <a:pt x="2420" y="14198"/>
                    <a:pt x="2831" y="14631"/>
                  </a:cubicBezTo>
                  <a:cubicBezTo>
                    <a:pt x="3130" y="14947"/>
                    <a:pt x="4256" y="14993"/>
                    <a:pt x="4886" y="14993"/>
                  </a:cubicBezTo>
                  <a:cubicBezTo>
                    <a:pt x="5144" y="14993"/>
                    <a:pt x="5319" y="14985"/>
                    <a:pt x="5319" y="14985"/>
                  </a:cubicBezTo>
                  <a:cubicBezTo>
                    <a:pt x="6003" y="14905"/>
                    <a:pt x="6471" y="14220"/>
                    <a:pt x="6026" y="10740"/>
                  </a:cubicBezTo>
                  <a:cubicBezTo>
                    <a:pt x="5627" y="7647"/>
                    <a:pt x="4451" y="4554"/>
                    <a:pt x="3219" y="2477"/>
                  </a:cubicBezTo>
                  <a:cubicBezTo>
                    <a:pt x="2078" y="5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7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7"/>
            <p:cNvSpPr/>
            <p:nvPr/>
          </p:nvSpPr>
          <p:spPr>
            <a:xfrm>
              <a:off x="1416762" y="3521025"/>
              <a:ext cx="216535" cy="53477"/>
            </a:xfrm>
            <a:custGeom>
              <a:avLst/>
              <a:gdLst/>
              <a:ahLst/>
              <a:cxnLst/>
              <a:rect l="l" t="t" r="r" b="b"/>
              <a:pathLst>
                <a:path w="6928" h="1711" extrusionOk="0">
                  <a:moveTo>
                    <a:pt x="1110" y="0"/>
                  </a:moveTo>
                  <a:cubicBezTo>
                    <a:pt x="776" y="0"/>
                    <a:pt x="349" y="36"/>
                    <a:pt x="0" y="181"/>
                  </a:cubicBezTo>
                  <a:cubicBezTo>
                    <a:pt x="0" y="181"/>
                    <a:pt x="285" y="1106"/>
                    <a:pt x="3424" y="1710"/>
                  </a:cubicBezTo>
                  <a:cubicBezTo>
                    <a:pt x="3424" y="1710"/>
                    <a:pt x="6437" y="1311"/>
                    <a:pt x="6927" y="307"/>
                  </a:cubicBezTo>
                  <a:cubicBezTo>
                    <a:pt x="6609" y="144"/>
                    <a:pt x="6262" y="58"/>
                    <a:pt x="5915" y="58"/>
                  </a:cubicBezTo>
                  <a:cubicBezTo>
                    <a:pt x="5726" y="58"/>
                    <a:pt x="5537" y="83"/>
                    <a:pt x="5352" y="136"/>
                  </a:cubicBezTo>
                  <a:cubicBezTo>
                    <a:pt x="5352" y="136"/>
                    <a:pt x="4417" y="1117"/>
                    <a:pt x="3504" y="1345"/>
                  </a:cubicBezTo>
                  <a:cubicBezTo>
                    <a:pt x="3504" y="1345"/>
                    <a:pt x="2180" y="718"/>
                    <a:pt x="1666" y="33"/>
                  </a:cubicBezTo>
                  <a:cubicBezTo>
                    <a:pt x="1666" y="33"/>
                    <a:pt x="1431" y="0"/>
                    <a:pt x="1110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7"/>
            <p:cNvSpPr/>
            <p:nvPr/>
          </p:nvSpPr>
          <p:spPr>
            <a:xfrm>
              <a:off x="1402478" y="3801015"/>
              <a:ext cx="229037" cy="130833"/>
            </a:xfrm>
            <a:custGeom>
              <a:avLst/>
              <a:gdLst/>
              <a:ahLst/>
              <a:cxnLst/>
              <a:rect l="l" t="t" r="r" b="b"/>
              <a:pathLst>
                <a:path w="7328" h="4186" extrusionOk="0">
                  <a:moveTo>
                    <a:pt x="2410" y="0"/>
                  </a:moveTo>
                  <a:cubicBezTo>
                    <a:pt x="1607" y="0"/>
                    <a:pt x="1005" y="11"/>
                    <a:pt x="1005" y="11"/>
                  </a:cubicBezTo>
                  <a:cubicBezTo>
                    <a:pt x="959" y="1494"/>
                    <a:pt x="46" y="1951"/>
                    <a:pt x="46" y="1951"/>
                  </a:cubicBezTo>
                  <a:lnTo>
                    <a:pt x="1" y="3457"/>
                  </a:lnTo>
                  <a:cubicBezTo>
                    <a:pt x="1435" y="4010"/>
                    <a:pt x="2796" y="4186"/>
                    <a:pt x="3945" y="4186"/>
                  </a:cubicBezTo>
                  <a:cubicBezTo>
                    <a:pt x="5951" y="4186"/>
                    <a:pt x="7316" y="3651"/>
                    <a:pt x="7316" y="3651"/>
                  </a:cubicBezTo>
                  <a:cubicBezTo>
                    <a:pt x="7293" y="3423"/>
                    <a:pt x="7327" y="2190"/>
                    <a:pt x="7327" y="2190"/>
                  </a:cubicBezTo>
                  <a:cubicBezTo>
                    <a:pt x="6277" y="1574"/>
                    <a:pt x="6152" y="159"/>
                    <a:pt x="6152" y="159"/>
                  </a:cubicBezTo>
                  <a:cubicBezTo>
                    <a:pt x="5459" y="26"/>
                    <a:pt x="3682" y="0"/>
                    <a:pt x="2410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7"/>
            <p:cNvSpPr/>
            <p:nvPr/>
          </p:nvSpPr>
          <p:spPr>
            <a:xfrm>
              <a:off x="1453143" y="3504928"/>
              <a:ext cx="139491" cy="59572"/>
            </a:xfrm>
            <a:custGeom>
              <a:avLst/>
              <a:gdLst/>
              <a:ahLst/>
              <a:cxnLst/>
              <a:rect l="l" t="t" r="r" b="b"/>
              <a:pathLst>
                <a:path w="4463" h="1906" extrusionOk="0">
                  <a:moveTo>
                    <a:pt x="23" y="0"/>
                  </a:moveTo>
                  <a:cubicBezTo>
                    <a:pt x="11" y="12"/>
                    <a:pt x="0" y="34"/>
                    <a:pt x="11" y="57"/>
                  </a:cubicBezTo>
                  <a:cubicBezTo>
                    <a:pt x="23" y="69"/>
                    <a:pt x="673" y="1141"/>
                    <a:pt x="2317" y="1895"/>
                  </a:cubicBezTo>
                  <a:lnTo>
                    <a:pt x="2340" y="1895"/>
                  </a:lnTo>
                  <a:lnTo>
                    <a:pt x="2340" y="1906"/>
                  </a:lnTo>
                  <a:cubicBezTo>
                    <a:pt x="2351" y="1906"/>
                    <a:pt x="3561" y="1609"/>
                    <a:pt x="4451" y="297"/>
                  </a:cubicBezTo>
                  <a:cubicBezTo>
                    <a:pt x="4462" y="285"/>
                    <a:pt x="4462" y="263"/>
                    <a:pt x="4439" y="251"/>
                  </a:cubicBezTo>
                  <a:cubicBezTo>
                    <a:pt x="4435" y="246"/>
                    <a:pt x="4428" y="244"/>
                    <a:pt x="4421" y="244"/>
                  </a:cubicBezTo>
                  <a:cubicBezTo>
                    <a:pt x="4411" y="244"/>
                    <a:pt x="4400" y="249"/>
                    <a:pt x="4394" y="263"/>
                  </a:cubicBezTo>
                  <a:cubicBezTo>
                    <a:pt x="3903" y="993"/>
                    <a:pt x="3184" y="1552"/>
                    <a:pt x="2340" y="1826"/>
                  </a:cubicBezTo>
                  <a:cubicBezTo>
                    <a:pt x="719" y="1073"/>
                    <a:pt x="80" y="23"/>
                    <a:pt x="80" y="23"/>
                  </a:cubicBezTo>
                  <a:cubicBezTo>
                    <a:pt x="69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C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7"/>
            <p:cNvSpPr/>
            <p:nvPr/>
          </p:nvSpPr>
          <p:spPr>
            <a:xfrm>
              <a:off x="1481679" y="3563439"/>
              <a:ext cx="29036" cy="80607"/>
            </a:xfrm>
            <a:custGeom>
              <a:avLst/>
              <a:gdLst/>
              <a:ahLst/>
              <a:cxnLst/>
              <a:rect l="l" t="t" r="r" b="b"/>
              <a:pathLst>
                <a:path w="929" h="2579" extrusionOk="0">
                  <a:moveTo>
                    <a:pt x="879" y="1"/>
                  </a:moveTo>
                  <a:cubicBezTo>
                    <a:pt x="871" y="1"/>
                    <a:pt x="863" y="4"/>
                    <a:pt x="856" y="11"/>
                  </a:cubicBezTo>
                  <a:cubicBezTo>
                    <a:pt x="856" y="11"/>
                    <a:pt x="365" y="445"/>
                    <a:pt x="502" y="1038"/>
                  </a:cubicBezTo>
                  <a:cubicBezTo>
                    <a:pt x="639" y="1586"/>
                    <a:pt x="445" y="2157"/>
                    <a:pt x="23" y="2522"/>
                  </a:cubicBezTo>
                  <a:cubicBezTo>
                    <a:pt x="0" y="2533"/>
                    <a:pt x="0" y="2556"/>
                    <a:pt x="23" y="2567"/>
                  </a:cubicBezTo>
                  <a:cubicBezTo>
                    <a:pt x="23" y="2579"/>
                    <a:pt x="34" y="2579"/>
                    <a:pt x="46" y="2579"/>
                  </a:cubicBezTo>
                  <a:cubicBezTo>
                    <a:pt x="46" y="2579"/>
                    <a:pt x="57" y="2579"/>
                    <a:pt x="69" y="2567"/>
                  </a:cubicBezTo>
                  <a:cubicBezTo>
                    <a:pt x="514" y="2191"/>
                    <a:pt x="708" y="1597"/>
                    <a:pt x="571" y="1027"/>
                  </a:cubicBezTo>
                  <a:cubicBezTo>
                    <a:pt x="445" y="468"/>
                    <a:pt x="902" y="68"/>
                    <a:pt x="902" y="68"/>
                  </a:cubicBezTo>
                  <a:cubicBezTo>
                    <a:pt x="928" y="41"/>
                    <a:pt x="906" y="1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1537658" y="3564595"/>
              <a:ext cx="26067" cy="92671"/>
            </a:xfrm>
            <a:custGeom>
              <a:avLst/>
              <a:gdLst/>
              <a:ahLst/>
              <a:cxnLst/>
              <a:rect l="l" t="t" r="r" b="b"/>
              <a:pathLst>
                <a:path w="834" h="2965" extrusionOk="0">
                  <a:moveTo>
                    <a:pt x="114" y="1"/>
                  </a:moveTo>
                  <a:cubicBezTo>
                    <a:pt x="89" y="1"/>
                    <a:pt x="57" y="30"/>
                    <a:pt x="81" y="54"/>
                  </a:cubicBezTo>
                  <a:cubicBezTo>
                    <a:pt x="263" y="385"/>
                    <a:pt x="297" y="784"/>
                    <a:pt x="195" y="1150"/>
                  </a:cubicBezTo>
                  <a:cubicBezTo>
                    <a:pt x="1" y="1857"/>
                    <a:pt x="240" y="2610"/>
                    <a:pt x="777" y="2964"/>
                  </a:cubicBezTo>
                  <a:lnTo>
                    <a:pt x="800" y="2964"/>
                  </a:lnTo>
                  <a:cubicBezTo>
                    <a:pt x="811" y="2964"/>
                    <a:pt x="822" y="2953"/>
                    <a:pt x="822" y="2941"/>
                  </a:cubicBezTo>
                  <a:cubicBezTo>
                    <a:pt x="834" y="2930"/>
                    <a:pt x="834" y="2907"/>
                    <a:pt x="811" y="2896"/>
                  </a:cubicBezTo>
                  <a:cubicBezTo>
                    <a:pt x="309" y="2553"/>
                    <a:pt x="81" y="1846"/>
                    <a:pt x="263" y="1161"/>
                  </a:cubicBezTo>
                  <a:cubicBezTo>
                    <a:pt x="377" y="773"/>
                    <a:pt x="332" y="362"/>
                    <a:pt x="138" y="20"/>
                  </a:cubicBezTo>
                  <a:cubicBezTo>
                    <a:pt x="134" y="6"/>
                    <a:pt x="125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1368941" y="3646517"/>
              <a:ext cx="20003" cy="106330"/>
            </a:xfrm>
            <a:custGeom>
              <a:avLst/>
              <a:gdLst/>
              <a:ahLst/>
              <a:cxnLst/>
              <a:rect l="l" t="t" r="r" b="b"/>
              <a:pathLst>
                <a:path w="640" h="3402" extrusionOk="0">
                  <a:moveTo>
                    <a:pt x="617" y="1"/>
                  </a:moveTo>
                  <a:cubicBezTo>
                    <a:pt x="594" y="1"/>
                    <a:pt x="571" y="12"/>
                    <a:pt x="571" y="35"/>
                  </a:cubicBezTo>
                  <a:cubicBezTo>
                    <a:pt x="503" y="366"/>
                    <a:pt x="446" y="674"/>
                    <a:pt x="400" y="937"/>
                  </a:cubicBezTo>
                  <a:cubicBezTo>
                    <a:pt x="218" y="2078"/>
                    <a:pt x="1" y="3390"/>
                    <a:pt x="1" y="3390"/>
                  </a:cubicBezTo>
                  <a:lnTo>
                    <a:pt x="69" y="3402"/>
                  </a:lnTo>
                  <a:cubicBezTo>
                    <a:pt x="69" y="3402"/>
                    <a:pt x="286" y="2078"/>
                    <a:pt x="469" y="948"/>
                  </a:cubicBezTo>
                  <a:cubicBezTo>
                    <a:pt x="514" y="685"/>
                    <a:pt x="571" y="377"/>
                    <a:pt x="640" y="46"/>
                  </a:cubicBezTo>
                  <a:cubicBezTo>
                    <a:pt x="640" y="24"/>
                    <a:pt x="628" y="12"/>
                    <a:pt x="617" y="1"/>
                  </a:cubicBezTo>
                  <a:close/>
                </a:path>
              </a:pathLst>
            </a:custGeom>
            <a:solidFill>
              <a:srgbClr val="C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655741" y="3666864"/>
              <a:ext cx="52102" cy="217972"/>
            </a:xfrm>
            <a:custGeom>
              <a:avLst/>
              <a:gdLst/>
              <a:ahLst/>
              <a:cxnLst/>
              <a:rect l="l" t="t" r="r" b="b"/>
              <a:pathLst>
                <a:path w="1667" h="6974" extrusionOk="0">
                  <a:moveTo>
                    <a:pt x="34" y="0"/>
                  </a:moveTo>
                  <a:cubicBezTo>
                    <a:pt x="12" y="0"/>
                    <a:pt x="0" y="23"/>
                    <a:pt x="0" y="46"/>
                  </a:cubicBezTo>
                  <a:cubicBezTo>
                    <a:pt x="114" y="708"/>
                    <a:pt x="297" y="1370"/>
                    <a:pt x="525" y="2020"/>
                  </a:cubicBezTo>
                  <a:cubicBezTo>
                    <a:pt x="639" y="2351"/>
                    <a:pt x="753" y="2705"/>
                    <a:pt x="868" y="3184"/>
                  </a:cubicBezTo>
                  <a:cubicBezTo>
                    <a:pt x="1278" y="4839"/>
                    <a:pt x="1586" y="6916"/>
                    <a:pt x="1586" y="6939"/>
                  </a:cubicBezTo>
                  <a:cubicBezTo>
                    <a:pt x="1586" y="6950"/>
                    <a:pt x="1609" y="6962"/>
                    <a:pt x="1621" y="6973"/>
                  </a:cubicBezTo>
                  <a:lnTo>
                    <a:pt x="1632" y="6973"/>
                  </a:lnTo>
                  <a:cubicBezTo>
                    <a:pt x="1644" y="6973"/>
                    <a:pt x="1666" y="6950"/>
                    <a:pt x="1655" y="6927"/>
                  </a:cubicBezTo>
                  <a:cubicBezTo>
                    <a:pt x="1655" y="6916"/>
                    <a:pt x="1347" y="4839"/>
                    <a:pt x="936" y="3173"/>
                  </a:cubicBezTo>
                  <a:cubicBezTo>
                    <a:pt x="822" y="2694"/>
                    <a:pt x="696" y="2340"/>
                    <a:pt x="582" y="1997"/>
                  </a:cubicBezTo>
                  <a:cubicBezTo>
                    <a:pt x="354" y="1358"/>
                    <a:pt x="183" y="696"/>
                    <a:pt x="69" y="23"/>
                  </a:cubicBezTo>
                  <a:cubicBezTo>
                    <a:pt x="69" y="12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C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348969" y="3161519"/>
              <a:ext cx="325333" cy="333928"/>
            </a:xfrm>
            <a:custGeom>
              <a:avLst/>
              <a:gdLst/>
              <a:ahLst/>
              <a:cxnLst/>
              <a:rect l="l" t="t" r="r" b="b"/>
              <a:pathLst>
                <a:path w="10409" h="10684" extrusionOk="0">
                  <a:moveTo>
                    <a:pt x="6019" y="1"/>
                  </a:moveTo>
                  <a:cubicBezTo>
                    <a:pt x="5307" y="1"/>
                    <a:pt x="4505" y="142"/>
                    <a:pt x="3630" y="431"/>
                  </a:cubicBezTo>
                  <a:cubicBezTo>
                    <a:pt x="800" y="1367"/>
                    <a:pt x="1" y="3969"/>
                    <a:pt x="959" y="7084"/>
                  </a:cubicBezTo>
                  <a:cubicBezTo>
                    <a:pt x="1781" y="9764"/>
                    <a:pt x="3675" y="10683"/>
                    <a:pt x="5615" y="10683"/>
                  </a:cubicBezTo>
                  <a:cubicBezTo>
                    <a:pt x="5939" y="10683"/>
                    <a:pt x="6264" y="10658"/>
                    <a:pt x="6586" y="10611"/>
                  </a:cubicBezTo>
                  <a:cubicBezTo>
                    <a:pt x="8982" y="10268"/>
                    <a:pt x="10409" y="8214"/>
                    <a:pt x="10260" y="6240"/>
                  </a:cubicBezTo>
                  <a:cubicBezTo>
                    <a:pt x="10055" y="3706"/>
                    <a:pt x="9256" y="2029"/>
                    <a:pt x="9256" y="2029"/>
                  </a:cubicBezTo>
                  <a:cubicBezTo>
                    <a:pt x="8751" y="704"/>
                    <a:pt x="7610" y="1"/>
                    <a:pt x="6019" y="1"/>
                  </a:cubicBezTo>
                  <a:close/>
                </a:path>
              </a:pathLst>
            </a:custGeom>
            <a:solidFill>
              <a:srgbClr val="FFA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467052" y="3397908"/>
              <a:ext cx="61385" cy="32849"/>
            </a:xfrm>
            <a:custGeom>
              <a:avLst/>
              <a:gdLst/>
              <a:ahLst/>
              <a:cxnLst/>
              <a:rect l="l" t="t" r="r" b="b"/>
              <a:pathLst>
                <a:path w="1964" h="1051" extrusionOk="0">
                  <a:moveTo>
                    <a:pt x="1018" y="0"/>
                  </a:moveTo>
                  <a:cubicBezTo>
                    <a:pt x="1006" y="0"/>
                    <a:pt x="994" y="0"/>
                    <a:pt x="982" y="0"/>
                  </a:cubicBezTo>
                  <a:cubicBezTo>
                    <a:pt x="434" y="0"/>
                    <a:pt x="0" y="240"/>
                    <a:pt x="0" y="525"/>
                  </a:cubicBezTo>
                  <a:cubicBezTo>
                    <a:pt x="0" y="822"/>
                    <a:pt x="445" y="1050"/>
                    <a:pt x="993" y="1050"/>
                  </a:cubicBezTo>
                  <a:cubicBezTo>
                    <a:pt x="1529" y="1039"/>
                    <a:pt x="1963" y="799"/>
                    <a:pt x="1963" y="514"/>
                  </a:cubicBezTo>
                  <a:cubicBezTo>
                    <a:pt x="1963" y="235"/>
                    <a:pt x="1538" y="0"/>
                    <a:pt x="1018" y="0"/>
                  </a:cubicBezTo>
                  <a:close/>
                </a:path>
              </a:pathLst>
            </a:custGeom>
            <a:solidFill>
              <a:srgbClr val="EF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598669" y="3363807"/>
              <a:ext cx="63510" cy="39725"/>
            </a:xfrm>
            <a:custGeom>
              <a:avLst/>
              <a:gdLst/>
              <a:ahLst/>
              <a:cxnLst/>
              <a:rect l="l" t="t" r="r" b="b"/>
              <a:pathLst>
                <a:path w="2032" h="1271" extrusionOk="0">
                  <a:moveTo>
                    <a:pt x="1442" y="1"/>
                  </a:moveTo>
                  <a:cubicBezTo>
                    <a:pt x="1247" y="1"/>
                    <a:pt x="1016" y="55"/>
                    <a:pt x="788" y="167"/>
                  </a:cubicBezTo>
                  <a:cubicBezTo>
                    <a:pt x="297" y="395"/>
                    <a:pt x="0" y="795"/>
                    <a:pt x="126" y="1057"/>
                  </a:cubicBezTo>
                  <a:cubicBezTo>
                    <a:pt x="194" y="1199"/>
                    <a:pt x="372" y="1271"/>
                    <a:pt x="598" y="1271"/>
                  </a:cubicBezTo>
                  <a:cubicBezTo>
                    <a:pt x="791" y="1271"/>
                    <a:pt x="1019" y="1219"/>
                    <a:pt x="1244" y="1114"/>
                  </a:cubicBezTo>
                  <a:cubicBezTo>
                    <a:pt x="1735" y="886"/>
                    <a:pt x="2032" y="475"/>
                    <a:pt x="1906" y="213"/>
                  </a:cubicBezTo>
                  <a:cubicBezTo>
                    <a:pt x="1839" y="73"/>
                    <a:pt x="1665" y="1"/>
                    <a:pt x="1442" y="1"/>
                  </a:cubicBezTo>
                  <a:close/>
                </a:path>
              </a:pathLst>
            </a:custGeom>
            <a:solidFill>
              <a:srgbClr val="EF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271924" y="3086474"/>
              <a:ext cx="410222" cy="378873"/>
            </a:xfrm>
            <a:custGeom>
              <a:avLst/>
              <a:gdLst/>
              <a:ahLst/>
              <a:cxnLst/>
              <a:rect l="l" t="t" r="r" b="b"/>
              <a:pathLst>
                <a:path w="13125" h="12122" extrusionOk="0">
                  <a:moveTo>
                    <a:pt x="9730" y="1"/>
                  </a:moveTo>
                  <a:cubicBezTo>
                    <a:pt x="8723" y="1"/>
                    <a:pt x="7884" y="1059"/>
                    <a:pt x="6414" y="1109"/>
                  </a:cubicBezTo>
                  <a:cubicBezTo>
                    <a:pt x="4845" y="1151"/>
                    <a:pt x="2882" y="1784"/>
                    <a:pt x="2428" y="2780"/>
                  </a:cubicBezTo>
                  <a:lnTo>
                    <a:pt x="2428" y="2780"/>
                  </a:lnTo>
                  <a:cubicBezTo>
                    <a:pt x="2513" y="2466"/>
                    <a:pt x="2585" y="1935"/>
                    <a:pt x="2158" y="1816"/>
                  </a:cubicBezTo>
                  <a:cubicBezTo>
                    <a:pt x="2128" y="1808"/>
                    <a:pt x="2101" y="1804"/>
                    <a:pt x="2077" y="1804"/>
                  </a:cubicBezTo>
                  <a:cubicBezTo>
                    <a:pt x="1591" y="1804"/>
                    <a:pt x="2192" y="3368"/>
                    <a:pt x="2192" y="3368"/>
                  </a:cubicBezTo>
                  <a:cubicBezTo>
                    <a:pt x="2192" y="3368"/>
                    <a:pt x="1868" y="2554"/>
                    <a:pt x="1348" y="2554"/>
                  </a:cubicBezTo>
                  <a:cubicBezTo>
                    <a:pt x="1307" y="2554"/>
                    <a:pt x="1265" y="2559"/>
                    <a:pt x="1222" y="2569"/>
                  </a:cubicBezTo>
                  <a:cubicBezTo>
                    <a:pt x="617" y="2706"/>
                    <a:pt x="1884" y="3425"/>
                    <a:pt x="1884" y="3425"/>
                  </a:cubicBezTo>
                  <a:cubicBezTo>
                    <a:pt x="1884" y="3425"/>
                    <a:pt x="1" y="5947"/>
                    <a:pt x="1142" y="6335"/>
                  </a:cubicBezTo>
                  <a:cubicBezTo>
                    <a:pt x="1142" y="6335"/>
                    <a:pt x="400" y="9599"/>
                    <a:pt x="1724" y="10546"/>
                  </a:cubicBezTo>
                  <a:cubicBezTo>
                    <a:pt x="1724" y="10546"/>
                    <a:pt x="2417" y="11912"/>
                    <a:pt x="3586" y="11912"/>
                  </a:cubicBezTo>
                  <a:cubicBezTo>
                    <a:pt x="3663" y="11912"/>
                    <a:pt x="3742" y="11906"/>
                    <a:pt x="3824" y="11893"/>
                  </a:cubicBezTo>
                  <a:cubicBezTo>
                    <a:pt x="4036" y="12045"/>
                    <a:pt x="4259" y="12122"/>
                    <a:pt x="4440" y="12122"/>
                  </a:cubicBezTo>
                  <a:cubicBezTo>
                    <a:pt x="4774" y="12122"/>
                    <a:pt x="4961" y="11860"/>
                    <a:pt x="4657" y="11334"/>
                  </a:cubicBezTo>
                  <a:cubicBezTo>
                    <a:pt x="4657" y="11334"/>
                    <a:pt x="4531" y="10478"/>
                    <a:pt x="4006" y="10158"/>
                  </a:cubicBezTo>
                  <a:cubicBezTo>
                    <a:pt x="4006" y="10158"/>
                    <a:pt x="4052" y="9554"/>
                    <a:pt x="3230" y="8846"/>
                  </a:cubicBezTo>
                  <a:cubicBezTo>
                    <a:pt x="3230" y="8846"/>
                    <a:pt x="4292" y="8150"/>
                    <a:pt x="4109" y="6507"/>
                  </a:cubicBezTo>
                  <a:cubicBezTo>
                    <a:pt x="4109" y="6507"/>
                    <a:pt x="5102" y="5993"/>
                    <a:pt x="5296" y="4909"/>
                  </a:cubicBezTo>
                  <a:cubicBezTo>
                    <a:pt x="5296" y="4909"/>
                    <a:pt x="6195" y="5043"/>
                    <a:pt x="7285" y="5043"/>
                  </a:cubicBezTo>
                  <a:cubicBezTo>
                    <a:pt x="8594" y="5043"/>
                    <a:pt x="10179" y="4849"/>
                    <a:pt x="10808" y="3996"/>
                  </a:cubicBezTo>
                  <a:cubicBezTo>
                    <a:pt x="10808" y="3996"/>
                    <a:pt x="11109" y="4043"/>
                    <a:pt x="11492" y="4043"/>
                  </a:cubicBezTo>
                  <a:cubicBezTo>
                    <a:pt x="12159" y="4043"/>
                    <a:pt x="13076" y="3900"/>
                    <a:pt x="13090" y="3117"/>
                  </a:cubicBezTo>
                  <a:cubicBezTo>
                    <a:pt x="13125" y="1873"/>
                    <a:pt x="12120" y="1405"/>
                    <a:pt x="10922" y="1371"/>
                  </a:cubicBezTo>
                  <a:cubicBezTo>
                    <a:pt x="10922" y="1371"/>
                    <a:pt x="11379" y="470"/>
                    <a:pt x="10169" y="70"/>
                  </a:cubicBezTo>
                  <a:cubicBezTo>
                    <a:pt x="10018" y="22"/>
                    <a:pt x="9872" y="1"/>
                    <a:pt x="9730" y="1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339154" y="3362776"/>
              <a:ext cx="75137" cy="84170"/>
            </a:xfrm>
            <a:custGeom>
              <a:avLst/>
              <a:gdLst/>
              <a:ahLst/>
              <a:cxnLst/>
              <a:rect l="l" t="t" r="r" b="b"/>
              <a:pathLst>
                <a:path w="2404" h="2693" extrusionOk="0">
                  <a:moveTo>
                    <a:pt x="1220" y="0"/>
                  </a:moveTo>
                  <a:cubicBezTo>
                    <a:pt x="709" y="0"/>
                    <a:pt x="0" y="202"/>
                    <a:pt x="29" y="1330"/>
                  </a:cubicBezTo>
                  <a:cubicBezTo>
                    <a:pt x="54" y="2276"/>
                    <a:pt x="605" y="2693"/>
                    <a:pt x="1182" y="2693"/>
                  </a:cubicBezTo>
                  <a:cubicBezTo>
                    <a:pt x="1671" y="2693"/>
                    <a:pt x="2178" y="2394"/>
                    <a:pt x="2403" y="1866"/>
                  </a:cubicBezTo>
                  <a:lnTo>
                    <a:pt x="1730" y="63"/>
                  </a:lnTo>
                  <a:cubicBezTo>
                    <a:pt x="1730" y="63"/>
                    <a:pt x="1506" y="0"/>
                    <a:pt x="1220" y="0"/>
                  </a:cubicBezTo>
                  <a:close/>
                </a:path>
              </a:pathLst>
            </a:custGeom>
            <a:solidFill>
              <a:srgbClr val="FFA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1431733" y="3271259"/>
              <a:ext cx="67073" cy="50039"/>
            </a:xfrm>
            <a:custGeom>
              <a:avLst/>
              <a:gdLst/>
              <a:ahLst/>
              <a:cxnLst/>
              <a:rect l="l" t="t" r="r" b="b"/>
              <a:pathLst>
                <a:path w="2146" h="1601" extrusionOk="0">
                  <a:moveTo>
                    <a:pt x="1674" y="0"/>
                  </a:moveTo>
                  <a:cubicBezTo>
                    <a:pt x="1484" y="0"/>
                    <a:pt x="1204" y="123"/>
                    <a:pt x="776" y="458"/>
                  </a:cubicBezTo>
                  <a:cubicBezTo>
                    <a:pt x="0" y="1074"/>
                    <a:pt x="423" y="1485"/>
                    <a:pt x="423" y="1485"/>
                  </a:cubicBezTo>
                  <a:cubicBezTo>
                    <a:pt x="497" y="1563"/>
                    <a:pt x="588" y="1600"/>
                    <a:pt x="694" y="1600"/>
                  </a:cubicBezTo>
                  <a:cubicBezTo>
                    <a:pt x="912" y="1600"/>
                    <a:pt x="1196" y="1445"/>
                    <a:pt x="1541" y="1177"/>
                  </a:cubicBezTo>
                  <a:cubicBezTo>
                    <a:pt x="1986" y="846"/>
                    <a:pt x="2146" y="446"/>
                    <a:pt x="1997" y="207"/>
                  </a:cubicBezTo>
                  <a:cubicBezTo>
                    <a:pt x="1930" y="87"/>
                    <a:pt x="1833" y="0"/>
                    <a:pt x="1674" y="0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585823" y="3252130"/>
              <a:ext cx="69574" cy="38537"/>
            </a:xfrm>
            <a:custGeom>
              <a:avLst/>
              <a:gdLst/>
              <a:ahLst/>
              <a:cxnLst/>
              <a:rect l="l" t="t" r="r" b="b"/>
              <a:pathLst>
                <a:path w="2226" h="1233" extrusionOk="0">
                  <a:moveTo>
                    <a:pt x="530" y="1"/>
                  </a:moveTo>
                  <a:cubicBezTo>
                    <a:pt x="202" y="1"/>
                    <a:pt x="87" y="152"/>
                    <a:pt x="57" y="351"/>
                  </a:cubicBezTo>
                  <a:cubicBezTo>
                    <a:pt x="0" y="625"/>
                    <a:pt x="286" y="933"/>
                    <a:pt x="811" y="1092"/>
                  </a:cubicBezTo>
                  <a:cubicBezTo>
                    <a:pt x="1104" y="1181"/>
                    <a:pt x="1344" y="1232"/>
                    <a:pt x="1532" y="1232"/>
                  </a:cubicBezTo>
                  <a:cubicBezTo>
                    <a:pt x="1753" y="1232"/>
                    <a:pt x="1901" y="1162"/>
                    <a:pt x="1975" y="1001"/>
                  </a:cubicBezTo>
                  <a:cubicBezTo>
                    <a:pt x="1975" y="1001"/>
                    <a:pt x="2226" y="465"/>
                    <a:pt x="1290" y="157"/>
                  </a:cubicBezTo>
                  <a:cubicBezTo>
                    <a:pt x="957" y="47"/>
                    <a:pt x="711" y="1"/>
                    <a:pt x="530" y="1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479179" y="3346898"/>
              <a:ext cx="26067" cy="22347"/>
            </a:xfrm>
            <a:custGeom>
              <a:avLst/>
              <a:gdLst/>
              <a:ahLst/>
              <a:cxnLst/>
              <a:rect l="l" t="t" r="r" b="b"/>
              <a:pathLst>
                <a:path w="834" h="715" extrusionOk="0">
                  <a:moveTo>
                    <a:pt x="445" y="1"/>
                  </a:moveTo>
                  <a:cubicBezTo>
                    <a:pt x="137" y="23"/>
                    <a:pt x="0" y="389"/>
                    <a:pt x="217" y="605"/>
                  </a:cubicBezTo>
                  <a:cubicBezTo>
                    <a:pt x="288" y="681"/>
                    <a:pt x="380" y="715"/>
                    <a:pt x="471" y="715"/>
                  </a:cubicBezTo>
                  <a:cubicBezTo>
                    <a:pt x="642" y="715"/>
                    <a:pt x="811" y="594"/>
                    <a:pt x="833" y="400"/>
                  </a:cubicBezTo>
                  <a:cubicBezTo>
                    <a:pt x="833" y="183"/>
                    <a:pt x="662" y="1"/>
                    <a:pt x="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604357" y="3323362"/>
              <a:ext cx="26067" cy="22597"/>
            </a:xfrm>
            <a:custGeom>
              <a:avLst/>
              <a:gdLst/>
              <a:ahLst/>
              <a:cxnLst/>
              <a:rect l="l" t="t" r="r" b="b"/>
              <a:pathLst>
                <a:path w="834" h="723" extrusionOk="0">
                  <a:moveTo>
                    <a:pt x="446" y="0"/>
                  </a:moveTo>
                  <a:cubicBezTo>
                    <a:pt x="138" y="23"/>
                    <a:pt x="1" y="388"/>
                    <a:pt x="218" y="605"/>
                  </a:cubicBezTo>
                  <a:cubicBezTo>
                    <a:pt x="290" y="686"/>
                    <a:pt x="384" y="722"/>
                    <a:pt x="476" y="722"/>
                  </a:cubicBezTo>
                  <a:cubicBezTo>
                    <a:pt x="646" y="722"/>
                    <a:pt x="812" y="599"/>
                    <a:pt x="834" y="400"/>
                  </a:cubicBezTo>
                  <a:cubicBezTo>
                    <a:pt x="834" y="183"/>
                    <a:pt x="663" y="12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1347906" y="3380311"/>
              <a:ext cx="59228" cy="45726"/>
            </a:xfrm>
            <a:custGeom>
              <a:avLst/>
              <a:gdLst/>
              <a:ahLst/>
              <a:cxnLst/>
              <a:rect l="l" t="t" r="r" b="b"/>
              <a:pathLst>
                <a:path w="1895" h="1463" extrusionOk="0">
                  <a:moveTo>
                    <a:pt x="776" y="0"/>
                  </a:moveTo>
                  <a:cubicBezTo>
                    <a:pt x="703" y="0"/>
                    <a:pt x="631" y="9"/>
                    <a:pt x="560" y="27"/>
                  </a:cubicBezTo>
                  <a:cubicBezTo>
                    <a:pt x="320" y="118"/>
                    <a:pt x="126" y="290"/>
                    <a:pt x="12" y="506"/>
                  </a:cubicBezTo>
                  <a:cubicBezTo>
                    <a:pt x="0" y="518"/>
                    <a:pt x="12" y="541"/>
                    <a:pt x="23" y="552"/>
                  </a:cubicBezTo>
                  <a:cubicBezTo>
                    <a:pt x="30" y="555"/>
                    <a:pt x="36" y="557"/>
                    <a:pt x="41" y="557"/>
                  </a:cubicBezTo>
                  <a:cubicBezTo>
                    <a:pt x="53" y="557"/>
                    <a:pt x="61" y="549"/>
                    <a:pt x="69" y="541"/>
                  </a:cubicBezTo>
                  <a:cubicBezTo>
                    <a:pt x="183" y="335"/>
                    <a:pt x="366" y="175"/>
                    <a:pt x="582" y="96"/>
                  </a:cubicBezTo>
                  <a:cubicBezTo>
                    <a:pt x="647" y="78"/>
                    <a:pt x="713" y="69"/>
                    <a:pt x="780" y="69"/>
                  </a:cubicBezTo>
                  <a:cubicBezTo>
                    <a:pt x="926" y="69"/>
                    <a:pt x="1073" y="112"/>
                    <a:pt x="1199" y="198"/>
                  </a:cubicBezTo>
                  <a:cubicBezTo>
                    <a:pt x="1804" y="541"/>
                    <a:pt x="1495" y="1408"/>
                    <a:pt x="1495" y="1408"/>
                  </a:cubicBezTo>
                  <a:cubicBezTo>
                    <a:pt x="1495" y="1431"/>
                    <a:pt x="1507" y="1454"/>
                    <a:pt x="1518" y="1454"/>
                  </a:cubicBezTo>
                  <a:cubicBezTo>
                    <a:pt x="1524" y="1459"/>
                    <a:pt x="1527" y="1462"/>
                    <a:pt x="1528" y="1462"/>
                  </a:cubicBezTo>
                  <a:cubicBezTo>
                    <a:pt x="1530" y="1462"/>
                    <a:pt x="1530" y="1459"/>
                    <a:pt x="1530" y="1454"/>
                  </a:cubicBezTo>
                  <a:cubicBezTo>
                    <a:pt x="1553" y="1454"/>
                    <a:pt x="1564" y="1454"/>
                    <a:pt x="1564" y="1431"/>
                  </a:cubicBezTo>
                  <a:cubicBezTo>
                    <a:pt x="1564" y="1431"/>
                    <a:pt x="1895" y="506"/>
                    <a:pt x="1233" y="130"/>
                  </a:cubicBezTo>
                  <a:cubicBezTo>
                    <a:pt x="1092" y="44"/>
                    <a:pt x="934" y="0"/>
                    <a:pt x="776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1366097" y="3397220"/>
              <a:ext cx="32849" cy="9627"/>
            </a:xfrm>
            <a:custGeom>
              <a:avLst/>
              <a:gdLst/>
              <a:ahLst/>
              <a:cxnLst/>
              <a:rect l="l" t="t" r="r" b="b"/>
              <a:pathLst>
                <a:path w="1051" h="308" extrusionOk="0">
                  <a:moveTo>
                    <a:pt x="619" y="0"/>
                  </a:moveTo>
                  <a:cubicBezTo>
                    <a:pt x="291" y="0"/>
                    <a:pt x="12" y="239"/>
                    <a:pt x="12" y="239"/>
                  </a:cubicBezTo>
                  <a:cubicBezTo>
                    <a:pt x="0" y="251"/>
                    <a:pt x="0" y="274"/>
                    <a:pt x="12" y="296"/>
                  </a:cubicBezTo>
                  <a:cubicBezTo>
                    <a:pt x="12" y="296"/>
                    <a:pt x="23" y="308"/>
                    <a:pt x="35" y="308"/>
                  </a:cubicBezTo>
                  <a:cubicBezTo>
                    <a:pt x="46" y="296"/>
                    <a:pt x="46" y="296"/>
                    <a:pt x="58" y="285"/>
                  </a:cubicBezTo>
                  <a:cubicBezTo>
                    <a:pt x="58" y="285"/>
                    <a:pt x="306" y="70"/>
                    <a:pt x="601" y="70"/>
                  </a:cubicBezTo>
                  <a:cubicBezTo>
                    <a:pt x="725" y="70"/>
                    <a:pt x="857" y="108"/>
                    <a:pt x="982" y="216"/>
                  </a:cubicBezTo>
                  <a:cubicBezTo>
                    <a:pt x="993" y="222"/>
                    <a:pt x="1005" y="225"/>
                    <a:pt x="1015" y="225"/>
                  </a:cubicBezTo>
                  <a:cubicBezTo>
                    <a:pt x="1025" y="225"/>
                    <a:pt x="1033" y="222"/>
                    <a:pt x="1039" y="216"/>
                  </a:cubicBezTo>
                  <a:cubicBezTo>
                    <a:pt x="1050" y="194"/>
                    <a:pt x="1050" y="182"/>
                    <a:pt x="1039" y="159"/>
                  </a:cubicBezTo>
                  <a:cubicBezTo>
                    <a:pt x="901" y="42"/>
                    <a:pt x="756" y="0"/>
                    <a:pt x="619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1541596" y="3260132"/>
              <a:ext cx="47101" cy="110143"/>
            </a:xfrm>
            <a:custGeom>
              <a:avLst/>
              <a:gdLst/>
              <a:ahLst/>
              <a:cxnLst/>
              <a:rect l="l" t="t" r="r" b="b"/>
              <a:pathLst>
                <a:path w="1507" h="3524" extrusionOk="0">
                  <a:moveTo>
                    <a:pt x="39" y="1"/>
                  </a:moveTo>
                  <a:cubicBezTo>
                    <a:pt x="23" y="1"/>
                    <a:pt x="6" y="9"/>
                    <a:pt x="0" y="26"/>
                  </a:cubicBezTo>
                  <a:cubicBezTo>
                    <a:pt x="0" y="254"/>
                    <a:pt x="23" y="2263"/>
                    <a:pt x="206" y="2503"/>
                  </a:cubicBezTo>
                  <a:cubicBezTo>
                    <a:pt x="260" y="2576"/>
                    <a:pt x="341" y="2639"/>
                    <a:pt x="467" y="2639"/>
                  </a:cubicBezTo>
                  <a:cubicBezTo>
                    <a:pt x="577" y="2639"/>
                    <a:pt x="721" y="2590"/>
                    <a:pt x="913" y="2457"/>
                  </a:cubicBezTo>
                  <a:lnTo>
                    <a:pt x="936" y="2446"/>
                  </a:lnTo>
                  <a:cubicBezTo>
                    <a:pt x="982" y="2406"/>
                    <a:pt x="1036" y="2386"/>
                    <a:pt x="1090" y="2386"/>
                  </a:cubicBezTo>
                  <a:cubicBezTo>
                    <a:pt x="1144" y="2386"/>
                    <a:pt x="1199" y="2406"/>
                    <a:pt x="1244" y="2446"/>
                  </a:cubicBezTo>
                  <a:cubicBezTo>
                    <a:pt x="1393" y="2605"/>
                    <a:pt x="1438" y="2845"/>
                    <a:pt x="1358" y="3050"/>
                  </a:cubicBezTo>
                  <a:cubicBezTo>
                    <a:pt x="1278" y="3222"/>
                    <a:pt x="1142" y="3370"/>
                    <a:pt x="982" y="3461"/>
                  </a:cubicBezTo>
                  <a:cubicBezTo>
                    <a:pt x="959" y="3473"/>
                    <a:pt x="959" y="3495"/>
                    <a:pt x="959" y="3518"/>
                  </a:cubicBezTo>
                  <a:cubicBezTo>
                    <a:pt x="963" y="3522"/>
                    <a:pt x="969" y="3523"/>
                    <a:pt x="976" y="3523"/>
                  </a:cubicBezTo>
                  <a:cubicBezTo>
                    <a:pt x="989" y="3523"/>
                    <a:pt x="1005" y="3518"/>
                    <a:pt x="1005" y="3518"/>
                  </a:cubicBezTo>
                  <a:cubicBezTo>
                    <a:pt x="1187" y="3416"/>
                    <a:pt x="1336" y="3267"/>
                    <a:pt x="1415" y="3073"/>
                  </a:cubicBezTo>
                  <a:cubicBezTo>
                    <a:pt x="1507" y="2834"/>
                    <a:pt x="1461" y="2571"/>
                    <a:pt x="1278" y="2377"/>
                  </a:cubicBezTo>
                  <a:cubicBezTo>
                    <a:pt x="1221" y="2331"/>
                    <a:pt x="1153" y="2309"/>
                    <a:pt x="1084" y="2309"/>
                  </a:cubicBezTo>
                  <a:cubicBezTo>
                    <a:pt x="1016" y="2309"/>
                    <a:pt x="948" y="2331"/>
                    <a:pt x="890" y="2377"/>
                  </a:cubicBezTo>
                  <a:lnTo>
                    <a:pt x="868" y="2400"/>
                  </a:lnTo>
                  <a:cubicBezTo>
                    <a:pt x="706" y="2510"/>
                    <a:pt x="570" y="2565"/>
                    <a:pt x="462" y="2565"/>
                  </a:cubicBezTo>
                  <a:cubicBezTo>
                    <a:pt x="379" y="2565"/>
                    <a:pt x="312" y="2533"/>
                    <a:pt x="263" y="2468"/>
                  </a:cubicBezTo>
                  <a:cubicBezTo>
                    <a:pt x="114" y="2274"/>
                    <a:pt x="69" y="642"/>
                    <a:pt x="69" y="26"/>
                  </a:cubicBezTo>
                  <a:cubicBezTo>
                    <a:pt x="69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543721" y="3391844"/>
              <a:ext cx="45695" cy="16784"/>
            </a:xfrm>
            <a:custGeom>
              <a:avLst/>
              <a:gdLst/>
              <a:ahLst/>
              <a:cxnLst/>
              <a:rect l="l" t="t" r="r" b="b"/>
              <a:pathLst>
                <a:path w="1462" h="537" extrusionOk="0">
                  <a:moveTo>
                    <a:pt x="12" y="0"/>
                  </a:moveTo>
                  <a:cubicBezTo>
                    <a:pt x="1" y="103"/>
                    <a:pt x="1" y="217"/>
                    <a:pt x="24" y="331"/>
                  </a:cubicBezTo>
                  <a:cubicBezTo>
                    <a:pt x="77" y="329"/>
                    <a:pt x="129" y="328"/>
                    <a:pt x="182" y="328"/>
                  </a:cubicBezTo>
                  <a:cubicBezTo>
                    <a:pt x="595" y="328"/>
                    <a:pt x="997" y="405"/>
                    <a:pt x="1382" y="537"/>
                  </a:cubicBezTo>
                  <a:cubicBezTo>
                    <a:pt x="1427" y="446"/>
                    <a:pt x="1450" y="354"/>
                    <a:pt x="1462" y="252"/>
                  </a:cubicBezTo>
                  <a:cubicBezTo>
                    <a:pt x="994" y="92"/>
                    <a:pt x="503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1544440" y="3402158"/>
              <a:ext cx="42476" cy="19222"/>
            </a:xfrm>
            <a:custGeom>
              <a:avLst/>
              <a:gdLst/>
              <a:ahLst/>
              <a:cxnLst/>
              <a:rect l="l" t="t" r="r" b="b"/>
              <a:pathLst>
                <a:path w="1359" h="615" extrusionOk="0">
                  <a:moveTo>
                    <a:pt x="99" y="0"/>
                  </a:moveTo>
                  <a:cubicBezTo>
                    <a:pt x="66" y="0"/>
                    <a:pt x="33" y="1"/>
                    <a:pt x="1" y="1"/>
                  </a:cubicBezTo>
                  <a:cubicBezTo>
                    <a:pt x="35" y="310"/>
                    <a:pt x="263" y="561"/>
                    <a:pt x="571" y="606"/>
                  </a:cubicBezTo>
                  <a:cubicBezTo>
                    <a:pt x="620" y="612"/>
                    <a:pt x="666" y="615"/>
                    <a:pt x="709" y="615"/>
                  </a:cubicBezTo>
                  <a:cubicBezTo>
                    <a:pt x="1093" y="615"/>
                    <a:pt x="1277" y="402"/>
                    <a:pt x="1359" y="207"/>
                  </a:cubicBezTo>
                  <a:cubicBezTo>
                    <a:pt x="956" y="69"/>
                    <a:pt x="524" y="0"/>
                    <a:pt x="99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1420950" y="3305953"/>
              <a:ext cx="129958" cy="109736"/>
            </a:xfrm>
            <a:custGeom>
              <a:avLst/>
              <a:gdLst/>
              <a:ahLst/>
              <a:cxnLst/>
              <a:rect l="l" t="t" r="r" b="b"/>
              <a:pathLst>
                <a:path w="4158" h="3511" extrusionOk="0">
                  <a:moveTo>
                    <a:pt x="2254" y="94"/>
                  </a:moveTo>
                  <a:cubicBezTo>
                    <a:pt x="3036" y="94"/>
                    <a:pt x="3732" y="650"/>
                    <a:pt x="3883" y="1447"/>
                  </a:cubicBezTo>
                  <a:cubicBezTo>
                    <a:pt x="4099" y="2544"/>
                    <a:pt x="3224" y="3418"/>
                    <a:pt x="2256" y="3418"/>
                  </a:cubicBezTo>
                  <a:cubicBezTo>
                    <a:pt x="1945" y="3418"/>
                    <a:pt x="1624" y="3328"/>
                    <a:pt x="1327" y="3125"/>
                  </a:cubicBezTo>
                  <a:cubicBezTo>
                    <a:pt x="106" y="2292"/>
                    <a:pt x="494" y="398"/>
                    <a:pt x="1943" y="124"/>
                  </a:cubicBezTo>
                  <a:cubicBezTo>
                    <a:pt x="2048" y="104"/>
                    <a:pt x="2152" y="94"/>
                    <a:pt x="2254" y="94"/>
                  </a:cubicBezTo>
                  <a:close/>
                  <a:moveTo>
                    <a:pt x="2247" y="0"/>
                  </a:moveTo>
                  <a:cubicBezTo>
                    <a:pt x="1709" y="0"/>
                    <a:pt x="1166" y="244"/>
                    <a:pt x="813" y="774"/>
                  </a:cubicBezTo>
                  <a:cubicBezTo>
                    <a:pt x="1" y="1967"/>
                    <a:pt x="896" y="3511"/>
                    <a:pt x="2245" y="3511"/>
                  </a:cubicBezTo>
                  <a:cubicBezTo>
                    <a:pt x="2354" y="3511"/>
                    <a:pt x="2467" y="3500"/>
                    <a:pt x="2582" y="3479"/>
                  </a:cubicBezTo>
                  <a:cubicBezTo>
                    <a:pt x="3529" y="3296"/>
                    <a:pt x="4157" y="2372"/>
                    <a:pt x="3974" y="1425"/>
                  </a:cubicBezTo>
                  <a:cubicBezTo>
                    <a:pt x="3805" y="518"/>
                    <a:pt x="3030" y="0"/>
                    <a:pt x="2247" y="0"/>
                  </a:cubicBez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1567976" y="3277916"/>
              <a:ext cx="129865" cy="109674"/>
            </a:xfrm>
            <a:custGeom>
              <a:avLst/>
              <a:gdLst/>
              <a:ahLst/>
              <a:cxnLst/>
              <a:rect l="l" t="t" r="r" b="b"/>
              <a:pathLst>
                <a:path w="4155" h="3509" extrusionOk="0">
                  <a:moveTo>
                    <a:pt x="2252" y="90"/>
                  </a:moveTo>
                  <a:cubicBezTo>
                    <a:pt x="3034" y="90"/>
                    <a:pt x="3730" y="646"/>
                    <a:pt x="3881" y="1443"/>
                  </a:cubicBezTo>
                  <a:cubicBezTo>
                    <a:pt x="4088" y="2539"/>
                    <a:pt x="3218" y="3414"/>
                    <a:pt x="2253" y="3414"/>
                  </a:cubicBezTo>
                  <a:cubicBezTo>
                    <a:pt x="1942" y="3414"/>
                    <a:pt x="1622" y="3323"/>
                    <a:pt x="1325" y="3121"/>
                  </a:cubicBezTo>
                  <a:cubicBezTo>
                    <a:pt x="104" y="2299"/>
                    <a:pt x="492" y="404"/>
                    <a:pt x="1941" y="119"/>
                  </a:cubicBezTo>
                  <a:cubicBezTo>
                    <a:pt x="2045" y="99"/>
                    <a:pt x="2149" y="90"/>
                    <a:pt x="2252" y="90"/>
                  </a:cubicBezTo>
                  <a:close/>
                  <a:moveTo>
                    <a:pt x="2252" y="1"/>
                  </a:moveTo>
                  <a:cubicBezTo>
                    <a:pt x="1713" y="1"/>
                    <a:pt x="1169" y="244"/>
                    <a:pt x="811" y="770"/>
                  </a:cubicBezTo>
                  <a:cubicBezTo>
                    <a:pt x="0" y="1959"/>
                    <a:pt x="889" y="3508"/>
                    <a:pt x="2242" y="3508"/>
                  </a:cubicBezTo>
                  <a:cubicBezTo>
                    <a:pt x="2355" y="3508"/>
                    <a:pt x="2472" y="3497"/>
                    <a:pt x="2591" y="3474"/>
                  </a:cubicBezTo>
                  <a:cubicBezTo>
                    <a:pt x="3539" y="3292"/>
                    <a:pt x="4155" y="2379"/>
                    <a:pt x="3984" y="1420"/>
                  </a:cubicBezTo>
                  <a:cubicBezTo>
                    <a:pt x="3808" y="514"/>
                    <a:pt x="3035" y="1"/>
                    <a:pt x="2252" y="1"/>
                  </a:cubicBez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539752" y="3331489"/>
              <a:ext cx="46820" cy="13377"/>
            </a:xfrm>
            <a:custGeom>
              <a:avLst/>
              <a:gdLst/>
              <a:ahLst/>
              <a:cxnLst/>
              <a:rect l="l" t="t" r="r" b="b"/>
              <a:pathLst>
                <a:path w="1498" h="428" extrusionOk="0">
                  <a:moveTo>
                    <a:pt x="998" y="0"/>
                  </a:moveTo>
                  <a:cubicBezTo>
                    <a:pt x="439" y="0"/>
                    <a:pt x="36" y="345"/>
                    <a:pt x="36" y="345"/>
                  </a:cubicBezTo>
                  <a:cubicBezTo>
                    <a:pt x="1" y="372"/>
                    <a:pt x="35" y="427"/>
                    <a:pt x="68" y="427"/>
                  </a:cubicBezTo>
                  <a:cubicBezTo>
                    <a:pt x="77" y="427"/>
                    <a:pt x="86" y="423"/>
                    <a:pt x="94" y="414"/>
                  </a:cubicBezTo>
                  <a:cubicBezTo>
                    <a:pt x="103" y="414"/>
                    <a:pt x="484" y="92"/>
                    <a:pt x="1011" y="92"/>
                  </a:cubicBezTo>
                  <a:cubicBezTo>
                    <a:pt x="1142" y="92"/>
                    <a:pt x="1283" y="112"/>
                    <a:pt x="1429" y="163"/>
                  </a:cubicBezTo>
                  <a:lnTo>
                    <a:pt x="1452" y="163"/>
                  </a:lnTo>
                  <a:cubicBezTo>
                    <a:pt x="1463" y="163"/>
                    <a:pt x="1486" y="151"/>
                    <a:pt x="1486" y="140"/>
                  </a:cubicBezTo>
                  <a:cubicBezTo>
                    <a:pt x="1497" y="117"/>
                    <a:pt x="1486" y="83"/>
                    <a:pt x="1463" y="83"/>
                  </a:cubicBezTo>
                  <a:cubicBezTo>
                    <a:pt x="1300" y="24"/>
                    <a:pt x="1144" y="0"/>
                    <a:pt x="998" y="0"/>
                  </a:cubicBez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1336842" y="3362588"/>
              <a:ext cx="103829" cy="22254"/>
            </a:xfrm>
            <a:custGeom>
              <a:avLst/>
              <a:gdLst/>
              <a:ahLst/>
              <a:cxnLst/>
              <a:rect l="l" t="t" r="r" b="b"/>
              <a:pathLst>
                <a:path w="3322" h="712" extrusionOk="0">
                  <a:moveTo>
                    <a:pt x="423" y="1"/>
                  </a:moveTo>
                  <a:cubicBezTo>
                    <a:pt x="400" y="12"/>
                    <a:pt x="1" y="263"/>
                    <a:pt x="69" y="674"/>
                  </a:cubicBezTo>
                  <a:cubicBezTo>
                    <a:pt x="69" y="693"/>
                    <a:pt x="84" y="711"/>
                    <a:pt x="102" y="711"/>
                  </a:cubicBezTo>
                  <a:cubicBezTo>
                    <a:pt x="106" y="711"/>
                    <a:pt x="111" y="710"/>
                    <a:pt x="115" y="708"/>
                  </a:cubicBezTo>
                  <a:cubicBezTo>
                    <a:pt x="138" y="708"/>
                    <a:pt x="160" y="685"/>
                    <a:pt x="160" y="663"/>
                  </a:cubicBezTo>
                  <a:cubicBezTo>
                    <a:pt x="103" y="343"/>
                    <a:pt x="412" y="126"/>
                    <a:pt x="457" y="92"/>
                  </a:cubicBezTo>
                  <a:lnTo>
                    <a:pt x="3287" y="309"/>
                  </a:lnTo>
                  <a:cubicBezTo>
                    <a:pt x="3310" y="309"/>
                    <a:pt x="3322" y="286"/>
                    <a:pt x="3322" y="263"/>
                  </a:cubicBezTo>
                  <a:cubicBezTo>
                    <a:pt x="3310" y="229"/>
                    <a:pt x="3287" y="217"/>
                    <a:pt x="3265" y="21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978388" y="2453607"/>
              <a:ext cx="516128" cy="577183"/>
            </a:xfrm>
            <a:custGeom>
              <a:avLst/>
              <a:gdLst/>
              <a:ahLst/>
              <a:cxnLst/>
              <a:rect l="l" t="t" r="r" b="b"/>
              <a:pathLst>
                <a:path w="39748" h="44450" extrusionOk="0">
                  <a:moveTo>
                    <a:pt x="28870" y="1"/>
                  </a:moveTo>
                  <a:cubicBezTo>
                    <a:pt x="22518" y="1"/>
                    <a:pt x="6591" y="6697"/>
                    <a:pt x="5676" y="9379"/>
                  </a:cubicBezTo>
                  <a:cubicBezTo>
                    <a:pt x="1" y="25913"/>
                    <a:pt x="10510" y="40112"/>
                    <a:pt x="14246" y="41559"/>
                  </a:cubicBezTo>
                  <a:cubicBezTo>
                    <a:pt x="16008" y="42201"/>
                    <a:pt x="17864" y="42528"/>
                    <a:pt x="19731" y="42528"/>
                  </a:cubicBezTo>
                  <a:cubicBezTo>
                    <a:pt x="20785" y="42528"/>
                    <a:pt x="21842" y="42424"/>
                    <a:pt x="22887" y="42213"/>
                  </a:cubicBezTo>
                  <a:cubicBezTo>
                    <a:pt x="25409" y="43264"/>
                    <a:pt x="28048" y="44012"/>
                    <a:pt x="30757" y="44432"/>
                  </a:cubicBezTo>
                  <a:cubicBezTo>
                    <a:pt x="30810" y="44442"/>
                    <a:pt x="30922" y="44450"/>
                    <a:pt x="31067" y="44450"/>
                  </a:cubicBezTo>
                  <a:cubicBezTo>
                    <a:pt x="31884" y="44450"/>
                    <a:pt x="33713" y="44214"/>
                    <a:pt x="31411" y="42984"/>
                  </a:cubicBezTo>
                  <a:cubicBezTo>
                    <a:pt x="30103" y="42260"/>
                    <a:pt x="28912" y="41489"/>
                    <a:pt x="28258" y="40298"/>
                  </a:cubicBezTo>
                  <a:cubicBezTo>
                    <a:pt x="34844" y="36679"/>
                    <a:pt x="39748" y="3284"/>
                    <a:pt x="30430" y="201"/>
                  </a:cubicBezTo>
                  <a:cubicBezTo>
                    <a:pt x="30016" y="64"/>
                    <a:pt x="29488" y="1"/>
                    <a:pt x="28870" y="1"/>
                  </a:cubicBezTo>
                  <a:close/>
                </a:path>
              </a:pathLst>
            </a:custGeom>
            <a:solidFill>
              <a:srgbClr val="F5B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47"/>
          <p:cNvGrpSpPr/>
          <p:nvPr/>
        </p:nvGrpSpPr>
        <p:grpSpPr>
          <a:xfrm>
            <a:off x="8337098" y="2864432"/>
            <a:ext cx="806902" cy="2123775"/>
            <a:chOff x="7308138" y="2479577"/>
            <a:chExt cx="806902" cy="2123775"/>
          </a:xfrm>
        </p:grpSpPr>
        <p:sp>
          <p:nvSpPr>
            <p:cNvPr id="646" name="Google Shape;646;p47"/>
            <p:cNvSpPr/>
            <p:nvPr/>
          </p:nvSpPr>
          <p:spPr>
            <a:xfrm>
              <a:off x="7367752" y="4464205"/>
              <a:ext cx="608879" cy="139147"/>
            </a:xfrm>
            <a:custGeom>
              <a:avLst/>
              <a:gdLst/>
              <a:ahLst/>
              <a:cxnLst/>
              <a:rect l="l" t="t" r="r" b="b"/>
              <a:pathLst>
                <a:path w="19481" h="4452" extrusionOk="0">
                  <a:moveTo>
                    <a:pt x="9735" y="1"/>
                  </a:moveTo>
                  <a:cubicBezTo>
                    <a:pt x="4360" y="1"/>
                    <a:pt x="0" y="1005"/>
                    <a:pt x="0" y="2226"/>
                  </a:cubicBezTo>
                  <a:cubicBezTo>
                    <a:pt x="0" y="3447"/>
                    <a:pt x="4360" y="4451"/>
                    <a:pt x="9735" y="4451"/>
                  </a:cubicBezTo>
                  <a:cubicBezTo>
                    <a:pt x="15121" y="4451"/>
                    <a:pt x="19481" y="3447"/>
                    <a:pt x="19481" y="2226"/>
                  </a:cubicBezTo>
                  <a:cubicBezTo>
                    <a:pt x="19481" y="1005"/>
                    <a:pt x="15121" y="1"/>
                    <a:pt x="9735" y="1"/>
                  </a:cubicBezTo>
                  <a:close/>
                </a:path>
              </a:pathLst>
            </a:custGeom>
            <a:solidFill>
              <a:srgbClr val="C9C9C9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7607557" y="3487479"/>
              <a:ext cx="188559" cy="82501"/>
            </a:xfrm>
            <a:custGeom>
              <a:avLst/>
              <a:gdLst/>
              <a:ahLst/>
              <a:cxnLst/>
              <a:rect l="l" t="t" r="r" b="b"/>
              <a:pathLst>
                <a:path w="5707" h="2497" extrusionOk="0">
                  <a:moveTo>
                    <a:pt x="1827" y="0"/>
                  </a:moveTo>
                  <a:cubicBezTo>
                    <a:pt x="1216" y="0"/>
                    <a:pt x="606" y="24"/>
                    <a:pt x="0" y="70"/>
                  </a:cubicBezTo>
                  <a:cubicBezTo>
                    <a:pt x="0" y="70"/>
                    <a:pt x="997" y="2496"/>
                    <a:pt x="2772" y="2496"/>
                  </a:cubicBezTo>
                  <a:cubicBezTo>
                    <a:pt x="2934" y="2496"/>
                    <a:pt x="3101" y="2476"/>
                    <a:pt x="3275" y="2433"/>
                  </a:cubicBezTo>
                  <a:cubicBezTo>
                    <a:pt x="5364" y="1908"/>
                    <a:pt x="5706" y="378"/>
                    <a:pt x="5706" y="378"/>
                  </a:cubicBezTo>
                  <a:cubicBezTo>
                    <a:pt x="5706" y="378"/>
                    <a:pt x="4497" y="150"/>
                    <a:pt x="3139" y="36"/>
                  </a:cubicBezTo>
                  <a:cubicBezTo>
                    <a:pt x="2701" y="12"/>
                    <a:pt x="2264" y="0"/>
                    <a:pt x="1827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7425037" y="3423048"/>
              <a:ext cx="123107" cy="166522"/>
            </a:xfrm>
            <a:custGeom>
              <a:avLst/>
              <a:gdLst/>
              <a:ahLst/>
              <a:cxnLst/>
              <a:rect l="l" t="t" r="r" b="b"/>
              <a:pathLst>
                <a:path w="3726" h="5040" extrusionOk="0">
                  <a:moveTo>
                    <a:pt x="2671" y="0"/>
                  </a:moveTo>
                  <a:cubicBezTo>
                    <a:pt x="2671" y="0"/>
                    <a:pt x="1" y="3709"/>
                    <a:pt x="1028" y="4862"/>
                  </a:cubicBezTo>
                  <a:cubicBezTo>
                    <a:pt x="1138" y="4984"/>
                    <a:pt x="1257" y="5040"/>
                    <a:pt x="1380" y="5040"/>
                  </a:cubicBezTo>
                  <a:cubicBezTo>
                    <a:pt x="2410" y="5040"/>
                    <a:pt x="3725" y="1126"/>
                    <a:pt x="2899" y="228"/>
                  </a:cubicBezTo>
                  <a:lnTo>
                    <a:pt x="2671" y="0"/>
                  </a:ln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7308138" y="3062404"/>
              <a:ext cx="679501" cy="1055331"/>
            </a:xfrm>
            <a:custGeom>
              <a:avLst/>
              <a:gdLst/>
              <a:ahLst/>
              <a:cxnLst/>
              <a:rect l="l" t="t" r="r" b="b"/>
              <a:pathLst>
                <a:path w="20566" h="31941" extrusionOk="0">
                  <a:moveTo>
                    <a:pt x="2069" y="0"/>
                  </a:moveTo>
                  <a:cubicBezTo>
                    <a:pt x="2057" y="0"/>
                    <a:pt x="2045" y="2"/>
                    <a:pt x="2032" y="5"/>
                  </a:cubicBezTo>
                  <a:cubicBezTo>
                    <a:pt x="1781" y="74"/>
                    <a:pt x="1873" y="1637"/>
                    <a:pt x="1873" y="1637"/>
                  </a:cubicBezTo>
                  <a:cubicBezTo>
                    <a:pt x="1873" y="1637"/>
                    <a:pt x="1674" y="141"/>
                    <a:pt x="1408" y="141"/>
                  </a:cubicBezTo>
                  <a:cubicBezTo>
                    <a:pt x="1403" y="141"/>
                    <a:pt x="1398" y="141"/>
                    <a:pt x="1393" y="142"/>
                  </a:cubicBezTo>
                  <a:cubicBezTo>
                    <a:pt x="1119" y="211"/>
                    <a:pt x="1382" y="1694"/>
                    <a:pt x="1382" y="1694"/>
                  </a:cubicBezTo>
                  <a:cubicBezTo>
                    <a:pt x="1382" y="1694"/>
                    <a:pt x="1104" y="561"/>
                    <a:pt x="837" y="561"/>
                  </a:cubicBezTo>
                  <a:cubicBezTo>
                    <a:pt x="829" y="561"/>
                    <a:pt x="820" y="562"/>
                    <a:pt x="811" y="564"/>
                  </a:cubicBezTo>
                  <a:cubicBezTo>
                    <a:pt x="526" y="656"/>
                    <a:pt x="777" y="2687"/>
                    <a:pt x="982" y="3315"/>
                  </a:cubicBezTo>
                  <a:cubicBezTo>
                    <a:pt x="982" y="3315"/>
                    <a:pt x="1" y="13791"/>
                    <a:pt x="7750" y="17123"/>
                  </a:cubicBezTo>
                  <a:lnTo>
                    <a:pt x="7407" y="26447"/>
                  </a:lnTo>
                  <a:cubicBezTo>
                    <a:pt x="7407" y="26447"/>
                    <a:pt x="8863" y="27416"/>
                    <a:pt x="11589" y="27416"/>
                  </a:cubicBezTo>
                  <a:cubicBezTo>
                    <a:pt x="12931" y="27416"/>
                    <a:pt x="14580" y="27181"/>
                    <a:pt x="16514" y="26481"/>
                  </a:cubicBezTo>
                  <a:lnTo>
                    <a:pt x="16822" y="18265"/>
                  </a:lnTo>
                  <a:cubicBezTo>
                    <a:pt x="16822" y="18265"/>
                    <a:pt x="17713" y="22122"/>
                    <a:pt x="17907" y="23172"/>
                  </a:cubicBezTo>
                  <a:cubicBezTo>
                    <a:pt x="18101" y="24222"/>
                    <a:pt x="18158" y="28558"/>
                    <a:pt x="18158" y="28558"/>
                  </a:cubicBezTo>
                  <a:cubicBezTo>
                    <a:pt x="18158" y="28558"/>
                    <a:pt x="17382" y="29825"/>
                    <a:pt x="17576" y="30168"/>
                  </a:cubicBezTo>
                  <a:cubicBezTo>
                    <a:pt x="17612" y="30231"/>
                    <a:pt x="17656" y="30257"/>
                    <a:pt x="17704" y="30257"/>
                  </a:cubicBezTo>
                  <a:cubicBezTo>
                    <a:pt x="17915" y="30257"/>
                    <a:pt x="18203" y="29757"/>
                    <a:pt x="18203" y="29757"/>
                  </a:cubicBezTo>
                  <a:lnTo>
                    <a:pt x="18203" y="29757"/>
                  </a:lnTo>
                  <a:cubicBezTo>
                    <a:pt x="18203" y="29757"/>
                    <a:pt x="17815" y="31640"/>
                    <a:pt x="18135" y="31651"/>
                  </a:cubicBezTo>
                  <a:cubicBezTo>
                    <a:pt x="18137" y="31651"/>
                    <a:pt x="18140" y="31651"/>
                    <a:pt x="18143" y="31651"/>
                  </a:cubicBezTo>
                  <a:cubicBezTo>
                    <a:pt x="18470" y="31651"/>
                    <a:pt x="18728" y="30214"/>
                    <a:pt x="18728" y="30213"/>
                  </a:cubicBezTo>
                  <a:lnTo>
                    <a:pt x="18728" y="30213"/>
                  </a:lnTo>
                  <a:cubicBezTo>
                    <a:pt x="18728" y="30214"/>
                    <a:pt x="18620" y="31941"/>
                    <a:pt x="19013" y="31941"/>
                  </a:cubicBezTo>
                  <a:cubicBezTo>
                    <a:pt x="19025" y="31941"/>
                    <a:pt x="19036" y="31939"/>
                    <a:pt x="19048" y="31936"/>
                  </a:cubicBezTo>
                  <a:cubicBezTo>
                    <a:pt x="19299" y="31868"/>
                    <a:pt x="19242" y="30305"/>
                    <a:pt x="19242" y="30305"/>
                  </a:cubicBezTo>
                  <a:lnTo>
                    <a:pt x="19242" y="30305"/>
                  </a:lnTo>
                  <a:cubicBezTo>
                    <a:pt x="19242" y="30305"/>
                    <a:pt x="19407" y="31812"/>
                    <a:pt x="19672" y="31812"/>
                  </a:cubicBezTo>
                  <a:cubicBezTo>
                    <a:pt x="19677" y="31812"/>
                    <a:pt x="19682" y="31812"/>
                    <a:pt x="19687" y="31811"/>
                  </a:cubicBezTo>
                  <a:cubicBezTo>
                    <a:pt x="19961" y="31754"/>
                    <a:pt x="19733" y="30259"/>
                    <a:pt x="19733" y="30259"/>
                  </a:cubicBezTo>
                  <a:lnTo>
                    <a:pt x="19733" y="30259"/>
                  </a:lnTo>
                  <a:cubicBezTo>
                    <a:pt x="19733" y="30259"/>
                    <a:pt x="20000" y="31392"/>
                    <a:pt x="20266" y="31392"/>
                  </a:cubicBezTo>
                  <a:cubicBezTo>
                    <a:pt x="20274" y="31392"/>
                    <a:pt x="20283" y="31391"/>
                    <a:pt x="20292" y="31389"/>
                  </a:cubicBezTo>
                  <a:cubicBezTo>
                    <a:pt x="20566" y="31309"/>
                    <a:pt x="20315" y="29540"/>
                    <a:pt x="20155" y="28707"/>
                  </a:cubicBezTo>
                  <a:cubicBezTo>
                    <a:pt x="20155" y="28707"/>
                    <a:pt x="20543" y="24404"/>
                    <a:pt x="20006" y="21346"/>
                  </a:cubicBezTo>
                  <a:cubicBezTo>
                    <a:pt x="19219" y="16872"/>
                    <a:pt x="18158" y="15480"/>
                    <a:pt x="17610" y="14864"/>
                  </a:cubicBezTo>
                  <a:cubicBezTo>
                    <a:pt x="16857" y="13997"/>
                    <a:pt x="15145" y="13529"/>
                    <a:pt x="15145" y="13529"/>
                  </a:cubicBezTo>
                  <a:lnTo>
                    <a:pt x="13821" y="13335"/>
                  </a:lnTo>
                  <a:lnTo>
                    <a:pt x="13958" y="11577"/>
                  </a:lnTo>
                  <a:lnTo>
                    <a:pt x="10888" y="11543"/>
                  </a:lnTo>
                  <a:lnTo>
                    <a:pt x="10694" y="13141"/>
                  </a:lnTo>
                  <a:cubicBezTo>
                    <a:pt x="10694" y="13141"/>
                    <a:pt x="6346" y="12878"/>
                    <a:pt x="4269" y="8028"/>
                  </a:cubicBezTo>
                  <a:cubicBezTo>
                    <a:pt x="3470" y="6179"/>
                    <a:pt x="2979" y="3372"/>
                    <a:pt x="2979" y="3372"/>
                  </a:cubicBezTo>
                  <a:cubicBezTo>
                    <a:pt x="2979" y="3372"/>
                    <a:pt x="3733" y="2094"/>
                    <a:pt x="3527" y="1751"/>
                  </a:cubicBezTo>
                  <a:cubicBezTo>
                    <a:pt x="3490" y="1689"/>
                    <a:pt x="3445" y="1663"/>
                    <a:pt x="3398" y="1663"/>
                  </a:cubicBezTo>
                  <a:cubicBezTo>
                    <a:pt x="3185" y="1663"/>
                    <a:pt x="2911" y="2174"/>
                    <a:pt x="2911" y="2174"/>
                  </a:cubicBezTo>
                  <a:cubicBezTo>
                    <a:pt x="2911" y="2174"/>
                    <a:pt x="3276" y="279"/>
                    <a:pt x="2945" y="268"/>
                  </a:cubicBezTo>
                  <a:cubicBezTo>
                    <a:pt x="2614" y="268"/>
                    <a:pt x="2375" y="1717"/>
                    <a:pt x="2375" y="1717"/>
                  </a:cubicBezTo>
                  <a:cubicBezTo>
                    <a:pt x="2375" y="1717"/>
                    <a:pt x="2450" y="0"/>
                    <a:pt x="2069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7662967" y="3443765"/>
              <a:ext cx="106752" cy="43745"/>
            </a:xfrm>
            <a:custGeom>
              <a:avLst/>
              <a:gdLst/>
              <a:ahLst/>
              <a:cxnLst/>
              <a:rect l="l" t="t" r="r" b="b"/>
              <a:pathLst>
                <a:path w="3231" h="1324" extrusionOk="0">
                  <a:moveTo>
                    <a:pt x="149" y="1"/>
                  </a:moveTo>
                  <a:lnTo>
                    <a:pt x="1" y="1279"/>
                  </a:lnTo>
                  <a:cubicBezTo>
                    <a:pt x="297" y="1304"/>
                    <a:pt x="649" y="1324"/>
                    <a:pt x="1032" y="1324"/>
                  </a:cubicBezTo>
                  <a:cubicBezTo>
                    <a:pt x="1681" y="1324"/>
                    <a:pt x="2421" y="1269"/>
                    <a:pt x="3139" y="1096"/>
                  </a:cubicBezTo>
                  <a:lnTo>
                    <a:pt x="3230" y="35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7705590" y="3979231"/>
              <a:ext cx="189683" cy="588938"/>
            </a:xfrm>
            <a:custGeom>
              <a:avLst/>
              <a:gdLst/>
              <a:ahLst/>
              <a:cxnLst/>
              <a:rect l="l" t="t" r="r" b="b"/>
              <a:pathLst>
                <a:path w="5741" h="17825" extrusionOk="0">
                  <a:moveTo>
                    <a:pt x="4736" y="0"/>
                  </a:moveTo>
                  <a:lnTo>
                    <a:pt x="0" y="491"/>
                  </a:lnTo>
                  <a:lnTo>
                    <a:pt x="776" y="16274"/>
                  </a:lnTo>
                  <a:cubicBezTo>
                    <a:pt x="330" y="17472"/>
                    <a:pt x="1081" y="17680"/>
                    <a:pt x="1659" y="17680"/>
                  </a:cubicBezTo>
                  <a:cubicBezTo>
                    <a:pt x="1967" y="17680"/>
                    <a:pt x="2226" y="17621"/>
                    <a:pt x="2226" y="17621"/>
                  </a:cubicBezTo>
                  <a:cubicBezTo>
                    <a:pt x="2226" y="17621"/>
                    <a:pt x="3636" y="17825"/>
                    <a:pt x="4665" y="17825"/>
                  </a:cubicBezTo>
                  <a:cubicBezTo>
                    <a:pt x="5249" y="17825"/>
                    <a:pt x="5710" y="17759"/>
                    <a:pt x="5718" y="17552"/>
                  </a:cubicBezTo>
                  <a:cubicBezTo>
                    <a:pt x="5741" y="16981"/>
                    <a:pt x="2739" y="15840"/>
                    <a:pt x="2739" y="15840"/>
                  </a:cubicBezTo>
                  <a:cubicBezTo>
                    <a:pt x="3378" y="11983"/>
                    <a:pt x="4736" y="0"/>
                    <a:pt x="473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7476482" y="3905516"/>
              <a:ext cx="215685" cy="651945"/>
            </a:xfrm>
            <a:custGeom>
              <a:avLst/>
              <a:gdLst/>
              <a:ahLst/>
              <a:cxnLst/>
              <a:rect l="l" t="t" r="r" b="b"/>
              <a:pathLst>
                <a:path w="6528" h="19732" extrusionOk="0">
                  <a:moveTo>
                    <a:pt x="6206" y="1"/>
                  </a:moveTo>
                  <a:cubicBezTo>
                    <a:pt x="5229" y="1"/>
                    <a:pt x="2255" y="1866"/>
                    <a:pt x="2255" y="1866"/>
                  </a:cubicBezTo>
                  <a:cubicBezTo>
                    <a:pt x="2255" y="1866"/>
                    <a:pt x="2666" y="13917"/>
                    <a:pt x="3009" y="17797"/>
                  </a:cubicBezTo>
                  <a:cubicBezTo>
                    <a:pt x="3009" y="17797"/>
                    <a:pt x="30" y="18688"/>
                    <a:pt x="7" y="19258"/>
                  </a:cubicBezTo>
                  <a:cubicBezTo>
                    <a:pt x="1" y="19590"/>
                    <a:pt x="1143" y="19659"/>
                    <a:pt x="2101" y="19659"/>
                  </a:cubicBezTo>
                  <a:cubicBezTo>
                    <a:pt x="2791" y="19659"/>
                    <a:pt x="3385" y="19623"/>
                    <a:pt x="3385" y="19623"/>
                  </a:cubicBezTo>
                  <a:cubicBezTo>
                    <a:pt x="3385" y="19623"/>
                    <a:pt x="3732" y="19732"/>
                    <a:pt x="4106" y="19732"/>
                  </a:cubicBezTo>
                  <a:cubicBezTo>
                    <a:pt x="4646" y="19732"/>
                    <a:pt x="5243" y="19504"/>
                    <a:pt x="4926" y="18391"/>
                  </a:cubicBezTo>
                  <a:cubicBezTo>
                    <a:pt x="4926" y="18391"/>
                    <a:pt x="5896" y="7903"/>
                    <a:pt x="6512" y="280"/>
                  </a:cubicBezTo>
                  <a:cubicBezTo>
                    <a:pt x="6528" y="82"/>
                    <a:pt x="6411" y="1"/>
                    <a:pt x="6206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7470304" y="4512780"/>
              <a:ext cx="47148" cy="36608"/>
            </a:xfrm>
            <a:custGeom>
              <a:avLst/>
              <a:gdLst/>
              <a:ahLst/>
              <a:cxnLst/>
              <a:rect l="l" t="t" r="r" b="b"/>
              <a:pathLst>
                <a:path w="1427" h="1108" extrusionOk="0">
                  <a:moveTo>
                    <a:pt x="1244" y="0"/>
                  </a:moveTo>
                  <a:cubicBezTo>
                    <a:pt x="297" y="388"/>
                    <a:pt x="0" y="776"/>
                    <a:pt x="0" y="776"/>
                  </a:cubicBezTo>
                  <a:cubicBezTo>
                    <a:pt x="0" y="776"/>
                    <a:pt x="34" y="913"/>
                    <a:pt x="1324" y="1107"/>
                  </a:cubicBezTo>
                  <a:cubicBezTo>
                    <a:pt x="1427" y="731"/>
                    <a:pt x="1404" y="343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7511407" y="4499960"/>
              <a:ext cx="133482" cy="57060"/>
            </a:xfrm>
            <a:custGeom>
              <a:avLst/>
              <a:gdLst/>
              <a:ahLst/>
              <a:cxnLst/>
              <a:rect l="l" t="t" r="r" b="b"/>
              <a:pathLst>
                <a:path w="4040" h="1727" extrusionOk="0">
                  <a:moveTo>
                    <a:pt x="1267" y="0"/>
                  </a:moveTo>
                  <a:cubicBezTo>
                    <a:pt x="833" y="92"/>
                    <a:pt x="411" y="217"/>
                    <a:pt x="0" y="388"/>
                  </a:cubicBezTo>
                  <a:cubicBezTo>
                    <a:pt x="160" y="731"/>
                    <a:pt x="183" y="1119"/>
                    <a:pt x="80" y="1495"/>
                  </a:cubicBezTo>
                  <a:cubicBezTo>
                    <a:pt x="422" y="1541"/>
                    <a:pt x="833" y="1598"/>
                    <a:pt x="1347" y="1655"/>
                  </a:cubicBezTo>
                  <a:cubicBezTo>
                    <a:pt x="1798" y="1706"/>
                    <a:pt x="2173" y="1727"/>
                    <a:pt x="2485" y="1727"/>
                  </a:cubicBezTo>
                  <a:cubicBezTo>
                    <a:pt x="3932" y="1727"/>
                    <a:pt x="4017" y="1279"/>
                    <a:pt x="4017" y="1279"/>
                  </a:cubicBezTo>
                  <a:cubicBezTo>
                    <a:pt x="4040" y="913"/>
                    <a:pt x="4017" y="560"/>
                    <a:pt x="3926" y="206"/>
                  </a:cubicBezTo>
                  <a:cubicBezTo>
                    <a:pt x="3588" y="370"/>
                    <a:pt x="3237" y="430"/>
                    <a:pt x="2906" y="430"/>
                  </a:cubicBezTo>
                  <a:cubicBezTo>
                    <a:pt x="2017" y="430"/>
                    <a:pt x="1267" y="0"/>
                    <a:pt x="1267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7468784" y="4525545"/>
              <a:ext cx="175376" cy="22071"/>
            </a:xfrm>
            <a:custGeom>
              <a:avLst/>
              <a:gdLst/>
              <a:ahLst/>
              <a:cxnLst/>
              <a:rect l="l" t="t" r="r" b="b"/>
              <a:pathLst>
                <a:path w="5308" h="668" extrusionOk="0">
                  <a:moveTo>
                    <a:pt x="46" y="0"/>
                  </a:moveTo>
                  <a:cubicBezTo>
                    <a:pt x="12" y="92"/>
                    <a:pt x="1" y="172"/>
                    <a:pt x="1" y="263"/>
                  </a:cubicBezTo>
                  <a:cubicBezTo>
                    <a:pt x="1" y="263"/>
                    <a:pt x="274" y="560"/>
                    <a:pt x="2500" y="651"/>
                  </a:cubicBezTo>
                  <a:cubicBezTo>
                    <a:pt x="2797" y="663"/>
                    <a:pt x="3067" y="668"/>
                    <a:pt x="3310" y="668"/>
                  </a:cubicBezTo>
                  <a:cubicBezTo>
                    <a:pt x="4701" y="668"/>
                    <a:pt x="5239" y="503"/>
                    <a:pt x="5239" y="503"/>
                  </a:cubicBezTo>
                  <a:cubicBezTo>
                    <a:pt x="5273" y="377"/>
                    <a:pt x="5296" y="240"/>
                    <a:pt x="5307" y="115"/>
                  </a:cubicBezTo>
                  <a:lnTo>
                    <a:pt x="5307" y="115"/>
                  </a:lnTo>
                  <a:cubicBezTo>
                    <a:pt x="4527" y="268"/>
                    <a:pt x="3737" y="343"/>
                    <a:pt x="2948" y="343"/>
                  </a:cubicBezTo>
                  <a:cubicBezTo>
                    <a:pt x="1973" y="343"/>
                    <a:pt x="999" y="228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7529480" y="4506370"/>
              <a:ext cx="12126" cy="25672"/>
            </a:xfrm>
            <a:custGeom>
              <a:avLst/>
              <a:gdLst/>
              <a:ahLst/>
              <a:cxnLst/>
              <a:rect l="l" t="t" r="r" b="b"/>
              <a:pathLst>
                <a:path w="367" h="777" fill="none" extrusionOk="0">
                  <a:moveTo>
                    <a:pt x="1" y="0"/>
                  </a:moveTo>
                  <a:cubicBezTo>
                    <a:pt x="241" y="172"/>
                    <a:pt x="366" y="480"/>
                    <a:pt x="309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7544580" y="4501843"/>
              <a:ext cx="10969" cy="26036"/>
            </a:xfrm>
            <a:custGeom>
              <a:avLst/>
              <a:gdLst/>
              <a:ahLst/>
              <a:cxnLst/>
              <a:rect l="l" t="t" r="r" b="b"/>
              <a:pathLst>
                <a:path w="332" h="788" fill="none" extrusionOk="0">
                  <a:moveTo>
                    <a:pt x="0" y="0"/>
                  </a:moveTo>
                  <a:cubicBezTo>
                    <a:pt x="0" y="0"/>
                    <a:pt x="331" y="217"/>
                    <a:pt x="308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7541573" y="4486016"/>
              <a:ext cx="18106" cy="21906"/>
            </a:xfrm>
            <a:custGeom>
              <a:avLst/>
              <a:gdLst/>
              <a:ahLst/>
              <a:cxnLst/>
              <a:rect l="l" t="t" r="r" b="b"/>
              <a:pathLst>
                <a:path w="548" h="663" fill="none" extrusionOk="0">
                  <a:moveTo>
                    <a:pt x="251" y="662"/>
                  </a:moveTo>
                  <a:cubicBezTo>
                    <a:pt x="251" y="662"/>
                    <a:pt x="0" y="0"/>
                    <a:pt x="274" y="12"/>
                  </a:cubicBezTo>
                  <a:cubicBezTo>
                    <a:pt x="548" y="12"/>
                    <a:pt x="251" y="662"/>
                    <a:pt x="251" y="662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7549867" y="4490907"/>
              <a:ext cx="23789" cy="17016"/>
            </a:xfrm>
            <a:custGeom>
              <a:avLst/>
              <a:gdLst/>
              <a:ahLst/>
              <a:cxnLst/>
              <a:rect l="l" t="t" r="r" b="b"/>
              <a:pathLst>
                <a:path w="720" h="515" fill="none" extrusionOk="0">
                  <a:moveTo>
                    <a:pt x="0" y="514"/>
                  </a:moveTo>
                  <a:cubicBezTo>
                    <a:pt x="0" y="514"/>
                    <a:pt x="468" y="0"/>
                    <a:pt x="594" y="252"/>
                  </a:cubicBezTo>
                  <a:cubicBezTo>
                    <a:pt x="719" y="503"/>
                    <a:pt x="0" y="514"/>
                    <a:pt x="0" y="51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7533644" y="3898908"/>
              <a:ext cx="335224" cy="589268"/>
            </a:xfrm>
            <a:custGeom>
              <a:avLst/>
              <a:gdLst/>
              <a:ahLst/>
              <a:cxnLst/>
              <a:rect l="l" t="t" r="r" b="b"/>
              <a:pathLst>
                <a:path w="10146" h="17835" extrusionOk="0">
                  <a:moveTo>
                    <a:pt x="594" y="0"/>
                  </a:moveTo>
                  <a:cubicBezTo>
                    <a:pt x="0" y="15190"/>
                    <a:pt x="537" y="17176"/>
                    <a:pt x="537" y="17176"/>
                  </a:cubicBezTo>
                  <a:cubicBezTo>
                    <a:pt x="811" y="17366"/>
                    <a:pt x="1352" y="17424"/>
                    <a:pt x="1912" y="17424"/>
                  </a:cubicBezTo>
                  <a:cubicBezTo>
                    <a:pt x="2799" y="17424"/>
                    <a:pt x="3732" y="17278"/>
                    <a:pt x="3732" y="17278"/>
                  </a:cubicBezTo>
                  <a:lnTo>
                    <a:pt x="5250" y="3960"/>
                  </a:lnTo>
                  <a:lnTo>
                    <a:pt x="5512" y="17370"/>
                  </a:lnTo>
                  <a:cubicBezTo>
                    <a:pt x="5512" y="17370"/>
                    <a:pt x="7075" y="17834"/>
                    <a:pt x="8038" y="17834"/>
                  </a:cubicBezTo>
                  <a:cubicBezTo>
                    <a:pt x="8450" y="17834"/>
                    <a:pt x="8752" y="17749"/>
                    <a:pt x="8776" y="17507"/>
                  </a:cubicBezTo>
                  <a:cubicBezTo>
                    <a:pt x="9655" y="9027"/>
                    <a:pt x="10146" y="35"/>
                    <a:pt x="10146" y="35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A4B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7647504" y="4023275"/>
              <a:ext cx="117589" cy="15562"/>
            </a:xfrm>
            <a:custGeom>
              <a:avLst/>
              <a:gdLst/>
              <a:ahLst/>
              <a:cxnLst/>
              <a:rect l="l" t="t" r="r" b="b"/>
              <a:pathLst>
                <a:path w="3559" h="471" extrusionOk="0">
                  <a:moveTo>
                    <a:pt x="3525" y="1"/>
                  </a:moveTo>
                  <a:cubicBezTo>
                    <a:pt x="3522" y="1"/>
                    <a:pt x="3519" y="1"/>
                    <a:pt x="3516" y="2"/>
                  </a:cubicBezTo>
                  <a:cubicBezTo>
                    <a:pt x="3493" y="2"/>
                    <a:pt x="1462" y="379"/>
                    <a:pt x="35" y="402"/>
                  </a:cubicBezTo>
                  <a:cubicBezTo>
                    <a:pt x="12" y="402"/>
                    <a:pt x="1" y="413"/>
                    <a:pt x="1" y="436"/>
                  </a:cubicBezTo>
                  <a:cubicBezTo>
                    <a:pt x="1" y="447"/>
                    <a:pt x="12" y="459"/>
                    <a:pt x="35" y="470"/>
                  </a:cubicBezTo>
                  <a:lnTo>
                    <a:pt x="35" y="459"/>
                  </a:lnTo>
                  <a:cubicBezTo>
                    <a:pt x="1462" y="447"/>
                    <a:pt x="3504" y="59"/>
                    <a:pt x="3527" y="59"/>
                  </a:cubicBezTo>
                  <a:cubicBezTo>
                    <a:pt x="3558" y="49"/>
                    <a:pt x="3552" y="1"/>
                    <a:pt x="3525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7560803" y="3921541"/>
              <a:ext cx="6443" cy="538089"/>
            </a:xfrm>
            <a:custGeom>
              <a:avLst/>
              <a:gdLst/>
              <a:ahLst/>
              <a:cxnLst/>
              <a:rect l="l" t="t" r="r" b="b"/>
              <a:pathLst>
                <a:path w="195" h="16286" extrusionOk="0">
                  <a:moveTo>
                    <a:pt x="171" y="0"/>
                  </a:moveTo>
                  <a:cubicBezTo>
                    <a:pt x="148" y="0"/>
                    <a:pt x="137" y="12"/>
                    <a:pt x="137" y="34"/>
                  </a:cubicBezTo>
                  <a:lnTo>
                    <a:pt x="0" y="16262"/>
                  </a:lnTo>
                  <a:cubicBezTo>
                    <a:pt x="0" y="16274"/>
                    <a:pt x="11" y="16285"/>
                    <a:pt x="23" y="16285"/>
                  </a:cubicBezTo>
                  <a:cubicBezTo>
                    <a:pt x="46" y="16285"/>
                    <a:pt x="57" y="16274"/>
                    <a:pt x="57" y="16262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7727463" y="4030874"/>
              <a:ext cx="2841" cy="435930"/>
            </a:xfrm>
            <a:custGeom>
              <a:avLst/>
              <a:gdLst/>
              <a:ahLst/>
              <a:cxnLst/>
              <a:rect l="l" t="t" r="r" b="b"/>
              <a:pathLst>
                <a:path w="86" h="13194" extrusionOk="0">
                  <a:moveTo>
                    <a:pt x="52" y="1"/>
                  </a:moveTo>
                  <a:cubicBezTo>
                    <a:pt x="35" y="1"/>
                    <a:pt x="17" y="12"/>
                    <a:pt x="23" y="35"/>
                  </a:cubicBezTo>
                  <a:lnTo>
                    <a:pt x="0" y="13159"/>
                  </a:lnTo>
                  <a:cubicBezTo>
                    <a:pt x="0" y="13182"/>
                    <a:pt x="12" y="13193"/>
                    <a:pt x="23" y="13193"/>
                  </a:cubicBezTo>
                  <a:cubicBezTo>
                    <a:pt x="46" y="13193"/>
                    <a:pt x="57" y="13182"/>
                    <a:pt x="57" y="13159"/>
                  </a:cubicBezTo>
                  <a:lnTo>
                    <a:pt x="80" y="35"/>
                  </a:lnTo>
                  <a:cubicBezTo>
                    <a:pt x="86" y="12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7716527" y="3895901"/>
              <a:ext cx="6443" cy="104836"/>
            </a:xfrm>
            <a:custGeom>
              <a:avLst/>
              <a:gdLst/>
              <a:ahLst/>
              <a:cxnLst/>
              <a:rect l="l" t="t" r="r" b="b"/>
              <a:pathLst>
                <a:path w="195" h="3173" extrusionOk="0">
                  <a:moveTo>
                    <a:pt x="160" y="0"/>
                  </a:moveTo>
                  <a:cubicBezTo>
                    <a:pt x="149" y="0"/>
                    <a:pt x="126" y="12"/>
                    <a:pt x="126" y="34"/>
                  </a:cubicBezTo>
                  <a:lnTo>
                    <a:pt x="0" y="3138"/>
                  </a:lnTo>
                  <a:cubicBezTo>
                    <a:pt x="0" y="3150"/>
                    <a:pt x="12" y="3173"/>
                    <a:pt x="35" y="3173"/>
                  </a:cubicBezTo>
                  <a:cubicBezTo>
                    <a:pt x="46" y="3173"/>
                    <a:pt x="57" y="3161"/>
                    <a:pt x="57" y="3138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7567940" y="3899271"/>
              <a:ext cx="47181" cy="108999"/>
            </a:xfrm>
            <a:custGeom>
              <a:avLst/>
              <a:gdLst/>
              <a:ahLst/>
              <a:cxnLst/>
              <a:rect l="l" t="t" r="r" b="b"/>
              <a:pathLst>
                <a:path w="1428" h="3299" extrusionOk="0">
                  <a:moveTo>
                    <a:pt x="1348" y="1"/>
                  </a:moveTo>
                  <a:cubicBezTo>
                    <a:pt x="1336" y="1"/>
                    <a:pt x="1325" y="24"/>
                    <a:pt x="1325" y="35"/>
                  </a:cubicBezTo>
                  <a:cubicBezTo>
                    <a:pt x="1359" y="1245"/>
                    <a:pt x="891" y="2409"/>
                    <a:pt x="12" y="3253"/>
                  </a:cubicBezTo>
                  <a:cubicBezTo>
                    <a:pt x="1" y="3265"/>
                    <a:pt x="1" y="3276"/>
                    <a:pt x="12" y="3288"/>
                  </a:cubicBezTo>
                  <a:cubicBezTo>
                    <a:pt x="24" y="3299"/>
                    <a:pt x="35" y="3299"/>
                    <a:pt x="35" y="3299"/>
                  </a:cubicBezTo>
                  <a:lnTo>
                    <a:pt x="58" y="3299"/>
                  </a:lnTo>
                  <a:cubicBezTo>
                    <a:pt x="937" y="2443"/>
                    <a:pt x="1427" y="1256"/>
                    <a:pt x="1382" y="35"/>
                  </a:cubicBezTo>
                  <a:cubicBezTo>
                    <a:pt x="1382" y="12"/>
                    <a:pt x="1370" y="1"/>
                    <a:pt x="1348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7819846" y="3903434"/>
              <a:ext cx="41135" cy="93900"/>
            </a:xfrm>
            <a:custGeom>
              <a:avLst/>
              <a:gdLst/>
              <a:ahLst/>
              <a:cxnLst/>
              <a:rect l="l" t="t" r="r" b="b"/>
              <a:pathLst>
                <a:path w="1245" h="2842" extrusionOk="0">
                  <a:moveTo>
                    <a:pt x="183" y="0"/>
                  </a:moveTo>
                  <a:cubicBezTo>
                    <a:pt x="160" y="0"/>
                    <a:pt x="149" y="12"/>
                    <a:pt x="149" y="35"/>
                  </a:cubicBezTo>
                  <a:cubicBezTo>
                    <a:pt x="69" y="445"/>
                    <a:pt x="0" y="1073"/>
                    <a:pt x="160" y="1644"/>
                  </a:cubicBezTo>
                  <a:cubicBezTo>
                    <a:pt x="320" y="2214"/>
                    <a:pt x="719" y="2682"/>
                    <a:pt x="1187" y="2842"/>
                  </a:cubicBezTo>
                  <a:lnTo>
                    <a:pt x="1199" y="2842"/>
                  </a:lnTo>
                  <a:cubicBezTo>
                    <a:pt x="1210" y="2842"/>
                    <a:pt x="1233" y="2842"/>
                    <a:pt x="1233" y="2819"/>
                  </a:cubicBezTo>
                  <a:cubicBezTo>
                    <a:pt x="1244" y="2808"/>
                    <a:pt x="1233" y="2796"/>
                    <a:pt x="1210" y="2785"/>
                  </a:cubicBezTo>
                  <a:cubicBezTo>
                    <a:pt x="753" y="2625"/>
                    <a:pt x="365" y="2203"/>
                    <a:pt x="217" y="1632"/>
                  </a:cubicBezTo>
                  <a:cubicBezTo>
                    <a:pt x="57" y="1062"/>
                    <a:pt x="137" y="457"/>
                    <a:pt x="206" y="46"/>
                  </a:cubicBezTo>
                  <a:cubicBezTo>
                    <a:pt x="206" y="23"/>
                    <a:pt x="194" y="12"/>
                    <a:pt x="183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7699543" y="3907201"/>
              <a:ext cx="19262" cy="89770"/>
            </a:xfrm>
            <a:custGeom>
              <a:avLst/>
              <a:gdLst/>
              <a:ahLst/>
              <a:cxnLst/>
              <a:rect l="l" t="t" r="r" b="b"/>
              <a:pathLst>
                <a:path w="583" h="2717" extrusionOk="0">
                  <a:moveTo>
                    <a:pt x="58" y="0"/>
                  </a:moveTo>
                  <a:cubicBezTo>
                    <a:pt x="35" y="0"/>
                    <a:pt x="24" y="12"/>
                    <a:pt x="24" y="23"/>
                  </a:cubicBezTo>
                  <a:cubicBezTo>
                    <a:pt x="24" y="23"/>
                    <a:pt x="1" y="1096"/>
                    <a:pt x="69" y="1883"/>
                  </a:cubicBezTo>
                  <a:cubicBezTo>
                    <a:pt x="126" y="2694"/>
                    <a:pt x="537" y="2717"/>
                    <a:pt x="549" y="2717"/>
                  </a:cubicBezTo>
                  <a:cubicBezTo>
                    <a:pt x="560" y="2717"/>
                    <a:pt x="583" y="2717"/>
                    <a:pt x="583" y="2694"/>
                  </a:cubicBezTo>
                  <a:cubicBezTo>
                    <a:pt x="583" y="2684"/>
                    <a:pt x="575" y="2668"/>
                    <a:pt x="560" y="2668"/>
                  </a:cubicBezTo>
                  <a:cubicBezTo>
                    <a:pt x="557" y="2668"/>
                    <a:pt x="553" y="2669"/>
                    <a:pt x="549" y="2671"/>
                  </a:cubicBezTo>
                  <a:cubicBezTo>
                    <a:pt x="549" y="2671"/>
                    <a:pt x="183" y="2637"/>
                    <a:pt x="126" y="1883"/>
                  </a:cubicBezTo>
                  <a:cubicBezTo>
                    <a:pt x="58" y="1096"/>
                    <a:pt x="81" y="35"/>
                    <a:pt x="81" y="23"/>
                  </a:cubicBezTo>
                  <a:cubicBezTo>
                    <a:pt x="81" y="12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7555517" y="3917708"/>
              <a:ext cx="305455" cy="19692"/>
            </a:xfrm>
            <a:custGeom>
              <a:avLst/>
              <a:gdLst/>
              <a:ahLst/>
              <a:cxnLst/>
              <a:rect l="l" t="t" r="r" b="b"/>
              <a:pathLst>
                <a:path w="9245" h="596" extrusionOk="0">
                  <a:moveTo>
                    <a:pt x="5612" y="1"/>
                  </a:moveTo>
                  <a:cubicBezTo>
                    <a:pt x="3880" y="1"/>
                    <a:pt x="1796" y="111"/>
                    <a:pt x="23" y="538"/>
                  </a:cubicBezTo>
                  <a:cubicBezTo>
                    <a:pt x="12" y="538"/>
                    <a:pt x="0" y="550"/>
                    <a:pt x="0" y="573"/>
                  </a:cubicBezTo>
                  <a:cubicBezTo>
                    <a:pt x="0" y="584"/>
                    <a:pt x="12" y="595"/>
                    <a:pt x="23" y="595"/>
                  </a:cubicBezTo>
                  <a:lnTo>
                    <a:pt x="35" y="595"/>
                  </a:lnTo>
                  <a:cubicBezTo>
                    <a:pt x="1801" y="168"/>
                    <a:pt x="3882" y="58"/>
                    <a:pt x="5613" y="58"/>
                  </a:cubicBezTo>
                  <a:cubicBezTo>
                    <a:pt x="6979" y="58"/>
                    <a:pt x="8127" y="127"/>
                    <a:pt x="8731" y="162"/>
                  </a:cubicBezTo>
                  <a:cubicBezTo>
                    <a:pt x="8976" y="179"/>
                    <a:pt x="9099" y="187"/>
                    <a:pt x="9161" y="187"/>
                  </a:cubicBezTo>
                  <a:cubicBezTo>
                    <a:pt x="9224" y="187"/>
                    <a:pt x="9227" y="179"/>
                    <a:pt x="9233" y="162"/>
                  </a:cubicBezTo>
                  <a:cubicBezTo>
                    <a:pt x="9244" y="150"/>
                    <a:pt x="9233" y="139"/>
                    <a:pt x="9221" y="128"/>
                  </a:cubicBezTo>
                  <a:lnTo>
                    <a:pt x="9199" y="128"/>
                  </a:lnTo>
                  <a:cubicBezTo>
                    <a:pt x="9164" y="128"/>
                    <a:pt x="8970" y="116"/>
                    <a:pt x="8731" y="105"/>
                  </a:cubicBezTo>
                  <a:cubicBezTo>
                    <a:pt x="8127" y="69"/>
                    <a:pt x="6979" y="1"/>
                    <a:pt x="561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7705953" y="3895471"/>
              <a:ext cx="12093" cy="15165"/>
            </a:xfrm>
            <a:custGeom>
              <a:avLst/>
              <a:gdLst/>
              <a:ahLst/>
              <a:cxnLst/>
              <a:rect l="l" t="t" r="r" b="b"/>
              <a:pathLst>
                <a:path w="366" h="459" extrusionOk="0">
                  <a:moveTo>
                    <a:pt x="169" y="1"/>
                  </a:moveTo>
                  <a:cubicBezTo>
                    <a:pt x="84" y="1"/>
                    <a:pt x="12" y="99"/>
                    <a:pt x="1" y="219"/>
                  </a:cubicBezTo>
                  <a:cubicBezTo>
                    <a:pt x="1" y="344"/>
                    <a:pt x="69" y="458"/>
                    <a:pt x="172" y="458"/>
                  </a:cubicBezTo>
                  <a:cubicBezTo>
                    <a:pt x="263" y="458"/>
                    <a:pt x="343" y="355"/>
                    <a:pt x="355" y="230"/>
                  </a:cubicBezTo>
                  <a:cubicBezTo>
                    <a:pt x="366" y="127"/>
                    <a:pt x="297" y="25"/>
                    <a:pt x="183" y="2"/>
                  </a:cubicBezTo>
                  <a:cubicBezTo>
                    <a:pt x="179" y="1"/>
                    <a:pt x="174" y="1"/>
                    <a:pt x="169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7851896" y="4526360"/>
              <a:ext cx="47148" cy="36212"/>
            </a:xfrm>
            <a:custGeom>
              <a:avLst/>
              <a:gdLst/>
              <a:ahLst/>
              <a:cxnLst/>
              <a:rect l="l" t="t" r="r" b="b"/>
              <a:pathLst>
                <a:path w="1427" h="1096" extrusionOk="0">
                  <a:moveTo>
                    <a:pt x="240" y="0"/>
                  </a:moveTo>
                  <a:cubicBezTo>
                    <a:pt x="69" y="331"/>
                    <a:pt x="0" y="719"/>
                    <a:pt x="80" y="1096"/>
                  </a:cubicBezTo>
                  <a:cubicBezTo>
                    <a:pt x="1381" y="1004"/>
                    <a:pt x="1427" y="879"/>
                    <a:pt x="1427" y="879"/>
                  </a:cubicBezTo>
                  <a:cubicBezTo>
                    <a:pt x="1427" y="879"/>
                    <a:pt x="1153" y="457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7725183" y="4510137"/>
              <a:ext cx="134638" cy="54912"/>
            </a:xfrm>
            <a:custGeom>
              <a:avLst/>
              <a:gdLst/>
              <a:ahLst/>
              <a:cxnLst/>
              <a:rect l="l" t="t" r="r" b="b"/>
              <a:pathLst>
                <a:path w="4075" h="1662" extrusionOk="0">
                  <a:moveTo>
                    <a:pt x="2842" y="1"/>
                  </a:moveTo>
                  <a:cubicBezTo>
                    <a:pt x="2842" y="1"/>
                    <a:pt x="2181" y="318"/>
                    <a:pt x="1387" y="318"/>
                  </a:cubicBezTo>
                  <a:cubicBezTo>
                    <a:pt x="997" y="318"/>
                    <a:pt x="575" y="241"/>
                    <a:pt x="183" y="12"/>
                  </a:cubicBezTo>
                  <a:cubicBezTo>
                    <a:pt x="69" y="354"/>
                    <a:pt x="1" y="708"/>
                    <a:pt x="1" y="1062"/>
                  </a:cubicBezTo>
                  <a:cubicBezTo>
                    <a:pt x="1" y="1062"/>
                    <a:pt x="72" y="1662"/>
                    <a:pt x="2221" y="1662"/>
                  </a:cubicBezTo>
                  <a:cubicBezTo>
                    <a:pt x="2348" y="1662"/>
                    <a:pt x="2483" y="1660"/>
                    <a:pt x="2626" y="1655"/>
                  </a:cubicBezTo>
                  <a:cubicBezTo>
                    <a:pt x="3162" y="1632"/>
                    <a:pt x="3573" y="1610"/>
                    <a:pt x="3915" y="1587"/>
                  </a:cubicBezTo>
                  <a:cubicBezTo>
                    <a:pt x="3835" y="1210"/>
                    <a:pt x="3904" y="822"/>
                    <a:pt x="4075" y="491"/>
                  </a:cubicBezTo>
                  <a:cubicBezTo>
                    <a:pt x="3676" y="297"/>
                    <a:pt x="3265" y="126"/>
                    <a:pt x="2842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7725183" y="4532318"/>
              <a:ext cx="175013" cy="25804"/>
            </a:xfrm>
            <a:custGeom>
              <a:avLst/>
              <a:gdLst/>
              <a:ahLst/>
              <a:cxnLst/>
              <a:rect l="l" t="t" r="r" b="b"/>
              <a:pathLst>
                <a:path w="5297" h="781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38"/>
                    <a:pt x="24" y="275"/>
                    <a:pt x="35" y="400"/>
                  </a:cubicBezTo>
                  <a:cubicBezTo>
                    <a:pt x="35" y="400"/>
                    <a:pt x="765" y="686"/>
                    <a:pt x="2751" y="765"/>
                  </a:cubicBezTo>
                  <a:cubicBezTo>
                    <a:pt x="3036" y="776"/>
                    <a:pt x="3289" y="780"/>
                    <a:pt x="3514" y="780"/>
                  </a:cubicBezTo>
                  <a:cubicBezTo>
                    <a:pt x="5059" y="780"/>
                    <a:pt x="5285" y="571"/>
                    <a:pt x="5285" y="571"/>
                  </a:cubicBezTo>
                  <a:cubicBezTo>
                    <a:pt x="5296" y="480"/>
                    <a:pt x="5285" y="389"/>
                    <a:pt x="5262" y="309"/>
                  </a:cubicBezTo>
                  <a:cubicBezTo>
                    <a:pt x="4623" y="409"/>
                    <a:pt x="3979" y="458"/>
                    <a:pt x="3336" y="458"/>
                  </a:cubicBezTo>
                  <a:cubicBezTo>
                    <a:pt x="2212" y="458"/>
                    <a:pt x="1090" y="30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7829263" y="4518430"/>
              <a:ext cx="13216" cy="24912"/>
            </a:xfrm>
            <a:custGeom>
              <a:avLst/>
              <a:gdLst/>
              <a:ahLst/>
              <a:cxnLst/>
              <a:rect l="l" t="t" r="r" b="b"/>
              <a:pathLst>
                <a:path w="400" h="754" fill="none" extrusionOk="0">
                  <a:moveTo>
                    <a:pt x="400" y="1"/>
                  </a:moveTo>
                  <a:cubicBezTo>
                    <a:pt x="149" y="160"/>
                    <a:pt x="1" y="457"/>
                    <a:pt x="23" y="754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7815683" y="4513143"/>
              <a:ext cx="12093" cy="24912"/>
            </a:xfrm>
            <a:custGeom>
              <a:avLst/>
              <a:gdLst/>
              <a:ahLst/>
              <a:cxnLst/>
              <a:rect l="l" t="t" r="r" b="b"/>
              <a:pathLst>
                <a:path w="366" h="754" fill="none" extrusionOk="0">
                  <a:moveTo>
                    <a:pt x="366" y="1"/>
                  </a:moveTo>
                  <a:cubicBezTo>
                    <a:pt x="366" y="1"/>
                    <a:pt x="24" y="195"/>
                    <a:pt x="1" y="754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7813800" y="4496193"/>
              <a:ext cx="18502" cy="22269"/>
            </a:xfrm>
            <a:custGeom>
              <a:avLst/>
              <a:gdLst/>
              <a:ahLst/>
              <a:cxnLst/>
              <a:rect l="l" t="t" r="r" b="b"/>
              <a:pathLst>
                <a:path w="560" h="674" fill="none" extrusionOk="0">
                  <a:moveTo>
                    <a:pt x="252" y="674"/>
                  </a:moveTo>
                  <a:cubicBezTo>
                    <a:pt x="252" y="674"/>
                    <a:pt x="560" y="46"/>
                    <a:pt x="275" y="23"/>
                  </a:cubicBezTo>
                  <a:cubicBezTo>
                    <a:pt x="1" y="0"/>
                    <a:pt x="252" y="674"/>
                    <a:pt x="252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7798733" y="4500323"/>
              <a:ext cx="23392" cy="18502"/>
            </a:xfrm>
            <a:custGeom>
              <a:avLst/>
              <a:gdLst/>
              <a:ahLst/>
              <a:cxnLst/>
              <a:rect l="l" t="t" r="r" b="b"/>
              <a:pathLst>
                <a:path w="708" h="560" fill="none" extrusionOk="0">
                  <a:moveTo>
                    <a:pt x="708" y="560"/>
                  </a:moveTo>
                  <a:cubicBezTo>
                    <a:pt x="708" y="560"/>
                    <a:pt x="285" y="1"/>
                    <a:pt x="137" y="240"/>
                  </a:cubicBezTo>
                  <a:cubicBezTo>
                    <a:pt x="0" y="480"/>
                    <a:pt x="708" y="560"/>
                    <a:pt x="708" y="560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7456724" y="3421529"/>
              <a:ext cx="504521" cy="500721"/>
            </a:xfrm>
            <a:custGeom>
              <a:avLst/>
              <a:gdLst/>
              <a:ahLst/>
              <a:cxnLst/>
              <a:rect l="l" t="t" r="r" b="b"/>
              <a:pathLst>
                <a:path w="15270" h="15155" extrusionOk="0">
                  <a:moveTo>
                    <a:pt x="1655" y="1"/>
                  </a:moveTo>
                  <a:cubicBezTo>
                    <a:pt x="1495" y="1724"/>
                    <a:pt x="936" y="3401"/>
                    <a:pt x="0" y="4862"/>
                  </a:cubicBezTo>
                  <a:cubicBezTo>
                    <a:pt x="617" y="5364"/>
                    <a:pt x="1347" y="6996"/>
                    <a:pt x="2169" y="7361"/>
                  </a:cubicBezTo>
                  <a:cubicBezTo>
                    <a:pt x="2169" y="7361"/>
                    <a:pt x="2283" y="8046"/>
                    <a:pt x="2032" y="9404"/>
                  </a:cubicBezTo>
                  <a:cubicBezTo>
                    <a:pt x="1666" y="11344"/>
                    <a:pt x="1895" y="14380"/>
                    <a:pt x="2169" y="14779"/>
                  </a:cubicBezTo>
                  <a:cubicBezTo>
                    <a:pt x="2308" y="14982"/>
                    <a:pt x="2347" y="15082"/>
                    <a:pt x="2658" y="15082"/>
                  </a:cubicBezTo>
                  <a:cubicBezTo>
                    <a:pt x="2961" y="15082"/>
                    <a:pt x="3521" y="14988"/>
                    <a:pt x="4679" y="14802"/>
                  </a:cubicBezTo>
                  <a:cubicBezTo>
                    <a:pt x="5719" y="14631"/>
                    <a:pt x="7057" y="14536"/>
                    <a:pt x="8318" y="14536"/>
                  </a:cubicBezTo>
                  <a:cubicBezTo>
                    <a:pt x="9920" y="14536"/>
                    <a:pt x="11397" y="14690"/>
                    <a:pt x="11972" y="15042"/>
                  </a:cubicBezTo>
                  <a:cubicBezTo>
                    <a:pt x="12100" y="15120"/>
                    <a:pt x="12209" y="15155"/>
                    <a:pt x="12301" y="15155"/>
                  </a:cubicBezTo>
                  <a:cubicBezTo>
                    <a:pt x="12942" y="15155"/>
                    <a:pt x="12755" y="13474"/>
                    <a:pt x="12725" y="13444"/>
                  </a:cubicBezTo>
                  <a:cubicBezTo>
                    <a:pt x="12702" y="13410"/>
                    <a:pt x="12337" y="11789"/>
                    <a:pt x="12554" y="10728"/>
                  </a:cubicBezTo>
                  <a:lnTo>
                    <a:pt x="12645" y="10249"/>
                  </a:lnTo>
                  <a:cubicBezTo>
                    <a:pt x="13524" y="10157"/>
                    <a:pt x="14574" y="9176"/>
                    <a:pt x="15270" y="8423"/>
                  </a:cubicBezTo>
                  <a:cubicBezTo>
                    <a:pt x="15007" y="6939"/>
                    <a:pt x="14539" y="5444"/>
                    <a:pt x="13695" y="4463"/>
                  </a:cubicBezTo>
                  <a:cubicBezTo>
                    <a:pt x="12839" y="3470"/>
                    <a:pt x="12211" y="2785"/>
                    <a:pt x="10271" y="2374"/>
                  </a:cubicBezTo>
                  <a:cubicBezTo>
                    <a:pt x="9601" y="2637"/>
                    <a:pt x="8880" y="2775"/>
                    <a:pt x="8153" y="2775"/>
                  </a:cubicBezTo>
                  <a:cubicBezTo>
                    <a:pt x="8026" y="2775"/>
                    <a:pt x="7899" y="2771"/>
                    <a:pt x="7772" y="2762"/>
                  </a:cubicBezTo>
                  <a:cubicBezTo>
                    <a:pt x="6939" y="2728"/>
                    <a:pt x="6117" y="2500"/>
                    <a:pt x="5387" y="2100"/>
                  </a:cubicBezTo>
                  <a:cubicBezTo>
                    <a:pt x="5387" y="2100"/>
                    <a:pt x="3276" y="1473"/>
                    <a:pt x="1872" y="229"/>
                  </a:cubicBezTo>
                  <a:cubicBezTo>
                    <a:pt x="1792" y="160"/>
                    <a:pt x="1724" y="80"/>
                    <a:pt x="1655" y="1"/>
                  </a:cubicBezTo>
                  <a:close/>
                </a:path>
              </a:pathLst>
            </a:custGeom>
            <a:solidFill>
              <a:srgbClr val="F5B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7609804" y="3481631"/>
              <a:ext cx="199132" cy="49329"/>
            </a:xfrm>
            <a:custGeom>
              <a:avLst/>
              <a:gdLst/>
              <a:ahLst/>
              <a:cxnLst/>
              <a:rect l="l" t="t" r="r" b="b"/>
              <a:pathLst>
                <a:path w="6027" h="1493" extrusionOk="0">
                  <a:moveTo>
                    <a:pt x="31" y="0"/>
                  </a:moveTo>
                  <a:cubicBezTo>
                    <a:pt x="23" y="0"/>
                    <a:pt x="17" y="3"/>
                    <a:pt x="12" y="8"/>
                  </a:cubicBezTo>
                  <a:cubicBezTo>
                    <a:pt x="1" y="19"/>
                    <a:pt x="1" y="30"/>
                    <a:pt x="12" y="42"/>
                  </a:cubicBezTo>
                  <a:cubicBezTo>
                    <a:pt x="732" y="960"/>
                    <a:pt x="1827" y="1493"/>
                    <a:pt x="2985" y="1493"/>
                  </a:cubicBezTo>
                  <a:cubicBezTo>
                    <a:pt x="3021" y="1493"/>
                    <a:pt x="3057" y="1492"/>
                    <a:pt x="3093" y="1491"/>
                  </a:cubicBezTo>
                  <a:lnTo>
                    <a:pt x="3390" y="1491"/>
                  </a:lnTo>
                  <a:cubicBezTo>
                    <a:pt x="4303" y="1434"/>
                    <a:pt x="5193" y="1194"/>
                    <a:pt x="6003" y="784"/>
                  </a:cubicBezTo>
                  <a:cubicBezTo>
                    <a:pt x="6015" y="772"/>
                    <a:pt x="6026" y="749"/>
                    <a:pt x="6015" y="738"/>
                  </a:cubicBezTo>
                  <a:cubicBezTo>
                    <a:pt x="6003" y="727"/>
                    <a:pt x="5992" y="727"/>
                    <a:pt x="5981" y="727"/>
                  </a:cubicBezTo>
                  <a:cubicBezTo>
                    <a:pt x="5170" y="1137"/>
                    <a:pt x="4280" y="1377"/>
                    <a:pt x="3379" y="1434"/>
                  </a:cubicBezTo>
                  <a:cubicBezTo>
                    <a:pt x="3283" y="1440"/>
                    <a:pt x="3190" y="1443"/>
                    <a:pt x="3098" y="1443"/>
                  </a:cubicBezTo>
                  <a:cubicBezTo>
                    <a:pt x="1042" y="1443"/>
                    <a:pt x="69" y="30"/>
                    <a:pt x="58" y="19"/>
                  </a:cubicBezTo>
                  <a:cubicBezTo>
                    <a:pt x="51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7873373" y="3686750"/>
              <a:ext cx="86763" cy="67005"/>
            </a:xfrm>
            <a:custGeom>
              <a:avLst/>
              <a:gdLst/>
              <a:ahLst/>
              <a:cxnLst/>
              <a:rect l="l" t="t" r="r" b="b"/>
              <a:pathLst>
                <a:path w="2626" h="2028" extrusionOk="0">
                  <a:moveTo>
                    <a:pt x="2596" y="0"/>
                  </a:moveTo>
                  <a:cubicBezTo>
                    <a:pt x="2586" y="0"/>
                    <a:pt x="2575" y="6"/>
                    <a:pt x="2569" y="19"/>
                  </a:cubicBezTo>
                  <a:cubicBezTo>
                    <a:pt x="2569" y="31"/>
                    <a:pt x="1656" y="1640"/>
                    <a:pt x="24" y="1971"/>
                  </a:cubicBezTo>
                  <a:cubicBezTo>
                    <a:pt x="1" y="1971"/>
                    <a:pt x="1" y="1982"/>
                    <a:pt x="1" y="2005"/>
                  </a:cubicBezTo>
                  <a:cubicBezTo>
                    <a:pt x="1" y="2016"/>
                    <a:pt x="12" y="2028"/>
                    <a:pt x="24" y="2028"/>
                  </a:cubicBezTo>
                  <a:lnTo>
                    <a:pt x="35" y="2028"/>
                  </a:lnTo>
                  <a:cubicBezTo>
                    <a:pt x="1690" y="1697"/>
                    <a:pt x="2614" y="53"/>
                    <a:pt x="2626" y="42"/>
                  </a:cubicBezTo>
                  <a:cubicBezTo>
                    <a:pt x="2626" y="31"/>
                    <a:pt x="2626" y="8"/>
                    <a:pt x="2614" y="8"/>
                  </a:cubicBezTo>
                  <a:cubicBezTo>
                    <a:pt x="2609" y="3"/>
                    <a:pt x="2603" y="0"/>
                    <a:pt x="2596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7869243" y="3698909"/>
              <a:ext cx="10573" cy="81245"/>
            </a:xfrm>
            <a:custGeom>
              <a:avLst/>
              <a:gdLst/>
              <a:ahLst/>
              <a:cxnLst/>
              <a:rect l="l" t="t" r="r" b="b"/>
              <a:pathLst>
                <a:path w="320" h="2459" extrusionOk="0">
                  <a:moveTo>
                    <a:pt x="32" y="0"/>
                  </a:moveTo>
                  <a:cubicBezTo>
                    <a:pt x="29" y="0"/>
                    <a:pt x="26" y="2"/>
                    <a:pt x="23" y="5"/>
                  </a:cubicBezTo>
                  <a:cubicBezTo>
                    <a:pt x="0" y="5"/>
                    <a:pt x="0" y="16"/>
                    <a:pt x="0" y="28"/>
                  </a:cubicBezTo>
                  <a:cubicBezTo>
                    <a:pt x="263" y="1877"/>
                    <a:pt x="46" y="2413"/>
                    <a:pt x="46" y="2413"/>
                  </a:cubicBezTo>
                  <a:cubicBezTo>
                    <a:pt x="34" y="2424"/>
                    <a:pt x="46" y="2447"/>
                    <a:pt x="57" y="2459"/>
                  </a:cubicBezTo>
                  <a:lnTo>
                    <a:pt x="69" y="2459"/>
                  </a:lnTo>
                  <a:cubicBezTo>
                    <a:pt x="80" y="2459"/>
                    <a:pt x="92" y="2447"/>
                    <a:pt x="92" y="2436"/>
                  </a:cubicBezTo>
                  <a:cubicBezTo>
                    <a:pt x="103" y="2413"/>
                    <a:pt x="320" y="1877"/>
                    <a:pt x="57" y="28"/>
                  </a:cubicBezTo>
                  <a:cubicBezTo>
                    <a:pt x="49" y="11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7851896" y="3528152"/>
              <a:ext cx="16256" cy="150960"/>
            </a:xfrm>
            <a:custGeom>
              <a:avLst/>
              <a:gdLst/>
              <a:ahLst/>
              <a:cxnLst/>
              <a:rect l="l" t="t" r="r" b="b"/>
              <a:pathLst>
                <a:path w="492" h="4569" extrusionOk="0">
                  <a:moveTo>
                    <a:pt x="23" y="0"/>
                  </a:moveTo>
                  <a:cubicBezTo>
                    <a:pt x="8" y="0"/>
                    <a:pt x="0" y="17"/>
                    <a:pt x="0" y="26"/>
                  </a:cubicBezTo>
                  <a:cubicBezTo>
                    <a:pt x="57" y="1532"/>
                    <a:pt x="206" y="3039"/>
                    <a:pt x="434" y="4534"/>
                  </a:cubicBezTo>
                  <a:cubicBezTo>
                    <a:pt x="434" y="4557"/>
                    <a:pt x="445" y="4568"/>
                    <a:pt x="457" y="4568"/>
                  </a:cubicBezTo>
                  <a:lnTo>
                    <a:pt x="468" y="4568"/>
                  </a:lnTo>
                  <a:cubicBezTo>
                    <a:pt x="480" y="4557"/>
                    <a:pt x="491" y="4545"/>
                    <a:pt x="491" y="4534"/>
                  </a:cubicBezTo>
                  <a:cubicBezTo>
                    <a:pt x="263" y="3039"/>
                    <a:pt x="114" y="1532"/>
                    <a:pt x="57" y="26"/>
                  </a:cubicBezTo>
                  <a:cubicBezTo>
                    <a:pt x="57" y="17"/>
                    <a:pt x="50" y="0"/>
                    <a:pt x="41" y="0"/>
                  </a:cubicBezTo>
                  <a:cubicBezTo>
                    <a:pt x="39" y="0"/>
                    <a:pt x="37" y="1"/>
                    <a:pt x="35" y="3"/>
                  </a:cubicBezTo>
                  <a:cubicBezTo>
                    <a:pt x="30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7532520" y="3481102"/>
              <a:ext cx="63734" cy="182546"/>
            </a:xfrm>
            <a:custGeom>
              <a:avLst/>
              <a:gdLst/>
              <a:ahLst/>
              <a:cxnLst/>
              <a:rect l="l" t="t" r="r" b="b"/>
              <a:pathLst>
                <a:path w="1929" h="5525" extrusionOk="0">
                  <a:moveTo>
                    <a:pt x="1792" y="1"/>
                  </a:moveTo>
                  <a:cubicBezTo>
                    <a:pt x="1780" y="1"/>
                    <a:pt x="1758" y="12"/>
                    <a:pt x="1769" y="24"/>
                  </a:cubicBezTo>
                  <a:cubicBezTo>
                    <a:pt x="1769" y="58"/>
                    <a:pt x="1872" y="2762"/>
                    <a:pt x="1313" y="3653"/>
                  </a:cubicBezTo>
                  <a:cubicBezTo>
                    <a:pt x="753" y="4531"/>
                    <a:pt x="23" y="5479"/>
                    <a:pt x="12" y="5490"/>
                  </a:cubicBezTo>
                  <a:cubicBezTo>
                    <a:pt x="0" y="5490"/>
                    <a:pt x="0" y="5513"/>
                    <a:pt x="12" y="5524"/>
                  </a:cubicBezTo>
                  <a:lnTo>
                    <a:pt x="57" y="5524"/>
                  </a:lnTo>
                  <a:cubicBezTo>
                    <a:pt x="69" y="5513"/>
                    <a:pt x="799" y="4566"/>
                    <a:pt x="1358" y="3675"/>
                  </a:cubicBezTo>
                  <a:cubicBezTo>
                    <a:pt x="1929" y="2785"/>
                    <a:pt x="1826" y="138"/>
                    <a:pt x="1826" y="24"/>
                  </a:cubicBezTo>
                  <a:cubicBezTo>
                    <a:pt x="1826" y="12"/>
                    <a:pt x="1803" y="1"/>
                    <a:pt x="1792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7532520" y="3614324"/>
              <a:ext cx="56201" cy="49329"/>
            </a:xfrm>
            <a:custGeom>
              <a:avLst/>
              <a:gdLst/>
              <a:ahLst/>
              <a:cxnLst/>
              <a:rect l="l" t="t" r="r" b="b"/>
              <a:pathLst>
                <a:path w="1701" h="1493" extrusionOk="0">
                  <a:moveTo>
                    <a:pt x="1672" y="0"/>
                  </a:moveTo>
                  <a:cubicBezTo>
                    <a:pt x="1666" y="0"/>
                    <a:pt x="1661" y="3"/>
                    <a:pt x="1655" y="9"/>
                  </a:cubicBezTo>
                  <a:cubicBezTo>
                    <a:pt x="1324" y="328"/>
                    <a:pt x="23" y="1435"/>
                    <a:pt x="12" y="1447"/>
                  </a:cubicBezTo>
                  <a:cubicBezTo>
                    <a:pt x="0" y="1458"/>
                    <a:pt x="0" y="1469"/>
                    <a:pt x="12" y="1481"/>
                  </a:cubicBezTo>
                  <a:cubicBezTo>
                    <a:pt x="12" y="1492"/>
                    <a:pt x="23" y="1492"/>
                    <a:pt x="34" y="1492"/>
                  </a:cubicBezTo>
                  <a:lnTo>
                    <a:pt x="46" y="1492"/>
                  </a:lnTo>
                  <a:cubicBezTo>
                    <a:pt x="57" y="1469"/>
                    <a:pt x="1358" y="374"/>
                    <a:pt x="1689" y="43"/>
                  </a:cubicBezTo>
                  <a:cubicBezTo>
                    <a:pt x="1701" y="31"/>
                    <a:pt x="1701" y="20"/>
                    <a:pt x="1689" y="9"/>
                  </a:cubicBezTo>
                  <a:cubicBezTo>
                    <a:pt x="1683" y="3"/>
                    <a:pt x="1678" y="0"/>
                    <a:pt x="167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7462374" y="3434349"/>
              <a:ext cx="59241" cy="147854"/>
            </a:xfrm>
            <a:custGeom>
              <a:avLst/>
              <a:gdLst/>
              <a:ahLst/>
              <a:cxnLst/>
              <a:rect l="l" t="t" r="r" b="b"/>
              <a:pathLst>
                <a:path w="1793" h="4475" extrusionOk="0">
                  <a:moveTo>
                    <a:pt x="1701" y="1"/>
                  </a:moveTo>
                  <a:cubicBezTo>
                    <a:pt x="1678" y="1"/>
                    <a:pt x="1667" y="12"/>
                    <a:pt x="1667" y="35"/>
                  </a:cubicBezTo>
                  <a:cubicBezTo>
                    <a:pt x="1735" y="1655"/>
                    <a:pt x="1142" y="3242"/>
                    <a:pt x="23" y="4429"/>
                  </a:cubicBezTo>
                  <a:cubicBezTo>
                    <a:pt x="0" y="4429"/>
                    <a:pt x="0" y="4451"/>
                    <a:pt x="23" y="4463"/>
                  </a:cubicBezTo>
                  <a:cubicBezTo>
                    <a:pt x="23" y="4463"/>
                    <a:pt x="35" y="4474"/>
                    <a:pt x="35" y="4474"/>
                  </a:cubicBezTo>
                  <a:cubicBezTo>
                    <a:pt x="46" y="4474"/>
                    <a:pt x="58" y="4463"/>
                    <a:pt x="58" y="4463"/>
                  </a:cubicBezTo>
                  <a:cubicBezTo>
                    <a:pt x="1199" y="3264"/>
                    <a:pt x="1792" y="1667"/>
                    <a:pt x="1724" y="23"/>
                  </a:cubicBezTo>
                  <a:cubicBezTo>
                    <a:pt x="1724" y="12"/>
                    <a:pt x="1712" y="1"/>
                    <a:pt x="1701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7532619" y="3886451"/>
              <a:ext cx="336645" cy="22302"/>
            </a:xfrm>
            <a:custGeom>
              <a:avLst/>
              <a:gdLst/>
              <a:ahLst/>
              <a:cxnLst/>
              <a:rect l="l" t="t" r="r" b="b"/>
              <a:pathLst>
                <a:path w="10189" h="675" extrusionOk="0">
                  <a:moveTo>
                    <a:pt x="7210" y="1"/>
                  </a:moveTo>
                  <a:cubicBezTo>
                    <a:pt x="6342" y="1"/>
                    <a:pt x="5041" y="149"/>
                    <a:pt x="3786" y="286"/>
                  </a:cubicBezTo>
                  <a:cubicBezTo>
                    <a:pt x="2608" y="420"/>
                    <a:pt x="1468" y="548"/>
                    <a:pt x="745" y="548"/>
                  </a:cubicBezTo>
                  <a:cubicBezTo>
                    <a:pt x="417" y="548"/>
                    <a:pt x="175" y="521"/>
                    <a:pt x="54" y="457"/>
                  </a:cubicBezTo>
                  <a:cubicBezTo>
                    <a:pt x="51" y="456"/>
                    <a:pt x="47" y="455"/>
                    <a:pt x="44" y="455"/>
                  </a:cubicBezTo>
                  <a:cubicBezTo>
                    <a:pt x="16" y="455"/>
                    <a:pt x="1" y="494"/>
                    <a:pt x="31" y="514"/>
                  </a:cubicBezTo>
                  <a:cubicBezTo>
                    <a:pt x="156" y="578"/>
                    <a:pt x="401" y="605"/>
                    <a:pt x="731" y="605"/>
                  </a:cubicBezTo>
                  <a:cubicBezTo>
                    <a:pt x="1459" y="605"/>
                    <a:pt x="2604" y="477"/>
                    <a:pt x="3797" y="343"/>
                  </a:cubicBezTo>
                  <a:cubicBezTo>
                    <a:pt x="5053" y="206"/>
                    <a:pt x="6342" y="58"/>
                    <a:pt x="7210" y="58"/>
                  </a:cubicBezTo>
                  <a:lnTo>
                    <a:pt x="7244" y="58"/>
                  </a:lnTo>
                  <a:cubicBezTo>
                    <a:pt x="9264" y="69"/>
                    <a:pt x="10143" y="674"/>
                    <a:pt x="10154" y="674"/>
                  </a:cubicBezTo>
                  <a:lnTo>
                    <a:pt x="10165" y="674"/>
                  </a:lnTo>
                  <a:cubicBezTo>
                    <a:pt x="10177" y="674"/>
                    <a:pt x="10177" y="674"/>
                    <a:pt x="10188" y="663"/>
                  </a:cubicBezTo>
                  <a:cubicBezTo>
                    <a:pt x="10188" y="663"/>
                    <a:pt x="10188" y="640"/>
                    <a:pt x="10188" y="628"/>
                  </a:cubicBezTo>
                  <a:cubicBezTo>
                    <a:pt x="10177" y="617"/>
                    <a:pt x="9287" y="12"/>
                    <a:pt x="7244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7544944" y="3758714"/>
              <a:ext cx="101466" cy="93074"/>
            </a:xfrm>
            <a:custGeom>
              <a:avLst/>
              <a:gdLst/>
              <a:ahLst/>
              <a:cxnLst/>
              <a:rect l="l" t="t" r="r" b="b"/>
              <a:pathLst>
                <a:path w="3071" h="2817" extrusionOk="0">
                  <a:moveTo>
                    <a:pt x="35" y="1"/>
                  </a:moveTo>
                  <a:cubicBezTo>
                    <a:pt x="26" y="1"/>
                    <a:pt x="18" y="4"/>
                    <a:pt x="12" y="9"/>
                  </a:cubicBezTo>
                  <a:cubicBezTo>
                    <a:pt x="1" y="21"/>
                    <a:pt x="1" y="44"/>
                    <a:pt x="12" y="55"/>
                  </a:cubicBezTo>
                  <a:cubicBezTo>
                    <a:pt x="845" y="1151"/>
                    <a:pt x="1861" y="2086"/>
                    <a:pt x="3036" y="2817"/>
                  </a:cubicBezTo>
                  <a:lnTo>
                    <a:pt x="3048" y="2817"/>
                  </a:lnTo>
                  <a:cubicBezTo>
                    <a:pt x="3059" y="2817"/>
                    <a:pt x="3059" y="2817"/>
                    <a:pt x="3071" y="2805"/>
                  </a:cubicBezTo>
                  <a:cubicBezTo>
                    <a:pt x="3071" y="2794"/>
                    <a:pt x="3071" y="2771"/>
                    <a:pt x="3059" y="2760"/>
                  </a:cubicBezTo>
                  <a:cubicBezTo>
                    <a:pt x="1895" y="2041"/>
                    <a:pt x="880" y="1105"/>
                    <a:pt x="58" y="9"/>
                  </a:cubicBezTo>
                  <a:cubicBezTo>
                    <a:pt x="52" y="4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7548710" y="3785246"/>
              <a:ext cx="48304" cy="91818"/>
            </a:xfrm>
            <a:custGeom>
              <a:avLst/>
              <a:gdLst/>
              <a:ahLst/>
              <a:cxnLst/>
              <a:rect l="l" t="t" r="r" b="b"/>
              <a:pathLst>
                <a:path w="1462" h="2779" extrusionOk="0">
                  <a:moveTo>
                    <a:pt x="33" y="1"/>
                  </a:moveTo>
                  <a:cubicBezTo>
                    <a:pt x="30" y="1"/>
                    <a:pt x="27" y="2"/>
                    <a:pt x="24" y="5"/>
                  </a:cubicBezTo>
                  <a:cubicBezTo>
                    <a:pt x="1" y="5"/>
                    <a:pt x="1" y="17"/>
                    <a:pt x="1" y="40"/>
                  </a:cubicBezTo>
                  <a:cubicBezTo>
                    <a:pt x="229" y="1055"/>
                    <a:pt x="720" y="1991"/>
                    <a:pt x="1405" y="2778"/>
                  </a:cubicBezTo>
                  <a:lnTo>
                    <a:pt x="1450" y="2778"/>
                  </a:lnTo>
                  <a:cubicBezTo>
                    <a:pt x="1462" y="2767"/>
                    <a:pt x="1462" y="2744"/>
                    <a:pt x="1450" y="2733"/>
                  </a:cubicBezTo>
                  <a:cubicBezTo>
                    <a:pt x="766" y="1957"/>
                    <a:pt x="286" y="1032"/>
                    <a:pt x="58" y="28"/>
                  </a:cubicBezTo>
                  <a:cubicBezTo>
                    <a:pt x="50" y="11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7496439" y="3565654"/>
              <a:ext cx="64758" cy="36146"/>
            </a:xfrm>
            <a:custGeom>
              <a:avLst/>
              <a:gdLst/>
              <a:ahLst/>
              <a:cxnLst/>
              <a:rect l="l" t="t" r="r" b="b"/>
              <a:pathLst>
                <a:path w="1960" h="1094" extrusionOk="0">
                  <a:moveTo>
                    <a:pt x="1925" y="1"/>
                  </a:moveTo>
                  <a:cubicBezTo>
                    <a:pt x="1917" y="1"/>
                    <a:pt x="1908" y="4"/>
                    <a:pt x="1902" y="9"/>
                  </a:cubicBezTo>
                  <a:cubicBezTo>
                    <a:pt x="1377" y="500"/>
                    <a:pt x="738" y="854"/>
                    <a:pt x="42" y="1025"/>
                  </a:cubicBezTo>
                  <a:cubicBezTo>
                    <a:pt x="1" y="1036"/>
                    <a:pt x="6" y="1084"/>
                    <a:pt x="34" y="1084"/>
                  </a:cubicBezTo>
                  <a:cubicBezTo>
                    <a:pt x="36" y="1084"/>
                    <a:pt x="39" y="1083"/>
                    <a:pt x="42" y="1082"/>
                  </a:cubicBezTo>
                  <a:lnTo>
                    <a:pt x="54" y="1094"/>
                  </a:lnTo>
                  <a:cubicBezTo>
                    <a:pt x="761" y="922"/>
                    <a:pt x="1423" y="557"/>
                    <a:pt x="1948" y="44"/>
                  </a:cubicBezTo>
                  <a:cubicBezTo>
                    <a:pt x="1959" y="32"/>
                    <a:pt x="1959" y="9"/>
                    <a:pt x="1948" y="9"/>
                  </a:cubicBezTo>
                  <a:cubicBezTo>
                    <a:pt x="1942" y="4"/>
                    <a:pt x="1934" y="1"/>
                    <a:pt x="192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7848130" y="3141736"/>
              <a:ext cx="60728" cy="145971"/>
            </a:xfrm>
            <a:custGeom>
              <a:avLst/>
              <a:gdLst/>
              <a:ahLst/>
              <a:cxnLst/>
              <a:rect l="l" t="t" r="r" b="b"/>
              <a:pathLst>
                <a:path w="1838" h="4418" fill="none" extrusionOk="0">
                  <a:moveTo>
                    <a:pt x="0" y="1"/>
                  </a:moveTo>
                  <a:cubicBezTo>
                    <a:pt x="1084" y="24"/>
                    <a:pt x="1769" y="1165"/>
                    <a:pt x="1278" y="2135"/>
                  </a:cubicBezTo>
                  <a:cubicBezTo>
                    <a:pt x="1244" y="2192"/>
                    <a:pt x="1221" y="2272"/>
                    <a:pt x="1210" y="2340"/>
                  </a:cubicBezTo>
                  <a:cubicBezTo>
                    <a:pt x="1210" y="2454"/>
                    <a:pt x="1256" y="2557"/>
                    <a:pt x="1335" y="2637"/>
                  </a:cubicBezTo>
                  <a:cubicBezTo>
                    <a:pt x="1552" y="2922"/>
                    <a:pt x="1769" y="3230"/>
                    <a:pt x="1803" y="3584"/>
                  </a:cubicBezTo>
                  <a:cubicBezTo>
                    <a:pt x="1838" y="3938"/>
                    <a:pt x="1644" y="4349"/>
                    <a:pt x="1301" y="4417"/>
                  </a:cubicBezTo>
                </a:path>
              </a:pathLst>
            </a:custGeom>
            <a:noFill/>
            <a:ln w="2850" cap="flat" cmpd="sng">
              <a:solidFill>
                <a:srgbClr val="6D433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7541474" y="3219052"/>
              <a:ext cx="34791" cy="122777"/>
            </a:xfrm>
            <a:custGeom>
              <a:avLst/>
              <a:gdLst/>
              <a:ahLst/>
              <a:cxnLst/>
              <a:rect l="l" t="t" r="r" b="b"/>
              <a:pathLst>
                <a:path w="1053" h="3716" extrusionOk="0">
                  <a:moveTo>
                    <a:pt x="1053" y="0"/>
                  </a:moveTo>
                  <a:lnTo>
                    <a:pt x="836" y="331"/>
                  </a:lnTo>
                  <a:cubicBezTo>
                    <a:pt x="676" y="548"/>
                    <a:pt x="482" y="719"/>
                    <a:pt x="254" y="856"/>
                  </a:cubicBezTo>
                  <a:cubicBezTo>
                    <a:pt x="140" y="1153"/>
                    <a:pt x="72" y="1472"/>
                    <a:pt x="60" y="1803"/>
                  </a:cubicBezTo>
                  <a:cubicBezTo>
                    <a:pt x="1" y="2575"/>
                    <a:pt x="370" y="3715"/>
                    <a:pt x="581" y="3715"/>
                  </a:cubicBezTo>
                  <a:cubicBezTo>
                    <a:pt x="614" y="3715"/>
                    <a:pt x="642" y="3689"/>
                    <a:pt x="665" y="3629"/>
                  </a:cubicBezTo>
                  <a:cubicBezTo>
                    <a:pt x="825" y="3196"/>
                    <a:pt x="733" y="982"/>
                    <a:pt x="733" y="982"/>
                  </a:cubicBezTo>
                  <a:cubicBezTo>
                    <a:pt x="825" y="879"/>
                    <a:pt x="950" y="400"/>
                    <a:pt x="1053" y="0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7555517" y="3128156"/>
              <a:ext cx="319398" cy="342592"/>
            </a:xfrm>
            <a:custGeom>
              <a:avLst/>
              <a:gdLst/>
              <a:ahLst/>
              <a:cxnLst/>
              <a:rect l="l" t="t" r="r" b="b"/>
              <a:pathLst>
                <a:path w="9667" h="10369" extrusionOk="0">
                  <a:moveTo>
                    <a:pt x="4374" y="0"/>
                  </a:moveTo>
                  <a:cubicBezTo>
                    <a:pt x="2168" y="0"/>
                    <a:pt x="760" y="948"/>
                    <a:pt x="457" y="2649"/>
                  </a:cubicBezTo>
                  <a:cubicBezTo>
                    <a:pt x="457" y="2649"/>
                    <a:pt x="0" y="4406"/>
                    <a:pt x="274" y="6860"/>
                  </a:cubicBezTo>
                  <a:cubicBezTo>
                    <a:pt x="484" y="8716"/>
                    <a:pt x="2127" y="10369"/>
                    <a:pt x="4365" y="10369"/>
                  </a:cubicBezTo>
                  <a:cubicBezTo>
                    <a:pt x="4439" y="10369"/>
                    <a:pt x="4513" y="10367"/>
                    <a:pt x="4588" y="10363"/>
                  </a:cubicBezTo>
                  <a:cubicBezTo>
                    <a:pt x="6802" y="10260"/>
                    <a:pt x="8993" y="9119"/>
                    <a:pt x="9335" y="5958"/>
                  </a:cubicBezTo>
                  <a:cubicBezTo>
                    <a:pt x="9666" y="2797"/>
                    <a:pt x="8423" y="446"/>
                    <a:pt x="5547" y="81"/>
                  </a:cubicBezTo>
                  <a:cubicBezTo>
                    <a:pt x="5134" y="27"/>
                    <a:pt x="4743" y="0"/>
                    <a:pt x="4374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7733873" y="3338232"/>
              <a:ext cx="77314" cy="43976"/>
            </a:xfrm>
            <a:custGeom>
              <a:avLst/>
              <a:gdLst/>
              <a:ahLst/>
              <a:cxnLst/>
              <a:rect l="l" t="t" r="r" b="b"/>
              <a:pathLst>
                <a:path w="2340" h="1331" extrusionOk="0">
                  <a:moveTo>
                    <a:pt x="1551" y="1"/>
                  </a:moveTo>
                  <a:cubicBezTo>
                    <a:pt x="1379" y="1"/>
                    <a:pt x="1187" y="30"/>
                    <a:pt x="993" y="91"/>
                  </a:cubicBezTo>
                  <a:cubicBezTo>
                    <a:pt x="400" y="285"/>
                    <a:pt x="0" y="684"/>
                    <a:pt x="103" y="1004"/>
                  </a:cubicBezTo>
                  <a:cubicBezTo>
                    <a:pt x="170" y="1214"/>
                    <a:pt x="435" y="1330"/>
                    <a:pt x="774" y="1330"/>
                  </a:cubicBezTo>
                  <a:cubicBezTo>
                    <a:pt x="951" y="1330"/>
                    <a:pt x="1147" y="1299"/>
                    <a:pt x="1347" y="1232"/>
                  </a:cubicBezTo>
                  <a:cubicBezTo>
                    <a:pt x="1940" y="1049"/>
                    <a:pt x="2340" y="639"/>
                    <a:pt x="2237" y="330"/>
                  </a:cubicBezTo>
                  <a:cubicBezTo>
                    <a:pt x="2169" y="117"/>
                    <a:pt x="1897" y="1"/>
                    <a:pt x="1551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7577390" y="3356636"/>
              <a:ext cx="76190" cy="40078"/>
            </a:xfrm>
            <a:custGeom>
              <a:avLst/>
              <a:gdLst/>
              <a:ahLst/>
              <a:cxnLst/>
              <a:rect l="l" t="t" r="r" b="b"/>
              <a:pathLst>
                <a:path w="2306" h="1213" extrusionOk="0">
                  <a:moveTo>
                    <a:pt x="984" y="0"/>
                  </a:moveTo>
                  <a:cubicBezTo>
                    <a:pt x="470" y="0"/>
                    <a:pt x="64" y="203"/>
                    <a:pt x="34" y="492"/>
                  </a:cubicBezTo>
                  <a:cubicBezTo>
                    <a:pt x="0" y="823"/>
                    <a:pt x="480" y="1143"/>
                    <a:pt x="1096" y="1200"/>
                  </a:cubicBezTo>
                  <a:cubicBezTo>
                    <a:pt x="1171" y="1209"/>
                    <a:pt x="1246" y="1213"/>
                    <a:pt x="1318" y="1213"/>
                  </a:cubicBezTo>
                  <a:cubicBezTo>
                    <a:pt x="1827" y="1213"/>
                    <a:pt x="2241" y="1010"/>
                    <a:pt x="2271" y="721"/>
                  </a:cubicBezTo>
                  <a:cubicBezTo>
                    <a:pt x="2305" y="390"/>
                    <a:pt x="1826" y="82"/>
                    <a:pt x="1210" y="13"/>
                  </a:cubicBezTo>
                  <a:cubicBezTo>
                    <a:pt x="1133" y="5"/>
                    <a:pt x="1058" y="0"/>
                    <a:pt x="984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7656557" y="3175669"/>
              <a:ext cx="430" cy="793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7497331" y="3053879"/>
              <a:ext cx="420203" cy="371138"/>
            </a:xfrm>
            <a:custGeom>
              <a:avLst/>
              <a:gdLst/>
              <a:ahLst/>
              <a:cxnLst/>
              <a:rect l="l" t="t" r="r" b="b"/>
              <a:pathLst>
                <a:path w="12718" h="11233" extrusionOk="0">
                  <a:moveTo>
                    <a:pt x="9347" y="1"/>
                  </a:moveTo>
                  <a:cubicBezTo>
                    <a:pt x="9345" y="1"/>
                    <a:pt x="9342" y="1"/>
                    <a:pt x="9339" y="1"/>
                  </a:cubicBezTo>
                  <a:cubicBezTo>
                    <a:pt x="8905" y="35"/>
                    <a:pt x="9328" y="1416"/>
                    <a:pt x="9328" y="1416"/>
                  </a:cubicBezTo>
                  <a:cubicBezTo>
                    <a:pt x="8997" y="1028"/>
                    <a:pt x="8540" y="754"/>
                    <a:pt x="8027" y="674"/>
                  </a:cubicBezTo>
                  <a:cubicBezTo>
                    <a:pt x="7656" y="619"/>
                    <a:pt x="7355" y="597"/>
                    <a:pt x="7102" y="597"/>
                  </a:cubicBezTo>
                  <a:cubicBezTo>
                    <a:pt x="6224" y="597"/>
                    <a:pt x="5934" y="857"/>
                    <a:pt x="5327" y="857"/>
                  </a:cubicBezTo>
                  <a:cubicBezTo>
                    <a:pt x="5207" y="857"/>
                    <a:pt x="5074" y="847"/>
                    <a:pt x="4922" y="822"/>
                  </a:cubicBezTo>
                  <a:cubicBezTo>
                    <a:pt x="4523" y="771"/>
                    <a:pt x="3505" y="360"/>
                    <a:pt x="2826" y="360"/>
                  </a:cubicBezTo>
                  <a:cubicBezTo>
                    <a:pt x="2593" y="360"/>
                    <a:pt x="2400" y="409"/>
                    <a:pt x="2286" y="537"/>
                  </a:cubicBezTo>
                  <a:cubicBezTo>
                    <a:pt x="1841" y="1051"/>
                    <a:pt x="2572" y="1633"/>
                    <a:pt x="2572" y="1633"/>
                  </a:cubicBezTo>
                  <a:cubicBezTo>
                    <a:pt x="2537" y="1637"/>
                    <a:pt x="2496" y="1639"/>
                    <a:pt x="2452" y="1639"/>
                  </a:cubicBezTo>
                  <a:cubicBezTo>
                    <a:pt x="2235" y="1639"/>
                    <a:pt x="1914" y="1598"/>
                    <a:pt x="1599" y="1598"/>
                  </a:cubicBezTo>
                  <a:cubicBezTo>
                    <a:pt x="1260" y="1598"/>
                    <a:pt x="928" y="1645"/>
                    <a:pt x="734" y="1838"/>
                  </a:cubicBezTo>
                  <a:cubicBezTo>
                    <a:pt x="323" y="2260"/>
                    <a:pt x="609" y="2831"/>
                    <a:pt x="609" y="2831"/>
                  </a:cubicBezTo>
                  <a:cubicBezTo>
                    <a:pt x="609" y="2831"/>
                    <a:pt x="501" y="2798"/>
                    <a:pt x="385" y="2798"/>
                  </a:cubicBezTo>
                  <a:cubicBezTo>
                    <a:pt x="202" y="2798"/>
                    <a:pt x="0" y="2880"/>
                    <a:pt x="175" y="3299"/>
                  </a:cubicBezTo>
                  <a:cubicBezTo>
                    <a:pt x="335" y="3687"/>
                    <a:pt x="666" y="3984"/>
                    <a:pt x="1077" y="4086"/>
                  </a:cubicBezTo>
                  <a:cubicBezTo>
                    <a:pt x="1077" y="4086"/>
                    <a:pt x="609" y="4543"/>
                    <a:pt x="677" y="5148"/>
                  </a:cubicBezTo>
                  <a:cubicBezTo>
                    <a:pt x="725" y="5703"/>
                    <a:pt x="997" y="5834"/>
                    <a:pt x="1242" y="5834"/>
                  </a:cubicBezTo>
                  <a:cubicBezTo>
                    <a:pt x="1461" y="5834"/>
                    <a:pt x="1659" y="5730"/>
                    <a:pt x="1659" y="5730"/>
                  </a:cubicBezTo>
                  <a:lnTo>
                    <a:pt x="1659" y="5730"/>
                  </a:lnTo>
                  <a:cubicBezTo>
                    <a:pt x="1636" y="5764"/>
                    <a:pt x="1602" y="5810"/>
                    <a:pt x="1590" y="5855"/>
                  </a:cubicBezTo>
                  <a:cubicBezTo>
                    <a:pt x="1818" y="5718"/>
                    <a:pt x="2024" y="5547"/>
                    <a:pt x="2184" y="5330"/>
                  </a:cubicBezTo>
                  <a:lnTo>
                    <a:pt x="2389" y="4999"/>
                  </a:lnTo>
                  <a:cubicBezTo>
                    <a:pt x="2465" y="4695"/>
                    <a:pt x="2531" y="4422"/>
                    <a:pt x="2537" y="4396"/>
                  </a:cubicBezTo>
                  <a:lnTo>
                    <a:pt x="2537" y="4396"/>
                  </a:lnTo>
                  <a:cubicBezTo>
                    <a:pt x="2527" y="4438"/>
                    <a:pt x="2381" y="5103"/>
                    <a:pt x="3019" y="5103"/>
                  </a:cubicBezTo>
                  <a:cubicBezTo>
                    <a:pt x="3030" y="5103"/>
                    <a:pt x="3040" y="5102"/>
                    <a:pt x="3051" y="5102"/>
                  </a:cubicBezTo>
                  <a:cubicBezTo>
                    <a:pt x="3964" y="5056"/>
                    <a:pt x="4694" y="3904"/>
                    <a:pt x="4820" y="3710"/>
                  </a:cubicBezTo>
                  <a:lnTo>
                    <a:pt x="4820" y="3710"/>
                  </a:lnTo>
                  <a:cubicBezTo>
                    <a:pt x="4728" y="3858"/>
                    <a:pt x="4420" y="4543"/>
                    <a:pt x="5550" y="5034"/>
                  </a:cubicBezTo>
                  <a:cubicBezTo>
                    <a:pt x="5731" y="5112"/>
                    <a:pt x="5940" y="5145"/>
                    <a:pt x="6165" y="5145"/>
                  </a:cubicBezTo>
                  <a:cubicBezTo>
                    <a:pt x="7516" y="5145"/>
                    <a:pt x="9453" y="3938"/>
                    <a:pt x="9453" y="3938"/>
                  </a:cubicBezTo>
                  <a:cubicBezTo>
                    <a:pt x="9453" y="3938"/>
                    <a:pt x="10001" y="5513"/>
                    <a:pt x="10389" y="6757"/>
                  </a:cubicBezTo>
                  <a:cubicBezTo>
                    <a:pt x="10777" y="8001"/>
                    <a:pt x="11062" y="8560"/>
                    <a:pt x="10788" y="9096"/>
                  </a:cubicBezTo>
                  <a:cubicBezTo>
                    <a:pt x="10526" y="9633"/>
                    <a:pt x="9396" y="11162"/>
                    <a:pt x="10332" y="11230"/>
                  </a:cubicBezTo>
                  <a:cubicBezTo>
                    <a:pt x="10352" y="11232"/>
                    <a:pt x="10372" y="11232"/>
                    <a:pt x="10391" y="11232"/>
                  </a:cubicBezTo>
                  <a:cubicBezTo>
                    <a:pt x="11290" y="11232"/>
                    <a:pt x="11546" y="9712"/>
                    <a:pt x="12283" y="8651"/>
                  </a:cubicBezTo>
                  <a:cubicBezTo>
                    <a:pt x="12717" y="8069"/>
                    <a:pt x="12637" y="7247"/>
                    <a:pt x="12112" y="6757"/>
                  </a:cubicBezTo>
                  <a:cubicBezTo>
                    <a:pt x="12306" y="6677"/>
                    <a:pt x="12443" y="6506"/>
                    <a:pt x="12466" y="6300"/>
                  </a:cubicBezTo>
                  <a:cubicBezTo>
                    <a:pt x="12557" y="5376"/>
                    <a:pt x="11667" y="4737"/>
                    <a:pt x="11667" y="4737"/>
                  </a:cubicBezTo>
                  <a:cubicBezTo>
                    <a:pt x="12534" y="3424"/>
                    <a:pt x="10686" y="2660"/>
                    <a:pt x="10686" y="2660"/>
                  </a:cubicBezTo>
                  <a:cubicBezTo>
                    <a:pt x="10686" y="2660"/>
                    <a:pt x="11359" y="2101"/>
                    <a:pt x="11199" y="1633"/>
                  </a:cubicBezTo>
                  <a:cubicBezTo>
                    <a:pt x="11154" y="1500"/>
                    <a:pt x="11041" y="1453"/>
                    <a:pt x="10903" y="1453"/>
                  </a:cubicBezTo>
                  <a:cubicBezTo>
                    <a:pt x="10552" y="1453"/>
                    <a:pt x="10035" y="1758"/>
                    <a:pt x="10035" y="1758"/>
                  </a:cubicBezTo>
                  <a:cubicBezTo>
                    <a:pt x="10035" y="1758"/>
                    <a:pt x="9776" y="1"/>
                    <a:pt x="9347" y="1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7835673" y="3303109"/>
              <a:ext cx="76851" cy="86631"/>
            </a:xfrm>
            <a:custGeom>
              <a:avLst/>
              <a:gdLst/>
              <a:ahLst/>
              <a:cxnLst/>
              <a:rect l="l" t="t" r="r" b="b"/>
              <a:pathLst>
                <a:path w="2326" h="2622" extrusionOk="0">
                  <a:moveTo>
                    <a:pt x="1086" y="0"/>
                  </a:moveTo>
                  <a:cubicBezTo>
                    <a:pt x="675" y="0"/>
                    <a:pt x="309" y="184"/>
                    <a:pt x="309" y="184"/>
                  </a:cubicBezTo>
                  <a:lnTo>
                    <a:pt x="1" y="2033"/>
                  </a:lnTo>
                  <a:cubicBezTo>
                    <a:pt x="260" y="2424"/>
                    <a:pt x="680" y="2622"/>
                    <a:pt x="1083" y="2622"/>
                  </a:cubicBezTo>
                  <a:cubicBezTo>
                    <a:pt x="1726" y="2622"/>
                    <a:pt x="2326" y="2117"/>
                    <a:pt x="2157" y="1085"/>
                  </a:cubicBezTo>
                  <a:cubicBezTo>
                    <a:pt x="2016" y="211"/>
                    <a:pt x="1526" y="0"/>
                    <a:pt x="108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7745570" y="3229328"/>
              <a:ext cx="71664" cy="45331"/>
            </a:xfrm>
            <a:custGeom>
              <a:avLst/>
              <a:gdLst/>
              <a:ahLst/>
              <a:cxnLst/>
              <a:rect l="l" t="t" r="r" b="b"/>
              <a:pathLst>
                <a:path w="2169" h="1372" extrusionOk="0">
                  <a:moveTo>
                    <a:pt x="473" y="1"/>
                  </a:moveTo>
                  <a:cubicBezTo>
                    <a:pt x="251" y="1"/>
                    <a:pt x="147" y="116"/>
                    <a:pt x="91" y="271"/>
                  </a:cubicBezTo>
                  <a:cubicBezTo>
                    <a:pt x="0" y="534"/>
                    <a:pt x="228" y="876"/>
                    <a:pt x="708" y="1116"/>
                  </a:cubicBezTo>
                  <a:cubicBezTo>
                    <a:pt x="1047" y="1279"/>
                    <a:pt x="1312" y="1371"/>
                    <a:pt x="1508" y="1371"/>
                  </a:cubicBezTo>
                  <a:cubicBezTo>
                    <a:pt x="1655" y="1371"/>
                    <a:pt x="1764" y="1319"/>
                    <a:pt x="1837" y="1207"/>
                  </a:cubicBezTo>
                  <a:cubicBezTo>
                    <a:pt x="1837" y="1207"/>
                    <a:pt x="2168" y="728"/>
                    <a:pt x="1312" y="283"/>
                  </a:cubicBezTo>
                  <a:cubicBezTo>
                    <a:pt x="924" y="80"/>
                    <a:pt x="657" y="1"/>
                    <a:pt x="473" y="1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7563810" y="3240232"/>
              <a:ext cx="71300" cy="46157"/>
            </a:xfrm>
            <a:custGeom>
              <a:avLst/>
              <a:gdLst/>
              <a:ahLst/>
              <a:cxnLst/>
              <a:rect l="l" t="t" r="r" b="b"/>
              <a:pathLst>
                <a:path w="2158" h="1397" extrusionOk="0">
                  <a:moveTo>
                    <a:pt x="1690" y="0"/>
                  </a:moveTo>
                  <a:cubicBezTo>
                    <a:pt x="1505" y="0"/>
                    <a:pt x="1237" y="86"/>
                    <a:pt x="845" y="306"/>
                  </a:cubicBezTo>
                  <a:cubicBezTo>
                    <a:pt x="0" y="774"/>
                    <a:pt x="343" y="1242"/>
                    <a:pt x="343" y="1242"/>
                  </a:cubicBezTo>
                  <a:cubicBezTo>
                    <a:pt x="417" y="1349"/>
                    <a:pt x="521" y="1397"/>
                    <a:pt x="656" y="1397"/>
                  </a:cubicBezTo>
                  <a:cubicBezTo>
                    <a:pt x="855" y="1397"/>
                    <a:pt x="1122" y="1293"/>
                    <a:pt x="1461" y="1117"/>
                  </a:cubicBezTo>
                  <a:cubicBezTo>
                    <a:pt x="1940" y="866"/>
                    <a:pt x="2157" y="512"/>
                    <a:pt x="2055" y="261"/>
                  </a:cubicBezTo>
                  <a:cubicBezTo>
                    <a:pt x="2000" y="110"/>
                    <a:pt x="1898" y="0"/>
                    <a:pt x="1690" y="0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7739523" y="3303803"/>
              <a:ext cx="27291" cy="23491"/>
            </a:xfrm>
            <a:custGeom>
              <a:avLst/>
              <a:gdLst/>
              <a:ahLst/>
              <a:cxnLst/>
              <a:rect l="l" t="t" r="r" b="b"/>
              <a:pathLst>
                <a:path w="826" h="711" extrusionOk="0">
                  <a:moveTo>
                    <a:pt x="374" y="1"/>
                  </a:moveTo>
                  <a:cubicBezTo>
                    <a:pt x="360" y="1"/>
                    <a:pt x="346" y="1"/>
                    <a:pt x="331" y="3"/>
                  </a:cubicBezTo>
                  <a:cubicBezTo>
                    <a:pt x="126" y="49"/>
                    <a:pt x="0" y="254"/>
                    <a:pt x="35" y="459"/>
                  </a:cubicBezTo>
                  <a:cubicBezTo>
                    <a:pt x="87" y="622"/>
                    <a:pt x="234" y="710"/>
                    <a:pt x="382" y="710"/>
                  </a:cubicBezTo>
                  <a:cubicBezTo>
                    <a:pt x="493" y="710"/>
                    <a:pt x="605" y="659"/>
                    <a:pt x="674" y="551"/>
                  </a:cubicBezTo>
                  <a:cubicBezTo>
                    <a:pt x="826" y="312"/>
                    <a:pt x="647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7601147" y="3315863"/>
              <a:ext cx="27291" cy="23128"/>
            </a:xfrm>
            <a:custGeom>
              <a:avLst/>
              <a:gdLst/>
              <a:ahLst/>
              <a:cxnLst/>
              <a:rect l="l" t="t" r="r" b="b"/>
              <a:pathLst>
                <a:path w="826" h="700" extrusionOk="0">
                  <a:moveTo>
                    <a:pt x="386" y="1"/>
                  </a:moveTo>
                  <a:cubicBezTo>
                    <a:pt x="372" y="1"/>
                    <a:pt x="357" y="1"/>
                    <a:pt x="343" y="3"/>
                  </a:cubicBezTo>
                  <a:cubicBezTo>
                    <a:pt x="137" y="49"/>
                    <a:pt x="0" y="243"/>
                    <a:pt x="46" y="460"/>
                  </a:cubicBezTo>
                  <a:cubicBezTo>
                    <a:pt x="97" y="614"/>
                    <a:pt x="240" y="700"/>
                    <a:pt x="383" y="700"/>
                  </a:cubicBezTo>
                  <a:cubicBezTo>
                    <a:pt x="493" y="700"/>
                    <a:pt x="604" y="649"/>
                    <a:pt x="674" y="540"/>
                  </a:cubicBezTo>
                  <a:cubicBezTo>
                    <a:pt x="825" y="301"/>
                    <a:pt x="658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7837953" y="3320456"/>
              <a:ext cx="60166" cy="50948"/>
            </a:xfrm>
            <a:custGeom>
              <a:avLst/>
              <a:gdLst/>
              <a:ahLst/>
              <a:cxnLst/>
              <a:rect l="l" t="t" r="r" b="b"/>
              <a:pathLst>
                <a:path w="1821" h="1542" extrusionOk="0">
                  <a:moveTo>
                    <a:pt x="1144" y="0"/>
                  </a:moveTo>
                  <a:cubicBezTo>
                    <a:pt x="930" y="0"/>
                    <a:pt x="720" y="79"/>
                    <a:pt x="571" y="218"/>
                  </a:cubicBezTo>
                  <a:cubicBezTo>
                    <a:pt x="0" y="709"/>
                    <a:pt x="479" y="1519"/>
                    <a:pt x="491" y="1530"/>
                  </a:cubicBezTo>
                  <a:cubicBezTo>
                    <a:pt x="491" y="1542"/>
                    <a:pt x="502" y="1542"/>
                    <a:pt x="514" y="1542"/>
                  </a:cubicBezTo>
                  <a:lnTo>
                    <a:pt x="525" y="1542"/>
                  </a:lnTo>
                  <a:cubicBezTo>
                    <a:pt x="548" y="1530"/>
                    <a:pt x="548" y="1519"/>
                    <a:pt x="536" y="1496"/>
                  </a:cubicBezTo>
                  <a:cubicBezTo>
                    <a:pt x="536" y="1496"/>
                    <a:pt x="80" y="720"/>
                    <a:pt x="605" y="275"/>
                  </a:cubicBezTo>
                  <a:cubicBezTo>
                    <a:pt x="753" y="137"/>
                    <a:pt x="941" y="68"/>
                    <a:pt x="1131" y="68"/>
                  </a:cubicBezTo>
                  <a:cubicBezTo>
                    <a:pt x="1146" y="68"/>
                    <a:pt x="1161" y="69"/>
                    <a:pt x="1176" y="70"/>
                  </a:cubicBezTo>
                  <a:cubicBezTo>
                    <a:pt x="1404" y="104"/>
                    <a:pt x="1609" y="218"/>
                    <a:pt x="1746" y="401"/>
                  </a:cubicBezTo>
                  <a:cubicBezTo>
                    <a:pt x="1754" y="406"/>
                    <a:pt x="1762" y="408"/>
                    <a:pt x="1770" y="408"/>
                  </a:cubicBezTo>
                  <a:cubicBezTo>
                    <a:pt x="1797" y="408"/>
                    <a:pt x="1821" y="381"/>
                    <a:pt x="1803" y="355"/>
                  </a:cubicBezTo>
                  <a:cubicBezTo>
                    <a:pt x="1643" y="161"/>
                    <a:pt x="1427" y="47"/>
                    <a:pt x="1187" y="1"/>
                  </a:cubicBezTo>
                  <a:cubicBezTo>
                    <a:pt x="1173" y="0"/>
                    <a:pt x="1158" y="0"/>
                    <a:pt x="1144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7846841" y="3340082"/>
              <a:ext cx="34494" cy="9945"/>
            </a:xfrm>
            <a:custGeom>
              <a:avLst/>
              <a:gdLst/>
              <a:ahLst/>
              <a:cxnLst/>
              <a:rect l="l" t="t" r="r" b="b"/>
              <a:pathLst>
                <a:path w="1044" h="301" extrusionOk="0">
                  <a:moveTo>
                    <a:pt x="538" y="0"/>
                  </a:moveTo>
                  <a:cubicBezTo>
                    <a:pt x="361" y="0"/>
                    <a:pt x="168" y="58"/>
                    <a:pt x="16" y="252"/>
                  </a:cubicBezTo>
                  <a:cubicBezTo>
                    <a:pt x="0" y="276"/>
                    <a:pt x="24" y="300"/>
                    <a:pt x="47" y="300"/>
                  </a:cubicBezTo>
                  <a:cubicBezTo>
                    <a:pt x="57" y="300"/>
                    <a:pt x="67" y="296"/>
                    <a:pt x="73" y="286"/>
                  </a:cubicBezTo>
                  <a:cubicBezTo>
                    <a:pt x="209" y="119"/>
                    <a:pt x="378" y="68"/>
                    <a:pt x="534" y="68"/>
                  </a:cubicBezTo>
                  <a:cubicBezTo>
                    <a:pt x="772" y="68"/>
                    <a:pt x="979" y="188"/>
                    <a:pt x="986" y="195"/>
                  </a:cubicBezTo>
                  <a:lnTo>
                    <a:pt x="1009" y="195"/>
                  </a:lnTo>
                  <a:cubicBezTo>
                    <a:pt x="1021" y="195"/>
                    <a:pt x="1032" y="183"/>
                    <a:pt x="1032" y="183"/>
                  </a:cubicBezTo>
                  <a:cubicBezTo>
                    <a:pt x="1043" y="160"/>
                    <a:pt x="1032" y="138"/>
                    <a:pt x="1021" y="126"/>
                  </a:cubicBezTo>
                  <a:cubicBezTo>
                    <a:pt x="1021" y="126"/>
                    <a:pt x="798" y="0"/>
                    <a:pt x="538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7655070" y="3236762"/>
              <a:ext cx="43382" cy="117688"/>
            </a:xfrm>
            <a:custGeom>
              <a:avLst/>
              <a:gdLst/>
              <a:ahLst/>
              <a:cxnLst/>
              <a:rect l="l" t="t" r="r" b="b"/>
              <a:pathLst>
                <a:path w="1313" h="3562" extrusionOk="0">
                  <a:moveTo>
                    <a:pt x="879" y="1"/>
                  </a:moveTo>
                  <a:cubicBezTo>
                    <a:pt x="867" y="12"/>
                    <a:pt x="845" y="23"/>
                    <a:pt x="856" y="46"/>
                  </a:cubicBezTo>
                  <a:cubicBezTo>
                    <a:pt x="959" y="628"/>
                    <a:pt x="1221" y="2203"/>
                    <a:pt x="1130" y="2409"/>
                  </a:cubicBezTo>
                  <a:cubicBezTo>
                    <a:pt x="1080" y="2502"/>
                    <a:pt x="1000" y="2548"/>
                    <a:pt x="885" y="2548"/>
                  </a:cubicBezTo>
                  <a:cubicBezTo>
                    <a:pt x="789" y="2548"/>
                    <a:pt x="670" y="2516"/>
                    <a:pt x="525" y="2454"/>
                  </a:cubicBezTo>
                  <a:lnTo>
                    <a:pt x="502" y="2443"/>
                  </a:lnTo>
                  <a:cubicBezTo>
                    <a:pt x="459" y="2423"/>
                    <a:pt x="411" y="2413"/>
                    <a:pt x="363" y="2413"/>
                  </a:cubicBezTo>
                  <a:cubicBezTo>
                    <a:pt x="274" y="2413"/>
                    <a:pt x="185" y="2448"/>
                    <a:pt x="126" y="2523"/>
                  </a:cubicBezTo>
                  <a:cubicBezTo>
                    <a:pt x="0" y="2728"/>
                    <a:pt x="0" y="3002"/>
                    <a:pt x="126" y="3207"/>
                  </a:cubicBezTo>
                  <a:cubicBezTo>
                    <a:pt x="251" y="3367"/>
                    <a:pt x="411" y="3493"/>
                    <a:pt x="605" y="3561"/>
                  </a:cubicBezTo>
                  <a:lnTo>
                    <a:pt x="616" y="3561"/>
                  </a:lnTo>
                  <a:cubicBezTo>
                    <a:pt x="628" y="3561"/>
                    <a:pt x="639" y="3550"/>
                    <a:pt x="639" y="3538"/>
                  </a:cubicBezTo>
                  <a:cubicBezTo>
                    <a:pt x="639" y="3516"/>
                    <a:pt x="639" y="3504"/>
                    <a:pt x="616" y="3493"/>
                  </a:cubicBezTo>
                  <a:cubicBezTo>
                    <a:pt x="445" y="3436"/>
                    <a:pt x="285" y="3322"/>
                    <a:pt x="183" y="3173"/>
                  </a:cubicBezTo>
                  <a:cubicBezTo>
                    <a:pt x="69" y="2979"/>
                    <a:pt x="69" y="2751"/>
                    <a:pt x="183" y="2568"/>
                  </a:cubicBezTo>
                  <a:cubicBezTo>
                    <a:pt x="226" y="2511"/>
                    <a:pt x="292" y="2480"/>
                    <a:pt x="361" y="2480"/>
                  </a:cubicBezTo>
                  <a:cubicBezTo>
                    <a:pt x="401" y="2480"/>
                    <a:pt x="442" y="2490"/>
                    <a:pt x="479" y="2511"/>
                  </a:cubicBezTo>
                  <a:lnTo>
                    <a:pt x="502" y="2523"/>
                  </a:lnTo>
                  <a:cubicBezTo>
                    <a:pt x="661" y="2592"/>
                    <a:pt x="785" y="2619"/>
                    <a:pt x="882" y="2619"/>
                  </a:cubicBezTo>
                  <a:cubicBezTo>
                    <a:pt x="1056" y="2619"/>
                    <a:pt x="1143" y="2531"/>
                    <a:pt x="1187" y="2443"/>
                  </a:cubicBezTo>
                  <a:cubicBezTo>
                    <a:pt x="1313" y="2180"/>
                    <a:pt x="959" y="252"/>
                    <a:pt x="925" y="35"/>
                  </a:cubicBezTo>
                  <a:cubicBezTo>
                    <a:pt x="913" y="12"/>
                    <a:pt x="902" y="1"/>
                    <a:pt x="87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7662967" y="3370249"/>
              <a:ext cx="52468" cy="25672"/>
            </a:xfrm>
            <a:custGeom>
              <a:avLst/>
              <a:gdLst/>
              <a:ahLst/>
              <a:cxnLst/>
              <a:rect l="l" t="t" r="r" b="b"/>
              <a:pathLst>
                <a:path w="1588" h="777" extrusionOk="0">
                  <a:moveTo>
                    <a:pt x="1564" y="1"/>
                  </a:moveTo>
                  <a:cubicBezTo>
                    <a:pt x="1016" y="80"/>
                    <a:pt x="492" y="229"/>
                    <a:pt x="1" y="468"/>
                  </a:cubicBezTo>
                  <a:cubicBezTo>
                    <a:pt x="24" y="571"/>
                    <a:pt x="69" y="674"/>
                    <a:pt x="126" y="777"/>
                  </a:cubicBezTo>
                  <a:cubicBezTo>
                    <a:pt x="583" y="548"/>
                    <a:pt x="1074" y="411"/>
                    <a:pt x="1576" y="377"/>
                  </a:cubicBezTo>
                  <a:cubicBezTo>
                    <a:pt x="1587" y="252"/>
                    <a:pt x="1587" y="126"/>
                    <a:pt x="1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7667130" y="3382705"/>
              <a:ext cx="47908" cy="25110"/>
            </a:xfrm>
            <a:custGeom>
              <a:avLst/>
              <a:gdLst/>
              <a:ahLst/>
              <a:cxnLst/>
              <a:rect l="l" t="t" r="r" b="b"/>
              <a:pathLst>
                <a:path w="1450" h="760" extrusionOk="0">
                  <a:moveTo>
                    <a:pt x="1450" y="0"/>
                  </a:moveTo>
                  <a:cubicBezTo>
                    <a:pt x="948" y="34"/>
                    <a:pt x="457" y="171"/>
                    <a:pt x="0" y="388"/>
                  </a:cubicBezTo>
                  <a:cubicBezTo>
                    <a:pt x="100" y="570"/>
                    <a:pt x="287" y="759"/>
                    <a:pt x="619" y="759"/>
                  </a:cubicBezTo>
                  <a:cubicBezTo>
                    <a:pt x="704" y="759"/>
                    <a:pt x="798" y="747"/>
                    <a:pt x="902" y="719"/>
                  </a:cubicBezTo>
                  <a:cubicBezTo>
                    <a:pt x="1324" y="616"/>
                    <a:pt x="1438" y="274"/>
                    <a:pt x="1450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7550230" y="3134004"/>
              <a:ext cx="278296" cy="111080"/>
            </a:xfrm>
            <a:custGeom>
              <a:avLst/>
              <a:gdLst/>
              <a:ahLst/>
              <a:cxnLst/>
              <a:rect l="l" t="t" r="r" b="b"/>
              <a:pathLst>
                <a:path w="8423" h="3362" extrusionOk="0">
                  <a:moveTo>
                    <a:pt x="3675" y="98"/>
                  </a:moveTo>
                  <a:cubicBezTo>
                    <a:pt x="3675" y="98"/>
                    <a:pt x="3675" y="109"/>
                    <a:pt x="3675" y="121"/>
                  </a:cubicBezTo>
                  <a:cubicBezTo>
                    <a:pt x="3675" y="155"/>
                    <a:pt x="3675" y="189"/>
                    <a:pt x="3664" y="235"/>
                  </a:cubicBezTo>
                  <a:cubicBezTo>
                    <a:pt x="3641" y="315"/>
                    <a:pt x="3618" y="395"/>
                    <a:pt x="3584" y="474"/>
                  </a:cubicBezTo>
                  <a:cubicBezTo>
                    <a:pt x="3468" y="755"/>
                    <a:pt x="3327" y="1019"/>
                    <a:pt x="3162" y="1267"/>
                  </a:cubicBezTo>
                  <a:lnTo>
                    <a:pt x="3162" y="1267"/>
                  </a:lnTo>
                  <a:cubicBezTo>
                    <a:pt x="3187" y="1000"/>
                    <a:pt x="3256" y="742"/>
                    <a:pt x="3379" y="497"/>
                  </a:cubicBezTo>
                  <a:cubicBezTo>
                    <a:pt x="3413" y="417"/>
                    <a:pt x="3447" y="349"/>
                    <a:pt x="3493" y="269"/>
                  </a:cubicBezTo>
                  <a:cubicBezTo>
                    <a:pt x="3538" y="201"/>
                    <a:pt x="3595" y="143"/>
                    <a:pt x="3652" y="98"/>
                  </a:cubicBezTo>
                  <a:close/>
                  <a:moveTo>
                    <a:pt x="982" y="771"/>
                  </a:moveTo>
                  <a:cubicBezTo>
                    <a:pt x="993" y="794"/>
                    <a:pt x="1005" y="828"/>
                    <a:pt x="1016" y="862"/>
                  </a:cubicBezTo>
                  <a:cubicBezTo>
                    <a:pt x="1016" y="908"/>
                    <a:pt x="1016" y="954"/>
                    <a:pt x="1016" y="988"/>
                  </a:cubicBezTo>
                  <a:cubicBezTo>
                    <a:pt x="1016" y="1171"/>
                    <a:pt x="1005" y="1342"/>
                    <a:pt x="982" y="1513"/>
                  </a:cubicBezTo>
                  <a:cubicBezTo>
                    <a:pt x="953" y="1691"/>
                    <a:pt x="913" y="1863"/>
                    <a:pt x="864" y="2032"/>
                  </a:cubicBezTo>
                  <a:lnTo>
                    <a:pt x="864" y="2032"/>
                  </a:lnTo>
                  <a:cubicBezTo>
                    <a:pt x="856" y="2000"/>
                    <a:pt x="849" y="1968"/>
                    <a:pt x="845" y="1935"/>
                  </a:cubicBezTo>
                  <a:cubicBezTo>
                    <a:pt x="799" y="1764"/>
                    <a:pt x="788" y="1593"/>
                    <a:pt x="788" y="1422"/>
                  </a:cubicBezTo>
                  <a:cubicBezTo>
                    <a:pt x="788" y="1250"/>
                    <a:pt x="811" y="1079"/>
                    <a:pt x="868" y="908"/>
                  </a:cubicBezTo>
                  <a:cubicBezTo>
                    <a:pt x="879" y="874"/>
                    <a:pt x="902" y="828"/>
                    <a:pt x="936" y="805"/>
                  </a:cubicBezTo>
                  <a:cubicBezTo>
                    <a:pt x="936" y="783"/>
                    <a:pt x="948" y="771"/>
                    <a:pt x="971" y="771"/>
                  </a:cubicBezTo>
                  <a:close/>
                  <a:moveTo>
                    <a:pt x="3675" y="1"/>
                  </a:moveTo>
                  <a:cubicBezTo>
                    <a:pt x="3655" y="1"/>
                    <a:pt x="3635" y="7"/>
                    <a:pt x="3618" y="18"/>
                  </a:cubicBezTo>
                  <a:cubicBezTo>
                    <a:pt x="3538" y="64"/>
                    <a:pt x="3470" y="143"/>
                    <a:pt x="3424" y="223"/>
                  </a:cubicBezTo>
                  <a:cubicBezTo>
                    <a:pt x="3367" y="303"/>
                    <a:pt x="3333" y="383"/>
                    <a:pt x="3287" y="463"/>
                  </a:cubicBezTo>
                  <a:cubicBezTo>
                    <a:pt x="3140" y="769"/>
                    <a:pt x="3060" y="1094"/>
                    <a:pt x="3049" y="1430"/>
                  </a:cubicBezTo>
                  <a:lnTo>
                    <a:pt x="3049" y="1430"/>
                  </a:lnTo>
                  <a:cubicBezTo>
                    <a:pt x="2859" y="1704"/>
                    <a:pt x="2628" y="1966"/>
                    <a:pt x="2386" y="2186"/>
                  </a:cubicBezTo>
                  <a:cubicBezTo>
                    <a:pt x="2249" y="2312"/>
                    <a:pt x="2100" y="2403"/>
                    <a:pt x="1952" y="2494"/>
                  </a:cubicBezTo>
                  <a:cubicBezTo>
                    <a:pt x="1804" y="2574"/>
                    <a:pt x="1632" y="2620"/>
                    <a:pt x="1461" y="2620"/>
                  </a:cubicBezTo>
                  <a:cubicBezTo>
                    <a:pt x="1302" y="2620"/>
                    <a:pt x="1142" y="2540"/>
                    <a:pt x="1050" y="2403"/>
                  </a:cubicBezTo>
                  <a:cubicBezTo>
                    <a:pt x="1001" y="2337"/>
                    <a:pt x="956" y="2265"/>
                    <a:pt x="921" y="2189"/>
                  </a:cubicBezTo>
                  <a:lnTo>
                    <a:pt x="921" y="2189"/>
                  </a:lnTo>
                  <a:cubicBezTo>
                    <a:pt x="987" y="1972"/>
                    <a:pt x="1037" y="1748"/>
                    <a:pt x="1073" y="1524"/>
                  </a:cubicBezTo>
                  <a:cubicBezTo>
                    <a:pt x="1108" y="1353"/>
                    <a:pt x="1119" y="1171"/>
                    <a:pt x="1119" y="988"/>
                  </a:cubicBezTo>
                  <a:cubicBezTo>
                    <a:pt x="1119" y="942"/>
                    <a:pt x="1108" y="897"/>
                    <a:pt x="1108" y="840"/>
                  </a:cubicBezTo>
                  <a:cubicBezTo>
                    <a:pt x="1096" y="794"/>
                    <a:pt x="1073" y="737"/>
                    <a:pt x="1039" y="703"/>
                  </a:cubicBezTo>
                  <a:cubicBezTo>
                    <a:pt x="1028" y="691"/>
                    <a:pt x="1005" y="680"/>
                    <a:pt x="982" y="680"/>
                  </a:cubicBezTo>
                  <a:cubicBezTo>
                    <a:pt x="971" y="680"/>
                    <a:pt x="948" y="680"/>
                    <a:pt x="925" y="691"/>
                  </a:cubicBezTo>
                  <a:cubicBezTo>
                    <a:pt x="902" y="703"/>
                    <a:pt x="879" y="726"/>
                    <a:pt x="868" y="748"/>
                  </a:cubicBezTo>
                  <a:cubicBezTo>
                    <a:pt x="834" y="783"/>
                    <a:pt x="811" y="828"/>
                    <a:pt x="788" y="874"/>
                  </a:cubicBezTo>
                  <a:cubicBezTo>
                    <a:pt x="731" y="1045"/>
                    <a:pt x="708" y="1228"/>
                    <a:pt x="708" y="1410"/>
                  </a:cubicBezTo>
                  <a:cubicBezTo>
                    <a:pt x="708" y="1593"/>
                    <a:pt x="720" y="1775"/>
                    <a:pt x="754" y="1958"/>
                  </a:cubicBezTo>
                  <a:cubicBezTo>
                    <a:pt x="772" y="2032"/>
                    <a:pt x="794" y="2103"/>
                    <a:pt x="822" y="2173"/>
                  </a:cubicBezTo>
                  <a:lnTo>
                    <a:pt x="822" y="2173"/>
                  </a:lnTo>
                  <a:cubicBezTo>
                    <a:pt x="784" y="2292"/>
                    <a:pt x="742" y="2410"/>
                    <a:pt x="697" y="2529"/>
                  </a:cubicBezTo>
                  <a:cubicBezTo>
                    <a:pt x="628" y="2688"/>
                    <a:pt x="548" y="2848"/>
                    <a:pt x="446" y="2985"/>
                  </a:cubicBezTo>
                  <a:cubicBezTo>
                    <a:pt x="354" y="3122"/>
                    <a:pt x="206" y="3225"/>
                    <a:pt x="46" y="3259"/>
                  </a:cubicBezTo>
                  <a:cubicBezTo>
                    <a:pt x="23" y="3259"/>
                    <a:pt x="1" y="3282"/>
                    <a:pt x="1" y="3316"/>
                  </a:cubicBezTo>
                  <a:cubicBezTo>
                    <a:pt x="1" y="3339"/>
                    <a:pt x="35" y="3362"/>
                    <a:pt x="58" y="3362"/>
                  </a:cubicBezTo>
                  <a:cubicBezTo>
                    <a:pt x="252" y="3316"/>
                    <a:pt x="411" y="3202"/>
                    <a:pt x="525" y="3042"/>
                  </a:cubicBezTo>
                  <a:cubicBezTo>
                    <a:pt x="628" y="2894"/>
                    <a:pt x="720" y="2734"/>
                    <a:pt x="788" y="2563"/>
                  </a:cubicBezTo>
                  <a:cubicBezTo>
                    <a:pt x="823" y="2479"/>
                    <a:pt x="854" y="2394"/>
                    <a:pt x="884" y="2307"/>
                  </a:cubicBezTo>
                  <a:lnTo>
                    <a:pt x="884" y="2307"/>
                  </a:lnTo>
                  <a:cubicBezTo>
                    <a:pt x="912" y="2360"/>
                    <a:pt x="945" y="2411"/>
                    <a:pt x="982" y="2460"/>
                  </a:cubicBezTo>
                  <a:cubicBezTo>
                    <a:pt x="1096" y="2609"/>
                    <a:pt x="1279" y="2711"/>
                    <a:pt x="1473" y="2711"/>
                  </a:cubicBezTo>
                  <a:cubicBezTo>
                    <a:pt x="1655" y="2711"/>
                    <a:pt x="1838" y="2666"/>
                    <a:pt x="2009" y="2574"/>
                  </a:cubicBezTo>
                  <a:cubicBezTo>
                    <a:pt x="2169" y="2483"/>
                    <a:pt x="2317" y="2380"/>
                    <a:pt x="2454" y="2255"/>
                  </a:cubicBezTo>
                  <a:cubicBezTo>
                    <a:pt x="2672" y="2056"/>
                    <a:pt x="2874" y="1833"/>
                    <a:pt x="3054" y="1594"/>
                  </a:cubicBezTo>
                  <a:lnTo>
                    <a:pt x="3054" y="1594"/>
                  </a:lnTo>
                  <a:cubicBezTo>
                    <a:pt x="3070" y="1749"/>
                    <a:pt x="3105" y="1903"/>
                    <a:pt x="3173" y="2049"/>
                  </a:cubicBezTo>
                  <a:cubicBezTo>
                    <a:pt x="3253" y="2220"/>
                    <a:pt x="3379" y="2357"/>
                    <a:pt x="3538" y="2472"/>
                  </a:cubicBezTo>
                  <a:cubicBezTo>
                    <a:pt x="3687" y="2574"/>
                    <a:pt x="3858" y="2643"/>
                    <a:pt x="4040" y="2688"/>
                  </a:cubicBezTo>
                  <a:cubicBezTo>
                    <a:pt x="4212" y="2734"/>
                    <a:pt x="4394" y="2757"/>
                    <a:pt x="4577" y="2768"/>
                  </a:cubicBezTo>
                  <a:cubicBezTo>
                    <a:pt x="4942" y="2768"/>
                    <a:pt x="5307" y="2711"/>
                    <a:pt x="5650" y="2609"/>
                  </a:cubicBezTo>
                  <a:cubicBezTo>
                    <a:pt x="5992" y="2494"/>
                    <a:pt x="6334" y="2357"/>
                    <a:pt x="6642" y="2186"/>
                  </a:cubicBezTo>
                  <a:cubicBezTo>
                    <a:pt x="7282" y="1844"/>
                    <a:pt x="7875" y="1433"/>
                    <a:pt x="8400" y="954"/>
                  </a:cubicBezTo>
                  <a:cubicBezTo>
                    <a:pt x="8423" y="931"/>
                    <a:pt x="8423" y="908"/>
                    <a:pt x="8400" y="885"/>
                  </a:cubicBezTo>
                  <a:cubicBezTo>
                    <a:pt x="8394" y="874"/>
                    <a:pt x="8383" y="868"/>
                    <a:pt x="8370" y="868"/>
                  </a:cubicBezTo>
                  <a:cubicBezTo>
                    <a:pt x="8357" y="868"/>
                    <a:pt x="8343" y="874"/>
                    <a:pt x="8331" y="885"/>
                  </a:cubicBezTo>
                  <a:lnTo>
                    <a:pt x="8331" y="874"/>
                  </a:lnTo>
                  <a:cubicBezTo>
                    <a:pt x="7784" y="1330"/>
                    <a:pt x="7202" y="1718"/>
                    <a:pt x="6574" y="2049"/>
                  </a:cubicBezTo>
                  <a:cubicBezTo>
                    <a:pt x="6266" y="2209"/>
                    <a:pt x="5935" y="2346"/>
                    <a:pt x="5604" y="2460"/>
                  </a:cubicBezTo>
                  <a:cubicBezTo>
                    <a:pt x="5273" y="2574"/>
                    <a:pt x="4931" y="2631"/>
                    <a:pt x="4577" y="2643"/>
                  </a:cubicBezTo>
                  <a:cubicBezTo>
                    <a:pt x="4406" y="2643"/>
                    <a:pt x="4234" y="2631"/>
                    <a:pt x="4063" y="2586"/>
                  </a:cubicBezTo>
                  <a:cubicBezTo>
                    <a:pt x="3892" y="2551"/>
                    <a:pt x="3732" y="2483"/>
                    <a:pt x="3595" y="2380"/>
                  </a:cubicBezTo>
                  <a:cubicBezTo>
                    <a:pt x="3458" y="2289"/>
                    <a:pt x="3344" y="2152"/>
                    <a:pt x="3264" y="2004"/>
                  </a:cubicBezTo>
                  <a:cubicBezTo>
                    <a:pt x="3196" y="1844"/>
                    <a:pt x="3150" y="1684"/>
                    <a:pt x="3150" y="1513"/>
                  </a:cubicBezTo>
                  <a:cubicBezTo>
                    <a:pt x="3150" y="1495"/>
                    <a:pt x="3150" y="1478"/>
                    <a:pt x="3151" y="1460"/>
                  </a:cubicBezTo>
                  <a:lnTo>
                    <a:pt x="3151" y="1460"/>
                  </a:lnTo>
                  <a:cubicBezTo>
                    <a:pt x="3154" y="1455"/>
                    <a:pt x="3158" y="1450"/>
                    <a:pt x="3162" y="1444"/>
                  </a:cubicBezTo>
                  <a:cubicBezTo>
                    <a:pt x="3379" y="1159"/>
                    <a:pt x="3550" y="840"/>
                    <a:pt x="3687" y="509"/>
                  </a:cubicBezTo>
                  <a:cubicBezTo>
                    <a:pt x="3721" y="429"/>
                    <a:pt x="3755" y="337"/>
                    <a:pt x="3778" y="246"/>
                  </a:cubicBezTo>
                  <a:cubicBezTo>
                    <a:pt x="3789" y="201"/>
                    <a:pt x="3789" y="155"/>
                    <a:pt x="3778" y="109"/>
                  </a:cubicBezTo>
                  <a:cubicBezTo>
                    <a:pt x="3778" y="64"/>
                    <a:pt x="3755" y="41"/>
                    <a:pt x="3732" y="18"/>
                  </a:cubicBezTo>
                  <a:cubicBezTo>
                    <a:pt x="3715" y="7"/>
                    <a:pt x="3695" y="1"/>
                    <a:pt x="3675" y="1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7505809" y="2479577"/>
              <a:ext cx="609230" cy="511856"/>
            </a:xfrm>
            <a:custGeom>
              <a:avLst/>
              <a:gdLst/>
              <a:ahLst/>
              <a:cxnLst/>
              <a:rect l="l" t="t" r="r" b="b"/>
              <a:pathLst>
                <a:path w="46918" h="39419" extrusionOk="0">
                  <a:moveTo>
                    <a:pt x="33056" y="1"/>
                  </a:moveTo>
                  <a:cubicBezTo>
                    <a:pt x="25861" y="1"/>
                    <a:pt x="18270" y="1374"/>
                    <a:pt x="11304" y="1890"/>
                  </a:cubicBezTo>
                  <a:cubicBezTo>
                    <a:pt x="9248" y="2053"/>
                    <a:pt x="7123" y="2217"/>
                    <a:pt x="5208" y="2987"/>
                  </a:cubicBezTo>
                  <a:cubicBezTo>
                    <a:pt x="2429" y="4132"/>
                    <a:pt x="771" y="6607"/>
                    <a:pt x="514" y="9573"/>
                  </a:cubicBezTo>
                  <a:cubicBezTo>
                    <a:pt x="1" y="16088"/>
                    <a:pt x="1916" y="22534"/>
                    <a:pt x="5886" y="27718"/>
                  </a:cubicBezTo>
                  <a:cubicBezTo>
                    <a:pt x="7587" y="28215"/>
                    <a:pt x="9530" y="28697"/>
                    <a:pt x="11368" y="28697"/>
                  </a:cubicBezTo>
                  <a:cubicBezTo>
                    <a:pt x="11952" y="28697"/>
                    <a:pt x="12526" y="28648"/>
                    <a:pt x="13078" y="28536"/>
                  </a:cubicBezTo>
                  <a:lnTo>
                    <a:pt x="13078" y="28536"/>
                  </a:lnTo>
                  <a:cubicBezTo>
                    <a:pt x="10907" y="31618"/>
                    <a:pt x="11630" y="36359"/>
                    <a:pt x="13826" y="39418"/>
                  </a:cubicBezTo>
                  <a:cubicBezTo>
                    <a:pt x="14059" y="36009"/>
                    <a:pt x="16091" y="32996"/>
                    <a:pt x="18333" y="30404"/>
                  </a:cubicBezTo>
                  <a:cubicBezTo>
                    <a:pt x="18797" y="29851"/>
                    <a:pt x="19387" y="29277"/>
                    <a:pt x="20083" y="29277"/>
                  </a:cubicBezTo>
                  <a:cubicBezTo>
                    <a:pt x="20122" y="29277"/>
                    <a:pt x="20161" y="29279"/>
                    <a:pt x="20201" y="29283"/>
                  </a:cubicBezTo>
                  <a:cubicBezTo>
                    <a:pt x="20642" y="29330"/>
                    <a:pt x="21090" y="29351"/>
                    <a:pt x="21542" y="29351"/>
                  </a:cubicBezTo>
                  <a:cubicBezTo>
                    <a:pt x="24918" y="29351"/>
                    <a:pt x="28556" y="28171"/>
                    <a:pt x="31831" y="27718"/>
                  </a:cubicBezTo>
                  <a:cubicBezTo>
                    <a:pt x="33699" y="27485"/>
                    <a:pt x="35638" y="27228"/>
                    <a:pt x="37319" y="26411"/>
                  </a:cubicBezTo>
                  <a:cubicBezTo>
                    <a:pt x="41429" y="24449"/>
                    <a:pt x="43438" y="19802"/>
                    <a:pt x="44815" y="15458"/>
                  </a:cubicBezTo>
                  <a:cubicBezTo>
                    <a:pt x="46053" y="11535"/>
                    <a:pt x="46917" y="6841"/>
                    <a:pt x="44302" y="3688"/>
                  </a:cubicBezTo>
                  <a:cubicBezTo>
                    <a:pt x="42363" y="1353"/>
                    <a:pt x="40191" y="489"/>
                    <a:pt x="37809" y="232"/>
                  </a:cubicBezTo>
                  <a:cubicBezTo>
                    <a:pt x="36252" y="70"/>
                    <a:pt x="34664" y="1"/>
                    <a:pt x="33056" y="1"/>
                  </a:cubicBezTo>
                  <a:close/>
                </a:path>
              </a:pathLst>
            </a:custGeom>
            <a:solidFill>
              <a:srgbClr val="4B8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O aparelho fonador e os cuidados a ter com a voz e o ouv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57" y="1558543"/>
            <a:ext cx="2950956" cy="33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48"/>
          <p:cNvGrpSpPr/>
          <p:nvPr/>
        </p:nvGrpSpPr>
        <p:grpSpPr>
          <a:xfrm>
            <a:off x="180033" y="1268926"/>
            <a:ext cx="1084734" cy="2328336"/>
            <a:chOff x="1389350" y="2103425"/>
            <a:chExt cx="1084734" cy="2328336"/>
          </a:xfrm>
        </p:grpSpPr>
        <p:grpSp>
          <p:nvGrpSpPr>
            <p:cNvPr id="716" name="Google Shape;716;p48"/>
            <p:cNvGrpSpPr/>
            <p:nvPr/>
          </p:nvGrpSpPr>
          <p:grpSpPr>
            <a:xfrm>
              <a:off x="1752726" y="2960459"/>
              <a:ext cx="721358" cy="1471303"/>
              <a:chOff x="232700" y="3419975"/>
              <a:chExt cx="567775" cy="1158050"/>
            </a:xfrm>
          </p:grpSpPr>
          <p:sp>
            <p:nvSpPr>
              <p:cNvPr id="717" name="Google Shape;717;p48"/>
              <p:cNvSpPr/>
              <p:nvPr/>
            </p:nvSpPr>
            <p:spPr>
              <a:xfrm>
                <a:off x="239825" y="4467025"/>
                <a:ext cx="486750" cy="111000"/>
              </a:xfrm>
              <a:custGeom>
                <a:avLst/>
                <a:gdLst/>
                <a:ahLst/>
                <a:cxnLst/>
                <a:rect l="l" t="t" r="r" b="b"/>
                <a:pathLst>
                  <a:path w="19470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70" y="3447"/>
                      <a:pt x="19470" y="2226"/>
                    </a:cubicBezTo>
                    <a:cubicBezTo>
                      <a:pt x="19470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8"/>
              <p:cNvSpPr/>
              <p:nvPr/>
            </p:nvSpPr>
            <p:spPr>
              <a:xfrm>
                <a:off x="614425" y="3530375"/>
                <a:ext cx="91900" cy="325250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3010" fill="none" extrusionOk="0">
                    <a:moveTo>
                      <a:pt x="1" y="0"/>
                    </a:moveTo>
                    <a:cubicBezTo>
                      <a:pt x="46" y="1096"/>
                      <a:pt x="1028" y="1872"/>
                      <a:pt x="1678" y="2750"/>
                    </a:cubicBezTo>
                    <a:cubicBezTo>
                      <a:pt x="2523" y="3869"/>
                      <a:pt x="2877" y="5284"/>
                      <a:pt x="2671" y="6676"/>
                    </a:cubicBezTo>
                    <a:cubicBezTo>
                      <a:pt x="2546" y="7498"/>
                      <a:pt x="2226" y="8308"/>
                      <a:pt x="2317" y="9130"/>
                    </a:cubicBezTo>
                    <a:cubicBezTo>
                      <a:pt x="2386" y="9757"/>
                      <a:pt x="2683" y="9050"/>
                      <a:pt x="2979" y="9609"/>
                    </a:cubicBezTo>
                    <a:cubicBezTo>
                      <a:pt x="3265" y="10168"/>
                      <a:pt x="3561" y="10750"/>
                      <a:pt x="3618" y="11378"/>
                    </a:cubicBezTo>
                    <a:cubicBezTo>
                      <a:pt x="3675" y="12017"/>
                      <a:pt x="3424" y="12713"/>
                      <a:pt x="2865" y="13010"/>
                    </a:cubicBezTo>
                  </a:path>
                </a:pathLst>
              </a:custGeom>
              <a:noFill/>
              <a:ln w="1700" cap="flat" cmpd="sng">
                <a:solidFill>
                  <a:srgbClr val="56372F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8"/>
              <p:cNvSpPr/>
              <p:nvPr/>
            </p:nvSpPr>
            <p:spPr>
              <a:xfrm>
                <a:off x="232700" y="3530075"/>
                <a:ext cx="480175" cy="357225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14289" extrusionOk="0">
                    <a:moveTo>
                      <a:pt x="4428" y="1"/>
                    </a:moveTo>
                    <a:cubicBezTo>
                      <a:pt x="4428" y="1"/>
                      <a:pt x="4040" y="1804"/>
                      <a:pt x="3298" y="2728"/>
                    </a:cubicBezTo>
                    <a:cubicBezTo>
                      <a:pt x="2568" y="3653"/>
                      <a:pt x="1381" y="4337"/>
                      <a:pt x="1952" y="6369"/>
                    </a:cubicBezTo>
                    <a:cubicBezTo>
                      <a:pt x="2420" y="8046"/>
                      <a:pt x="1256" y="8354"/>
                      <a:pt x="628" y="9256"/>
                    </a:cubicBezTo>
                    <a:cubicBezTo>
                      <a:pt x="0" y="10146"/>
                      <a:pt x="251" y="11093"/>
                      <a:pt x="936" y="13296"/>
                    </a:cubicBezTo>
                    <a:cubicBezTo>
                      <a:pt x="936" y="13296"/>
                      <a:pt x="1438" y="13627"/>
                      <a:pt x="1849" y="13855"/>
                    </a:cubicBezTo>
                    <a:lnTo>
                      <a:pt x="2020" y="12919"/>
                    </a:lnTo>
                    <a:cubicBezTo>
                      <a:pt x="2180" y="12988"/>
                      <a:pt x="2294" y="14072"/>
                      <a:pt x="2477" y="14129"/>
                    </a:cubicBezTo>
                    <a:cubicBezTo>
                      <a:pt x="2671" y="14197"/>
                      <a:pt x="2876" y="14243"/>
                      <a:pt x="3081" y="14289"/>
                    </a:cubicBezTo>
                    <a:cubicBezTo>
                      <a:pt x="2808" y="13535"/>
                      <a:pt x="2751" y="12771"/>
                      <a:pt x="3059" y="12166"/>
                    </a:cubicBezTo>
                    <a:cubicBezTo>
                      <a:pt x="4177" y="9678"/>
                      <a:pt x="4953" y="8468"/>
                      <a:pt x="4177" y="5752"/>
                    </a:cubicBezTo>
                    <a:cubicBezTo>
                      <a:pt x="3618" y="3710"/>
                      <a:pt x="5181" y="2123"/>
                      <a:pt x="6870" y="1781"/>
                    </a:cubicBezTo>
                    <a:cubicBezTo>
                      <a:pt x="7187" y="1721"/>
                      <a:pt x="7496" y="1694"/>
                      <a:pt x="7798" y="1694"/>
                    </a:cubicBezTo>
                    <a:cubicBezTo>
                      <a:pt x="9737" y="1694"/>
                      <a:pt x="11399" y="2815"/>
                      <a:pt x="13147" y="3595"/>
                    </a:cubicBezTo>
                    <a:cubicBezTo>
                      <a:pt x="13820" y="3824"/>
                      <a:pt x="14710" y="4052"/>
                      <a:pt x="15053" y="4725"/>
                    </a:cubicBezTo>
                    <a:cubicBezTo>
                      <a:pt x="15726" y="5969"/>
                      <a:pt x="14494" y="7441"/>
                      <a:pt x="15053" y="8799"/>
                    </a:cubicBezTo>
                    <a:cubicBezTo>
                      <a:pt x="15384" y="9712"/>
                      <a:pt x="16285" y="9222"/>
                      <a:pt x="16616" y="10226"/>
                    </a:cubicBezTo>
                    <a:cubicBezTo>
                      <a:pt x="16982" y="11242"/>
                      <a:pt x="17039" y="12337"/>
                      <a:pt x="16765" y="13376"/>
                    </a:cubicBezTo>
                    <a:lnTo>
                      <a:pt x="16799" y="13444"/>
                    </a:lnTo>
                    <a:cubicBezTo>
                      <a:pt x="16940" y="13474"/>
                      <a:pt x="17082" y="13489"/>
                      <a:pt x="17223" y="13489"/>
                    </a:cubicBezTo>
                    <a:cubicBezTo>
                      <a:pt x="17778" y="13489"/>
                      <a:pt x="18318" y="13263"/>
                      <a:pt x="18728" y="12862"/>
                    </a:cubicBezTo>
                    <a:cubicBezTo>
                      <a:pt x="18933" y="12680"/>
                      <a:pt x="19207" y="11310"/>
                      <a:pt x="18260" y="9690"/>
                    </a:cubicBezTo>
                    <a:cubicBezTo>
                      <a:pt x="17723" y="8765"/>
                      <a:pt x="17347" y="8936"/>
                      <a:pt x="17347" y="8274"/>
                    </a:cubicBezTo>
                    <a:cubicBezTo>
                      <a:pt x="17347" y="7042"/>
                      <a:pt x="18591" y="5547"/>
                      <a:pt x="16982" y="3242"/>
                    </a:cubicBezTo>
                    <a:cubicBezTo>
                      <a:pt x="15829" y="1564"/>
                      <a:pt x="16091" y="1096"/>
                      <a:pt x="16091" y="1096"/>
                    </a:cubicBezTo>
                    <a:lnTo>
                      <a:pt x="4428" y="1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8"/>
              <p:cNvSpPr/>
              <p:nvPr/>
            </p:nvSpPr>
            <p:spPr>
              <a:xfrm>
                <a:off x="301450" y="3572600"/>
                <a:ext cx="357500" cy="322900"/>
              </a:xfrm>
              <a:custGeom>
                <a:avLst/>
                <a:gdLst/>
                <a:ahLst/>
                <a:cxnLst/>
                <a:rect l="l" t="t" r="r" b="b"/>
                <a:pathLst>
                  <a:path w="14300" h="12916" extrusionOk="0">
                    <a:moveTo>
                      <a:pt x="5067" y="0"/>
                    </a:moveTo>
                    <a:cubicBezTo>
                      <a:pt x="4759" y="0"/>
                      <a:pt x="4444" y="29"/>
                      <a:pt x="4120" y="91"/>
                    </a:cubicBezTo>
                    <a:cubicBezTo>
                      <a:pt x="2443" y="434"/>
                      <a:pt x="868" y="2009"/>
                      <a:pt x="1427" y="4051"/>
                    </a:cubicBezTo>
                    <a:cubicBezTo>
                      <a:pt x="2214" y="6767"/>
                      <a:pt x="1427" y="7977"/>
                      <a:pt x="309" y="10476"/>
                    </a:cubicBezTo>
                    <a:cubicBezTo>
                      <a:pt x="1" y="11081"/>
                      <a:pt x="58" y="11846"/>
                      <a:pt x="331" y="12588"/>
                    </a:cubicBezTo>
                    <a:cubicBezTo>
                      <a:pt x="629" y="12642"/>
                      <a:pt x="935" y="12675"/>
                      <a:pt x="1236" y="12675"/>
                    </a:cubicBezTo>
                    <a:cubicBezTo>
                      <a:pt x="1315" y="12675"/>
                      <a:pt x="1394" y="12672"/>
                      <a:pt x="1473" y="12668"/>
                    </a:cubicBezTo>
                    <a:lnTo>
                      <a:pt x="1792" y="10636"/>
                    </a:lnTo>
                    <a:lnTo>
                      <a:pt x="2306" y="12679"/>
                    </a:lnTo>
                    <a:cubicBezTo>
                      <a:pt x="2306" y="12679"/>
                      <a:pt x="2725" y="12916"/>
                      <a:pt x="3970" y="12916"/>
                    </a:cubicBezTo>
                    <a:cubicBezTo>
                      <a:pt x="4788" y="12916"/>
                      <a:pt x="5964" y="12813"/>
                      <a:pt x="7612" y="12474"/>
                    </a:cubicBezTo>
                    <a:cubicBezTo>
                      <a:pt x="11755" y="11618"/>
                      <a:pt x="12474" y="12302"/>
                      <a:pt x="12805" y="11606"/>
                    </a:cubicBezTo>
                    <a:cubicBezTo>
                      <a:pt x="13125" y="10910"/>
                      <a:pt x="12383" y="8343"/>
                      <a:pt x="12383" y="8342"/>
                    </a:cubicBezTo>
                    <a:lnTo>
                      <a:pt x="12383" y="8342"/>
                    </a:lnTo>
                    <a:lnTo>
                      <a:pt x="14026" y="11698"/>
                    </a:lnTo>
                    <a:cubicBezTo>
                      <a:pt x="14300" y="10648"/>
                      <a:pt x="14243" y="9552"/>
                      <a:pt x="13878" y="8536"/>
                    </a:cubicBezTo>
                    <a:cubicBezTo>
                      <a:pt x="13535" y="7521"/>
                      <a:pt x="12634" y="8011"/>
                      <a:pt x="12303" y="7110"/>
                    </a:cubicBezTo>
                    <a:cubicBezTo>
                      <a:pt x="11744" y="5752"/>
                      <a:pt x="12976" y="4280"/>
                      <a:pt x="12303" y="3036"/>
                    </a:cubicBezTo>
                    <a:cubicBezTo>
                      <a:pt x="11972" y="2351"/>
                      <a:pt x="11070" y="2123"/>
                      <a:pt x="10397" y="1894"/>
                    </a:cubicBezTo>
                    <a:cubicBezTo>
                      <a:pt x="8655" y="1117"/>
                      <a:pt x="6998" y="0"/>
                      <a:pt x="5067" y="0"/>
                    </a:cubicBezTo>
                    <a:close/>
                  </a:path>
                </a:pathLst>
              </a:custGeom>
              <a:solidFill>
                <a:srgbClr val="3D24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8"/>
              <p:cNvSpPr/>
              <p:nvPr/>
            </p:nvSpPr>
            <p:spPr>
              <a:xfrm>
                <a:off x="233825" y="3522100"/>
                <a:ext cx="110150" cy="3358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13433" fill="none" extrusionOk="0">
                    <a:moveTo>
                      <a:pt x="4337" y="0"/>
                    </a:moveTo>
                    <a:cubicBezTo>
                      <a:pt x="4406" y="902"/>
                      <a:pt x="4109" y="1803"/>
                      <a:pt x="3516" y="2488"/>
                    </a:cubicBezTo>
                    <a:cubicBezTo>
                      <a:pt x="2922" y="3161"/>
                      <a:pt x="2055" y="3618"/>
                      <a:pt x="1701" y="4428"/>
                    </a:cubicBezTo>
                    <a:cubicBezTo>
                      <a:pt x="1222" y="5535"/>
                      <a:pt x="1884" y="6825"/>
                      <a:pt x="1713" y="8011"/>
                    </a:cubicBezTo>
                    <a:cubicBezTo>
                      <a:pt x="1564" y="8993"/>
                      <a:pt x="880" y="8514"/>
                      <a:pt x="514" y="9438"/>
                    </a:cubicBezTo>
                    <a:cubicBezTo>
                      <a:pt x="1" y="10762"/>
                      <a:pt x="161" y="12257"/>
                      <a:pt x="937" y="13432"/>
                    </a:cubicBezTo>
                  </a:path>
                </a:pathLst>
              </a:custGeom>
              <a:noFill/>
              <a:ln w="1700" cap="flat" cmpd="sng">
                <a:solidFill>
                  <a:srgbClr val="56372F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8"/>
              <p:cNvSpPr/>
              <p:nvPr/>
            </p:nvSpPr>
            <p:spPr>
              <a:xfrm>
                <a:off x="259500" y="3676150"/>
                <a:ext cx="318725" cy="492225"/>
              </a:xfrm>
              <a:custGeom>
                <a:avLst/>
                <a:gdLst/>
                <a:ahLst/>
                <a:cxnLst/>
                <a:rect l="l" t="t" r="r" b="b"/>
                <a:pathLst>
                  <a:path w="12749" h="19689" extrusionOk="0">
                    <a:moveTo>
                      <a:pt x="8480" y="1"/>
                    </a:moveTo>
                    <a:lnTo>
                      <a:pt x="8503" y="1678"/>
                    </a:lnTo>
                    <a:lnTo>
                      <a:pt x="7236" y="1781"/>
                    </a:lnTo>
                    <a:cubicBezTo>
                      <a:pt x="7236" y="1781"/>
                      <a:pt x="5593" y="2123"/>
                      <a:pt x="4828" y="2899"/>
                    </a:cubicBezTo>
                    <a:cubicBezTo>
                      <a:pt x="4315" y="3424"/>
                      <a:pt x="3333" y="4554"/>
                      <a:pt x="2375" y="8103"/>
                    </a:cubicBezTo>
                    <a:cubicBezTo>
                      <a:pt x="1348" y="10911"/>
                      <a:pt x="868" y="16468"/>
                      <a:pt x="868" y="16468"/>
                    </a:cubicBezTo>
                    <a:cubicBezTo>
                      <a:pt x="572" y="17210"/>
                      <a:pt x="1" y="18808"/>
                      <a:pt x="252" y="18933"/>
                    </a:cubicBezTo>
                    <a:cubicBezTo>
                      <a:pt x="265" y="18940"/>
                      <a:pt x="279" y="18944"/>
                      <a:pt x="294" y="18944"/>
                    </a:cubicBezTo>
                    <a:cubicBezTo>
                      <a:pt x="544" y="18944"/>
                      <a:pt x="982" y="17986"/>
                      <a:pt x="982" y="17986"/>
                    </a:cubicBezTo>
                    <a:lnTo>
                      <a:pt x="982" y="17986"/>
                    </a:lnTo>
                    <a:cubicBezTo>
                      <a:pt x="982" y="17986"/>
                      <a:pt x="492" y="19333"/>
                      <a:pt x="731" y="19436"/>
                    </a:cubicBezTo>
                    <a:cubicBezTo>
                      <a:pt x="740" y="19439"/>
                      <a:pt x="748" y="19441"/>
                      <a:pt x="757" y="19441"/>
                    </a:cubicBezTo>
                    <a:cubicBezTo>
                      <a:pt x="1002" y="19441"/>
                      <a:pt x="1427" y="18123"/>
                      <a:pt x="1427" y="18123"/>
                    </a:cubicBezTo>
                    <a:lnTo>
                      <a:pt x="1427" y="18123"/>
                    </a:lnTo>
                    <a:cubicBezTo>
                      <a:pt x="1427" y="18123"/>
                      <a:pt x="1074" y="19561"/>
                      <a:pt x="1302" y="19675"/>
                    </a:cubicBezTo>
                    <a:cubicBezTo>
                      <a:pt x="1321" y="19684"/>
                      <a:pt x="1341" y="19689"/>
                      <a:pt x="1359" y="19689"/>
                    </a:cubicBezTo>
                    <a:cubicBezTo>
                      <a:pt x="1712" y="19689"/>
                      <a:pt x="1918" y="18135"/>
                      <a:pt x="1918" y="18135"/>
                    </a:cubicBezTo>
                    <a:lnTo>
                      <a:pt x="1918" y="18135"/>
                    </a:lnTo>
                    <a:cubicBezTo>
                      <a:pt x="1918" y="18135"/>
                      <a:pt x="1895" y="19538"/>
                      <a:pt x="2203" y="19584"/>
                    </a:cubicBezTo>
                    <a:cubicBezTo>
                      <a:pt x="2207" y="19585"/>
                      <a:pt x="2211" y="19585"/>
                      <a:pt x="2215" y="19585"/>
                    </a:cubicBezTo>
                    <a:cubicBezTo>
                      <a:pt x="2511" y="19585"/>
                      <a:pt x="2500" y="17804"/>
                      <a:pt x="2500" y="17804"/>
                    </a:cubicBezTo>
                    <a:lnTo>
                      <a:pt x="2500" y="17804"/>
                    </a:lnTo>
                    <a:cubicBezTo>
                      <a:pt x="2500" y="17804"/>
                      <a:pt x="2680" y="18368"/>
                      <a:pt x="2888" y="18368"/>
                    </a:cubicBezTo>
                    <a:cubicBezTo>
                      <a:pt x="2925" y="18368"/>
                      <a:pt x="2964" y="18350"/>
                      <a:pt x="3002" y="18306"/>
                    </a:cubicBezTo>
                    <a:cubicBezTo>
                      <a:pt x="3253" y="18020"/>
                      <a:pt x="2751" y="16697"/>
                      <a:pt x="2751" y="16697"/>
                    </a:cubicBezTo>
                    <a:cubicBezTo>
                      <a:pt x="2751" y="16697"/>
                      <a:pt x="4874" y="8925"/>
                      <a:pt x="5342" y="7601"/>
                    </a:cubicBezTo>
                    <a:lnTo>
                      <a:pt x="5410" y="7750"/>
                    </a:lnTo>
                    <a:lnTo>
                      <a:pt x="12246" y="6677"/>
                    </a:lnTo>
                    <a:cubicBezTo>
                      <a:pt x="12417" y="5079"/>
                      <a:pt x="12737" y="3710"/>
                      <a:pt x="12748" y="2135"/>
                    </a:cubicBezTo>
                    <a:cubicBezTo>
                      <a:pt x="12406" y="2043"/>
                      <a:pt x="11482" y="1678"/>
                      <a:pt x="11482" y="1678"/>
                    </a:cubicBezTo>
                    <a:lnTo>
                      <a:pt x="11402" y="149"/>
                    </a:lnTo>
                    <a:lnTo>
                      <a:pt x="8480" y="1"/>
                    </a:ln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8"/>
              <p:cNvSpPr/>
              <p:nvPr/>
            </p:nvSpPr>
            <p:spPr>
              <a:xfrm>
                <a:off x="545675" y="3722650"/>
                <a:ext cx="254800" cy="260875"/>
              </a:xfrm>
              <a:custGeom>
                <a:avLst/>
                <a:gdLst/>
                <a:ahLst/>
                <a:cxnLst/>
                <a:rect l="l" t="t" r="r" b="b"/>
                <a:pathLst>
                  <a:path w="10192" h="10435" extrusionOk="0">
                    <a:moveTo>
                      <a:pt x="514" y="1"/>
                    </a:moveTo>
                    <a:cubicBezTo>
                      <a:pt x="514" y="1"/>
                      <a:pt x="148" y="231"/>
                      <a:pt x="27" y="231"/>
                    </a:cubicBezTo>
                    <a:cubicBezTo>
                      <a:pt x="21" y="231"/>
                      <a:pt x="16" y="230"/>
                      <a:pt x="12" y="229"/>
                    </a:cubicBezTo>
                    <a:lnTo>
                      <a:pt x="12" y="229"/>
                    </a:lnTo>
                    <a:cubicBezTo>
                      <a:pt x="0" y="1804"/>
                      <a:pt x="183" y="3116"/>
                      <a:pt x="12" y="4714"/>
                    </a:cubicBezTo>
                    <a:lnTo>
                      <a:pt x="731" y="4611"/>
                    </a:lnTo>
                    <a:lnTo>
                      <a:pt x="731" y="4611"/>
                    </a:lnTo>
                    <a:cubicBezTo>
                      <a:pt x="639" y="5810"/>
                      <a:pt x="423" y="10295"/>
                      <a:pt x="2637" y="10432"/>
                    </a:cubicBezTo>
                    <a:cubicBezTo>
                      <a:pt x="2675" y="10434"/>
                      <a:pt x="2714" y="10435"/>
                      <a:pt x="2752" y="10435"/>
                    </a:cubicBezTo>
                    <a:cubicBezTo>
                      <a:pt x="5273" y="10435"/>
                      <a:pt x="8217" y="5753"/>
                      <a:pt x="8217" y="5753"/>
                    </a:cubicBezTo>
                    <a:cubicBezTo>
                      <a:pt x="8754" y="5433"/>
                      <a:pt x="10191" y="4143"/>
                      <a:pt x="10054" y="3904"/>
                    </a:cubicBezTo>
                    <a:cubicBezTo>
                      <a:pt x="10033" y="3871"/>
                      <a:pt x="9994" y="3857"/>
                      <a:pt x="9944" y="3857"/>
                    </a:cubicBezTo>
                    <a:cubicBezTo>
                      <a:pt x="9645" y="3857"/>
                      <a:pt x="8936" y="4349"/>
                      <a:pt x="8936" y="4349"/>
                    </a:cubicBezTo>
                    <a:cubicBezTo>
                      <a:pt x="8936" y="4349"/>
                      <a:pt x="10043" y="3447"/>
                      <a:pt x="9895" y="3231"/>
                    </a:cubicBezTo>
                    <a:cubicBezTo>
                      <a:pt x="9879" y="3209"/>
                      <a:pt x="9854" y="3200"/>
                      <a:pt x="9822" y="3200"/>
                    </a:cubicBezTo>
                    <a:cubicBezTo>
                      <a:pt x="9526" y="3200"/>
                      <a:pt x="8617" y="4007"/>
                      <a:pt x="8617" y="4007"/>
                    </a:cubicBezTo>
                    <a:cubicBezTo>
                      <a:pt x="8617" y="4007"/>
                      <a:pt x="9655" y="2945"/>
                      <a:pt x="9530" y="2728"/>
                    </a:cubicBezTo>
                    <a:cubicBezTo>
                      <a:pt x="9503" y="2690"/>
                      <a:pt x="9465" y="2673"/>
                      <a:pt x="9420" y="2673"/>
                    </a:cubicBezTo>
                    <a:cubicBezTo>
                      <a:pt x="9061" y="2673"/>
                      <a:pt x="8206" y="3744"/>
                      <a:pt x="8206" y="3744"/>
                    </a:cubicBezTo>
                    <a:cubicBezTo>
                      <a:pt x="8206" y="3744"/>
                      <a:pt x="8936" y="2546"/>
                      <a:pt x="8696" y="2352"/>
                    </a:cubicBezTo>
                    <a:cubicBezTo>
                      <a:pt x="8683" y="2341"/>
                      <a:pt x="8668" y="2335"/>
                      <a:pt x="8650" y="2335"/>
                    </a:cubicBezTo>
                    <a:cubicBezTo>
                      <a:pt x="8364" y="2335"/>
                      <a:pt x="7544" y="3733"/>
                      <a:pt x="7544" y="3733"/>
                    </a:cubicBezTo>
                    <a:cubicBezTo>
                      <a:pt x="7544" y="3733"/>
                      <a:pt x="7703" y="3025"/>
                      <a:pt x="7426" y="3025"/>
                    </a:cubicBezTo>
                    <a:cubicBezTo>
                      <a:pt x="7407" y="3025"/>
                      <a:pt x="7385" y="3029"/>
                      <a:pt x="7361" y="3037"/>
                    </a:cubicBezTo>
                    <a:cubicBezTo>
                      <a:pt x="7007" y="3151"/>
                      <a:pt x="6734" y="5056"/>
                      <a:pt x="6734" y="5056"/>
                    </a:cubicBezTo>
                    <a:lnTo>
                      <a:pt x="3732" y="7453"/>
                    </a:lnTo>
                    <a:cubicBezTo>
                      <a:pt x="3732" y="7453"/>
                      <a:pt x="3470" y="5171"/>
                      <a:pt x="3367" y="3242"/>
                    </a:cubicBezTo>
                    <a:cubicBezTo>
                      <a:pt x="2922" y="366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8"/>
              <p:cNvSpPr/>
              <p:nvPr/>
            </p:nvSpPr>
            <p:spPr>
              <a:xfrm>
                <a:off x="494025" y="4075000"/>
                <a:ext cx="166075" cy="457625"/>
              </a:xfrm>
              <a:custGeom>
                <a:avLst/>
                <a:gdLst/>
                <a:ahLst/>
                <a:cxnLst/>
                <a:rect l="l" t="t" r="r" b="b"/>
                <a:pathLst>
                  <a:path w="6643" h="18305" extrusionOk="0">
                    <a:moveTo>
                      <a:pt x="4280" y="1"/>
                    </a:moveTo>
                    <a:lnTo>
                      <a:pt x="1" y="58"/>
                    </a:lnTo>
                    <a:lnTo>
                      <a:pt x="628" y="16469"/>
                    </a:lnTo>
                    <a:cubicBezTo>
                      <a:pt x="99" y="17911"/>
                      <a:pt x="983" y="18167"/>
                      <a:pt x="1677" y="18167"/>
                    </a:cubicBezTo>
                    <a:cubicBezTo>
                      <a:pt x="2060" y="18167"/>
                      <a:pt x="2386" y="18089"/>
                      <a:pt x="2386" y="18089"/>
                    </a:cubicBezTo>
                    <a:cubicBezTo>
                      <a:pt x="2386" y="18089"/>
                      <a:pt x="4006" y="18304"/>
                      <a:pt x="5242" y="18304"/>
                    </a:cubicBezTo>
                    <a:cubicBezTo>
                      <a:pt x="5998" y="18304"/>
                      <a:pt x="6611" y="18224"/>
                      <a:pt x="6620" y="17964"/>
                    </a:cubicBezTo>
                    <a:cubicBezTo>
                      <a:pt x="6643" y="17279"/>
                      <a:pt x="2991" y="15909"/>
                      <a:pt x="2991" y="15909"/>
                    </a:cubicBezTo>
                    <a:cubicBezTo>
                      <a:pt x="3744" y="11230"/>
                      <a:pt x="4280" y="1"/>
                      <a:pt x="4280" y="1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8"/>
              <p:cNvSpPr/>
              <p:nvPr/>
            </p:nvSpPr>
            <p:spPr>
              <a:xfrm>
                <a:off x="343425" y="4046000"/>
                <a:ext cx="160625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6425" h="19872" extrusionOk="0">
                    <a:moveTo>
                      <a:pt x="1431" y="1"/>
                    </a:moveTo>
                    <a:cubicBezTo>
                      <a:pt x="630" y="1"/>
                      <a:pt x="18" y="157"/>
                      <a:pt x="22" y="636"/>
                    </a:cubicBezTo>
                    <a:cubicBezTo>
                      <a:pt x="113" y="9925"/>
                      <a:pt x="524" y="18039"/>
                      <a:pt x="524" y="18039"/>
                    </a:cubicBezTo>
                    <a:cubicBezTo>
                      <a:pt x="1" y="19492"/>
                      <a:pt x="891" y="19749"/>
                      <a:pt x="1588" y="19749"/>
                    </a:cubicBezTo>
                    <a:cubicBezTo>
                      <a:pt x="1970" y="19749"/>
                      <a:pt x="2293" y="19671"/>
                      <a:pt x="2293" y="19671"/>
                    </a:cubicBezTo>
                    <a:cubicBezTo>
                      <a:pt x="2293" y="19671"/>
                      <a:pt x="3819" y="19871"/>
                      <a:pt x="5014" y="19871"/>
                    </a:cubicBezTo>
                    <a:cubicBezTo>
                      <a:pt x="5777" y="19871"/>
                      <a:pt x="6404" y="19790"/>
                      <a:pt x="6413" y="19523"/>
                    </a:cubicBezTo>
                    <a:cubicBezTo>
                      <a:pt x="6424" y="18838"/>
                      <a:pt x="2898" y="17503"/>
                      <a:pt x="2898" y="17503"/>
                    </a:cubicBezTo>
                    <a:cubicBezTo>
                      <a:pt x="3651" y="12824"/>
                      <a:pt x="5123" y="556"/>
                      <a:pt x="5123" y="556"/>
                    </a:cubicBezTo>
                    <a:cubicBezTo>
                      <a:pt x="5123" y="556"/>
                      <a:pt x="2941" y="1"/>
                      <a:pt x="1431" y="1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8"/>
              <p:cNvSpPr/>
              <p:nvPr/>
            </p:nvSpPr>
            <p:spPr>
              <a:xfrm>
                <a:off x="466350" y="4504975"/>
                <a:ext cx="43400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286" y="0"/>
                    </a:moveTo>
                    <a:cubicBezTo>
                      <a:pt x="69" y="411"/>
                      <a:pt x="1" y="890"/>
                      <a:pt x="92" y="1347"/>
                    </a:cubicBezTo>
                    <a:cubicBezTo>
                      <a:pt x="1667" y="1221"/>
                      <a:pt x="1735" y="1061"/>
                      <a:pt x="1735" y="1061"/>
                    </a:cubicBezTo>
                    <a:cubicBezTo>
                      <a:pt x="1735" y="1061"/>
                      <a:pt x="1404" y="559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8"/>
              <p:cNvSpPr/>
              <p:nvPr/>
            </p:nvSpPr>
            <p:spPr>
              <a:xfrm>
                <a:off x="349950" y="4490400"/>
                <a:ext cx="1235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2021" extrusionOk="0">
                    <a:moveTo>
                      <a:pt x="3447" y="1"/>
                    </a:moveTo>
                    <a:cubicBezTo>
                      <a:pt x="3447" y="1"/>
                      <a:pt x="2629" y="397"/>
                      <a:pt x="1652" y="397"/>
                    </a:cubicBezTo>
                    <a:cubicBezTo>
                      <a:pt x="1183" y="397"/>
                      <a:pt x="676" y="306"/>
                      <a:pt x="206" y="35"/>
                    </a:cubicBezTo>
                    <a:cubicBezTo>
                      <a:pt x="80" y="446"/>
                      <a:pt x="12" y="880"/>
                      <a:pt x="1" y="1325"/>
                    </a:cubicBezTo>
                    <a:cubicBezTo>
                      <a:pt x="1" y="1325"/>
                      <a:pt x="90" y="2021"/>
                      <a:pt x="2626" y="2021"/>
                    </a:cubicBezTo>
                    <a:cubicBezTo>
                      <a:pt x="2807" y="2021"/>
                      <a:pt x="3000" y="2017"/>
                      <a:pt x="3207" y="2010"/>
                    </a:cubicBezTo>
                    <a:cubicBezTo>
                      <a:pt x="3835" y="1987"/>
                      <a:pt x="4337" y="1952"/>
                      <a:pt x="4748" y="1930"/>
                    </a:cubicBezTo>
                    <a:cubicBezTo>
                      <a:pt x="4657" y="1473"/>
                      <a:pt x="4725" y="994"/>
                      <a:pt x="4942" y="583"/>
                    </a:cubicBezTo>
                    <a:cubicBezTo>
                      <a:pt x="4463" y="355"/>
                      <a:pt x="3961" y="161"/>
                      <a:pt x="3447" y="1"/>
                    </a:cubicBezTo>
                    <a:close/>
                  </a:path>
                </a:pathLst>
              </a:custGeom>
              <a:solidFill>
                <a:srgbClr val="4B8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8"/>
              <p:cNvSpPr/>
              <p:nvPr/>
            </p:nvSpPr>
            <p:spPr>
              <a:xfrm>
                <a:off x="349950" y="4523225"/>
                <a:ext cx="160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918" extrusionOk="0">
                    <a:moveTo>
                      <a:pt x="1" y="0"/>
                    </a:moveTo>
                    <a:cubicBezTo>
                      <a:pt x="12" y="160"/>
                      <a:pt x="23" y="331"/>
                      <a:pt x="46" y="491"/>
                    </a:cubicBezTo>
                    <a:cubicBezTo>
                      <a:pt x="46" y="491"/>
                      <a:pt x="925" y="822"/>
                      <a:pt x="3356" y="902"/>
                    </a:cubicBezTo>
                    <a:cubicBezTo>
                      <a:pt x="3674" y="913"/>
                      <a:pt x="3960" y="917"/>
                      <a:pt x="4216" y="917"/>
                    </a:cubicBezTo>
                    <a:cubicBezTo>
                      <a:pt x="6141" y="917"/>
                      <a:pt x="6426" y="651"/>
                      <a:pt x="6426" y="651"/>
                    </a:cubicBezTo>
                    <a:cubicBezTo>
                      <a:pt x="6437" y="548"/>
                      <a:pt x="6426" y="434"/>
                      <a:pt x="6391" y="331"/>
                    </a:cubicBezTo>
                    <a:cubicBezTo>
                      <a:pt x="5585" y="466"/>
                      <a:pt x="4771" y="533"/>
                      <a:pt x="3956" y="533"/>
                    </a:cubicBezTo>
                    <a:cubicBezTo>
                      <a:pt x="2626" y="533"/>
                      <a:pt x="1296" y="35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8"/>
              <p:cNvSpPr/>
              <p:nvPr/>
            </p:nvSpPr>
            <p:spPr>
              <a:xfrm>
                <a:off x="445525" y="4498125"/>
                <a:ext cx="120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914" fill="none" extrusionOk="0">
                    <a:moveTo>
                      <a:pt x="480" y="0"/>
                    </a:moveTo>
                    <a:cubicBezTo>
                      <a:pt x="172" y="194"/>
                      <a:pt x="1" y="548"/>
                      <a:pt x="35" y="913"/>
                    </a:cubicBezTo>
                  </a:path>
                </a:pathLst>
              </a:custGeom>
              <a:noFill/>
              <a:ln w="1700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8"/>
              <p:cNvSpPr/>
              <p:nvPr/>
            </p:nvSpPr>
            <p:spPr>
              <a:xfrm>
                <a:off x="433250" y="4492975"/>
                <a:ext cx="1087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926" fill="none" extrusionOk="0">
                    <a:moveTo>
                      <a:pt x="435" y="1"/>
                    </a:moveTo>
                    <a:cubicBezTo>
                      <a:pt x="435" y="1"/>
                      <a:pt x="12" y="240"/>
                      <a:pt x="1" y="925"/>
                    </a:cubicBezTo>
                  </a:path>
                </a:pathLst>
              </a:custGeom>
              <a:noFill/>
              <a:ln w="1700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8"/>
              <p:cNvSpPr/>
              <p:nvPr/>
            </p:nvSpPr>
            <p:spPr>
              <a:xfrm>
                <a:off x="430975" y="4477575"/>
                <a:ext cx="16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823" fill="none" extrusionOk="0">
                    <a:moveTo>
                      <a:pt x="320" y="822"/>
                    </a:moveTo>
                    <a:cubicBezTo>
                      <a:pt x="320" y="822"/>
                      <a:pt x="674" y="46"/>
                      <a:pt x="343" y="23"/>
                    </a:cubicBezTo>
                    <a:cubicBezTo>
                      <a:pt x="1" y="0"/>
                      <a:pt x="320" y="822"/>
                      <a:pt x="320" y="822"/>
                    </a:cubicBezTo>
                    <a:close/>
                  </a:path>
                </a:pathLst>
              </a:custGeom>
              <a:noFill/>
              <a:ln w="1700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8"/>
              <p:cNvSpPr/>
              <p:nvPr/>
            </p:nvSpPr>
            <p:spPr>
              <a:xfrm>
                <a:off x="417000" y="4481575"/>
                <a:ext cx="217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74" fill="none" extrusionOk="0">
                    <a:moveTo>
                      <a:pt x="868" y="674"/>
                    </a:moveTo>
                    <a:cubicBezTo>
                      <a:pt x="868" y="674"/>
                      <a:pt x="343" y="0"/>
                      <a:pt x="172" y="286"/>
                    </a:cubicBezTo>
                    <a:cubicBezTo>
                      <a:pt x="0" y="582"/>
                      <a:pt x="868" y="674"/>
                      <a:pt x="868" y="674"/>
                    </a:cubicBezTo>
                    <a:close/>
                  </a:path>
                </a:pathLst>
              </a:custGeom>
              <a:noFill/>
              <a:ln w="1700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8"/>
              <p:cNvSpPr/>
              <p:nvPr/>
            </p:nvSpPr>
            <p:spPr>
              <a:xfrm>
                <a:off x="343100" y="3922075"/>
                <a:ext cx="263375" cy="206275"/>
              </a:xfrm>
              <a:custGeom>
                <a:avLst/>
                <a:gdLst/>
                <a:ahLst/>
                <a:cxnLst/>
                <a:rect l="l" t="t" r="r" b="b"/>
                <a:pathLst>
                  <a:path w="10535" h="8251" extrusionOk="0">
                    <a:moveTo>
                      <a:pt x="2169" y="1"/>
                    </a:moveTo>
                    <a:cubicBezTo>
                      <a:pt x="1427" y="823"/>
                      <a:pt x="115" y="3094"/>
                      <a:pt x="35" y="5593"/>
                    </a:cubicBezTo>
                    <a:cubicBezTo>
                      <a:pt x="24" y="6061"/>
                      <a:pt x="12" y="6529"/>
                      <a:pt x="1" y="6997"/>
                    </a:cubicBezTo>
                    <a:cubicBezTo>
                      <a:pt x="1437" y="7823"/>
                      <a:pt x="3060" y="8251"/>
                      <a:pt x="4708" y="8251"/>
                    </a:cubicBezTo>
                    <a:cubicBezTo>
                      <a:pt x="4972" y="8251"/>
                      <a:pt x="5237" y="8240"/>
                      <a:pt x="5501" y="8218"/>
                    </a:cubicBezTo>
                    <a:lnTo>
                      <a:pt x="5798" y="6392"/>
                    </a:lnTo>
                    <a:lnTo>
                      <a:pt x="5855" y="8183"/>
                    </a:lnTo>
                    <a:cubicBezTo>
                      <a:pt x="7521" y="7978"/>
                      <a:pt x="9130" y="7659"/>
                      <a:pt x="10534" y="6723"/>
                    </a:cubicBezTo>
                    <a:cubicBezTo>
                      <a:pt x="10272" y="3847"/>
                      <a:pt x="9290" y="24"/>
                      <a:pt x="9290" y="24"/>
                    </a:cubicBezTo>
                    <a:lnTo>
                      <a:pt x="2169" y="1"/>
                    </a:ln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8"/>
              <p:cNvSpPr/>
              <p:nvPr/>
            </p:nvSpPr>
            <p:spPr>
              <a:xfrm>
                <a:off x="428400" y="4075225"/>
                <a:ext cx="1076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97" extrusionOk="0">
                    <a:moveTo>
                      <a:pt x="4271" y="0"/>
                    </a:moveTo>
                    <a:cubicBezTo>
                      <a:pt x="4266" y="0"/>
                      <a:pt x="4262" y="1"/>
                      <a:pt x="4258" y="3"/>
                    </a:cubicBezTo>
                    <a:cubicBezTo>
                      <a:pt x="4235" y="3"/>
                      <a:pt x="1770" y="483"/>
                      <a:pt x="47" y="517"/>
                    </a:cubicBezTo>
                    <a:cubicBezTo>
                      <a:pt x="24" y="517"/>
                      <a:pt x="1" y="540"/>
                      <a:pt x="1" y="551"/>
                    </a:cubicBezTo>
                    <a:cubicBezTo>
                      <a:pt x="1" y="574"/>
                      <a:pt x="24" y="597"/>
                      <a:pt x="47" y="597"/>
                    </a:cubicBezTo>
                    <a:cubicBezTo>
                      <a:pt x="1781" y="551"/>
                      <a:pt x="4246" y="72"/>
                      <a:pt x="4269" y="72"/>
                    </a:cubicBezTo>
                    <a:cubicBezTo>
                      <a:pt x="4292" y="72"/>
                      <a:pt x="4303" y="49"/>
                      <a:pt x="4303" y="26"/>
                    </a:cubicBezTo>
                    <a:cubicBezTo>
                      <a:pt x="4303" y="17"/>
                      <a:pt x="4288" y="0"/>
                      <a:pt x="4271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8"/>
              <p:cNvSpPr/>
              <p:nvPr/>
            </p:nvSpPr>
            <p:spPr>
              <a:xfrm>
                <a:off x="347375" y="3922100"/>
                <a:ext cx="58100" cy="1754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7019" extrusionOk="0">
                    <a:moveTo>
                      <a:pt x="2263" y="1"/>
                    </a:moveTo>
                    <a:cubicBezTo>
                      <a:pt x="2257" y="1"/>
                      <a:pt x="2252" y="4"/>
                      <a:pt x="2249" y="11"/>
                    </a:cubicBezTo>
                    <a:cubicBezTo>
                      <a:pt x="1" y="3001"/>
                      <a:pt x="218" y="6551"/>
                      <a:pt x="218" y="6573"/>
                    </a:cubicBezTo>
                    <a:lnTo>
                      <a:pt x="218" y="6996"/>
                    </a:lnTo>
                    <a:cubicBezTo>
                      <a:pt x="241" y="7007"/>
                      <a:pt x="263" y="7007"/>
                      <a:pt x="286" y="7018"/>
                    </a:cubicBezTo>
                    <a:lnTo>
                      <a:pt x="286" y="6573"/>
                    </a:lnTo>
                    <a:cubicBezTo>
                      <a:pt x="286" y="6539"/>
                      <a:pt x="81" y="3024"/>
                      <a:pt x="2306" y="57"/>
                    </a:cubicBezTo>
                    <a:cubicBezTo>
                      <a:pt x="2324" y="39"/>
                      <a:pt x="2286" y="1"/>
                      <a:pt x="2263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8"/>
              <p:cNvSpPr/>
              <p:nvPr/>
            </p:nvSpPr>
            <p:spPr>
              <a:xfrm>
                <a:off x="493175" y="4081925"/>
                <a:ext cx="28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53" extrusionOk="0">
                    <a:moveTo>
                      <a:pt x="35" y="1"/>
                    </a:moveTo>
                    <a:cubicBezTo>
                      <a:pt x="18" y="1"/>
                      <a:pt x="1" y="15"/>
                      <a:pt x="1" y="43"/>
                    </a:cubicBezTo>
                    <a:lnTo>
                      <a:pt x="46" y="1653"/>
                    </a:lnTo>
                    <a:lnTo>
                      <a:pt x="115" y="1653"/>
                    </a:lnTo>
                    <a:lnTo>
                      <a:pt x="69" y="43"/>
                    </a:lnTo>
                    <a:cubicBezTo>
                      <a:pt x="69" y="15"/>
                      <a:pt x="52" y="1"/>
                      <a:pt x="35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8"/>
              <p:cNvSpPr/>
              <p:nvPr/>
            </p:nvSpPr>
            <p:spPr>
              <a:xfrm>
                <a:off x="502025" y="3925225"/>
                <a:ext cx="6000" cy="1267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068" extrusionOk="0">
                    <a:moveTo>
                      <a:pt x="206" y="1"/>
                    </a:moveTo>
                    <a:cubicBezTo>
                      <a:pt x="183" y="1"/>
                      <a:pt x="160" y="12"/>
                      <a:pt x="160" y="35"/>
                    </a:cubicBezTo>
                    <a:lnTo>
                      <a:pt x="0" y="5033"/>
                    </a:lnTo>
                    <a:cubicBezTo>
                      <a:pt x="0" y="5045"/>
                      <a:pt x="12" y="5068"/>
                      <a:pt x="35" y="5068"/>
                    </a:cubicBezTo>
                    <a:cubicBezTo>
                      <a:pt x="57" y="5068"/>
                      <a:pt x="80" y="5056"/>
                      <a:pt x="80" y="5033"/>
                    </a:cubicBezTo>
                    <a:lnTo>
                      <a:pt x="240" y="35"/>
                    </a:lnTo>
                    <a:cubicBezTo>
                      <a:pt x="240" y="12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8"/>
              <p:cNvSpPr/>
              <p:nvPr/>
            </p:nvSpPr>
            <p:spPr>
              <a:xfrm>
                <a:off x="365650" y="3922375"/>
                <a:ext cx="5022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3470" extrusionOk="0">
                    <a:moveTo>
                      <a:pt x="1975" y="0"/>
                    </a:moveTo>
                    <a:cubicBezTo>
                      <a:pt x="1952" y="0"/>
                      <a:pt x="1940" y="12"/>
                      <a:pt x="1940" y="35"/>
                    </a:cubicBezTo>
                    <a:cubicBezTo>
                      <a:pt x="1860" y="1758"/>
                      <a:pt x="731" y="3013"/>
                      <a:pt x="34" y="3401"/>
                    </a:cubicBezTo>
                    <a:cubicBezTo>
                      <a:pt x="0" y="3413"/>
                      <a:pt x="12" y="3470"/>
                      <a:pt x="57" y="3470"/>
                    </a:cubicBezTo>
                    <a:lnTo>
                      <a:pt x="69" y="3470"/>
                    </a:lnTo>
                    <a:cubicBezTo>
                      <a:pt x="776" y="3070"/>
                      <a:pt x="1929" y="1792"/>
                      <a:pt x="2009" y="46"/>
                    </a:cubicBezTo>
                    <a:cubicBezTo>
                      <a:pt x="2009" y="23"/>
                      <a:pt x="1997" y="0"/>
                      <a:pt x="1975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8"/>
              <p:cNvSpPr/>
              <p:nvPr/>
            </p:nvSpPr>
            <p:spPr>
              <a:xfrm>
                <a:off x="557075" y="3924300"/>
                <a:ext cx="3655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3039" extrusionOk="0">
                    <a:moveTo>
                      <a:pt x="187" y="0"/>
                    </a:moveTo>
                    <a:cubicBezTo>
                      <a:pt x="176" y="0"/>
                      <a:pt x="161" y="17"/>
                      <a:pt x="161" y="26"/>
                    </a:cubicBezTo>
                    <a:cubicBezTo>
                      <a:pt x="1" y="859"/>
                      <a:pt x="377" y="1875"/>
                      <a:pt x="800" y="2468"/>
                    </a:cubicBezTo>
                    <a:cubicBezTo>
                      <a:pt x="948" y="2708"/>
                      <a:pt x="1165" y="2913"/>
                      <a:pt x="1416" y="3039"/>
                    </a:cubicBezTo>
                    <a:lnTo>
                      <a:pt x="1462" y="2982"/>
                    </a:lnTo>
                    <a:cubicBezTo>
                      <a:pt x="1211" y="2856"/>
                      <a:pt x="1005" y="2662"/>
                      <a:pt x="857" y="2423"/>
                    </a:cubicBezTo>
                    <a:cubicBezTo>
                      <a:pt x="457" y="1852"/>
                      <a:pt x="81" y="859"/>
                      <a:pt x="229" y="49"/>
                    </a:cubicBezTo>
                    <a:cubicBezTo>
                      <a:pt x="229" y="26"/>
                      <a:pt x="218" y="3"/>
                      <a:pt x="195" y="3"/>
                    </a:cubicBezTo>
                    <a:cubicBezTo>
                      <a:pt x="193" y="1"/>
                      <a:pt x="190" y="0"/>
                      <a:pt x="187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8"/>
              <p:cNvSpPr/>
              <p:nvPr/>
            </p:nvSpPr>
            <p:spPr>
              <a:xfrm>
                <a:off x="486325" y="3924575"/>
                <a:ext cx="18275" cy="1133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535" extrusionOk="0">
                    <a:moveTo>
                      <a:pt x="91" y="1"/>
                    </a:moveTo>
                    <a:cubicBezTo>
                      <a:pt x="73" y="1"/>
                      <a:pt x="58" y="19"/>
                      <a:pt x="58" y="38"/>
                    </a:cubicBezTo>
                    <a:cubicBezTo>
                      <a:pt x="58" y="61"/>
                      <a:pt x="1" y="2560"/>
                      <a:pt x="92" y="3519"/>
                    </a:cubicBezTo>
                    <a:cubicBezTo>
                      <a:pt x="172" y="4500"/>
                      <a:pt x="663" y="4534"/>
                      <a:pt x="685" y="4534"/>
                    </a:cubicBezTo>
                    <a:cubicBezTo>
                      <a:pt x="731" y="4534"/>
                      <a:pt x="731" y="4454"/>
                      <a:pt x="685" y="4454"/>
                    </a:cubicBezTo>
                    <a:cubicBezTo>
                      <a:pt x="685" y="4454"/>
                      <a:pt x="240" y="4432"/>
                      <a:pt x="160" y="3507"/>
                    </a:cubicBezTo>
                    <a:cubicBezTo>
                      <a:pt x="80" y="2560"/>
                      <a:pt x="138" y="61"/>
                      <a:pt x="138" y="38"/>
                    </a:cubicBezTo>
                    <a:cubicBezTo>
                      <a:pt x="138" y="15"/>
                      <a:pt x="115" y="4"/>
                      <a:pt x="103" y="4"/>
                    </a:cubicBezTo>
                    <a:cubicBezTo>
                      <a:pt x="99" y="2"/>
                      <a:pt x="95" y="1"/>
                      <a:pt x="91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8"/>
              <p:cNvSpPr/>
              <p:nvPr/>
            </p:nvSpPr>
            <p:spPr>
              <a:xfrm>
                <a:off x="386175" y="3934350"/>
                <a:ext cx="192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7682" h="32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5"/>
                    </a:cubicBezTo>
                    <a:cubicBezTo>
                      <a:pt x="1" y="46"/>
                      <a:pt x="12" y="69"/>
                      <a:pt x="35" y="69"/>
                    </a:cubicBezTo>
                    <a:cubicBezTo>
                      <a:pt x="1348" y="240"/>
                      <a:pt x="2683" y="320"/>
                      <a:pt x="4007" y="320"/>
                    </a:cubicBezTo>
                    <a:cubicBezTo>
                      <a:pt x="4083" y="321"/>
                      <a:pt x="4160" y="321"/>
                      <a:pt x="4236" y="321"/>
                    </a:cubicBezTo>
                    <a:cubicBezTo>
                      <a:pt x="5380" y="321"/>
                      <a:pt x="6513" y="242"/>
                      <a:pt x="7647" y="92"/>
                    </a:cubicBezTo>
                    <a:cubicBezTo>
                      <a:pt x="7670" y="92"/>
                      <a:pt x="7681" y="69"/>
                      <a:pt x="7681" y="46"/>
                    </a:cubicBezTo>
                    <a:cubicBezTo>
                      <a:pt x="7681" y="30"/>
                      <a:pt x="7669" y="19"/>
                      <a:pt x="7654" y="19"/>
                    </a:cubicBezTo>
                    <a:cubicBezTo>
                      <a:pt x="7648" y="19"/>
                      <a:pt x="7642" y="20"/>
                      <a:pt x="7636" y="24"/>
                    </a:cubicBezTo>
                    <a:cubicBezTo>
                      <a:pt x="7613" y="24"/>
                      <a:pt x="6187" y="245"/>
                      <a:pt x="4001" y="245"/>
                    </a:cubicBezTo>
                    <a:cubicBezTo>
                      <a:pt x="2860" y="245"/>
                      <a:pt x="1511" y="185"/>
                      <a:pt x="47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8"/>
              <p:cNvSpPr/>
              <p:nvPr/>
            </p:nvSpPr>
            <p:spPr>
              <a:xfrm>
                <a:off x="491750" y="3925300"/>
                <a:ext cx="1217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68" extrusionOk="0">
                    <a:moveTo>
                      <a:pt x="232" y="0"/>
                    </a:moveTo>
                    <a:cubicBezTo>
                      <a:pt x="115" y="0"/>
                      <a:pt x="1" y="77"/>
                      <a:pt x="12" y="237"/>
                    </a:cubicBezTo>
                    <a:cubicBezTo>
                      <a:pt x="12" y="390"/>
                      <a:pt x="124" y="467"/>
                      <a:pt x="237" y="467"/>
                    </a:cubicBezTo>
                    <a:cubicBezTo>
                      <a:pt x="344" y="467"/>
                      <a:pt x="452" y="398"/>
                      <a:pt x="468" y="260"/>
                    </a:cubicBezTo>
                    <a:cubicBezTo>
                      <a:pt x="486" y="89"/>
                      <a:pt x="357" y="0"/>
                      <a:pt x="232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8"/>
              <p:cNvSpPr/>
              <p:nvPr/>
            </p:nvSpPr>
            <p:spPr>
              <a:xfrm>
                <a:off x="620700" y="4494700"/>
                <a:ext cx="4340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36" extrusionOk="0">
                    <a:moveTo>
                      <a:pt x="286" y="0"/>
                    </a:moveTo>
                    <a:cubicBezTo>
                      <a:pt x="69" y="411"/>
                      <a:pt x="1" y="879"/>
                      <a:pt x="92" y="1335"/>
                    </a:cubicBezTo>
                    <a:cubicBezTo>
                      <a:pt x="1678" y="1210"/>
                      <a:pt x="1735" y="1050"/>
                      <a:pt x="1735" y="1050"/>
                    </a:cubicBezTo>
                    <a:cubicBezTo>
                      <a:pt x="1735" y="1050"/>
                      <a:pt x="1404" y="548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8"/>
              <p:cNvSpPr/>
              <p:nvPr/>
            </p:nvSpPr>
            <p:spPr>
              <a:xfrm>
                <a:off x="504300" y="4479850"/>
                <a:ext cx="1235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2021" extrusionOk="0">
                    <a:moveTo>
                      <a:pt x="3447" y="1"/>
                    </a:moveTo>
                    <a:cubicBezTo>
                      <a:pt x="3447" y="1"/>
                      <a:pt x="2630" y="402"/>
                      <a:pt x="1652" y="402"/>
                    </a:cubicBezTo>
                    <a:cubicBezTo>
                      <a:pt x="1183" y="402"/>
                      <a:pt x="676" y="309"/>
                      <a:pt x="206" y="35"/>
                    </a:cubicBezTo>
                    <a:cubicBezTo>
                      <a:pt x="69" y="457"/>
                      <a:pt x="1" y="879"/>
                      <a:pt x="1" y="1325"/>
                    </a:cubicBezTo>
                    <a:cubicBezTo>
                      <a:pt x="1" y="1325"/>
                      <a:pt x="90" y="2020"/>
                      <a:pt x="2616" y="2020"/>
                    </a:cubicBezTo>
                    <a:cubicBezTo>
                      <a:pt x="2797" y="2020"/>
                      <a:pt x="2990" y="2017"/>
                      <a:pt x="3196" y="2009"/>
                    </a:cubicBezTo>
                    <a:cubicBezTo>
                      <a:pt x="3835" y="1986"/>
                      <a:pt x="4337" y="1952"/>
                      <a:pt x="4748" y="1929"/>
                    </a:cubicBezTo>
                    <a:cubicBezTo>
                      <a:pt x="4657" y="1473"/>
                      <a:pt x="4725" y="1005"/>
                      <a:pt x="4942" y="594"/>
                    </a:cubicBezTo>
                    <a:cubicBezTo>
                      <a:pt x="4463" y="355"/>
                      <a:pt x="3961" y="161"/>
                      <a:pt x="3447" y="1"/>
                    </a:cubicBezTo>
                    <a:close/>
                  </a:path>
                </a:pathLst>
              </a:custGeom>
              <a:solidFill>
                <a:srgbClr val="4B8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8"/>
              <p:cNvSpPr/>
              <p:nvPr/>
            </p:nvSpPr>
            <p:spPr>
              <a:xfrm>
                <a:off x="504300" y="4512950"/>
                <a:ext cx="1606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6426" h="907" extrusionOk="0">
                    <a:moveTo>
                      <a:pt x="1" y="1"/>
                    </a:moveTo>
                    <a:cubicBezTo>
                      <a:pt x="12" y="160"/>
                      <a:pt x="23" y="320"/>
                      <a:pt x="46" y="480"/>
                    </a:cubicBezTo>
                    <a:cubicBezTo>
                      <a:pt x="46" y="480"/>
                      <a:pt x="925" y="811"/>
                      <a:pt x="3356" y="891"/>
                    </a:cubicBezTo>
                    <a:cubicBezTo>
                      <a:pt x="3684" y="902"/>
                      <a:pt x="3977" y="907"/>
                      <a:pt x="4239" y="907"/>
                    </a:cubicBezTo>
                    <a:cubicBezTo>
                      <a:pt x="6141" y="907"/>
                      <a:pt x="6414" y="651"/>
                      <a:pt x="6414" y="651"/>
                    </a:cubicBezTo>
                    <a:cubicBezTo>
                      <a:pt x="6426" y="537"/>
                      <a:pt x="6426" y="423"/>
                      <a:pt x="6391" y="320"/>
                    </a:cubicBezTo>
                    <a:cubicBezTo>
                      <a:pt x="5577" y="455"/>
                      <a:pt x="4756" y="522"/>
                      <a:pt x="3937" y="522"/>
                    </a:cubicBezTo>
                    <a:cubicBezTo>
                      <a:pt x="2609" y="522"/>
                      <a:pt x="1285" y="346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8"/>
              <p:cNvSpPr/>
              <p:nvPr/>
            </p:nvSpPr>
            <p:spPr>
              <a:xfrm>
                <a:off x="599875" y="4487550"/>
                <a:ext cx="120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914" fill="none" extrusionOk="0">
                    <a:moveTo>
                      <a:pt x="480" y="1"/>
                    </a:moveTo>
                    <a:cubicBezTo>
                      <a:pt x="172" y="195"/>
                      <a:pt x="1" y="549"/>
                      <a:pt x="35" y="914"/>
                    </a:cubicBezTo>
                  </a:path>
                </a:pathLst>
              </a:custGeom>
              <a:noFill/>
              <a:ln w="1700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8"/>
              <p:cNvSpPr/>
              <p:nvPr/>
            </p:nvSpPr>
            <p:spPr>
              <a:xfrm>
                <a:off x="587600" y="4482700"/>
                <a:ext cx="1087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914" fill="none" extrusionOk="0">
                    <a:moveTo>
                      <a:pt x="435" y="1"/>
                    </a:moveTo>
                    <a:cubicBezTo>
                      <a:pt x="435" y="1"/>
                      <a:pt x="12" y="241"/>
                      <a:pt x="1" y="914"/>
                    </a:cubicBezTo>
                  </a:path>
                </a:pathLst>
              </a:custGeom>
              <a:noFill/>
              <a:ln w="1700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8"/>
              <p:cNvSpPr/>
              <p:nvPr/>
            </p:nvSpPr>
            <p:spPr>
              <a:xfrm>
                <a:off x="585325" y="4467300"/>
                <a:ext cx="168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811" fill="none" extrusionOk="0">
                    <a:moveTo>
                      <a:pt x="309" y="811"/>
                    </a:moveTo>
                    <a:cubicBezTo>
                      <a:pt x="309" y="811"/>
                      <a:pt x="674" y="46"/>
                      <a:pt x="343" y="23"/>
                    </a:cubicBezTo>
                    <a:cubicBezTo>
                      <a:pt x="1" y="1"/>
                      <a:pt x="309" y="811"/>
                      <a:pt x="309" y="811"/>
                    </a:cubicBezTo>
                    <a:close/>
                  </a:path>
                </a:pathLst>
              </a:custGeom>
              <a:noFill/>
              <a:ln w="1700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8"/>
              <p:cNvSpPr/>
              <p:nvPr/>
            </p:nvSpPr>
            <p:spPr>
              <a:xfrm>
                <a:off x="571350" y="4471000"/>
                <a:ext cx="2170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75" fill="none" extrusionOk="0">
                    <a:moveTo>
                      <a:pt x="868" y="674"/>
                    </a:moveTo>
                    <a:cubicBezTo>
                      <a:pt x="868" y="674"/>
                      <a:pt x="343" y="1"/>
                      <a:pt x="172" y="298"/>
                    </a:cubicBezTo>
                    <a:cubicBezTo>
                      <a:pt x="0" y="583"/>
                      <a:pt x="868" y="674"/>
                      <a:pt x="868" y="674"/>
                    </a:cubicBezTo>
                    <a:close/>
                  </a:path>
                </a:pathLst>
              </a:custGeom>
              <a:noFill/>
              <a:ln w="1700" cap="rnd" cmpd="sng">
                <a:solidFill>
                  <a:srgbClr val="4E6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8"/>
              <p:cNvSpPr/>
              <p:nvPr/>
            </p:nvSpPr>
            <p:spPr>
              <a:xfrm>
                <a:off x="472075" y="3676150"/>
                <a:ext cx="73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1425" extrusionOk="0">
                    <a:moveTo>
                      <a:pt x="2922" y="1"/>
                    </a:moveTo>
                    <a:lnTo>
                      <a:pt x="0" y="149"/>
                    </a:lnTo>
                    <a:lnTo>
                      <a:pt x="0" y="1416"/>
                    </a:lnTo>
                    <a:cubicBezTo>
                      <a:pt x="209" y="1419"/>
                      <a:pt x="443" y="1424"/>
                      <a:pt x="693" y="1424"/>
                    </a:cubicBezTo>
                    <a:cubicBezTo>
                      <a:pt x="1371" y="1424"/>
                      <a:pt x="2172" y="1384"/>
                      <a:pt x="2956" y="1142"/>
                    </a:cubicBezTo>
                    <a:lnTo>
                      <a:pt x="2922" y="1"/>
                    </a:lnTo>
                    <a:close/>
                  </a:path>
                </a:pathLst>
              </a:custGeom>
              <a:solidFill>
                <a:srgbClr val="F78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8"/>
              <p:cNvSpPr/>
              <p:nvPr/>
            </p:nvSpPr>
            <p:spPr>
              <a:xfrm>
                <a:off x="363650" y="3588400"/>
                <a:ext cx="55075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487" extrusionOk="0">
                    <a:moveTo>
                      <a:pt x="1117" y="0"/>
                    </a:moveTo>
                    <a:cubicBezTo>
                      <a:pt x="661" y="0"/>
                      <a:pt x="99" y="196"/>
                      <a:pt x="46" y="1137"/>
                    </a:cubicBezTo>
                    <a:cubicBezTo>
                      <a:pt x="0" y="2064"/>
                      <a:pt x="537" y="2487"/>
                      <a:pt x="1105" y="2487"/>
                    </a:cubicBezTo>
                    <a:cubicBezTo>
                      <a:pt x="1530" y="2487"/>
                      <a:pt x="1973" y="2250"/>
                      <a:pt x="2203" y="1810"/>
                    </a:cubicBezTo>
                    <a:lnTo>
                      <a:pt x="1712" y="98"/>
                    </a:lnTo>
                    <a:cubicBezTo>
                      <a:pt x="1712" y="98"/>
                      <a:pt x="1441" y="0"/>
                      <a:pt x="1117" y="0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8"/>
              <p:cNvSpPr/>
              <p:nvPr/>
            </p:nvSpPr>
            <p:spPr>
              <a:xfrm>
                <a:off x="376775" y="3641050"/>
                <a:ext cx="57650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73" fill="none" extrusionOk="0">
                    <a:moveTo>
                      <a:pt x="2306" y="1165"/>
                    </a:moveTo>
                    <a:cubicBezTo>
                      <a:pt x="2146" y="1930"/>
                      <a:pt x="1233" y="2272"/>
                      <a:pt x="617" y="1793"/>
                    </a:cubicBezTo>
                    <a:cubicBezTo>
                      <a:pt x="0" y="1313"/>
                      <a:pt x="92" y="343"/>
                      <a:pt x="799" y="1"/>
                    </a:cubicBezTo>
                  </a:path>
                </a:pathLst>
              </a:custGeom>
              <a:noFill/>
              <a:ln w="2850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8"/>
              <p:cNvSpPr/>
              <p:nvPr/>
            </p:nvSpPr>
            <p:spPr>
              <a:xfrm>
                <a:off x="554525" y="3628800"/>
                <a:ext cx="63075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1895" fill="none" extrusionOk="0">
                    <a:moveTo>
                      <a:pt x="2020" y="0"/>
                    </a:moveTo>
                    <a:cubicBezTo>
                      <a:pt x="2522" y="594"/>
                      <a:pt x="2214" y="1518"/>
                      <a:pt x="1449" y="1701"/>
                    </a:cubicBezTo>
                    <a:cubicBezTo>
                      <a:pt x="696" y="1895"/>
                      <a:pt x="0" y="1210"/>
                      <a:pt x="171" y="445"/>
                    </a:cubicBezTo>
                  </a:path>
                </a:pathLst>
              </a:custGeom>
              <a:noFill/>
              <a:ln w="2850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8"/>
              <p:cNvSpPr/>
              <p:nvPr/>
            </p:nvSpPr>
            <p:spPr>
              <a:xfrm>
                <a:off x="378200" y="3448700"/>
                <a:ext cx="232550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9857" extrusionOk="0">
                    <a:moveTo>
                      <a:pt x="5421" y="1"/>
                    </a:moveTo>
                    <a:cubicBezTo>
                      <a:pt x="4870" y="1"/>
                      <a:pt x="4263" y="80"/>
                      <a:pt x="3607" y="243"/>
                    </a:cubicBezTo>
                    <a:cubicBezTo>
                      <a:pt x="936" y="893"/>
                      <a:pt x="0" y="3244"/>
                      <a:pt x="662" y="6189"/>
                    </a:cubicBezTo>
                    <a:cubicBezTo>
                      <a:pt x="1277" y="8923"/>
                      <a:pt x="3202" y="9857"/>
                      <a:pt x="5155" y="9857"/>
                    </a:cubicBezTo>
                    <a:cubicBezTo>
                      <a:pt x="5305" y="9857"/>
                      <a:pt x="5454" y="9851"/>
                      <a:pt x="5604" y="9840"/>
                    </a:cubicBezTo>
                    <a:cubicBezTo>
                      <a:pt x="7841" y="9704"/>
                      <a:pt x="9301" y="7912"/>
                      <a:pt x="9301" y="6074"/>
                    </a:cubicBezTo>
                    <a:cubicBezTo>
                      <a:pt x="9301" y="3735"/>
                      <a:pt x="8685" y="2126"/>
                      <a:pt x="8685" y="2126"/>
                    </a:cubicBezTo>
                    <a:cubicBezTo>
                      <a:pt x="8272" y="748"/>
                      <a:pt x="7112" y="1"/>
                      <a:pt x="5421" y="1"/>
                    </a:cubicBezTo>
                    <a:close/>
                  </a:path>
                </a:pathLst>
              </a:custGeom>
              <a:solidFill>
                <a:srgbClr val="FEA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8"/>
              <p:cNvSpPr/>
              <p:nvPr/>
            </p:nvSpPr>
            <p:spPr>
              <a:xfrm>
                <a:off x="437825" y="3618750"/>
                <a:ext cx="55375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93" extrusionOk="0">
                    <a:moveTo>
                      <a:pt x="853" y="0"/>
                    </a:moveTo>
                    <a:cubicBezTo>
                      <a:pt x="436" y="0"/>
                      <a:pt x="114" y="150"/>
                      <a:pt x="69" y="391"/>
                    </a:cubicBezTo>
                    <a:cubicBezTo>
                      <a:pt x="1" y="699"/>
                      <a:pt x="411" y="1041"/>
                      <a:pt x="993" y="1155"/>
                    </a:cubicBezTo>
                    <a:cubicBezTo>
                      <a:pt x="1124" y="1181"/>
                      <a:pt x="1249" y="1192"/>
                      <a:pt x="1367" y="1192"/>
                    </a:cubicBezTo>
                    <a:cubicBezTo>
                      <a:pt x="1786" y="1192"/>
                      <a:pt x="2104" y="1042"/>
                      <a:pt x="2157" y="802"/>
                    </a:cubicBezTo>
                    <a:cubicBezTo>
                      <a:pt x="2215" y="494"/>
                      <a:pt x="1804" y="151"/>
                      <a:pt x="1222" y="37"/>
                    </a:cubicBezTo>
                    <a:cubicBezTo>
                      <a:pt x="1094" y="12"/>
                      <a:pt x="970" y="0"/>
                      <a:pt x="853" y="0"/>
                    </a:cubicBezTo>
                    <a:close/>
                  </a:path>
                </a:pathLst>
              </a:custGeom>
              <a:solidFill>
                <a:srgbClr val="F78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8"/>
              <p:cNvSpPr/>
              <p:nvPr/>
            </p:nvSpPr>
            <p:spPr>
              <a:xfrm>
                <a:off x="551375" y="3617125"/>
                <a:ext cx="5537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97" extrusionOk="0">
                    <a:moveTo>
                      <a:pt x="1393" y="0"/>
                    </a:moveTo>
                    <a:cubicBezTo>
                      <a:pt x="1267" y="0"/>
                      <a:pt x="1132" y="15"/>
                      <a:pt x="993" y="45"/>
                    </a:cubicBezTo>
                    <a:cubicBezTo>
                      <a:pt x="411" y="171"/>
                      <a:pt x="1" y="513"/>
                      <a:pt x="69" y="821"/>
                    </a:cubicBezTo>
                    <a:cubicBezTo>
                      <a:pt x="121" y="1055"/>
                      <a:pt x="436" y="1197"/>
                      <a:pt x="834" y="1197"/>
                    </a:cubicBezTo>
                    <a:cubicBezTo>
                      <a:pt x="960" y="1197"/>
                      <a:pt x="1095" y="1182"/>
                      <a:pt x="1233" y="1152"/>
                    </a:cubicBezTo>
                    <a:cubicBezTo>
                      <a:pt x="1804" y="1026"/>
                      <a:pt x="2215" y="673"/>
                      <a:pt x="2146" y="365"/>
                    </a:cubicBezTo>
                    <a:cubicBezTo>
                      <a:pt x="2094" y="140"/>
                      <a:pt x="1787" y="0"/>
                      <a:pt x="1393" y="0"/>
                    </a:cubicBezTo>
                    <a:close/>
                  </a:path>
                </a:pathLst>
              </a:custGeom>
              <a:solidFill>
                <a:srgbClr val="F78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8"/>
              <p:cNvSpPr/>
              <p:nvPr/>
            </p:nvSpPr>
            <p:spPr>
              <a:xfrm>
                <a:off x="439825" y="3551200"/>
                <a:ext cx="456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989" extrusionOk="0">
                    <a:moveTo>
                      <a:pt x="1418" y="0"/>
                    </a:moveTo>
                    <a:cubicBezTo>
                      <a:pt x="1260" y="0"/>
                      <a:pt x="1029" y="71"/>
                      <a:pt x="685" y="251"/>
                    </a:cubicBezTo>
                    <a:cubicBezTo>
                      <a:pt x="0" y="616"/>
                      <a:pt x="320" y="902"/>
                      <a:pt x="320" y="902"/>
                    </a:cubicBezTo>
                    <a:cubicBezTo>
                      <a:pt x="383" y="960"/>
                      <a:pt x="466" y="988"/>
                      <a:pt x="568" y="988"/>
                    </a:cubicBezTo>
                    <a:cubicBezTo>
                      <a:pt x="744" y="988"/>
                      <a:pt x="978" y="905"/>
                      <a:pt x="1267" y="753"/>
                    </a:cubicBezTo>
                    <a:cubicBezTo>
                      <a:pt x="1655" y="559"/>
                      <a:pt x="1826" y="343"/>
                      <a:pt x="1712" y="160"/>
                    </a:cubicBezTo>
                    <a:cubicBezTo>
                      <a:pt x="1656" y="65"/>
                      <a:pt x="1570" y="0"/>
                      <a:pt x="1418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8"/>
              <p:cNvSpPr/>
              <p:nvPr/>
            </p:nvSpPr>
            <p:spPr>
              <a:xfrm>
                <a:off x="556525" y="3547125"/>
                <a:ext cx="4652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841" extrusionOk="0">
                    <a:moveTo>
                      <a:pt x="413" y="1"/>
                    </a:moveTo>
                    <a:cubicBezTo>
                      <a:pt x="191" y="1"/>
                      <a:pt x="102" y="83"/>
                      <a:pt x="68" y="197"/>
                    </a:cubicBezTo>
                    <a:cubicBezTo>
                      <a:pt x="0" y="403"/>
                      <a:pt x="228" y="585"/>
                      <a:pt x="651" y="722"/>
                    </a:cubicBezTo>
                    <a:cubicBezTo>
                      <a:pt x="912" y="798"/>
                      <a:pt x="1123" y="841"/>
                      <a:pt x="1285" y="841"/>
                    </a:cubicBezTo>
                    <a:cubicBezTo>
                      <a:pt x="1442" y="841"/>
                      <a:pt x="1553" y="801"/>
                      <a:pt x="1621" y="711"/>
                    </a:cubicBezTo>
                    <a:cubicBezTo>
                      <a:pt x="1621" y="711"/>
                      <a:pt x="1860" y="380"/>
                      <a:pt x="1107" y="140"/>
                    </a:cubicBezTo>
                    <a:cubicBezTo>
                      <a:pt x="792" y="42"/>
                      <a:pt x="570" y="1"/>
                      <a:pt x="413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8"/>
              <p:cNvSpPr/>
              <p:nvPr/>
            </p:nvSpPr>
            <p:spPr>
              <a:xfrm>
                <a:off x="465775" y="3591125"/>
                <a:ext cx="197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67" extrusionOk="0">
                    <a:moveTo>
                      <a:pt x="446" y="1"/>
                    </a:moveTo>
                    <a:cubicBezTo>
                      <a:pt x="161" y="1"/>
                      <a:pt x="1" y="320"/>
                      <a:pt x="184" y="537"/>
                    </a:cubicBezTo>
                    <a:cubicBezTo>
                      <a:pt x="255" y="626"/>
                      <a:pt x="350" y="667"/>
                      <a:pt x="443" y="667"/>
                    </a:cubicBezTo>
                    <a:cubicBezTo>
                      <a:pt x="590" y="667"/>
                      <a:pt x="731" y="567"/>
                      <a:pt x="766" y="400"/>
                    </a:cubicBezTo>
                    <a:cubicBezTo>
                      <a:pt x="788" y="195"/>
                      <a:pt x="640" y="24"/>
                      <a:pt x="4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8"/>
              <p:cNvSpPr/>
              <p:nvPr/>
            </p:nvSpPr>
            <p:spPr>
              <a:xfrm>
                <a:off x="565350" y="3588275"/>
                <a:ext cx="19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70" extrusionOk="0">
                    <a:moveTo>
                      <a:pt x="446" y="1"/>
                    </a:moveTo>
                    <a:cubicBezTo>
                      <a:pt x="161" y="1"/>
                      <a:pt x="1" y="332"/>
                      <a:pt x="183" y="549"/>
                    </a:cubicBezTo>
                    <a:cubicBezTo>
                      <a:pt x="253" y="631"/>
                      <a:pt x="348" y="669"/>
                      <a:pt x="440" y="669"/>
                    </a:cubicBezTo>
                    <a:cubicBezTo>
                      <a:pt x="591" y="669"/>
                      <a:pt x="737" y="570"/>
                      <a:pt x="765" y="400"/>
                    </a:cubicBezTo>
                    <a:cubicBezTo>
                      <a:pt x="788" y="206"/>
                      <a:pt x="640" y="24"/>
                      <a:pt x="4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8"/>
              <p:cNvSpPr/>
              <p:nvPr/>
            </p:nvSpPr>
            <p:spPr>
              <a:xfrm>
                <a:off x="371075" y="3601125"/>
                <a:ext cx="4367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393" extrusionOk="0">
                    <a:moveTo>
                      <a:pt x="686" y="1"/>
                    </a:moveTo>
                    <a:cubicBezTo>
                      <a:pt x="640" y="1"/>
                      <a:pt x="594" y="4"/>
                      <a:pt x="548" y="12"/>
                    </a:cubicBezTo>
                    <a:cubicBezTo>
                      <a:pt x="331" y="69"/>
                      <a:pt x="137" y="217"/>
                      <a:pt x="11" y="411"/>
                    </a:cubicBezTo>
                    <a:cubicBezTo>
                      <a:pt x="0" y="423"/>
                      <a:pt x="11" y="445"/>
                      <a:pt x="23" y="457"/>
                    </a:cubicBezTo>
                    <a:cubicBezTo>
                      <a:pt x="26" y="460"/>
                      <a:pt x="31" y="462"/>
                      <a:pt x="35" y="462"/>
                    </a:cubicBezTo>
                    <a:cubicBezTo>
                      <a:pt x="47" y="462"/>
                      <a:pt x="60" y="453"/>
                      <a:pt x="69" y="445"/>
                    </a:cubicBezTo>
                    <a:cubicBezTo>
                      <a:pt x="183" y="263"/>
                      <a:pt x="365" y="137"/>
                      <a:pt x="571" y="80"/>
                    </a:cubicBezTo>
                    <a:cubicBezTo>
                      <a:pt x="616" y="69"/>
                      <a:pt x="662" y="64"/>
                      <a:pt x="708" y="64"/>
                    </a:cubicBezTo>
                    <a:cubicBezTo>
                      <a:pt x="859" y="64"/>
                      <a:pt x="1008" y="118"/>
                      <a:pt x="1130" y="206"/>
                    </a:cubicBezTo>
                    <a:cubicBezTo>
                      <a:pt x="1666" y="571"/>
                      <a:pt x="1324" y="1347"/>
                      <a:pt x="1324" y="1347"/>
                    </a:cubicBezTo>
                    <a:cubicBezTo>
                      <a:pt x="1312" y="1370"/>
                      <a:pt x="1324" y="1381"/>
                      <a:pt x="1335" y="1393"/>
                    </a:cubicBezTo>
                    <a:lnTo>
                      <a:pt x="1347" y="1393"/>
                    </a:lnTo>
                    <a:cubicBezTo>
                      <a:pt x="1358" y="1393"/>
                      <a:pt x="1370" y="1393"/>
                      <a:pt x="1381" y="1381"/>
                    </a:cubicBezTo>
                    <a:cubicBezTo>
                      <a:pt x="1381" y="1370"/>
                      <a:pt x="1746" y="548"/>
                      <a:pt x="1164" y="160"/>
                    </a:cubicBezTo>
                    <a:cubicBezTo>
                      <a:pt x="1029" y="52"/>
                      <a:pt x="859" y="1"/>
                      <a:pt x="686" y="1"/>
                    </a:cubicBezTo>
                    <a:close/>
                  </a:path>
                </a:pathLst>
              </a:custGeom>
              <a:solidFill>
                <a:srgbClr val="75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8"/>
              <p:cNvSpPr/>
              <p:nvPr/>
            </p:nvSpPr>
            <p:spPr>
              <a:xfrm>
                <a:off x="383900" y="3614075"/>
                <a:ext cx="2450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247" extrusionOk="0">
                    <a:moveTo>
                      <a:pt x="540" y="1"/>
                    </a:moveTo>
                    <a:cubicBezTo>
                      <a:pt x="256" y="1"/>
                      <a:pt x="12" y="178"/>
                      <a:pt x="12" y="178"/>
                    </a:cubicBezTo>
                    <a:cubicBezTo>
                      <a:pt x="1" y="190"/>
                      <a:pt x="1" y="213"/>
                      <a:pt x="12" y="224"/>
                    </a:cubicBezTo>
                    <a:cubicBezTo>
                      <a:pt x="23" y="235"/>
                      <a:pt x="23" y="247"/>
                      <a:pt x="35" y="247"/>
                    </a:cubicBezTo>
                    <a:cubicBezTo>
                      <a:pt x="46" y="235"/>
                      <a:pt x="46" y="235"/>
                      <a:pt x="58" y="224"/>
                    </a:cubicBezTo>
                    <a:cubicBezTo>
                      <a:pt x="65" y="224"/>
                      <a:pt x="286" y="67"/>
                      <a:pt x="540" y="67"/>
                    </a:cubicBezTo>
                    <a:cubicBezTo>
                      <a:pt x="668" y="67"/>
                      <a:pt x="803" y="106"/>
                      <a:pt x="925" y="224"/>
                    </a:cubicBezTo>
                    <a:cubicBezTo>
                      <a:pt x="930" y="229"/>
                      <a:pt x="936" y="231"/>
                      <a:pt x="942" y="231"/>
                    </a:cubicBezTo>
                    <a:cubicBezTo>
                      <a:pt x="961" y="231"/>
                      <a:pt x="980" y="205"/>
                      <a:pt x="971" y="178"/>
                    </a:cubicBezTo>
                    <a:cubicBezTo>
                      <a:pt x="834" y="45"/>
                      <a:pt x="682" y="1"/>
                      <a:pt x="540" y="1"/>
                    </a:cubicBezTo>
                    <a:close/>
                  </a:path>
                </a:pathLst>
              </a:custGeom>
              <a:solidFill>
                <a:srgbClr val="75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8"/>
              <p:cNvSpPr/>
              <p:nvPr/>
            </p:nvSpPr>
            <p:spPr>
              <a:xfrm>
                <a:off x="514575" y="3537775"/>
                <a:ext cx="33400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3334" extrusionOk="0">
                    <a:moveTo>
                      <a:pt x="183" y="1"/>
                    </a:moveTo>
                    <a:cubicBezTo>
                      <a:pt x="160" y="1"/>
                      <a:pt x="149" y="12"/>
                      <a:pt x="149" y="35"/>
                    </a:cubicBezTo>
                    <a:cubicBezTo>
                      <a:pt x="126" y="252"/>
                      <a:pt x="0" y="2101"/>
                      <a:pt x="149" y="2340"/>
                    </a:cubicBezTo>
                    <a:cubicBezTo>
                      <a:pt x="201" y="2412"/>
                      <a:pt x="278" y="2476"/>
                      <a:pt x="409" y="2476"/>
                    </a:cubicBezTo>
                    <a:cubicBezTo>
                      <a:pt x="508" y="2476"/>
                      <a:pt x="638" y="2439"/>
                      <a:pt x="811" y="2340"/>
                    </a:cubicBezTo>
                    <a:lnTo>
                      <a:pt x="822" y="2329"/>
                    </a:lnTo>
                    <a:cubicBezTo>
                      <a:pt x="864" y="2297"/>
                      <a:pt x="911" y="2283"/>
                      <a:pt x="957" y="2283"/>
                    </a:cubicBezTo>
                    <a:cubicBezTo>
                      <a:pt x="1011" y="2283"/>
                      <a:pt x="1064" y="2303"/>
                      <a:pt x="1107" y="2340"/>
                    </a:cubicBezTo>
                    <a:cubicBezTo>
                      <a:pt x="1233" y="2511"/>
                      <a:pt x="1256" y="2728"/>
                      <a:pt x="1164" y="2911"/>
                    </a:cubicBezTo>
                    <a:cubicBezTo>
                      <a:pt x="1085" y="3071"/>
                      <a:pt x="948" y="3196"/>
                      <a:pt x="788" y="3265"/>
                    </a:cubicBezTo>
                    <a:cubicBezTo>
                      <a:pt x="776" y="3276"/>
                      <a:pt x="765" y="3299"/>
                      <a:pt x="776" y="3310"/>
                    </a:cubicBezTo>
                    <a:cubicBezTo>
                      <a:pt x="776" y="3322"/>
                      <a:pt x="788" y="3333"/>
                      <a:pt x="811" y="3333"/>
                    </a:cubicBezTo>
                    <a:lnTo>
                      <a:pt x="822" y="3333"/>
                    </a:lnTo>
                    <a:cubicBezTo>
                      <a:pt x="993" y="3253"/>
                      <a:pt x="1142" y="3116"/>
                      <a:pt x="1233" y="2945"/>
                    </a:cubicBezTo>
                    <a:cubicBezTo>
                      <a:pt x="1336" y="2740"/>
                      <a:pt x="1313" y="2489"/>
                      <a:pt x="1164" y="2306"/>
                    </a:cubicBezTo>
                    <a:cubicBezTo>
                      <a:pt x="1107" y="2248"/>
                      <a:pt x="1034" y="2219"/>
                      <a:pt x="962" y="2219"/>
                    </a:cubicBezTo>
                    <a:cubicBezTo>
                      <a:pt x="906" y="2219"/>
                      <a:pt x="849" y="2237"/>
                      <a:pt x="799" y="2272"/>
                    </a:cubicBezTo>
                    <a:lnTo>
                      <a:pt x="776" y="2283"/>
                    </a:lnTo>
                    <a:cubicBezTo>
                      <a:pt x="626" y="2368"/>
                      <a:pt x="504" y="2411"/>
                      <a:pt x="407" y="2411"/>
                    </a:cubicBezTo>
                    <a:cubicBezTo>
                      <a:pt x="321" y="2411"/>
                      <a:pt x="254" y="2376"/>
                      <a:pt x="206" y="2306"/>
                    </a:cubicBezTo>
                    <a:cubicBezTo>
                      <a:pt x="92" y="2123"/>
                      <a:pt x="172" y="617"/>
                      <a:pt x="206" y="46"/>
                    </a:cubicBezTo>
                    <a:cubicBezTo>
                      <a:pt x="217" y="24"/>
                      <a:pt x="194" y="12"/>
                      <a:pt x="183" y="1"/>
                    </a:cubicBezTo>
                    <a:close/>
                  </a:path>
                </a:pathLst>
              </a:custGeom>
              <a:solidFill>
                <a:srgbClr val="75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8"/>
              <p:cNvSpPr/>
              <p:nvPr/>
            </p:nvSpPr>
            <p:spPr>
              <a:xfrm>
                <a:off x="511425" y="3634775"/>
                <a:ext cx="2285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69" extrusionOk="0">
                    <a:moveTo>
                      <a:pt x="1" y="1"/>
                    </a:moveTo>
                    <a:cubicBezTo>
                      <a:pt x="58" y="206"/>
                      <a:pt x="161" y="469"/>
                      <a:pt x="423" y="549"/>
                    </a:cubicBezTo>
                    <a:cubicBezTo>
                      <a:pt x="469" y="562"/>
                      <a:pt x="514" y="569"/>
                      <a:pt x="559" y="569"/>
                    </a:cubicBezTo>
                    <a:cubicBezTo>
                      <a:pt x="703" y="569"/>
                      <a:pt x="835" y="500"/>
                      <a:pt x="914" y="378"/>
                    </a:cubicBezTo>
                    <a:cubicBezTo>
                      <a:pt x="640" y="195"/>
                      <a:pt x="320" y="69"/>
                      <a:pt x="1" y="1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8"/>
              <p:cNvSpPr/>
              <p:nvPr/>
            </p:nvSpPr>
            <p:spPr>
              <a:xfrm>
                <a:off x="510575" y="3628800"/>
                <a:ext cx="285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617" extrusionOk="0">
                    <a:moveTo>
                      <a:pt x="1" y="0"/>
                    </a:moveTo>
                    <a:cubicBezTo>
                      <a:pt x="1" y="80"/>
                      <a:pt x="12" y="160"/>
                      <a:pt x="35" y="240"/>
                    </a:cubicBezTo>
                    <a:cubicBezTo>
                      <a:pt x="354" y="308"/>
                      <a:pt x="674" y="434"/>
                      <a:pt x="948" y="617"/>
                    </a:cubicBezTo>
                    <a:cubicBezTo>
                      <a:pt x="1028" y="514"/>
                      <a:pt x="1096" y="400"/>
                      <a:pt x="1142" y="286"/>
                    </a:cubicBezTo>
                    <a:cubicBezTo>
                      <a:pt x="75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8"/>
              <p:cNvSpPr/>
              <p:nvPr/>
            </p:nvSpPr>
            <p:spPr>
              <a:xfrm>
                <a:off x="318300" y="3419975"/>
                <a:ext cx="331525" cy="179050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7162" extrusionOk="0">
                    <a:moveTo>
                      <a:pt x="5551" y="0"/>
                    </a:moveTo>
                    <a:cubicBezTo>
                      <a:pt x="4508" y="0"/>
                      <a:pt x="3503" y="330"/>
                      <a:pt x="2122" y="1460"/>
                    </a:cubicBezTo>
                    <a:cubicBezTo>
                      <a:pt x="1" y="3199"/>
                      <a:pt x="104" y="7162"/>
                      <a:pt x="1894" y="7162"/>
                    </a:cubicBezTo>
                    <a:cubicBezTo>
                      <a:pt x="2078" y="7162"/>
                      <a:pt x="2280" y="7120"/>
                      <a:pt x="2499" y="7029"/>
                    </a:cubicBezTo>
                    <a:cubicBezTo>
                      <a:pt x="2499" y="7029"/>
                      <a:pt x="4120" y="6813"/>
                      <a:pt x="7281" y="3412"/>
                    </a:cubicBezTo>
                    <a:cubicBezTo>
                      <a:pt x="7740" y="2919"/>
                      <a:pt x="8122" y="2792"/>
                      <a:pt x="8448" y="2792"/>
                    </a:cubicBezTo>
                    <a:cubicBezTo>
                      <a:pt x="8798" y="2792"/>
                      <a:pt x="9086" y="2939"/>
                      <a:pt x="9338" y="2939"/>
                    </a:cubicBezTo>
                    <a:cubicBezTo>
                      <a:pt x="9492" y="2939"/>
                      <a:pt x="9634" y="2883"/>
                      <a:pt x="9769" y="2704"/>
                    </a:cubicBezTo>
                    <a:cubicBezTo>
                      <a:pt x="9769" y="2704"/>
                      <a:pt x="10896" y="5773"/>
                      <a:pt x="12092" y="5773"/>
                    </a:cubicBezTo>
                    <a:cubicBezTo>
                      <a:pt x="12283" y="5773"/>
                      <a:pt x="12477" y="5694"/>
                      <a:pt x="12667" y="5512"/>
                    </a:cubicBezTo>
                    <a:cubicBezTo>
                      <a:pt x="12667" y="5512"/>
                      <a:pt x="13261" y="1974"/>
                      <a:pt x="10476" y="696"/>
                    </a:cubicBezTo>
                    <a:cubicBezTo>
                      <a:pt x="9636" y="313"/>
                      <a:pt x="8889" y="227"/>
                      <a:pt x="8386" y="227"/>
                    </a:cubicBezTo>
                    <a:cubicBezTo>
                      <a:pt x="7974" y="227"/>
                      <a:pt x="7726" y="285"/>
                      <a:pt x="7726" y="285"/>
                    </a:cubicBezTo>
                    <a:cubicBezTo>
                      <a:pt x="6911" y="137"/>
                      <a:pt x="6223" y="0"/>
                      <a:pt x="5551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8"/>
              <p:cNvSpPr/>
              <p:nvPr/>
            </p:nvSpPr>
            <p:spPr>
              <a:xfrm>
                <a:off x="394750" y="3719325"/>
                <a:ext cx="233400" cy="21015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406" extrusionOk="0">
                    <a:moveTo>
                      <a:pt x="1866" y="1"/>
                    </a:moveTo>
                    <a:cubicBezTo>
                      <a:pt x="1731" y="1"/>
                      <a:pt x="1556" y="28"/>
                      <a:pt x="1438" y="145"/>
                    </a:cubicBezTo>
                    <a:cubicBezTo>
                      <a:pt x="1963" y="1138"/>
                      <a:pt x="2146" y="2279"/>
                      <a:pt x="1952" y="3398"/>
                    </a:cubicBezTo>
                    <a:cubicBezTo>
                      <a:pt x="1952" y="3398"/>
                      <a:pt x="1530" y="5783"/>
                      <a:pt x="12" y="6023"/>
                    </a:cubicBezTo>
                    <a:cubicBezTo>
                      <a:pt x="12" y="6023"/>
                      <a:pt x="0" y="7906"/>
                      <a:pt x="103" y="8111"/>
                    </a:cubicBezTo>
                    <a:cubicBezTo>
                      <a:pt x="172" y="8242"/>
                      <a:pt x="2358" y="8405"/>
                      <a:pt x="4319" y="8405"/>
                    </a:cubicBezTo>
                    <a:cubicBezTo>
                      <a:pt x="5615" y="8405"/>
                      <a:pt x="6813" y="8334"/>
                      <a:pt x="7236" y="8134"/>
                    </a:cubicBezTo>
                    <a:cubicBezTo>
                      <a:pt x="8308" y="7643"/>
                      <a:pt x="9335" y="5851"/>
                      <a:pt x="8422" y="3432"/>
                    </a:cubicBezTo>
                    <a:cubicBezTo>
                      <a:pt x="7818" y="1811"/>
                      <a:pt x="7201" y="328"/>
                      <a:pt x="7201" y="328"/>
                    </a:cubicBezTo>
                    <a:cubicBezTo>
                      <a:pt x="7179" y="202"/>
                      <a:pt x="6562" y="122"/>
                      <a:pt x="6562" y="122"/>
                    </a:cubicBezTo>
                    <a:lnTo>
                      <a:pt x="6562" y="122"/>
                    </a:lnTo>
                    <a:cubicBezTo>
                      <a:pt x="6562" y="122"/>
                      <a:pt x="7418" y="2211"/>
                      <a:pt x="7532" y="3295"/>
                    </a:cubicBezTo>
                    <a:cubicBezTo>
                      <a:pt x="7532" y="3295"/>
                      <a:pt x="6296" y="3678"/>
                      <a:pt x="4840" y="3678"/>
                    </a:cubicBezTo>
                    <a:cubicBezTo>
                      <a:pt x="4207" y="3678"/>
                      <a:pt x="3532" y="3605"/>
                      <a:pt x="2899" y="3398"/>
                    </a:cubicBezTo>
                    <a:cubicBezTo>
                      <a:pt x="2899" y="3398"/>
                      <a:pt x="2545" y="522"/>
                      <a:pt x="2066" y="20"/>
                    </a:cubicBezTo>
                    <a:cubicBezTo>
                      <a:pt x="2066" y="20"/>
                      <a:pt x="1980" y="1"/>
                      <a:pt x="1866" y="1"/>
                    </a:cubicBezTo>
                    <a:close/>
                  </a:path>
                </a:pathLst>
              </a:custGeom>
              <a:solidFill>
                <a:srgbClr val="F75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8"/>
              <p:cNvSpPr/>
              <p:nvPr/>
            </p:nvSpPr>
            <p:spPr>
              <a:xfrm>
                <a:off x="558225" y="3473025"/>
                <a:ext cx="67925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3847" fill="none" extrusionOk="0">
                    <a:moveTo>
                      <a:pt x="2717" y="3846"/>
                    </a:moveTo>
                    <a:cubicBezTo>
                      <a:pt x="1587" y="3800"/>
                      <a:pt x="719" y="2614"/>
                      <a:pt x="0" y="0"/>
                    </a:cubicBezTo>
                  </a:path>
                </a:pathLst>
              </a:custGeom>
              <a:noFill/>
              <a:ln w="1700" cap="flat" cmpd="sng">
                <a:solidFill>
                  <a:srgbClr val="56372F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8"/>
              <p:cNvSpPr/>
              <p:nvPr/>
            </p:nvSpPr>
            <p:spPr>
              <a:xfrm>
                <a:off x="739100" y="3815675"/>
                <a:ext cx="257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19" fill="none" extrusionOk="0">
                    <a:moveTo>
                      <a:pt x="1" y="0"/>
                    </a:moveTo>
                    <a:cubicBezTo>
                      <a:pt x="1" y="0"/>
                      <a:pt x="1028" y="320"/>
                      <a:pt x="994" y="1119"/>
                    </a:cubicBezTo>
                  </a:path>
                </a:pathLst>
              </a:custGeom>
              <a:noFill/>
              <a:ln w="1700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8"/>
              <p:cNvSpPr/>
              <p:nvPr/>
            </p:nvSpPr>
            <p:spPr>
              <a:xfrm>
                <a:off x="638400" y="3905550"/>
                <a:ext cx="372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792" fill="none" extrusionOk="0">
                    <a:moveTo>
                      <a:pt x="0" y="0"/>
                    </a:moveTo>
                    <a:cubicBezTo>
                      <a:pt x="0" y="0"/>
                      <a:pt x="126" y="1370"/>
                      <a:pt x="149" y="1792"/>
                    </a:cubicBezTo>
                  </a:path>
                </a:pathLst>
              </a:custGeom>
              <a:noFill/>
              <a:ln w="1700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1" name="Google Shape;771;p48"/>
            <p:cNvSpPr/>
            <p:nvPr/>
          </p:nvSpPr>
          <p:spPr>
            <a:xfrm flipH="1">
              <a:off x="1389350" y="2103425"/>
              <a:ext cx="818550" cy="936625"/>
            </a:xfrm>
            <a:custGeom>
              <a:avLst/>
              <a:gdLst/>
              <a:ahLst/>
              <a:cxnLst/>
              <a:rect l="l" t="t" r="r" b="b"/>
              <a:pathLst>
                <a:path w="32742" h="37465" extrusionOk="0">
                  <a:moveTo>
                    <a:pt x="15534" y="0"/>
                  </a:moveTo>
                  <a:cubicBezTo>
                    <a:pt x="14659" y="0"/>
                    <a:pt x="13795" y="52"/>
                    <a:pt x="12915" y="169"/>
                  </a:cubicBezTo>
                  <a:cubicBezTo>
                    <a:pt x="11631" y="309"/>
                    <a:pt x="10369" y="590"/>
                    <a:pt x="9155" y="987"/>
                  </a:cubicBezTo>
                  <a:cubicBezTo>
                    <a:pt x="6002" y="1991"/>
                    <a:pt x="3340" y="4139"/>
                    <a:pt x="1659" y="6988"/>
                  </a:cubicBezTo>
                  <a:cubicBezTo>
                    <a:pt x="1192" y="7782"/>
                    <a:pt x="841" y="8623"/>
                    <a:pt x="608" y="9511"/>
                  </a:cubicBezTo>
                  <a:cubicBezTo>
                    <a:pt x="374" y="10515"/>
                    <a:pt x="211" y="11519"/>
                    <a:pt x="117" y="12546"/>
                  </a:cubicBezTo>
                  <a:cubicBezTo>
                    <a:pt x="1" y="13621"/>
                    <a:pt x="47" y="14718"/>
                    <a:pt x="211" y="15793"/>
                  </a:cubicBezTo>
                  <a:cubicBezTo>
                    <a:pt x="584" y="18175"/>
                    <a:pt x="1565" y="20440"/>
                    <a:pt x="3083" y="22331"/>
                  </a:cubicBezTo>
                  <a:cubicBezTo>
                    <a:pt x="4508" y="24200"/>
                    <a:pt x="6353" y="25694"/>
                    <a:pt x="8478" y="26675"/>
                  </a:cubicBezTo>
                  <a:cubicBezTo>
                    <a:pt x="11348" y="27963"/>
                    <a:pt x="14437" y="28639"/>
                    <a:pt x="17554" y="28639"/>
                  </a:cubicBezTo>
                  <a:cubicBezTo>
                    <a:pt x="17658" y="28639"/>
                    <a:pt x="17762" y="28638"/>
                    <a:pt x="17866" y="28637"/>
                  </a:cubicBezTo>
                  <a:cubicBezTo>
                    <a:pt x="18115" y="28637"/>
                    <a:pt x="18374" y="28647"/>
                    <a:pt x="18624" y="28647"/>
                  </a:cubicBezTo>
                  <a:cubicBezTo>
                    <a:pt x="18748" y="28647"/>
                    <a:pt x="18870" y="28645"/>
                    <a:pt x="18987" y="28637"/>
                  </a:cubicBezTo>
                  <a:cubicBezTo>
                    <a:pt x="19117" y="28626"/>
                    <a:pt x="19214" y="28618"/>
                    <a:pt x="19286" y="28618"/>
                  </a:cubicBezTo>
                  <a:cubicBezTo>
                    <a:pt x="19523" y="28618"/>
                    <a:pt x="19479" y="28709"/>
                    <a:pt x="19407" y="29104"/>
                  </a:cubicBezTo>
                  <a:cubicBezTo>
                    <a:pt x="19057" y="30739"/>
                    <a:pt x="18473" y="32350"/>
                    <a:pt x="17679" y="33821"/>
                  </a:cubicBezTo>
                  <a:cubicBezTo>
                    <a:pt x="17049" y="34942"/>
                    <a:pt x="16348" y="35993"/>
                    <a:pt x="15577" y="37021"/>
                  </a:cubicBezTo>
                  <a:cubicBezTo>
                    <a:pt x="15531" y="37091"/>
                    <a:pt x="15484" y="37161"/>
                    <a:pt x="15437" y="37231"/>
                  </a:cubicBezTo>
                  <a:cubicBezTo>
                    <a:pt x="15367" y="37371"/>
                    <a:pt x="15437" y="37464"/>
                    <a:pt x="15577" y="37464"/>
                  </a:cubicBezTo>
                  <a:cubicBezTo>
                    <a:pt x="15717" y="37441"/>
                    <a:pt x="15858" y="37394"/>
                    <a:pt x="15974" y="37324"/>
                  </a:cubicBezTo>
                  <a:cubicBezTo>
                    <a:pt x="16371" y="37114"/>
                    <a:pt x="16768" y="36880"/>
                    <a:pt x="17142" y="36670"/>
                  </a:cubicBezTo>
                  <a:cubicBezTo>
                    <a:pt x="19431" y="35409"/>
                    <a:pt x="21579" y="33938"/>
                    <a:pt x="23587" y="32280"/>
                  </a:cubicBezTo>
                  <a:cubicBezTo>
                    <a:pt x="25736" y="30552"/>
                    <a:pt x="27651" y="28567"/>
                    <a:pt x="29332" y="26372"/>
                  </a:cubicBezTo>
                  <a:cubicBezTo>
                    <a:pt x="30033" y="25437"/>
                    <a:pt x="30640" y="24457"/>
                    <a:pt x="31131" y="23382"/>
                  </a:cubicBezTo>
                  <a:cubicBezTo>
                    <a:pt x="31948" y="21467"/>
                    <a:pt x="32438" y="19412"/>
                    <a:pt x="32555" y="17334"/>
                  </a:cubicBezTo>
                  <a:cubicBezTo>
                    <a:pt x="32742" y="14882"/>
                    <a:pt x="32275" y="12453"/>
                    <a:pt x="31201" y="10258"/>
                  </a:cubicBezTo>
                  <a:cubicBezTo>
                    <a:pt x="30547" y="8857"/>
                    <a:pt x="29753" y="7526"/>
                    <a:pt x="28819" y="6288"/>
                  </a:cubicBezTo>
                  <a:cubicBezTo>
                    <a:pt x="27394" y="4396"/>
                    <a:pt x="25549" y="2878"/>
                    <a:pt x="23401" y="1851"/>
                  </a:cubicBezTo>
                  <a:cubicBezTo>
                    <a:pt x="22723" y="1524"/>
                    <a:pt x="22023" y="1244"/>
                    <a:pt x="21322" y="1010"/>
                  </a:cubicBezTo>
                  <a:cubicBezTo>
                    <a:pt x="19641" y="403"/>
                    <a:pt x="17843" y="52"/>
                    <a:pt x="16044" y="6"/>
                  </a:cubicBezTo>
                  <a:cubicBezTo>
                    <a:pt x="15874" y="2"/>
                    <a:pt x="15704" y="0"/>
                    <a:pt x="15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48"/>
          <p:cNvSpPr/>
          <p:nvPr/>
        </p:nvSpPr>
        <p:spPr>
          <a:xfrm>
            <a:off x="1438057" y="4325951"/>
            <a:ext cx="55140" cy="42435"/>
          </a:xfrm>
          <a:custGeom>
            <a:avLst/>
            <a:gdLst/>
            <a:ahLst/>
            <a:cxnLst/>
            <a:rect l="l" t="t" r="r" b="b"/>
            <a:pathLst>
              <a:path w="1736" h="1336" extrusionOk="0">
                <a:moveTo>
                  <a:pt x="286" y="0"/>
                </a:moveTo>
                <a:cubicBezTo>
                  <a:pt x="69" y="411"/>
                  <a:pt x="1" y="879"/>
                  <a:pt x="92" y="1335"/>
                </a:cubicBezTo>
                <a:cubicBezTo>
                  <a:pt x="1678" y="1210"/>
                  <a:pt x="1735" y="1050"/>
                  <a:pt x="1735" y="1050"/>
                </a:cubicBezTo>
                <a:cubicBezTo>
                  <a:pt x="1735" y="1050"/>
                  <a:pt x="1404" y="548"/>
                  <a:pt x="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584;p47"/>
          <p:cNvSpPr txBox="1">
            <a:spLocks/>
          </p:cNvSpPr>
          <p:nvPr/>
        </p:nvSpPr>
        <p:spPr>
          <a:xfrm>
            <a:off x="722400" y="295719"/>
            <a:ext cx="76992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63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lang="pt-BR" dirty="0" smtClean="0"/>
              <a:t>O oral: aquilo que é dito em voz alta</a:t>
            </a:r>
            <a:endParaRPr lang="pt-BR" sz="2800" dirty="0"/>
          </a:p>
        </p:txBody>
      </p:sp>
      <p:sp>
        <p:nvSpPr>
          <p:cNvPr id="67" name="Google Shape;585;p47"/>
          <p:cNvSpPr txBox="1">
            <a:spLocks/>
          </p:cNvSpPr>
          <p:nvPr/>
        </p:nvSpPr>
        <p:spPr>
          <a:xfrm>
            <a:off x="1643008" y="1814900"/>
            <a:ext cx="7264324" cy="34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0" indent="0" algn="l"/>
            <a:r>
              <a:rPr lang="pt-BR" dirty="0" smtClean="0"/>
              <a:t>2) A voz: suporte acústico da fala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Fonemas: unidades linguísticas distintivas mínimas (fonologia);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fonologia.org/wp-content/uploads/2021/12/Tabela-OK-FN-2021-A4.pdf</a:t>
            </a:r>
            <a:endParaRPr lang="pt-BR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Vogais/consoantes + prosódia/acentuação/entonação;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Vogal: som “musical” de vibração periódica com livre passagem de ar;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Consoante: som com passagem de ar bloqueada;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Sílaba: união (quase sempre) CV;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Fatos prosódicos: desenrolar da fala de construção linear (</a:t>
            </a:r>
            <a:r>
              <a:rPr lang="pt-BR" dirty="0" err="1" smtClean="0"/>
              <a:t>prosodemas</a:t>
            </a:r>
            <a:r>
              <a:rPr lang="pt-BR" dirty="0" smtClean="0"/>
              <a:t>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9"/>
          <p:cNvSpPr txBox="1">
            <a:spLocks noGrp="1"/>
          </p:cNvSpPr>
          <p:nvPr>
            <p:ph type="body" idx="1"/>
          </p:nvPr>
        </p:nvSpPr>
        <p:spPr>
          <a:xfrm>
            <a:off x="470302" y="1751069"/>
            <a:ext cx="4886233" cy="3314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 smtClean="0"/>
              <a:t>3) Palavras: música</a:t>
            </a:r>
          </a:p>
          <a:p>
            <a:pPr marL="285750" indent="-285750">
              <a:spcAft>
                <a:spcPts val="1200"/>
              </a:spcAft>
            </a:pPr>
            <a:r>
              <a:rPr lang="pt-BR" dirty="0" smtClean="0"/>
              <a:t>Entonação: tipologia de emoções e atitudes;</a:t>
            </a:r>
          </a:p>
          <a:p>
            <a:pPr marL="285750" indent="-285750">
              <a:spcAft>
                <a:spcPts val="1200"/>
              </a:spcAft>
            </a:pPr>
            <a:r>
              <a:rPr lang="pt-BR" dirty="0" smtClean="0"/>
              <a:t>Acentuação: ênfase silábica (sílaba tônica);</a:t>
            </a:r>
          </a:p>
          <a:p>
            <a:pPr marL="285750" indent="-285750">
              <a:spcAft>
                <a:spcPts val="1200"/>
              </a:spcAft>
            </a:pPr>
            <a:r>
              <a:rPr lang="pt-BR" dirty="0" smtClean="0"/>
              <a:t>Ritmo: função demarcadora.</a:t>
            </a:r>
            <a:endParaRPr dirty="0"/>
          </a:p>
        </p:txBody>
      </p:sp>
      <p:grpSp>
        <p:nvGrpSpPr>
          <p:cNvPr id="779" name="Google Shape;779;p49"/>
          <p:cNvGrpSpPr/>
          <p:nvPr/>
        </p:nvGrpSpPr>
        <p:grpSpPr>
          <a:xfrm>
            <a:off x="5650999" y="1754001"/>
            <a:ext cx="3137048" cy="2427403"/>
            <a:chOff x="5554180" y="2023301"/>
            <a:chExt cx="3137048" cy="2427403"/>
          </a:xfrm>
        </p:grpSpPr>
        <p:grpSp>
          <p:nvGrpSpPr>
            <p:cNvPr id="780" name="Google Shape;780;p49"/>
            <p:cNvGrpSpPr/>
            <p:nvPr/>
          </p:nvGrpSpPr>
          <p:grpSpPr>
            <a:xfrm>
              <a:off x="6575415" y="2466875"/>
              <a:ext cx="2115813" cy="1983830"/>
              <a:chOff x="6575415" y="2466875"/>
              <a:chExt cx="2115813" cy="1983830"/>
            </a:xfrm>
          </p:grpSpPr>
          <p:sp>
            <p:nvSpPr>
              <p:cNvPr id="781" name="Google Shape;781;p49"/>
              <p:cNvSpPr/>
              <p:nvPr/>
            </p:nvSpPr>
            <p:spPr>
              <a:xfrm>
                <a:off x="6636480" y="4299366"/>
                <a:ext cx="663489" cy="151338"/>
              </a:xfrm>
              <a:custGeom>
                <a:avLst/>
                <a:gdLst/>
                <a:ahLst/>
                <a:cxnLst/>
                <a:rect l="l" t="t" r="r" b="b"/>
                <a:pathLst>
                  <a:path w="19470" h="4441" extrusionOk="0">
                    <a:moveTo>
                      <a:pt x="9735" y="1"/>
                    </a:moveTo>
                    <a:cubicBezTo>
                      <a:pt x="4360" y="1"/>
                      <a:pt x="0" y="994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70" y="3447"/>
                      <a:pt x="19470" y="2226"/>
                    </a:cubicBezTo>
                    <a:cubicBezTo>
                      <a:pt x="19470" y="994"/>
                      <a:pt x="15110" y="1"/>
                      <a:pt x="9735" y="1"/>
                    </a:cubicBezTo>
                    <a:close/>
                  </a:path>
                </a:pathLst>
              </a:custGeom>
              <a:solidFill>
                <a:srgbClr val="C9C9C9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9"/>
              <p:cNvSpPr/>
              <p:nvPr/>
            </p:nvSpPr>
            <p:spPr>
              <a:xfrm>
                <a:off x="6778409" y="3784095"/>
                <a:ext cx="206953" cy="61912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18168" extrusionOk="0">
                    <a:moveTo>
                      <a:pt x="2911" y="1"/>
                    </a:moveTo>
                    <a:cubicBezTo>
                      <a:pt x="2911" y="1"/>
                      <a:pt x="2603" y="12246"/>
                      <a:pt x="3105" y="16206"/>
                    </a:cubicBezTo>
                    <a:cubicBezTo>
                      <a:pt x="3105" y="16206"/>
                      <a:pt x="1" y="17256"/>
                      <a:pt x="1" y="17838"/>
                    </a:cubicBezTo>
                    <a:cubicBezTo>
                      <a:pt x="1" y="18096"/>
                      <a:pt x="701" y="18168"/>
                      <a:pt x="1481" y="18168"/>
                    </a:cubicBezTo>
                    <a:cubicBezTo>
                      <a:pt x="2459" y="18168"/>
                      <a:pt x="3561" y="18055"/>
                      <a:pt x="3561" y="18055"/>
                    </a:cubicBezTo>
                    <a:cubicBezTo>
                      <a:pt x="3561" y="18055"/>
                      <a:pt x="3879" y="18142"/>
                      <a:pt x="4235" y="18142"/>
                    </a:cubicBezTo>
                    <a:cubicBezTo>
                      <a:pt x="4807" y="18142"/>
                      <a:pt x="5477" y="17917"/>
                      <a:pt x="5091" y="16742"/>
                    </a:cubicBezTo>
                    <a:lnTo>
                      <a:pt x="6072" y="1028"/>
                    </a:lnTo>
                    <a:lnTo>
                      <a:pt x="2911" y="1"/>
                    </a:lnTo>
                    <a:close/>
                  </a:path>
                </a:pathLst>
              </a:custGeom>
              <a:solidFill>
                <a:srgbClr val="F9BB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9"/>
              <p:cNvSpPr/>
              <p:nvPr/>
            </p:nvSpPr>
            <p:spPr>
              <a:xfrm>
                <a:off x="6957311" y="3788184"/>
                <a:ext cx="201057" cy="632478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8560" extrusionOk="0">
                    <a:moveTo>
                      <a:pt x="4532" y="0"/>
                    </a:moveTo>
                    <a:cubicBezTo>
                      <a:pt x="3277" y="0"/>
                      <a:pt x="1598" y="371"/>
                      <a:pt x="1598" y="371"/>
                    </a:cubicBezTo>
                    <a:cubicBezTo>
                      <a:pt x="1598" y="371"/>
                      <a:pt x="2500" y="12651"/>
                      <a:pt x="3002" y="16611"/>
                    </a:cubicBezTo>
                    <a:cubicBezTo>
                      <a:pt x="3002" y="16611"/>
                      <a:pt x="0" y="17638"/>
                      <a:pt x="0" y="18220"/>
                    </a:cubicBezTo>
                    <a:cubicBezTo>
                      <a:pt x="0" y="18487"/>
                      <a:pt x="730" y="18560"/>
                      <a:pt x="1520" y="18560"/>
                    </a:cubicBezTo>
                    <a:cubicBezTo>
                      <a:pt x="2448" y="18560"/>
                      <a:pt x="3458" y="18460"/>
                      <a:pt x="3458" y="18460"/>
                    </a:cubicBezTo>
                    <a:cubicBezTo>
                      <a:pt x="3458" y="18460"/>
                      <a:pt x="3768" y="18543"/>
                      <a:pt x="4119" y="18543"/>
                    </a:cubicBezTo>
                    <a:cubicBezTo>
                      <a:pt x="4694" y="18543"/>
                      <a:pt x="5377" y="18319"/>
                      <a:pt x="4988" y="17136"/>
                    </a:cubicBezTo>
                    <a:cubicBezTo>
                      <a:pt x="4988" y="17136"/>
                      <a:pt x="5558" y="8394"/>
                      <a:pt x="5878" y="577"/>
                    </a:cubicBezTo>
                    <a:cubicBezTo>
                      <a:pt x="5899" y="137"/>
                      <a:pt x="5294" y="0"/>
                      <a:pt x="4532" y="0"/>
                    </a:cubicBezTo>
                    <a:close/>
                  </a:path>
                </a:pathLst>
              </a:custGeom>
              <a:solidFill>
                <a:srgbClr val="F9BB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9"/>
              <p:cNvSpPr/>
              <p:nvPr/>
            </p:nvSpPr>
            <p:spPr>
              <a:xfrm>
                <a:off x="6950325" y="4376754"/>
                <a:ext cx="49787" cy="38917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2" extrusionOk="0">
                    <a:moveTo>
                      <a:pt x="1244" y="1"/>
                    </a:moveTo>
                    <a:cubicBezTo>
                      <a:pt x="297" y="434"/>
                      <a:pt x="0" y="857"/>
                      <a:pt x="0" y="857"/>
                    </a:cubicBezTo>
                    <a:cubicBezTo>
                      <a:pt x="0" y="857"/>
                      <a:pt x="46" y="994"/>
                      <a:pt x="1370" y="1142"/>
                    </a:cubicBezTo>
                    <a:cubicBezTo>
                      <a:pt x="1461" y="765"/>
                      <a:pt x="1415" y="354"/>
                      <a:pt x="1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9"/>
              <p:cNvSpPr/>
              <p:nvPr/>
            </p:nvSpPr>
            <p:spPr>
              <a:xfrm>
                <a:off x="6992682" y="4361590"/>
                <a:ext cx="141217" cy="58681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722" extrusionOk="0">
                    <a:moveTo>
                      <a:pt x="1279" y="1"/>
                    </a:moveTo>
                    <a:cubicBezTo>
                      <a:pt x="845" y="115"/>
                      <a:pt x="412" y="263"/>
                      <a:pt x="1" y="446"/>
                    </a:cubicBezTo>
                    <a:cubicBezTo>
                      <a:pt x="161" y="799"/>
                      <a:pt x="206" y="1199"/>
                      <a:pt x="127" y="1576"/>
                    </a:cubicBezTo>
                    <a:cubicBezTo>
                      <a:pt x="469" y="1621"/>
                      <a:pt x="891" y="1655"/>
                      <a:pt x="1428" y="1690"/>
                    </a:cubicBezTo>
                    <a:cubicBezTo>
                      <a:pt x="1738" y="1711"/>
                      <a:pt x="2013" y="1721"/>
                      <a:pt x="2257" y="1721"/>
                    </a:cubicBezTo>
                    <a:cubicBezTo>
                      <a:pt x="4053" y="1721"/>
                      <a:pt x="4132" y="1199"/>
                      <a:pt x="4132" y="1199"/>
                    </a:cubicBezTo>
                    <a:cubicBezTo>
                      <a:pt x="4144" y="834"/>
                      <a:pt x="4098" y="469"/>
                      <a:pt x="4007" y="115"/>
                    </a:cubicBezTo>
                    <a:cubicBezTo>
                      <a:pt x="3634" y="316"/>
                      <a:pt x="3240" y="387"/>
                      <a:pt x="2871" y="387"/>
                    </a:cubicBezTo>
                    <a:cubicBezTo>
                      <a:pt x="2007" y="387"/>
                      <a:pt x="1279" y="1"/>
                      <a:pt x="1279" y="1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9"/>
              <p:cNvSpPr/>
              <p:nvPr/>
            </p:nvSpPr>
            <p:spPr>
              <a:xfrm>
                <a:off x="6949132" y="4402414"/>
                <a:ext cx="184768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663" extrusionOk="0">
                    <a:moveTo>
                      <a:pt x="5422" y="1"/>
                    </a:moveTo>
                    <a:lnTo>
                      <a:pt x="5422" y="1"/>
                    </a:lnTo>
                    <a:cubicBezTo>
                      <a:pt x="4459" y="231"/>
                      <a:pt x="3476" y="346"/>
                      <a:pt x="2494" y="346"/>
                    </a:cubicBezTo>
                    <a:cubicBezTo>
                      <a:pt x="1670" y="346"/>
                      <a:pt x="847" y="265"/>
                      <a:pt x="35" y="104"/>
                    </a:cubicBezTo>
                    <a:cubicBezTo>
                      <a:pt x="12" y="195"/>
                      <a:pt x="1" y="286"/>
                      <a:pt x="12" y="378"/>
                    </a:cubicBezTo>
                    <a:cubicBezTo>
                      <a:pt x="12" y="378"/>
                      <a:pt x="298" y="663"/>
                      <a:pt x="2580" y="663"/>
                    </a:cubicBezTo>
                    <a:cubicBezTo>
                      <a:pt x="4611" y="663"/>
                      <a:pt x="5365" y="412"/>
                      <a:pt x="5365" y="412"/>
                    </a:cubicBezTo>
                    <a:cubicBezTo>
                      <a:pt x="5387" y="275"/>
                      <a:pt x="5410" y="138"/>
                      <a:pt x="5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9"/>
              <p:cNvSpPr/>
              <p:nvPr/>
            </p:nvSpPr>
            <p:spPr>
              <a:xfrm>
                <a:off x="7009823" y="4368337"/>
                <a:ext cx="15982" cy="29068"/>
              </a:xfrm>
              <a:custGeom>
                <a:avLst/>
                <a:gdLst/>
                <a:ahLst/>
                <a:cxnLst/>
                <a:rect l="l" t="t" r="r" b="b"/>
                <a:pathLst>
                  <a:path w="469" h="853" extrusionOk="0">
                    <a:moveTo>
                      <a:pt x="39" y="1"/>
                    </a:moveTo>
                    <a:cubicBezTo>
                      <a:pt x="29" y="1"/>
                      <a:pt x="18" y="6"/>
                      <a:pt x="12" y="19"/>
                    </a:cubicBezTo>
                    <a:cubicBezTo>
                      <a:pt x="0" y="31"/>
                      <a:pt x="12" y="54"/>
                      <a:pt x="23" y="65"/>
                    </a:cubicBezTo>
                    <a:cubicBezTo>
                      <a:pt x="274" y="225"/>
                      <a:pt x="400" y="522"/>
                      <a:pt x="365" y="818"/>
                    </a:cubicBezTo>
                    <a:cubicBezTo>
                      <a:pt x="365" y="830"/>
                      <a:pt x="377" y="841"/>
                      <a:pt x="400" y="853"/>
                    </a:cubicBezTo>
                    <a:cubicBezTo>
                      <a:pt x="411" y="853"/>
                      <a:pt x="422" y="841"/>
                      <a:pt x="422" y="818"/>
                    </a:cubicBezTo>
                    <a:cubicBezTo>
                      <a:pt x="468" y="499"/>
                      <a:pt x="320" y="191"/>
                      <a:pt x="57" y="8"/>
                    </a:cubicBezTo>
                    <a:cubicBezTo>
                      <a:pt x="52" y="3"/>
                      <a:pt x="46" y="1"/>
                      <a:pt x="39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9"/>
              <p:cNvSpPr/>
              <p:nvPr/>
            </p:nvSpPr>
            <p:spPr>
              <a:xfrm>
                <a:off x="7025770" y="4363260"/>
                <a:ext cx="14006" cy="2869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42" extrusionOk="0">
                    <a:moveTo>
                      <a:pt x="30" y="0"/>
                    </a:moveTo>
                    <a:cubicBezTo>
                      <a:pt x="23" y="0"/>
                      <a:pt x="17" y="3"/>
                      <a:pt x="11" y="9"/>
                    </a:cubicBezTo>
                    <a:cubicBezTo>
                      <a:pt x="0" y="32"/>
                      <a:pt x="0" y="43"/>
                      <a:pt x="23" y="54"/>
                    </a:cubicBezTo>
                    <a:cubicBezTo>
                      <a:pt x="23" y="54"/>
                      <a:pt x="354" y="260"/>
                      <a:pt x="354" y="819"/>
                    </a:cubicBezTo>
                    <a:cubicBezTo>
                      <a:pt x="354" y="830"/>
                      <a:pt x="365" y="842"/>
                      <a:pt x="377" y="842"/>
                    </a:cubicBezTo>
                    <a:cubicBezTo>
                      <a:pt x="399" y="842"/>
                      <a:pt x="411" y="830"/>
                      <a:pt x="411" y="819"/>
                    </a:cubicBezTo>
                    <a:cubicBezTo>
                      <a:pt x="411" y="226"/>
                      <a:pt x="68" y="9"/>
                      <a:pt x="57" y="9"/>
                    </a:cubicBezTo>
                    <a:cubicBezTo>
                      <a:pt x="46" y="3"/>
                      <a:pt x="37" y="0"/>
                      <a:pt x="30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9"/>
              <p:cNvSpPr/>
              <p:nvPr/>
            </p:nvSpPr>
            <p:spPr>
              <a:xfrm>
                <a:off x="7024987" y="4346324"/>
                <a:ext cx="15982" cy="25013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34" extrusionOk="0">
                    <a:moveTo>
                      <a:pt x="240" y="61"/>
                    </a:moveTo>
                    <a:cubicBezTo>
                      <a:pt x="263" y="61"/>
                      <a:pt x="286" y="72"/>
                      <a:pt x="308" y="95"/>
                    </a:cubicBezTo>
                    <a:cubicBezTo>
                      <a:pt x="377" y="186"/>
                      <a:pt x="297" y="449"/>
                      <a:pt x="228" y="608"/>
                    </a:cubicBezTo>
                    <a:cubicBezTo>
                      <a:pt x="171" y="460"/>
                      <a:pt x="103" y="198"/>
                      <a:pt x="160" y="95"/>
                    </a:cubicBezTo>
                    <a:cubicBezTo>
                      <a:pt x="183" y="72"/>
                      <a:pt x="206" y="61"/>
                      <a:pt x="240" y="61"/>
                    </a:cubicBezTo>
                    <a:close/>
                    <a:moveTo>
                      <a:pt x="257" y="1"/>
                    </a:moveTo>
                    <a:cubicBezTo>
                      <a:pt x="248" y="1"/>
                      <a:pt x="238" y="2"/>
                      <a:pt x="228" y="4"/>
                    </a:cubicBezTo>
                    <a:cubicBezTo>
                      <a:pt x="222" y="2"/>
                      <a:pt x="216" y="1"/>
                      <a:pt x="210" y="1"/>
                    </a:cubicBezTo>
                    <a:cubicBezTo>
                      <a:pt x="171" y="1"/>
                      <a:pt x="133" y="31"/>
                      <a:pt x="103" y="61"/>
                    </a:cubicBezTo>
                    <a:cubicBezTo>
                      <a:pt x="0" y="232"/>
                      <a:pt x="183" y="665"/>
                      <a:pt x="206" y="711"/>
                    </a:cubicBezTo>
                    <a:cubicBezTo>
                      <a:pt x="206" y="723"/>
                      <a:pt x="217" y="723"/>
                      <a:pt x="240" y="734"/>
                    </a:cubicBezTo>
                    <a:cubicBezTo>
                      <a:pt x="251" y="723"/>
                      <a:pt x="263" y="723"/>
                      <a:pt x="263" y="711"/>
                    </a:cubicBezTo>
                    <a:cubicBezTo>
                      <a:pt x="286" y="654"/>
                      <a:pt x="468" y="209"/>
                      <a:pt x="354" y="61"/>
                    </a:cubicBezTo>
                    <a:cubicBezTo>
                      <a:pt x="335" y="23"/>
                      <a:pt x="300" y="1"/>
                      <a:pt x="257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9"/>
              <p:cNvSpPr/>
              <p:nvPr/>
            </p:nvSpPr>
            <p:spPr>
              <a:xfrm>
                <a:off x="7031597" y="4356921"/>
                <a:ext cx="23343" cy="14824"/>
              </a:xfrm>
              <a:custGeom>
                <a:avLst/>
                <a:gdLst/>
                <a:ahLst/>
                <a:cxnLst/>
                <a:rect l="l" t="t" r="r" b="b"/>
                <a:pathLst>
                  <a:path w="685" h="435" extrusionOk="0">
                    <a:moveTo>
                      <a:pt x="548" y="69"/>
                    </a:moveTo>
                    <a:cubicBezTo>
                      <a:pt x="582" y="69"/>
                      <a:pt x="605" y="92"/>
                      <a:pt x="616" y="115"/>
                    </a:cubicBezTo>
                    <a:cubicBezTo>
                      <a:pt x="628" y="138"/>
                      <a:pt x="628" y="172"/>
                      <a:pt x="616" y="195"/>
                    </a:cubicBezTo>
                    <a:cubicBezTo>
                      <a:pt x="559" y="286"/>
                      <a:pt x="286" y="343"/>
                      <a:pt x="114" y="366"/>
                    </a:cubicBezTo>
                    <a:cubicBezTo>
                      <a:pt x="228" y="240"/>
                      <a:pt x="411" y="69"/>
                      <a:pt x="537" y="69"/>
                    </a:cubicBezTo>
                    <a:close/>
                    <a:moveTo>
                      <a:pt x="538" y="0"/>
                    </a:moveTo>
                    <a:cubicBezTo>
                      <a:pt x="333" y="0"/>
                      <a:pt x="45" y="332"/>
                      <a:pt x="12" y="377"/>
                    </a:cubicBezTo>
                    <a:cubicBezTo>
                      <a:pt x="0" y="389"/>
                      <a:pt x="0" y="400"/>
                      <a:pt x="12" y="412"/>
                    </a:cubicBezTo>
                    <a:cubicBezTo>
                      <a:pt x="12" y="422"/>
                      <a:pt x="22" y="433"/>
                      <a:pt x="42" y="434"/>
                    </a:cubicBezTo>
                    <a:lnTo>
                      <a:pt x="42" y="434"/>
                    </a:lnTo>
                    <a:cubicBezTo>
                      <a:pt x="124" y="432"/>
                      <a:pt x="574" y="394"/>
                      <a:pt x="662" y="229"/>
                    </a:cubicBezTo>
                    <a:cubicBezTo>
                      <a:pt x="685" y="183"/>
                      <a:pt x="685" y="126"/>
                      <a:pt x="662" y="81"/>
                    </a:cubicBezTo>
                    <a:cubicBezTo>
                      <a:pt x="639" y="35"/>
                      <a:pt x="594" y="12"/>
                      <a:pt x="548" y="1"/>
                    </a:cubicBezTo>
                    <a:cubicBezTo>
                      <a:pt x="545" y="0"/>
                      <a:pt x="541" y="0"/>
                      <a:pt x="538" y="0"/>
                    </a:cubicBezTo>
                    <a:close/>
                    <a:moveTo>
                      <a:pt x="42" y="434"/>
                    </a:moveTo>
                    <a:cubicBezTo>
                      <a:pt x="39" y="434"/>
                      <a:pt x="36" y="434"/>
                      <a:pt x="34" y="434"/>
                    </a:cubicBezTo>
                    <a:lnTo>
                      <a:pt x="46" y="434"/>
                    </a:lnTo>
                    <a:cubicBezTo>
                      <a:pt x="44" y="434"/>
                      <a:pt x="43" y="434"/>
                      <a:pt x="42" y="434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9"/>
              <p:cNvSpPr/>
              <p:nvPr/>
            </p:nvSpPr>
            <p:spPr>
              <a:xfrm>
                <a:off x="6849595" y="3639814"/>
                <a:ext cx="308435" cy="695079"/>
              </a:xfrm>
              <a:custGeom>
                <a:avLst/>
                <a:gdLst/>
                <a:ahLst/>
                <a:cxnLst/>
                <a:rect l="l" t="t" r="r" b="b"/>
                <a:pathLst>
                  <a:path w="9051" h="20397" extrusionOk="0">
                    <a:moveTo>
                      <a:pt x="1415" y="1"/>
                    </a:moveTo>
                    <a:cubicBezTo>
                      <a:pt x="1415" y="1"/>
                      <a:pt x="0" y="3504"/>
                      <a:pt x="69" y="5946"/>
                    </a:cubicBezTo>
                    <a:cubicBezTo>
                      <a:pt x="103" y="6882"/>
                      <a:pt x="811" y="19869"/>
                      <a:pt x="811" y="19869"/>
                    </a:cubicBezTo>
                    <a:cubicBezTo>
                      <a:pt x="811" y="19869"/>
                      <a:pt x="1171" y="19986"/>
                      <a:pt x="1942" y="19986"/>
                    </a:cubicBezTo>
                    <a:cubicBezTo>
                      <a:pt x="2327" y="19986"/>
                      <a:pt x="2815" y="19957"/>
                      <a:pt x="3413" y="19869"/>
                    </a:cubicBezTo>
                    <a:lnTo>
                      <a:pt x="4177" y="5444"/>
                    </a:lnTo>
                    <a:lnTo>
                      <a:pt x="5855" y="20269"/>
                    </a:lnTo>
                    <a:cubicBezTo>
                      <a:pt x="5855" y="20269"/>
                      <a:pt x="6487" y="20397"/>
                      <a:pt x="7153" y="20397"/>
                    </a:cubicBezTo>
                    <a:cubicBezTo>
                      <a:pt x="7593" y="20397"/>
                      <a:pt x="8047" y="20341"/>
                      <a:pt x="8343" y="20155"/>
                    </a:cubicBezTo>
                    <a:cubicBezTo>
                      <a:pt x="8343" y="20155"/>
                      <a:pt x="9050" y="11447"/>
                      <a:pt x="9050" y="4931"/>
                    </a:cubicBezTo>
                    <a:cubicBezTo>
                      <a:pt x="9050" y="2842"/>
                      <a:pt x="8012" y="891"/>
                      <a:pt x="7418" y="183"/>
                    </a:cubicBezTo>
                    <a:lnTo>
                      <a:pt x="1415" y="1"/>
                    </a:ln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9"/>
              <p:cNvSpPr/>
              <p:nvPr/>
            </p:nvSpPr>
            <p:spPr>
              <a:xfrm>
                <a:off x="6938262" y="3817149"/>
                <a:ext cx="120600" cy="1908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560" fill="none" extrusionOk="0">
                    <a:moveTo>
                      <a:pt x="0" y="1"/>
                    </a:moveTo>
                    <a:cubicBezTo>
                      <a:pt x="0" y="1"/>
                      <a:pt x="2066" y="480"/>
                      <a:pt x="3538" y="560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9"/>
              <p:cNvSpPr/>
              <p:nvPr/>
            </p:nvSpPr>
            <p:spPr>
              <a:xfrm>
                <a:off x="7094196" y="3646425"/>
                <a:ext cx="61885" cy="72534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285" fill="none" extrusionOk="0">
                    <a:moveTo>
                      <a:pt x="993" y="19858"/>
                    </a:moveTo>
                    <a:cubicBezTo>
                      <a:pt x="993" y="19858"/>
                      <a:pt x="993" y="21284"/>
                      <a:pt x="1518" y="5558"/>
                    </a:cubicBezTo>
                    <a:cubicBezTo>
                      <a:pt x="1518" y="5558"/>
                      <a:pt x="1815" y="2591"/>
                      <a:pt x="1" y="1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9"/>
              <p:cNvSpPr/>
              <p:nvPr/>
            </p:nvSpPr>
            <p:spPr>
              <a:xfrm>
                <a:off x="6957311" y="3826486"/>
                <a:ext cx="28046" cy="485366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4243" fill="none" extrusionOk="0">
                    <a:moveTo>
                      <a:pt x="0" y="14243"/>
                    </a:moveTo>
                    <a:lnTo>
                      <a:pt x="822" y="0"/>
                    </a:ln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9"/>
              <p:cNvSpPr/>
              <p:nvPr/>
            </p:nvSpPr>
            <p:spPr>
              <a:xfrm>
                <a:off x="6988048" y="3646425"/>
                <a:ext cx="34" cy="143534"/>
              </a:xfrm>
              <a:custGeom>
                <a:avLst/>
                <a:gdLst/>
                <a:ahLst/>
                <a:cxnLst/>
                <a:rect l="l" t="t" r="r" b="b"/>
                <a:pathLst>
                  <a:path w="1" h="4212" fill="none" extrusionOk="0">
                    <a:moveTo>
                      <a:pt x="0" y="4212"/>
                    </a:moveTo>
                    <a:lnTo>
                      <a:pt x="0" y="1"/>
                    </a:ln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9"/>
              <p:cNvSpPr/>
              <p:nvPr/>
            </p:nvSpPr>
            <p:spPr>
              <a:xfrm>
                <a:off x="7081758" y="3646425"/>
                <a:ext cx="51764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2911" fill="none" extrusionOk="0">
                    <a:moveTo>
                      <a:pt x="1518" y="2911"/>
                    </a:moveTo>
                    <a:cubicBezTo>
                      <a:pt x="925" y="2557"/>
                      <a:pt x="23" y="1461"/>
                      <a:pt x="0" y="1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9"/>
              <p:cNvSpPr/>
              <p:nvPr/>
            </p:nvSpPr>
            <p:spPr>
              <a:xfrm>
                <a:off x="6872153" y="3643324"/>
                <a:ext cx="46311" cy="8441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2477" fill="none" extrusionOk="0">
                    <a:moveTo>
                      <a:pt x="0" y="2477"/>
                    </a:moveTo>
                    <a:cubicBezTo>
                      <a:pt x="548" y="2408"/>
                      <a:pt x="1358" y="1016"/>
                      <a:pt x="1210" y="0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9"/>
              <p:cNvSpPr/>
              <p:nvPr/>
            </p:nvSpPr>
            <p:spPr>
              <a:xfrm>
                <a:off x="6988048" y="3646425"/>
                <a:ext cx="21026" cy="1275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44" fill="none" extrusionOk="0">
                    <a:moveTo>
                      <a:pt x="0" y="3744"/>
                    </a:moveTo>
                    <a:cubicBezTo>
                      <a:pt x="0" y="3744"/>
                      <a:pt x="399" y="3744"/>
                      <a:pt x="491" y="2934"/>
                    </a:cubicBezTo>
                    <a:cubicBezTo>
                      <a:pt x="593" y="2123"/>
                      <a:pt x="616" y="1"/>
                      <a:pt x="616" y="1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9"/>
              <p:cNvSpPr/>
              <p:nvPr/>
            </p:nvSpPr>
            <p:spPr>
              <a:xfrm>
                <a:off x="6895087" y="3654604"/>
                <a:ext cx="218198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526" fill="none" extrusionOk="0">
                    <a:moveTo>
                      <a:pt x="1" y="0"/>
                    </a:moveTo>
                    <a:cubicBezTo>
                      <a:pt x="1" y="0"/>
                      <a:pt x="2751" y="525"/>
                      <a:pt x="6403" y="194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9"/>
              <p:cNvSpPr/>
              <p:nvPr/>
            </p:nvSpPr>
            <p:spPr>
              <a:xfrm>
                <a:off x="6989581" y="3646425"/>
                <a:ext cx="15607" cy="1339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393" extrusionOk="0">
                    <a:moveTo>
                      <a:pt x="263" y="1"/>
                    </a:moveTo>
                    <a:cubicBezTo>
                      <a:pt x="81" y="1"/>
                      <a:pt x="1" y="218"/>
                      <a:pt x="126" y="332"/>
                    </a:cubicBezTo>
                    <a:cubicBezTo>
                      <a:pt x="164" y="373"/>
                      <a:pt x="214" y="392"/>
                      <a:pt x="263" y="392"/>
                    </a:cubicBezTo>
                    <a:cubicBezTo>
                      <a:pt x="361" y="392"/>
                      <a:pt x="457" y="316"/>
                      <a:pt x="457" y="195"/>
                    </a:cubicBezTo>
                    <a:cubicBezTo>
                      <a:pt x="457" y="92"/>
                      <a:pt x="366" y="1"/>
                      <a:pt x="263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9"/>
              <p:cNvSpPr/>
              <p:nvPr/>
            </p:nvSpPr>
            <p:spPr>
              <a:xfrm>
                <a:off x="6773740" y="4359273"/>
                <a:ext cx="49821" cy="3850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30" extrusionOk="0">
                    <a:moveTo>
                      <a:pt x="1245" y="0"/>
                    </a:moveTo>
                    <a:cubicBezTo>
                      <a:pt x="298" y="422"/>
                      <a:pt x="1" y="845"/>
                      <a:pt x="1" y="845"/>
                    </a:cubicBezTo>
                    <a:cubicBezTo>
                      <a:pt x="1" y="845"/>
                      <a:pt x="47" y="982"/>
                      <a:pt x="1370" y="1130"/>
                    </a:cubicBezTo>
                    <a:cubicBezTo>
                      <a:pt x="1462" y="753"/>
                      <a:pt x="1416" y="354"/>
                      <a:pt x="12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9"/>
              <p:cNvSpPr/>
              <p:nvPr/>
            </p:nvSpPr>
            <p:spPr>
              <a:xfrm>
                <a:off x="6816131" y="4343700"/>
                <a:ext cx="141217" cy="59056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733" extrusionOk="0">
                    <a:moveTo>
                      <a:pt x="1279" y="1"/>
                    </a:moveTo>
                    <a:cubicBezTo>
                      <a:pt x="845" y="115"/>
                      <a:pt x="412" y="275"/>
                      <a:pt x="1" y="457"/>
                    </a:cubicBezTo>
                    <a:cubicBezTo>
                      <a:pt x="161" y="811"/>
                      <a:pt x="206" y="1199"/>
                      <a:pt x="126" y="1587"/>
                    </a:cubicBezTo>
                    <a:cubicBezTo>
                      <a:pt x="469" y="1621"/>
                      <a:pt x="891" y="1655"/>
                      <a:pt x="1427" y="1701"/>
                    </a:cubicBezTo>
                    <a:cubicBezTo>
                      <a:pt x="1738" y="1723"/>
                      <a:pt x="2013" y="1732"/>
                      <a:pt x="2257" y="1732"/>
                    </a:cubicBezTo>
                    <a:cubicBezTo>
                      <a:pt x="4052" y="1732"/>
                      <a:pt x="4132" y="1210"/>
                      <a:pt x="4132" y="1210"/>
                    </a:cubicBezTo>
                    <a:cubicBezTo>
                      <a:pt x="4143" y="834"/>
                      <a:pt x="4098" y="469"/>
                      <a:pt x="4007" y="115"/>
                    </a:cubicBezTo>
                    <a:cubicBezTo>
                      <a:pt x="3634" y="316"/>
                      <a:pt x="3240" y="387"/>
                      <a:pt x="2871" y="387"/>
                    </a:cubicBezTo>
                    <a:cubicBezTo>
                      <a:pt x="2007" y="387"/>
                      <a:pt x="1279" y="1"/>
                      <a:pt x="1279" y="1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9"/>
              <p:cNvSpPr/>
              <p:nvPr/>
            </p:nvSpPr>
            <p:spPr>
              <a:xfrm>
                <a:off x="6772582" y="4384932"/>
                <a:ext cx="184768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663" extrusionOk="0">
                    <a:moveTo>
                      <a:pt x="5421" y="0"/>
                    </a:moveTo>
                    <a:cubicBezTo>
                      <a:pt x="4457" y="224"/>
                      <a:pt x="3471" y="336"/>
                      <a:pt x="2486" y="336"/>
                    </a:cubicBezTo>
                    <a:cubicBezTo>
                      <a:pt x="1665" y="336"/>
                      <a:pt x="844" y="259"/>
                      <a:pt x="35" y="103"/>
                    </a:cubicBezTo>
                    <a:cubicBezTo>
                      <a:pt x="12" y="183"/>
                      <a:pt x="1" y="274"/>
                      <a:pt x="12" y="377"/>
                    </a:cubicBezTo>
                    <a:cubicBezTo>
                      <a:pt x="12" y="377"/>
                      <a:pt x="297" y="662"/>
                      <a:pt x="2580" y="662"/>
                    </a:cubicBezTo>
                    <a:cubicBezTo>
                      <a:pt x="4611" y="662"/>
                      <a:pt x="5364" y="400"/>
                      <a:pt x="5364" y="400"/>
                    </a:cubicBezTo>
                    <a:cubicBezTo>
                      <a:pt x="5387" y="263"/>
                      <a:pt x="5410" y="126"/>
                      <a:pt x="54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9"/>
              <p:cNvSpPr/>
              <p:nvPr/>
            </p:nvSpPr>
            <p:spPr>
              <a:xfrm>
                <a:off x="6833102" y="4350515"/>
                <a:ext cx="16119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851" extrusionOk="0">
                    <a:moveTo>
                      <a:pt x="46" y="1"/>
                    </a:moveTo>
                    <a:cubicBezTo>
                      <a:pt x="19" y="1"/>
                      <a:pt x="1" y="44"/>
                      <a:pt x="39" y="63"/>
                    </a:cubicBezTo>
                    <a:cubicBezTo>
                      <a:pt x="279" y="234"/>
                      <a:pt x="416" y="520"/>
                      <a:pt x="370" y="816"/>
                    </a:cubicBezTo>
                    <a:cubicBezTo>
                      <a:pt x="370" y="839"/>
                      <a:pt x="382" y="851"/>
                      <a:pt x="404" y="851"/>
                    </a:cubicBezTo>
                    <a:cubicBezTo>
                      <a:pt x="416" y="851"/>
                      <a:pt x="439" y="839"/>
                      <a:pt x="439" y="828"/>
                    </a:cubicBezTo>
                    <a:cubicBezTo>
                      <a:pt x="473" y="508"/>
                      <a:pt x="336" y="189"/>
                      <a:pt x="62" y="6"/>
                    </a:cubicBezTo>
                    <a:cubicBezTo>
                      <a:pt x="57" y="2"/>
                      <a:pt x="51" y="1"/>
                      <a:pt x="46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9"/>
              <p:cNvSpPr/>
              <p:nvPr/>
            </p:nvSpPr>
            <p:spPr>
              <a:xfrm>
                <a:off x="6849015" y="4345472"/>
                <a:ext cx="1421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851" extrusionOk="0">
                    <a:moveTo>
                      <a:pt x="43" y="0"/>
                    </a:moveTo>
                    <a:cubicBezTo>
                      <a:pt x="11" y="0"/>
                      <a:pt x="0" y="44"/>
                      <a:pt x="29" y="63"/>
                    </a:cubicBezTo>
                    <a:cubicBezTo>
                      <a:pt x="29" y="63"/>
                      <a:pt x="360" y="268"/>
                      <a:pt x="360" y="816"/>
                    </a:cubicBezTo>
                    <a:cubicBezTo>
                      <a:pt x="360" y="827"/>
                      <a:pt x="371" y="850"/>
                      <a:pt x="382" y="850"/>
                    </a:cubicBezTo>
                    <a:cubicBezTo>
                      <a:pt x="405" y="850"/>
                      <a:pt x="417" y="839"/>
                      <a:pt x="417" y="816"/>
                    </a:cubicBezTo>
                    <a:cubicBezTo>
                      <a:pt x="417" y="223"/>
                      <a:pt x="74" y="17"/>
                      <a:pt x="63" y="6"/>
                    </a:cubicBezTo>
                    <a:cubicBezTo>
                      <a:pt x="56" y="2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9"/>
              <p:cNvSpPr/>
              <p:nvPr/>
            </p:nvSpPr>
            <p:spPr>
              <a:xfrm>
                <a:off x="6848436" y="4328536"/>
                <a:ext cx="15948" cy="2491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731" extrusionOk="0">
                    <a:moveTo>
                      <a:pt x="240" y="69"/>
                    </a:moveTo>
                    <a:cubicBezTo>
                      <a:pt x="263" y="69"/>
                      <a:pt x="285" y="80"/>
                      <a:pt x="297" y="92"/>
                    </a:cubicBezTo>
                    <a:cubicBezTo>
                      <a:pt x="365" y="195"/>
                      <a:pt x="285" y="457"/>
                      <a:pt x="228" y="617"/>
                    </a:cubicBezTo>
                    <a:cubicBezTo>
                      <a:pt x="171" y="468"/>
                      <a:pt x="91" y="206"/>
                      <a:pt x="160" y="103"/>
                    </a:cubicBezTo>
                    <a:cubicBezTo>
                      <a:pt x="171" y="80"/>
                      <a:pt x="205" y="69"/>
                      <a:pt x="228" y="69"/>
                    </a:cubicBezTo>
                    <a:close/>
                    <a:moveTo>
                      <a:pt x="228" y="1"/>
                    </a:moveTo>
                    <a:cubicBezTo>
                      <a:pt x="183" y="1"/>
                      <a:pt x="137" y="23"/>
                      <a:pt x="103" y="69"/>
                    </a:cubicBezTo>
                    <a:cubicBezTo>
                      <a:pt x="0" y="240"/>
                      <a:pt x="183" y="662"/>
                      <a:pt x="205" y="720"/>
                    </a:cubicBezTo>
                    <a:cubicBezTo>
                      <a:pt x="205" y="731"/>
                      <a:pt x="217" y="731"/>
                      <a:pt x="228" y="731"/>
                    </a:cubicBezTo>
                    <a:cubicBezTo>
                      <a:pt x="240" y="731"/>
                      <a:pt x="251" y="731"/>
                      <a:pt x="263" y="720"/>
                    </a:cubicBezTo>
                    <a:cubicBezTo>
                      <a:pt x="285" y="662"/>
                      <a:pt x="468" y="217"/>
                      <a:pt x="354" y="58"/>
                    </a:cubicBezTo>
                    <a:cubicBezTo>
                      <a:pt x="331" y="23"/>
                      <a:pt x="274" y="1"/>
                      <a:pt x="228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9"/>
              <p:cNvSpPr/>
              <p:nvPr/>
            </p:nvSpPr>
            <p:spPr>
              <a:xfrm>
                <a:off x="6855047" y="4339440"/>
                <a:ext cx="23343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423" extrusionOk="0">
                    <a:moveTo>
                      <a:pt x="548" y="57"/>
                    </a:moveTo>
                    <a:cubicBezTo>
                      <a:pt x="571" y="57"/>
                      <a:pt x="605" y="80"/>
                      <a:pt x="616" y="103"/>
                    </a:cubicBezTo>
                    <a:cubicBezTo>
                      <a:pt x="628" y="126"/>
                      <a:pt x="628" y="160"/>
                      <a:pt x="616" y="183"/>
                    </a:cubicBezTo>
                    <a:cubicBezTo>
                      <a:pt x="559" y="285"/>
                      <a:pt x="285" y="331"/>
                      <a:pt x="114" y="354"/>
                    </a:cubicBezTo>
                    <a:cubicBezTo>
                      <a:pt x="217" y="240"/>
                      <a:pt x="411" y="57"/>
                      <a:pt x="525" y="57"/>
                    </a:cubicBezTo>
                    <a:close/>
                    <a:moveTo>
                      <a:pt x="525" y="0"/>
                    </a:moveTo>
                    <a:cubicBezTo>
                      <a:pt x="331" y="0"/>
                      <a:pt x="46" y="331"/>
                      <a:pt x="11" y="365"/>
                    </a:cubicBezTo>
                    <a:cubicBezTo>
                      <a:pt x="0" y="377"/>
                      <a:pt x="0" y="388"/>
                      <a:pt x="11" y="400"/>
                    </a:cubicBezTo>
                    <a:cubicBezTo>
                      <a:pt x="11" y="411"/>
                      <a:pt x="23" y="422"/>
                      <a:pt x="34" y="422"/>
                    </a:cubicBezTo>
                    <a:cubicBezTo>
                      <a:pt x="91" y="422"/>
                      <a:pt x="559" y="388"/>
                      <a:pt x="662" y="217"/>
                    </a:cubicBezTo>
                    <a:cubicBezTo>
                      <a:pt x="685" y="171"/>
                      <a:pt x="685" y="114"/>
                      <a:pt x="662" y="80"/>
                    </a:cubicBezTo>
                    <a:cubicBezTo>
                      <a:pt x="639" y="34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9"/>
              <p:cNvSpPr/>
              <p:nvPr/>
            </p:nvSpPr>
            <p:spPr>
              <a:xfrm>
                <a:off x="7083700" y="2987964"/>
                <a:ext cx="258273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5946" extrusionOk="0">
                    <a:moveTo>
                      <a:pt x="1026" y="0"/>
                    </a:moveTo>
                    <a:cubicBezTo>
                      <a:pt x="667" y="0"/>
                      <a:pt x="318" y="79"/>
                      <a:pt x="12" y="243"/>
                    </a:cubicBezTo>
                    <a:cubicBezTo>
                      <a:pt x="0" y="254"/>
                      <a:pt x="0" y="265"/>
                      <a:pt x="12" y="277"/>
                    </a:cubicBezTo>
                    <a:cubicBezTo>
                      <a:pt x="12" y="285"/>
                      <a:pt x="23" y="293"/>
                      <a:pt x="34" y="293"/>
                    </a:cubicBezTo>
                    <a:cubicBezTo>
                      <a:pt x="38" y="293"/>
                      <a:pt x="43" y="292"/>
                      <a:pt x="46" y="288"/>
                    </a:cubicBezTo>
                    <a:cubicBezTo>
                      <a:pt x="342" y="130"/>
                      <a:pt x="680" y="54"/>
                      <a:pt x="1027" y="54"/>
                    </a:cubicBezTo>
                    <a:cubicBezTo>
                      <a:pt x="1658" y="54"/>
                      <a:pt x="2319" y="304"/>
                      <a:pt x="2819" y="768"/>
                    </a:cubicBezTo>
                    <a:cubicBezTo>
                      <a:pt x="3458" y="1361"/>
                      <a:pt x="3858" y="2297"/>
                      <a:pt x="3926" y="3392"/>
                    </a:cubicBezTo>
                    <a:cubicBezTo>
                      <a:pt x="3938" y="3518"/>
                      <a:pt x="3949" y="3632"/>
                      <a:pt x="3949" y="3757"/>
                    </a:cubicBezTo>
                    <a:cubicBezTo>
                      <a:pt x="3972" y="4385"/>
                      <a:pt x="4006" y="5036"/>
                      <a:pt x="4417" y="5504"/>
                    </a:cubicBezTo>
                    <a:cubicBezTo>
                      <a:pt x="4600" y="5698"/>
                      <a:pt x="4805" y="5869"/>
                      <a:pt x="5045" y="5994"/>
                    </a:cubicBezTo>
                    <a:cubicBezTo>
                      <a:pt x="5159" y="6074"/>
                      <a:pt x="5273" y="6143"/>
                      <a:pt x="5376" y="6223"/>
                    </a:cubicBezTo>
                    <a:cubicBezTo>
                      <a:pt x="5912" y="6622"/>
                      <a:pt x="6289" y="7215"/>
                      <a:pt x="6414" y="7889"/>
                    </a:cubicBezTo>
                    <a:cubicBezTo>
                      <a:pt x="6528" y="8551"/>
                      <a:pt x="6391" y="9235"/>
                      <a:pt x="6243" y="9886"/>
                    </a:cubicBezTo>
                    <a:cubicBezTo>
                      <a:pt x="6106" y="10582"/>
                      <a:pt x="5958" y="11301"/>
                      <a:pt x="6106" y="11986"/>
                    </a:cubicBezTo>
                    <a:cubicBezTo>
                      <a:pt x="6209" y="12488"/>
                      <a:pt x="6460" y="12933"/>
                      <a:pt x="6711" y="13378"/>
                    </a:cubicBezTo>
                    <a:cubicBezTo>
                      <a:pt x="6802" y="13549"/>
                      <a:pt x="6905" y="13732"/>
                      <a:pt x="6996" y="13914"/>
                    </a:cubicBezTo>
                    <a:cubicBezTo>
                      <a:pt x="7259" y="14462"/>
                      <a:pt x="7521" y="15250"/>
                      <a:pt x="7190" y="15911"/>
                    </a:cubicBezTo>
                    <a:cubicBezTo>
                      <a:pt x="7179" y="15923"/>
                      <a:pt x="7190" y="15934"/>
                      <a:pt x="7202" y="15946"/>
                    </a:cubicBezTo>
                    <a:lnTo>
                      <a:pt x="7213" y="15946"/>
                    </a:lnTo>
                    <a:cubicBezTo>
                      <a:pt x="7224" y="15946"/>
                      <a:pt x="7236" y="15946"/>
                      <a:pt x="7247" y="15934"/>
                    </a:cubicBezTo>
                    <a:cubicBezTo>
                      <a:pt x="7578" y="15250"/>
                      <a:pt x="7327" y="14439"/>
                      <a:pt x="7042" y="13891"/>
                    </a:cubicBezTo>
                    <a:cubicBezTo>
                      <a:pt x="6962" y="13709"/>
                      <a:pt x="6859" y="13526"/>
                      <a:pt x="6756" y="13344"/>
                    </a:cubicBezTo>
                    <a:cubicBezTo>
                      <a:pt x="6517" y="12910"/>
                      <a:pt x="6266" y="12465"/>
                      <a:pt x="6163" y="11974"/>
                    </a:cubicBezTo>
                    <a:cubicBezTo>
                      <a:pt x="6015" y="11290"/>
                      <a:pt x="6163" y="10582"/>
                      <a:pt x="6311" y="9897"/>
                    </a:cubicBezTo>
                    <a:cubicBezTo>
                      <a:pt x="6448" y="9235"/>
                      <a:pt x="6597" y="8551"/>
                      <a:pt x="6471" y="7877"/>
                    </a:cubicBezTo>
                    <a:cubicBezTo>
                      <a:pt x="6346" y="7193"/>
                      <a:pt x="5969" y="6588"/>
                      <a:pt x="5421" y="6177"/>
                    </a:cubicBezTo>
                    <a:cubicBezTo>
                      <a:pt x="5307" y="6097"/>
                      <a:pt x="5193" y="6029"/>
                      <a:pt x="5079" y="5949"/>
                    </a:cubicBezTo>
                    <a:cubicBezTo>
                      <a:pt x="4851" y="5823"/>
                      <a:pt x="4645" y="5663"/>
                      <a:pt x="4463" y="5469"/>
                    </a:cubicBezTo>
                    <a:cubicBezTo>
                      <a:pt x="4063" y="5013"/>
                      <a:pt x="4040" y="4374"/>
                      <a:pt x="4018" y="3757"/>
                    </a:cubicBezTo>
                    <a:cubicBezTo>
                      <a:pt x="4006" y="3632"/>
                      <a:pt x="4006" y="3506"/>
                      <a:pt x="3995" y="3392"/>
                    </a:cubicBezTo>
                    <a:cubicBezTo>
                      <a:pt x="3915" y="2285"/>
                      <a:pt x="3515" y="1338"/>
                      <a:pt x="2853" y="722"/>
                    </a:cubicBezTo>
                    <a:cubicBezTo>
                      <a:pt x="2341" y="253"/>
                      <a:pt x="1668" y="0"/>
                      <a:pt x="1026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9"/>
              <p:cNvSpPr/>
              <p:nvPr/>
            </p:nvSpPr>
            <p:spPr>
              <a:xfrm>
                <a:off x="6701805" y="3004389"/>
                <a:ext cx="636670" cy="595027"/>
              </a:xfrm>
              <a:custGeom>
                <a:avLst/>
                <a:gdLst/>
                <a:ahLst/>
                <a:cxnLst/>
                <a:rect l="l" t="t" r="r" b="b"/>
                <a:pathLst>
                  <a:path w="18683" h="17461" extrusionOk="0">
                    <a:moveTo>
                      <a:pt x="4463" y="0"/>
                    </a:moveTo>
                    <a:cubicBezTo>
                      <a:pt x="4075" y="1256"/>
                      <a:pt x="3504" y="2442"/>
                      <a:pt x="2774" y="3527"/>
                    </a:cubicBezTo>
                    <a:cubicBezTo>
                      <a:pt x="1165" y="5809"/>
                      <a:pt x="1587" y="7852"/>
                      <a:pt x="1804" y="9050"/>
                    </a:cubicBezTo>
                    <a:cubicBezTo>
                      <a:pt x="2135" y="10865"/>
                      <a:pt x="1884" y="11298"/>
                      <a:pt x="1062" y="12280"/>
                    </a:cubicBezTo>
                    <a:cubicBezTo>
                      <a:pt x="160" y="13364"/>
                      <a:pt x="1" y="15863"/>
                      <a:pt x="217" y="16069"/>
                    </a:cubicBezTo>
                    <a:cubicBezTo>
                      <a:pt x="618" y="16469"/>
                      <a:pt x="1163" y="16681"/>
                      <a:pt x="1721" y="16681"/>
                    </a:cubicBezTo>
                    <a:cubicBezTo>
                      <a:pt x="1862" y="16681"/>
                      <a:pt x="2005" y="16667"/>
                      <a:pt x="2146" y="16639"/>
                    </a:cubicBezTo>
                    <a:lnTo>
                      <a:pt x="2180" y="16571"/>
                    </a:lnTo>
                    <a:cubicBezTo>
                      <a:pt x="1907" y="15544"/>
                      <a:pt x="1952" y="14448"/>
                      <a:pt x="2317" y="13455"/>
                    </a:cubicBezTo>
                    <a:cubicBezTo>
                      <a:pt x="2660" y="12439"/>
                      <a:pt x="3550" y="11652"/>
                      <a:pt x="3892" y="10762"/>
                    </a:cubicBezTo>
                    <a:cubicBezTo>
                      <a:pt x="4451" y="9415"/>
                      <a:pt x="3219" y="7954"/>
                      <a:pt x="3892" y="6722"/>
                    </a:cubicBezTo>
                    <a:cubicBezTo>
                      <a:pt x="4223" y="6049"/>
                      <a:pt x="5125" y="5820"/>
                      <a:pt x="5798" y="5604"/>
                    </a:cubicBezTo>
                    <a:cubicBezTo>
                      <a:pt x="7534" y="4824"/>
                      <a:pt x="9193" y="3713"/>
                      <a:pt x="11137" y="3713"/>
                    </a:cubicBezTo>
                    <a:cubicBezTo>
                      <a:pt x="11442" y="3713"/>
                      <a:pt x="11754" y="3740"/>
                      <a:pt x="12075" y="3800"/>
                    </a:cubicBezTo>
                    <a:cubicBezTo>
                      <a:pt x="13752" y="4143"/>
                      <a:pt x="15327" y="5706"/>
                      <a:pt x="14768" y="7726"/>
                    </a:cubicBezTo>
                    <a:cubicBezTo>
                      <a:pt x="13981" y="10419"/>
                      <a:pt x="14768" y="12896"/>
                      <a:pt x="15886" y="15361"/>
                    </a:cubicBezTo>
                    <a:cubicBezTo>
                      <a:pt x="16183" y="15966"/>
                      <a:pt x="16138" y="16719"/>
                      <a:pt x="15864" y="17461"/>
                    </a:cubicBezTo>
                    <a:cubicBezTo>
                      <a:pt x="16640" y="17312"/>
                      <a:pt x="17381" y="16981"/>
                      <a:pt x="17998" y="16479"/>
                    </a:cubicBezTo>
                    <a:cubicBezTo>
                      <a:pt x="18682" y="14288"/>
                      <a:pt x="18180" y="13284"/>
                      <a:pt x="17724" y="12314"/>
                    </a:cubicBezTo>
                    <a:cubicBezTo>
                      <a:pt x="17267" y="11332"/>
                      <a:pt x="16845" y="10545"/>
                      <a:pt x="17313" y="8890"/>
                    </a:cubicBezTo>
                    <a:cubicBezTo>
                      <a:pt x="17884" y="6870"/>
                      <a:pt x="16058" y="5033"/>
                      <a:pt x="15316" y="4109"/>
                    </a:cubicBezTo>
                    <a:cubicBezTo>
                      <a:pt x="14585" y="3196"/>
                      <a:pt x="14003" y="616"/>
                      <a:pt x="14003" y="616"/>
                    </a:cubicBezTo>
                    <a:lnTo>
                      <a:pt x="4463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9"/>
              <p:cNvSpPr/>
              <p:nvPr/>
            </p:nvSpPr>
            <p:spPr>
              <a:xfrm>
                <a:off x="6765971" y="3130881"/>
                <a:ext cx="487342" cy="479402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4068" extrusionOk="0">
                    <a:moveTo>
                      <a:pt x="9247" y="1"/>
                    </a:moveTo>
                    <a:cubicBezTo>
                      <a:pt x="7310" y="1"/>
                      <a:pt x="5650" y="1112"/>
                      <a:pt x="3904" y="1892"/>
                    </a:cubicBezTo>
                    <a:cubicBezTo>
                      <a:pt x="3230" y="2120"/>
                      <a:pt x="2329" y="2337"/>
                      <a:pt x="1998" y="3010"/>
                    </a:cubicBezTo>
                    <a:cubicBezTo>
                      <a:pt x="1324" y="4242"/>
                      <a:pt x="2557" y="5703"/>
                      <a:pt x="1998" y="7050"/>
                    </a:cubicBezTo>
                    <a:cubicBezTo>
                      <a:pt x="1667" y="7951"/>
                      <a:pt x="765" y="8727"/>
                      <a:pt x="423" y="9743"/>
                    </a:cubicBezTo>
                    <a:cubicBezTo>
                      <a:pt x="58" y="10736"/>
                      <a:pt x="1" y="11832"/>
                      <a:pt x="275" y="12859"/>
                    </a:cubicBezTo>
                    <a:lnTo>
                      <a:pt x="1918" y="9538"/>
                    </a:lnTo>
                    <a:lnTo>
                      <a:pt x="1918" y="9538"/>
                    </a:lnTo>
                    <a:cubicBezTo>
                      <a:pt x="1918" y="9538"/>
                      <a:pt x="1176" y="12083"/>
                      <a:pt x="1507" y="12767"/>
                    </a:cubicBezTo>
                    <a:cubicBezTo>
                      <a:pt x="1827" y="13463"/>
                      <a:pt x="2546" y="12790"/>
                      <a:pt x="6688" y="13635"/>
                    </a:cubicBezTo>
                    <a:cubicBezTo>
                      <a:pt x="8323" y="13967"/>
                      <a:pt x="9493" y="14068"/>
                      <a:pt x="10311" y="14068"/>
                    </a:cubicBezTo>
                    <a:cubicBezTo>
                      <a:pt x="11571" y="14068"/>
                      <a:pt x="11995" y="13829"/>
                      <a:pt x="11995" y="13829"/>
                    </a:cubicBezTo>
                    <a:lnTo>
                      <a:pt x="12508" y="11820"/>
                    </a:lnTo>
                    <a:lnTo>
                      <a:pt x="12828" y="13829"/>
                    </a:lnTo>
                    <a:cubicBezTo>
                      <a:pt x="12889" y="13831"/>
                      <a:pt x="12951" y="13831"/>
                      <a:pt x="13012" y="13831"/>
                    </a:cubicBezTo>
                    <a:cubicBezTo>
                      <a:pt x="13330" y="13831"/>
                      <a:pt x="13654" y="13806"/>
                      <a:pt x="13969" y="13749"/>
                    </a:cubicBezTo>
                    <a:cubicBezTo>
                      <a:pt x="14243" y="13007"/>
                      <a:pt x="14300" y="12254"/>
                      <a:pt x="13992" y="11649"/>
                    </a:cubicBezTo>
                    <a:cubicBezTo>
                      <a:pt x="12874" y="9184"/>
                      <a:pt x="12086" y="6719"/>
                      <a:pt x="12874" y="4026"/>
                    </a:cubicBezTo>
                    <a:cubicBezTo>
                      <a:pt x="13433" y="2006"/>
                      <a:pt x="11858" y="431"/>
                      <a:pt x="10180" y="88"/>
                    </a:cubicBezTo>
                    <a:cubicBezTo>
                      <a:pt x="9861" y="28"/>
                      <a:pt x="9551" y="1"/>
                      <a:pt x="9247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9"/>
              <p:cNvSpPr/>
              <p:nvPr/>
            </p:nvSpPr>
            <p:spPr>
              <a:xfrm>
                <a:off x="6575415" y="3272265"/>
                <a:ext cx="568208" cy="401058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1769" extrusionOk="0">
                    <a:moveTo>
                      <a:pt x="1579" y="0"/>
                    </a:moveTo>
                    <a:cubicBezTo>
                      <a:pt x="1559" y="0"/>
                      <a:pt x="1539" y="5"/>
                      <a:pt x="1519" y="14"/>
                    </a:cubicBezTo>
                    <a:cubicBezTo>
                      <a:pt x="1256" y="139"/>
                      <a:pt x="1633" y="1817"/>
                      <a:pt x="1633" y="1817"/>
                    </a:cubicBezTo>
                    <a:cubicBezTo>
                      <a:pt x="1633" y="1817"/>
                      <a:pt x="1177" y="281"/>
                      <a:pt x="889" y="281"/>
                    </a:cubicBezTo>
                    <a:cubicBezTo>
                      <a:pt x="878" y="281"/>
                      <a:pt x="867" y="283"/>
                      <a:pt x="857" y="287"/>
                    </a:cubicBezTo>
                    <a:cubicBezTo>
                      <a:pt x="571" y="402"/>
                      <a:pt x="1119" y="1976"/>
                      <a:pt x="1119" y="1976"/>
                    </a:cubicBezTo>
                    <a:cubicBezTo>
                      <a:pt x="1119" y="1976"/>
                      <a:pt x="630" y="846"/>
                      <a:pt x="336" y="846"/>
                    </a:cubicBezTo>
                    <a:cubicBezTo>
                      <a:pt x="318" y="846"/>
                      <a:pt x="302" y="850"/>
                      <a:pt x="286" y="858"/>
                    </a:cubicBezTo>
                    <a:cubicBezTo>
                      <a:pt x="1" y="995"/>
                      <a:pt x="994" y="3141"/>
                      <a:pt x="1336" y="3780"/>
                    </a:cubicBezTo>
                    <a:cubicBezTo>
                      <a:pt x="1336" y="3780"/>
                      <a:pt x="1735" y="10867"/>
                      <a:pt x="4098" y="11688"/>
                    </a:cubicBezTo>
                    <a:cubicBezTo>
                      <a:pt x="4255" y="11743"/>
                      <a:pt x="4413" y="11769"/>
                      <a:pt x="4570" y="11769"/>
                    </a:cubicBezTo>
                    <a:cubicBezTo>
                      <a:pt x="6626" y="11769"/>
                      <a:pt x="8537" y="7374"/>
                      <a:pt x="8537" y="7374"/>
                    </a:cubicBezTo>
                    <a:lnTo>
                      <a:pt x="9222" y="10364"/>
                    </a:lnTo>
                    <a:cubicBezTo>
                      <a:pt x="9896" y="10357"/>
                      <a:pt x="10590" y="10347"/>
                      <a:pt x="11293" y="10347"/>
                    </a:cubicBezTo>
                    <a:cubicBezTo>
                      <a:pt x="12814" y="10347"/>
                      <a:pt x="14377" y="10396"/>
                      <a:pt x="15875" y="10638"/>
                    </a:cubicBezTo>
                    <a:lnTo>
                      <a:pt x="16400" y="6929"/>
                    </a:lnTo>
                    <a:lnTo>
                      <a:pt x="16640" y="6918"/>
                    </a:lnTo>
                    <a:cubicBezTo>
                      <a:pt x="16674" y="5526"/>
                      <a:pt x="16229" y="4099"/>
                      <a:pt x="16377" y="2730"/>
                    </a:cubicBezTo>
                    <a:cubicBezTo>
                      <a:pt x="14779" y="2718"/>
                      <a:pt x="14243" y="2547"/>
                      <a:pt x="14243" y="2547"/>
                    </a:cubicBezTo>
                    <a:lnTo>
                      <a:pt x="14277" y="139"/>
                    </a:lnTo>
                    <a:lnTo>
                      <a:pt x="10888" y="310"/>
                    </a:lnTo>
                    <a:lnTo>
                      <a:pt x="10785" y="2547"/>
                    </a:lnTo>
                    <a:cubicBezTo>
                      <a:pt x="10785" y="2547"/>
                      <a:pt x="9313" y="2832"/>
                      <a:pt x="9313" y="2878"/>
                    </a:cubicBezTo>
                    <a:cubicBezTo>
                      <a:pt x="9313" y="2878"/>
                      <a:pt x="7921" y="3186"/>
                      <a:pt x="6916" y="4715"/>
                    </a:cubicBezTo>
                    <a:cubicBezTo>
                      <a:pt x="5695" y="6587"/>
                      <a:pt x="4805" y="8139"/>
                      <a:pt x="4805" y="8139"/>
                    </a:cubicBezTo>
                    <a:lnTo>
                      <a:pt x="3162" y="3494"/>
                    </a:lnTo>
                    <a:cubicBezTo>
                      <a:pt x="3162" y="3494"/>
                      <a:pt x="3755" y="1976"/>
                      <a:pt x="3470" y="1634"/>
                    </a:cubicBezTo>
                    <a:cubicBezTo>
                      <a:pt x="3426" y="1583"/>
                      <a:pt x="3381" y="1561"/>
                      <a:pt x="3337" y="1561"/>
                    </a:cubicBezTo>
                    <a:cubicBezTo>
                      <a:pt x="3097" y="1561"/>
                      <a:pt x="2877" y="2205"/>
                      <a:pt x="2877" y="2205"/>
                    </a:cubicBezTo>
                    <a:cubicBezTo>
                      <a:pt x="2877" y="2205"/>
                      <a:pt x="2921" y="138"/>
                      <a:pt x="2580" y="138"/>
                    </a:cubicBezTo>
                    <a:cubicBezTo>
                      <a:pt x="2576" y="138"/>
                      <a:pt x="2572" y="139"/>
                      <a:pt x="2568" y="139"/>
                    </a:cubicBezTo>
                    <a:cubicBezTo>
                      <a:pt x="2203" y="185"/>
                      <a:pt x="2203" y="1817"/>
                      <a:pt x="2203" y="1817"/>
                    </a:cubicBezTo>
                    <a:cubicBezTo>
                      <a:pt x="2203" y="1817"/>
                      <a:pt x="1985" y="0"/>
                      <a:pt x="1579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9"/>
              <p:cNvSpPr/>
              <p:nvPr/>
            </p:nvSpPr>
            <p:spPr>
              <a:xfrm>
                <a:off x="6944464" y="3288281"/>
                <a:ext cx="116341" cy="5653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1659" extrusionOk="0">
                    <a:moveTo>
                      <a:pt x="24" y="0"/>
                    </a:moveTo>
                    <a:lnTo>
                      <a:pt x="1" y="1335"/>
                    </a:lnTo>
                    <a:cubicBezTo>
                      <a:pt x="884" y="1605"/>
                      <a:pt x="1802" y="1658"/>
                      <a:pt x="2575" y="1658"/>
                    </a:cubicBezTo>
                    <a:cubicBezTo>
                      <a:pt x="2881" y="1658"/>
                      <a:pt x="3164" y="1650"/>
                      <a:pt x="3413" y="1643"/>
                    </a:cubicBezTo>
                    <a:lnTo>
                      <a:pt x="3413" y="17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9"/>
              <p:cNvSpPr/>
              <p:nvPr/>
            </p:nvSpPr>
            <p:spPr>
              <a:xfrm>
                <a:off x="6859715" y="2993655"/>
                <a:ext cx="307243" cy="332153"/>
              </a:xfrm>
              <a:custGeom>
                <a:avLst/>
                <a:gdLst/>
                <a:ahLst/>
                <a:cxnLst/>
                <a:rect l="l" t="t" r="r" b="b"/>
                <a:pathLst>
                  <a:path w="9016" h="9747" extrusionOk="0">
                    <a:moveTo>
                      <a:pt x="3567" y="1"/>
                    </a:moveTo>
                    <a:cubicBezTo>
                      <a:pt x="1885" y="1"/>
                      <a:pt x="498" y="550"/>
                      <a:pt x="46" y="2095"/>
                    </a:cubicBezTo>
                    <a:cubicBezTo>
                      <a:pt x="46" y="2095"/>
                      <a:pt x="0" y="3956"/>
                      <a:pt x="46" y="6158"/>
                    </a:cubicBezTo>
                    <a:cubicBezTo>
                      <a:pt x="80" y="7939"/>
                      <a:pt x="1541" y="9650"/>
                      <a:pt x="3720" y="9742"/>
                    </a:cubicBezTo>
                    <a:cubicBezTo>
                      <a:pt x="3805" y="9745"/>
                      <a:pt x="3889" y="9747"/>
                      <a:pt x="3973" y="9747"/>
                    </a:cubicBezTo>
                    <a:cubicBezTo>
                      <a:pt x="5935" y="9747"/>
                      <a:pt x="7898" y="8836"/>
                      <a:pt x="8445" y="6078"/>
                    </a:cubicBezTo>
                    <a:cubicBezTo>
                      <a:pt x="9016" y="3191"/>
                      <a:pt x="8514" y="863"/>
                      <a:pt x="5900" y="281"/>
                    </a:cubicBezTo>
                    <a:cubicBezTo>
                      <a:pt x="5102" y="107"/>
                      <a:pt x="4306" y="1"/>
                      <a:pt x="356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9"/>
              <p:cNvSpPr/>
              <p:nvPr/>
            </p:nvSpPr>
            <p:spPr>
              <a:xfrm>
                <a:off x="6963547" y="3041328"/>
                <a:ext cx="784" cy="818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9"/>
              <p:cNvSpPr/>
              <p:nvPr/>
            </p:nvSpPr>
            <p:spPr>
              <a:xfrm>
                <a:off x="7116755" y="3180326"/>
                <a:ext cx="73062" cy="82774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429" extrusionOk="0">
                    <a:moveTo>
                      <a:pt x="1055" y="0"/>
                    </a:moveTo>
                    <a:cubicBezTo>
                      <a:pt x="726" y="0"/>
                      <a:pt x="446" y="110"/>
                      <a:pt x="446" y="110"/>
                    </a:cubicBezTo>
                    <a:lnTo>
                      <a:pt x="0" y="1799"/>
                    </a:lnTo>
                    <a:cubicBezTo>
                      <a:pt x="225" y="2210"/>
                      <a:pt x="646" y="2428"/>
                      <a:pt x="1050" y="2428"/>
                    </a:cubicBezTo>
                    <a:cubicBezTo>
                      <a:pt x="1612" y="2428"/>
                      <a:pt x="2144" y="2007"/>
                      <a:pt x="2077" y="1091"/>
                    </a:cubicBezTo>
                    <a:cubicBezTo>
                      <a:pt x="2012" y="193"/>
                      <a:pt x="1491" y="0"/>
                      <a:pt x="1055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9"/>
              <p:cNvSpPr/>
              <p:nvPr/>
            </p:nvSpPr>
            <p:spPr>
              <a:xfrm>
                <a:off x="7039742" y="3109822"/>
                <a:ext cx="67337" cy="46107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353" extrusionOk="0">
                    <a:moveTo>
                      <a:pt x="431" y="0"/>
                    </a:moveTo>
                    <a:cubicBezTo>
                      <a:pt x="262" y="0"/>
                      <a:pt x="172" y="91"/>
                      <a:pt x="115" y="216"/>
                    </a:cubicBezTo>
                    <a:cubicBezTo>
                      <a:pt x="1" y="467"/>
                      <a:pt x="183" y="786"/>
                      <a:pt x="606" y="1049"/>
                    </a:cubicBezTo>
                    <a:cubicBezTo>
                      <a:pt x="925" y="1240"/>
                      <a:pt x="1173" y="1352"/>
                      <a:pt x="1362" y="1352"/>
                    </a:cubicBezTo>
                    <a:cubicBezTo>
                      <a:pt x="1478" y="1352"/>
                      <a:pt x="1571" y="1311"/>
                      <a:pt x="1644" y="1220"/>
                    </a:cubicBezTo>
                    <a:cubicBezTo>
                      <a:pt x="1644" y="1220"/>
                      <a:pt x="1975" y="821"/>
                      <a:pt x="1233" y="341"/>
                    </a:cubicBezTo>
                    <a:cubicBezTo>
                      <a:pt x="854" y="94"/>
                      <a:pt x="602" y="0"/>
                      <a:pt x="431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9"/>
              <p:cNvSpPr/>
              <p:nvPr/>
            </p:nvSpPr>
            <p:spPr>
              <a:xfrm>
                <a:off x="6879548" y="3104813"/>
                <a:ext cx="68087" cy="41029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204" extrusionOk="0">
                    <a:moveTo>
                      <a:pt x="1557" y="1"/>
                    </a:moveTo>
                    <a:cubicBezTo>
                      <a:pt x="1388" y="1"/>
                      <a:pt x="1149" y="62"/>
                      <a:pt x="810" y="214"/>
                    </a:cubicBezTo>
                    <a:cubicBezTo>
                      <a:pt x="0" y="580"/>
                      <a:pt x="274" y="1025"/>
                      <a:pt x="274" y="1025"/>
                    </a:cubicBezTo>
                    <a:cubicBezTo>
                      <a:pt x="344" y="1148"/>
                      <a:pt x="457" y="1204"/>
                      <a:pt x="614" y="1204"/>
                    </a:cubicBezTo>
                    <a:cubicBezTo>
                      <a:pt x="790" y="1204"/>
                      <a:pt x="1023" y="1134"/>
                      <a:pt x="1312" y="1013"/>
                    </a:cubicBezTo>
                    <a:cubicBezTo>
                      <a:pt x="1780" y="819"/>
                      <a:pt x="1997" y="511"/>
                      <a:pt x="1929" y="271"/>
                    </a:cubicBezTo>
                    <a:cubicBezTo>
                      <a:pt x="1889" y="119"/>
                      <a:pt x="1791" y="1"/>
                      <a:pt x="1557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9"/>
              <p:cNvSpPr/>
              <p:nvPr/>
            </p:nvSpPr>
            <p:spPr>
              <a:xfrm>
                <a:off x="7047920" y="3171194"/>
                <a:ext cx="26001" cy="221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51" extrusionOk="0">
                    <a:moveTo>
                      <a:pt x="346" y="1"/>
                    </a:moveTo>
                    <a:cubicBezTo>
                      <a:pt x="341" y="1"/>
                      <a:pt x="336" y="1"/>
                      <a:pt x="331" y="1"/>
                    </a:cubicBezTo>
                    <a:cubicBezTo>
                      <a:pt x="137" y="24"/>
                      <a:pt x="1" y="195"/>
                      <a:pt x="23" y="389"/>
                    </a:cubicBezTo>
                    <a:cubicBezTo>
                      <a:pt x="58" y="556"/>
                      <a:pt x="198" y="650"/>
                      <a:pt x="341" y="650"/>
                    </a:cubicBezTo>
                    <a:cubicBezTo>
                      <a:pt x="433" y="650"/>
                      <a:pt x="527" y="611"/>
                      <a:pt x="594" y="526"/>
                    </a:cubicBezTo>
                    <a:cubicBezTo>
                      <a:pt x="762" y="313"/>
                      <a:pt x="611" y="1"/>
                      <a:pt x="3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9"/>
              <p:cNvSpPr/>
              <p:nvPr/>
            </p:nvSpPr>
            <p:spPr>
              <a:xfrm>
                <a:off x="6915703" y="3170444"/>
                <a:ext cx="26069" cy="22184"/>
              </a:xfrm>
              <a:custGeom>
                <a:avLst/>
                <a:gdLst/>
                <a:ahLst/>
                <a:cxnLst/>
                <a:rect l="l" t="t" r="r" b="b"/>
                <a:pathLst>
                  <a:path w="765" h="651" extrusionOk="0">
                    <a:moveTo>
                      <a:pt x="331" y="0"/>
                    </a:moveTo>
                    <a:cubicBezTo>
                      <a:pt x="137" y="34"/>
                      <a:pt x="0" y="206"/>
                      <a:pt x="23" y="400"/>
                    </a:cubicBezTo>
                    <a:cubicBezTo>
                      <a:pt x="65" y="558"/>
                      <a:pt x="206" y="650"/>
                      <a:pt x="347" y="650"/>
                    </a:cubicBezTo>
                    <a:cubicBezTo>
                      <a:pt x="439" y="650"/>
                      <a:pt x="531" y="611"/>
                      <a:pt x="594" y="525"/>
                    </a:cubicBezTo>
                    <a:cubicBezTo>
                      <a:pt x="765" y="308"/>
                      <a:pt x="605" y="0"/>
                      <a:pt x="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9"/>
              <p:cNvSpPr/>
              <p:nvPr/>
            </p:nvSpPr>
            <p:spPr>
              <a:xfrm>
                <a:off x="7121048" y="3197330"/>
                <a:ext cx="57966" cy="47027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380" extrusionOk="0">
                    <a:moveTo>
                      <a:pt x="1033" y="0"/>
                    </a:moveTo>
                    <a:cubicBezTo>
                      <a:pt x="866" y="0"/>
                      <a:pt x="698" y="57"/>
                      <a:pt x="559" y="158"/>
                    </a:cubicBezTo>
                    <a:cubicBezTo>
                      <a:pt x="0" y="558"/>
                      <a:pt x="377" y="1345"/>
                      <a:pt x="377" y="1357"/>
                    </a:cubicBezTo>
                    <a:cubicBezTo>
                      <a:pt x="388" y="1368"/>
                      <a:pt x="399" y="1380"/>
                      <a:pt x="411" y="1380"/>
                    </a:cubicBezTo>
                    <a:lnTo>
                      <a:pt x="422" y="1380"/>
                    </a:lnTo>
                    <a:cubicBezTo>
                      <a:pt x="445" y="1368"/>
                      <a:pt x="445" y="1345"/>
                      <a:pt x="434" y="1334"/>
                    </a:cubicBezTo>
                    <a:cubicBezTo>
                      <a:pt x="434" y="1322"/>
                      <a:pt x="80" y="581"/>
                      <a:pt x="605" y="215"/>
                    </a:cubicBezTo>
                    <a:cubicBezTo>
                      <a:pt x="729" y="111"/>
                      <a:pt x="885" y="61"/>
                      <a:pt x="1046" y="61"/>
                    </a:cubicBezTo>
                    <a:cubicBezTo>
                      <a:pt x="1077" y="61"/>
                      <a:pt x="1109" y="63"/>
                      <a:pt x="1141" y="67"/>
                    </a:cubicBezTo>
                    <a:cubicBezTo>
                      <a:pt x="1347" y="124"/>
                      <a:pt x="1518" y="250"/>
                      <a:pt x="1632" y="421"/>
                    </a:cubicBezTo>
                    <a:cubicBezTo>
                      <a:pt x="1638" y="427"/>
                      <a:pt x="1646" y="429"/>
                      <a:pt x="1655" y="429"/>
                    </a:cubicBezTo>
                    <a:cubicBezTo>
                      <a:pt x="1663" y="429"/>
                      <a:pt x="1672" y="427"/>
                      <a:pt x="1678" y="421"/>
                    </a:cubicBezTo>
                    <a:cubicBezTo>
                      <a:pt x="1700" y="421"/>
                      <a:pt x="1700" y="398"/>
                      <a:pt x="1689" y="387"/>
                    </a:cubicBezTo>
                    <a:cubicBezTo>
                      <a:pt x="1563" y="193"/>
                      <a:pt x="1369" y="67"/>
                      <a:pt x="1153" y="10"/>
                    </a:cubicBezTo>
                    <a:cubicBezTo>
                      <a:pt x="1113" y="3"/>
                      <a:pt x="1073" y="0"/>
                      <a:pt x="1033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9"/>
              <p:cNvSpPr/>
              <p:nvPr/>
            </p:nvSpPr>
            <p:spPr>
              <a:xfrm>
                <a:off x="7129976" y="3215118"/>
                <a:ext cx="32714" cy="814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39" extrusionOk="0">
                    <a:moveTo>
                      <a:pt x="443" y="1"/>
                    </a:moveTo>
                    <a:cubicBezTo>
                      <a:pt x="300" y="1"/>
                      <a:pt x="146" y="46"/>
                      <a:pt x="12" y="184"/>
                    </a:cubicBezTo>
                    <a:cubicBezTo>
                      <a:pt x="0" y="196"/>
                      <a:pt x="0" y="218"/>
                      <a:pt x="12" y="230"/>
                    </a:cubicBezTo>
                    <a:cubicBezTo>
                      <a:pt x="18" y="236"/>
                      <a:pt x="26" y="238"/>
                      <a:pt x="35" y="238"/>
                    </a:cubicBezTo>
                    <a:cubicBezTo>
                      <a:pt x="43" y="238"/>
                      <a:pt x="52" y="236"/>
                      <a:pt x="58" y="230"/>
                    </a:cubicBezTo>
                    <a:cubicBezTo>
                      <a:pt x="181" y="103"/>
                      <a:pt x="320" y="61"/>
                      <a:pt x="450" y="61"/>
                    </a:cubicBezTo>
                    <a:cubicBezTo>
                      <a:pt x="693" y="61"/>
                      <a:pt x="902" y="207"/>
                      <a:pt x="902" y="207"/>
                    </a:cubicBezTo>
                    <a:cubicBezTo>
                      <a:pt x="902" y="218"/>
                      <a:pt x="913" y="218"/>
                      <a:pt x="913" y="218"/>
                    </a:cubicBezTo>
                    <a:cubicBezTo>
                      <a:pt x="925" y="218"/>
                      <a:pt x="936" y="207"/>
                      <a:pt x="948" y="207"/>
                    </a:cubicBezTo>
                    <a:cubicBezTo>
                      <a:pt x="959" y="196"/>
                      <a:pt x="959" y="173"/>
                      <a:pt x="948" y="161"/>
                    </a:cubicBezTo>
                    <a:cubicBezTo>
                      <a:pt x="948" y="161"/>
                      <a:pt x="714" y="1"/>
                      <a:pt x="443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9"/>
              <p:cNvSpPr/>
              <p:nvPr/>
            </p:nvSpPr>
            <p:spPr>
              <a:xfrm>
                <a:off x="6961979" y="3101848"/>
                <a:ext cx="43960" cy="110616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3246" extrusionOk="0">
                    <a:moveTo>
                      <a:pt x="1078" y="0"/>
                    </a:moveTo>
                    <a:cubicBezTo>
                      <a:pt x="1073" y="0"/>
                      <a:pt x="1068" y="2"/>
                      <a:pt x="1062" y="5"/>
                    </a:cubicBezTo>
                    <a:cubicBezTo>
                      <a:pt x="1050" y="5"/>
                      <a:pt x="1028" y="16"/>
                      <a:pt x="1039" y="39"/>
                    </a:cubicBezTo>
                    <a:cubicBezTo>
                      <a:pt x="1085" y="587"/>
                      <a:pt x="1199" y="2059"/>
                      <a:pt x="1085" y="2230"/>
                    </a:cubicBezTo>
                    <a:cubicBezTo>
                      <a:pt x="1045" y="2304"/>
                      <a:pt x="976" y="2341"/>
                      <a:pt x="883" y="2341"/>
                    </a:cubicBezTo>
                    <a:cubicBezTo>
                      <a:pt x="791" y="2341"/>
                      <a:pt x="674" y="2304"/>
                      <a:pt x="537" y="2230"/>
                    </a:cubicBezTo>
                    <a:lnTo>
                      <a:pt x="514" y="2219"/>
                    </a:lnTo>
                    <a:cubicBezTo>
                      <a:pt x="465" y="2189"/>
                      <a:pt x="412" y="2175"/>
                      <a:pt x="359" y="2175"/>
                    </a:cubicBezTo>
                    <a:cubicBezTo>
                      <a:pt x="289" y="2175"/>
                      <a:pt x="219" y="2201"/>
                      <a:pt x="160" y="2253"/>
                    </a:cubicBezTo>
                    <a:cubicBezTo>
                      <a:pt x="23" y="2435"/>
                      <a:pt x="0" y="2675"/>
                      <a:pt x="103" y="2881"/>
                    </a:cubicBezTo>
                    <a:cubicBezTo>
                      <a:pt x="206" y="3040"/>
                      <a:pt x="343" y="3166"/>
                      <a:pt x="514" y="3246"/>
                    </a:cubicBezTo>
                    <a:lnTo>
                      <a:pt x="525" y="3246"/>
                    </a:lnTo>
                    <a:cubicBezTo>
                      <a:pt x="537" y="3246"/>
                      <a:pt x="548" y="3246"/>
                      <a:pt x="560" y="3234"/>
                    </a:cubicBezTo>
                    <a:cubicBezTo>
                      <a:pt x="560" y="3211"/>
                      <a:pt x="560" y="3200"/>
                      <a:pt x="537" y="3189"/>
                    </a:cubicBezTo>
                    <a:cubicBezTo>
                      <a:pt x="377" y="3120"/>
                      <a:pt x="251" y="3006"/>
                      <a:pt x="160" y="2858"/>
                    </a:cubicBezTo>
                    <a:cubicBezTo>
                      <a:pt x="69" y="2675"/>
                      <a:pt x="92" y="2458"/>
                      <a:pt x="206" y="2298"/>
                    </a:cubicBezTo>
                    <a:cubicBezTo>
                      <a:pt x="249" y="2255"/>
                      <a:pt x="302" y="2235"/>
                      <a:pt x="357" y="2235"/>
                    </a:cubicBezTo>
                    <a:cubicBezTo>
                      <a:pt x="403" y="2235"/>
                      <a:pt x="449" y="2250"/>
                      <a:pt x="491" y="2276"/>
                    </a:cubicBezTo>
                    <a:lnTo>
                      <a:pt x="503" y="2287"/>
                    </a:lnTo>
                    <a:cubicBezTo>
                      <a:pt x="661" y="2376"/>
                      <a:pt x="785" y="2409"/>
                      <a:pt x="881" y="2409"/>
                    </a:cubicBezTo>
                    <a:cubicBezTo>
                      <a:pt x="1021" y="2409"/>
                      <a:pt x="1101" y="2339"/>
                      <a:pt x="1142" y="2264"/>
                    </a:cubicBezTo>
                    <a:cubicBezTo>
                      <a:pt x="1290" y="2036"/>
                      <a:pt x="1119" y="233"/>
                      <a:pt x="1096" y="27"/>
                    </a:cubicBezTo>
                    <a:cubicBezTo>
                      <a:pt x="1096" y="11"/>
                      <a:pt x="1090" y="0"/>
                      <a:pt x="107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9"/>
              <p:cNvSpPr/>
              <p:nvPr/>
            </p:nvSpPr>
            <p:spPr>
              <a:xfrm>
                <a:off x="6965489" y="3231475"/>
                <a:ext cx="50571" cy="1949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72" extrusionOk="0">
                    <a:moveTo>
                      <a:pt x="1472" y="1"/>
                    </a:moveTo>
                    <a:lnTo>
                      <a:pt x="1472" y="1"/>
                    </a:lnTo>
                    <a:cubicBezTo>
                      <a:pt x="970" y="12"/>
                      <a:pt x="479" y="104"/>
                      <a:pt x="0" y="286"/>
                    </a:cubicBezTo>
                    <a:cubicBezTo>
                      <a:pt x="23" y="378"/>
                      <a:pt x="46" y="480"/>
                      <a:pt x="91" y="572"/>
                    </a:cubicBezTo>
                    <a:cubicBezTo>
                      <a:pt x="498" y="411"/>
                      <a:pt x="935" y="331"/>
                      <a:pt x="1373" y="331"/>
                    </a:cubicBezTo>
                    <a:cubicBezTo>
                      <a:pt x="1402" y="331"/>
                      <a:pt x="1432" y="331"/>
                      <a:pt x="1461" y="332"/>
                    </a:cubicBezTo>
                    <a:cubicBezTo>
                      <a:pt x="1484" y="218"/>
                      <a:pt x="1484" y="104"/>
                      <a:pt x="14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9"/>
              <p:cNvSpPr/>
              <p:nvPr/>
            </p:nvSpPr>
            <p:spPr>
              <a:xfrm>
                <a:off x="6968215" y="3242720"/>
                <a:ext cx="47061" cy="2160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634" extrusionOk="0">
                    <a:moveTo>
                      <a:pt x="1293" y="1"/>
                    </a:moveTo>
                    <a:cubicBezTo>
                      <a:pt x="855" y="1"/>
                      <a:pt x="417" y="81"/>
                      <a:pt x="0" y="242"/>
                    </a:cubicBezTo>
                    <a:cubicBezTo>
                      <a:pt x="89" y="429"/>
                      <a:pt x="272" y="634"/>
                      <a:pt x="630" y="634"/>
                    </a:cubicBezTo>
                    <a:cubicBezTo>
                      <a:pt x="686" y="634"/>
                      <a:pt x="746" y="629"/>
                      <a:pt x="810" y="618"/>
                    </a:cubicBezTo>
                    <a:cubicBezTo>
                      <a:pt x="1130" y="572"/>
                      <a:pt x="1358" y="310"/>
                      <a:pt x="1381" y="2"/>
                    </a:cubicBezTo>
                    <a:cubicBezTo>
                      <a:pt x="1352" y="1"/>
                      <a:pt x="1322" y="1"/>
                      <a:pt x="1293" y="1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9"/>
              <p:cNvSpPr/>
              <p:nvPr/>
            </p:nvSpPr>
            <p:spPr>
              <a:xfrm>
                <a:off x="6809350" y="3165639"/>
                <a:ext cx="74119" cy="82774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2429" extrusionOk="0">
                    <a:moveTo>
                      <a:pt x="1288" y="0"/>
                    </a:moveTo>
                    <a:cubicBezTo>
                      <a:pt x="928" y="0"/>
                      <a:pt x="543" y="185"/>
                      <a:pt x="325" y="849"/>
                    </a:cubicBezTo>
                    <a:cubicBezTo>
                      <a:pt x="1" y="1869"/>
                      <a:pt x="618" y="2428"/>
                      <a:pt x="1284" y="2428"/>
                    </a:cubicBezTo>
                    <a:cubicBezTo>
                      <a:pt x="1602" y="2428"/>
                      <a:pt x="1931" y="2301"/>
                      <a:pt x="2174" y="2036"/>
                    </a:cubicBezTo>
                    <a:lnTo>
                      <a:pt x="2151" y="290"/>
                    </a:lnTo>
                    <a:cubicBezTo>
                      <a:pt x="2151" y="290"/>
                      <a:pt x="1739" y="0"/>
                      <a:pt x="128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9"/>
              <p:cNvSpPr/>
              <p:nvPr/>
            </p:nvSpPr>
            <p:spPr>
              <a:xfrm>
                <a:off x="6830546" y="3182098"/>
                <a:ext cx="5486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501" extrusionOk="0">
                    <a:moveTo>
                      <a:pt x="616" y="1"/>
                    </a:moveTo>
                    <a:cubicBezTo>
                      <a:pt x="388" y="1"/>
                      <a:pt x="171" y="80"/>
                      <a:pt x="12" y="229"/>
                    </a:cubicBezTo>
                    <a:cubicBezTo>
                      <a:pt x="0" y="252"/>
                      <a:pt x="0" y="263"/>
                      <a:pt x="12" y="274"/>
                    </a:cubicBezTo>
                    <a:cubicBezTo>
                      <a:pt x="17" y="280"/>
                      <a:pt x="26" y="283"/>
                      <a:pt x="34" y="283"/>
                    </a:cubicBezTo>
                    <a:cubicBezTo>
                      <a:pt x="43" y="283"/>
                      <a:pt x="51" y="280"/>
                      <a:pt x="57" y="274"/>
                    </a:cubicBezTo>
                    <a:cubicBezTo>
                      <a:pt x="206" y="138"/>
                      <a:pt x="411" y="58"/>
                      <a:pt x="616" y="58"/>
                    </a:cubicBezTo>
                    <a:cubicBezTo>
                      <a:pt x="810" y="80"/>
                      <a:pt x="982" y="172"/>
                      <a:pt x="1107" y="320"/>
                    </a:cubicBezTo>
                    <a:cubicBezTo>
                      <a:pt x="1529" y="799"/>
                      <a:pt x="1004" y="1438"/>
                      <a:pt x="1004" y="1450"/>
                    </a:cubicBezTo>
                    <a:cubicBezTo>
                      <a:pt x="982" y="1461"/>
                      <a:pt x="982" y="1484"/>
                      <a:pt x="1004" y="1496"/>
                    </a:cubicBezTo>
                    <a:lnTo>
                      <a:pt x="1016" y="1496"/>
                    </a:lnTo>
                    <a:cubicBezTo>
                      <a:pt x="1020" y="1499"/>
                      <a:pt x="1023" y="1501"/>
                      <a:pt x="1027" y="1501"/>
                    </a:cubicBezTo>
                    <a:cubicBezTo>
                      <a:pt x="1035" y="1501"/>
                      <a:pt x="1042" y="1496"/>
                      <a:pt x="1050" y="1496"/>
                    </a:cubicBezTo>
                    <a:cubicBezTo>
                      <a:pt x="1050" y="1484"/>
                      <a:pt x="1609" y="799"/>
                      <a:pt x="1153" y="286"/>
                    </a:cubicBezTo>
                    <a:cubicBezTo>
                      <a:pt x="1016" y="115"/>
                      <a:pt x="822" y="12"/>
                      <a:pt x="616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9"/>
              <p:cNvSpPr/>
              <p:nvPr/>
            </p:nvSpPr>
            <p:spPr>
              <a:xfrm>
                <a:off x="6843767" y="3201828"/>
                <a:ext cx="31897" cy="11961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51" extrusionOk="0">
                    <a:moveTo>
                      <a:pt x="377" y="1"/>
                    </a:moveTo>
                    <a:cubicBezTo>
                      <a:pt x="188" y="1"/>
                      <a:pt x="34" y="61"/>
                      <a:pt x="34" y="61"/>
                    </a:cubicBezTo>
                    <a:cubicBezTo>
                      <a:pt x="0" y="72"/>
                      <a:pt x="0" y="118"/>
                      <a:pt x="34" y="118"/>
                    </a:cubicBezTo>
                    <a:lnTo>
                      <a:pt x="57" y="118"/>
                    </a:lnTo>
                    <a:cubicBezTo>
                      <a:pt x="57" y="118"/>
                      <a:pt x="200" y="63"/>
                      <a:pt x="372" y="63"/>
                    </a:cubicBezTo>
                    <a:cubicBezTo>
                      <a:pt x="545" y="63"/>
                      <a:pt x="748" y="118"/>
                      <a:pt x="867" y="335"/>
                    </a:cubicBezTo>
                    <a:cubicBezTo>
                      <a:pt x="876" y="343"/>
                      <a:pt x="889" y="351"/>
                      <a:pt x="901" y="351"/>
                    </a:cubicBezTo>
                    <a:cubicBezTo>
                      <a:pt x="905" y="351"/>
                      <a:pt x="910" y="349"/>
                      <a:pt x="913" y="346"/>
                    </a:cubicBezTo>
                    <a:cubicBezTo>
                      <a:pt x="925" y="335"/>
                      <a:pt x="936" y="323"/>
                      <a:pt x="925" y="300"/>
                    </a:cubicBezTo>
                    <a:cubicBezTo>
                      <a:pt x="788" y="61"/>
                      <a:pt x="565" y="1"/>
                      <a:pt x="37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9"/>
              <p:cNvSpPr/>
              <p:nvPr/>
            </p:nvSpPr>
            <p:spPr>
              <a:xfrm>
                <a:off x="7036641" y="3213176"/>
                <a:ext cx="73164" cy="3976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167" extrusionOk="0">
                    <a:moveTo>
                      <a:pt x="1364" y="1"/>
                    </a:moveTo>
                    <a:cubicBezTo>
                      <a:pt x="1237" y="1"/>
                      <a:pt x="1100" y="16"/>
                      <a:pt x="959" y="47"/>
                    </a:cubicBezTo>
                    <a:cubicBezTo>
                      <a:pt x="400" y="161"/>
                      <a:pt x="1" y="515"/>
                      <a:pt x="58" y="812"/>
                    </a:cubicBezTo>
                    <a:cubicBezTo>
                      <a:pt x="109" y="1034"/>
                      <a:pt x="403" y="1166"/>
                      <a:pt x="782" y="1166"/>
                    </a:cubicBezTo>
                    <a:cubicBezTo>
                      <a:pt x="910" y="1166"/>
                      <a:pt x="1047" y="1151"/>
                      <a:pt x="1187" y="1120"/>
                    </a:cubicBezTo>
                    <a:cubicBezTo>
                      <a:pt x="1747" y="994"/>
                      <a:pt x="2146" y="663"/>
                      <a:pt x="2089" y="355"/>
                    </a:cubicBezTo>
                    <a:cubicBezTo>
                      <a:pt x="2038" y="133"/>
                      <a:pt x="1744" y="1"/>
                      <a:pt x="1364" y="1"/>
                    </a:cubicBez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9"/>
              <p:cNvSpPr/>
              <p:nvPr/>
            </p:nvSpPr>
            <p:spPr>
              <a:xfrm>
                <a:off x="6879923" y="3213176"/>
                <a:ext cx="73130" cy="3976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167" extrusionOk="0">
                    <a:moveTo>
                      <a:pt x="792" y="1"/>
                    </a:moveTo>
                    <a:cubicBezTo>
                      <a:pt x="410" y="1"/>
                      <a:pt x="112" y="133"/>
                      <a:pt x="69" y="355"/>
                    </a:cubicBezTo>
                    <a:cubicBezTo>
                      <a:pt x="0" y="663"/>
                      <a:pt x="400" y="994"/>
                      <a:pt x="959" y="1120"/>
                    </a:cubicBezTo>
                    <a:cubicBezTo>
                      <a:pt x="1100" y="1151"/>
                      <a:pt x="1237" y="1166"/>
                      <a:pt x="1364" y="1166"/>
                    </a:cubicBezTo>
                    <a:cubicBezTo>
                      <a:pt x="1743" y="1166"/>
                      <a:pt x="2038" y="1034"/>
                      <a:pt x="2089" y="812"/>
                    </a:cubicBezTo>
                    <a:cubicBezTo>
                      <a:pt x="2146" y="515"/>
                      <a:pt x="1758" y="161"/>
                      <a:pt x="1199" y="47"/>
                    </a:cubicBezTo>
                    <a:cubicBezTo>
                      <a:pt x="1058" y="16"/>
                      <a:pt x="920" y="1"/>
                      <a:pt x="792" y="1"/>
                    </a:cubicBez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9"/>
              <p:cNvSpPr/>
              <p:nvPr/>
            </p:nvSpPr>
            <p:spPr>
              <a:xfrm>
                <a:off x="6819641" y="2954058"/>
                <a:ext cx="385042" cy="229648"/>
              </a:xfrm>
              <a:custGeom>
                <a:avLst/>
                <a:gdLst/>
                <a:ahLst/>
                <a:cxnLst/>
                <a:rect l="l" t="t" r="r" b="b"/>
                <a:pathLst>
                  <a:path w="11299" h="6739" extrusionOk="0">
                    <a:moveTo>
                      <a:pt x="4848" y="0"/>
                    </a:moveTo>
                    <a:cubicBezTo>
                      <a:pt x="3119" y="0"/>
                      <a:pt x="1589" y="552"/>
                      <a:pt x="1005" y="1272"/>
                    </a:cubicBezTo>
                    <a:cubicBezTo>
                      <a:pt x="115" y="2367"/>
                      <a:pt x="1" y="5894"/>
                      <a:pt x="491" y="6145"/>
                    </a:cubicBezTo>
                    <a:cubicBezTo>
                      <a:pt x="530" y="6164"/>
                      <a:pt x="570" y="6173"/>
                      <a:pt x="612" y="6173"/>
                    </a:cubicBezTo>
                    <a:cubicBezTo>
                      <a:pt x="1085" y="6173"/>
                      <a:pt x="1721" y="5013"/>
                      <a:pt x="1952" y="4867"/>
                    </a:cubicBezTo>
                    <a:cubicBezTo>
                      <a:pt x="2192" y="4718"/>
                      <a:pt x="2739" y="2755"/>
                      <a:pt x="2739" y="2755"/>
                    </a:cubicBezTo>
                    <a:lnTo>
                      <a:pt x="2819" y="4262"/>
                    </a:lnTo>
                    <a:cubicBezTo>
                      <a:pt x="3082" y="4484"/>
                      <a:pt x="3827" y="4570"/>
                      <a:pt x="4600" y="4570"/>
                    </a:cubicBezTo>
                    <a:cubicBezTo>
                      <a:pt x="5574" y="4570"/>
                      <a:pt x="6592" y="4434"/>
                      <a:pt x="6745" y="4262"/>
                    </a:cubicBezTo>
                    <a:cubicBezTo>
                      <a:pt x="7030" y="3965"/>
                      <a:pt x="7407" y="2881"/>
                      <a:pt x="7407" y="2881"/>
                    </a:cubicBezTo>
                    <a:lnTo>
                      <a:pt x="7407" y="2881"/>
                    </a:lnTo>
                    <a:lnTo>
                      <a:pt x="7373" y="4239"/>
                    </a:lnTo>
                    <a:cubicBezTo>
                      <a:pt x="9142" y="6225"/>
                      <a:pt x="10728" y="6738"/>
                      <a:pt x="10728" y="6738"/>
                    </a:cubicBezTo>
                    <a:cubicBezTo>
                      <a:pt x="10728" y="6738"/>
                      <a:pt x="11299" y="4228"/>
                      <a:pt x="10911" y="2550"/>
                    </a:cubicBezTo>
                    <a:cubicBezTo>
                      <a:pt x="10523" y="861"/>
                      <a:pt x="7612" y="507"/>
                      <a:pt x="7612" y="507"/>
                    </a:cubicBezTo>
                    <a:cubicBezTo>
                      <a:pt x="6708" y="151"/>
                      <a:pt x="5751" y="0"/>
                      <a:pt x="4848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9"/>
              <p:cNvSpPr/>
              <p:nvPr/>
            </p:nvSpPr>
            <p:spPr>
              <a:xfrm>
                <a:off x="7047545" y="2916880"/>
                <a:ext cx="65361" cy="56023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644" extrusionOk="0">
                    <a:moveTo>
                      <a:pt x="603" y="1"/>
                    </a:moveTo>
                    <a:cubicBezTo>
                      <a:pt x="569" y="1"/>
                      <a:pt x="532" y="11"/>
                      <a:pt x="491" y="35"/>
                    </a:cubicBezTo>
                    <a:cubicBezTo>
                      <a:pt x="0" y="309"/>
                      <a:pt x="251" y="1450"/>
                      <a:pt x="673" y="1644"/>
                    </a:cubicBezTo>
                    <a:lnTo>
                      <a:pt x="1141" y="1644"/>
                    </a:lnTo>
                    <a:cubicBezTo>
                      <a:pt x="1141" y="1644"/>
                      <a:pt x="1917" y="628"/>
                      <a:pt x="1529" y="537"/>
                    </a:cubicBezTo>
                    <a:cubicBezTo>
                      <a:pt x="1511" y="532"/>
                      <a:pt x="1492" y="530"/>
                      <a:pt x="1474" y="530"/>
                    </a:cubicBezTo>
                    <a:cubicBezTo>
                      <a:pt x="1121" y="530"/>
                      <a:pt x="924" y="1347"/>
                      <a:pt x="924" y="1347"/>
                    </a:cubicBezTo>
                    <a:cubicBezTo>
                      <a:pt x="924" y="1347"/>
                      <a:pt x="982" y="1"/>
                      <a:pt x="60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9"/>
              <p:cNvSpPr/>
              <p:nvPr/>
            </p:nvSpPr>
            <p:spPr>
              <a:xfrm>
                <a:off x="6680030" y="2953819"/>
                <a:ext cx="299473" cy="5888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7279" extrusionOk="0">
                    <a:moveTo>
                      <a:pt x="8765" y="1"/>
                    </a:moveTo>
                    <a:cubicBezTo>
                      <a:pt x="7738" y="58"/>
                      <a:pt x="6597" y="115"/>
                      <a:pt x="5593" y="560"/>
                    </a:cubicBezTo>
                    <a:cubicBezTo>
                      <a:pt x="4691" y="971"/>
                      <a:pt x="3767" y="1884"/>
                      <a:pt x="3767" y="3002"/>
                    </a:cubicBezTo>
                    <a:cubicBezTo>
                      <a:pt x="3778" y="3185"/>
                      <a:pt x="3789" y="3367"/>
                      <a:pt x="3824" y="3550"/>
                    </a:cubicBezTo>
                    <a:cubicBezTo>
                      <a:pt x="3881" y="3847"/>
                      <a:pt x="3881" y="4166"/>
                      <a:pt x="3824" y="4463"/>
                    </a:cubicBezTo>
                    <a:cubicBezTo>
                      <a:pt x="3710" y="4874"/>
                      <a:pt x="3390" y="5182"/>
                      <a:pt x="3082" y="5478"/>
                    </a:cubicBezTo>
                    <a:cubicBezTo>
                      <a:pt x="2979" y="5593"/>
                      <a:pt x="2865" y="5707"/>
                      <a:pt x="2751" y="5821"/>
                    </a:cubicBezTo>
                    <a:cubicBezTo>
                      <a:pt x="2192" y="6448"/>
                      <a:pt x="1884" y="7282"/>
                      <a:pt x="1895" y="8137"/>
                    </a:cubicBezTo>
                    <a:cubicBezTo>
                      <a:pt x="1918" y="8720"/>
                      <a:pt x="2089" y="9290"/>
                      <a:pt x="2260" y="9849"/>
                    </a:cubicBezTo>
                    <a:cubicBezTo>
                      <a:pt x="2329" y="10089"/>
                      <a:pt x="2409" y="10329"/>
                      <a:pt x="2466" y="10580"/>
                    </a:cubicBezTo>
                    <a:cubicBezTo>
                      <a:pt x="2728" y="11595"/>
                      <a:pt x="2648" y="12406"/>
                      <a:pt x="2226" y="12976"/>
                    </a:cubicBezTo>
                    <a:cubicBezTo>
                      <a:pt x="1986" y="13262"/>
                      <a:pt x="1712" y="13513"/>
                      <a:pt x="1393" y="13707"/>
                    </a:cubicBezTo>
                    <a:cubicBezTo>
                      <a:pt x="1119" y="13889"/>
                      <a:pt x="856" y="14117"/>
                      <a:pt x="628" y="14357"/>
                    </a:cubicBezTo>
                    <a:cubicBezTo>
                      <a:pt x="1" y="15122"/>
                      <a:pt x="1" y="16206"/>
                      <a:pt x="69" y="17244"/>
                    </a:cubicBezTo>
                    <a:cubicBezTo>
                      <a:pt x="69" y="17256"/>
                      <a:pt x="80" y="17267"/>
                      <a:pt x="103" y="17267"/>
                    </a:cubicBezTo>
                    <a:lnTo>
                      <a:pt x="115" y="17279"/>
                    </a:lnTo>
                    <a:cubicBezTo>
                      <a:pt x="126" y="17279"/>
                      <a:pt x="138" y="17256"/>
                      <a:pt x="138" y="17244"/>
                    </a:cubicBezTo>
                    <a:cubicBezTo>
                      <a:pt x="80" y="16217"/>
                      <a:pt x="69" y="15145"/>
                      <a:pt x="685" y="14403"/>
                    </a:cubicBezTo>
                    <a:cubicBezTo>
                      <a:pt x="914" y="14163"/>
                      <a:pt x="1165" y="13946"/>
                      <a:pt x="1450" y="13764"/>
                    </a:cubicBezTo>
                    <a:cubicBezTo>
                      <a:pt x="1758" y="13558"/>
                      <a:pt x="2043" y="13307"/>
                      <a:pt x="2283" y="13010"/>
                    </a:cubicBezTo>
                    <a:cubicBezTo>
                      <a:pt x="2717" y="12428"/>
                      <a:pt x="2797" y="11607"/>
                      <a:pt x="2534" y="10568"/>
                    </a:cubicBezTo>
                    <a:cubicBezTo>
                      <a:pt x="2466" y="10329"/>
                      <a:pt x="2397" y="10078"/>
                      <a:pt x="2329" y="9838"/>
                    </a:cubicBezTo>
                    <a:cubicBezTo>
                      <a:pt x="2157" y="9279"/>
                      <a:pt x="1986" y="8720"/>
                      <a:pt x="1975" y="8137"/>
                    </a:cubicBezTo>
                    <a:cubicBezTo>
                      <a:pt x="1952" y="7293"/>
                      <a:pt x="2249" y="6483"/>
                      <a:pt x="2808" y="5855"/>
                    </a:cubicBezTo>
                    <a:cubicBezTo>
                      <a:pt x="2911" y="5741"/>
                      <a:pt x="3025" y="5627"/>
                      <a:pt x="3128" y="5524"/>
                    </a:cubicBezTo>
                    <a:cubicBezTo>
                      <a:pt x="3447" y="5216"/>
                      <a:pt x="3767" y="4908"/>
                      <a:pt x="3881" y="4474"/>
                    </a:cubicBezTo>
                    <a:cubicBezTo>
                      <a:pt x="3938" y="4166"/>
                      <a:pt x="3938" y="3847"/>
                      <a:pt x="3881" y="3538"/>
                    </a:cubicBezTo>
                    <a:cubicBezTo>
                      <a:pt x="3858" y="3367"/>
                      <a:pt x="3835" y="3185"/>
                      <a:pt x="3835" y="3002"/>
                    </a:cubicBezTo>
                    <a:cubicBezTo>
                      <a:pt x="3835" y="1906"/>
                      <a:pt x="4737" y="1016"/>
                      <a:pt x="5627" y="617"/>
                    </a:cubicBezTo>
                    <a:cubicBezTo>
                      <a:pt x="6608" y="172"/>
                      <a:pt x="7749" y="115"/>
                      <a:pt x="8765" y="58"/>
                    </a:cubicBezTo>
                    <a:cubicBezTo>
                      <a:pt x="8777" y="58"/>
                      <a:pt x="8788" y="46"/>
                      <a:pt x="8788" y="35"/>
                    </a:cubicBezTo>
                    <a:cubicBezTo>
                      <a:pt x="8788" y="12"/>
                      <a:pt x="8777" y="1"/>
                      <a:pt x="8765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9"/>
              <p:cNvSpPr/>
              <p:nvPr/>
            </p:nvSpPr>
            <p:spPr>
              <a:xfrm>
                <a:off x="7056848" y="3380833"/>
                <a:ext cx="256740" cy="218539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6413" extrusionOk="0">
                    <a:moveTo>
                      <a:pt x="2306" y="0"/>
                    </a:moveTo>
                    <a:cubicBezTo>
                      <a:pt x="2306" y="0"/>
                      <a:pt x="1" y="2214"/>
                      <a:pt x="663" y="3002"/>
                    </a:cubicBezTo>
                    <a:cubicBezTo>
                      <a:pt x="960" y="3355"/>
                      <a:pt x="3961" y="5295"/>
                      <a:pt x="4589" y="5638"/>
                    </a:cubicBezTo>
                    <a:cubicBezTo>
                      <a:pt x="5511" y="6140"/>
                      <a:pt x="6125" y="6412"/>
                      <a:pt x="6514" y="6412"/>
                    </a:cubicBezTo>
                    <a:cubicBezTo>
                      <a:pt x="6822" y="6412"/>
                      <a:pt x="6988" y="6241"/>
                      <a:pt x="7054" y="5877"/>
                    </a:cubicBezTo>
                    <a:cubicBezTo>
                      <a:pt x="7533" y="3161"/>
                      <a:pt x="2306" y="0"/>
                      <a:pt x="2306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7077464" y="3517139"/>
                <a:ext cx="219766" cy="318045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9333" extrusionOk="0">
                    <a:moveTo>
                      <a:pt x="5145" y="0"/>
                    </a:moveTo>
                    <a:cubicBezTo>
                      <a:pt x="4998" y="0"/>
                      <a:pt x="4829" y="21"/>
                      <a:pt x="4634" y="63"/>
                    </a:cubicBezTo>
                    <a:cubicBezTo>
                      <a:pt x="3813" y="2448"/>
                      <a:pt x="1930" y="5381"/>
                      <a:pt x="1930" y="5381"/>
                    </a:cubicBezTo>
                    <a:cubicBezTo>
                      <a:pt x="1930" y="5381"/>
                      <a:pt x="514" y="6203"/>
                      <a:pt x="526" y="6636"/>
                    </a:cubicBezTo>
                    <a:cubicBezTo>
                      <a:pt x="533" y="6771"/>
                      <a:pt x="611" y="6818"/>
                      <a:pt x="716" y="6818"/>
                    </a:cubicBezTo>
                    <a:cubicBezTo>
                      <a:pt x="959" y="6818"/>
                      <a:pt x="1347" y="6568"/>
                      <a:pt x="1347" y="6568"/>
                    </a:cubicBezTo>
                    <a:lnTo>
                      <a:pt x="1347" y="6568"/>
                    </a:lnTo>
                    <a:cubicBezTo>
                      <a:pt x="1347" y="6568"/>
                      <a:pt x="1" y="8200"/>
                      <a:pt x="298" y="8371"/>
                    </a:cubicBezTo>
                    <a:cubicBezTo>
                      <a:pt x="319" y="8384"/>
                      <a:pt x="344" y="8390"/>
                      <a:pt x="372" y="8390"/>
                    </a:cubicBezTo>
                    <a:cubicBezTo>
                      <a:pt x="737" y="8390"/>
                      <a:pt x="1568" y="7350"/>
                      <a:pt x="1621" y="7287"/>
                    </a:cubicBezTo>
                    <a:lnTo>
                      <a:pt x="1621" y="7287"/>
                    </a:lnTo>
                    <a:cubicBezTo>
                      <a:pt x="1576" y="7367"/>
                      <a:pt x="571" y="8999"/>
                      <a:pt x="1039" y="9124"/>
                    </a:cubicBezTo>
                    <a:cubicBezTo>
                      <a:pt x="1045" y="9125"/>
                      <a:pt x="1050" y="9126"/>
                      <a:pt x="1056" y="9126"/>
                    </a:cubicBezTo>
                    <a:cubicBezTo>
                      <a:pt x="1341" y="9126"/>
                      <a:pt x="2033" y="7730"/>
                      <a:pt x="2066" y="7641"/>
                    </a:cubicBezTo>
                    <a:lnTo>
                      <a:pt x="2066" y="7641"/>
                    </a:lnTo>
                    <a:cubicBezTo>
                      <a:pt x="2032" y="7743"/>
                      <a:pt x="1450" y="9250"/>
                      <a:pt x="1735" y="9330"/>
                    </a:cubicBezTo>
                    <a:cubicBezTo>
                      <a:pt x="1743" y="9332"/>
                      <a:pt x="1751" y="9333"/>
                      <a:pt x="1759" y="9333"/>
                    </a:cubicBezTo>
                    <a:cubicBezTo>
                      <a:pt x="2037" y="9333"/>
                      <a:pt x="2513" y="8024"/>
                      <a:pt x="2569" y="7869"/>
                    </a:cubicBezTo>
                    <a:lnTo>
                      <a:pt x="2569" y="7869"/>
                    </a:lnTo>
                    <a:cubicBezTo>
                      <a:pt x="2534" y="8017"/>
                      <a:pt x="2226" y="9170"/>
                      <a:pt x="2534" y="9238"/>
                    </a:cubicBezTo>
                    <a:cubicBezTo>
                      <a:pt x="2539" y="9239"/>
                      <a:pt x="2543" y="9240"/>
                      <a:pt x="2548" y="9240"/>
                    </a:cubicBezTo>
                    <a:cubicBezTo>
                      <a:pt x="2853" y="9240"/>
                      <a:pt x="3212" y="6954"/>
                      <a:pt x="3482" y="6077"/>
                    </a:cubicBezTo>
                    <a:cubicBezTo>
                      <a:pt x="3482" y="6077"/>
                      <a:pt x="5125" y="4594"/>
                      <a:pt x="6449" y="1877"/>
                    </a:cubicBezTo>
                    <a:cubicBezTo>
                      <a:pt x="6163" y="795"/>
                      <a:pt x="6073" y="0"/>
                      <a:pt x="5145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6775308" y="3365260"/>
                <a:ext cx="461648" cy="286524"/>
              </a:xfrm>
              <a:custGeom>
                <a:avLst/>
                <a:gdLst/>
                <a:ahLst/>
                <a:cxnLst/>
                <a:rect l="l" t="t" r="r" b="b"/>
                <a:pathLst>
                  <a:path w="13547" h="8408" extrusionOk="0">
                    <a:moveTo>
                      <a:pt x="10511" y="1"/>
                    </a:moveTo>
                    <a:cubicBezTo>
                      <a:pt x="9507" y="484"/>
                      <a:pt x="8305" y="639"/>
                      <a:pt x="7180" y="639"/>
                    </a:cubicBezTo>
                    <a:cubicBezTo>
                      <a:pt x="5199" y="639"/>
                      <a:pt x="3458" y="160"/>
                      <a:pt x="3458" y="160"/>
                    </a:cubicBezTo>
                    <a:cubicBezTo>
                      <a:pt x="3413" y="153"/>
                      <a:pt x="3366" y="149"/>
                      <a:pt x="3318" y="149"/>
                    </a:cubicBezTo>
                    <a:cubicBezTo>
                      <a:pt x="2929" y="149"/>
                      <a:pt x="2452" y="386"/>
                      <a:pt x="1975" y="731"/>
                    </a:cubicBezTo>
                    <a:cubicBezTo>
                      <a:pt x="1895" y="788"/>
                      <a:pt x="1804" y="857"/>
                      <a:pt x="1712" y="936"/>
                    </a:cubicBezTo>
                    <a:cubicBezTo>
                      <a:pt x="1359" y="1233"/>
                      <a:pt x="1039" y="1564"/>
                      <a:pt x="754" y="1918"/>
                    </a:cubicBezTo>
                    <a:cubicBezTo>
                      <a:pt x="685" y="1998"/>
                      <a:pt x="628" y="2078"/>
                      <a:pt x="571" y="2146"/>
                    </a:cubicBezTo>
                    <a:cubicBezTo>
                      <a:pt x="411" y="2363"/>
                      <a:pt x="274" y="2591"/>
                      <a:pt x="160" y="2842"/>
                    </a:cubicBezTo>
                    <a:cubicBezTo>
                      <a:pt x="126" y="2922"/>
                      <a:pt x="92" y="3002"/>
                      <a:pt x="69" y="3082"/>
                    </a:cubicBezTo>
                    <a:cubicBezTo>
                      <a:pt x="12" y="3230"/>
                      <a:pt x="1" y="3379"/>
                      <a:pt x="46" y="3527"/>
                    </a:cubicBezTo>
                    <a:cubicBezTo>
                      <a:pt x="571" y="4771"/>
                      <a:pt x="2477" y="5056"/>
                      <a:pt x="2739" y="5205"/>
                    </a:cubicBezTo>
                    <a:cubicBezTo>
                      <a:pt x="2956" y="5330"/>
                      <a:pt x="2922" y="5524"/>
                      <a:pt x="2922" y="5981"/>
                    </a:cubicBezTo>
                    <a:lnTo>
                      <a:pt x="2922" y="6243"/>
                    </a:lnTo>
                    <a:lnTo>
                      <a:pt x="2922" y="6334"/>
                    </a:lnTo>
                    <a:cubicBezTo>
                      <a:pt x="2934" y="6631"/>
                      <a:pt x="2854" y="7008"/>
                      <a:pt x="2831" y="7350"/>
                    </a:cubicBezTo>
                    <a:cubicBezTo>
                      <a:pt x="2831" y="7430"/>
                      <a:pt x="2831" y="7521"/>
                      <a:pt x="2831" y="7613"/>
                    </a:cubicBezTo>
                    <a:cubicBezTo>
                      <a:pt x="2851" y="7933"/>
                      <a:pt x="2965" y="8168"/>
                      <a:pt x="3350" y="8168"/>
                    </a:cubicBezTo>
                    <a:cubicBezTo>
                      <a:pt x="3391" y="8168"/>
                      <a:pt x="3434" y="8166"/>
                      <a:pt x="3481" y="8160"/>
                    </a:cubicBezTo>
                    <a:cubicBezTo>
                      <a:pt x="3573" y="8149"/>
                      <a:pt x="3698" y="8144"/>
                      <a:pt x="3848" y="8144"/>
                    </a:cubicBezTo>
                    <a:cubicBezTo>
                      <a:pt x="4942" y="8144"/>
                      <a:pt x="7411" y="8408"/>
                      <a:pt x="8869" y="8408"/>
                    </a:cubicBezTo>
                    <a:cubicBezTo>
                      <a:pt x="9425" y="8408"/>
                      <a:pt x="9834" y="8369"/>
                      <a:pt x="9963" y="8263"/>
                    </a:cubicBezTo>
                    <a:cubicBezTo>
                      <a:pt x="10123" y="8092"/>
                      <a:pt x="10237" y="7875"/>
                      <a:pt x="10283" y="7647"/>
                    </a:cubicBezTo>
                    <a:cubicBezTo>
                      <a:pt x="10317" y="7567"/>
                      <a:pt x="10340" y="7476"/>
                      <a:pt x="10351" y="7384"/>
                    </a:cubicBezTo>
                    <a:cubicBezTo>
                      <a:pt x="10454" y="6962"/>
                      <a:pt x="10511" y="6483"/>
                      <a:pt x="10568" y="6083"/>
                    </a:cubicBezTo>
                    <a:cubicBezTo>
                      <a:pt x="10580" y="5992"/>
                      <a:pt x="10602" y="5901"/>
                      <a:pt x="10614" y="5821"/>
                    </a:cubicBezTo>
                    <a:cubicBezTo>
                      <a:pt x="10637" y="5661"/>
                      <a:pt x="10797" y="4988"/>
                      <a:pt x="10888" y="4954"/>
                    </a:cubicBezTo>
                    <a:cubicBezTo>
                      <a:pt x="12942" y="4200"/>
                      <a:pt x="13547" y="2511"/>
                      <a:pt x="13478" y="2409"/>
                    </a:cubicBezTo>
                    <a:cubicBezTo>
                      <a:pt x="12097" y="309"/>
                      <a:pt x="10511" y="1"/>
                      <a:pt x="10511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9"/>
              <p:cNvSpPr/>
              <p:nvPr/>
            </p:nvSpPr>
            <p:spPr>
              <a:xfrm>
                <a:off x="6876413" y="3365089"/>
                <a:ext cx="259636" cy="34043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999" extrusionOk="0">
                    <a:moveTo>
                      <a:pt x="7561" y="0"/>
                    </a:moveTo>
                    <a:cubicBezTo>
                      <a:pt x="7556" y="0"/>
                      <a:pt x="7550" y="2"/>
                      <a:pt x="7544" y="6"/>
                    </a:cubicBezTo>
                    <a:cubicBezTo>
                      <a:pt x="6596" y="713"/>
                      <a:pt x="5351" y="938"/>
                      <a:pt x="4149" y="938"/>
                    </a:cubicBezTo>
                    <a:cubicBezTo>
                      <a:pt x="2052" y="938"/>
                      <a:pt x="87" y="253"/>
                      <a:pt x="58" y="245"/>
                    </a:cubicBezTo>
                    <a:cubicBezTo>
                      <a:pt x="52" y="242"/>
                      <a:pt x="46" y="241"/>
                      <a:pt x="40" y="241"/>
                    </a:cubicBezTo>
                    <a:cubicBezTo>
                      <a:pt x="24" y="241"/>
                      <a:pt x="12" y="251"/>
                      <a:pt x="12" y="268"/>
                    </a:cubicBezTo>
                    <a:cubicBezTo>
                      <a:pt x="1" y="280"/>
                      <a:pt x="12" y="302"/>
                      <a:pt x="35" y="302"/>
                    </a:cubicBezTo>
                    <a:cubicBezTo>
                      <a:pt x="1359" y="736"/>
                      <a:pt x="2751" y="976"/>
                      <a:pt x="4155" y="999"/>
                    </a:cubicBezTo>
                    <a:cubicBezTo>
                      <a:pt x="5364" y="999"/>
                      <a:pt x="6620" y="770"/>
                      <a:pt x="7590" y="63"/>
                    </a:cubicBezTo>
                    <a:cubicBezTo>
                      <a:pt x="7619" y="44"/>
                      <a:pt x="7591" y="0"/>
                      <a:pt x="7561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9"/>
              <p:cNvSpPr/>
              <p:nvPr/>
            </p:nvSpPr>
            <p:spPr>
              <a:xfrm>
                <a:off x="6990740" y="3549580"/>
                <a:ext cx="90067" cy="71597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2101" extrusionOk="0">
                    <a:moveTo>
                      <a:pt x="2590" y="0"/>
                    </a:moveTo>
                    <a:cubicBezTo>
                      <a:pt x="2582" y="0"/>
                      <a:pt x="2574" y="4"/>
                      <a:pt x="2569" y="12"/>
                    </a:cubicBezTo>
                    <a:cubicBezTo>
                      <a:pt x="1838" y="823"/>
                      <a:pt x="971" y="1507"/>
                      <a:pt x="24" y="2044"/>
                    </a:cubicBezTo>
                    <a:cubicBezTo>
                      <a:pt x="12" y="2055"/>
                      <a:pt x="1" y="2067"/>
                      <a:pt x="12" y="2089"/>
                    </a:cubicBezTo>
                    <a:cubicBezTo>
                      <a:pt x="12" y="2101"/>
                      <a:pt x="24" y="2101"/>
                      <a:pt x="35" y="2101"/>
                    </a:cubicBezTo>
                    <a:lnTo>
                      <a:pt x="58" y="2101"/>
                    </a:lnTo>
                    <a:cubicBezTo>
                      <a:pt x="1017" y="1553"/>
                      <a:pt x="1884" y="868"/>
                      <a:pt x="2626" y="58"/>
                    </a:cubicBezTo>
                    <a:cubicBezTo>
                      <a:pt x="2643" y="32"/>
                      <a:pt x="2615" y="0"/>
                      <a:pt x="259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9"/>
              <p:cNvSpPr/>
              <p:nvPr/>
            </p:nvSpPr>
            <p:spPr>
              <a:xfrm>
                <a:off x="7043252" y="3538164"/>
                <a:ext cx="66553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710" extrusionOk="0">
                    <a:moveTo>
                      <a:pt x="1912" y="0"/>
                    </a:moveTo>
                    <a:cubicBezTo>
                      <a:pt x="1900" y="0"/>
                      <a:pt x="1892" y="8"/>
                      <a:pt x="1884" y="17"/>
                    </a:cubicBezTo>
                    <a:cubicBezTo>
                      <a:pt x="1404" y="998"/>
                      <a:pt x="777" y="1888"/>
                      <a:pt x="23" y="2653"/>
                    </a:cubicBezTo>
                    <a:cubicBezTo>
                      <a:pt x="1" y="2664"/>
                      <a:pt x="1" y="2687"/>
                      <a:pt x="23" y="2698"/>
                    </a:cubicBezTo>
                    <a:cubicBezTo>
                      <a:pt x="23" y="2710"/>
                      <a:pt x="35" y="2710"/>
                      <a:pt x="46" y="2710"/>
                    </a:cubicBezTo>
                    <a:cubicBezTo>
                      <a:pt x="46" y="2710"/>
                      <a:pt x="58" y="2710"/>
                      <a:pt x="58" y="2698"/>
                    </a:cubicBezTo>
                    <a:cubicBezTo>
                      <a:pt x="834" y="1922"/>
                      <a:pt x="1461" y="1032"/>
                      <a:pt x="1941" y="51"/>
                    </a:cubicBezTo>
                    <a:cubicBezTo>
                      <a:pt x="1952" y="28"/>
                      <a:pt x="1941" y="5"/>
                      <a:pt x="1929" y="5"/>
                    </a:cubicBezTo>
                    <a:cubicBezTo>
                      <a:pt x="1923" y="2"/>
                      <a:pt x="1917" y="0"/>
                      <a:pt x="1912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9"/>
              <p:cNvSpPr/>
              <p:nvPr/>
            </p:nvSpPr>
            <p:spPr>
              <a:xfrm>
                <a:off x="6618590" y="3337283"/>
                <a:ext cx="46311" cy="1206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54" fill="none" extrusionOk="0">
                    <a:moveTo>
                      <a:pt x="0" y="354"/>
                    </a:moveTo>
                    <a:cubicBezTo>
                      <a:pt x="388" y="68"/>
                      <a:pt x="902" y="0"/>
                      <a:pt x="1359" y="183"/>
                    </a:cubicBezTo>
                  </a:path>
                </a:pathLst>
              </a:custGeom>
              <a:noFill/>
              <a:ln w="1700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9"/>
              <p:cNvSpPr/>
              <p:nvPr/>
            </p:nvSpPr>
            <p:spPr>
              <a:xfrm rot="-378807">
                <a:off x="7297227" y="2540988"/>
                <a:ext cx="1373075" cy="456307"/>
              </a:xfrm>
              <a:custGeom>
                <a:avLst/>
                <a:gdLst/>
                <a:ahLst/>
                <a:cxnLst/>
                <a:rect l="l" t="t" r="r" b="b"/>
                <a:pathLst>
                  <a:path w="59505" h="19775" extrusionOk="0">
                    <a:moveTo>
                      <a:pt x="22102" y="1"/>
                    </a:moveTo>
                    <a:cubicBezTo>
                      <a:pt x="21101" y="1"/>
                      <a:pt x="20097" y="42"/>
                      <a:pt x="19104" y="139"/>
                    </a:cubicBezTo>
                    <a:cubicBezTo>
                      <a:pt x="17889" y="256"/>
                      <a:pt x="16698" y="513"/>
                      <a:pt x="15554" y="933"/>
                    </a:cubicBezTo>
                    <a:cubicBezTo>
                      <a:pt x="14223" y="1377"/>
                      <a:pt x="13149" y="2358"/>
                      <a:pt x="12565" y="3642"/>
                    </a:cubicBezTo>
                    <a:cubicBezTo>
                      <a:pt x="12261" y="4320"/>
                      <a:pt x="12004" y="5020"/>
                      <a:pt x="11817" y="5744"/>
                    </a:cubicBezTo>
                    <a:cubicBezTo>
                      <a:pt x="11514" y="7052"/>
                      <a:pt x="11350" y="8406"/>
                      <a:pt x="11350" y="9761"/>
                    </a:cubicBezTo>
                    <a:cubicBezTo>
                      <a:pt x="11350" y="9924"/>
                      <a:pt x="11234" y="10064"/>
                      <a:pt x="11093" y="10135"/>
                    </a:cubicBezTo>
                    <a:cubicBezTo>
                      <a:pt x="9365" y="10905"/>
                      <a:pt x="7707" y="11793"/>
                      <a:pt x="6096" y="12750"/>
                    </a:cubicBezTo>
                    <a:cubicBezTo>
                      <a:pt x="4064" y="13941"/>
                      <a:pt x="2102" y="15296"/>
                      <a:pt x="281" y="16767"/>
                    </a:cubicBezTo>
                    <a:cubicBezTo>
                      <a:pt x="188" y="16814"/>
                      <a:pt x="141" y="16884"/>
                      <a:pt x="71" y="16954"/>
                    </a:cubicBezTo>
                    <a:cubicBezTo>
                      <a:pt x="24" y="17000"/>
                      <a:pt x="1" y="17047"/>
                      <a:pt x="24" y="17117"/>
                    </a:cubicBezTo>
                    <a:cubicBezTo>
                      <a:pt x="58" y="17151"/>
                      <a:pt x="105" y="17173"/>
                      <a:pt x="146" y="17173"/>
                    </a:cubicBezTo>
                    <a:cubicBezTo>
                      <a:pt x="161" y="17173"/>
                      <a:pt x="175" y="17170"/>
                      <a:pt x="188" y="17164"/>
                    </a:cubicBezTo>
                    <a:cubicBezTo>
                      <a:pt x="304" y="17141"/>
                      <a:pt x="398" y="17117"/>
                      <a:pt x="491" y="17070"/>
                    </a:cubicBezTo>
                    <a:cubicBezTo>
                      <a:pt x="1472" y="16697"/>
                      <a:pt x="2476" y="16393"/>
                      <a:pt x="3480" y="16090"/>
                    </a:cubicBezTo>
                    <a:cubicBezTo>
                      <a:pt x="6166" y="15366"/>
                      <a:pt x="8922" y="14899"/>
                      <a:pt x="11701" y="14735"/>
                    </a:cubicBezTo>
                    <a:cubicBezTo>
                      <a:pt x="11733" y="14727"/>
                      <a:pt x="11765" y="14723"/>
                      <a:pt x="11798" y="14723"/>
                    </a:cubicBezTo>
                    <a:cubicBezTo>
                      <a:pt x="11955" y="14723"/>
                      <a:pt x="12110" y="14814"/>
                      <a:pt x="12168" y="14969"/>
                    </a:cubicBezTo>
                    <a:cubicBezTo>
                      <a:pt x="12238" y="15155"/>
                      <a:pt x="12355" y="15319"/>
                      <a:pt x="12495" y="15459"/>
                    </a:cubicBezTo>
                    <a:cubicBezTo>
                      <a:pt x="13149" y="16300"/>
                      <a:pt x="13989" y="16954"/>
                      <a:pt x="14947" y="17421"/>
                    </a:cubicBezTo>
                    <a:cubicBezTo>
                      <a:pt x="15951" y="17864"/>
                      <a:pt x="17025" y="18168"/>
                      <a:pt x="18099" y="18378"/>
                    </a:cubicBezTo>
                    <a:cubicBezTo>
                      <a:pt x="19617" y="18658"/>
                      <a:pt x="21159" y="18845"/>
                      <a:pt x="22700" y="18962"/>
                    </a:cubicBezTo>
                    <a:cubicBezTo>
                      <a:pt x="24148" y="19102"/>
                      <a:pt x="25643" y="19172"/>
                      <a:pt x="27090" y="19196"/>
                    </a:cubicBezTo>
                    <a:cubicBezTo>
                      <a:pt x="29145" y="19242"/>
                      <a:pt x="31177" y="19312"/>
                      <a:pt x="33232" y="19476"/>
                    </a:cubicBezTo>
                    <a:cubicBezTo>
                      <a:pt x="34587" y="19569"/>
                      <a:pt x="35965" y="19639"/>
                      <a:pt x="37319" y="19686"/>
                    </a:cubicBezTo>
                    <a:cubicBezTo>
                      <a:pt x="38533" y="19709"/>
                      <a:pt x="39771" y="19756"/>
                      <a:pt x="41032" y="19756"/>
                    </a:cubicBezTo>
                    <a:cubicBezTo>
                      <a:pt x="41514" y="19769"/>
                      <a:pt x="42001" y="19774"/>
                      <a:pt x="42491" y="19774"/>
                    </a:cubicBezTo>
                    <a:cubicBezTo>
                      <a:pt x="43830" y="19774"/>
                      <a:pt x="45193" y="19731"/>
                      <a:pt x="46544" y="19663"/>
                    </a:cubicBezTo>
                    <a:cubicBezTo>
                      <a:pt x="48132" y="19569"/>
                      <a:pt x="49696" y="19429"/>
                      <a:pt x="51261" y="19219"/>
                    </a:cubicBezTo>
                    <a:cubicBezTo>
                      <a:pt x="52475" y="19055"/>
                      <a:pt x="53690" y="18799"/>
                      <a:pt x="54857" y="18425"/>
                    </a:cubicBezTo>
                    <a:cubicBezTo>
                      <a:pt x="55511" y="18215"/>
                      <a:pt x="56165" y="17935"/>
                      <a:pt x="56772" y="17584"/>
                    </a:cubicBezTo>
                    <a:cubicBezTo>
                      <a:pt x="58080" y="16790"/>
                      <a:pt x="58781" y="15623"/>
                      <a:pt x="59131" y="14175"/>
                    </a:cubicBezTo>
                    <a:cubicBezTo>
                      <a:pt x="59388" y="12960"/>
                      <a:pt x="59505" y="11723"/>
                      <a:pt x="59458" y="10461"/>
                    </a:cubicBezTo>
                    <a:cubicBezTo>
                      <a:pt x="59411" y="9457"/>
                      <a:pt x="59131" y="8453"/>
                      <a:pt x="58664" y="7542"/>
                    </a:cubicBezTo>
                    <a:cubicBezTo>
                      <a:pt x="58267" y="6818"/>
                      <a:pt x="57683" y="6165"/>
                      <a:pt x="56983" y="5697"/>
                    </a:cubicBezTo>
                    <a:cubicBezTo>
                      <a:pt x="55535" y="4600"/>
                      <a:pt x="53877" y="3782"/>
                      <a:pt x="52125" y="3269"/>
                    </a:cubicBezTo>
                    <a:cubicBezTo>
                      <a:pt x="49463" y="2475"/>
                      <a:pt x="46730" y="1891"/>
                      <a:pt x="43951" y="1564"/>
                    </a:cubicBezTo>
                    <a:cubicBezTo>
                      <a:pt x="42994" y="1447"/>
                      <a:pt x="42036" y="1330"/>
                      <a:pt x="41056" y="1190"/>
                    </a:cubicBezTo>
                    <a:cubicBezTo>
                      <a:pt x="39024" y="910"/>
                      <a:pt x="36969" y="747"/>
                      <a:pt x="34937" y="630"/>
                    </a:cubicBezTo>
                    <a:cubicBezTo>
                      <a:pt x="33442" y="560"/>
                      <a:pt x="31971" y="513"/>
                      <a:pt x="30477" y="443"/>
                    </a:cubicBezTo>
                    <a:cubicBezTo>
                      <a:pt x="29636" y="396"/>
                      <a:pt x="28772" y="373"/>
                      <a:pt x="27908" y="303"/>
                    </a:cubicBezTo>
                    <a:cubicBezTo>
                      <a:pt x="26413" y="163"/>
                      <a:pt x="24919" y="69"/>
                      <a:pt x="23401" y="23"/>
                    </a:cubicBezTo>
                    <a:cubicBezTo>
                      <a:pt x="22969" y="8"/>
                      <a:pt x="22536" y="1"/>
                      <a:pt x="22102" y="1"/>
                    </a:cubicBez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49"/>
            <p:cNvGrpSpPr/>
            <p:nvPr/>
          </p:nvGrpSpPr>
          <p:grpSpPr>
            <a:xfrm>
              <a:off x="5554180" y="2023301"/>
              <a:ext cx="1128255" cy="2427403"/>
              <a:chOff x="5554180" y="2023301"/>
              <a:chExt cx="1128255" cy="2427403"/>
            </a:xfrm>
          </p:grpSpPr>
          <p:sp>
            <p:nvSpPr>
              <p:cNvPr id="842" name="Google Shape;842;p49"/>
              <p:cNvSpPr/>
              <p:nvPr/>
            </p:nvSpPr>
            <p:spPr>
              <a:xfrm>
                <a:off x="5925200" y="4299366"/>
                <a:ext cx="663898" cy="151338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4441" extrusionOk="0">
                    <a:moveTo>
                      <a:pt x="9747" y="1"/>
                    </a:moveTo>
                    <a:cubicBezTo>
                      <a:pt x="4360" y="1"/>
                      <a:pt x="1" y="994"/>
                      <a:pt x="1" y="2226"/>
                    </a:cubicBezTo>
                    <a:cubicBezTo>
                      <a:pt x="1" y="3447"/>
                      <a:pt x="4360" y="4440"/>
                      <a:pt x="9747" y="4440"/>
                    </a:cubicBezTo>
                    <a:cubicBezTo>
                      <a:pt x="15122" y="4440"/>
                      <a:pt x="19481" y="3447"/>
                      <a:pt x="19481" y="2226"/>
                    </a:cubicBezTo>
                    <a:cubicBezTo>
                      <a:pt x="19481" y="994"/>
                      <a:pt x="15122" y="1"/>
                      <a:pt x="9747" y="1"/>
                    </a:cubicBezTo>
                    <a:close/>
                  </a:path>
                </a:pathLst>
              </a:custGeom>
              <a:solidFill>
                <a:srgbClr val="C9C9C9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9"/>
              <p:cNvSpPr/>
              <p:nvPr/>
            </p:nvSpPr>
            <p:spPr>
              <a:xfrm>
                <a:off x="6265863" y="3800826"/>
                <a:ext cx="207702" cy="615610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8065" extrusionOk="0">
                    <a:moveTo>
                      <a:pt x="4508" y="0"/>
                    </a:moveTo>
                    <a:lnTo>
                      <a:pt x="1" y="685"/>
                    </a:lnTo>
                    <a:lnTo>
                      <a:pt x="1336" y="16639"/>
                    </a:lnTo>
                    <a:cubicBezTo>
                      <a:pt x="977" y="17814"/>
                      <a:pt x="1607" y="18039"/>
                      <a:pt x="2143" y="18039"/>
                    </a:cubicBezTo>
                    <a:cubicBezTo>
                      <a:pt x="2476" y="18039"/>
                      <a:pt x="2774" y="17952"/>
                      <a:pt x="2774" y="17952"/>
                    </a:cubicBezTo>
                    <a:cubicBezTo>
                      <a:pt x="2774" y="17952"/>
                      <a:pt x="3802" y="18065"/>
                      <a:pt x="4715" y="18065"/>
                    </a:cubicBezTo>
                    <a:cubicBezTo>
                      <a:pt x="5442" y="18065"/>
                      <a:pt x="6095" y="17993"/>
                      <a:pt x="6095" y="17735"/>
                    </a:cubicBezTo>
                    <a:cubicBezTo>
                      <a:pt x="6095" y="17153"/>
                      <a:pt x="3185" y="16114"/>
                      <a:pt x="3185" y="16114"/>
                    </a:cubicBezTo>
                    <a:cubicBezTo>
                      <a:pt x="3652" y="12154"/>
                      <a:pt x="4508" y="0"/>
                      <a:pt x="450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9"/>
              <p:cNvSpPr/>
              <p:nvPr/>
            </p:nvSpPr>
            <p:spPr>
              <a:xfrm>
                <a:off x="6061711" y="3730151"/>
                <a:ext cx="187733" cy="690512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0263" extrusionOk="0">
                    <a:moveTo>
                      <a:pt x="5229" y="0"/>
                    </a:moveTo>
                    <a:cubicBezTo>
                      <a:pt x="4327" y="0"/>
                      <a:pt x="1495" y="2074"/>
                      <a:pt x="1495" y="2074"/>
                    </a:cubicBezTo>
                    <a:cubicBezTo>
                      <a:pt x="1495" y="2074"/>
                      <a:pt x="2351" y="14354"/>
                      <a:pt x="2808" y="18314"/>
                    </a:cubicBezTo>
                    <a:cubicBezTo>
                      <a:pt x="2808" y="18314"/>
                      <a:pt x="0" y="19341"/>
                      <a:pt x="0" y="19923"/>
                    </a:cubicBezTo>
                    <a:cubicBezTo>
                      <a:pt x="0" y="20190"/>
                      <a:pt x="682" y="20263"/>
                      <a:pt x="1419" y="20263"/>
                    </a:cubicBezTo>
                    <a:cubicBezTo>
                      <a:pt x="2286" y="20263"/>
                      <a:pt x="3230" y="20163"/>
                      <a:pt x="3230" y="20163"/>
                    </a:cubicBezTo>
                    <a:cubicBezTo>
                      <a:pt x="3230" y="20163"/>
                      <a:pt x="3520" y="20246"/>
                      <a:pt x="3849" y="20246"/>
                    </a:cubicBezTo>
                    <a:cubicBezTo>
                      <a:pt x="4386" y="20246"/>
                      <a:pt x="5025" y="20022"/>
                      <a:pt x="4656" y="18839"/>
                    </a:cubicBezTo>
                    <a:cubicBezTo>
                      <a:pt x="4656" y="18839"/>
                      <a:pt x="5193" y="8089"/>
                      <a:pt x="5501" y="271"/>
                    </a:cubicBezTo>
                    <a:cubicBezTo>
                      <a:pt x="5508" y="80"/>
                      <a:pt x="5406" y="0"/>
                      <a:pt x="5229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9"/>
              <p:cNvSpPr/>
              <p:nvPr/>
            </p:nvSpPr>
            <p:spPr>
              <a:xfrm>
                <a:off x="6094765" y="4361590"/>
                <a:ext cx="132255" cy="5868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2" extrusionOk="0">
                    <a:moveTo>
                      <a:pt x="1199" y="1"/>
                    </a:moveTo>
                    <a:cubicBezTo>
                      <a:pt x="788" y="115"/>
                      <a:pt x="388" y="263"/>
                      <a:pt x="0" y="446"/>
                    </a:cubicBezTo>
                    <a:cubicBezTo>
                      <a:pt x="160" y="799"/>
                      <a:pt x="194" y="1199"/>
                      <a:pt x="126" y="1576"/>
                    </a:cubicBezTo>
                    <a:cubicBezTo>
                      <a:pt x="445" y="1621"/>
                      <a:pt x="833" y="1655"/>
                      <a:pt x="1335" y="1690"/>
                    </a:cubicBezTo>
                    <a:cubicBezTo>
                      <a:pt x="1626" y="1711"/>
                      <a:pt x="1883" y="1721"/>
                      <a:pt x="2110" y="1721"/>
                    </a:cubicBezTo>
                    <a:cubicBezTo>
                      <a:pt x="3789" y="1721"/>
                      <a:pt x="3869" y="1199"/>
                      <a:pt x="3869" y="1199"/>
                    </a:cubicBezTo>
                    <a:cubicBezTo>
                      <a:pt x="3880" y="834"/>
                      <a:pt x="3835" y="469"/>
                      <a:pt x="3743" y="115"/>
                    </a:cubicBezTo>
                    <a:cubicBezTo>
                      <a:pt x="3395" y="316"/>
                      <a:pt x="3027" y="387"/>
                      <a:pt x="2682" y="387"/>
                    </a:cubicBezTo>
                    <a:cubicBezTo>
                      <a:pt x="1876" y="387"/>
                      <a:pt x="1199" y="1"/>
                      <a:pt x="1199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9"/>
              <p:cNvSpPr/>
              <p:nvPr/>
            </p:nvSpPr>
            <p:spPr>
              <a:xfrm>
                <a:off x="6053907" y="4402414"/>
                <a:ext cx="172705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5068" y="1"/>
                    </a:moveTo>
                    <a:cubicBezTo>
                      <a:pt x="4174" y="231"/>
                      <a:pt x="3256" y="346"/>
                      <a:pt x="2337" y="346"/>
                    </a:cubicBezTo>
                    <a:cubicBezTo>
                      <a:pt x="1566" y="346"/>
                      <a:pt x="795" y="265"/>
                      <a:pt x="35" y="104"/>
                    </a:cubicBezTo>
                    <a:cubicBezTo>
                      <a:pt x="12" y="195"/>
                      <a:pt x="1" y="286"/>
                      <a:pt x="1" y="378"/>
                    </a:cubicBezTo>
                    <a:cubicBezTo>
                      <a:pt x="1" y="378"/>
                      <a:pt x="275" y="663"/>
                      <a:pt x="2409" y="663"/>
                    </a:cubicBezTo>
                    <a:cubicBezTo>
                      <a:pt x="4315" y="663"/>
                      <a:pt x="5022" y="412"/>
                      <a:pt x="5022" y="412"/>
                    </a:cubicBezTo>
                    <a:cubicBezTo>
                      <a:pt x="5045" y="275"/>
                      <a:pt x="5057" y="138"/>
                      <a:pt x="5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9"/>
              <p:cNvSpPr/>
              <p:nvPr/>
            </p:nvSpPr>
            <p:spPr>
              <a:xfrm>
                <a:off x="6106419" y="3728891"/>
                <a:ext cx="320499" cy="605898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7780" extrusionOk="0">
                    <a:moveTo>
                      <a:pt x="172" y="0"/>
                    </a:moveTo>
                    <a:cubicBezTo>
                      <a:pt x="1" y="6539"/>
                      <a:pt x="788" y="17529"/>
                      <a:pt x="788" y="17529"/>
                    </a:cubicBezTo>
                    <a:cubicBezTo>
                      <a:pt x="1072" y="17723"/>
                      <a:pt x="1612" y="17780"/>
                      <a:pt x="2147" y="17780"/>
                    </a:cubicBezTo>
                    <a:cubicBezTo>
                      <a:pt x="2904" y="17780"/>
                      <a:pt x="3652" y="17666"/>
                      <a:pt x="3652" y="17666"/>
                    </a:cubicBezTo>
                    <a:lnTo>
                      <a:pt x="4771" y="3857"/>
                    </a:lnTo>
                    <a:lnTo>
                      <a:pt x="5467" y="17655"/>
                    </a:lnTo>
                    <a:cubicBezTo>
                      <a:pt x="5958" y="17735"/>
                      <a:pt x="6451" y="17774"/>
                      <a:pt x="6945" y="17774"/>
                    </a:cubicBezTo>
                    <a:cubicBezTo>
                      <a:pt x="7438" y="17774"/>
                      <a:pt x="7932" y="17735"/>
                      <a:pt x="8423" y="17655"/>
                    </a:cubicBezTo>
                    <a:lnTo>
                      <a:pt x="9404" y="103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9"/>
              <p:cNvSpPr/>
              <p:nvPr/>
            </p:nvSpPr>
            <p:spPr>
              <a:xfrm>
                <a:off x="6210250" y="3850987"/>
                <a:ext cx="115148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617" extrusionOk="0">
                    <a:moveTo>
                      <a:pt x="3333" y="0"/>
                    </a:moveTo>
                    <a:cubicBezTo>
                      <a:pt x="3310" y="12"/>
                      <a:pt x="1393" y="480"/>
                      <a:pt x="35" y="560"/>
                    </a:cubicBezTo>
                    <a:cubicBezTo>
                      <a:pt x="12" y="560"/>
                      <a:pt x="1" y="571"/>
                      <a:pt x="1" y="594"/>
                    </a:cubicBezTo>
                    <a:cubicBezTo>
                      <a:pt x="1" y="605"/>
                      <a:pt x="23" y="617"/>
                      <a:pt x="35" y="617"/>
                    </a:cubicBezTo>
                    <a:cubicBezTo>
                      <a:pt x="1404" y="537"/>
                      <a:pt x="3333" y="69"/>
                      <a:pt x="3356" y="69"/>
                    </a:cubicBezTo>
                    <a:cubicBezTo>
                      <a:pt x="3367" y="58"/>
                      <a:pt x="3379" y="46"/>
                      <a:pt x="3379" y="23"/>
                    </a:cubicBezTo>
                    <a:cubicBezTo>
                      <a:pt x="3367" y="12"/>
                      <a:pt x="3356" y="0"/>
                      <a:pt x="3333" y="0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9"/>
              <p:cNvSpPr/>
              <p:nvPr/>
            </p:nvSpPr>
            <p:spPr>
              <a:xfrm>
                <a:off x="6289581" y="3860699"/>
                <a:ext cx="17925" cy="46556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3662" extrusionOk="0">
                    <a:moveTo>
                      <a:pt x="24" y="1"/>
                    </a:moveTo>
                    <a:cubicBezTo>
                      <a:pt x="12" y="1"/>
                      <a:pt x="1" y="12"/>
                      <a:pt x="1" y="24"/>
                    </a:cubicBezTo>
                    <a:lnTo>
                      <a:pt x="469" y="13638"/>
                    </a:lnTo>
                    <a:cubicBezTo>
                      <a:pt x="469" y="13650"/>
                      <a:pt x="480" y="13661"/>
                      <a:pt x="503" y="13661"/>
                    </a:cubicBezTo>
                    <a:cubicBezTo>
                      <a:pt x="514" y="13661"/>
                      <a:pt x="526" y="13650"/>
                      <a:pt x="526" y="13627"/>
                    </a:cubicBezTo>
                    <a:lnTo>
                      <a:pt x="58" y="24"/>
                    </a:lnTo>
                    <a:cubicBezTo>
                      <a:pt x="58" y="12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9"/>
              <p:cNvSpPr/>
              <p:nvPr/>
            </p:nvSpPr>
            <p:spPr>
              <a:xfrm>
                <a:off x="6276563" y="3760275"/>
                <a:ext cx="2556" cy="81036"/>
              </a:xfrm>
              <a:custGeom>
                <a:avLst/>
                <a:gdLst/>
                <a:ahLst/>
                <a:cxnLst/>
                <a:rect l="l" t="t" r="r" b="b"/>
                <a:pathLst>
                  <a:path w="75" h="2378" extrusionOk="0">
                    <a:moveTo>
                      <a:pt x="35" y="1"/>
                    </a:moveTo>
                    <a:cubicBezTo>
                      <a:pt x="18" y="1"/>
                      <a:pt x="0" y="9"/>
                      <a:pt x="6" y="26"/>
                    </a:cubicBezTo>
                    <a:lnTo>
                      <a:pt x="6" y="2343"/>
                    </a:lnTo>
                    <a:cubicBezTo>
                      <a:pt x="6" y="2366"/>
                      <a:pt x="18" y="2377"/>
                      <a:pt x="40" y="2377"/>
                    </a:cubicBezTo>
                    <a:cubicBezTo>
                      <a:pt x="52" y="2377"/>
                      <a:pt x="75" y="2366"/>
                      <a:pt x="63" y="2343"/>
                    </a:cubicBezTo>
                    <a:lnTo>
                      <a:pt x="63" y="26"/>
                    </a:lnTo>
                    <a:cubicBezTo>
                      <a:pt x="69" y="9"/>
                      <a:pt x="52" y="1"/>
                      <a:pt x="35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9"/>
              <p:cNvSpPr/>
              <p:nvPr/>
            </p:nvSpPr>
            <p:spPr>
              <a:xfrm>
                <a:off x="6130920" y="3726539"/>
                <a:ext cx="43994" cy="11671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425" extrusionOk="0">
                    <a:moveTo>
                      <a:pt x="1165" y="1"/>
                    </a:moveTo>
                    <a:cubicBezTo>
                      <a:pt x="1153" y="12"/>
                      <a:pt x="1130" y="23"/>
                      <a:pt x="1142" y="35"/>
                    </a:cubicBezTo>
                    <a:cubicBezTo>
                      <a:pt x="1222" y="1256"/>
                      <a:pt x="822" y="2466"/>
                      <a:pt x="12" y="3379"/>
                    </a:cubicBezTo>
                    <a:cubicBezTo>
                      <a:pt x="1" y="3390"/>
                      <a:pt x="1" y="3413"/>
                      <a:pt x="12" y="3424"/>
                    </a:cubicBezTo>
                    <a:lnTo>
                      <a:pt x="35" y="3424"/>
                    </a:lnTo>
                    <a:cubicBezTo>
                      <a:pt x="46" y="3424"/>
                      <a:pt x="46" y="3424"/>
                      <a:pt x="58" y="3413"/>
                    </a:cubicBezTo>
                    <a:cubicBezTo>
                      <a:pt x="879" y="2488"/>
                      <a:pt x="1290" y="1267"/>
                      <a:pt x="1199" y="35"/>
                    </a:cubicBezTo>
                    <a:cubicBezTo>
                      <a:pt x="1199" y="12"/>
                      <a:pt x="1176" y="1"/>
                      <a:pt x="1165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9"/>
              <p:cNvSpPr/>
              <p:nvPr/>
            </p:nvSpPr>
            <p:spPr>
              <a:xfrm>
                <a:off x="6375931" y="3735399"/>
                <a:ext cx="43176" cy="9735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857" extrusionOk="0">
                    <a:moveTo>
                      <a:pt x="133" y="0"/>
                    </a:moveTo>
                    <a:cubicBezTo>
                      <a:pt x="117" y="0"/>
                      <a:pt x="103" y="9"/>
                      <a:pt x="103" y="26"/>
                    </a:cubicBezTo>
                    <a:cubicBezTo>
                      <a:pt x="57" y="448"/>
                      <a:pt x="0" y="1099"/>
                      <a:pt x="183" y="1669"/>
                    </a:cubicBezTo>
                    <a:cubicBezTo>
                      <a:pt x="354" y="2251"/>
                      <a:pt x="753" y="2708"/>
                      <a:pt x="1210" y="2856"/>
                    </a:cubicBezTo>
                    <a:lnTo>
                      <a:pt x="1221" y="2856"/>
                    </a:lnTo>
                    <a:cubicBezTo>
                      <a:pt x="1256" y="2845"/>
                      <a:pt x="1267" y="2810"/>
                      <a:pt x="1233" y="2788"/>
                    </a:cubicBezTo>
                    <a:cubicBezTo>
                      <a:pt x="788" y="2651"/>
                      <a:pt x="411" y="2228"/>
                      <a:pt x="240" y="1646"/>
                    </a:cubicBezTo>
                    <a:cubicBezTo>
                      <a:pt x="57" y="1076"/>
                      <a:pt x="114" y="460"/>
                      <a:pt x="171" y="26"/>
                    </a:cubicBezTo>
                    <a:cubicBezTo>
                      <a:pt x="166" y="9"/>
                      <a:pt x="149" y="0"/>
                      <a:pt x="133" y="0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9"/>
              <p:cNvSpPr/>
              <p:nvPr/>
            </p:nvSpPr>
            <p:spPr>
              <a:xfrm>
                <a:off x="6256935" y="3742862"/>
                <a:ext cx="22184" cy="94156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763" extrusionOk="0">
                    <a:moveTo>
                      <a:pt x="34" y="1"/>
                    </a:moveTo>
                    <a:cubicBezTo>
                      <a:pt x="23" y="1"/>
                      <a:pt x="0" y="12"/>
                      <a:pt x="12" y="35"/>
                    </a:cubicBezTo>
                    <a:cubicBezTo>
                      <a:pt x="12" y="35"/>
                      <a:pt x="23" y="1131"/>
                      <a:pt x="114" y="1930"/>
                    </a:cubicBezTo>
                    <a:cubicBezTo>
                      <a:pt x="206" y="2751"/>
                      <a:pt x="594" y="2763"/>
                      <a:pt x="616" y="2763"/>
                    </a:cubicBezTo>
                    <a:cubicBezTo>
                      <a:pt x="651" y="2763"/>
                      <a:pt x="651" y="2706"/>
                      <a:pt x="616" y="2706"/>
                    </a:cubicBezTo>
                    <a:cubicBezTo>
                      <a:pt x="605" y="2706"/>
                      <a:pt x="263" y="2683"/>
                      <a:pt x="171" y="1918"/>
                    </a:cubicBezTo>
                    <a:cubicBezTo>
                      <a:pt x="80" y="1119"/>
                      <a:pt x="69" y="35"/>
                      <a:pt x="69" y="24"/>
                    </a:cubicBezTo>
                    <a:cubicBezTo>
                      <a:pt x="69" y="12"/>
                      <a:pt x="57" y="1"/>
                      <a:pt x="34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9"/>
              <p:cNvSpPr/>
              <p:nvPr/>
            </p:nvSpPr>
            <p:spPr>
              <a:xfrm>
                <a:off x="6431543" y="4372494"/>
                <a:ext cx="46686" cy="38917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42" extrusionOk="0">
                    <a:moveTo>
                      <a:pt x="206" y="0"/>
                    </a:moveTo>
                    <a:cubicBezTo>
                      <a:pt x="46" y="354"/>
                      <a:pt x="0" y="753"/>
                      <a:pt x="80" y="1141"/>
                    </a:cubicBezTo>
                    <a:cubicBezTo>
                      <a:pt x="1324" y="993"/>
                      <a:pt x="1370" y="856"/>
                      <a:pt x="1370" y="856"/>
                    </a:cubicBezTo>
                    <a:cubicBezTo>
                      <a:pt x="1370" y="856"/>
                      <a:pt x="1096" y="434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9"/>
              <p:cNvSpPr/>
              <p:nvPr/>
            </p:nvSpPr>
            <p:spPr>
              <a:xfrm>
                <a:off x="6306312" y="4357330"/>
                <a:ext cx="132255" cy="5864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1" extrusionOk="0">
                    <a:moveTo>
                      <a:pt x="2682" y="0"/>
                    </a:moveTo>
                    <a:cubicBezTo>
                      <a:pt x="2682" y="0"/>
                      <a:pt x="2004" y="381"/>
                      <a:pt x="1197" y="381"/>
                    </a:cubicBezTo>
                    <a:cubicBezTo>
                      <a:pt x="853" y="381"/>
                      <a:pt x="485" y="312"/>
                      <a:pt x="137" y="114"/>
                    </a:cubicBezTo>
                    <a:cubicBezTo>
                      <a:pt x="46" y="468"/>
                      <a:pt x="0" y="833"/>
                      <a:pt x="12" y="1198"/>
                    </a:cubicBezTo>
                    <a:cubicBezTo>
                      <a:pt x="12" y="1198"/>
                      <a:pt x="92" y="1720"/>
                      <a:pt x="1770" y="1720"/>
                    </a:cubicBezTo>
                    <a:cubicBezTo>
                      <a:pt x="1998" y="1720"/>
                      <a:pt x="2255" y="1711"/>
                      <a:pt x="2545" y="1689"/>
                    </a:cubicBezTo>
                    <a:cubicBezTo>
                      <a:pt x="3048" y="1655"/>
                      <a:pt x="3436" y="1609"/>
                      <a:pt x="3755" y="1575"/>
                    </a:cubicBezTo>
                    <a:cubicBezTo>
                      <a:pt x="3675" y="1198"/>
                      <a:pt x="3721" y="799"/>
                      <a:pt x="3881" y="445"/>
                    </a:cubicBezTo>
                    <a:cubicBezTo>
                      <a:pt x="3493" y="263"/>
                      <a:pt x="3093" y="114"/>
                      <a:pt x="2682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9"/>
              <p:cNvSpPr/>
              <p:nvPr/>
            </p:nvSpPr>
            <p:spPr>
              <a:xfrm>
                <a:off x="6306687" y="4398154"/>
                <a:ext cx="172705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1" y="0"/>
                    </a:moveTo>
                    <a:cubicBezTo>
                      <a:pt x="1" y="137"/>
                      <a:pt x="24" y="263"/>
                      <a:pt x="47" y="400"/>
                    </a:cubicBezTo>
                    <a:cubicBezTo>
                      <a:pt x="47" y="400"/>
                      <a:pt x="743" y="662"/>
                      <a:pt x="2660" y="662"/>
                    </a:cubicBezTo>
                    <a:cubicBezTo>
                      <a:pt x="4783" y="662"/>
                      <a:pt x="5056" y="377"/>
                      <a:pt x="5056" y="377"/>
                    </a:cubicBezTo>
                    <a:cubicBezTo>
                      <a:pt x="5068" y="286"/>
                      <a:pt x="5056" y="194"/>
                      <a:pt x="5034" y="103"/>
                    </a:cubicBezTo>
                    <a:cubicBezTo>
                      <a:pt x="4274" y="264"/>
                      <a:pt x="3503" y="345"/>
                      <a:pt x="2732" y="345"/>
                    </a:cubicBezTo>
                    <a:cubicBezTo>
                      <a:pt x="1813" y="345"/>
                      <a:pt x="895" y="23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9"/>
              <p:cNvSpPr/>
              <p:nvPr/>
            </p:nvSpPr>
            <p:spPr>
              <a:xfrm>
                <a:off x="6407417" y="4364009"/>
                <a:ext cx="14824" cy="287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843" extrusionOk="0">
                    <a:moveTo>
                      <a:pt x="404" y="1"/>
                    </a:moveTo>
                    <a:cubicBezTo>
                      <a:pt x="397" y="1"/>
                      <a:pt x="389" y="4"/>
                      <a:pt x="377" y="10"/>
                    </a:cubicBezTo>
                    <a:cubicBezTo>
                      <a:pt x="126" y="192"/>
                      <a:pt x="1" y="500"/>
                      <a:pt x="35" y="820"/>
                    </a:cubicBezTo>
                    <a:cubicBezTo>
                      <a:pt x="35" y="831"/>
                      <a:pt x="58" y="843"/>
                      <a:pt x="69" y="843"/>
                    </a:cubicBezTo>
                    <a:cubicBezTo>
                      <a:pt x="92" y="843"/>
                      <a:pt x="103" y="831"/>
                      <a:pt x="92" y="808"/>
                    </a:cubicBezTo>
                    <a:cubicBezTo>
                      <a:pt x="58" y="523"/>
                      <a:pt x="183" y="226"/>
                      <a:pt x="411" y="55"/>
                    </a:cubicBezTo>
                    <a:cubicBezTo>
                      <a:pt x="434" y="44"/>
                      <a:pt x="434" y="21"/>
                      <a:pt x="423" y="10"/>
                    </a:cubicBezTo>
                    <a:cubicBezTo>
                      <a:pt x="417" y="4"/>
                      <a:pt x="411" y="1"/>
                      <a:pt x="404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9"/>
              <p:cNvSpPr/>
              <p:nvPr/>
            </p:nvSpPr>
            <p:spPr>
              <a:xfrm>
                <a:off x="6394196" y="4358864"/>
                <a:ext cx="13256" cy="2883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46" extrusionOk="0">
                    <a:moveTo>
                      <a:pt x="343" y="1"/>
                    </a:moveTo>
                    <a:cubicBezTo>
                      <a:pt x="332" y="12"/>
                      <a:pt x="1" y="229"/>
                      <a:pt x="1" y="811"/>
                    </a:cubicBezTo>
                    <a:cubicBezTo>
                      <a:pt x="1" y="834"/>
                      <a:pt x="12" y="845"/>
                      <a:pt x="35" y="845"/>
                    </a:cubicBezTo>
                    <a:cubicBezTo>
                      <a:pt x="58" y="845"/>
                      <a:pt x="69" y="834"/>
                      <a:pt x="69" y="811"/>
                    </a:cubicBezTo>
                    <a:cubicBezTo>
                      <a:pt x="69" y="263"/>
                      <a:pt x="377" y="58"/>
                      <a:pt x="377" y="58"/>
                    </a:cubicBezTo>
                    <a:cubicBezTo>
                      <a:pt x="389" y="46"/>
                      <a:pt x="389" y="24"/>
                      <a:pt x="377" y="12"/>
                    </a:cubicBezTo>
                    <a:cubicBezTo>
                      <a:pt x="377" y="1"/>
                      <a:pt x="354" y="1"/>
                      <a:pt x="343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9"/>
              <p:cNvSpPr/>
              <p:nvPr/>
            </p:nvSpPr>
            <p:spPr>
              <a:xfrm>
                <a:off x="6393412" y="4342064"/>
                <a:ext cx="15199" cy="25013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4" extrusionOk="0">
                    <a:moveTo>
                      <a:pt x="229" y="60"/>
                    </a:moveTo>
                    <a:cubicBezTo>
                      <a:pt x="252" y="60"/>
                      <a:pt x="275" y="71"/>
                      <a:pt x="298" y="94"/>
                    </a:cubicBezTo>
                    <a:cubicBezTo>
                      <a:pt x="355" y="186"/>
                      <a:pt x="286" y="460"/>
                      <a:pt x="229" y="608"/>
                    </a:cubicBezTo>
                    <a:cubicBezTo>
                      <a:pt x="172" y="448"/>
                      <a:pt x="104" y="174"/>
                      <a:pt x="161" y="83"/>
                    </a:cubicBezTo>
                    <a:cubicBezTo>
                      <a:pt x="183" y="71"/>
                      <a:pt x="195" y="60"/>
                      <a:pt x="229" y="60"/>
                    </a:cubicBezTo>
                    <a:close/>
                    <a:moveTo>
                      <a:pt x="205" y="0"/>
                    </a:moveTo>
                    <a:cubicBezTo>
                      <a:pt x="168" y="0"/>
                      <a:pt x="134" y="20"/>
                      <a:pt x="115" y="49"/>
                    </a:cubicBezTo>
                    <a:cubicBezTo>
                      <a:pt x="1" y="208"/>
                      <a:pt x="172" y="654"/>
                      <a:pt x="195" y="711"/>
                    </a:cubicBezTo>
                    <a:cubicBezTo>
                      <a:pt x="195" y="722"/>
                      <a:pt x="206" y="722"/>
                      <a:pt x="229" y="733"/>
                    </a:cubicBezTo>
                    <a:cubicBezTo>
                      <a:pt x="240" y="722"/>
                      <a:pt x="252" y="722"/>
                      <a:pt x="252" y="711"/>
                    </a:cubicBezTo>
                    <a:cubicBezTo>
                      <a:pt x="275" y="665"/>
                      <a:pt x="446" y="220"/>
                      <a:pt x="332" y="60"/>
                    </a:cubicBezTo>
                    <a:cubicBezTo>
                      <a:pt x="309" y="26"/>
                      <a:pt x="275" y="3"/>
                      <a:pt x="229" y="3"/>
                    </a:cubicBezTo>
                    <a:cubicBezTo>
                      <a:pt x="221" y="1"/>
                      <a:pt x="213" y="0"/>
                      <a:pt x="205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9"/>
              <p:cNvSpPr/>
              <p:nvPr/>
            </p:nvSpPr>
            <p:spPr>
              <a:xfrm>
                <a:off x="6380190" y="4352662"/>
                <a:ext cx="22219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3" extrusionOk="0">
                    <a:moveTo>
                      <a:pt x="149" y="57"/>
                    </a:moveTo>
                    <a:cubicBezTo>
                      <a:pt x="252" y="57"/>
                      <a:pt x="434" y="240"/>
                      <a:pt x="549" y="354"/>
                    </a:cubicBezTo>
                    <a:cubicBezTo>
                      <a:pt x="389" y="331"/>
                      <a:pt x="138" y="285"/>
                      <a:pt x="81" y="194"/>
                    </a:cubicBezTo>
                    <a:cubicBezTo>
                      <a:pt x="69" y="160"/>
                      <a:pt x="69" y="137"/>
                      <a:pt x="81" y="103"/>
                    </a:cubicBezTo>
                    <a:cubicBezTo>
                      <a:pt x="92" y="80"/>
                      <a:pt x="115" y="57"/>
                      <a:pt x="138" y="57"/>
                    </a:cubicBezTo>
                    <a:close/>
                    <a:moveTo>
                      <a:pt x="138" y="0"/>
                    </a:moveTo>
                    <a:cubicBezTo>
                      <a:pt x="92" y="0"/>
                      <a:pt x="46" y="34"/>
                      <a:pt x="24" y="80"/>
                    </a:cubicBezTo>
                    <a:cubicBezTo>
                      <a:pt x="1" y="126"/>
                      <a:pt x="1" y="171"/>
                      <a:pt x="24" y="217"/>
                    </a:cubicBezTo>
                    <a:cubicBezTo>
                      <a:pt x="115" y="388"/>
                      <a:pt x="560" y="422"/>
                      <a:pt x="617" y="422"/>
                    </a:cubicBezTo>
                    <a:cubicBezTo>
                      <a:pt x="640" y="422"/>
                      <a:pt x="651" y="388"/>
                      <a:pt x="640" y="377"/>
                    </a:cubicBezTo>
                    <a:cubicBezTo>
                      <a:pt x="606" y="331"/>
                      <a:pt x="332" y="0"/>
                      <a:pt x="149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9"/>
              <p:cNvSpPr/>
              <p:nvPr/>
            </p:nvSpPr>
            <p:spPr>
              <a:xfrm>
                <a:off x="6104852" y="3747530"/>
                <a:ext cx="331404" cy="40109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177" extrusionOk="0">
                    <a:moveTo>
                      <a:pt x="47" y="1"/>
                    </a:moveTo>
                    <a:cubicBezTo>
                      <a:pt x="35" y="1"/>
                      <a:pt x="12" y="1"/>
                      <a:pt x="12" y="24"/>
                    </a:cubicBezTo>
                    <a:cubicBezTo>
                      <a:pt x="1" y="35"/>
                      <a:pt x="1" y="46"/>
                      <a:pt x="24" y="58"/>
                    </a:cubicBezTo>
                    <a:cubicBezTo>
                      <a:pt x="1633" y="800"/>
                      <a:pt x="3390" y="1176"/>
                      <a:pt x="5171" y="1176"/>
                    </a:cubicBezTo>
                    <a:cubicBezTo>
                      <a:pt x="7807" y="1176"/>
                      <a:pt x="9667" y="366"/>
                      <a:pt x="9701" y="355"/>
                    </a:cubicBezTo>
                    <a:cubicBezTo>
                      <a:pt x="9713" y="343"/>
                      <a:pt x="9724" y="332"/>
                      <a:pt x="9713" y="320"/>
                    </a:cubicBezTo>
                    <a:cubicBezTo>
                      <a:pt x="9701" y="298"/>
                      <a:pt x="9690" y="298"/>
                      <a:pt x="9678" y="298"/>
                    </a:cubicBezTo>
                    <a:cubicBezTo>
                      <a:pt x="9650" y="312"/>
                      <a:pt x="7802" y="1114"/>
                      <a:pt x="5179" y="1114"/>
                    </a:cubicBezTo>
                    <a:cubicBezTo>
                      <a:pt x="3661" y="1114"/>
                      <a:pt x="1883" y="846"/>
                      <a:pt x="47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9"/>
              <p:cNvSpPr/>
              <p:nvPr/>
            </p:nvSpPr>
            <p:spPr>
              <a:xfrm>
                <a:off x="6202072" y="2890539"/>
                <a:ext cx="289386" cy="97053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2848" extrusionOk="0">
                    <a:moveTo>
                      <a:pt x="6083" y="0"/>
                    </a:moveTo>
                    <a:cubicBezTo>
                      <a:pt x="5777" y="0"/>
                      <a:pt x="5469" y="72"/>
                      <a:pt x="5194" y="214"/>
                    </a:cubicBezTo>
                    <a:cubicBezTo>
                      <a:pt x="5091" y="260"/>
                      <a:pt x="4988" y="328"/>
                      <a:pt x="4897" y="385"/>
                    </a:cubicBezTo>
                    <a:cubicBezTo>
                      <a:pt x="4726" y="500"/>
                      <a:pt x="4532" y="591"/>
                      <a:pt x="4326" y="659"/>
                    </a:cubicBezTo>
                    <a:cubicBezTo>
                      <a:pt x="4247" y="677"/>
                      <a:pt x="4167" y="685"/>
                      <a:pt x="4088" y="685"/>
                    </a:cubicBezTo>
                    <a:cubicBezTo>
                      <a:pt x="3757" y="685"/>
                      <a:pt x="3427" y="549"/>
                      <a:pt x="3105" y="420"/>
                    </a:cubicBezTo>
                    <a:lnTo>
                      <a:pt x="3014" y="385"/>
                    </a:lnTo>
                    <a:cubicBezTo>
                      <a:pt x="2615" y="224"/>
                      <a:pt x="2122" y="55"/>
                      <a:pt x="1606" y="55"/>
                    </a:cubicBezTo>
                    <a:cubicBezTo>
                      <a:pt x="1502" y="55"/>
                      <a:pt x="1396" y="62"/>
                      <a:pt x="1291" y="77"/>
                    </a:cubicBezTo>
                    <a:cubicBezTo>
                      <a:pt x="754" y="157"/>
                      <a:pt x="127" y="534"/>
                      <a:pt x="1" y="1173"/>
                    </a:cubicBezTo>
                    <a:cubicBezTo>
                      <a:pt x="1" y="1196"/>
                      <a:pt x="12" y="1207"/>
                      <a:pt x="35" y="1219"/>
                    </a:cubicBezTo>
                    <a:cubicBezTo>
                      <a:pt x="47" y="1219"/>
                      <a:pt x="69" y="1207"/>
                      <a:pt x="69" y="1184"/>
                    </a:cubicBezTo>
                    <a:cubicBezTo>
                      <a:pt x="184" y="579"/>
                      <a:pt x="788" y="226"/>
                      <a:pt x="1291" y="146"/>
                    </a:cubicBezTo>
                    <a:cubicBezTo>
                      <a:pt x="1395" y="130"/>
                      <a:pt x="1499" y="123"/>
                      <a:pt x="1603" y="123"/>
                    </a:cubicBezTo>
                    <a:cubicBezTo>
                      <a:pt x="2111" y="123"/>
                      <a:pt x="2602" y="291"/>
                      <a:pt x="2991" y="443"/>
                    </a:cubicBezTo>
                    <a:lnTo>
                      <a:pt x="3082" y="477"/>
                    </a:lnTo>
                    <a:cubicBezTo>
                      <a:pt x="3398" y="612"/>
                      <a:pt x="3728" y="747"/>
                      <a:pt x="4067" y="747"/>
                    </a:cubicBezTo>
                    <a:cubicBezTo>
                      <a:pt x="4156" y="747"/>
                      <a:pt x="4247" y="738"/>
                      <a:pt x="4338" y="716"/>
                    </a:cubicBezTo>
                    <a:cubicBezTo>
                      <a:pt x="4543" y="659"/>
                      <a:pt x="4748" y="557"/>
                      <a:pt x="4920" y="431"/>
                    </a:cubicBezTo>
                    <a:cubicBezTo>
                      <a:pt x="5011" y="374"/>
                      <a:pt x="5114" y="317"/>
                      <a:pt x="5205" y="260"/>
                    </a:cubicBezTo>
                    <a:cubicBezTo>
                      <a:pt x="5480" y="127"/>
                      <a:pt x="5771" y="57"/>
                      <a:pt x="6072" y="57"/>
                    </a:cubicBezTo>
                    <a:cubicBezTo>
                      <a:pt x="6132" y="57"/>
                      <a:pt x="6193" y="60"/>
                      <a:pt x="6255" y="66"/>
                    </a:cubicBezTo>
                    <a:cubicBezTo>
                      <a:pt x="6472" y="77"/>
                      <a:pt x="6666" y="169"/>
                      <a:pt x="6814" y="328"/>
                    </a:cubicBezTo>
                    <a:cubicBezTo>
                      <a:pt x="6928" y="534"/>
                      <a:pt x="6928" y="773"/>
                      <a:pt x="6814" y="979"/>
                    </a:cubicBezTo>
                    <a:cubicBezTo>
                      <a:pt x="6689" y="1173"/>
                      <a:pt x="6540" y="1355"/>
                      <a:pt x="6358" y="1492"/>
                    </a:cubicBezTo>
                    <a:cubicBezTo>
                      <a:pt x="6330" y="1520"/>
                      <a:pt x="6347" y="1556"/>
                      <a:pt x="6373" y="1556"/>
                    </a:cubicBezTo>
                    <a:cubicBezTo>
                      <a:pt x="6379" y="1556"/>
                      <a:pt x="6385" y="1554"/>
                      <a:pt x="6392" y="1549"/>
                    </a:cubicBezTo>
                    <a:cubicBezTo>
                      <a:pt x="6689" y="1355"/>
                      <a:pt x="7019" y="1219"/>
                      <a:pt x="7362" y="1150"/>
                    </a:cubicBezTo>
                    <a:cubicBezTo>
                      <a:pt x="7402" y="1146"/>
                      <a:pt x="7444" y="1143"/>
                      <a:pt x="7487" y="1143"/>
                    </a:cubicBezTo>
                    <a:cubicBezTo>
                      <a:pt x="7773" y="1143"/>
                      <a:pt x="8105" y="1247"/>
                      <a:pt x="8263" y="1515"/>
                    </a:cubicBezTo>
                    <a:cubicBezTo>
                      <a:pt x="8378" y="1709"/>
                      <a:pt x="8400" y="1960"/>
                      <a:pt x="8332" y="2177"/>
                    </a:cubicBezTo>
                    <a:cubicBezTo>
                      <a:pt x="8252" y="2405"/>
                      <a:pt x="8138" y="2611"/>
                      <a:pt x="7967" y="2782"/>
                    </a:cubicBezTo>
                    <a:cubicBezTo>
                      <a:pt x="7955" y="2793"/>
                      <a:pt x="7955" y="2816"/>
                      <a:pt x="7967" y="2828"/>
                    </a:cubicBezTo>
                    <a:cubicBezTo>
                      <a:pt x="7978" y="2839"/>
                      <a:pt x="7990" y="2839"/>
                      <a:pt x="7990" y="2839"/>
                    </a:cubicBezTo>
                    <a:cubicBezTo>
                      <a:pt x="7995" y="2845"/>
                      <a:pt x="8004" y="2848"/>
                      <a:pt x="8012" y="2848"/>
                    </a:cubicBezTo>
                    <a:cubicBezTo>
                      <a:pt x="8021" y="2848"/>
                      <a:pt x="8029" y="2845"/>
                      <a:pt x="8035" y="2839"/>
                    </a:cubicBezTo>
                    <a:cubicBezTo>
                      <a:pt x="8206" y="2656"/>
                      <a:pt x="8332" y="2440"/>
                      <a:pt x="8412" y="2211"/>
                    </a:cubicBezTo>
                    <a:cubicBezTo>
                      <a:pt x="8492" y="1960"/>
                      <a:pt x="8457" y="1698"/>
                      <a:pt x="8332" y="1481"/>
                    </a:cubicBezTo>
                    <a:cubicBezTo>
                      <a:pt x="8167" y="1199"/>
                      <a:pt x="7827" y="1083"/>
                      <a:pt x="7519" y="1083"/>
                    </a:cubicBezTo>
                    <a:cubicBezTo>
                      <a:pt x="7465" y="1083"/>
                      <a:pt x="7413" y="1086"/>
                      <a:pt x="7362" y="1093"/>
                    </a:cubicBezTo>
                    <a:cubicBezTo>
                      <a:pt x="7099" y="1139"/>
                      <a:pt x="6848" y="1230"/>
                      <a:pt x="6609" y="1367"/>
                    </a:cubicBezTo>
                    <a:cubicBezTo>
                      <a:pt x="6723" y="1264"/>
                      <a:pt x="6814" y="1139"/>
                      <a:pt x="6883" y="1013"/>
                    </a:cubicBezTo>
                    <a:cubicBezTo>
                      <a:pt x="7019" y="785"/>
                      <a:pt x="7008" y="511"/>
                      <a:pt x="6883" y="294"/>
                    </a:cubicBezTo>
                    <a:cubicBezTo>
                      <a:pt x="6723" y="112"/>
                      <a:pt x="6506" y="9"/>
                      <a:pt x="6266" y="9"/>
                    </a:cubicBezTo>
                    <a:cubicBezTo>
                      <a:pt x="6205" y="3"/>
                      <a:pt x="6144" y="0"/>
                      <a:pt x="6083" y="0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9"/>
              <p:cNvSpPr/>
              <p:nvPr/>
            </p:nvSpPr>
            <p:spPr>
              <a:xfrm>
                <a:off x="6426091" y="3039386"/>
                <a:ext cx="35407" cy="11985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351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3" y="377"/>
                      <a:pt x="229" y="822"/>
                      <a:pt x="309" y="913"/>
                    </a:cubicBezTo>
                    <a:cubicBezTo>
                      <a:pt x="309" y="913"/>
                      <a:pt x="263" y="3013"/>
                      <a:pt x="423" y="3435"/>
                    </a:cubicBezTo>
                    <a:cubicBezTo>
                      <a:pt x="445" y="3491"/>
                      <a:pt x="473" y="3516"/>
                      <a:pt x="503" y="3516"/>
                    </a:cubicBezTo>
                    <a:cubicBezTo>
                      <a:pt x="705" y="3516"/>
                      <a:pt x="1038" y="2422"/>
                      <a:pt x="959" y="1689"/>
                    </a:cubicBezTo>
                    <a:cubicBezTo>
                      <a:pt x="948" y="1381"/>
                      <a:pt x="879" y="1084"/>
                      <a:pt x="776" y="799"/>
                    </a:cubicBezTo>
                    <a:cubicBezTo>
                      <a:pt x="548" y="674"/>
                      <a:pt x="354" y="502"/>
                      <a:pt x="206" y="3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9"/>
              <p:cNvSpPr/>
              <p:nvPr/>
            </p:nvSpPr>
            <p:spPr>
              <a:xfrm>
                <a:off x="6387482" y="3152145"/>
                <a:ext cx="66656" cy="105129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085" extrusionOk="0">
                    <a:moveTo>
                      <a:pt x="1841" y="1"/>
                    </a:moveTo>
                    <a:lnTo>
                      <a:pt x="1841" y="1"/>
                    </a:lnTo>
                    <a:cubicBezTo>
                      <a:pt x="1693" y="366"/>
                      <a:pt x="1510" y="800"/>
                      <a:pt x="1510" y="914"/>
                    </a:cubicBezTo>
                    <a:cubicBezTo>
                      <a:pt x="1510" y="914"/>
                      <a:pt x="163" y="2523"/>
                      <a:pt x="26" y="2957"/>
                    </a:cubicBezTo>
                    <a:cubicBezTo>
                      <a:pt x="1" y="3045"/>
                      <a:pt x="29" y="3084"/>
                      <a:pt x="95" y="3084"/>
                    </a:cubicBezTo>
                    <a:cubicBezTo>
                      <a:pt x="352" y="3084"/>
                      <a:pt x="1172" y="2492"/>
                      <a:pt x="1544" y="1929"/>
                    </a:cubicBezTo>
                    <a:cubicBezTo>
                      <a:pt x="1727" y="1678"/>
                      <a:pt x="1864" y="1405"/>
                      <a:pt x="1955" y="1108"/>
                    </a:cubicBezTo>
                    <a:cubicBezTo>
                      <a:pt x="1852" y="880"/>
                      <a:pt x="1807" y="628"/>
                      <a:pt x="1807" y="377"/>
                    </a:cubicBezTo>
                    <a:cubicBezTo>
                      <a:pt x="1818" y="229"/>
                      <a:pt x="1841" y="104"/>
                      <a:pt x="1841" y="1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9"/>
              <p:cNvSpPr/>
              <p:nvPr/>
            </p:nvSpPr>
            <p:spPr>
              <a:xfrm>
                <a:off x="6405850" y="3124509"/>
                <a:ext cx="75584" cy="84853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2490" extrusionOk="0">
                    <a:moveTo>
                      <a:pt x="1045" y="0"/>
                    </a:moveTo>
                    <a:cubicBezTo>
                      <a:pt x="661" y="0"/>
                      <a:pt x="321" y="161"/>
                      <a:pt x="321" y="161"/>
                    </a:cubicBezTo>
                    <a:lnTo>
                      <a:pt x="1" y="1919"/>
                    </a:lnTo>
                    <a:cubicBezTo>
                      <a:pt x="245" y="2297"/>
                      <a:pt x="649" y="2489"/>
                      <a:pt x="1037" y="2489"/>
                    </a:cubicBezTo>
                    <a:cubicBezTo>
                      <a:pt x="1646" y="2489"/>
                      <a:pt x="2217" y="2016"/>
                      <a:pt x="2078" y="1040"/>
                    </a:cubicBezTo>
                    <a:cubicBezTo>
                      <a:pt x="1952" y="199"/>
                      <a:pt x="1472" y="0"/>
                      <a:pt x="1045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9"/>
              <p:cNvSpPr/>
              <p:nvPr/>
            </p:nvSpPr>
            <p:spPr>
              <a:xfrm>
                <a:off x="6408201" y="3141513"/>
                <a:ext cx="58750" cy="49583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455" extrusionOk="0">
                    <a:moveTo>
                      <a:pt x="1060" y="0"/>
                    </a:moveTo>
                    <a:cubicBezTo>
                      <a:pt x="871" y="0"/>
                      <a:pt x="688" y="69"/>
                      <a:pt x="548" y="199"/>
                    </a:cubicBezTo>
                    <a:cubicBezTo>
                      <a:pt x="0" y="644"/>
                      <a:pt x="446" y="1431"/>
                      <a:pt x="457" y="1443"/>
                    </a:cubicBezTo>
                    <a:cubicBezTo>
                      <a:pt x="457" y="1454"/>
                      <a:pt x="468" y="1454"/>
                      <a:pt x="491" y="1454"/>
                    </a:cubicBezTo>
                    <a:lnTo>
                      <a:pt x="503" y="1454"/>
                    </a:lnTo>
                    <a:cubicBezTo>
                      <a:pt x="514" y="1454"/>
                      <a:pt x="525" y="1431"/>
                      <a:pt x="514" y="1420"/>
                    </a:cubicBezTo>
                    <a:cubicBezTo>
                      <a:pt x="514" y="1408"/>
                      <a:pt x="80" y="667"/>
                      <a:pt x="594" y="256"/>
                    </a:cubicBezTo>
                    <a:cubicBezTo>
                      <a:pt x="723" y="136"/>
                      <a:pt x="888" y="69"/>
                      <a:pt x="1064" y="69"/>
                    </a:cubicBezTo>
                    <a:cubicBezTo>
                      <a:pt x="1090" y="69"/>
                      <a:pt x="1116" y="70"/>
                      <a:pt x="1142" y="73"/>
                    </a:cubicBezTo>
                    <a:cubicBezTo>
                      <a:pt x="1347" y="107"/>
                      <a:pt x="1541" y="222"/>
                      <a:pt x="1667" y="393"/>
                    </a:cubicBezTo>
                    <a:cubicBezTo>
                      <a:pt x="1672" y="398"/>
                      <a:pt x="1681" y="401"/>
                      <a:pt x="1689" y="401"/>
                    </a:cubicBezTo>
                    <a:cubicBezTo>
                      <a:pt x="1698" y="401"/>
                      <a:pt x="1707" y="398"/>
                      <a:pt x="1712" y="393"/>
                    </a:cubicBezTo>
                    <a:cubicBezTo>
                      <a:pt x="1724" y="370"/>
                      <a:pt x="1724" y="358"/>
                      <a:pt x="1712" y="347"/>
                    </a:cubicBezTo>
                    <a:cubicBezTo>
                      <a:pt x="1575" y="164"/>
                      <a:pt x="1370" y="39"/>
                      <a:pt x="1142" y="5"/>
                    </a:cubicBezTo>
                    <a:cubicBezTo>
                      <a:pt x="1114" y="2"/>
                      <a:pt x="1087" y="0"/>
                      <a:pt x="1060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9"/>
              <p:cNvSpPr/>
              <p:nvPr/>
            </p:nvSpPr>
            <p:spPr>
              <a:xfrm>
                <a:off x="6417334" y="3160630"/>
                <a:ext cx="33294" cy="9303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3" extrusionOk="0">
                    <a:moveTo>
                      <a:pt x="489" y="0"/>
                    </a:moveTo>
                    <a:cubicBezTo>
                      <a:pt x="328" y="0"/>
                      <a:pt x="155" y="52"/>
                      <a:pt x="18" y="220"/>
                    </a:cubicBezTo>
                    <a:cubicBezTo>
                      <a:pt x="0" y="246"/>
                      <a:pt x="23" y="273"/>
                      <a:pt x="46" y="273"/>
                    </a:cubicBezTo>
                    <a:cubicBezTo>
                      <a:pt x="52" y="273"/>
                      <a:pt x="58" y="271"/>
                      <a:pt x="63" y="265"/>
                    </a:cubicBezTo>
                    <a:cubicBezTo>
                      <a:pt x="191" y="112"/>
                      <a:pt x="347" y="64"/>
                      <a:pt x="491" y="64"/>
                    </a:cubicBezTo>
                    <a:cubicBezTo>
                      <a:pt x="722" y="64"/>
                      <a:pt x="924" y="185"/>
                      <a:pt x="931" y="185"/>
                    </a:cubicBezTo>
                    <a:lnTo>
                      <a:pt x="954" y="185"/>
                    </a:lnTo>
                    <a:cubicBezTo>
                      <a:pt x="954" y="185"/>
                      <a:pt x="965" y="185"/>
                      <a:pt x="976" y="174"/>
                    </a:cubicBezTo>
                    <a:cubicBezTo>
                      <a:pt x="976" y="163"/>
                      <a:pt x="976" y="140"/>
                      <a:pt x="965" y="128"/>
                    </a:cubicBezTo>
                    <a:cubicBezTo>
                      <a:pt x="965" y="128"/>
                      <a:pt x="743" y="0"/>
                      <a:pt x="489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9"/>
              <p:cNvSpPr/>
              <p:nvPr/>
            </p:nvSpPr>
            <p:spPr>
              <a:xfrm>
                <a:off x="5974577" y="3261054"/>
                <a:ext cx="707858" cy="636943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18691" extrusionOk="0">
                    <a:moveTo>
                      <a:pt x="7818" y="0"/>
                    </a:moveTo>
                    <a:lnTo>
                      <a:pt x="7590" y="1518"/>
                    </a:lnTo>
                    <a:cubicBezTo>
                      <a:pt x="7590" y="1518"/>
                      <a:pt x="6757" y="1712"/>
                      <a:pt x="6221" y="1849"/>
                    </a:cubicBezTo>
                    <a:lnTo>
                      <a:pt x="6289" y="1838"/>
                    </a:lnTo>
                    <a:lnTo>
                      <a:pt x="6289" y="1838"/>
                    </a:lnTo>
                    <a:lnTo>
                      <a:pt x="6106" y="1883"/>
                    </a:lnTo>
                    <a:cubicBezTo>
                      <a:pt x="5992" y="1906"/>
                      <a:pt x="5878" y="1940"/>
                      <a:pt x="5775" y="1986"/>
                    </a:cubicBezTo>
                    <a:cubicBezTo>
                      <a:pt x="5285" y="2134"/>
                      <a:pt x="4828" y="2385"/>
                      <a:pt x="4440" y="2716"/>
                    </a:cubicBezTo>
                    <a:cubicBezTo>
                      <a:pt x="3870" y="3241"/>
                      <a:pt x="2728" y="4451"/>
                      <a:pt x="1530" y="8594"/>
                    </a:cubicBezTo>
                    <a:cubicBezTo>
                      <a:pt x="708" y="11424"/>
                      <a:pt x="651" y="15532"/>
                      <a:pt x="651" y="15532"/>
                    </a:cubicBezTo>
                    <a:cubicBezTo>
                      <a:pt x="412" y="16297"/>
                      <a:pt x="1" y="17952"/>
                      <a:pt x="263" y="18043"/>
                    </a:cubicBezTo>
                    <a:cubicBezTo>
                      <a:pt x="274" y="18047"/>
                      <a:pt x="286" y="18050"/>
                      <a:pt x="297" y="18050"/>
                    </a:cubicBezTo>
                    <a:cubicBezTo>
                      <a:pt x="548" y="18050"/>
                      <a:pt x="902" y="17039"/>
                      <a:pt x="902" y="17039"/>
                    </a:cubicBezTo>
                    <a:lnTo>
                      <a:pt x="902" y="17039"/>
                    </a:lnTo>
                    <a:cubicBezTo>
                      <a:pt x="902" y="17039"/>
                      <a:pt x="537" y="18419"/>
                      <a:pt x="788" y="18499"/>
                    </a:cubicBezTo>
                    <a:cubicBezTo>
                      <a:pt x="795" y="18501"/>
                      <a:pt x="802" y="18503"/>
                      <a:pt x="809" y="18503"/>
                    </a:cubicBezTo>
                    <a:cubicBezTo>
                      <a:pt x="1056" y="18503"/>
                      <a:pt x="1359" y="17130"/>
                      <a:pt x="1359" y="17130"/>
                    </a:cubicBezTo>
                    <a:lnTo>
                      <a:pt x="1359" y="17130"/>
                    </a:lnTo>
                    <a:cubicBezTo>
                      <a:pt x="1359" y="17130"/>
                      <a:pt x="1142" y="18591"/>
                      <a:pt x="1370" y="18682"/>
                    </a:cubicBezTo>
                    <a:cubicBezTo>
                      <a:pt x="1387" y="18688"/>
                      <a:pt x="1403" y="18691"/>
                      <a:pt x="1419" y="18691"/>
                    </a:cubicBezTo>
                    <a:cubicBezTo>
                      <a:pt x="1787" y="18691"/>
                      <a:pt x="1850" y="17084"/>
                      <a:pt x="1850" y="17084"/>
                    </a:cubicBezTo>
                    <a:cubicBezTo>
                      <a:pt x="1850" y="17084"/>
                      <a:pt x="1952" y="18488"/>
                      <a:pt x="2260" y="18511"/>
                    </a:cubicBezTo>
                    <a:cubicBezTo>
                      <a:pt x="2261" y="18511"/>
                      <a:pt x="2262" y="18511"/>
                      <a:pt x="2263" y="18511"/>
                    </a:cubicBezTo>
                    <a:cubicBezTo>
                      <a:pt x="2568" y="18511"/>
                      <a:pt x="2397" y="16708"/>
                      <a:pt x="2397" y="16708"/>
                    </a:cubicBezTo>
                    <a:lnTo>
                      <a:pt x="2397" y="16708"/>
                    </a:lnTo>
                    <a:cubicBezTo>
                      <a:pt x="2397" y="16708"/>
                      <a:pt x="2619" y="17237"/>
                      <a:pt x="2818" y="17237"/>
                    </a:cubicBezTo>
                    <a:cubicBezTo>
                      <a:pt x="2858" y="17237"/>
                      <a:pt x="2897" y="17216"/>
                      <a:pt x="2934" y="17164"/>
                    </a:cubicBezTo>
                    <a:cubicBezTo>
                      <a:pt x="3162" y="16856"/>
                      <a:pt x="2546" y="15589"/>
                      <a:pt x="2546" y="15589"/>
                    </a:cubicBezTo>
                    <a:cubicBezTo>
                      <a:pt x="2546" y="15589"/>
                      <a:pt x="3036" y="11492"/>
                      <a:pt x="3333" y="10522"/>
                    </a:cubicBezTo>
                    <a:cubicBezTo>
                      <a:pt x="3619" y="9552"/>
                      <a:pt x="4805" y="6677"/>
                      <a:pt x="4805" y="6676"/>
                    </a:cubicBezTo>
                    <a:lnTo>
                      <a:pt x="4805" y="6676"/>
                    </a:lnTo>
                    <a:lnTo>
                      <a:pt x="4029" y="14037"/>
                    </a:lnTo>
                    <a:cubicBezTo>
                      <a:pt x="4029" y="14037"/>
                      <a:pt x="5743" y="15106"/>
                      <a:pt x="8720" y="15106"/>
                    </a:cubicBezTo>
                    <a:cubicBezTo>
                      <a:pt x="9972" y="15106"/>
                      <a:pt x="11448" y="14917"/>
                      <a:pt x="13113" y="14380"/>
                    </a:cubicBezTo>
                    <a:lnTo>
                      <a:pt x="13228" y="6585"/>
                    </a:lnTo>
                    <a:cubicBezTo>
                      <a:pt x="13228" y="6585"/>
                      <a:pt x="13456" y="9484"/>
                      <a:pt x="14061" y="11036"/>
                    </a:cubicBezTo>
                    <a:cubicBezTo>
                      <a:pt x="15099" y="13695"/>
                      <a:pt x="17370" y="15886"/>
                      <a:pt x="17370" y="15886"/>
                    </a:cubicBezTo>
                    <a:cubicBezTo>
                      <a:pt x="17669" y="16606"/>
                      <a:pt x="18378" y="18070"/>
                      <a:pt x="18659" y="18070"/>
                    </a:cubicBezTo>
                    <a:cubicBezTo>
                      <a:pt x="18667" y="18070"/>
                      <a:pt x="18675" y="18068"/>
                      <a:pt x="18683" y="18066"/>
                    </a:cubicBezTo>
                    <a:cubicBezTo>
                      <a:pt x="18945" y="17986"/>
                      <a:pt x="18523" y="16879"/>
                      <a:pt x="18523" y="16879"/>
                    </a:cubicBezTo>
                    <a:lnTo>
                      <a:pt x="18523" y="16879"/>
                    </a:lnTo>
                    <a:cubicBezTo>
                      <a:pt x="18523" y="16879"/>
                      <a:pt x="19083" y="18083"/>
                      <a:pt x="19349" y="18083"/>
                    </a:cubicBezTo>
                    <a:cubicBezTo>
                      <a:pt x="19359" y="18083"/>
                      <a:pt x="19369" y="18081"/>
                      <a:pt x="19379" y="18077"/>
                    </a:cubicBezTo>
                    <a:cubicBezTo>
                      <a:pt x="19630" y="17986"/>
                      <a:pt x="18945" y="16651"/>
                      <a:pt x="18945" y="16651"/>
                    </a:cubicBezTo>
                    <a:lnTo>
                      <a:pt x="18945" y="16651"/>
                    </a:lnTo>
                    <a:cubicBezTo>
                      <a:pt x="18945" y="16651"/>
                      <a:pt x="19664" y="17841"/>
                      <a:pt x="19926" y="17841"/>
                    </a:cubicBezTo>
                    <a:cubicBezTo>
                      <a:pt x="19934" y="17841"/>
                      <a:pt x="19942" y="17840"/>
                      <a:pt x="19949" y="17837"/>
                    </a:cubicBezTo>
                    <a:cubicBezTo>
                      <a:pt x="20349" y="17700"/>
                      <a:pt x="19288" y="16309"/>
                      <a:pt x="19287" y="16308"/>
                    </a:cubicBezTo>
                    <a:lnTo>
                      <a:pt x="19287" y="16308"/>
                    </a:lnTo>
                    <a:cubicBezTo>
                      <a:pt x="19288" y="16308"/>
                      <a:pt x="20112" y="17152"/>
                      <a:pt x="20443" y="17152"/>
                    </a:cubicBezTo>
                    <a:cubicBezTo>
                      <a:pt x="20473" y="17152"/>
                      <a:pt x="20499" y="17145"/>
                      <a:pt x="20520" y="17130"/>
                    </a:cubicBezTo>
                    <a:cubicBezTo>
                      <a:pt x="20771" y="16947"/>
                      <a:pt x="19470" y="15681"/>
                      <a:pt x="19470" y="15681"/>
                    </a:cubicBezTo>
                    <a:lnTo>
                      <a:pt x="19470" y="15681"/>
                    </a:lnTo>
                    <a:cubicBezTo>
                      <a:pt x="19470" y="15681"/>
                      <a:pt x="19795" y="15848"/>
                      <a:pt x="20004" y="15848"/>
                    </a:cubicBezTo>
                    <a:cubicBezTo>
                      <a:pt x="20109" y="15848"/>
                      <a:pt x="20185" y="15806"/>
                      <a:pt x="20178" y="15681"/>
                    </a:cubicBezTo>
                    <a:cubicBezTo>
                      <a:pt x="20166" y="15304"/>
                      <a:pt x="18877" y="14722"/>
                      <a:pt x="18877" y="14722"/>
                    </a:cubicBezTo>
                    <a:cubicBezTo>
                      <a:pt x="18877" y="14722"/>
                      <a:pt x="16628" y="11264"/>
                      <a:pt x="16229" y="10328"/>
                    </a:cubicBezTo>
                    <a:cubicBezTo>
                      <a:pt x="16206" y="10305"/>
                      <a:pt x="15658" y="5273"/>
                      <a:pt x="14198" y="3287"/>
                    </a:cubicBezTo>
                    <a:cubicBezTo>
                      <a:pt x="13559" y="2408"/>
                      <a:pt x="11892" y="2066"/>
                      <a:pt x="11892" y="2066"/>
                    </a:cubicBezTo>
                    <a:lnTo>
                      <a:pt x="11801" y="2032"/>
                    </a:lnTo>
                    <a:lnTo>
                      <a:pt x="10546" y="1803"/>
                    </a:lnTo>
                    <a:lnTo>
                      <a:pt x="10740" y="137"/>
                    </a:lnTo>
                    <a:lnTo>
                      <a:pt x="7818" y="0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9"/>
              <p:cNvSpPr/>
              <p:nvPr/>
            </p:nvSpPr>
            <p:spPr>
              <a:xfrm>
                <a:off x="6194303" y="3324027"/>
                <a:ext cx="169604" cy="467543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3720" extrusionOk="0">
                    <a:moveTo>
                      <a:pt x="491" y="1"/>
                    </a:moveTo>
                    <a:cubicBezTo>
                      <a:pt x="491" y="1"/>
                      <a:pt x="229" y="8811"/>
                      <a:pt x="1" y="13136"/>
                    </a:cubicBezTo>
                    <a:cubicBezTo>
                      <a:pt x="632" y="13574"/>
                      <a:pt x="1396" y="13720"/>
                      <a:pt x="2133" y="13720"/>
                    </a:cubicBezTo>
                    <a:cubicBezTo>
                      <a:pt x="3607" y="13720"/>
                      <a:pt x="4976" y="13136"/>
                      <a:pt x="4976" y="13136"/>
                    </a:cubicBezTo>
                    <a:lnTo>
                      <a:pt x="4691" y="378"/>
                    </a:lnTo>
                    <a:cubicBezTo>
                      <a:pt x="4026" y="693"/>
                      <a:pt x="3410" y="808"/>
                      <a:pt x="2867" y="808"/>
                    </a:cubicBezTo>
                    <a:cubicBezTo>
                      <a:pt x="1425" y="808"/>
                      <a:pt x="491" y="1"/>
                      <a:pt x="491" y="1"/>
                    </a:cubicBezTo>
                    <a:close/>
                  </a:path>
                </a:pathLst>
              </a:custGeom>
              <a:solidFill>
                <a:srgbClr val="4B8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9"/>
              <p:cNvSpPr/>
              <p:nvPr/>
            </p:nvSpPr>
            <p:spPr>
              <a:xfrm>
                <a:off x="6181490" y="3364885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14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9"/>
              <p:cNvSpPr/>
              <p:nvPr/>
            </p:nvSpPr>
            <p:spPr>
              <a:xfrm>
                <a:off x="6181490" y="3407276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26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9"/>
              <p:cNvSpPr/>
              <p:nvPr/>
            </p:nvSpPr>
            <p:spPr>
              <a:xfrm>
                <a:off x="6181490" y="3450042"/>
                <a:ext cx="206544" cy="34657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7" fill="none" extrusionOk="0">
                    <a:moveTo>
                      <a:pt x="0" y="1"/>
                    </a:moveTo>
                    <a:cubicBezTo>
                      <a:pt x="114" y="115"/>
                      <a:pt x="2944" y="1016"/>
                      <a:pt x="6060" y="1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9"/>
              <p:cNvSpPr/>
              <p:nvPr/>
            </p:nvSpPr>
            <p:spPr>
              <a:xfrm>
                <a:off x="6181490" y="3492433"/>
                <a:ext cx="206544" cy="34657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7" fill="none" extrusionOk="0">
                    <a:moveTo>
                      <a:pt x="0" y="0"/>
                    </a:moveTo>
                    <a:cubicBezTo>
                      <a:pt x="114" y="126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9"/>
              <p:cNvSpPr/>
              <p:nvPr/>
            </p:nvSpPr>
            <p:spPr>
              <a:xfrm>
                <a:off x="6181490" y="3535199"/>
                <a:ext cx="206544" cy="34657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7" fill="none" extrusionOk="0">
                    <a:moveTo>
                      <a:pt x="0" y="1"/>
                    </a:moveTo>
                    <a:cubicBezTo>
                      <a:pt x="114" y="115"/>
                      <a:pt x="2944" y="1016"/>
                      <a:pt x="6060" y="1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9"/>
              <p:cNvSpPr/>
              <p:nvPr/>
            </p:nvSpPr>
            <p:spPr>
              <a:xfrm>
                <a:off x="6181490" y="3577591"/>
                <a:ext cx="206544" cy="35032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28" fill="none" extrusionOk="0">
                    <a:moveTo>
                      <a:pt x="0" y="1"/>
                    </a:moveTo>
                    <a:cubicBezTo>
                      <a:pt x="114" y="126"/>
                      <a:pt x="2944" y="1028"/>
                      <a:pt x="6060" y="1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9"/>
              <p:cNvSpPr/>
              <p:nvPr/>
            </p:nvSpPr>
            <p:spPr>
              <a:xfrm>
                <a:off x="6181490" y="3620391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14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9"/>
              <p:cNvSpPr/>
              <p:nvPr/>
            </p:nvSpPr>
            <p:spPr>
              <a:xfrm>
                <a:off x="6181490" y="3662748"/>
                <a:ext cx="206544" cy="35066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29" fill="none" extrusionOk="0">
                    <a:moveTo>
                      <a:pt x="0" y="1"/>
                    </a:moveTo>
                    <a:cubicBezTo>
                      <a:pt x="114" y="127"/>
                      <a:pt x="2944" y="1028"/>
                      <a:pt x="6060" y="1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9"/>
              <p:cNvSpPr/>
              <p:nvPr/>
            </p:nvSpPr>
            <p:spPr>
              <a:xfrm>
                <a:off x="6181490" y="3705548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14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9"/>
              <p:cNvSpPr/>
              <p:nvPr/>
            </p:nvSpPr>
            <p:spPr>
              <a:xfrm>
                <a:off x="6181490" y="3747939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26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9"/>
              <p:cNvSpPr/>
              <p:nvPr/>
            </p:nvSpPr>
            <p:spPr>
              <a:xfrm>
                <a:off x="5988208" y="3312782"/>
                <a:ext cx="247743" cy="492181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4443" extrusionOk="0">
                    <a:moveTo>
                      <a:pt x="7190" y="0"/>
                    </a:moveTo>
                    <a:cubicBezTo>
                      <a:pt x="7190" y="0"/>
                      <a:pt x="5227" y="80"/>
                      <a:pt x="3949" y="924"/>
                    </a:cubicBezTo>
                    <a:cubicBezTo>
                      <a:pt x="2682" y="1758"/>
                      <a:pt x="308" y="7178"/>
                      <a:pt x="0" y="13501"/>
                    </a:cubicBezTo>
                    <a:cubicBezTo>
                      <a:pt x="0" y="13501"/>
                      <a:pt x="903" y="14237"/>
                      <a:pt x="1745" y="14237"/>
                    </a:cubicBezTo>
                    <a:cubicBezTo>
                      <a:pt x="2027" y="14237"/>
                      <a:pt x="2302" y="14155"/>
                      <a:pt x="2534" y="13934"/>
                    </a:cubicBezTo>
                    <a:cubicBezTo>
                      <a:pt x="2762" y="13706"/>
                      <a:pt x="3321" y="7532"/>
                      <a:pt x="4086" y="5969"/>
                    </a:cubicBezTo>
                    <a:lnTo>
                      <a:pt x="4086" y="5969"/>
                    </a:lnTo>
                    <a:cubicBezTo>
                      <a:pt x="4086" y="5969"/>
                      <a:pt x="2842" y="12462"/>
                      <a:pt x="3230" y="12839"/>
                    </a:cubicBezTo>
                    <a:cubicBezTo>
                      <a:pt x="3592" y="13212"/>
                      <a:pt x="5562" y="14442"/>
                      <a:pt x="6401" y="14442"/>
                    </a:cubicBezTo>
                    <a:cubicBezTo>
                      <a:pt x="6434" y="14442"/>
                      <a:pt x="6465" y="14440"/>
                      <a:pt x="6494" y="14436"/>
                    </a:cubicBezTo>
                    <a:cubicBezTo>
                      <a:pt x="7270" y="14345"/>
                      <a:pt x="7190" y="0"/>
                      <a:pt x="7190" y="0"/>
                    </a:cubicBezTo>
                    <a:close/>
                  </a:path>
                </a:pathLst>
              </a:custGeom>
              <a:solidFill>
                <a:srgbClr val="DA8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9"/>
              <p:cNvSpPr/>
              <p:nvPr/>
            </p:nvSpPr>
            <p:spPr>
              <a:xfrm>
                <a:off x="6234751" y="3261054"/>
                <a:ext cx="105811" cy="44233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298" extrusionOk="0">
                    <a:moveTo>
                      <a:pt x="183" y="0"/>
                    </a:moveTo>
                    <a:lnTo>
                      <a:pt x="1" y="1210"/>
                    </a:lnTo>
                    <a:cubicBezTo>
                      <a:pt x="426" y="1269"/>
                      <a:pt x="856" y="1298"/>
                      <a:pt x="1285" y="1298"/>
                    </a:cubicBezTo>
                    <a:cubicBezTo>
                      <a:pt x="1858" y="1298"/>
                      <a:pt x="2430" y="1246"/>
                      <a:pt x="2991" y="1141"/>
                    </a:cubicBezTo>
                    <a:lnTo>
                      <a:pt x="3105" y="12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9"/>
              <p:cNvSpPr/>
              <p:nvPr/>
            </p:nvSpPr>
            <p:spPr>
              <a:xfrm>
                <a:off x="6133271" y="2951911"/>
                <a:ext cx="313854" cy="335697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851" extrusionOk="0">
                    <a:moveTo>
                      <a:pt x="5084" y="1"/>
                    </a:moveTo>
                    <a:cubicBezTo>
                      <a:pt x="4707" y="1"/>
                      <a:pt x="4305" y="30"/>
                      <a:pt x="3880" y="91"/>
                    </a:cubicBezTo>
                    <a:cubicBezTo>
                      <a:pt x="1153" y="490"/>
                      <a:pt x="0" y="2738"/>
                      <a:pt x="377" y="5728"/>
                    </a:cubicBezTo>
                    <a:cubicBezTo>
                      <a:pt x="742" y="8730"/>
                      <a:pt x="2830" y="9780"/>
                      <a:pt x="4942" y="9848"/>
                    </a:cubicBezTo>
                    <a:cubicBezTo>
                      <a:pt x="4987" y="9850"/>
                      <a:pt x="5032" y="9850"/>
                      <a:pt x="5076" y="9850"/>
                    </a:cubicBezTo>
                    <a:cubicBezTo>
                      <a:pt x="7244" y="9850"/>
                      <a:pt x="8814" y="8237"/>
                      <a:pt x="8981" y="6447"/>
                    </a:cubicBezTo>
                    <a:cubicBezTo>
                      <a:pt x="9210" y="4119"/>
                      <a:pt x="8753" y="2453"/>
                      <a:pt x="8753" y="2453"/>
                    </a:cubicBezTo>
                    <a:cubicBezTo>
                      <a:pt x="8445" y="873"/>
                      <a:pt x="7128" y="1"/>
                      <a:pt x="5084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9"/>
              <p:cNvSpPr/>
              <p:nvPr/>
            </p:nvSpPr>
            <p:spPr>
              <a:xfrm>
                <a:off x="6196245" y="3165673"/>
                <a:ext cx="75482" cy="42631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251" extrusionOk="0">
                    <a:moveTo>
                      <a:pt x="740" y="0"/>
                    </a:moveTo>
                    <a:cubicBezTo>
                      <a:pt x="405" y="0"/>
                      <a:pt x="146" y="112"/>
                      <a:pt x="92" y="311"/>
                    </a:cubicBezTo>
                    <a:cubicBezTo>
                      <a:pt x="1" y="620"/>
                      <a:pt x="377" y="1008"/>
                      <a:pt x="948" y="1167"/>
                    </a:cubicBezTo>
                    <a:cubicBezTo>
                      <a:pt x="1132" y="1223"/>
                      <a:pt x="1311" y="1250"/>
                      <a:pt x="1473" y="1250"/>
                    </a:cubicBezTo>
                    <a:cubicBezTo>
                      <a:pt x="1805" y="1250"/>
                      <a:pt x="2062" y="1138"/>
                      <a:pt x="2123" y="939"/>
                    </a:cubicBezTo>
                    <a:cubicBezTo>
                      <a:pt x="2215" y="631"/>
                      <a:pt x="1827" y="254"/>
                      <a:pt x="1268" y="83"/>
                    </a:cubicBezTo>
                    <a:cubicBezTo>
                      <a:pt x="1084" y="27"/>
                      <a:pt x="903" y="0"/>
                      <a:pt x="740" y="0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9"/>
              <p:cNvSpPr/>
              <p:nvPr/>
            </p:nvSpPr>
            <p:spPr>
              <a:xfrm>
                <a:off x="6352588" y="3174601"/>
                <a:ext cx="74698" cy="3949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159" extrusionOk="0">
                    <a:moveTo>
                      <a:pt x="1268" y="1"/>
                    </a:moveTo>
                    <a:cubicBezTo>
                      <a:pt x="1190" y="1"/>
                      <a:pt x="1110" y="5"/>
                      <a:pt x="1028" y="15"/>
                    </a:cubicBezTo>
                    <a:cubicBezTo>
                      <a:pt x="446" y="84"/>
                      <a:pt x="1" y="392"/>
                      <a:pt x="46" y="700"/>
                    </a:cubicBezTo>
                    <a:cubicBezTo>
                      <a:pt x="76" y="968"/>
                      <a:pt x="460" y="1158"/>
                      <a:pt x="942" y="1158"/>
                    </a:cubicBezTo>
                    <a:cubicBezTo>
                      <a:pt x="1014" y="1158"/>
                      <a:pt x="1089" y="1154"/>
                      <a:pt x="1165" y="1145"/>
                    </a:cubicBezTo>
                    <a:cubicBezTo>
                      <a:pt x="1747" y="1065"/>
                      <a:pt x="2192" y="757"/>
                      <a:pt x="2157" y="449"/>
                    </a:cubicBezTo>
                    <a:cubicBezTo>
                      <a:pt x="2118" y="174"/>
                      <a:pt x="1742" y="1"/>
                      <a:pt x="1268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9"/>
              <p:cNvSpPr/>
              <p:nvPr/>
            </p:nvSpPr>
            <p:spPr>
              <a:xfrm>
                <a:off x="6346352" y="2997778"/>
                <a:ext cx="443" cy="818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" y="0"/>
                    </a:moveTo>
                    <a:cubicBezTo>
                      <a:pt x="1" y="6"/>
                      <a:pt x="4" y="9"/>
                      <a:pt x="7" y="12"/>
                    </a:cubicBezTo>
                    <a:lnTo>
                      <a:pt x="1" y="0"/>
                    </a:lnTo>
                    <a:close/>
                    <a:moveTo>
                      <a:pt x="7" y="12"/>
                    </a:moveTo>
                    <a:lnTo>
                      <a:pt x="12" y="23"/>
                    </a:lnTo>
                    <a:cubicBezTo>
                      <a:pt x="12" y="17"/>
                      <a:pt x="9" y="14"/>
                      <a:pt x="7" y="12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9"/>
              <p:cNvSpPr/>
              <p:nvPr/>
            </p:nvSpPr>
            <p:spPr>
              <a:xfrm>
                <a:off x="6093572" y="2881100"/>
                <a:ext cx="408657" cy="364152"/>
              </a:xfrm>
              <a:custGeom>
                <a:avLst/>
                <a:gdLst/>
                <a:ahLst/>
                <a:cxnLst/>
                <a:rect l="l" t="t" r="r" b="b"/>
                <a:pathLst>
                  <a:path w="11992" h="10686" extrusionOk="0">
                    <a:moveTo>
                      <a:pt x="3090" y="0"/>
                    </a:moveTo>
                    <a:cubicBezTo>
                      <a:pt x="2681" y="0"/>
                      <a:pt x="2466" y="1678"/>
                      <a:pt x="2466" y="1678"/>
                    </a:cubicBezTo>
                    <a:cubicBezTo>
                      <a:pt x="2466" y="1678"/>
                      <a:pt x="1981" y="1401"/>
                      <a:pt x="1648" y="1401"/>
                    </a:cubicBezTo>
                    <a:cubicBezTo>
                      <a:pt x="1512" y="1401"/>
                      <a:pt x="1402" y="1447"/>
                      <a:pt x="1359" y="1575"/>
                    </a:cubicBezTo>
                    <a:cubicBezTo>
                      <a:pt x="1211" y="2020"/>
                      <a:pt x="1850" y="2534"/>
                      <a:pt x="1850" y="2534"/>
                    </a:cubicBezTo>
                    <a:cubicBezTo>
                      <a:pt x="1850" y="2534"/>
                      <a:pt x="104" y="3299"/>
                      <a:pt x="948" y="4531"/>
                    </a:cubicBezTo>
                    <a:cubicBezTo>
                      <a:pt x="948" y="4531"/>
                      <a:pt x="115" y="5159"/>
                      <a:pt x="206" y="6026"/>
                    </a:cubicBezTo>
                    <a:cubicBezTo>
                      <a:pt x="241" y="6220"/>
                      <a:pt x="378" y="6380"/>
                      <a:pt x="560" y="6448"/>
                    </a:cubicBezTo>
                    <a:cubicBezTo>
                      <a:pt x="58" y="6928"/>
                      <a:pt x="1" y="7704"/>
                      <a:pt x="423" y="8252"/>
                    </a:cubicBezTo>
                    <a:cubicBezTo>
                      <a:pt x="1135" y="9252"/>
                      <a:pt x="1402" y="10685"/>
                      <a:pt x="2238" y="10685"/>
                    </a:cubicBezTo>
                    <a:cubicBezTo>
                      <a:pt x="2260" y="10685"/>
                      <a:pt x="2283" y="10684"/>
                      <a:pt x="2306" y="10682"/>
                    </a:cubicBezTo>
                    <a:cubicBezTo>
                      <a:pt x="3196" y="10602"/>
                      <a:pt x="2112" y="9165"/>
                      <a:pt x="1850" y="8662"/>
                    </a:cubicBezTo>
                    <a:cubicBezTo>
                      <a:pt x="1587" y="8160"/>
                      <a:pt x="2124" y="7190"/>
                      <a:pt x="2706" y="6152"/>
                    </a:cubicBezTo>
                    <a:cubicBezTo>
                      <a:pt x="3311" y="5079"/>
                      <a:pt x="3037" y="3744"/>
                      <a:pt x="3037" y="3744"/>
                    </a:cubicBezTo>
                    <a:cubicBezTo>
                      <a:pt x="3037" y="3744"/>
                      <a:pt x="3591" y="3157"/>
                      <a:pt x="4677" y="3157"/>
                    </a:cubicBezTo>
                    <a:cubicBezTo>
                      <a:pt x="5421" y="3157"/>
                      <a:pt x="6413" y="3432"/>
                      <a:pt x="7647" y="4360"/>
                    </a:cubicBezTo>
                    <a:cubicBezTo>
                      <a:pt x="9017" y="5387"/>
                      <a:pt x="10363" y="5341"/>
                      <a:pt x="10534" y="5444"/>
                    </a:cubicBezTo>
                    <a:cubicBezTo>
                      <a:pt x="10512" y="5398"/>
                      <a:pt x="10489" y="5353"/>
                      <a:pt x="10455" y="5319"/>
                    </a:cubicBezTo>
                    <a:lnTo>
                      <a:pt x="10455" y="5319"/>
                    </a:lnTo>
                    <a:cubicBezTo>
                      <a:pt x="10455" y="5319"/>
                      <a:pt x="10638" y="5412"/>
                      <a:pt x="10844" y="5412"/>
                    </a:cubicBezTo>
                    <a:cubicBezTo>
                      <a:pt x="11081" y="5412"/>
                      <a:pt x="11347" y="5287"/>
                      <a:pt x="11390" y="4748"/>
                    </a:cubicBezTo>
                    <a:cubicBezTo>
                      <a:pt x="11447" y="4177"/>
                      <a:pt x="10991" y="3755"/>
                      <a:pt x="10991" y="3755"/>
                    </a:cubicBezTo>
                    <a:cubicBezTo>
                      <a:pt x="11379" y="3641"/>
                      <a:pt x="11687" y="3356"/>
                      <a:pt x="11824" y="2991"/>
                    </a:cubicBezTo>
                    <a:cubicBezTo>
                      <a:pt x="11992" y="2592"/>
                      <a:pt x="11800" y="2515"/>
                      <a:pt x="11626" y="2515"/>
                    </a:cubicBezTo>
                    <a:cubicBezTo>
                      <a:pt x="11516" y="2515"/>
                      <a:pt x="11413" y="2545"/>
                      <a:pt x="11413" y="2545"/>
                    </a:cubicBezTo>
                    <a:cubicBezTo>
                      <a:pt x="11413" y="2545"/>
                      <a:pt x="11676" y="2009"/>
                      <a:pt x="11276" y="1621"/>
                    </a:cubicBezTo>
                    <a:cubicBezTo>
                      <a:pt x="11102" y="1446"/>
                      <a:pt x="10807" y="1401"/>
                      <a:pt x="10501" y="1401"/>
                    </a:cubicBezTo>
                    <a:cubicBezTo>
                      <a:pt x="10173" y="1401"/>
                      <a:pt x="9833" y="1453"/>
                      <a:pt x="9614" y="1453"/>
                    </a:cubicBezTo>
                    <a:cubicBezTo>
                      <a:pt x="9584" y="1453"/>
                      <a:pt x="9556" y="1452"/>
                      <a:pt x="9530" y="1450"/>
                    </a:cubicBezTo>
                    <a:cubicBezTo>
                      <a:pt x="9530" y="1450"/>
                      <a:pt x="10226" y="879"/>
                      <a:pt x="9793" y="411"/>
                    </a:cubicBezTo>
                    <a:cubicBezTo>
                      <a:pt x="9686" y="291"/>
                      <a:pt x="9507" y="244"/>
                      <a:pt x="9290" y="244"/>
                    </a:cubicBezTo>
                    <a:cubicBezTo>
                      <a:pt x="8645" y="244"/>
                      <a:pt x="7669" y="651"/>
                      <a:pt x="7293" y="720"/>
                    </a:cubicBezTo>
                    <a:cubicBezTo>
                      <a:pt x="7141" y="745"/>
                      <a:pt x="7009" y="756"/>
                      <a:pt x="6889" y="756"/>
                    </a:cubicBezTo>
                    <a:cubicBezTo>
                      <a:pt x="6337" y="756"/>
                      <a:pt x="6054" y="531"/>
                      <a:pt x="5280" y="531"/>
                    </a:cubicBezTo>
                    <a:cubicBezTo>
                      <a:pt x="5030" y="531"/>
                      <a:pt x="4728" y="554"/>
                      <a:pt x="4349" y="617"/>
                    </a:cubicBezTo>
                    <a:cubicBezTo>
                      <a:pt x="3870" y="708"/>
                      <a:pt x="3436" y="959"/>
                      <a:pt x="3128" y="1347"/>
                    </a:cubicBezTo>
                    <a:cubicBezTo>
                      <a:pt x="3128" y="1347"/>
                      <a:pt x="3505" y="23"/>
                      <a:pt x="3094" y="1"/>
                    </a:cubicBezTo>
                    <a:cubicBezTo>
                      <a:pt x="3092" y="1"/>
                      <a:pt x="3091" y="0"/>
                      <a:pt x="3090" y="0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9"/>
              <p:cNvSpPr/>
              <p:nvPr/>
            </p:nvSpPr>
            <p:spPr>
              <a:xfrm>
                <a:off x="6098956" y="3126042"/>
                <a:ext cx="75550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485" extrusionOk="0">
                    <a:moveTo>
                      <a:pt x="1173" y="1"/>
                    </a:moveTo>
                    <a:cubicBezTo>
                      <a:pt x="746" y="1"/>
                      <a:pt x="266" y="200"/>
                      <a:pt x="140" y="1041"/>
                    </a:cubicBezTo>
                    <a:cubicBezTo>
                      <a:pt x="0" y="2016"/>
                      <a:pt x="571" y="2485"/>
                      <a:pt x="1179" y="2485"/>
                    </a:cubicBezTo>
                    <a:cubicBezTo>
                      <a:pt x="1568" y="2485"/>
                      <a:pt x="1972" y="2293"/>
                      <a:pt x="2217" y="1919"/>
                    </a:cubicBezTo>
                    <a:lnTo>
                      <a:pt x="1897" y="162"/>
                    </a:lnTo>
                    <a:cubicBezTo>
                      <a:pt x="1897" y="162"/>
                      <a:pt x="1557" y="1"/>
                      <a:pt x="1173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9"/>
              <p:cNvSpPr/>
              <p:nvPr/>
            </p:nvSpPr>
            <p:spPr>
              <a:xfrm>
                <a:off x="6190827" y="3052062"/>
                <a:ext cx="70029" cy="44914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18" extrusionOk="0">
                    <a:moveTo>
                      <a:pt x="1605" y="0"/>
                    </a:moveTo>
                    <a:cubicBezTo>
                      <a:pt x="1430" y="0"/>
                      <a:pt x="1178" y="79"/>
                      <a:pt x="810" y="279"/>
                    </a:cubicBezTo>
                    <a:cubicBezTo>
                      <a:pt x="0" y="724"/>
                      <a:pt x="320" y="1158"/>
                      <a:pt x="320" y="1158"/>
                    </a:cubicBezTo>
                    <a:cubicBezTo>
                      <a:pt x="386" y="1267"/>
                      <a:pt x="487" y="1317"/>
                      <a:pt x="623" y="1317"/>
                    </a:cubicBezTo>
                    <a:cubicBezTo>
                      <a:pt x="811" y="1317"/>
                      <a:pt x="1067" y="1221"/>
                      <a:pt x="1392" y="1055"/>
                    </a:cubicBezTo>
                    <a:cubicBezTo>
                      <a:pt x="1837" y="827"/>
                      <a:pt x="2054" y="496"/>
                      <a:pt x="1963" y="256"/>
                    </a:cubicBezTo>
                    <a:cubicBezTo>
                      <a:pt x="1908" y="108"/>
                      <a:pt x="1809" y="0"/>
                      <a:pt x="1605" y="0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9"/>
              <p:cNvSpPr/>
              <p:nvPr/>
            </p:nvSpPr>
            <p:spPr>
              <a:xfrm>
                <a:off x="6368911" y="3060411"/>
                <a:ext cx="70063" cy="44744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313" extrusionOk="0">
                    <a:moveTo>
                      <a:pt x="450" y="1"/>
                    </a:moveTo>
                    <a:cubicBezTo>
                      <a:pt x="246" y="1"/>
                      <a:pt x="148" y="109"/>
                      <a:pt x="92" y="251"/>
                    </a:cubicBezTo>
                    <a:cubicBezTo>
                      <a:pt x="1" y="490"/>
                      <a:pt x="206" y="821"/>
                      <a:pt x="663" y="1061"/>
                    </a:cubicBezTo>
                    <a:cubicBezTo>
                      <a:pt x="979" y="1219"/>
                      <a:pt x="1231" y="1313"/>
                      <a:pt x="1420" y="1313"/>
                    </a:cubicBezTo>
                    <a:cubicBezTo>
                      <a:pt x="1559" y="1313"/>
                      <a:pt x="1663" y="1263"/>
                      <a:pt x="1735" y="1152"/>
                    </a:cubicBezTo>
                    <a:cubicBezTo>
                      <a:pt x="1735" y="1152"/>
                      <a:pt x="2055" y="719"/>
                      <a:pt x="1245" y="285"/>
                    </a:cubicBezTo>
                    <a:cubicBezTo>
                      <a:pt x="877" y="80"/>
                      <a:pt x="625" y="1"/>
                      <a:pt x="450" y="1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9"/>
              <p:cNvSpPr/>
              <p:nvPr/>
            </p:nvSpPr>
            <p:spPr>
              <a:xfrm>
                <a:off x="6240783" y="3124884"/>
                <a:ext cx="26683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68" extrusionOk="0">
                    <a:moveTo>
                      <a:pt x="434" y="1"/>
                    </a:moveTo>
                    <a:cubicBezTo>
                      <a:pt x="176" y="1"/>
                      <a:pt x="0" y="295"/>
                      <a:pt x="155" y="516"/>
                    </a:cubicBezTo>
                    <a:cubicBezTo>
                      <a:pt x="224" y="619"/>
                      <a:pt x="329" y="667"/>
                      <a:pt x="433" y="667"/>
                    </a:cubicBezTo>
                    <a:cubicBezTo>
                      <a:pt x="569" y="667"/>
                      <a:pt x="703" y="585"/>
                      <a:pt x="748" y="436"/>
                    </a:cubicBezTo>
                    <a:cubicBezTo>
                      <a:pt x="782" y="230"/>
                      <a:pt x="657" y="48"/>
                      <a:pt x="463" y="2"/>
                    </a:cubicBezTo>
                    <a:cubicBezTo>
                      <a:pt x="453" y="1"/>
                      <a:pt x="443" y="1"/>
                      <a:pt x="4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9"/>
              <p:cNvSpPr/>
              <p:nvPr/>
            </p:nvSpPr>
            <p:spPr>
              <a:xfrm>
                <a:off x="6376578" y="3134561"/>
                <a:ext cx="26615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63" extrusionOk="0">
                    <a:moveTo>
                      <a:pt x="417" y="1"/>
                    </a:moveTo>
                    <a:cubicBezTo>
                      <a:pt x="157" y="1"/>
                      <a:pt x="0" y="290"/>
                      <a:pt x="141" y="517"/>
                    </a:cubicBezTo>
                    <a:cubicBezTo>
                      <a:pt x="210" y="615"/>
                      <a:pt x="318" y="663"/>
                      <a:pt x="424" y="663"/>
                    </a:cubicBezTo>
                    <a:cubicBezTo>
                      <a:pt x="563" y="663"/>
                      <a:pt x="701" y="581"/>
                      <a:pt x="746" y="426"/>
                    </a:cubicBezTo>
                    <a:cubicBezTo>
                      <a:pt x="780" y="232"/>
                      <a:pt x="655" y="38"/>
                      <a:pt x="461" y="3"/>
                    </a:cubicBezTo>
                    <a:cubicBezTo>
                      <a:pt x="446" y="2"/>
                      <a:pt x="431" y="1"/>
                      <a:pt x="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9"/>
              <p:cNvSpPr/>
              <p:nvPr/>
            </p:nvSpPr>
            <p:spPr>
              <a:xfrm>
                <a:off x="6113030" y="3142774"/>
                <a:ext cx="58750" cy="4985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463" extrusionOk="0">
                    <a:moveTo>
                      <a:pt x="629" y="1"/>
                    </a:moveTo>
                    <a:cubicBezTo>
                      <a:pt x="614" y="1"/>
                      <a:pt x="598" y="1"/>
                      <a:pt x="583" y="2"/>
                    </a:cubicBezTo>
                    <a:cubicBezTo>
                      <a:pt x="354" y="48"/>
                      <a:pt x="149" y="162"/>
                      <a:pt x="12" y="344"/>
                    </a:cubicBezTo>
                    <a:cubicBezTo>
                      <a:pt x="1" y="367"/>
                      <a:pt x="1" y="379"/>
                      <a:pt x="12" y="390"/>
                    </a:cubicBezTo>
                    <a:cubicBezTo>
                      <a:pt x="18" y="396"/>
                      <a:pt x="26" y="398"/>
                      <a:pt x="35" y="398"/>
                    </a:cubicBezTo>
                    <a:cubicBezTo>
                      <a:pt x="43" y="398"/>
                      <a:pt x="52" y="396"/>
                      <a:pt x="58" y="390"/>
                    </a:cubicBezTo>
                    <a:cubicBezTo>
                      <a:pt x="195" y="230"/>
                      <a:pt x="389" y="116"/>
                      <a:pt x="594" y="70"/>
                    </a:cubicBezTo>
                    <a:cubicBezTo>
                      <a:pt x="608" y="70"/>
                      <a:pt x="622" y="69"/>
                      <a:pt x="636" y="69"/>
                    </a:cubicBezTo>
                    <a:cubicBezTo>
                      <a:pt x="817" y="69"/>
                      <a:pt x="1004" y="137"/>
                      <a:pt x="1142" y="264"/>
                    </a:cubicBezTo>
                    <a:cubicBezTo>
                      <a:pt x="1644" y="675"/>
                      <a:pt x="1222" y="1417"/>
                      <a:pt x="1222" y="1417"/>
                    </a:cubicBezTo>
                    <a:cubicBezTo>
                      <a:pt x="1210" y="1440"/>
                      <a:pt x="1210" y="1451"/>
                      <a:pt x="1233" y="1463"/>
                    </a:cubicBezTo>
                    <a:lnTo>
                      <a:pt x="1245" y="1463"/>
                    </a:lnTo>
                    <a:cubicBezTo>
                      <a:pt x="1256" y="1463"/>
                      <a:pt x="1267" y="1463"/>
                      <a:pt x="1279" y="1451"/>
                    </a:cubicBezTo>
                    <a:cubicBezTo>
                      <a:pt x="1279" y="1440"/>
                      <a:pt x="1724" y="652"/>
                      <a:pt x="1176" y="207"/>
                    </a:cubicBezTo>
                    <a:cubicBezTo>
                      <a:pt x="1028" y="70"/>
                      <a:pt x="830" y="1"/>
                      <a:pt x="629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9"/>
              <p:cNvSpPr/>
              <p:nvPr/>
            </p:nvSpPr>
            <p:spPr>
              <a:xfrm>
                <a:off x="6307880" y="3058230"/>
                <a:ext cx="43176" cy="114977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3374" extrusionOk="0">
                    <a:moveTo>
                      <a:pt x="375" y="0"/>
                    </a:moveTo>
                    <a:cubicBezTo>
                      <a:pt x="361" y="0"/>
                      <a:pt x="347" y="9"/>
                      <a:pt x="342" y="29"/>
                    </a:cubicBezTo>
                    <a:cubicBezTo>
                      <a:pt x="308" y="235"/>
                      <a:pt x="0" y="2072"/>
                      <a:pt x="126" y="2323"/>
                    </a:cubicBezTo>
                    <a:cubicBezTo>
                      <a:pt x="168" y="2408"/>
                      <a:pt x="249" y="2484"/>
                      <a:pt x="405" y="2484"/>
                    </a:cubicBezTo>
                    <a:cubicBezTo>
                      <a:pt x="501" y="2484"/>
                      <a:pt x="626" y="2454"/>
                      <a:pt x="788" y="2380"/>
                    </a:cubicBezTo>
                    <a:lnTo>
                      <a:pt x="799" y="2380"/>
                    </a:lnTo>
                    <a:cubicBezTo>
                      <a:pt x="836" y="2357"/>
                      <a:pt x="878" y="2345"/>
                      <a:pt x="920" y="2345"/>
                    </a:cubicBezTo>
                    <a:cubicBezTo>
                      <a:pt x="982" y="2345"/>
                      <a:pt x="1043" y="2371"/>
                      <a:pt x="1084" y="2426"/>
                    </a:cubicBezTo>
                    <a:cubicBezTo>
                      <a:pt x="1187" y="2597"/>
                      <a:pt x="1187" y="2825"/>
                      <a:pt x="1084" y="2996"/>
                    </a:cubicBezTo>
                    <a:cubicBezTo>
                      <a:pt x="982" y="3145"/>
                      <a:pt x="845" y="3248"/>
                      <a:pt x="673" y="3316"/>
                    </a:cubicBezTo>
                    <a:cubicBezTo>
                      <a:pt x="639" y="3327"/>
                      <a:pt x="651" y="3373"/>
                      <a:pt x="685" y="3373"/>
                    </a:cubicBezTo>
                    <a:lnTo>
                      <a:pt x="696" y="3373"/>
                    </a:lnTo>
                    <a:cubicBezTo>
                      <a:pt x="879" y="3305"/>
                      <a:pt x="1027" y="3190"/>
                      <a:pt x="1141" y="3031"/>
                    </a:cubicBezTo>
                    <a:cubicBezTo>
                      <a:pt x="1267" y="2825"/>
                      <a:pt x="1255" y="2574"/>
                      <a:pt x="1130" y="2380"/>
                    </a:cubicBezTo>
                    <a:cubicBezTo>
                      <a:pt x="1071" y="2314"/>
                      <a:pt x="989" y="2281"/>
                      <a:pt x="907" y="2281"/>
                    </a:cubicBezTo>
                    <a:cubicBezTo>
                      <a:pt x="862" y="2281"/>
                      <a:pt x="817" y="2291"/>
                      <a:pt x="776" y="2312"/>
                    </a:cubicBezTo>
                    <a:lnTo>
                      <a:pt x="753" y="2323"/>
                    </a:lnTo>
                    <a:cubicBezTo>
                      <a:pt x="616" y="2386"/>
                      <a:pt x="501" y="2418"/>
                      <a:pt x="409" y="2418"/>
                    </a:cubicBezTo>
                    <a:cubicBezTo>
                      <a:pt x="302" y="2418"/>
                      <a:pt x="226" y="2375"/>
                      <a:pt x="183" y="2289"/>
                    </a:cubicBezTo>
                    <a:cubicBezTo>
                      <a:pt x="91" y="2095"/>
                      <a:pt x="308" y="600"/>
                      <a:pt x="411" y="41"/>
                    </a:cubicBezTo>
                    <a:cubicBezTo>
                      <a:pt x="411" y="15"/>
                      <a:pt x="393" y="0"/>
                      <a:pt x="37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9"/>
              <p:cNvSpPr/>
              <p:nvPr/>
            </p:nvSpPr>
            <p:spPr>
              <a:xfrm>
                <a:off x="6291932" y="3189493"/>
                <a:ext cx="51764" cy="24127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08" extrusionOk="0">
                    <a:moveTo>
                      <a:pt x="34" y="0"/>
                    </a:moveTo>
                    <a:cubicBezTo>
                      <a:pt x="12" y="115"/>
                      <a:pt x="0" y="229"/>
                      <a:pt x="12" y="354"/>
                    </a:cubicBezTo>
                    <a:cubicBezTo>
                      <a:pt x="502" y="377"/>
                      <a:pt x="970" y="503"/>
                      <a:pt x="1404" y="708"/>
                    </a:cubicBezTo>
                    <a:cubicBezTo>
                      <a:pt x="1461" y="617"/>
                      <a:pt x="1495" y="514"/>
                      <a:pt x="1518" y="411"/>
                    </a:cubicBezTo>
                    <a:cubicBezTo>
                      <a:pt x="1039" y="194"/>
                      <a:pt x="548" y="57"/>
                      <a:pt x="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9"/>
              <p:cNvSpPr/>
              <p:nvPr/>
            </p:nvSpPr>
            <p:spPr>
              <a:xfrm>
                <a:off x="6292307" y="3201556"/>
                <a:ext cx="47470" cy="23991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7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251"/>
                      <a:pt x="149" y="571"/>
                      <a:pt x="537" y="673"/>
                    </a:cubicBezTo>
                    <a:cubicBezTo>
                      <a:pt x="628" y="695"/>
                      <a:pt x="710" y="704"/>
                      <a:pt x="784" y="704"/>
                    </a:cubicBezTo>
                    <a:cubicBezTo>
                      <a:pt x="1112" y="704"/>
                      <a:pt x="1291" y="521"/>
                      <a:pt x="1393" y="354"/>
                    </a:cubicBezTo>
                    <a:cubicBezTo>
                      <a:pt x="959" y="149"/>
                      <a:pt x="480" y="23"/>
                      <a:pt x="1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9"/>
              <p:cNvSpPr/>
              <p:nvPr/>
            </p:nvSpPr>
            <p:spPr>
              <a:xfrm>
                <a:off x="6324986" y="3322494"/>
                <a:ext cx="285092" cy="481788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14138" extrusionOk="0">
                    <a:moveTo>
                      <a:pt x="274" y="0"/>
                    </a:moveTo>
                    <a:cubicBezTo>
                      <a:pt x="274" y="1"/>
                      <a:pt x="0" y="14014"/>
                      <a:pt x="548" y="14129"/>
                    </a:cubicBezTo>
                    <a:cubicBezTo>
                      <a:pt x="578" y="14135"/>
                      <a:pt x="612" y="14138"/>
                      <a:pt x="650" y="14138"/>
                    </a:cubicBezTo>
                    <a:cubicBezTo>
                      <a:pt x="1309" y="14138"/>
                      <a:pt x="3110" y="13243"/>
                      <a:pt x="3207" y="12930"/>
                    </a:cubicBezTo>
                    <a:cubicBezTo>
                      <a:pt x="3288" y="12669"/>
                      <a:pt x="3000" y="7863"/>
                      <a:pt x="2874" y="5845"/>
                    </a:cubicBezTo>
                    <a:lnTo>
                      <a:pt x="2874" y="5845"/>
                    </a:lnTo>
                    <a:cubicBezTo>
                      <a:pt x="3045" y="7700"/>
                      <a:pt x="3733" y="11994"/>
                      <a:pt x="6494" y="13855"/>
                    </a:cubicBezTo>
                    <a:cubicBezTo>
                      <a:pt x="6494" y="13855"/>
                      <a:pt x="7829" y="13307"/>
                      <a:pt x="8365" y="12577"/>
                    </a:cubicBezTo>
                    <a:cubicBezTo>
                      <a:pt x="8365" y="12577"/>
                      <a:pt x="6094" y="8890"/>
                      <a:pt x="5855" y="7898"/>
                    </a:cubicBezTo>
                    <a:cubicBezTo>
                      <a:pt x="4862" y="3618"/>
                      <a:pt x="4462" y="1735"/>
                      <a:pt x="3686" y="1233"/>
                    </a:cubicBezTo>
                    <a:cubicBezTo>
                      <a:pt x="2648" y="582"/>
                      <a:pt x="1484" y="160"/>
                      <a:pt x="274" y="0"/>
                    </a:cubicBezTo>
                    <a:close/>
                  </a:path>
                </a:pathLst>
              </a:custGeom>
              <a:solidFill>
                <a:srgbClr val="DA8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9"/>
              <p:cNvSpPr/>
              <p:nvPr/>
            </p:nvSpPr>
            <p:spPr>
              <a:xfrm>
                <a:off x="6342876" y="3323652"/>
                <a:ext cx="14790" cy="4783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4038" extrusionOk="0">
                    <a:moveTo>
                      <a:pt x="114" y="1"/>
                    </a:moveTo>
                    <a:cubicBezTo>
                      <a:pt x="92" y="1"/>
                      <a:pt x="80" y="12"/>
                      <a:pt x="80" y="35"/>
                    </a:cubicBezTo>
                    <a:cubicBezTo>
                      <a:pt x="80" y="46"/>
                      <a:pt x="183" y="1758"/>
                      <a:pt x="92" y="4223"/>
                    </a:cubicBezTo>
                    <a:cubicBezTo>
                      <a:pt x="0" y="6688"/>
                      <a:pt x="365" y="13923"/>
                      <a:pt x="365" y="14003"/>
                    </a:cubicBezTo>
                    <a:cubicBezTo>
                      <a:pt x="365" y="14015"/>
                      <a:pt x="377" y="14038"/>
                      <a:pt x="400" y="14038"/>
                    </a:cubicBezTo>
                    <a:cubicBezTo>
                      <a:pt x="422" y="14026"/>
                      <a:pt x="434" y="14015"/>
                      <a:pt x="434" y="13992"/>
                    </a:cubicBezTo>
                    <a:cubicBezTo>
                      <a:pt x="434" y="13923"/>
                      <a:pt x="80" y="6688"/>
                      <a:pt x="171" y="4223"/>
                    </a:cubicBezTo>
                    <a:cubicBezTo>
                      <a:pt x="251" y="1758"/>
                      <a:pt x="149" y="46"/>
                      <a:pt x="149" y="35"/>
                    </a:cubicBezTo>
                    <a:cubicBezTo>
                      <a:pt x="149" y="12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9"/>
              <p:cNvSpPr/>
              <p:nvPr/>
            </p:nvSpPr>
            <p:spPr>
              <a:xfrm>
                <a:off x="6199755" y="3315099"/>
                <a:ext cx="26103" cy="477596"/>
              </a:xfrm>
              <a:custGeom>
                <a:avLst/>
                <a:gdLst/>
                <a:ahLst/>
                <a:cxnLst/>
                <a:rect l="l" t="t" r="r" b="b"/>
                <a:pathLst>
                  <a:path w="766" h="14015" extrusionOk="0">
                    <a:moveTo>
                      <a:pt x="525" y="1"/>
                    </a:moveTo>
                    <a:cubicBezTo>
                      <a:pt x="503" y="1"/>
                      <a:pt x="491" y="12"/>
                      <a:pt x="491" y="35"/>
                    </a:cubicBezTo>
                    <a:cubicBezTo>
                      <a:pt x="491" y="137"/>
                      <a:pt x="685" y="9975"/>
                      <a:pt x="12" y="13969"/>
                    </a:cubicBezTo>
                    <a:cubicBezTo>
                      <a:pt x="1" y="13992"/>
                      <a:pt x="12" y="14015"/>
                      <a:pt x="35" y="14015"/>
                    </a:cubicBezTo>
                    <a:cubicBezTo>
                      <a:pt x="58" y="14015"/>
                      <a:pt x="69" y="14003"/>
                      <a:pt x="80" y="13980"/>
                    </a:cubicBezTo>
                    <a:cubicBezTo>
                      <a:pt x="765" y="9986"/>
                      <a:pt x="560" y="137"/>
                      <a:pt x="560" y="35"/>
                    </a:cubicBezTo>
                    <a:cubicBezTo>
                      <a:pt x="560" y="12"/>
                      <a:pt x="537" y="1"/>
                      <a:pt x="525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9"/>
              <p:cNvSpPr/>
              <p:nvPr/>
            </p:nvSpPr>
            <p:spPr>
              <a:xfrm>
                <a:off x="6422990" y="3457028"/>
                <a:ext cx="3135" cy="87954"/>
              </a:xfrm>
              <a:custGeom>
                <a:avLst/>
                <a:gdLst/>
                <a:ahLst/>
                <a:cxnLst/>
                <a:rect l="l" t="t" r="r" b="b"/>
                <a:pathLst>
                  <a:path w="92" h="2581" extrusionOk="0">
                    <a:moveTo>
                      <a:pt x="57" y="1"/>
                    </a:moveTo>
                    <a:cubicBezTo>
                      <a:pt x="34" y="1"/>
                      <a:pt x="12" y="12"/>
                      <a:pt x="12" y="35"/>
                    </a:cubicBezTo>
                    <a:cubicBezTo>
                      <a:pt x="0" y="948"/>
                      <a:pt x="0" y="2523"/>
                      <a:pt x="0" y="2534"/>
                    </a:cubicBezTo>
                    <a:cubicBezTo>
                      <a:pt x="0" y="2557"/>
                      <a:pt x="12" y="2580"/>
                      <a:pt x="34" y="2580"/>
                    </a:cubicBezTo>
                    <a:cubicBezTo>
                      <a:pt x="57" y="2580"/>
                      <a:pt x="69" y="2557"/>
                      <a:pt x="69" y="2534"/>
                    </a:cubicBezTo>
                    <a:cubicBezTo>
                      <a:pt x="69" y="2523"/>
                      <a:pt x="80" y="948"/>
                      <a:pt x="91" y="35"/>
                    </a:cubicBezTo>
                    <a:cubicBezTo>
                      <a:pt x="91" y="24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9"/>
              <p:cNvSpPr/>
              <p:nvPr/>
            </p:nvSpPr>
            <p:spPr>
              <a:xfrm>
                <a:off x="6422990" y="3491241"/>
                <a:ext cx="20344" cy="47504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394" extrusionOk="0">
                    <a:moveTo>
                      <a:pt x="542" y="1"/>
                    </a:moveTo>
                    <a:cubicBezTo>
                      <a:pt x="532" y="1"/>
                      <a:pt x="522" y="4"/>
                      <a:pt x="514" y="13"/>
                    </a:cubicBezTo>
                    <a:cubicBezTo>
                      <a:pt x="251" y="423"/>
                      <a:pt x="80" y="869"/>
                      <a:pt x="0" y="1348"/>
                    </a:cubicBezTo>
                    <a:cubicBezTo>
                      <a:pt x="0" y="1371"/>
                      <a:pt x="12" y="1382"/>
                      <a:pt x="34" y="1394"/>
                    </a:cubicBezTo>
                    <a:cubicBezTo>
                      <a:pt x="57" y="1394"/>
                      <a:pt x="69" y="1371"/>
                      <a:pt x="80" y="1359"/>
                    </a:cubicBezTo>
                    <a:cubicBezTo>
                      <a:pt x="148" y="891"/>
                      <a:pt x="320" y="446"/>
                      <a:pt x="571" y="58"/>
                    </a:cubicBezTo>
                    <a:cubicBezTo>
                      <a:pt x="596" y="33"/>
                      <a:pt x="571" y="1"/>
                      <a:pt x="542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9"/>
              <p:cNvSpPr/>
              <p:nvPr/>
            </p:nvSpPr>
            <p:spPr>
              <a:xfrm>
                <a:off x="6590988" y="3785253"/>
                <a:ext cx="38133" cy="49821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462" fill="none" extrusionOk="0">
                    <a:moveTo>
                      <a:pt x="0" y="1462"/>
                    </a:moveTo>
                    <a:cubicBezTo>
                      <a:pt x="320" y="1382"/>
                      <a:pt x="582" y="1176"/>
                      <a:pt x="753" y="891"/>
                    </a:cubicBezTo>
                    <a:cubicBezTo>
                      <a:pt x="913" y="617"/>
                      <a:pt x="1039" y="309"/>
                      <a:pt x="1119" y="1"/>
                    </a:cubicBezTo>
                  </a:path>
                </a:pathLst>
              </a:custGeom>
              <a:noFill/>
              <a:ln w="1700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2" name="Google Shape;902;p49"/>
              <p:cNvGrpSpPr/>
              <p:nvPr/>
            </p:nvGrpSpPr>
            <p:grpSpPr>
              <a:xfrm rot="5400000" flipH="1">
                <a:off x="5426680" y="2150801"/>
                <a:ext cx="976018" cy="721018"/>
                <a:chOff x="2584175" y="2986713"/>
                <a:chExt cx="1353700" cy="1000025"/>
              </a:xfrm>
            </p:grpSpPr>
            <p:sp>
              <p:nvSpPr>
                <p:cNvPr id="903" name="Google Shape;903;p49"/>
                <p:cNvSpPr/>
                <p:nvPr/>
              </p:nvSpPr>
              <p:spPr>
                <a:xfrm>
                  <a:off x="2870025" y="2986713"/>
                  <a:ext cx="1067850" cy="100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4" h="40001" extrusionOk="0">
                      <a:moveTo>
                        <a:pt x="27184" y="0"/>
                      </a:moveTo>
                      <a:cubicBezTo>
                        <a:pt x="25537" y="0"/>
                        <a:pt x="23883" y="249"/>
                        <a:pt x="22326" y="729"/>
                      </a:cubicBezTo>
                      <a:cubicBezTo>
                        <a:pt x="14573" y="3181"/>
                        <a:pt x="5699" y="10304"/>
                        <a:pt x="2336" y="17800"/>
                      </a:cubicBezTo>
                      <a:cubicBezTo>
                        <a:pt x="210" y="22588"/>
                        <a:pt x="0" y="28426"/>
                        <a:pt x="2709" y="32910"/>
                      </a:cubicBezTo>
                      <a:cubicBezTo>
                        <a:pt x="5749" y="37980"/>
                        <a:pt x="10291" y="40000"/>
                        <a:pt x="15105" y="40000"/>
                      </a:cubicBezTo>
                      <a:cubicBezTo>
                        <a:pt x="22420" y="40000"/>
                        <a:pt x="30366" y="35335"/>
                        <a:pt x="34633" y="29617"/>
                      </a:cubicBezTo>
                      <a:cubicBezTo>
                        <a:pt x="39304" y="23358"/>
                        <a:pt x="42713" y="12756"/>
                        <a:pt x="38206" y="5517"/>
                      </a:cubicBezTo>
                      <a:cubicBezTo>
                        <a:pt x="35851" y="1738"/>
                        <a:pt x="31540" y="0"/>
                        <a:pt x="27184" y="0"/>
                      </a:cubicBezTo>
                      <a:close/>
                    </a:path>
                  </a:pathLst>
                </a:custGeom>
                <a:solidFill>
                  <a:srgbClr val="A4B1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9"/>
                <p:cNvSpPr/>
                <p:nvPr/>
              </p:nvSpPr>
              <p:spPr>
                <a:xfrm>
                  <a:off x="2584175" y="3285163"/>
                  <a:ext cx="507150" cy="39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6" h="15837" extrusionOk="0">
                      <a:moveTo>
                        <a:pt x="3214" y="1"/>
                      </a:moveTo>
                      <a:lnTo>
                        <a:pt x="3214" y="1"/>
                      </a:lnTo>
                      <a:cubicBezTo>
                        <a:pt x="0" y="7603"/>
                        <a:pt x="5664" y="15837"/>
                        <a:pt x="13656" y="15837"/>
                      </a:cubicBezTo>
                      <a:cubicBezTo>
                        <a:pt x="14084" y="15837"/>
                        <a:pt x="14520" y="15813"/>
                        <a:pt x="14961" y="15764"/>
                      </a:cubicBezTo>
                      <a:cubicBezTo>
                        <a:pt x="18113" y="12588"/>
                        <a:pt x="20285" y="9646"/>
                        <a:pt x="20028" y="5162"/>
                      </a:cubicBezTo>
                      <a:lnTo>
                        <a:pt x="20028" y="5162"/>
                      </a:lnTo>
                      <a:cubicBezTo>
                        <a:pt x="18299" y="7755"/>
                        <a:pt x="15181" y="9293"/>
                        <a:pt x="12077" y="9293"/>
                      </a:cubicBezTo>
                      <a:cubicBezTo>
                        <a:pt x="11157" y="9293"/>
                        <a:pt x="10237" y="9158"/>
                        <a:pt x="9356" y="8875"/>
                      </a:cubicBezTo>
                      <a:cubicBezTo>
                        <a:pt x="5526" y="7637"/>
                        <a:pt x="3027" y="3994"/>
                        <a:pt x="3214" y="1"/>
                      </a:cubicBezTo>
                      <a:close/>
                    </a:path>
                  </a:pathLst>
                </a:custGeom>
                <a:solidFill>
                  <a:srgbClr val="A4B1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1" name="Google Shape;584;p47"/>
          <p:cNvSpPr txBox="1">
            <a:spLocks/>
          </p:cNvSpPr>
          <p:nvPr/>
        </p:nvSpPr>
        <p:spPr>
          <a:xfrm>
            <a:off x="754673" y="61919"/>
            <a:ext cx="76992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63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lang="pt-BR" dirty="0" smtClean="0"/>
              <a:t>O oral: aquilo que é dito em voz alta</a:t>
            </a:r>
            <a:endParaRPr lang="pt-B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50"/>
          <p:cNvGrpSpPr/>
          <p:nvPr/>
        </p:nvGrpSpPr>
        <p:grpSpPr>
          <a:xfrm>
            <a:off x="114819" y="819863"/>
            <a:ext cx="997131" cy="739690"/>
            <a:chOff x="1877638" y="1787313"/>
            <a:chExt cx="1265175" cy="1012100"/>
          </a:xfrm>
        </p:grpSpPr>
        <p:sp>
          <p:nvSpPr>
            <p:cNvPr id="915" name="Google Shape;915;p50"/>
            <p:cNvSpPr/>
            <p:nvPr/>
          </p:nvSpPr>
          <p:spPr>
            <a:xfrm>
              <a:off x="1877638" y="1787313"/>
              <a:ext cx="1265175" cy="1012100"/>
            </a:xfrm>
            <a:custGeom>
              <a:avLst/>
              <a:gdLst/>
              <a:ahLst/>
              <a:cxnLst/>
              <a:rect l="l" t="t" r="r" b="b"/>
              <a:pathLst>
                <a:path w="50607" h="40484" extrusionOk="0">
                  <a:moveTo>
                    <a:pt x="19753" y="1"/>
                  </a:moveTo>
                  <a:cubicBezTo>
                    <a:pt x="18527" y="1"/>
                    <a:pt x="17352" y="108"/>
                    <a:pt x="16277" y="329"/>
                  </a:cubicBezTo>
                  <a:cubicBezTo>
                    <a:pt x="9248" y="1754"/>
                    <a:pt x="3526" y="7545"/>
                    <a:pt x="1915" y="13757"/>
                  </a:cubicBezTo>
                  <a:cubicBezTo>
                    <a:pt x="0" y="20997"/>
                    <a:pt x="2732" y="28797"/>
                    <a:pt x="7823" y="34588"/>
                  </a:cubicBezTo>
                  <a:cubicBezTo>
                    <a:pt x="9879" y="36947"/>
                    <a:pt x="12447" y="39096"/>
                    <a:pt x="15623" y="39983"/>
                  </a:cubicBezTo>
                  <a:cubicBezTo>
                    <a:pt x="16891" y="40317"/>
                    <a:pt x="18207" y="40483"/>
                    <a:pt x="19519" y="40483"/>
                  </a:cubicBezTo>
                  <a:cubicBezTo>
                    <a:pt x="20043" y="40483"/>
                    <a:pt x="20568" y="40457"/>
                    <a:pt x="21088" y="40403"/>
                  </a:cubicBezTo>
                  <a:cubicBezTo>
                    <a:pt x="30219" y="39656"/>
                    <a:pt x="38393" y="32767"/>
                    <a:pt x="39887" y="24523"/>
                  </a:cubicBezTo>
                  <a:cubicBezTo>
                    <a:pt x="45679" y="24313"/>
                    <a:pt x="50607" y="18895"/>
                    <a:pt x="49719" y="13687"/>
                  </a:cubicBezTo>
                  <a:lnTo>
                    <a:pt x="49719" y="13687"/>
                  </a:lnTo>
                  <a:cubicBezTo>
                    <a:pt x="48958" y="15511"/>
                    <a:pt x="46837" y="16733"/>
                    <a:pt x="44731" y="16733"/>
                  </a:cubicBezTo>
                  <a:cubicBezTo>
                    <a:pt x="44383" y="16733"/>
                    <a:pt x="44035" y="16699"/>
                    <a:pt x="43694" y="16630"/>
                  </a:cubicBezTo>
                  <a:cubicBezTo>
                    <a:pt x="41312" y="16139"/>
                    <a:pt x="39631" y="14248"/>
                    <a:pt x="38533" y="12263"/>
                  </a:cubicBezTo>
                  <a:cubicBezTo>
                    <a:pt x="37459" y="10278"/>
                    <a:pt x="36781" y="8129"/>
                    <a:pt x="35380" y="6284"/>
                  </a:cubicBezTo>
                  <a:cubicBezTo>
                    <a:pt x="32396" y="2357"/>
                    <a:pt x="25508" y="1"/>
                    <a:pt x="19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2231740" y="2112542"/>
              <a:ext cx="372720" cy="361678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2080" y="1"/>
                  </a:moveTo>
                  <a:cubicBezTo>
                    <a:pt x="946" y="1"/>
                    <a:pt x="32" y="946"/>
                    <a:pt x="1" y="2080"/>
                  </a:cubicBezTo>
                  <a:lnTo>
                    <a:pt x="1" y="9515"/>
                  </a:lnTo>
                  <a:cubicBezTo>
                    <a:pt x="1" y="11090"/>
                    <a:pt x="1261" y="12382"/>
                    <a:pt x="2899" y="12382"/>
                  </a:cubicBezTo>
                  <a:cubicBezTo>
                    <a:pt x="4537" y="12382"/>
                    <a:pt x="5798" y="11090"/>
                    <a:pt x="5829" y="9515"/>
                  </a:cubicBezTo>
                  <a:cubicBezTo>
                    <a:pt x="5829" y="9295"/>
                    <a:pt x="6144" y="9137"/>
                    <a:pt x="6365" y="9074"/>
                  </a:cubicBezTo>
                  <a:cubicBezTo>
                    <a:pt x="6617" y="9074"/>
                    <a:pt x="6932" y="9295"/>
                    <a:pt x="6932" y="9515"/>
                  </a:cubicBezTo>
                  <a:cubicBezTo>
                    <a:pt x="6932" y="11122"/>
                    <a:pt x="8223" y="12382"/>
                    <a:pt x="9830" y="12382"/>
                  </a:cubicBezTo>
                  <a:cubicBezTo>
                    <a:pt x="11374" y="12382"/>
                    <a:pt x="12760" y="11216"/>
                    <a:pt x="12760" y="9452"/>
                  </a:cubicBezTo>
                  <a:lnTo>
                    <a:pt x="12760" y="2080"/>
                  </a:lnTo>
                  <a:cubicBezTo>
                    <a:pt x="12760" y="946"/>
                    <a:pt x="11815" y="32"/>
                    <a:pt x="10681" y="1"/>
                  </a:cubicBezTo>
                  <a:cubicBezTo>
                    <a:pt x="10114" y="1"/>
                    <a:pt x="9578" y="221"/>
                    <a:pt x="9200" y="568"/>
                  </a:cubicBezTo>
                  <a:cubicBezTo>
                    <a:pt x="9043" y="725"/>
                    <a:pt x="9043" y="1009"/>
                    <a:pt x="9200" y="1166"/>
                  </a:cubicBezTo>
                  <a:cubicBezTo>
                    <a:pt x="9279" y="1245"/>
                    <a:pt x="9389" y="1284"/>
                    <a:pt x="9499" y="1284"/>
                  </a:cubicBezTo>
                  <a:cubicBezTo>
                    <a:pt x="9610" y="1284"/>
                    <a:pt x="9720" y="1245"/>
                    <a:pt x="9799" y="1166"/>
                  </a:cubicBezTo>
                  <a:cubicBezTo>
                    <a:pt x="10051" y="946"/>
                    <a:pt x="10366" y="820"/>
                    <a:pt x="10681" y="820"/>
                  </a:cubicBezTo>
                  <a:cubicBezTo>
                    <a:pt x="11342" y="820"/>
                    <a:pt x="11878" y="1355"/>
                    <a:pt x="11878" y="2080"/>
                  </a:cubicBezTo>
                  <a:lnTo>
                    <a:pt x="11878" y="7499"/>
                  </a:lnTo>
                  <a:cubicBezTo>
                    <a:pt x="11374" y="6963"/>
                    <a:pt x="10618" y="6648"/>
                    <a:pt x="9799" y="6648"/>
                  </a:cubicBezTo>
                  <a:cubicBezTo>
                    <a:pt x="8570" y="6648"/>
                    <a:pt x="7562" y="7404"/>
                    <a:pt x="7121" y="8444"/>
                  </a:cubicBezTo>
                  <a:cubicBezTo>
                    <a:pt x="6932" y="8349"/>
                    <a:pt x="6585" y="8286"/>
                    <a:pt x="6365" y="8286"/>
                  </a:cubicBezTo>
                  <a:cubicBezTo>
                    <a:pt x="6144" y="8286"/>
                    <a:pt x="5798" y="8381"/>
                    <a:pt x="5640" y="8444"/>
                  </a:cubicBezTo>
                  <a:cubicBezTo>
                    <a:pt x="5199" y="7404"/>
                    <a:pt x="4191" y="6648"/>
                    <a:pt x="2962" y="6648"/>
                  </a:cubicBezTo>
                  <a:cubicBezTo>
                    <a:pt x="2111" y="6648"/>
                    <a:pt x="1418" y="6995"/>
                    <a:pt x="851" y="7499"/>
                  </a:cubicBezTo>
                  <a:lnTo>
                    <a:pt x="851" y="2080"/>
                  </a:lnTo>
                  <a:cubicBezTo>
                    <a:pt x="851" y="1418"/>
                    <a:pt x="1418" y="851"/>
                    <a:pt x="2080" y="820"/>
                  </a:cubicBezTo>
                  <a:cubicBezTo>
                    <a:pt x="2426" y="820"/>
                    <a:pt x="2742" y="977"/>
                    <a:pt x="2962" y="1166"/>
                  </a:cubicBezTo>
                  <a:cubicBezTo>
                    <a:pt x="3041" y="1245"/>
                    <a:pt x="3151" y="1284"/>
                    <a:pt x="3257" y="1284"/>
                  </a:cubicBezTo>
                  <a:cubicBezTo>
                    <a:pt x="3364" y="1284"/>
                    <a:pt x="3466" y="1245"/>
                    <a:pt x="3529" y="1166"/>
                  </a:cubicBezTo>
                  <a:cubicBezTo>
                    <a:pt x="3687" y="1009"/>
                    <a:pt x="3687" y="725"/>
                    <a:pt x="3529" y="568"/>
                  </a:cubicBezTo>
                  <a:cubicBezTo>
                    <a:pt x="3183" y="221"/>
                    <a:pt x="2647" y="1"/>
                    <a:pt x="2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50"/>
          <p:cNvGrpSpPr/>
          <p:nvPr/>
        </p:nvGrpSpPr>
        <p:grpSpPr>
          <a:xfrm>
            <a:off x="8011610" y="3923350"/>
            <a:ext cx="953740" cy="842640"/>
            <a:chOff x="6177838" y="1810028"/>
            <a:chExt cx="1106822" cy="1012066"/>
          </a:xfrm>
        </p:grpSpPr>
        <p:sp>
          <p:nvSpPr>
            <p:cNvPr id="918" name="Google Shape;918;p50"/>
            <p:cNvSpPr/>
            <p:nvPr/>
          </p:nvSpPr>
          <p:spPr>
            <a:xfrm>
              <a:off x="6177838" y="1810028"/>
              <a:ext cx="1106822" cy="1012066"/>
            </a:xfrm>
            <a:custGeom>
              <a:avLst/>
              <a:gdLst/>
              <a:ahLst/>
              <a:cxnLst/>
              <a:rect l="l" t="t" r="r" b="b"/>
              <a:pathLst>
                <a:path w="35895" h="32822" extrusionOk="0">
                  <a:moveTo>
                    <a:pt x="16339" y="0"/>
                  </a:moveTo>
                  <a:cubicBezTo>
                    <a:pt x="15852" y="0"/>
                    <a:pt x="15365" y="15"/>
                    <a:pt x="14877" y="46"/>
                  </a:cubicBezTo>
                  <a:cubicBezTo>
                    <a:pt x="13826" y="116"/>
                    <a:pt x="12751" y="303"/>
                    <a:pt x="11724" y="583"/>
                  </a:cubicBezTo>
                  <a:cubicBezTo>
                    <a:pt x="9132" y="1283"/>
                    <a:pt x="6866" y="2661"/>
                    <a:pt x="4835" y="4366"/>
                  </a:cubicBezTo>
                  <a:cubicBezTo>
                    <a:pt x="3107" y="5814"/>
                    <a:pt x="1775" y="7659"/>
                    <a:pt x="1005" y="9761"/>
                  </a:cubicBezTo>
                  <a:cubicBezTo>
                    <a:pt x="351" y="11629"/>
                    <a:pt x="24" y="13567"/>
                    <a:pt x="24" y="15552"/>
                  </a:cubicBezTo>
                  <a:cubicBezTo>
                    <a:pt x="1" y="16673"/>
                    <a:pt x="94" y="17817"/>
                    <a:pt x="328" y="18938"/>
                  </a:cubicBezTo>
                  <a:cubicBezTo>
                    <a:pt x="911" y="21671"/>
                    <a:pt x="2243" y="23983"/>
                    <a:pt x="4531" y="25711"/>
                  </a:cubicBezTo>
                  <a:cubicBezTo>
                    <a:pt x="5395" y="26341"/>
                    <a:pt x="6306" y="26878"/>
                    <a:pt x="7287" y="27346"/>
                  </a:cubicBezTo>
                  <a:cubicBezTo>
                    <a:pt x="9459" y="28420"/>
                    <a:pt x="11841" y="29074"/>
                    <a:pt x="14293" y="29261"/>
                  </a:cubicBezTo>
                  <a:cubicBezTo>
                    <a:pt x="14834" y="29299"/>
                    <a:pt x="15379" y="29318"/>
                    <a:pt x="15925" y="29318"/>
                  </a:cubicBezTo>
                  <a:cubicBezTo>
                    <a:pt x="17381" y="29318"/>
                    <a:pt x="18845" y="29182"/>
                    <a:pt x="20271" y="28910"/>
                  </a:cubicBezTo>
                  <a:cubicBezTo>
                    <a:pt x="22256" y="28560"/>
                    <a:pt x="24148" y="27906"/>
                    <a:pt x="25923" y="26972"/>
                  </a:cubicBezTo>
                  <a:cubicBezTo>
                    <a:pt x="25999" y="26930"/>
                    <a:pt x="26059" y="26912"/>
                    <a:pt x="26113" y="26912"/>
                  </a:cubicBezTo>
                  <a:cubicBezTo>
                    <a:pt x="26207" y="26912"/>
                    <a:pt x="26277" y="26967"/>
                    <a:pt x="26366" y="27042"/>
                  </a:cubicBezTo>
                  <a:cubicBezTo>
                    <a:pt x="28772" y="28887"/>
                    <a:pt x="31247" y="30615"/>
                    <a:pt x="33676" y="32413"/>
                  </a:cubicBezTo>
                  <a:cubicBezTo>
                    <a:pt x="33839" y="32530"/>
                    <a:pt x="34003" y="32647"/>
                    <a:pt x="34166" y="32740"/>
                  </a:cubicBezTo>
                  <a:cubicBezTo>
                    <a:pt x="34227" y="32786"/>
                    <a:pt x="34288" y="32821"/>
                    <a:pt x="34349" y="32821"/>
                  </a:cubicBezTo>
                  <a:cubicBezTo>
                    <a:pt x="34382" y="32821"/>
                    <a:pt x="34414" y="32811"/>
                    <a:pt x="34447" y="32787"/>
                  </a:cubicBezTo>
                  <a:cubicBezTo>
                    <a:pt x="34540" y="32693"/>
                    <a:pt x="34540" y="32600"/>
                    <a:pt x="34517" y="32483"/>
                  </a:cubicBezTo>
                  <a:cubicBezTo>
                    <a:pt x="34447" y="32156"/>
                    <a:pt x="34400" y="31853"/>
                    <a:pt x="34330" y="31526"/>
                  </a:cubicBezTo>
                  <a:cubicBezTo>
                    <a:pt x="33863" y="28887"/>
                    <a:pt x="33349" y="26225"/>
                    <a:pt x="32742" y="23609"/>
                  </a:cubicBezTo>
                  <a:cubicBezTo>
                    <a:pt x="32672" y="23399"/>
                    <a:pt x="32742" y="23165"/>
                    <a:pt x="32905" y="23025"/>
                  </a:cubicBezTo>
                  <a:cubicBezTo>
                    <a:pt x="33396" y="22582"/>
                    <a:pt x="33816" y="22044"/>
                    <a:pt x="34143" y="21461"/>
                  </a:cubicBezTo>
                  <a:cubicBezTo>
                    <a:pt x="34400" y="20947"/>
                    <a:pt x="34657" y="20410"/>
                    <a:pt x="34867" y="19849"/>
                  </a:cubicBezTo>
                  <a:cubicBezTo>
                    <a:pt x="35568" y="18004"/>
                    <a:pt x="35895" y="16043"/>
                    <a:pt x="35824" y="14081"/>
                  </a:cubicBezTo>
                  <a:cubicBezTo>
                    <a:pt x="35708" y="12119"/>
                    <a:pt x="35077" y="10204"/>
                    <a:pt x="33980" y="8570"/>
                  </a:cubicBezTo>
                  <a:cubicBezTo>
                    <a:pt x="32625" y="6538"/>
                    <a:pt x="30827" y="4810"/>
                    <a:pt x="28702" y="3549"/>
                  </a:cubicBezTo>
                  <a:cubicBezTo>
                    <a:pt x="24984" y="1217"/>
                    <a:pt x="20698" y="0"/>
                    <a:pt x="16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9" name="Google Shape;919;p50"/>
            <p:cNvGrpSpPr/>
            <p:nvPr/>
          </p:nvGrpSpPr>
          <p:grpSpPr>
            <a:xfrm>
              <a:off x="6544041" y="2108276"/>
              <a:ext cx="363518" cy="370178"/>
              <a:chOff x="-40742750" y="3972175"/>
              <a:chExt cx="311125" cy="316825"/>
            </a:xfrm>
          </p:grpSpPr>
          <p:sp>
            <p:nvSpPr>
              <p:cNvPr id="920" name="Google Shape;920;p50"/>
              <p:cNvSpPr/>
              <p:nvPr/>
            </p:nvSpPr>
            <p:spPr>
              <a:xfrm>
                <a:off x="-40699425" y="4118075"/>
                <a:ext cx="226850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4065" extrusionOk="0">
                    <a:moveTo>
                      <a:pt x="0" y="0"/>
                    </a:moveTo>
                    <a:lnTo>
                      <a:pt x="0" y="2017"/>
                    </a:lnTo>
                    <a:cubicBezTo>
                      <a:pt x="0" y="3529"/>
                      <a:pt x="2741" y="4065"/>
                      <a:pt x="4505" y="4065"/>
                    </a:cubicBezTo>
                    <a:cubicBezTo>
                      <a:pt x="6774" y="4065"/>
                      <a:pt x="9074" y="3371"/>
                      <a:pt x="9074" y="2017"/>
                    </a:cubicBezTo>
                    <a:lnTo>
                      <a:pt x="9074" y="0"/>
                    </a:lnTo>
                    <a:lnTo>
                      <a:pt x="5135" y="2237"/>
                    </a:lnTo>
                    <a:cubicBezTo>
                      <a:pt x="4953" y="2359"/>
                      <a:pt x="4748" y="2415"/>
                      <a:pt x="4546" y="2415"/>
                    </a:cubicBezTo>
                    <a:cubicBezTo>
                      <a:pt x="4330" y="2415"/>
                      <a:pt x="4117" y="2351"/>
                      <a:pt x="3938" y="2237"/>
                    </a:cubicBezTo>
                    <a:cubicBezTo>
                      <a:pt x="3623" y="2048"/>
                      <a:pt x="315" y="22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50"/>
              <p:cNvSpPr/>
              <p:nvPr/>
            </p:nvSpPr>
            <p:spPr>
              <a:xfrm>
                <a:off x="-40742750" y="3972175"/>
                <a:ext cx="311125" cy="3168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673" extrusionOk="0">
                    <a:moveTo>
                      <a:pt x="6254" y="0"/>
                    </a:moveTo>
                    <a:cubicBezTo>
                      <a:pt x="6183" y="0"/>
                      <a:pt x="6112" y="24"/>
                      <a:pt x="6049" y="71"/>
                    </a:cubicBezTo>
                    <a:lnTo>
                      <a:pt x="284" y="3379"/>
                    </a:lnTo>
                    <a:cubicBezTo>
                      <a:pt x="0" y="3537"/>
                      <a:pt x="0" y="3915"/>
                      <a:pt x="284" y="4072"/>
                    </a:cubicBezTo>
                    <a:lnTo>
                      <a:pt x="6049" y="7380"/>
                    </a:lnTo>
                    <a:cubicBezTo>
                      <a:pt x="6112" y="7427"/>
                      <a:pt x="6183" y="7451"/>
                      <a:pt x="6254" y="7451"/>
                    </a:cubicBezTo>
                    <a:cubicBezTo>
                      <a:pt x="6325" y="7451"/>
                      <a:pt x="6396" y="7427"/>
                      <a:pt x="6459" y="7380"/>
                    </a:cubicBezTo>
                    <a:cubicBezTo>
                      <a:pt x="11374" y="4545"/>
                      <a:pt x="11626" y="4419"/>
                      <a:pt x="11626" y="4419"/>
                    </a:cubicBezTo>
                    <a:lnTo>
                      <a:pt x="11626" y="12263"/>
                    </a:lnTo>
                    <a:cubicBezTo>
                      <a:pt x="11657" y="12515"/>
                      <a:pt x="11846" y="12673"/>
                      <a:pt x="12035" y="12673"/>
                    </a:cubicBezTo>
                    <a:cubicBezTo>
                      <a:pt x="12287" y="12673"/>
                      <a:pt x="12445" y="12452"/>
                      <a:pt x="12445" y="12263"/>
                    </a:cubicBezTo>
                    <a:lnTo>
                      <a:pt x="12445" y="3726"/>
                    </a:lnTo>
                    <a:cubicBezTo>
                      <a:pt x="12445" y="3568"/>
                      <a:pt x="12319" y="3411"/>
                      <a:pt x="12256" y="3379"/>
                    </a:cubicBezTo>
                    <a:lnTo>
                      <a:pt x="6459" y="71"/>
                    </a:lnTo>
                    <a:cubicBezTo>
                      <a:pt x="6396" y="24"/>
                      <a:pt x="6325" y="0"/>
                      <a:pt x="6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Google Shape;584;p47"/>
          <p:cNvSpPr txBox="1">
            <a:spLocks/>
          </p:cNvSpPr>
          <p:nvPr/>
        </p:nvSpPr>
        <p:spPr>
          <a:xfrm>
            <a:off x="754673" y="61919"/>
            <a:ext cx="76992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63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lang="pt-BR" dirty="0" smtClean="0"/>
              <a:t>O oral: aquilo que é dito em voz alta</a:t>
            </a:r>
            <a:endParaRPr lang="pt-BR" sz="2800" dirty="0"/>
          </a:p>
        </p:txBody>
      </p:sp>
      <p:sp>
        <p:nvSpPr>
          <p:cNvPr id="21" name="Google Shape;585;p47"/>
          <p:cNvSpPr txBox="1">
            <a:spLocks/>
          </p:cNvSpPr>
          <p:nvPr/>
        </p:nvSpPr>
        <p:spPr>
          <a:xfrm>
            <a:off x="905063" y="1487733"/>
            <a:ext cx="7264324" cy="34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0" indent="0" algn="l"/>
            <a:r>
              <a:rPr lang="pt-BR" sz="1200" dirty="0" smtClean="0"/>
              <a:t>4) Falas espontâneas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/>
              <a:t>Oral espontâneo e escrita </a:t>
            </a:r>
            <a:r>
              <a:rPr lang="pt-BR" sz="1200" dirty="0" err="1" smtClean="0"/>
              <a:t>oralizada</a:t>
            </a:r>
            <a:r>
              <a:rPr lang="pt-BR" sz="1200" dirty="0" smtClean="0"/>
              <a:t>: modelo idealizado fragmentado e descontínuo x valorização do texto escrito;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/>
              <a:t>Textura do oral espontâneo: “caos” da oralidade x organização da escrita = dualidade forçada/regras;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/>
              <a:t>Fale certo: julgamento da oralidade a partir do escrita;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 smtClean="0"/>
              <a:t>Comunicação oral, </a:t>
            </a:r>
            <a:r>
              <a:rPr lang="pt-BR" sz="1200" dirty="0" err="1" smtClean="0"/>
              <a:t>multicódigos</a:t>
            </a:r>
            <a:r>
              <a:rPr lang="pt-BR" sz="1200" dirty="0" smtClean="0"/>
              <a:t> e incorporada.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405" y="2992072"/>
            <a:ext cx="4902240" cy="22552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51"/>
          <p:cNvSpPr txBox="1">
            <a:spLocks noGrp="1"/>
          </p:cNvSpPr>
          <p:nvPr>
            <p:ph type="subTitle" idx="1"/>
          </p:nvPr>
        </p:nvSpPr>
        <p:spPr>
          <a:xfrm>
            <a:off x="473439" y="2103336"/>
            <a:ext cx="5734948" cy="2905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5) Da voz à comunicação oral: um percurso complexo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Oral como objeto de ensino: difícil compreensão.</a:t>
            </a:r>
            <a:endParaRPr dirty="0"/>
          </a:p>
        </p:txBody>
      </p:sp>
      <p:grpSp>
        <p:nvGrpSpPr>
          <p:cNvPr id="929" name="Google Shape;929;p51"/>
          <p:cNvGrpSpPr/>
          <p:nvPr/>
        </p:nvGrpSpPr>
        <p:grpSpPr>
          <a:xfrm flipH="1">
            <a:off x="6900055" y="2265092"/>
            <a:ext cx="1687100" cy="2332919"/>
            <a:chOff x="6508100" y="2098838"/>
            <a:chExt cx="1687100" cy="2332919"/>
          </a:xfrm>
        </p:grpSpPr>
        <p:sp>
          <p:nvSpPr>
            <p:cNvPr id="930" name="Google Shape;930;p51"/>
            <p:cNvSpPr/>
            <p:nvPr/>
          </p:nvSpPr>
          <p:spPr>
            <a:xfrm>
              <a:off x="6692666" y="4253092"/>
              <a:ext cx="1259138" cy="178665"/>
            </a:xfrm>
            <a:custGeom>
              <a:avLst/>
              <a:gdLst/>
              <a:ahLst/>
              <a:cxnLst/>
              <a:rect l="l" t="t" r="r" b="b"/>
              <a:pathLst>
                <a:path w="41108" h="5833" extrusionOk="0">
                  <a:moveTo>
                    <a:pt x="20554" y="1"/>
                  </a:moveTo>
                  <a:cubicBezTo>
                    <a:pt x="9210" y="1"/>
                    <a:pt x="0" y="1313"/>
                    <a:pt x="0" y="2922"/>
                  </a:cubicBezTo>
                  <a:cubicBezTo>
                    <a:pt x="0" y="4531"/>
                    <a:pt x="9210" y="5832"/>
                    <a:pt x="20554" y="5832"/>
                  </a:cubicBezTo>
                  <a:cubicBezTo>
                    <a:pt x="31909" y="5832"/>
                    <a:pt x="41107" y="4531"/>
                    <a:pt x="41107" y="2922"/>
                  </a:cubicBezTo>
                  <a:cubicBezTo>
                    <a:pt x="41107" y="1313"/>
                    <a:pt x="31909" y="1"/>
                    <a:pt x="20554" y="1"/>
                  </a:cubicBezTo>
                  <a:close/>
                </a:path>
              </a:pathLst>
            </a:custGeom>
            <a:solidFill>
              <a:schemeClr val="accent4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7603210" y="3360014"/>
              <a:ext cx="174805" cy="76483"/>
            </a:xfrm>
            <a:custGeom>
              <a:avLst/>
              <a:gdLst/>
              <a:ahLst/>
              <a:cxnLst/>
              <a:rect l="l" t="t" r="r" b="b"/>
              <a:pathLst>
                <a:path w="5707" h="2497" extrusionOk="0">
                  <a:moveTo>
                    <a:pt x="1827" y="0"/>
                  </a:moveTo>
                  <a:cubicBezTo>
                    <a:pt x="1216" y="0"/>
                    <a:pt x="606" y="24"/>
                    <a:pt x="0" y="70"/>
                  </a:cubicBezTo>
                  <a:cubicBezTo>
                    <a:pt x="0" y="70"/>
                    <a:pt x="997" y="2496"/>
                    <a:pt x="2772" y="2496"/>
                  </a:cubicBezTo>
                  <a:cubicBezTo>
                    <a:pt x="2934" y="2496"/>
                    <a:pt x="3101" y="2476"/>
                    <a:pt x="3275" y="2433"/>
                  </a:cubicBezTo>
                  <a:cubicBezTo>
                    <a:pt x="5364" y="1908"/>
                    <a:pt x="5706" y="378"/>
                    <a:pt x="5706" y="378"/>
                  </a:cubicBezTo>
                  <a:cubicBezTo>
                    <a:pt x="5706" y="378"/>
                    <a:pt x="4497" y="150"/>
                    <a:pt x="3139" y="36"/>
                  </a:cubicBezTo>
                  <a:cubicBezTo>
                    <a:pt x="2701" y="12"/>
                    <a:pt x="2264" y="0"/>
                    <a:pt x="1827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7434020" y="3300290"/>
              <a:ext cx="114127" cy="154375"/>
            </a:xfrm>
            <a:custGeom>
              <a:avLst/>
              <a:gdLst/>
              <a:ahLst/>
              <a:cxnLst/>
              <a:rect l="l" t="t" r="r" b="b"/>
              <a:pathLst>
                <a:path w="3726" h="5040" extrusionOk="0">
                  <a:moveTo>
                    <a:pt x="2671" y="0"/>
                  </a:moveTo>
                  <a:cubicBezTo>
                    <a:pt x="2671" y="0"/>
                    <a:pt x="1" y="3709"/>
                    <a:pt x="1028" y="4862"/>
                  </a:cubicBezTo>
                  <a:cubicBezTo>
                    <a:pt x="1138" y="4984"/>
                    <a:pt x="1257" y="5040"/>
                    <a:pt x="1380" y="5040"/>
                  </a:cubicBezTo>
                  <a:cubicBezTo>
                    <a:pt x="2410" y="5040"/>
                    <a:pt x="3725" y="1126"/>
                    <a:pt x="2899" y="228"/>
                  </a:cubicBezTo>
                  <a:lnTo>
                    <a:pt x="2671" y="0"/>
                  </a:ln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7325658" y="2965987"/>
              <a:ext cx="629937" cy="978353"/>
            </a:xfrm>
            <a:custGeom>
              <a:avLst/>
              <a:gdLst/>
              <a:ahLst/>
              <a:cxnLst/>
              <a:rect l="l" t="t" r="r" b="b"/>
              <a:pathLst>
                <a:path w="20566" h="31941" extrusionOk="0">
                  <a:moveTo>
                    <a:pt x="2069" y="0"/>
                  </a:moveTo>
                  <a:cubicBezTo>
                    <a:pt x="2057" y="0"/>
                    <a:pt x="2045" y="2"/>
                    <a:pt x="2032" y="5"/>
                  </a:cubicBezTo>
                  <a:cubicBezTo>
                    <a:pt x="1781" y="74"/>
                    <a:pt x="1873" y="1637"/>
                    <a:pt x="1873" y="1637"/>
                  </a:cubicBezTo>
                  <a:cubicBezTo>
                    <a:pt x="1873" y="1637"/>
                    <a:pt x="1674" y="141"/>
                    <a:pt x="1408" y="141"/>
                  </a:cubicBezTo>
                  <a:cubicBezTo>
                    <a:pt x="1403" y="141"/>
                    <a:pt x="1398" y="141"/>
                    <a:pt x="1393" y="142"/>
                  </a:cubicBezTo>
                  <a:cubicBezTo>
                    <a:pt x="1119" y="211"/>
                    <a:pt x="1382" y="1694"/>
                    <a:pt x="1382" y="1694"/>
                  </a:cubicBezTo>
                  <a:cubicBezTo>
                    <a:pt x="1382" y="1694"/>
                    <a:pt x="1104" y="561"/>
                    <a:pt x="837" y="561"/>
                  </a:cubicBezTo>
                  <a:cubicBezTo>
                    <a:pt x="829" y="561"/>
                    <a:pt x="820" y="562"/>
                    <a:pt x="811" y="564"/>
                  </a:cubicBezTo>
                  <a:cubicBezTo>
                    <a:pt x="526" y="656"/>
                    <a:pt x="777" y="2687"/>
                    <a:pt x="982" y="3315"/>
                  </a:cubicBezTo>
                  <a:cubicBezTo>
                    <a:pt x="982" y="3315"/>
                    <a:pt x="1" y="13791"/>
                    <a:pt x="7750" y="17123"/>
                  </a:cubicBezTo>
                  <a:lnTo>
                    <a:pt x="7407" y="26447"/>
                  </a:lnTo>
                  <a:cubicBezTo>
                    <a:pt x="7407" y="26447"/>
                    <a:pt x="8863" y="27416"/>
                    <a:pt x="11589" y="27416"/>
                  </a:cubicBezTo>
                  <a:cubicBezTo>
                    <a:pt x="12931" y="27416"/>
                    <a:pt x="14580" y="27181"/>
                    <a:pt x="16514" y="26481"/>
                  </a:cubicBezTo>
                  <a:lnTo>
                    <a:pt x="16822" y="18265"/>
                  </a:lnTo>
                  <a:cubicBezTo>
                    <a:pt x="16822" y="18265"/>
                    <a:pt x="17713" y="22122"/>
                    <a:pt x="17907" y="23172"/>
                  </a:cubicBezTo>
                  <a:cubicBezTo>
                    <a:pt x="18101" y="24222"/>
                    <a:pt x="18158" y="28558"/>
                    <a:pt x="18158" y="28558"/>
                  </a:cubicBezTo>
                  <a:cubicBezTo>
                    <a:pt x="18158" y="28558"/>
                    <a:pt x="17382" y="29825"/>
                    <a:pt x="17576" y="30168"/>
                  </a:cubicBezTo>
                  <a:cubicBezTo>
                    <a:pt x="17612" y="30231"/>
                    <a:pt x="17656" y="30257"/>
                    <a:pt x="17704" y="30257"/>
                  </a:cubicBezTo>
                  <a:cubicBezTo>
                    <a:pt x="17915" y="30257"/>
                    <a:pt x="18203" y="29757"/>
                    <a:pt x="18203" y="29757"/>
                  </a:cubicBezTo>
                  <a:lnTo>
                    <a:pt x="18203" y="29757"/>
                  </a:lnTo>
                  <a:cubicBezTo>
                    <a:pt x="18203" y="29757"/>
                    <a:pt x="17815" y="31640"/>
                    <a:pt x="18135" y="31651"/>
                  </a:cubicBezTo>
                  <a:cubicBezTo>
                    <a:pt x="18137" y="31651"/>
                    <a:pt x="18140" y="31651"/>
                    <a:pt x="18143" y="31651"/>
                  </a:cubicBezTo>
                  <a:cubicBezTo>
                    <a:pt x="18470" y="31651"/>
                    <a:pt x="18728" y="30214"/>
                    <a:pt x="18728" y="30213"/>
                  </a:cubicBezTo>
                  <a:lnTo>
                    <a:pt x="18728" y="30213"/>
                  </a:lnTo>
                  <a:cubicBezTo>
                    <a:pt x="18728" y="30214"/>
                    <a:pt x="18620" y="31941"/>
                    <a:pt x="19013" y="31941"/>
                  </a:cubicBezTo>
                  <a:cubicBezTo>
                    <a:pt x="19025" y="31941"/>
                    <a:pt x="19036" y="31939"/>
                    <a:pt x="19048" y="31936"/>
                  </a:cubicBezTo>
                  <a:cubicBezTo>
                    <a:pt x="19299" y="31868"/>
                    <a:pt x="19242" y="30305"/>
                    <a:pt x="19242" y="30305"/>
                  </a:cubicBezTo>
                  <a:lnTo>
                    <a:pt x="19242" y="30305"/>
                  </a:lnTo>
                  <a:cubicBezTo>
                    <a:pt x="19242" y="30305"/>
                    <a:pt x="19407" y="31812"/>
                    <a:pt x="19672" y="31812"/>
                  </a:cubicBezTo>
                  <a:cubicBezTo>
                    <a:pt x="19677" y="31812"/>
                    <a:pt x="19682" y="31812"/>
                    <a:pt x="19687" y="31811"/>
                  </a:cubicBezTo>
                  <a:cubicBezTo>
                    <a:pt x="19961" y="31754"/>
                    <a:pt x="19733" y="30259"/>
                    <a:pt x="19733" y="30259"/>
                  </a:cubicBezTo>
                  <a:lnTo>
                    <a:pt x="19733" y="30259"/>
                  </a:lnTo>
                  <a:cubicBezTo>
                    <a:pt x="19733" y="30259"/>
                    <a:pt x="20000" y="31392"/>
                    <a:pt x="20266" y="31392"/>
                  </a:cubicBezTo>
                  <a:cubicBezTo>
                    <a:pt x="20274" y="31392"/>
                    <a:pt x="20283" y="31391"/>
                    <a:pt x="20292" y="31389"/>
                  </a:cubicBezTo>
                  <a:cubicBezTo>
                    <a:pt x="20566" y="31309"/>
                    <a:pt x="20315" y="29540"/>
                    <a:pt x="20155" y="28707"/>
                  </a:cubicBezTo>
                  <a:cubicBezTo>
                    <a:pt x="20155" y="28707"/>
                    <a:pt x="20543" y="24404"/>
                    <a:pt x="20006" y="21346"/>
                  </a:cubicBezTo>
                  <a:cubicBezTo>
                    <a:pt x="19219" y="16872"/>
                    <a:pt x="18158" y="15480"/>
                    <a:pt x="17610" y="14864"/>
                  </a:cubicBezTo>
                  <a:cubicBezTo>
                    <a:pt x="16857" y="13997"/>
                    <a:pt x="15145" y="13529"/>
                    <a:pt x="15145" y="13529"/>
                  </a:cubicBezTo>
                  <a:lnTo>
                    <a:pt x="13821" y="13335"/>
                  </a:lnTo>
                  <a:lnTo>
                    <a:pt x="13958" y="11577"/>
                  </a:lnTo>
                  <a:lnTo>
                    <a:pt x="10888" y="11543"/>
                  </a:lnTo>
                  <a:lnTo>
                    <a:pt x="10694" y="13141"/>
                  </a:lnTo>
                  <a:cubicBezTo>
                    <a:pt x="10694" y="13141"/>
                    <a:pt x="6346" y="12878"/>
                    <a:pt x="4269" y="8028"/>
                  </a:cubicBezTo>
                  <a:cubicBezTo>
                    <a:pt x="3470" y="6179"/>
                    <a:pt x="2979" y="3372"/>
                    <a:pt x="2979" y="3372"/>
                  </a:cubicBezTo>
                  <a:cubicBezTo>
                    <a:pt x="2979" y="3372"/>
                    <a:pt x="3733" y="2094"/>
                    <a:pt x="3527" y="1751"/>
                  </a:cubicBezTo>
                  <a:cubicBezTo>
                    <a:pt x="3490" y="1689"/>
                    <a:pt x="3445" y="1663"/>
                    <a:pt x="3398" y="1663"/>
                  </a:cubicBezTo>
                  <a:cubicBezTo>
                    <a:pt x="3185" y="1663"/>
                    <a:pt x="2911" y="2174"/>
                    <a:pt x="2911" y="2174"/>
                  </a:cubicBezTo>
                  <a:cubicBezTo>
                    <a:pt x="2911" y="2174"/>
                    <a:pt x="3276" y="279"/>
                    <a:pt x="2945" y="268"/>
                  </a:cubicBezTo>
                  <a:cubicBezTo>
                    <a:pt x="2614" y="268"/>
                    <a:pt x="2375" y="1717"/>
                    <a:pt x="2375" y="1717"/>
                  </a:cubicBezTo>
                  <a:cubicBezTo>
                    <a:pt x="2375" y="1717"/>
                    <a:pt x="2450" y="0"/>
                    <a:pt x="2069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7654573" y="3319494"/>
              <a:ext cx="98966" cy="40554"/>
            </a:xfrm>
            <a:custGeom>
              <a:avLst/>
              <a:gdLst/>
              <a:ahLst/>
              <a:cxnLst/>
              <a:rect l="l" t="t" r="r" b="b"/>
              <a:pathLst>
                <a:path w="3231" h="1324" extrusionOk="0">
                  <a:moveTo>
                    <a:pt x="149" y="1"/>
                  </a:moveTo>
                  <a:lnTo>
                    <a:pt x="1" y="1279"/>
                  </a:lnTo>
                  <a:cubicBezTo>
                    <a:pt x="297" y="1304"/>
                    <a:pt x="649" y="1324"/>
                    <a:pt x="1032" y="1324"/>
                  </a:cubicBezTo>
                  <a:cubicBezTo>
                    <a:pt x="1681" y="1324"/>
                    <a:pt x="2421" y="1269"/>
                    <a:pt x="3139" y="1096"/>
                  </a:cubicBezTo>
                  <a:lnTo>
                    <a:pt x="3230" y="35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7694083" y="3815849"/>
              <a:ext cx="175847" cy="545980"/>
            </a:xfrm>
            <a:custGeom>
              <a:avLst/>
              <a:gdLst/>
              <a:ahLst/>
              <a:cxnLst/>
              <a:rect l="l" t="t" r="r" b="b"/>
              <a:pathLst>
                <a:path w="5741" h="17825" extrusionOk="0">
                  <a:moveTo>
                    <a:pt x="4736" y="0"/>
                  </a:moveTo>
                  <a:lnTo>
                    <a:pt x="0" y="491"/>
                  </a:lnTo>
                  <a:lnTo>
                    <a:pt x="776" y="16274"/>
                  </a:lnTo>
                  <a:cubicBezTo>
                    <a:pt x="330" y="17472"/>
                    <a:pt x="1081" y="17680"/>
                    <a:pt x="1659" y="17680"/>
                  </a:cubicBezTo>
                  <a:cubicBezTo>
                    <a:pt x="1967" y="17680"/>
                    <a:pt x="2226" y="17621"/>
                    <a:pt x="2226" y="17621"/>
                  </a:cubicBezTo>
                  <a:cubicBezTo>
                    <a:pt x="2226" y="17621"/>
                    <a:pt x="3636" y="17825"/>
                    <a:pt x="4665" y="17825"/>
                  </a:cubicBezTo>
                  <a:cubicBezTo>
                    <a:pt x="5249" y="17825"/>
                    <a:pt x="5710" y="17759"/>
                    <a:pt x="5718" y="17552"/>
                  </a:cubicBezTo>
                  <a:cubicBezTo>
                    <a:pt x="5741" y="16981"/>
                    <a:pt x="2739" y="15840"/>
                    <a:pt x="2739" y="15840"/>
                  </a:cubicBezTo>
                  <a:cubicBezTo>
                    <a:pt x="3378" y="11983"/>
                    <a:pt x="4736" y="0"/>
                    <a:pt x="473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7481708" y="3747518"/>
              <a:ext cx="199953" cy="604391"/>
            </a:xfrm>
            <a:custGeom>
              <a:avLst/>
              <a:gdLst/>
              <a:ahLst/>
              <a:cxnLst/>
              <a:rect l="l" t="t" r="r" b="b"/>
              <a:pathLst>
                <a:path w="6528" h="19732" extrusionOk="0">
                  <a:moveTo>
                    <a:pt x="6206" y="1"/>
                  </a:moveTo>
                  <a:cubicBezTo>
                    <a:pt x="5229" y="1"/>
                    <a:pt x="2255" y="1866"/>
                    <a:pt x="2255" y="1866"/>
                  </a:cubicBezTo>
                  <a:cubicBezTo>
                    <a:pt x="2255" y="1866"/>
                    <a:pt x="2666" y="13917"/>
                    <a:pt x="3009" y="17797"/>
                  </a:cubicBezTo>
                  <a:cubicBezTo>
                    <a:pt x="3009" y="17797"/>
                    <a:pt x="30" y="18688"/>
                    <a:pt x="7" y="19258"/>
                  </a:cubicBezTo>
                  <a:cubicBezTo>
                    <a:pt x="1" y="19590"/>
                    <a:pt x="1143" y="19659"/>
                    <a:pt x="2101" y="19659"/>
                  </a:cubicBezTo>
                  <a:cubicBezTo>
                    <a:pt x="2791" y="19659"/>
                    <a:pt x="3385" y="19623"/>
                    <a:pt x="3385" y="19623"/>
                  </a:cubicBezTo>
                  <a:cubicBezTo>
                    <a:pt x="3385" y="19623"/>
                    <a:pt x="3732" y="19732"/>
                    <a:pt x="4106" y="19732"/>
                  </a:cubicBezTo>
                  <a:cubicBezTo>
                    <a:pt x="4646" y="19732"/>
                    <a:pt x="5243" y="19504"/>
                    <a:pt x="4926" y="18391"/>
                  </a:cubicBezTo>
                  <a:cubicBezTo>
                    <a:pt x="4926" y="18391"/>
                    <a:pt x="5896" y="7903"/>
                    <a:pt x="6512" y="280"/>
                  </a:cubicBezTo>
                  <a:cubicBezTo>
                    <a:pt x="6528" y="82"/>
                    <a:pt x="6411" y="1"/>
                    <a:pt x="6206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7475980" y="4310427"/>
              <a:ext cx="43709" cy="33938"/>
            </a:xfrm>
            <a:custGeom>
              <a:avLst/>
              <a:gdLst/>
              <a:ahLst/>
              <a:cxnLst/>
              <a:rect l="l" t="t" r="r" b="b"/>
              <a:pathLst>
                <a:path w="1427" h="1108" extrusionOk="0">
                  <a:moveTo>
                    <a:pt x="1244" y="0"/>
                  </a:moveTo>
                  <a:cubicBezTo>
                    <a:pt x="297" y="388"/>
                    <a:pt x="0" y="776"/>
                    <a:pt x="0" y="776"/>
                  </a:cubicBezTo>
                  <a:cubicBezTo>
                    <a:pt x="0" y="776"/>
                    <a:pt x="34" y="913"/>
                    <a:pt x="1324" y="1107"/>
                  </a:cubicBezTo>
                  <a:cubicBezTo>
                    <a:pt x="1427" y="731"/>
                    <a:pt x="1404" y="343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7514082" y="4298544"/>
              <a:ext cx="123745" cy="52898"/>
            </a:xfrm>
            <a:custGeom>
              <a:avLst/>
              <a:gdLst/>
              <a:ahLst/>
              <a:cxnLst/>
              <a:rect l="l" t="t" r="r" b="b"/>
              <a:pathLst>
                <a:path w="4040" h="1727" extrusionOk="0">
                  <a:moveTo>
                    <a:pt x="1267" y="0"/>
                  </a:moveTo>
                  <a:cubicBezTo>
                    <a:pt x="833" y="92"/>
                    <a:pt x="411" y="217"/>
                    <a:pt x="0" y="388"/>
                  </a:cubicBezTo>
                  <a:cubicBezTo>
                    <a:pt x="160" y="731"/>
                    <a:pt x="183" y="1119"/>
                    <a:pt x="80" y="1495"/>
                  </a:cubicBezTo>
                  <a:cubicBezTo>
                    <a:pt x="422" y="1541"/>
                    <a:pt x="833" y="1598"/>
                    <a:pt x="1347" y="1655"/>
                  </a:cubicBezTo>
                  <a:cubicBezTo>
                    <a:pt x="1798" y="1706"/>
                    <a:pt x="2173" y="1727"/>
                    <a:pt x="2485" y="1727"/>
                  </a:cubicBezTo>
                  <a:cubicBezTo>
                    <a:pt x="3932" y="1727"/>
                    <a:pt x="4017" y="1279"/>
                    <a:pt x="4017" y="1279"/>
                  </a:cubicBezTo>
                  <a:cubicBezTo>
                    <a:pt x="4040" y="913"/>
                    <a:pt x="4017" y="560"/>
                    <a:pt x="3926" y="206"/>
                  </a:cubicBezTo>
                  <a:cubicBezTo>
                    <a:pt x="3588" y="370"/>
                    <a:pt x="3237" y="430"/>
                    <a:pt x="2906" y="430"/>
                  </a:cubicBezTo>
                  <a:cubicBezTo>
                    <a:pt x="2017" y="430"/>
                    <a:pt x="1267" y="0"/>
                    <a:pt x="1267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7474572" y="4334194"/>
              <a:ext cx="162584" cy="20461"/>
            </a:xfrm>
            <a:custGeom>
              <a:avLst/>
              <a:gdLst/>
              <a:ahLst/>
              <a:cxnLst/>
              <a:rect l="l" t="t" r="r" b="b"/>
              <a:pathLst>
                <a:path w="5308" h="668" extrusionOk="0">
                  <a:moveTo>
                    <a:pt x="46" y="0"/>
                  </a:moveTo>
                  <a:cubicBezTo>
                    <a:pt x="12" y="92"/>
                    <a:pt x="1" y="172"/>
                    <a:pt x="1" y="263"/>
                  </a:cubicBezTo>
                  <a:cubicBezTo>
                    <a:pt x="1" y="263"/>
                    <a:pt x="274" y="560"/>
                    <a:pt x="2500" y="651"/>
                  </a:cubicBezTo>
                  <a:cubicBezTo>
                    <a:pt x="2797" y="663"/>
                    <a:pt x="3067" y="668"/>
                    <a:pt x="3310" y="668"/>
                  </a:cubicBezTo>
                  <a:cubicBezTo>
                    <a:pt x="4701" y="668"/>
                    <a:pt x="5239" y="503"/>
                    <a:pt x="5239" y="503"/>
                  </a:cubicBezTo>
                  <a:cubicBezTo>
                    <a:pt x="5273" y="377"/>
                    <a:pt x="5296" y="240"/>
                    <a:pt x="5307" y="115"/>
                  </a:cubicBezTo>
                  <a:lnTo>
                    <a:pt x="5307" y="115"/>
                  </a:lnTo>
                  <a:cubicBezTo>
                    <a:pt x="4527" y="268"/>
                    <a:pt x="3737" y="343"/>
                    <a:pt x="2948" y="343"/>
                  </a:cubicBezTo>
                  <a:cubicBezTo>
                    <a:pt x="1973" y="343"/>
                    <a:pt x="999" y="228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7530835" y="4304485"/>
              <a:ext cx="11241" cy="23800"/>
            </a:xfrm>
            <a:custGeom>
              <a:avLst/>
              <a:gdLst/>
              <a:ahLst/>
              <a:cxnLst/>
              <a:rect l="l" t="t" r="r" b="b"/>
              <a:pathLst>
                <a:path w="367" h="777" fill="none" extrusionOk="0">
                  <a:moveTo>
                    <a:pt x="1" y="0"/>
                  </a:moveTo>
                  <a:cubicBezTo>
                    <a:pt x="241" y="172"/>
                    <a:pt x="366" y="480"/>
                    <a:pt x="309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7544833" y="4300289"/>
              <a:ext cx="10169" cy="24136"/>
            </a:xfrm>
            <a:custGeom>
              <a:avLst/>
              <a:gdLst/>
              <a:ahLst/>
              <a:cxnLst/>
              <a:rect l="l" t="t" r="r" b="b"/>
              <a:pathLst>
                <a:path w="332" h="788" fill="none" extrusionOk="0">
                  <a:moveTo>
                    <a:pt x="0" y="0"/>
                  </a:moveTo>
                  <a:cubicBezTo>
                    <a:pt x="0" y="0"/>
                    <a:pt x="331" y="217"/>
                    <a:pt x="308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7542045" y="4285619"/>
              <a:ext cx="16785" cy="20308"/>
            </a:xfrm>
            <a:custGeom>
              <a:avLst/>
              <a:gdLst/>
              <a:ahLst/>
              <a:cxnLst/>
              <a:rect l="l" t="t" r="r" b="b"/>
              <a:pathLst>
                <a:path w="548" h="663" fill="none" extrusionOk="0">
                  <a:moveTo>
                    <a:pt x="251" y="662"/>
                  </a:moveTo>
                  <a:cubicBezTo>
                    <a:pt x="251" y="662"/>
                    <a:pt x="0" y="0"/>
                    <a:pt x="274" y="12"/>
                  </a:cubicBezTo>
                  <a:cubicBezTo>
                    <a:pt x="548" y="12"/>
                    <a:pt x="251" y="662"/>
                    <a:pt x="251" y="662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7549733" y="4290152"/>
              <a:ext cx="22054" cy="15774"/>
            </a:xfrm>
            <a:custGeom>
              <a:avLst/>
              <a:gdLst/>
              <a:ahLst/>
              <a:cxnLst/>
              <a:rect l="l" t="t" r="r" b="b"/>
              <a:pathLst>
                <a:path w="720" h="515" fill="none" extrusionOk="0">
                  <a:moveTo>
                    <a:pt x="0" y="514"/>
                  </a:moveTo>
                  <a:cubicBezTo>
                    <a:pt x="0" y="514"/>
                    <a:pt x="468" y="0"/>
                    <a:pt x="594" y="252"/>
                  </a:cubicBezTo>
                  <a:cubicBezTo>
                    <a:pt x="719" y="503"/>
                    <a:pt x="0" y="514"/>
                    <a:pt x="0" y="51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7534695" y="3741392"/>
              <a:ext cx="310772" cy="546286"/>
            </a:xfrm>
            <a:custGeom>
              <a:avLst/>
              <a:gdLst/>
              <a:ahLst/>
              <a:cxnLst/>
              <a:rect l="l" t="t" r="r" b="b"/>
              <a:pathLst>
                <a:path w="10146" h="17835" extrusionOk="0">
                  <a:moveTo>
                    <a:pt x="594" y="0"/>
                  </a:moveTo>
                  <a:cubicBezTo>
                    <a:pt x="0" y="15190"/>
                    <a:pt x="537" y="17176"/>
                    <a:pt x="537" y="17176"/>
                  </a:cubicBezTo>
                  <a:cubicBezTo>
                    <a:pt x="811" y="17366"/>
                    <a:pt x="1352" y="17424"/>
                    <a:pt x="1912" y="17424"/>
                  </a:cubicBezTo>
                  <a:cubicBezTo>
                    <a:pt x="2799" y="17424"/>
                    <a:pt x="3732" y="17278"/>
                    <a:pt x="3732" y="17278"/>
                  </a:cubicBezTo>
                  <a:lnTo>
                    <a:pt x="5250" y="3960"/>
                  </a:lnTo>
                  <a:lnTo>
                    <a:pt x="5512" y="17370"/>
                  </a:lnTo>
                  <a:cubicBezTo>
                    <a:pt x="5512" y="17370"/>
                    <a:pt x="7075" y="17834"/>
                    <a:pt x="8038" y="17834"/>
                  </a:cubicBezTo>
                  <a:cubicBezTo>
                    <a:pt x="8450" y="17834"/>
                    <a:pt x="8752" y="17749"/>
                    <a:pt x="8776" y="17507"/>
                  </a:cubicBezTo>
                  <a:cubicBezTo>
                    <a:pt x="9655" y="9027"/>
                    <a:pt x="10146" y="35"/>
                    <a:pt x="10146" y="35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7640239" y="3856676"/>
              <a:ext cx="109012" cy="14427"/>
            </a:xfrm>
            <a:custGeom>
              <a:avLst/>
              <a:gdLst/>
              <a:ahLst/>
              <a:cxnLst/>
              <a:rect l="l" t="t" r="r" b="b"/>
              <a:pathLst>
                <a:path w="3559" h="471" extrusionOk="0">
                  <a:moveTo>
                    <a:pt x="3525" y="1"/>
                  </a:moveTo>
                  <a:cubicBezTo>
                    <a:pt x="3522" y="1"/>
                    <a:pt x="3519" y="1"/>
                    <a:pt x="3516" y="2"/>
                  </a:cubicBezTo>
                  <a:cubicBezTo>
                    <a:pt x="3493" y="2"/>
                    <a:pt x="1462" y="379"/>
                    <a:pt x="35" y="402"/>
                  </a:cubicBezTo>
                  <a:cubicBezTo>
                    <a:pt x="12" y="402"/>
                    <a:pt x="1" y="413"/>
                    <a:pt x="1" y="436"/>
                  </a:cubicBezTo>
                  <a:cubicBezTo>
                    <a:pt x="1" y="447"/>
                    <a:pt x="12" y="459"/>
                    <a:pt x="35" y="470"/>
                  </a:cubicBezTo>
                  <a:lnTo>
                    <a:pt x="35" y="459"/>
                  </a:lnTo>
                  <a:cubicBezTo>
                    <a:pt x="1462" y="447"/>
                    <a:pt x="3504" y="59"/>
                    <a:pt x="3527" y="59"/>
                  </a:cubicBezTo>
                  <a:cubicBezTo>
                    <a:pt x="3558" y="49"/>
                    <a:pt x="3552" y="1"/>
                    <a:pt x="3525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7559871" y="3762372"/>
              <a:ext cx="5973" cy="498840"/>
            </a:xfrm>
            <a:custGeom>
              <a:avLst/>
              <a:gdLst/>
              <a:ahLst/>
              <a:cxnLst/>
              <a:rect l="l" t="t" r="r" b="b"/>
              <a:pathLst>
                <a:path w="195" h="16286" extrusionOk="0">
                  <a:moveTo>
                    <a:pt x="171" y="0"/>
                  </a:moveTo>
                  <a:cubicBezTo>
                    <a:pt x="148" y="0"/>
                    <a:pt x="137" y="12"/>
                    <a:pt x="137" y="34"/>
                  </a:cubicBezTo>
                  <a:lnTo>
                    <a:pt x="0" y="16262"/>
                  </a:lnTo>
                  <a:cubicBezTo>
                    <a:pt x="0" y="16274"/>
                    <a:pt x="11" y="16285"/>
                    <a:pt x="23" y="16285"/>
                  </a:cubicBezTo>
                  <a:cubicBezTo>
                    <a:pt x="46" y="16285"/>
                    <a:pt x="57" y="16274"/>
                    <a:pt x="57" y="16262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7714359" y="3863720"/>
              <a:ext cx="2634" cy="404132"/>
            </a:xfrm>
            <a:custGeom>
              <a:avLst/>
              <a:gdLst/>
              <a:ahLst/>
              <a:cxnLst/>
              <a:rect l="l" t="t" r="r" b="b"/>
              <a:pathLst>
                <a:path w="86" h="13194" extrusionOk="0">
                  <a:moveTo>
                    <a:pt x="52" y="1"/>
                  </a:moveTo>
                  <a:cubicBezTo>
                    <a:pt x="35" y="1"/>
                    <a:pt x="17" y="12"/>
                    <a:pt x="23" y="35"/>
                  </a:cubicBezTo>
                  <a:lnTo>
                    <a:pt x="0" y="13159"/>
                  </a:lnTo>
                  <a:cubicBezTo>
                    <a:pt x="0" y="13182"/>
                    <a:pt x="12" y="13193"/>
                    <a:pt x="23" y="13193"/>
                  </a:cubicBezTo>
                  <a:cubicBezTo>
                    <a:pt x="46" y="13193"/>
                    <a:pt x="57" y="13182"/>
                    <a:pt x="57" y="13159"/>
                  </a:cubicBezTo>
                  <a:lnTo>
                    <a:pt x="80" y="35"/>
                  </a:lnTo>
                  <a:cubicBezTo>
                    <a:pt x="86" y="12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7704221" y="3738605"/>
              <a:ext cx="5973" cy="97189"/>
            </a:xfrm>
            <a:custGeom>
              <a:avLst/>
              <a:gdLst/>
              <a:ahLst/>
              <a:cxnLst/>
              <a:rect l="l" t="t" r="r" b="b"/>
              <a:pathLst>
                <a:path w="195" h="3173" extrusionOk="0">
                  <a:moveTo>
                    <a:pt x="160" y="0"/>
                  </a:moveTo>
                  <a:cubicBezTo>
                    <a:pt x="149" y="0"/>
                    <a:pt x="126" y="12"/>
                    <a:pt x="126" y="34"/>
                  </a:cubicBezTo>
                  <a:lnTo>
                    <a:pt x="0" y="3138"/>
                  </a:lnTo>
                  <a:cubicBezTo>
                    <a:pt x="0" y="3150"/>
                    <a:pt x="12" y="3173"/>
                    <a:pt x="35" y="3173"/>
                  </a:cubicBezTo>
                  <a:cubicBezTo>
                    <a:pt x="46" y="3173"/>
                    <a:pt x="57" y="3161"/>
                    <a:pt x="57" y="3138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7566487" y="3741729"/>
              <a:ext cx="43740" cy="101048"/>
            </a:xfrm>
            <a:custGeom>
              <a:avLst/>
              <a:gdLst/>
              <a:ahLst/>
              <a:cxnLst/>
              <a:rect l="l" t="t" r="r" b="b"/>
              <a:pathLst>
                <a:path w="1428" h="3299" extrusionOk="0">
                  <a:moveTo>
                    <a:pt x="1348" y="1"/>
                  </a:moveTo>
                  <a:cubicBezTo>
                    <a:pt x="1336" y="1"/>
                    <a:pt x="1325" y="24"/>
                    <a:pt x="1325" y="35"/>
                  </a:cubicBezTo>
                  <a:cubicBezTo>
                    <a:pt x="1359" y="1245"/>
                    <a:pt x="891" y="2409"/>
                    <a:pt x="12" y="3253"/>
                  </a:cubicBezTo>
                  <a:cubicBezTo>
                    <a:pt x="1" y="3265"/>
                    <a:pt x="1" y="3276"/>
                    <a:pt x="12" y="3288"/>
                  </a:cubicBezTo>
                  <a:cubicBezTo>
                    <a:pt x="24" y="3299"/>
                    <a:pt x="35" y="3299"/>
                    <a:pt x="35" y="3299"/>
                  </a:cubicBezTo>
                  <a:lnTo>
                    <a:pt x="58" y="3299"/>
                  </a:lnTo>
                  <a:cubicBezTo>
                    <a:pt x="937" y="2443"/>
                    <a:pt x="1427" y="1256"/>
                    <a:pt x="1382" y="35"/>
                  </a:cubicBezTo>
                  <a:cubicBezTo>
                    <a:pt x="1382" y="12"/>
                    <a:pt x="1370" y="1"/>
                    <a:pt x="1348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7799996" y="3745588"/>
              <a:ext cx="38134" cy="87050"/>
            </a:xfrm>
            <a:custGeom>
              <a:avLst/>
              <a:gdLst/>
              <a:ahLst/>
              <a:cxnLst/>
              <a:rect l="l" t="t" r="r" b="b"/>
              <a:pathLst>
                <a:path w="1245" h="2842" extrusionOk="0">
                  <a:moveTo>
                    <a:pt x="183" y="0"/>
                  </a:moveTo>
                  <a:cubicBezTo>
                    <a:pt x="160" y="0"/>
                    <a:pt x="149" y="12"/>
                    <a:pt x="149" y="35"/>
                  </a:cubicBezTo>
                  <a:cubicBezTo>
                    <a:pt x="69" y="445"/>
                    <a:pt x="0" y="1073"/>
                    <a:pt x="160" y="1644"/>
                  </a:cubicBezTo>
                  <a:cubicBezTo>
                    <a:pt x="320" y="2214"/>
                    <a:pt x="719" y="2682"/>
                    <a:pt x="1187" y="2842"/>
                  </a:cubicBezTo>
                  <a:lnTo>
                    <a:pt x="1199" y="2842"/>
                  </a:lnTo>
                  <a:cubicBezTo>
                    <a:pt x="1210" y="2842"/>
                    <a:pt x="1233" y="2842"/>
                    <a:pt x="1233" y="2819"/>
                  </a:cubicBezTo>
                  <a:cubicBezTo>
                    <a:pt x="1244" y="2808"/>
                    <a:pt x="1233" y="2796"/>
                    <a:pt x="1210" y="2785"/>
                  </a:cubicBezTo>
                  <a:cubicBezTo>
                    <a:pt x="753" y="2625"/>
                    <a:pt x="365" y="2203"/>
                    <a:pt x="217" y="1632"/>
                  </a:cubicBezTo>
                  <a:cubicBezTo>
                    <a:pt x="57" y="1062"/>
                    <a:pt x="137" y="457"/>
                    <a:pt x="206" y="46"/>
                  </a:cubicBezTo>
                  <a:cubicBezTo>
                    <a:pt x="206" y="23"/>
                    <a:pt x="194" y="12"/>
                    <a:pt x="183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7688479" y="3749080"/>
              <a:ext cx="17857" cy="83222"/>
            </a:xfrm>
            <a:custGeom>
              <a:avLst/>
              <a:gdLst/>
              <a:ahLst/>
              <a:cxnLst/>
              <a:rect l="l" t="t" r="r" b="b"/>
              <a:pathLst>
                <a:path w="583" h="2717" extrusionOk="0">
                  <a:moveTo>
                    <a:pt x="58" y="0"/>
                  </a:moveTo>
                  <a:cubicBezTo>
                    <a:pt x="35" y="0"/>
                    <a:pt x="24" y="12"/>
                    <a:pt x="24" y="23"/>
                  </a:cubicBezTo>
                  <a:cubicBezTo>
                    <a:pt x="24" y="23"/>
                    <a:pt x="1" y="1096"/>
                    <a:pt x="69" y="1883"/>
                  </a:cubicBezTo>
                  <a:cubicBezTo>
                    <a:pt x="126" y="2694"/>
                    <a:pt x="537" y="2717"/>
                    <a:pt x="549" y="2717"/>
                  </a:cubicBezTo>
                  <a:cubicBezTo>
                    <a:pt x="560" y="2717"/>
                    <a:pt x="583" y="2717"/>
                    <a:pt x="583" y="2694"/>
                  </a:cubicBezTo>
                  <a:cubicBezTo>
                    <a:pt x="583" y="2684"/>
                    <a:pt x="575" y="2668"/>
                    <a:pt x="560" y="2668"/>
                  </a:cubicBezTo>
                  <a:cubicBezTo>
                    <a:pt x="557" y="2668"/>
                    <a:pt x="553" y="2669"/>
                    <a:pt x="549" y="2671"/>
                  </a:cubicBezTo>
                  <a:cubicBezTo>
                    <a:pt x="549" y="2671"/>
                    <a:pt x="183" y="2637"/>
                    <a:pt x="126" y="1883"/>
                  </a:cubicBezTo>
                  <a:cubicBezTo>
                    <a:pt x="58" y="1096"/>
                    <a:pt x="81" y="35"/>
                    <a:pt x="81" y="23"/>
                  </a:cubicBezTo>
                  <a:cubicBezTo>
                    <a:pt x="81" y="12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7554970" y="3758820"/>
              <a:ext cx="283174" cy="18255"/>
            </a:xfrm>
            <a:custGeom>
              <a:avLst/>
              <a:gdLst/>
              <a:ahLst/>
              <a:cxnLst/>
              <a:rect l="l" t="t" r="r" b="b"/>
              <a:pathLst>
                <a:path w="9245" h="596" extrusionOk="0">
                  <a:moveTo>
                    <a:pt x="5612" y="1"/>
                  </a:moveTo>
                  <a:cubicBezTo>
                    <a:pt x="3880" y="1"/>
                    <a:pt x="1796" y="111"/>
                    <a:pt x="23" y="538"/>
                  </a:cubicBezTo>
                  <a:cubicBezTo>
                    <a:pt x="12" y="538"/>
                    <a:pt x="0" y="550"/>
                    <a:pt x="0" y="573"/>
                  </a:cubicBezTo>
                  <a:cubicBezTo>
                    <a:pt x="0" y="584"/>
                    <a:pt x="12" y="595"/>
                    <a:pt x="23" y="595"/>
                  </a:cubicBezTo>
                  <a:lnTo>
                    <a:pt x="35" y="595"/>
                  </a:lnTo>
                  <a:cubicBezTo>
                    <a:pt x="1801" y="168"/>
                    <a:pt x="3882" y="58"/>
                    <a:pt x="5613" y="58"/>
                  </a:cubicBezTo>
                  <a:cubicBezTo>
                    <a:pt x="6979" y="58"/>
                    <a:pt x="8127" y="127"/>
                    <a:pt x="8731" y="162"/>
                  </a:cubicBezTo>
                  <a:cubicBezTo>
                    <a:pt x="8976" y="179"/>
                    <a:pt x="9099" y="187"/>
                    <a:pt x="9161" y="187"/>
                  </a:cubicBezTo>
                  <a:cubicBezTo>
                    <a:pt x="9224" y="187"/>
                    <a:pt x="9227" y="179"/>
                    <a:pt x="9233" y="162"/>
                  </a:cubicBezTo>
                  <a:cubicBezTo>
                    <a:pt x="9244" y="150"/>
                    <a:pt x="9233" y="139"/>
                    <a:pt x="9221" y="128"/>
                  </a:cubicBezTo>
                  <a:lnTo>
                    <a:pt x="9199" y="128"/>
                  </a:lnTo>
                  <a:cubicBezTo>
                    <a:pt x="9164" y="128"/>
                    <a:pt x="8970" y="116"/>
                    <a:pt x="8731" y="105"/>
                  </a:cubicBezTo>
                  <a:cubicBezTo>
                    <a:pt x="8127" y="69"/>
                    <a:pt x="6979" y="1"/>
                    <a:pt x="561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7694420" y="3738207"/>
              <a:ext cx="11211" cy="14059"/>
            </a:xfrm>
            <a:custGeom>
              <a:avLst/>
              <a:gdLst/>
              <a:ahLst/>
              <a:cxnLst/>
              <a:rect l="l" t="t" r="r" b="b"/>
              <a:pathLst>
                <a:path w="366" h="459" extrusionOk="0">
                  <a:moveTo>
                    <a:pt x="169" y="1"/>
                  </a:moveTo>
                  <a:cubicBezTo>
                    <a:pt x="84" y="1"/>
                    <a:pt x="12" y="99"/>
                    <a:pt x="1" y="219"/>
                  </a:cubicBezTo>
                  <a:cubicBezTo>
                    <a:pt x="1" y="344"/>
                    <a:pt x="69" y="458"/>
                    <a:pt x="172" y="458"/>
                  </a:cubicBezTo>
                  <a:cubicBezTo>
                    <a:pt x="263" y="458"/>
                    <a:pt x="343" y="355"/>
                    <a:pt x="355" y="230"/>
                  </a:cubicBezTo>
                  <a:cubicBezTo>
                    <a:pt x="366" y="127"/>
                    <a:pt x="297" y="25"/>
                    <a:pt x="183" y="2"/>
                  </a:cubicBezTo>
                  <a:cubicBezTo>
                    <a:pt x="179" y="1"/>
                    <a:pt x="174" y="1"/>
                    <a:pt x="169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7829705" y="4323015"/>
              <a:ext cx="43709" cy="33570"/>
            </a:xfrm>
            <a:custGeom>
              <a:avLst/>
              <a:gdLst/>
              <a:ahLst/>
              <a:cxnLst/>
              <a:rect l="l" t="t" r="r" b="b"/>
              <a:pathLst>
                <a:path w="1427" h="1096" extrusionOk="0">
                  <a:moveTo>
                    <a:pt x="240" y="0"/>
                  </a:moveTo>
                  <a:cubicBezTo>
                    <a:pt x="69" y="331"/>
                    <a:pt x="0" y="719"/>
                    <a:pt x="80" y="1096"/>
                  </a:cubicBezTo>
                  <a:cubicBezTo>
                    <a:pt x="1381" y="1004"/>
                    <a:pt x="1427" y="879"/>
                    <a:pt x="1427" y="879"/>
                  </a:cubicBezTo>
                  <a:cubicBezTo>
                    <a:pt x="1427" y="879"/>
                    <a:pt x="1153" y="457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7712246" y="4307977"/>
              <a:ext cx="124817" cy="50907"/>
            </a:xfrm>
            <a:custGeom>
              <a:avLst/>
              <a:gdLst/>
              <a:ahLst/>
              <a:cxnLst/>
              <a:rect l="l" t="t" r="r" b="b"/>
              <a:pathLst>
                <a:path w="4075" h="1662" extrusionOk="0">
                  <a:moveTo>
                    <a:pt x="2842" y="1"/>
                  </a:moveTo>
                  <a:cubicBezTo>
                    <a:pt x="2842" y="1"/>
                    <a:pt x="2181" y="318"/>
                    <a:pt x="1387" y="318"/>
                  </a:cubicBezTo>
                  <a:cubicBezTo>
                    <a:pt x="997" y="318"/>
                    <a:pt x="575" y="241"/>
                    <a:pt x="183" y="12"/>
                  </a:cubicBezTo>
                  <a:cubicBezTo>
                    <a:pt x="69" y="354"/>
                    <a:pt x="1" y="708"/>
                    <a:pt x="1" y="1062"/>
                  </a:cubicBezTo>
                  <a:cubicBezTo>
                    <a:pt x="1" y="1062"/>
                    <a:pt x="72" y="1662"/>
                    <a:pt x="2221" y="1662"/>
                  </a:cubicBezTo>
                  <a:cubicBezTo>
                    <a:pt x="2348" y="1662"/>
                    <a:pt x="2483" y="1660"/>
                    <a:pt x="2626" y="1655"/>
                  </a:cubicBezTo>
                  <a:cubicBezTo>
                    <a:pt x="3162" y="1632"/>
                    <a:pt x="3573" y="1610"/>
                    <a:pt x="3915" y="1587"/>
                  </a:cubicBezTo>
                  <a:cubicBezTo>
                    <a:pt x="3835" y="1210"/>
                    <a:pt x="3904" y="822"/>
                    <a:pt x="4075" y="491"/>
                  </a:cubicBezTo>
                  <a:cubicBezTo>
                    <a:pt x="3676" y="297"/>
                    <a:pt x="3265" y="126"/>
                    <a:pt x="2842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7712246" y="4340473"/>
              <a:ext cx="162247" cy="23922"/>
            </a:xfrm>
            <a:custGeom>
              <a:avLst/>
              <a:gdLst/>
              <a:ahLst/>
              <a:cxnLst/>
              <a:rect l="l" t="t" r="r" b="b"/>
              <a:pathLst>
                <a:path w="5297" h="781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38"/>
                    <a:pt x="24" y="275"/>
                    <a:pt x="35" y="400"/>
                  </a:cubicBezTo>
                  <a:cubicBezTo>
                    <a:pt x="35" y="400"/>
                    <a:pt x="765" y="686"/>
                    <a:pt x="2751" y="765"/>
                  </a:cubicBezTo>
                  <a:cubicBezTo>
                    <a:pt x="3036" y="776"/>
                    <a:pt x="3289" y="780"/>
                    <a:pt x="3514" y="780"/>
                  </a:cubicBezTo>
                  <a:cubicBezTo>
                    <a:pt x="5059" y="780"/>
                    <a:pt x="5285" y="571"/>
                    <a:pt x="5285" y="571"/>
                  </a:cubicBezTo>
                  <a:cubicBezTo>
                    <a:pt x="5296" y="480"/>
                    <a:pt x="5285" y="389"/>
                    <a:pt x="5262" y="309"/>
                  </a:cubicBezTo>
                  <a:cubicBezTo>
                    <a:pt x="4623" y="409"/>
                    <a:pt x="3979" y="458"/>
                    <a:pt x="3336" y="458"/>
                  </a:cubicBezTo>
                  <a:cubicBezTo>
                    <a:pt x="2212" y="458"/>
                    <a:pt x="1090" y="30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7808725" y="4315665"/>
              <a:ext cx="12252" cy="23095"/>
            </a:xfrm>
            <a:custGeom>
              <a:avLst/>
              <a:gdLst/>
              <a:ahLst/>
              <a:cxnLst/>
              <a:rect l="l" t="t" r="r" b="b"/>
              <a:pathLst>
                <a:path w="400" h="754" fill="none" extrusionOk="0">
                  <a:moveTo>
                    <a:pt x="400" y="1"/>
                  </a:moveTo>
                  <a:cubicBezTo>
                    <a:pt x="149" y="160"/>
                    <a:pt x="1" y="457"/>
                    <a:pt x="23" y="754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7796136" y="4310764"/>
              <a:ext cx="11211" cy="23095"/>
            </a:xfrm>
            <a:custGeom>
              <a:avLst/>
              <a:gdLst/>
              <a:ahLst/>
              <a:cxnLst/>
              <a:rect l="l" t="t" r="r" b="b"/>
              <a:pathLst>
                <a:path w="366" h="754" fill="none" extrusionOk="0">
                  <a:moveTo>
                    <a:pt x="366" y="1"/>
                  </a:moveTo>
                  <a:cubicBezTo>
                    <a:pt x="366" y="1"/>
                    <a:pt x="24" y="195"/>
                    <a:pt x="1" y="754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7794391" y="4295052"/>
              <a:ext cx="17153" cy="20645"/>
            </a:xfrm>
            <a:custGeom>
              <a:avLst/>
              <a:gdLst/>
              <a:ahLst/>
              <a:cxnLst/>
              <a:rect l="l" t="t" r="r" b="b"/>
              <a:pathLst>
                <a:path w="560" h="674" fill="none" extrusionOk="0">
                  <a:moveTo>
                    <a:pt x="252" y="674"/>
                  </a:moveTo>
                  <a:cubicBezTo>
                    <a:pt x="252" y="674"/>
                    <a:pt x="560" y="46"/>
                    <a:pt x="275" y="23"/>
                  </a:cubicBezTo>
                  <a:cubicBezTo>
                    <a:pt x="1" y="0"/>
                    <a:pt x="252" y="674"/>
                    <a:pt x="252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7780424" y="4298880"/>
              <a:ext cx="21686" cy="17153"/>
            </a:xfrm>
            <a:custGeom>
              <a:avLst/>
              <a:gdLst/>
              <a:ahLst/>
              <a:cxnLst/>
              <a:rect l="l" t="t" r="r" b="b"/>
              <a:pathLst>
                <a:path w="708" h="560" fill="none" extrusionOk="0">
                  <a:moveTo>
                    <a:pt x="708" y="560"/>
                  </a:moveTo>
                  <a:cubicBezTo>
                    <a:pt x="708" y="560"/>
                    <a:pt x="285" y="1"/>
                    <a:pt x="137" y="240"/>
                  </a:cubicBezTo>
                  <a:cubicBezTo>
                    <a:pt x="0" y="480"/>
                    <a:pt x="708" y="560"/>
                    <a:pt x="708" y="560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7463392" y="3298881"/>
              <a:ext cx="467720" cy="464198"/>
            </a:xfrm>
            <a:custGeom>
              <a:avLst/>
              <a:gdLst/>
              <a:ahLst/>
              <a:cxnLst/>
              <a:rect l="l" t="t" r="r" b="b"/>
              <a:pathLst>
                <a:path w="15270" h="15155" extrusionOk="0">
                  <a:moveTo>
                    <a:pt x="1655" y="1"/>
                  </a:moveTo>
                  <a:cubicBezTo>
                    <a:pt x="1495" y="1724"/>
                    <a:pt x="936" y="3401"/>
                    <a:pt x="0" y="4862"/>
                  </a:cubicBezTo>
                  <a:cubicBezTo>
                    <a:pt x="617" y="5364"/>
                    <a:pt x="1347" y="6996"/>
                    <a:pt x="2169" y="7361"/>
                  </a:cubicBezTo>
                  <a:cubicBezTo>
                    <a:pt x="2169" y="7361"/>
                    <a:pt x="2283" y="8046"/>
                    <a:pt x="2032" y="9404"/>
                  </a:cubicBezTo>
                  <a:cubicBezTo>
                    <a:pt x="1666" y="11344"/>
                    <a:pt x="1895" y="14380"/>
                    <a:pt x="2169" y="14779"/>
                  </a:cubicBezTo>
                  <a:cubicBezTo>
                    <a:pt x="2308" y="14982"/>
                    <a:pt x="2347" y="15082"/>
                    <a:pt x="2658" y="15082"/>
                  </a:cubicBezTo>
                  <a:cubicBezTo>
                    <a:pt x="2961" y="15082"/>
                    <a:pt x="3521" y="14988"/>
                    <a:pt x="4679" y="14802"/>
                  </a:cubicBezTo>
                  <a:cubicBezTo>
                    <a:pt x="5719" y="14631"/>
                    <a:pt x="7057" y="14536"/>
                    <a:pt x="8318" y="14536"/>
                  </a:cubicBezTo>
                  <a:cubicBezTo>
                    <a:pt x="9920" y="14536"/>
                    <a:pt x="11397" y="14690"/>
                    <a:pt x="11972" y="15042"/>
                  </a:cubicBezTo>
                  <a:cubicBezTo>
                    <a:pt x="12100" y="15120"/>
                    <a:pt x="12209" y="15155"/>
                    <a:pt x="12301" y="15155"/>
                  </a:cubicBezTo>
                  <a:cubicBezTo>
                    <a:pt x="12942" y="15155"/>
                    <a:pt x="12755" y="13474"/>
                    <a:pt x="12725" y="13444"/>
                  </a:cubicBezTo>
                  <a:cubicBezTo>
                    <a:pt x="12702" y="13410"/>
                    <a:pt x="12337" y="11789"/>
                    <a:pt x="12554" y="10728"/>
                  </a:cubicBezTo>
                  <a:lnTo>
                    <a:pt x="12645" y="10249"/>
                  </a:lnTo>
                  <a:cubicBezTo>
                    <a:pt x="13524" y="10157"/>
                    <a:pt x="14574" y="9176"/>
                    <a:pt x="15270" y="8423"/>
                  </a:cubicBezTo>
                  <a:cubicBezTo>
                    <a:pt x="15007" y="6939"/>
                    <a:pt x="14539" y="5444"/>
                    <a:pt x="13695" y="4463"/>
                  </a:cubicBezTo>
                  <a:cubicBezTo>
                    <a:pt x="12839" y="3470"/>
                    <a:pt x="12211" y="2785"/>
                    <a:pt x="10271" y="2374"/>
                  </a:cubicBezTo>
                  <a:cubicBezTo>
                    <a:pt x="9601" y="2637"/>
                    <a:pt x="8880" y="2775"/>
                    <a:pt x="8153" y="2775"/>
                  </a:cubicBezTo>
                  <a:cubicBezTo>
                    <a:pt x="8026" y="2775"/>
                    <a:pt x="7899" y="2771"/>
                    <a:pt x="7772" y="2762"/>
                  </a:cubicBezTo>
                  <a:cubicBezTo>
                    <a:pt x="6939" y="2728"/>
                    <a:pt x="6117" y="2500"/>
                    <a:pt x="5387" y="2100"/>
                  </a:cubicBezTo>
                  <a:cubicBezTo>
                    <a:pt x="5387" y="2100"/>
                    <a:pt x="3276" y="1473"/>
                    <a:pt x="1872" y="229"/>
                  </a:cubicBezTo>
                  <a:cubicBezTo>
                    <a:pt x="1792" y="160"/>
                    <a:pt x="1724" y="80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7605293" y="3354593"/>
              <a:ext cx="184607" cy="45731"/>
            </a:xfrm>
            <a:custGeom>
              <a:avLst/>
              <a:gdLst/>
              <a:ahLst/>
              <a:cxnLst/>
              <a:rect l="l" t="t" r="r" b="b"/>
              <a:pathLst>
                <a:path w="6027" h="1493" extrusionOk="0">
                  <a:moveTo>
                    <a:pt x="31" y="0"/>
                  </a:moveTo>
                  <a:cubicBezTo>
                    <a:pt x="23" y="0"/>
                    <a:pt x="17" y="3"/>
                    <a:pt x="12" y="8"/>
                  </a:cubicBezTo>
                  <a:cubicBezTo>
                    <a:pt x="1" y="19"/>
                    <a:pt x="1" y="30"/>
                    <a:pt x="12" y="42"/>
                  </a:cubicBezTo>
                  <a:cubicBezTo>
                    <a:pt x="732" y="960"/>
                    <a:pt x="1827" y="1493"/>
                    <a:pt x="2985" y="1493"/>
                  </a:cubicBezTo>
                  <a:cubicBezTo>
                    <a:pt x="3021" y="1493"/>
                    <a:pt x="3057" y="1492"/>
                    <a:pt x="3093" y="1491"/>
                  </a:cubicBezTo>
                  <a:lnTo>
                    <a:pt x="3390" y="1491"/>
                  </a:lnTo>
                  <a:cubicBezTo>
                    <a:pt x="4303" y="1434"/>
                    <a:pt x="5193" y="1194"/>
                    <a:pt x="6003" y="784"/>
                  </a:cubicBezTo>
                  <a:cubicBezTo>
                    <a:pt x="6015" y="772"/>
                    <a:pt x="6026" y="749"/>
                    <a:pt x="6015" y="738"/>
                  </a:cubicBezTo>
                  <a:cubicBezTo>
                    <a:pt x="6003" y="727"/>
                    <a:pt x="5992" y="727"/>
                    <a:pt x="5981" y="727"/>
                  </a:cubicBezTo>
                  <a:cubicBezTo>
                    <a:pt x="5170" y="1137"/>
                    <a:pt x="4280" y="1377"/>
                    <a:pt x="3379" y="1434"/>
                  </a:cubicBezTo>
                  <a:cubicBezTo>
                    <a:pt x="3283" y="1440"/>
                    <a:pt x="3190" y="1443"/>
                    <a:pt x="3098" y="1443"/>
                  </a:cubicBezTo>
                  <a:cubicBezTo>
                    <a:pt x="1042" y="1443"/>
                    <a:pt x="69" y="30"/>
                    <a:pt x="58" y="19"/>
                  </a:cubicBezTo>
                  <a:cubicBezTo>
                    <a:pt x="51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7849613" y="3544731"/>
              <a:ext cx="80434" cy="62118"/>
            </a:xfrm>
            <a:custGeom>
              <a:avLst/>
              <a:gdLst/>
              <a:ahLst/>
              <a:cxnLst/>
              <a:rect l="l" t="t" r="r" b="b"/>
              <a:pathLst>
                <a:path w="2626" h="2028" extrusionOk="0">
                  <a:moveTo>
                    <a:pt x="2596" y="0"/>
                  </a:moveTo>
                  <a:cubicBezTo>
                    <a:pt x="2586" y="0"/>
                    <a:pt x="2575" y="6"/>
                    <a:pt x="2569" y="19"/>
                  </a:cubicBezTo>
                  <a:cubicBezTo>
                    <a:pt x="2569" y="31"/>
                    <a:pt x="1656" y="1640"/>
                    <a:pt x="24" y="1971"/>
                  </a:cubicBezTo>
                  <a:cubicBezTo>
                    <a:pt x="1" y="1971"/>
                    <a:pt x="1" y="1982"/>
                    <a:pt x="1" y="2005"/>
                  </a:cubicBezTo>
                  <a:cubicBezTo>
                    <a:pt x="1" y="2016"/>
                    <a:pt x="12" y="2028"/>
                    <a:pt x="24" y="2028"/>
                  </a:cubicBezTo>
                  <a:lnTo>
                    <a:pt x="35" y="2028"/>
                  </a:lnTo>
                  <a:cubicBezTo>
                    <a:pt x="1690" y="1697"/>
                    <a:pt x="2614" y="53"/>
                    <a:pt x="2626" y="42"/>
                  </a:cubicBezTo>
                  <a:cubicBezTo>
                    <a:pt x="2626" y="31"/>
                    <a:pt x="2626" y="8"/>
                    <a:pt x="2614" y="8"/>
                  </a:cubicBezTo>
                  <a:cubicBezTo>
                    <a:pt x="2609" y="3"/>
                    <a:pt x="2603" y="0"/>
                    <a:pt x="2596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7845785" y="3556002"/>
              <a:ext cx="9802" cy="75319"/>
            </a:xfrm>
            <a:custGeom>
              <a:avLst/>
              <a:gdLst/>
              <a:ahLst/>
              <a:cxnLst/>
              <a:rect l="l" t="t" r="r" b="b"/>
              <a:pathLst>
                <a:path w="320" h="2459" extrusionOk="0">
                  <a:moveTo>
                    <a:pt x="32" y="0"/>
                  </a:moveTo>
                  <a:cubicBezTo>
                    <a:pt x="29" y="0"/>
                    <a:pt x="26" y="2"/>
                    <a:pt x="23" y="5"/>
                  </a:cubicBezTo>
                  <a:cubicBezTo>
                    <a:pt x="0" y="5"/>
                    <a:pt x="0" y="16"/>
                    <a:pt x="0" y="28"/>
                  </a:cubicBezTo>
                  <a:cubicBezTo>
                    <a:pt x="263" y="1877"/>
                    <a:pt x="46" y="2413"/>
                    <a:pt x="46" y="2413"/>
                  </a:cubicBezTo>
                  <a:cubicBezTo>
                    <a:pt x="34" y="2424"/>
                    <a:pt x="46" y="2447"/>
                    <a:pt x="57" y="2459"/>
                  </a:cubicBezTo>
                  <a:lnTo>
                    <a:pt x="69" y="2459"/>
                  </a:lnTo>
                  <a:cubicBezTo>
                    <a:pt x="80" y="2459"/>
                    <a:pt x="92" y="2447"/>
                    <a:pt x="92" y="2436"/>
                  </a:cubicBezTo>
                  <a:cubicBezTo>
                    <a:pt x="103" y="2413"/>
                    <a:pt x="320" y="1877"/>
                    <a:pt x="57" y="28"/>
                  </a:cubicBezTo>
                  <a:cubicBezTo>
                    <a:pt x="49" y="11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7829705" y="3397717"/>
              <a:ext cx="15070" cy="139948"/>
            </a:xfrm>
            <a:custGeom>
              <a:avLst/>
              <a:gdLst/>
              <a:ahLst/>
              <a:cxnLst/>
              <a:rect l="l" t="t" r="r" b="b"/>
              <a:pathLst>
                <a:path w="492" h="4569" extrusionOk="0">
                  <a:moveTo>
                    <a:pt x="23" y="0"/>
                  </a:moveTo>
                  <a:cubicBezTo>
                    <a:pt x="8" y="0"/>
                    <a:pt x="0" y="17"/>
                    <a:pt x="0" y="26"/>
                  </a:cubicBezTo>
                  <a:cubicBezTo>
                    <a:pt x="57" y="1532"/>
                    <a:pt x="206" y="3039"/>
                    <a:pt x="434" y="4534"/>
                  </a:cubicBezTo>
                  <a:cubicBezTo>
                    <a:pt x="434" y="4557"/>
                    <a:pt x="445" y="4568"/>
                    <a:pt x="457" y="4568"/>
                  </a:cubicBezTo>
                  <a:lnTo>
                    <a:pt x="468" y="4568"/>
                  </a:lnTo>
                  <a:cubicBezTo>
                    <a:pt x="480" y="4557"/>
                    <a:pt x="491" y="4545"/>
                    <a:pt x="491" y="4534"/>
                  </a:cubicBezTo>
                  <a:cubicBezTo>
                    <a:pt x="263" y="3039"/>
                    <a:pt x="114" y="1532"/>
                    <a:pt x="57" y="26"/>
                  </a:cubicBezTo>
                  <a:cubicBezTo>
                    <a:pt x="57" y="17"/>
                    <a:pt x="50" y="0"/>
                    <a:pt x="41" y="0"/>
                  </a:cubicBezTo>
                  <a:cubicBezTo>
                    <a:pt x="39" y="0"/>
                    <a:pt x="37" y="1"/>
                    <a:pt x="35" y="3"/>
                  </a:cubicBezTo>
                  <a:cubicBezTo>
                    <a:pt x="30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7533653" y="3354103"/>
              <a:ext cx="59085" cy="169231"/>
            </a:xfrm>
            <a:custGeom>
              <a:avLst/>
              <a:gdLst/>
              <a:ahLst/>
              <a:cxnLst/>
              <a:rect l="l" t="t" r="r" b="b"/>
              <a:pathLst>
                <a:path w="1929" h="5525" extrusionOk="0">
                  <a:moveTo>
                    <a:pt x="1792" y="1"/>
                  </a:moveTo>
                  <a:cubicBezTo>
                    <a:pt x="1780" y="1"/>
                    <a:pt x="1758" y="12"/>
                    <a:pt x="1769" y="24"/>
                  </a:cubicBezTo>
                  <a:cubicBezTo>
                    <a:pt x="1769" y="58"/>
                    <a:pt x="1872" y="2762"/>
                    <a:pt x="1313" y="3653"/>
                  </a:cubicBezTo>
                  <a:cubicBezTo>
                    <a:pt x="753" y="4531"/>
                    <a:pt x="23" y="5479"/>
                    <a:pt x="12" y="5490"/>
                  </a:cubicBezTo>
                  <a:cubicBezTo>
                    <a:pt x="0" y="5490"/>
                    <a:pt x="0" y="5513"/>
                    <a:pt x="12" y="5524"/>
                  </a:cubicBezTo>
                  <a:lnTo>
                    <a:pt x="57" y="5524"/>
                  </a:lnTo>
                  <a:cubicBezTo>
                    <a:pt x="69" y="5513"/>
                    <a:pt x="799" y="4566"/>
                    <a:pt x="1358" y="3675"/>
                  </a:cubicBezTo>
                  <a:cubicBezTo>
                    <a:pt x="1929" y="2785"/>
                    <a:pt x="1826" y="138"/>
                    <a:pt x="1826" y="24"/>
                  </a:cubicBezTo>
                  <a:cubicBezTo>
                    <a:pt x="1826" y="12"/>
                    <a:pt x="1803" y="1"/>
                    <a:pt x="1792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7533653" y="3477595"/>
              <a:ext cx="52102" cy="45731"/>
            </a:xfrm>
            <a:custGeom>
              <a:avLst/>
              <a:gdLst/>
              <a:ahLst/>
              <a:cxnLst/>
              <a:rect l="l" t="t" r="r" b="b"/>
              <a:pathLst>
                <a:path w="1701" h="1493" extrusionOk="0">
                  <a:moveTo>
                    <a:pt x="1672" y="0"/>
                  </a:moveTo>
                  <a:cubicBezTo>
                    <a:pt x="1666" y="0"/>
                    <a:pt x="1661" y="3"/>
                    <a:pt x="1655" y="9"/>
                  </a:cubicBezTo>
                  <a:cubicBezTo>
                    <a:pt x="1324" y="328"/>
                    <a:pt x="23" y="1435"/>
                    <a:pt x="12" y="1447"/>
                  </a:cubicBezTo>
                  <a:cubicBezTo>
                    <a:pt x="0" y="1458"/>
                    <a:pt x="0" y="1469"/>
                    <a:pt x="12" y="1481"/>
                  </a:cubicBezTo>
                  <a:cubicBezTo>
                    <a:pt x="12" y="1492"/>
                    <a:pt x="23" y="1492"/>
                    <a:pt x="34" y="1492"/>
                  </a:cubicBezTo>
                  <a:lnTo>
                    <a:pt x="46" y="1492"/>
                  </a:lnTo>
                  <a:cubicBezTo>
                    <a:pt x="57" y="1469"/>
                    <a:pt x="1358" y="374"/>
                    <a:pt x="1689" y="43"/>
                  </a:cubicBezTo>
                  <a:cubicBezTo>
                    <a:pt x="1701" y="31"/>
                    <a:pt x="1701" y="20"/>
                    <a:pt x="1689" y="9"/>
                  </a:cubicBezTo>
                  <a:cubicBezTo>
                    <a:pt x="1683" y="3"/>
                    <a:pt x="1678" y="0"/>
                    <a:pt x="167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7468630" y="3310765"/>
              <a:ext cx="54920" cy="137069"/>
            </a:xfrm>
            <a:custGeom>
              <a:avLst/>
              <a:gdLst/>
              <a:ahLst/>
              <a:cxnLst/>
              <a:rect l="l" t="t" r="r" b="b"/>
              <a:pathLst>
                <a:path w="1793" h="4475" extrusionOk="0">
                  <a:moveTo>
                    <a:pt x="1701" y="1"/>
                  </a:moveTo>
                  <a:cubicBezTo>
                    <a:pt x="1678" y="1"/>
                    <a:pt x="1667" y="12"/>
                    <a:pt x="1667" y="35"/>
                  </a:cubicBezTo>
                  <a:cubicBezTo>
                    <a:pt x="1735" y="1655"/>
                    <a:pt x="1142" y="3242"/>
                    <a:pt x="23" y="4429"/>
                  </a:cubicBezTo>
                  <a:cubicBezTo>
                    <a:pt x="0" y="4429"/>
                    <a:pt x="0" y="4451"/>
                    <a:pt x="23" y="4463"/>
                  </a:cubicBezTo>
                  <a:cubicBezTo>
                    <a:pt x="23" y="4463"/>
                    <a:pt x="35" y="4474"/>
                    <a:pt x="35" y="4474"/>
                  </a:cubicBezTo>
                  <a:cubicBezTo>
                    <a:pt x="46" y="4474"/>
                    <a:pt x="58" y="4463"/>
                    <a:pt x="58" y="4463"/>
                  </a:cubicBezTo>
                  <a:cubicBezTo>
                    <a:pt x="1199" y="3264"/>
                    <a:pt x="1792" y="1667"/>
                    <a:pt x="1724" y="23"/>
                  </a:cubicBezTo>
                  <a:cubicBezTo>
                    <a:pt x="1724" y="12"/>
                    <a:pt x="1712" y="1"/>
                    <a:pt x="1701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7533745" y="3729846"/>
              <a:ext cx="312089" cy="20675"/>
            </a:xfrm>
            <a:custGeom>
              <a:avLst/>
              <a:gdLst/>
              <a:ahLst/>
              <a:cxnLst/>
              <a:rect l="l" t="t" r="r" b="b"/>
              <a:pathLst>
                <a:path w="10189" h="675" extrusionOk="0">
                  <a:moveTo>
                    <a:pt x="7210" y="1"/>
                  </a:moveTo>
                  <a:cubicBezTo>
                    <a:pt x="6342" y="1"/>
                    <a:pt x="5041" y="149"/>
                    <a:pt x="3786" y="286"/>
                  </a:cubicBezTo>
                  <a:cubicBezTo>
                    <a:pt x="2608" y="420"/>
                    <a:pt x="1468" y="548"/>
                    <a:pt x="745" y="548"/>
                  </a:cubicBezTo>
                  <a:cubicBezTo>
                    <a:pt x="417" y="548"/>
                    <a:pt x="175" y="521"/>
                    <a:pt x="54" y="457"/>
                  </a:cubicBezTo>
                  <a:cubicBezTo>
                    <a:pt x="51" y="456"/>
                    <a:pt x="47" y="455"/>
                    <a:pt x="44" y="455"/>
                  </a:cubicBezTo>
                  <a:cubicBezTo>
                    <a:pt x="16" y="455"/>
                    <a:pt x="1" y="494"/>
                    <a:pt x="31" y="514"/>
                  </a:cubicBezTo>
                  <a:cubicBezTo>
                    <a:pt x="156" y="578"/>
                    <a:pt x="401" y="605"/>
                    <a:pt x="731" y="605"/>
                  </a:cubicBezTo>
                  <a:cubicBezTo>
                    <a:pt x="1459" y="605"/>
                    <a:pt x="2604" y="477"/>
                    <a:pt x="3797" y="343"/>
                  </a:cubicBezTo>
                  <a:cubicBezTo>
                    <a:pt x="5053" y="206"/>
                    <a:pt x="6342" y="58"/>
                    <a:pt x="7210" y="58"/>
                  </a:cubicBezTo>
                  <a:lnTo>
                    <a:pt x="7244" y="58"/>
                  </a:lnTo>
                  <a:cubicBezTo>
                    <a:pt x="9264" y="69"/>
                    <a:pt x="10143" y="674"/>
                    <a:pt x="10154" y="674"/>
                  </a:cubicBezTo>
                  <a:lnTo>
                    <a:pt x="10165" y="674"/>
                  </a:lnTo>
                  <a:cubicBezTo>
                    <a:pt x="10177" y="674"/>
                    <a:pt x="10177" y="674"/>
                    <a:pt x="10188" y="663"/>
                  </a:cubicBezTo>
                  <a:cubicBezTo>
                    <a:pt x="10188" y="663"/>
                    <a:pt x="10188" y="640"/>
                    <a:pt x="10188" y="628"/>
                  </a:cubicBezTo>
                  <a:cubicBezTo>
                    <a:pt x="10177" y="617"/>
                    <a:pt x="9287" y="12"/>
                    <a:pt x="7244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7545169" y="3611438"/>
              <a:ext cx="94065" cy="86285"/>
            </a:xfrm>
            <a:custGeom>
              <a:avLst/>
              <a:gdLst/>
              <a:ahLst/>
              <a:cxnLst/>
              <a:rect l="l" t="t" r="r" b="b"/>
              <a:pathLst>
                <a:path w="3071" h="2817" extrusionOk="0">
                  <a:moveTo>
                    <a:pt x="35" y="1"/>
                  </a:moveTo>
                  <a:cubicBezTo>
                    <a:pt x="26" y="1"/>
                    <a:pt x="18" y="4"/>
                    <a:pt x="12" y="9"/>
                  </a:cubicBezTo>
                  <a:cubicBezTo>
                    <a:pt x="1" y="21"/>
                    <a:pt x="1" y="44"/>
                    <a:pt x="12" y="55"/>
                  </a:cubicBezTo>
                  <a:cubicBezTo>
                    <a:pt x="845" y="1151"/>
                    <a:pt x="1861" y="2086"/>
                    <a:pt x="3036" y="2817"/>
                  </a:cubicBezTo>
                  <a:lnTo>
                    <a:pt x="3048" y="2817"/>
                  </a:lnTo>
                  <a:cubicBezTo>
                    <a:pt x="3059" y="2817"/>
                    <a:pt x="3059" y="2817"/>
                    <a:pt x="3071" y="2805"/>
                  </a:cubicBezTo>
                  <a:cubicBezTo>
                    <a:pt x="3071" y="2794"/>
                    <a:pt x="3071" y="2771"/>
                    <a:pt x="3059" y="2760"/>
                  </a:cubicBezTo>
                  <a:cubicBezTo>
                    <a:pt x="1895" y="2041"/>
                    <a:pt x="880" y="1105"/>
                    <a:pt x="58" y="9"/>
                  </a:cubicBezTo>
                  <a:cubicBezTo>
                    <a:pt x="52" y="4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7548661" y="3636032"/>
              <a:ext cx="44781" cy="85121"/>
            </a:xfrm>
            <a:custGeom>
              <a:avLst/>
              <a:gdLst/>
              <a:ahLst/>
              <a:cxnLst/>
              <a:rect l="l" t="t" r="r" b="b"/>
              <a:pathLst>
                <a:path w="1462" h="2779" extrusionOk="0">
                  <a:moveTo>
                    <a:pt x="33" y="1"/>
                  </a:moveTo>
                  <a:cubicBezTo>
                    <a:pt x="30" y="1"/>
                    <a:pt x="27" y="2"/>
                    <a:pt x="24" y="5"/>
                  </a:cubicBezTo>
                  <a:cubicBezTo>
                    <a:pt x="1" y="5"/>
                    <a:pt x="1" y="17"/>
                    <a:pt x="1" y="40"/>
                  </a:cubicBezTo>
                  <a:cubicBezTo>
                    <a:pt x="229" y="1055"/>
                    <a:pt x="720" y="1991"/>
                    <a:pt x="1405" y="2778"/>
                  </a:cubicBezTo>
                  <a:lnTo>
                    <a:pt x="1450" y="2778"/>
                  </a:lnTo>
                  <a:cubicBezTo>
                    <a:pt x="1462" y="2767"/>
                    <a:pt x="1462" y="2744"/>
                    <a:pt x="1450" y="2733"/>
                  </a:cubicBezTo>
                  <a:cubicBezTo>
                    <a:pt x="766" y="1957"/>
                    <a:pt x="286" y="1032"/>
                    <a:pt x="58" y="28"/>
                  </a:cubicBezTo>
                  <a:cubicBezTo>
                    <a:pt x="50" y="11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7500207" y="3432480"/>
              <a:ext cx="60035" cy="33509"/>
            </a:xfrm>
            <a:custGeom>
              <a:avLst/>
              <a:gdLst/>
              <a:ahLst/>
              <a:cxnLst/>
              <a:rect l="l" t="t" r="r" b="b"/>
              <a:pathLst>
                <a:path w="1960" h="1094" extrusionOk="0">
                  <a:moveTo>
                    <a:pt x="1925" y="1"/>
                  </a:moveTo>
                  <a:cubicBezTo>
                    <a:pt x="1917" y="1"/>
                    <a:pt x="1908" y="4"/>
                    <a:pt x="1902" y="9"/>
                  </a:cubicBezTo>
                  <a:cubicBezTo>
                    <a:pt x="1377" y="500"/>
                    <a:pt x="738" y="854"/>
                    <a:pt x="42" y="1025"/>
                  </a:cubicBezTo>
                  <a:cubicBezTo>
                    <a:pt x="1" y="1036"/>
                    <a:pt x="6" y="1084"/>
                    <a:pt x="34" y="1084"/>
                  </a:cubicBezTo>
                  <a:cubicBezTo>
                    <a:pt x="36" y="1084"/>
                    <a:pt x="39" y="1083"/>
                    <a:pt x="42" y="1082"/>
                  </a:cubicBezTo>
                  <a:lnTo>
                    <a:pt x="54" y="1094"/>
                  </a:lnTo>
                  <a:cubicBezTo>
                    <a:pt x="761" y="922"/>
                    <a:pt x="1423" y="557"/>
                    <a:pt x="1948" y="44"/>
                  </a:cubicBezTo>
                  <a:cubicBezTo>
                    <a:pt x="1959" y="32"/>
                    <a:pt x="1959" y="9"/>
                    <a:pt x="1948" y="9"/>
                  </a:cubicBezTo>
                  <a:cubicBezTo>
                    <a:pt x="1942" y="4"/>
                    <a:pt x="1934" y="1"/>
                    <a:pt x="192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7358522" y="3014011"/>
              <a:ext cx="47936" cy="21012"/>
            </a:xfrm>
            <a:custGeom>
              <a:avLst/>
              <a:gdLst/>
              <a:ahLst/>
              <a:cxnLst/>
              <a:rect l="l" t="t" r="r" b="b"/>
              <a:pathLst>
                <a:path w="1565" h="686" fill="none" extrusionOk="0">
                  <a:moveTo>
                    <a:pt x="1" y="685"/>
                  </a:moveTo>
                  <a:cubicBezTo>
                    <a:pt x="1" y="685"/>
                    <a:pt x="891" y="1"/>
                    <a:pt x="1564" y="514"/>
                  </a:cubicBezTo>
                </a:path>
              </a:pathLst>
            </a:custGeom>
            <a:noFill/>
            <a:ln w="1700" cap="rnd" cmpd="sng">
              <a:solidFill>
                <a:srgbClr val="6C4820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7826213" y="3039524"/>
              <a:ext cx="56298" cy="135323"/>
            </a:xfrm>
            <a:custGeom>
              <a:avLst/>
              <a:gdLst/>
              <a:ahLst/>
              <a:cxnLst/>
              <a:rect l="l" t="t" r="r" b="b"/>
              <a:pathLst>
                <a:path w="1838" h="4418" fill="none" extrusionOk="0">
                  <a:moveTo>
                    <a:pt x="0" y="1"/>
                  </a:moveTo>
                  <a:cubicBezTo>
                    <a:pt x="1084" y="24"/>
                    <a:pt x="1769" y="1165"/>
                    <a:pt x="1278" y="2135"/>
                  </a:cubicBezTo>
                  <a:cubicBezTo>
                    <a:pt x="1244" y="2192"/>
                    <a:pt x="1221" y="2272"/>
                    <a:pt x="1210" y="2340"/>
                  </a:cubicBezTo>
                  <a:cubicBezTo>
                    <a:pt x="1210" y="2454"/>
                    <a:pt x="1256" y="2557"/>
                    <a:pt x="1335" y="2637"/>
                  </a:cubicBezTo>
                  <a:cubicBezTo>
                    <a:pt x="1552" y="2922"/>
                    <a:pt x="1769" y="3230"/>
                    <a:pt x="1803" y="3584"/>
                  </a:cubicBezTo>
                  <a:cubicBezTo>
                    <a:pt x="1838" y="3938"/>
                    <a:pt x="1644" y="4349"/>
                    <a:pt x="1301" y="4417"/>
                  </a:cubicBezTo>
                </a:path>
              </a:pathLst>
            </a:custGeom>
            <a:noFill/>
            <a:ln w="2850" cap="flat" cmpd="sng">
              <a:solidFill>
                <a:srgbClr val="6D433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7541953" y="3111194"/>
              <a:ext cx="32253" cy="113821"/>
            </a:xfrm>
            <a:custGeom>
              <a:avLst/>
              <a:gdLst/>
              <a:ahLst/>
              <a:cxnLst/>
              <a:rect l="l" t="t" r="r" b="b"/>
              <a:pathLst>
                <a:path w="1053" h="3716" extrusionOk="0">
                  <a:moveTo>
                    <a:pt x="1053" y="0"/>
                  </a:moveTo>
                  <a:lnTo>
                    <a:pt x="836" y="331"/>
                  </a:lnTo>
                  <a:cubicBezTo>
                    <a:pt x="676" y="548"/>
                    <a:pt x="482" y="719"/>
                    <a:pt x="254" y="856"/>
                  </a:cubicBezTo>
                  <a:cubicBezTo>
                    <a:pt x="140" y="1153"/>
                    <a:pt x="72" y="1472"/>
                    <a:pt x="60" y="1803"/>
                  </a:cubicBezTo>
                  <a:cubicBezTo>
                    <a:pt x="1" y="2575"/>
                    <a:pt x="370" y="3715"/>
                    <a:pt x="581" y="3715"/>
                  </a:cubicBezTo>
                  <a:cubicBezTo>
                    <a:pt x="614" y="3715"/>
                    <a:pt x="642" y="3689"/>
                    <a:pt x="665" y="3629"/>
                  </a:cubicBezTo>
                  <a:cubicBezTo>
                    <a:pt x="825" y="3196"/>
                    <a:pt x="733" y="982"/>
                    <a:pt x="733" y="982"/>
                  </a:cubicBezTo>
                  <a:cubicBezTo>
                    <a:pt x="825" y="879"/>
                    <a:pt x="950" y="40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7554970" y="3026936"/>
              <a:ext cx="296100" cy="317602"/>
            </a:xfrm>
            <a:custGeom>
              <a:avLst/>
              <a:gdLst/>
              <a:ahLst/>
              <a:cxnLst/>
              <a:rect l="l" t="t" r="r" b="b"/>
              <a:pathLst>
                <a:path w="9667" h="10369" extrusionOk="0">
                  <a:moveTo>
                    <a:pt x="4374" y="0"/>
                  </a:moveTo>
                  <a:cubicBezTo>
                    <a:pt x="2168" y="0"/>
                    <a:pt x="760" y="948"/>
                    <a:pt x="457" y="2649"/>
                  </a:cubicBezTo>
                  <a:cubicBezTo>
                    <a:pt x="457" y="2649"/>
                    <a:pt x="0" y="4406"/>
                    <a:pt x="274" y="6860"/>
                  </a:cubicBezTo>
                  <a:cubicBezTo>
                    <a:pt x="484" y="8716"/>
                    <a:pt x="2127" y="10369"/>
                    <a:pt x="4365" y="10369"/>
                  </a:cubicBezTo>
                  <a:cubicBezTo>
                    <a:pt x="4439" y="10369"/>
                    <a:pt x="4513" y="10367"/>
                    <a:pt x="4588" y="10363"/>
                  </a:cubicBezTo>
                  <a:cubicBezTo>
                    <a:pt x="6802" y="10260"/>
                    <a:pt x="8993" y="9119"/>
                    <a:pt x="9335" y="5958"/>
                  </a:cubicBezTo>
                  <a:cubicBezTo>
                    <a:pt x="9666" y="2797"/>
                    <a:pt x="8423" y="446"/>
                    <a:pt x="5547" y="81"/>
                  </a:cubicBezTo>
                  <a:cubicBezTo>
                    <a:pt x="5134" y="27"/>
                    <a:pt x="4743" y="0"/>
                    <a:pt x="4374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7720301" y="3221668"/>
              <a:ext cx="71674" cy="40769"/>
            </a:xfrm>
            <a:custGeom>
              <a:avLst/>
              <a:gdLst/>
              <a:ahLst/>
              <a:cxnLst/>
              <a:rect l="l" t="t" r="r" b="b"/>
              <a:pathLst>
                <a:path w="2340" h="1331" extrusionOk="0">
                  <a:moveTo>
                    <a:pt x="1551" y="1"/>
                  </a:moveTo>
                  <a:cubicBezTo>
                    <a:pt x="1379" y="1"/>
                    <a:pt x="1187" y="30"/>
                    <a:pt x="993" y="91"/>
                  </a:cubicBezTo>
                  <a:cubicBezTo>
                    <a:pt x="400" y="285"/>
                    <a:pt x="0" y="684"/>
                    <a:pt x="103" y="1004"/>
                  </a:cubicBezTo>
                  <a:cubicBezTo>
                    <a:pt x="170" y="1214"/>
                    <a:pt x="435" y="1330"/>
                    <a:pt x="774" y="1330"/>
                  </a:cubicBezTo>
                  <a:cubicBezTo>
                    <a:pt x="951" y="1330"/>
                    <a:pt x="1147" y="1299"/>
                    <a:pt x="1347" y="1232"/>
                  </a:cubicBezTo>
                  <a:cubicBezTo>
                    <a:pt x="1940" y="1049"/>
                    <a:pt x="2340" y="639"/>
                    <a:pt x="2237" y="330"/>
                  </a:cubicBezTo>
                  <a:cubicBezTo>
                    <a:pt x="2169" y="117"/>
                    <a:pt x="1897" y="1"/>
                    <a:pt x="1551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7575246" y="3238728"/>
              <a:ext cx="70633" cy="37154"/>
            </a:xfrm>
            <a:custGeom>
              <a:avLst/>
              <a:gdLst/>
              <a:ahLst/>
              <a:cxnLst/>
              <a:rect l="l" t="t" r="r" b="b"/>
              <a:pathLst>
                <a:path w="2306" h="1213" extrusionOk="0">
                  <a:moveTo>
                    <a:pt x="984" y="0"/>
                  </a:moveTo>
                  <a:cubicBezTo>
                    <a:pt x="470" y="0"/>
                    <a:pt x="64" y="203"/>
                    <a:pt x="34" y="492"/>
                  </a:cubicBezTo>
                  <a:cubicBezTo>
                    <a:pt x="0" y="823"/>
                    <a:pt x="480" y="1143"/>
                    <a:pt x="1096" y="1200"/>
                  </a:cubicBezTo>
                  <a:cubicBezTo>
                    <a:pt x="1171" y="1209"/>
                    <a:pt x="1246" y="1213"/>
                    <a:pt x="1318" y="1213"/>
                  </a:cubicBezTo>
                  <a:cubicBezTo>
                    <a:pt x="1827" y="1213"/>
                    <a:pt x="2241" y="1010"/>
                    <a:pt x="2271" y="721"/>
                  </a:cubicBezTo>
                  <a:cubicBezTo>
                    <a:pt x="2305" y="390"/>
                    <a:pt x="1826" y="82"/>
                    <a:pt x="1210" y="13"/>
                  </a:cubicBezTo>
                  <a:cubicBezTo>
                    <a:pt x="1133" y="5"/>
                    <a:pt x="1058" y="0"/>
                    <a:pt x="984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7648631" y="3070979"/>
              <a:ext cx="398" cy="735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7501034" y="2958085"/>
              <a:ext cx="389552" cy="344067"/>
            </a:xfrm>
            <a:custGeom>
              <a:avLst/>
              <a:gdLst/>
              <a:ahLst/>
              <a:cxnLst/>
              <a:rect l="l" t="t" r="r" b="b"/>
              <a:pathLst>
                <a:path w="12718" h="11233" extrusionOk="0">
                  <a:moveTo>
                    <a:pt x="9347" y="1"/>
                  </a:moveTo>
                  <a:cubicBezTo>
                    <a:pt x="9345" y="1"/>
                    <a:pt x="9342" y="1"/>
                    <a:pt x="9339" y="1"/>
                  </a:cubicBezTo>
                  <a:cubicBezTo>
                    <a:pt x="8905" y="35"/>
                    <a:pt x="9328" y="1416"/>
                    <a:pt x="9328" y="1416"/>
                  </a:cubicBezTo>
                  <a:cubicBezTo>
                    <a:pt x="8997" y="1028"/>
                    <a:pt x="8540" y="754"/>
                    <a:pt x="8027" y="674"/>
                  </a:cubicBezTo>
                  <a:cubicBezTo>
                    <a:pt x="7656" y="619"/>
                    <a:pt x="7355" y="597"/>
                    <a:pt x="7102" y="597"/>
                  </a:cubicBezTo>
                  <a:cubicBezTo>
                    <a:pt x="6224" y="597"/>
                    <a:pt x="5934" y="857"/>
                    <a:pt x="5327" y="857"/>
                  </a:cubicBezTo>
                  <a:cubicBezTo>
                    <a:pt x="5207" y="857"/>
                    <a:pt x="5074" y="847"/>
                    <a:pt x="4922" y="822"/>
                  </a:cubicBezTo>
                  <a:cubicBezTo>
                    <a:pt x="4523" y="771"/>
                    <a:pt x="3505" y="360"/>
                    <a:pt x="2826" y="360"/>
                  </a:cubicBezTo>
                  <a:cubicBezTo>
                    <a:pt x="2593" y="360"/>
                    <a:pt x="2400" y="409"/>
                    <a:pt x="2286" y="537"/>
                  </a:cubicBezTo>
                  <a:cubicBezTo>
                    <a:pt x="1841" y="1051"/>
                    <a:pt x="2572" y="1633"/>
                    <a:pt x="2572" y="1633"/>
                  </a:cubicBezTo>
                  <a:cubicBezTo>
                    <a:pt x="2537" y="1637"/>
                    <a:pt x="2496" y="1639"/>
                    <a:pt x="2452" y="1639"/>
                  </a:cubicBezTo>
                  <a:cubicBezTo>
                    <a:pt x="2235" y="1639"/>
                    <a:pt x="1914" y="1598"/>
                    <a:pt x="1599" y="1598"/>
                  </a:cubicBezTo>
                  <a:cubicBezTo>
                    <a:pt x="1260" y="1598"/>
                    <a:pt x="928" y="1645"/>
                    <a:pt x="734" y="1838"/>
                  </a:cubicBezTo>
                  <a:cubicBezTo>
                    <a:pt x="323" y="2260"/>
                    <a:pt x="609" y="2831"/>
                    <a:pt x="609" y="2831"/>
                  </a:cubicBezTo>
                  <a:cubicBezTo>
                    <a:pt x="609" y="2831"/>
                    <a:pt x="501" y="2798"/>
                    <a:pt x="385" y="2798"/>
                  </a:cubicBezTo>
                  <a:cubicBezTo>
                    <a:pt x="202" y="2798"/>
                    <a:pt x="0" y="2880"/>
                    <a:pt x="175" y="3299"/>
                  </a:cubicBezTo>
                  <a:cubicBezTo>
                    <a:pt x="335" y="3687"/>
                    <a:pt x="666" y="3984"/>
                    <a:pt x="1077" y="4086"/>
                  </a:cubicBezTo>
                  <a:cubicBezTo>
                    <a:pt x="1077" y="4086"/>
                    <a:pt x="609" y="4543"/>
                    <a:pt x="677" y="5148"/>
                  </a:cubicBezTo>
                  <a:cubicBezTo>
                    <a:pt x="725" y="5703"/>
                    <a:pt x="997" y="5834"/>
                    <a:pt x="1242" y="5834"/>
                  </a:cubicBezTo>
                  <a:cubicBezTo>
                    <a:pt x="1461" y="5834"/>
                    <a:pt x="1659" y="5730"/>
                    <a:pt x="1659" y="5730"/>
                  </a:cubicBezTo>
                  <a:lnTo>
                    <a:pt x="1659" y="5730"/>
                  </a:lnTo>
                  <a:cubicBezTo>
                    <a:pt x="1636" y="5764"/>
                    <a:pt x="1602" y="5810"/>
                    <a:pt x="1590" y="5855"/>
                  </a:cubicBezTo>
                  <a:cubicBezTo>
                    <a:pt x="1818" y="5718"/>
                    <a:pt x="2024" y="5547"/>
                    <a:pt x="2184" y="5330"/>
                  </a:cubicBezTo>
                  <a:lnTo>
                    <a:pt x="2389" y="4999"/>
                  </a:lnTo>
                  <a:cubicBezTo>
                    <a:pt x="2465" y="4695"/>
                    <a:pt x="2531" y="4422"/>
                    <a:pt x="2537" y="4396"/>
                  </a:cubicBezTo>
                  <a:lnTo>
                    <a:pt x="2537" y="4396"/>
                  </a:lnTo>
                  <a:cubicBezTo>
                    <a:pt x="2527" y="4438"/>
                    <a:pt x="2381" y="5103"/>
                    <a:pt x="3019" y="5103"/>
                  </a:cubicBezTo>
                  <a:cubicBezTo>
                    <a:pt x="3030" y="5103"/>
                    <a:pt x="3040" y="5102"/>
                    <a:pt x="3051" y="5102"/>
                  </a:cubicBezTo>
                  <a:cubicBezTo>
                    <a:pt x="3964" y="5056"/>
                    <a:pt x="4694" y="3904"/>
                    <a:pt x="4820" y="3710"/>
                  </a:cubicBezTo>
                  <a:lnTo>
                    <a:pt x="4820" y="3710"/>
                  </a:lnTo>
                  <a:cubicBezTo>
                    <a:pt x="4728" y="3858"/>
                    <a:pt x="4420" y="4543"/>
                    <a:pt x="5550" y="5034"/>
                  </a:cubicBezTo>
                  <a:cubicBezTo>
                    <a:pt x="5731" y="5112"/>
                    <a:pt x="5940" y="5145"/>
                    <a:pt x="6165" y="5145"/>
                  </a:cubicBezTo>
                  <a:cubicBezTo>
                    <a:pt x="7516" y="5145"/>
                    <a:pt x="9453" y="3938"/>
                    <a:pt x="9453" y="3938"/>
                  </a:cubicBezTo>
                  <a:cubicBezTo>
                    <a:pt x="9453" y="3938"/>
                    <a:pt x="10001" y="5513"/>
                    <a:pt x="10389" y="6757"/>
                  </a:cubicBezTo>
                  <a:cubicBezTo>
                    <a:pt x="10777" y="8001"/>
                    <a:pt x="11062" y="8560"/>
                    <a:pt x="10788" y="9096"/>
                  </a:cubicBezTo>
                  <a:cubicBezTo>
                    <a:pt x="10526" y="9633"/>
                    <a:pt x="9396" y="11162"/>
                    <a:pt x="10332" y="11230"/>
                  </a:cubicBezTo>
                  <a:cubicBezTo>
                    <a:pt x="10352" y="11232"/>
                    <a:pt x="10372" y="11232"/>
                    <a:pt x="10391" y="11232"/>
                  </a:cubicBezTo>
                  <a:cubicBezTo>
                    <a:pt x="11290" y="11232"/>
                    <a:pt x="11546" y="9712"/>
                    <a:pt x="12283" y="8651"/>
                  </a:cubicBezTo>
                  <a:cubicBezTo>
                    <a:pt x="12717" y="8069"/>
                    <a:pt x="12637" y="7247"/>
                    <a:pt x="12112" y="6757"/>
                  </a:cubicBezTo>
                  <a:cubicBezTo>
                    <a:pt x="12306" y="6677"/>
                    <a:pt x="12443" y="6506"/>
                    <a:pt x="12466" y="6300"/>
                  </a:cubicBezTo>
                  <a:cubicBezTo>
                    <a:pt x="12557" y="5376"/>
                    <a:pt x="11667" y="4737"/>
                    <a:pt x="11667" y="4737"/>
                  </a:cubicBezTo>
                  <a:cubicBezTo>
                    <a:pt x="12534" y="3424"/>
                    <a:pt x="10686" y="2660"/>
                    <a:pt x="10686" y="2660"/>
                  </a:cubicBezTo>
                  <a:cubicBezTo>
                    <a:pt x="10686" y="2660"/>
                    <a:pt x="11359" y="2101"/>
                    <a:pt x="11199" y="1633"/>
                  </a:cubicBezTo>
                  <a:cubicBezTo>
                    <a:pt x="11154" y="1500"/>
                    <a:pt x="11041" y="1453"/>
                    <a:pt x="10903" y="1453"/>
                  </a:cubicBezTo>
                  <a:cubicBezTo>
                    <a:pt x="10552" y="1453"/>
                    <a:pt x="10035" y="1758"/>
                    <a:pt x="10035" y="1758"/>
                  </a:cubicBezTo>
                  <a:cubicBezTo>
                    <a:pt x="10035" y="1758"/>
                    <a:pt x="9776" y="1"/>
                    <a:pt x="9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7814667" y="3189111"/>
              <a:ext cx="71245" cy="80312"/>
            </a:xfrm>
            <a:custGeom>
              <a:avLst/>
              <a:gdLst/>
              <a:ahLst/>
              <a:cxnLst/>
              <a:rect l="l" t="t" r="r" b="b"/>
              <a:pathLst>
                <a:path w="2326" h="2622" extrusionOk="0">
                  <a:moveTo>
                    <a:pt x="1086" y="0"/>
                  </a:moveTo>
                  <a:cubicBezTo>
                    <a:pt x="675" y="0"/>
                    <a:pt x="309" y="184"/>
                    <a:pt x="309" y="184"/>
                  </a:cubicBezTo>
                  <a:lnTo>
                    <a:pt x="1" y="2033"/>
                  </a:lnTo>
                  <a:cubicBezTo>
                    <a:pt x="260" y="2424"/>
                    <a:pt x="680" y="2622"/>
                    <a:pt x="1083" y="2622"/>
                  </a:cubicBezTo>
                  <a:cubicBezTo>
                    <a:pt x="1726" y="2622"/>
                    <a:pt x="2326" y="2117"/>
                    <a:pt x="2157" y="1085"/>
                  </a:cubicBezTo>
                  <a:cubicBezTo>
                    <a:pt x="2016" y="211"/>
                    <a:pt x="1526" y="0"/>
                    <a:pt x="108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7731144" y="3120719"/>
              <a:ext cx="66436" cy="42024"/>
            </a:xfrm>
            <a:custGeom>
              <a:avLst/>
              <a:gdLst/>
              <a:ahLst/>
              <a:cxnLst/>
              <a:rect l="l" t="t" r="r" b="b"/>
              <a:pathLst>
                <a:path w="2169" h="1372" extrusionOk="0">
                  <a:moveTo>
                    <a:pt x="473" y="1"/>
                  </a:moveTo>
                  <a:cubicBezTo>
                    <a:pt x="251" y="1"/>
                    <a:pt x="147" y="116"/>
                    <a:pt x="91" y="271"/>
                  </a:cubicBezTo>
                  <a:cubicBezTo>
                    <a:pt x="0" y="534"/>
                    <a:pt x="228" y="876"/>
                    <a:pt x="708" y="1116"/>
                  </a:cubicBezTo>
                  <a:cubicBezTo>
                    <a:pt x="1047" y="1279"/>
                    <a:pt x="1312" y="1371"/>
                    <a:pt x="1508" y="1371"/>
                  </a:cubicBezTo>
                  <a:cubicBezTo>
                    <a:pt x="1655" y="1371"/>
                    <a:pt x="1764" y="1319"/>
                    <a:pt x="1837" y="1207"/>
                  </a:cubicBezTo>
                  <a:cubicBezTo>
                    <a:pt x="1837" y="1207"/>
                    <a:pt x="2168" y="728"/>
                    <a:pt x="1312" y="283"/>
                  </a:cubicBezTo>
                  <a:cubicBezTo>
                    <a:pt x="924" y="80"/>
                    <a:pt x="657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7562658" y="3130826"/>
              <a:ext cx="66100" cy="42790"/>
            </a:xfrm>
            <a:custGeom>
              <a:avLst/>
              <a:gdLst/>
              <a:ahLst/>
              <a:cxnLst/>
              <a:rect l="l" t="t" r="r" b="b"/>
              <a:pathLst>
                <a:path w="2158" h="1397" extrusionOk="0">
                  <a:moveTo>
                    <a:pt x="1690" y="0"/>
                  </a:moveTo>
                  <a:cubicBezTo>
                    <a:pt x="1505" y="0"/>
                    <a:pt x="1237" y="86"/>
                    <a:pt x="845" y="306"/>
                  </a:cubicBezTo>
                  <a:cubicBezTo>
                    <a:pt x="0" y="774"/>
                    <a:pt x="343" y="1242"/>
                    <a:pt x="343" y="1242"/>
                  </a:cubicBezTo>
                  <a:cubicBezTo>
                    <a:pt x="417" y="1349"/>
                    <a:pt x="521" y="1397"/>
                    <a:pt x="656" y="1397"/>
                  </a:cubicBezTo>
                  <a:cubicBezTo>
                    <a:pt x="855" y="1397"/>
                    <a:pt x="1122" y="1293"/>
                    <a:pt x="1461" y="1117"/>
                  </a:cubicBezTo>
                  <a:cubicBezTo>
                    <a:pt x="1940" y="866"/>
                    <a:pt x="2157" y="512"/>
                    <a:pt x="2055" y="261"/>
                  </a:cubicBezTo>
                  <a:cubicBezTo>
                    <a:pt x="2000" y="110"/>
                    <a:pt x="1898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7725539" y="3189754"/>
              <a:ext cx="25300" cy="21778"/>
            </a:xfrm>
            <a:custGeom>
              <a:avLst/>
              <a:gdLst/>
              <a:ahLst/>
              <a:cxnLst/>
              <a:rect l="l" t="t" r="r" b="b"/>
              <a:pathLst>
                <a:path w="826" h="711" extrusionOk="0">
                  <a:moveTo>
                    <a:pt x="374" y="1"/>
                  </a:moveTo>
                  <a:cubicBezTo>
                    <a:pt x="360" y="1"/>
                    <a:pt x="346" y="1"/>
                    <a:pt x="331" y="3"/>
                  </a:cubicBezTo>
                  <a:cubicBezTo>
                    <a:pt x="126" y="49"/>
                    <a:pt x="0" y="254"/>
                    <a:pt x="35" y="459"/>
                  </a:cubicBezTo>
                  <a:cubicBezTo>
                    <a:pt x="87" y="622"/>
                    <a:pt x="234" y="710"/>
                    <a:pt x="382" y="710"/>
                  </a:cubicBezTo>
                  <a:cubicBezTo>
                    <a:pt x="493" y="710"/>
                    <a:pt x="605" y="659"/>
                    <a:pt x="674" y="551"/>
                  </a:cubicBezTo>
                  <a:cubicBezTo>
                    <a:pt x="826" y="312"/>
                    <a:pt x="647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7597268" y="3200933"/>
              <a:ext cx="25300" cy="21441"/>
            </a:xfrm>
            <a:custGeom>
              <a:avLst/>
              <a:gdLst/>
              <a:ahLst/>
              <a:cxnLst/>
              <a:rect l="l" t="t" r="r" b="b"/>
              <a:pathLst>
                <a:path w="826" h="700" extrusionOk="0">
                  <a:moveTo>
                    <a:pt x="386" y="1"/>
                  </a:moveTo>
                  <a:cubicBezTo>
                    <a:pt x="372" y="1"/>
                    <a:pt x="357" y="1"/>
                    <a:pt x="343" y="3"/>
                  </a:cubicBezTo>
                  <a:cubicBezTo>
                    <a:pt x="137" y="49"/>
                    <a:pt x="0" y="243"/>
                    <a:pt x="46" y="460"/>
                  </a:cubicBezTo>
                  <a:cubicBezTo>
                    <a:pt x="97" y="614"/>
                    <a:pt x="240" y="700"/>
                    <a:pt x="383" y="700"/>
                  </a:cubicBezTo>
                  <a:cubicBezTo>
                    <a:pt x="493" y="700"/>
                    <a:pt x="604" y="649"/>
                    <a:pt x="674" y="540"/>
                  </a:cubicBezTo>
                  <a:cubicBezTo>
                    <a:pt x="825" y="301"/>
                    <a:pt x="658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7816780" y="3205190"/>
              <a:ext cx="55777" cy="47231"/>
            </a:xfrm>
            <a:custGeom>
              <a:avLst/>
              <a:gdLst/>
              <a:ahLst/>
              <a:cxnLst/>
              <a:rect l="l" t="t" r="r" b="b"/>
              <a:pathLst>
                <a:path w="1821" h="1542" extrusionOk="0">
                  <a:moveTo>
                    <a:pt x="1144" y="0"/>
                  </a:moveTo>
                  <a:cubicBezTo>
                    <a:pt x="930" y="0"/>
                    <a:pt x="720" y="79"/>
                    <a:pt x="571" y="218"/>
                  </a:cubicBezTo>
                  <a:cubicBezTo>
                    <a:pt x="0" y="709"/>
                    <a:pt x="479" y="1519"/>
                    <a:pt x="491" y="1530"/>
                  </a:cubicBezTo>
                  <a:cubicBezTo>
                    <a:pt x="491" y="1542"/>
                    <a:pt x="502" y="1542"/>
                    <a:pt x="514" y="1542"/>
                  </a:cubicBezTo>
                  <a:lnTo>
                    <a:pt x="525" y="1542"/>
                  </a:lnTo>
                  <a:cubicBezTo>
                    <a:pt x="548" y="1530"/>
                    <a:pt x="548" y="1519"/>
                    <a:pt x="536" y="1496"/>
                  </a:cubicBezTo>
                  <a:cubicBezTo>
                    <a:pt x="536" y="1496"/>
                    <a:pt x="80" y="720"/>
                    <a:pt x="605" y="275"/>
                  </a:cubicBezTo>
                  <a:cubicBezTo>
                    <a:pt x="753" y="137"/>
                    <a:pt x="941" y="68"/>
                    <a:pt x="1131" y="68"/>
                  </a:cubicBezTo>
                  <a:cubicBezTo>
                    <a:pt x="1146" y="68"/>
                    <a:pt x="1161" y="69"/>
                    <a:pt x="1176" y="70"/>
                  </a:cubicBezTo>
                  <a:cubicBezTo>
                    <a:pt x="1404" y="104"/>
                    <a:pt x="1609" y="218"/>
                    <a:pt x="1746" y="401"/>
                  </a:cubicBezTo>
                  <a:cubicBezTo>
                    <a:pt x="1754" y="406"/>
                    <a:pt x="1762" y="408"/>
                    <a:pt x="1770" y="408"/>
                  </a:cubicBezTo>
                  <a:cubicBezTo>
                    <a:pt x="1797" y="408"/>
                    <a:pt x="1821" y="381"/>
                    <a:pt x="1803" y="355"/>
                  </a:cubicBezTo>
                  <a:cubicBezTo>
                    <a:pt x="1643" y="161"/>
                    <a:pt x="1427" y="47"/>
                    <a:pt x="1187" y="1"/>
                  </a:cubicBezTo>
                  <a:cubicBezTo>
                    <a:pt x="1173" y="0"/>
                    <a:pt x="1158" y="0"/>
                    <a:pt x="1144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7825019" y="3223383"/>
              <a:ext cx="31978" cy="9220"/>
            </a:xfrm>
            <a:custGeom>
              <a:avLst/>
              <a:gdLst/>
              <a:ahLst/>
              <a:cxnLst/>
              <a:rect l="l" t="t" r="r" b="b"/>
              <a:pathLst>
                <a:path w="1044" h="301" extrusionOk="0">
                  <a:moveTo>
                    <a:pt x="538" y="0"/>
                  </a:moveTo>
                  <a:cubicBezTo>
                    <a:pt x="361" y="0"/>
                    <a:pt x="168" y="58"/>
                    <a:pt x="16" y="252"/>
                  </a:cubicBezTo>
                  <a:cubicBezTo>
                    <a:pt x="0" y="276"/>
                    <a:pt x="24" y="300"/>
                    <a:pt x="47" y="300"/>
                  </a:cubicBezTo>
                  <a:cubicBezTo>
                    <a:pt x="57" y="300"/>
                    <a:pt x="67" y="296"/>
                    <a:pt x="73" y="286"/>
                  </a:cubicBezTo>
                  <a:cubicBezTo>
                    <a:pt x="209" y="119"/>
                    <a:pt x="378" y="68"/>
                    <a:pt x="534" y="68"/>
                  </a:cubicBezTo>
                  <a:cubicBezTo>
                    <a:pt x="772" y="68"/>
                    <a:pt x="979" y="188"/>
                    <a:pt x="986" y="195"/>
                  </a:cubicBezTo>
                  <a:lnTo>
                    <a:pt x="1009" y="195"/>
                  </a:lnTo>
                  <a:cubicBezTo>
                    <a:pt x="1021" y="195"/>
                    <a:pt x="1032" y="183"/>
                    <a:pt x="1032" y="183"/>
                  </a:cubicBezTo>
                  <a:cubicBezTo>
                    <a:pt x="1043" y="160"/>
                    <a:pt x="1032" y="138"/>
                    <a:pt x="1021" y="126"/>
                  </a:cubicBezTo>
                  <a:cubicBezTo>
                    <a:pt x="1021" y="126"/>
                    <a:pt x="798" y="0"/>
                    <a:pt x="538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7647253" y="3127610"/>
              <a:ext cx="40217" cy="109104"/>
            </a:xfrm>
            <a:custGeom>
              <a:avLst/>
              <a:gdLst/>
              <a:ahLst/>
              <a:cxnLst/>
              <a:rect l="l" t="t" r="r" b="b"/>
              <a:pathLst>
                <a:path w="1313" h="3562" extrusionOk="0">
                  <a:moveTo>
                    <a:pt x="879" y="1"/>
                  </a:moveTo>
                  <a:cubicBezTo>
                    <a:pt x="867" y="12"/>
                    <a:pt x="845" y="23"/>
                    <a:pt x="856" y="46"/>
                  </a:cubicBezTo>
                  <a:cubicBezTo>
                    <a:pt x="959" y="628"/>
                    <a:pt x="1221" y="2203"/>
                    <a:pt x="1130" y="2409"/>
                  </a:cubicBezTo>
                  <a:cubicBezTo>
                    <a:pt x="1080" y="2502"/>
                    <a:pt x="1000" y="2548"/>
                    <a:pt x="885" y="2548"/>
                  </a:cubicBezTo>
                  <a:cubicBezTo>
                    <a:pt x="789" y="2548"/>
                    <a:pt x="670" y="2516"/>
                    <a:pt x="525" y="2454"/>
                  </a:cubicBezTo>
                  <a:lnTo>
                    <a:pt x="502" y="2443"/>
                  </a:lnTo>
                  <a:cubicBezTo>
                    <a:pt x="459" y="2423"/>
                    <a:pt x="411" y="2413"/>
                    <a:pt x="363" y="2413"/>
                  </a:cubicBezTo>
                  <a:cubicBezTo>
                    <a:pt x="274" y="2413"/>
                    <a:pt x="185" y="2448"/>
                    <a:pt x="126" y="2523"/>
                  </a:cubicBezTo>
                  <a:cubicBezTo>
                    <a:pt x="0" y="2728"/>
                    <a:pt x="0" y="3002"/>
                    <a:pt x="126" y="3207"/>
                  </a:cubicBezTo>
                  <a:cubicBezTo>
                    <a:pt x="251" y="3367"/>
                    <a:pt x="411" y="3493"/>
                    <a:pt x="605" y="3561"/>
                  </a:cubicBezTo>
                  <a:lnTo>
                    <a:pt x="616" y="3561"/>
                  </a:lnTo>
                  <a:cubicBezTo>
                    <a:pt x="628" y="3561"/>
                    <a:pt x="639" y="3550"/>
                    <a:pt x="639" y="3538"/>
                  </a:cubicBezTo>
                  <a:cubicBezTo>
                    <a:pt x="639" y="3516"/>
                    <a:pt x="639" y="3504"/>
                    <a:pt x="616" y="3493"/>
                  </a:cubicBezTo>
                  <a:cubicBezTo>
                    <a:pt x="445" y="3436"/>
                    <a:pt x="285" y="3322"/>
                    <a:pt x="183" y="3173"/>
                  </a:cubicBezTo>
                  <a:cubicBezTo>
                    <a:pt x="69" y="2979"/>
                    <a:pt x="69" y="2751"/>
                    <a:pt x="183" y="2568"/>
                  </a:cubicBezTo>
                  <a:cubicBezTo>
                    <a:pt x="226" y="2511"/>
                    <a:pt x="292" y="2480"/>
                    <a:pt x="361" y="2480"/>
                  </a:cubicBezTo>
                  <a:cubicBezTo>
                    <a:pt x="401" y="2480"/>
                    <a:pt x="442" y="2490"/>
                    <a:pt x="479" y="2511"/>
                  </a:cubicBezTo>
                  <a:lnTo>
                    <a:pt x="502" y="2523"/>
                  </a:lnTo>
                  <a:cubicBezTo>
                    <a:pt x="661" y="2592"/>
                    <a:pt x="785" y="2619"/>
                    <a:pt x="882" y="2619"/>
                  </a:cubicBezTo>
                  <a:cubicBezTo>
                    <a:pt x="1056" y="2619"/>
                    <a:pt x="1143" y="2531"/>
                    <a:pt x="1187" y="2443"/>
                  </a:cubicBezTo>
                  <a:cubicBezTo>
                    <a:pt x="1313" y="2180"/>
                    <a:pt x="959" y="252"/>
                    <a:pt x="925" y="35"/>
                  </a:cubicBezTo>
                  <a:cubicBezTo>
                    <a:pt x="913" y="12"/>
                    <a:pt x="902" y="1"/>
                    <a:pt x="87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7654573" y="3251347"/>
              <a:ext cx="48640" cy="23800"/>
            </a:xfrm>
            <a:custGeom>
              <a:avLst/>
              <a:gdLst/>
              <a:ahLst/>
              <a:cxnLst/>
              <a:rect l="l" t="t" r="r" b="b"/>
              <a:pathLst>
                <a:path w="1588" h="777" extrusionOk="0">
                  <a:moveTo>
                    <a:pt x="1564" y="1"/>
                  </a:moveTo>
                  <a:cubicBezTo>
                    <a:pt x="1016" y="80"/>
                    <a:pt x="492" y="229"/>
                    <a:pt x="1" y="468"/>
                  </a:cubicBezTo>
                  <a:cubicBezTo>
                    <a:pt x="24" y="571"/>
                    <a:pt x="69" y="674"/>
                    <a:pt x="126" y="777"/>
                  </a:cubicBezTo>
                  <a:cubicBezTo>
                    <a:pt x="583" y="548"/>
                    <a:pt x="1074" y="411"/>
                    <a:pt x="1576" y="377"/>
                  </a:cubicBezTo>
                  <a:cubicBezTo>
                    <a:pt x="1587" y="252"/>
                    <a:pt x="1587" y="126"/>
                    <a:pt x="1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7658432" y="3262893"/>
              <a:ext cx="44413" cy="23279"/>
            </a:xfrm>
            <a:custGeom>
              <a:avLst/>
              <a:gdLst/>
              <a:ahLst/>
              <a:cxnLst/>
              <a:rect l="l" t="t" r="r" b="b"/>
              <a:pathLst>
                <a:path w="1450" h="760" extrusionOk="0">
                  <a:moveTo>
                    <a:pt x="1450" y="0"/>
                  </a:moveTo>
                  <a:cubicBezTo>
                    <a:pt x="948" y="34"/>
                    <a:pt x="457" y="171"/>
                    <a:pt x="0" y="388"/>
                  </a:cubicBezTo>
                  <a:cubicBezTo>
                    <a:pt x="100" y="570"/>
                    <a:pt x="287" y="759"/>
                    <a:pt x="619" y="759"/>
                  </a:cubicBezTo>
                  <a:cubicBezTo>
                    <a:pt x="704" y="759"/>
                    <a:pt x="798" y="747"/>
                    <a:pt x="902" y="719"/>
                  </a:cubicBezTo>
                  <a:cubicBezTo>
                    <a:pt x="1324" y="616"/>
                    <a:pt x="1438" y="274"/>
                    <a:pt x="1450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6508100" y="3885619"/>
              <a:ext cx="139857" cy="148770"/>
            </a:xfrm>
            <a:custGeom>
              <a:avLst/>
              <a:gdLst/>
              <a:ahLst/>
              <a:cxnLst/>
              <a:rect l="l" t="t" r="r" b="b"/>
              <a:pathLst>
                <a:path w="4566" h="4857" extrusionOk="0">
                  <a:moveTo>
                    <a:pt x="2633" y="1"/>
                  </a:moveTo>
                  <a:cubicBezTo>
                    <a:pt x="1807" y="1"/>
                    <a:pt x="1656" y="1397"/>
                    <a:pt x="1656" y="1397"/>
                  </a:cubicBezTo>
                  <a:cubicBezTo>
                    <a:pt x="1656" y="1397"/>
                    <a:pt x="1" y="4627"/>
                    <a:pt x="571" y="4843"/>
                  </a:cubicBezTo>
                  <a:cubicBezTo>
                    <a:pt x="595" y="4852"/>
                    <a:pt x="621" y="4857"/>
                    <a:pt x="650" y="4857"/>
                  </a:cubicBezTo>
                  <a:cubicBezTo>
                    <a:pt x="1315" y="4857"/>
                    <a:pt x="3287" y="2538"/>
                    <a:pt x="3287" y="2538"/>
                  </a:cubicBezTo>
                  <a:cubicBezTo>
                    <a:pt x="3424" y="2618"/>
                    <a:pt x="3584" y="2709"/>
                    <a:pt x="3755" y="2789"/>
                  </a:cubicBezTo>
                  <a:cubicBezTo>
                    <a:pt x="3858" y="2059"/>
                    <a:pt x="4143" y="1363"/>
                    <a:pt x="4566" y="746"/>
                  </a:cubicBezTo>
                  <a:lnTo>
                    <a:pt x="3527" y="415"/>
                  </a:lnTo>
                  <a:cubicBezTo>
                    <a:pt x="3165" y="117"/>
                    <a:pt x="2871" y="1"/>
                    <a:pt x="2633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6623109" y="3631622"/>
              <a:ext cx="467046" cy="653185"/>
            </a:xfrm>
            <a:custGeom>
              <a:avLst/>
              <a:gdLst/>
              <a:ahLst/>
              <a:cxnLst/>
              <a:rect l="l" t="t" r="r" b="b"/>
              <a:pathLst>
                <a:path w="15248" h="21325" extrusionOk="0">
                  <a:moveTo>
                    <a:pt x="8092" y="1"/>
                  </a:moveTo>
                  <a:cubicBezTo>
                    <a:pt x="7395" y="674"/>
                    <a:pt x="6106" y="2580"/>
                    <a:pt x="5866" y="4760"/>
                  </a:cubicBezTo>
                  <a:cubicBezTo>
                    <a:pt x="5718" y="6243"/>
                    <a:pt x="5581" y="7853"/>
                    <a:pt x="5490" y="9450"/>
                  </a:cubicBezTo>
                  <a:cubicBezTo>
                    <a:pt x="5467" y="9736"/>
                    <a:pt x="5444" y="10021"/>
                    <a:pt x="5433" y="10306"/>
                  </a:cubicBezTo>
                  <a:cubicBezTo>
                    <a:pt x="4166" y="9861"/>
                    <a:pt x="982" y="9096"/>
                    <a:pt x="982" y="9096"/>
                  </a:cubicBezTo>
                  <a:lnTo>
                    <a:pt x="811" y="9039"/>
                  </a:lnTo>
                  <a:cubicBezTo>
                    <a:pt x="388" y="9656"/>
                    <a:pt x="103" y="10352"/>
                    <a:pt x="0" y="11082"/>
                  </a:cubicBezTo>
                  <a:lnTo>
                    <a:pt x="57" y="11116"/>
                  </a:lnTo>
                  <a:cubicBezTo>
                    <a:pt x="57" y="11116"/>
                    <a:pt x="5875" y="14093"/>
                    <a:pt x="6757" y="14093"/>
                  </a:cubicBezTo>
                  <a:cubicBezTo>
                    <a:pt x="6799" y="14093"/>
                    <a:pt x="6829" y="14086"/>
                    <a:pt x="6848" y="14072"/>
                  </a:cubicBezTo>
                  <a:cubicBezTo>
                    <a:pt x="8502" y="14049"/>
                    <a:pt x="8970" y="12520"/>
                    <a:pt x="8970" y="12520"/>
                  </a:cubicBezTo>
                  <a:lnTo>
                    <a:pt x="9279" y="10957"/>
                  </a:lnTo>
                  <a:lnTo>
                    <a:pt x="9975" y="7533"/>
                  </a:lnTo>
                  <a:lnTo>
                    <a:pt x="10100" y="11367"/>
                  </a:lnTo>
                  <a:lnTo>
                    <a:pt x="10431" y="21113"/>
                  </a:lnTo>
                  <a:lnTo>
                    <a:pt x="10420" y="21262"/>
                  </a:lnTo>
                  <a:cubicBezTo>
                    <a:pt x="10719" y="21304"/>
                    <a:pt x="11019" y="21325"/>
                    <a:pt x="11319" y="21325"/>
                  </a:cubicBezTo>
                  <a:cubicBezTo>
                    <a:pt x="11753" y="21325"/>
                    <a:pt x="12186" y="21281"/>
                    <a:pt x="12611" y="21193"/>
                  </a:cubicBezTo>
                  <a:cubicBezTo>
                    <a:pt x="12805" y="20246"/>
                    <a:pt x="12999" y="18968"/>
                    <a:pt x="13181" y="17553"/>
                  </a:cubicBezTo>
                  <a:cubicBezTo>
                    <a:pt x="13387" y="16218"/>
                    <a:pt x="13638" y="14677"/>
                    <a:pt x="13878" y="13171"/>
                  </a:cubicBezTo>
                  <a:cubicBezTo>
                    <a:pt x="14368" y="10009"/>
                    <a:pt x="14848" y="7042"/>
                    <a:pt x="14905" y="6609"/>
                  </a:cubicBezTo>
                  <a:cubicBezTo>
                    <a:pt x="15247" y="4087"/>
                    <a:pt x="14323" y="480"/>
                    <a:pt x="14323" y="480"/>
                  </a:cubicBezTo>
                  <a:lnTo>
                    <a:pt x="8092" y="1"/>
                  </a:ln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6880355" y="3809907"/>
              <a:ext cx="139857" cy="14702"/>
            </a:xfrm>
            <a:custGeom>
              <a:avLst/>
              <a:gdLst/>
              <a:ahLst/>
              <a:cxnLst/>
              <a:rect l="l" t="t" r="r" b="b"/>
              <a:pathLst>
                <a:path w="4566" h="480" fill="none" extrusionOk="0">
                  <a:moveTo>
                    <a:pt x="1" y="0"/>
                  </a:moveTo>
                  <a:cubicBezTo>
                    <a:pt x="1507" y="320"/>
                    <a:pt x="3036" y="479"/>
                    <a:pt x="4566" y="468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6927553" y="3819340"/>
              <a:ext cx="10874" cy="46864"/>
            </a:xfrm>
            <a:custGeom>
              <a:avLst/>
              <a:gdLst/>
              <a:ahLst/>
              <a:cxnLst/>
              <a:rect l="l" t="t" r="r" b="b"/>
              <a:pathLst>
                <a:path w="355" h="1530" fill="none" extrusionOk="0">
                  <a:moveTo>
                    <a:pt x="0" y="1530"/>
                  </a:moveTo>
                  <a:lnTo>
                    <a:pt x="354" y="0"/>
                  </a:ln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6950279" y="3824241"/>
              <a:ext cx="15407" cy="456540"/>
            </a:xfrm>
            <a:custGeom>
              <a:avLst/>
              <a:gdLst/>
              <a:ahLst/>
              <a:cxnLst/>
              <a:rect l="l" t="t" r="r" b="b"/>
              <a:pathLst>
                <a:path w="503" h="14905" fill="none" extrusionOk="0">
                  <a:moveTo>
                    <a:pt x="0" y="0"/>
                  </a:moveTo>
                  <a:lnTo>
                    <a:pt x="502" y="14904"/>
                  </a:ln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6638821" y="3672173"/>
              <a:ext cx="231103" cy="307311"/>
            </a:xfrm>
            <a:custGeom>
              <a:avLst/>
              <a:gdLst/>
              <a:ahLst/>
              <a:cxnLst/>
              <a:rect l="l" t="t" r="r" b="b"/>
              <a:pathLst>
                <a:path w="7545" h="10033" fill="none" extrusionOk="0">
                  <a:moveTo>
                    <a:pt x="1" y="8206"/>
                  </a:moveTo>
                  <a:cubicBezTo>
                    <a:pt x="1" y="8206"/>
                    <a:pt x="4486" y="10032"/>
                    <a:pt x="5387" y="9747"/>
                  </a:cubicBezTo>
                  <a:cubicBezTo>
                    <a:pt x="6278" y="9461"/>
                    <a:pt x="5776" y="4497"/>
                    <a:pt x="6255" y="2945"/>
                  </a:cubicBezTo>
                  <a:cubicBezTo>
                    <a:pt x="6586" y="1918"/>
                    <a:pt x="7019" y="937"/>
                    <a:pt x="7544" y="1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6950279" y="3678483"/>
              <a:ext cx="16785" cy="113637"/>
            </a:xfrm>
            <a:custGeom>
              <a:avLst/>
              <a:gdLst/>
              <a:ahLst/>
              <a:cxnLst/>
              <a:rect l="l" t="t" r="r" b="b"/>
              <a:pathLst>
                <a:path w="548" h="3710" fill="none" extrusionOk="0">
                  <a:moveTo>
                    <a:pt x="0" y="3709"/>
                  </a:moveTo>
                  <a:lnTo>
                    <a:pt x="548" y="0"/>
                  </a:ln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6845745" y="3671836"/>
              <a:ext cx="66804" cy="49314"/>
            </a:xfrm>
            <a:custGeom>
              <a:avLst/>
              <a:gdLst/>
              <a:ahLst/>
              <a:cxnLst/>
              <a:rect l="l" t="t" r="r" b="b"/>
              <a:pathLst>
                <a:path w="2181" h="1610" fill="none" extrusionOk="0">
                  <a:moveTo>
                    <a:pt x="1" y="1609"/>
                  </a:moveTo>
                  <a:cubicBezTo>
                    <a:pt x="1" y="1609"/>
                    <a:pt x="1838" y="1290"/>
                    <a:pt x="2181" y="0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7029606" y="3684424"/>
              <a:ext cx="49682" cy="60831"/>
            </a:xfrm>
            <a:custGeom>
              <a:avLst/>
              <a:gdLst/>
              <a:ahLst/>
              <a:cxnLst/>
              <a:rect l="l" t="t" r="r" b="b"/>
              <a:pathLst>
                <a:path w="1622" h="1986" fill="none" extrusionOk="0">
                  <a:moveTo>
                    <a:pt x="1" y="0"/>
                  </a:moveTo>
                  <a:cubicBezTo>
                    <a:pt x="1" y="0"/>
                    <a:pt x="252" y="1621"/>
                    <a:pt x="1621" y="1986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6951657" y="3684424"/>
              <a:ext cx="30814" cy="111891"/>
            </a:xfrm>
            <a:custGeom>
              <a:avLst/>
              <a:gdLst/>
              <a:ahLst/>
              <a:cxnLst/>
              <a:rect l="l" t="t" r="r" b="b"/>
              <a:pathLst>
                <a:path w="1006" h="3653" fill="none" extrusionOk="0">
                  <a:moveTo>
                    <a:pt x="1" y="3241"/>
                  </a:moveTo>
                  <a:cubicBezTo>
                    <a:pt x="1" y="3241"/>
                    <a:pt x="423" y="3652"/>
                    <a:pt x="663" y="2214"/>
                  </a:cubicBezTo>
                  <a:cubicBezTo>
                    <a:pt x="891" y="765"/>
                    <a:pt x="1005" y="0"/>
                    <a:pt x="1005" y="0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6880355" y="3809907"/>
              <a:ext cx="139857" cy="14702"/>
            </a:xfrm>
            <a:custGeom>
              <a:avLst/>
              <a:gdLst/>
              <a:ahLst/>
              <a:cxnLst/>
              <a:rect l="l" t="t" r="r" b="b"/>
              <a:pathLst>
                <a:path w="4566" h="480" fill="none" extrusionOk="0">
                  <a:moveTo>
                    <a:pt x="1" y="0"/>
                  </a:moveTo>
                  <a:cubicBezTo>
                    <a:pt x="1507" y="320"/>
                    <a:pt x="3036" y="479"/>
                    <a:pt x="4566" y="468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6927553" y="3819340"/>
              <a:ext cx="10874" cy="46864"/>
            </a:xfrm>
            <a:custGeom>
              <a:avLst/>
              <a:gdLst/>
              <a:ahLst/>
              <a:cxnLst/>
              <a:rect l="l" t="t" r="r" b="b"/>
              <a:pathLst>
                <a:path w="355" h="1530" fill="none" extrusionOk="0">
                  <a:moveTo>
                    <a:pt x="0" y="1530"/>
                  </a:moveTo>
                  <a:lnTo>
                    <a:pt x="354" y="0"/>
                  </a:ln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6950279" y="3824241"/>
              <a:ext cx="15407" cy="456540"/>
            </a:xfrm>
            <a:custGeom>
              <a:avLst/>
              <a:gdLst/>
              <a:ahLst/>
              <a:cxnLst/>
              <a:rect l="l" t="t" r="r" b="b"/>
              <a:pathLst>
                <a:path w="503" h="14905" fill="none" extrusionOk="0">
                  <a:moveTo>
                    <a:pt x="0" y="0"/>
                  </a:moveTo>
                  <a:lnTo>
                    <a:pt x="502" y="14904"/>
                  </a:ln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6638821" y="3672173"/>
              <a:ext cx="231103" cy="307311"/>
            </a:xfrm>
            <a:custGeom>
              <a:avLst/>
              <a:gdLst/>
              <a:ahLst/>
              <a:cxnLst/>
              <a:rect l="l" t="t" r="r" b="b"/>
              <a:pathLst>
                <a:path w="7545" h="10033" fill="none" extrusionOk="0">
                  <a:moveTo>
                    <a:pt x="1" y="8206"/>
                  </a:moveTo>
                  <a:cubicBezTo>
                    <a:pt x="1" y="8206"/>
                    <a:pt x="4486" y="10032"/>
                    <a:pt x="5387" y="9747"/>
                  </a:cubicBezTo>
                  <a:cubicBezTo>
                    <a:pt x="6278" y="9461"/>
                    <a:pt x="5776" y="4497"/>
                    <a:pt x="6255" y="2945"/>
                  </a:cubicBezTo>
                  <a:cubicBezTo>
                    <a:pt x="6586" y="1918"/>
                    <a:pt x="7019" y="937"/>
                    <a:pt x="7544" y="1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6950279" y="3678483"/>
              <a:ext cx="16785" cy="113637"/>
            </a:xfrm>
            <a:custGeom>
              <a:avLst/>
              <a:gdLst/>
              <a:ahLst/>
              <a:cxnLst/>
              <a:rect l="l" t="t" r="r" b="b"/>
              <a:pathLst>
                <a:path w="548" h="3710" fill="none" extrusionOk="0">
                  <a:moveTo>
                    <a:pt x="0" y="3709"/>
                  </a:moveTo>
                  <a:lnTo>
                    <a:pt x="548" y="0"/>
                  </a:ln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6845745" y="3671836"/>
              <a:ext cx="66804" cy="49314"/>
            </a:xfrm>
            <a:custGeom>
              <a:avLst/>
              <a:gdLst/>
              <a:ahLst/>
              <a:cxnLst/>
              <a:rect l="l" t="t" r="r" b="b"/>
              <a:pathLst>
                <a:path w="2181" h="1610" fill="none" extrusionOk="0">
                  <a:moveTo>
                    <a:pt x="1" y="1609"/>
                  </a:moveTo>
                  <a:cubicBezTo>
                    <a:pt x="1" y="1609"/>
                    <a:pt x="1838" y="1290"/>
                    <a:pt x="2181" y="0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7029606" y="3684424"/>
              <a:ext cx="49682" cy="60831"/>
            </a:xfrm>
            <a:custGeom>
              <a:avLst/>
              <a:gdLst/>
              <a:ahLst/>
              <a:cxnLst/>
              <a:rect l="l" t="t" r="r" b="b"/>
              <a:pathLst>
                <a:path w="1622" h="1986" fill="none" extrusionOk="0">
                  <a:moveTo>
                    <a:pt x="1" y="0"/>
                  </a:moveTo>
                  <a:cubicBezTo>
                    <a:pt x="1" y="0"/>
                    <a:pt x="252" y="1621"/>
                    <a:pt x="1621" y="1986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6951657" y="3684424"/>
              <a:ext cx="30814" cy="111891"/>
            </a:xfrm>
            <a:custGeom>
              <a:avLst/>
              <a:gdLst/>
              <a:ahLst/>
              <a:cxnLst/>
              <a:rect l="l" t="t" r="r" b="b"/>
              <a:pathLst>
                <a:path w="1006" h="3653" fill="none" extrusionOk="0">
                  <a:moveTo>
                    <a:pt x="1" y="3241"/>
                  </a:moveTo>
                  <a:cubicBezTo>
                    <a:pt x="1" y="3241"/>
                    <a:pt x="423" y="3652"/>
                    <a:pt x="663" y="2214"/>
                  </a:cubicBezTo>
                  <a:cubicBezTo>
                    <a:pt x="891" y="765"/>
                    <a:pt x="1005" y="0"/>
                    <a:pt x="1005" y="0"/>
                  </a:cubicBezTo>
                </a:path>
              </a:pathLst>
            </a:custGeom>
            <a:noFill/>
            <a:ln w="1700" cap="rnd" cmpd="sng">
              <a:solidFill>
                <a:srgbClr val="3A4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6922346" y="4280718"/>
              <a:ext cx="178267" cy="85458"/>
            </a:xfrm>
            <a:custGeom>
              <a:avLst/>
              <a:gdLst/>
              <a:ahLst/>
              <a:cxnLst/>
              <a:rect l="l" t="t" r="r" b="b"/>
              <a:pathLst>
                <a:path w="5820" h="2790" extrusionOk="0">
                  <a:moveTo>
                    <a:pt x="2841" y="0"/>
                  </a:moveTo>
                  <a:lnTo>
                    <a:pt x="2841" y="0"/>
                  </a:lnTo>
                  <a:cubicBezTo>
                    <a:pt x="2414" y="87"/>
                    <a:pt x="1983" y="127"/>
                    <a:pt x="1556" y="127"/>
                  </a:cubicBezTo>
                  <a:cubicBezTo>
                    <a:pt x="1251" y="127"/>
                    <a:pt x="949" y="107"/>
                    <a:pt x="650" y="69"/>
                  </a:cubicBezTo>
                  <a:lnTo>
                    <a:pt x="615" y="856"/>
                  </a:lnTo>
                  <a:cubicBezTo>
                    <a:pt x="1" y="2233"/>
                    <a:pt x="1010" y="2427"/>
                    <a:pt x="1628" y="2427"/>
                  </a:cubicBezTo>
                  <a:cubicBezTo>
                    <a:pt x="1871" y="2427"/>
                    <a:pt x="2053" y="2397"/>
                    <a:pt x="2053" y="2397"/>
                  </a:cubicBezTo>
                  <a:cubicBezTo>
                    <a:pt x="2053" y="2397"/>
                    <a:pt x="3929" y="2790"/>
                    <a:pt x="5013" y="2790"/>
                  </a:cubicBezTo>
                  <a:cubicBezTo>
                    <a:pt x="5441" y="2790"/>
                    <a:pt x="5746" y="2728"/>
                    <a:pt x="5762" y="2557"/>
                  </a:cubicBezTo>
                  <a:cubicBezTo>
                    <a:pt x="5819" y="1952"/>
                    <a:pt x="2727" y="525"/>
                    <a:pt x="2727" y="525"/>
                  </a:cubicBezTo>
                  <a:cubicBezTo>
                    <a:pt x="2761" y="388"/>
                    <a:pt x="2795" y="240"/>
                    <a:pt x="2818" y="80"/>
                  </a:cubicBezTo>
                  <a:cubicBezTo>
                    <a:pt x="2818" y="57"/>
                    <a:pt x="2829" y="35"/>
                    <a:pt x="2841" y="0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6533614" y="3882189"/>
              <a:ext cx="88827" cy="131862"/>
            </a:xfrm>
            <a:custGeom>
              <a:avLst/>
              <a:gdLst/>
              <a:ahLst/>
              <a:cxnLst/>
              <a:rect l="l" t="t" r="r" b="b"/>
              <a:pathLst>
                <a:path w="2900" h="4305" extrusionOk="0">
                  <a:moveTo>
                    <a:pt x="1871" y="1"/>
                  </a:moveTo>
                  <a:cubicBezTo>
                    <a:pt x="1742" y="1"/>
                    <a:pt x="1111" y="127"/>
                    <a:pt x="389" y="2445"/>
                  </a:cubicBezTo>
                  <a:cubicBezTo>
                    <a:pt x="218" y="2970"/>
                    <a:pt x="92" y="3403"/>
                    <a:pt x="1" y="3746"/>
                  </a:cubicBezTo>
                  <a:cubicBezTo>
                    <a:pt x="400" y="3803"/>
                    <a:pt x="765" y="4008"/>
                    <a:pt x="1051" y="4305"/>
                  </a:cubicBezTo>
                  <a:cubicBezTo>
                    <a:pt x="1382" y="3974"/>
                    <a:pt x="1690" y="3609"/>
                    <a:pt x="1975" y="3232"/>
                  </a:cubicBezTo>
                  <a:cubicBezTo>
                    <a:pt x="1975" y="3232"/>
                    <a:pt x="1781" y="1497"/>
                    <a:pt x="2900" y="550"/>
                  </a:cubicBezTo>
                  <a:cubicBezTo>
                    <a:pt x="2591" y="322"/>
                    <a:pt x="2260" y="128"/>
                    <a:pt x="1895" y="2"/>
                  </a:cubicBezTo>
                  <a:cubicBezTo>
                    <a:pt x="1895" y="2"/>
                    <a:pt x="1887" y="1"/>
                    <a:pt x="1871" y="1"/>
                  </a:cubicBezTo>
                  <a:close/>
                </a:path>
              </a:pathLst>
            </a:custGeom>
            <a:solidFill>
              <a:srgbClr val="EE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6511960" y="3879095"/>
              <a:ext cx="79730" cy="161880"/>
            </a:xfrm>
            <a:custGeom>
              <a:avLst/>
              <a:gdLst/>
              <a:ahLst/>
              <a:cxnLst/>
              <a:rect l="l" t="t" r="r" b="b"/>
              <a:pathLst>
                <a:path w="2603" h="5285" extrusionOk="0">
                  <a:moveTo>
                    <a:pt x="2191" y="1"/>
                  </a:moveTo>
                  <a:cubicBezTo>
                    <a:pt x="2191" y="1"/>
                    <a:pt x="1655" y="628"/>
                    <a:pt x="879" y="2603"/>
                  </a:cubicBezTo>
                  <a:cubicBezTo>
                    <a:pt x="0" y="4817"/>
                    <a:pt x="171" y="5216"/>
                    <a:pt x="171" y="5216"/>
                  </a:cubicBezTo>
                  <a:cubicBezTo>
                    <a:pt x="263" y="5262"/>
                    <a:pt x="354" y="5285"/>
                    <a:pt x="445" y="5285"/>
                  </a:cubicBezTo>
                  <a:cubicBezTo>
                    <a:pt x="788" y="3424"/>
                    <a:pt x="1518" y="1656"/>
                    <a:pt x="2602" y="103"/>
                  </a:cubicBezTo>
                  <a:cubicBezTo>
                    <a:pt x="2465" y="58"/>
                    <a:pt x="2328" y="24"/>
                    <a:pt x="219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6558086" y="3979432"/>
              <a:ext cx="21349" cy="21839"/>
            </a:xfrm>
            <a:custGeom>
              <a:avLst/>
              <a:gdLst/>
              <a:ahLst/>
              <a:cxnLst/>
              <a:rect l="l" t="t" r="r" b="b"/>
              <a:pathLst>
                <a:path w="697" h="713" extrusionOk="0">
                  <a:moveTo>
                    <a:pt x="46" y="0"/>
                  </a:moveTo>
                  <a:cubicBezTo>
                    <a:pt x="35" y="0"/>
                    <a:pt x="12" y="11"/>
                    <a:pt x="12" y="23"/>
                  </a:cubicBezTo>
                  <a:cubicBezTo>
                    <a:pt x="1" y="46"/>
                    <a:pt x="12" y="57"/>
                    <a:pt x="35" y="69"/>
                  </a:cubicBezTo>
                  <a:cubicBezTo>
                    <a:pt x="332" y="148"/>
                    <a:pt x="571" y="377"/>
                    <a:pt x="640" y="685"/>
                  </a:cubicBezTo>
                  <a:cubicBezTo>
                    <a:pt x="640" y="702"/>
                    <a:pt x="646" y="712"/>
                    <a:pt x="658" y="712"/>
                  </a:cubicBezTo>
                  <a:cubicBezTo>
                    <a:pt x="663" y="712"/>
                    <a:pt x="668" y="711"/>
                    <a:pt x="674" y="708"/>
                  </a:cubicBezTo>
                  <a:cubicBezTo>
                    <a:pt x="685" y="708"/>
                    <a:pt x="697" y="696"/>
                    <a:pt x="697" y="673"/>
                  </a:cubicBezTo>
                  <a:cubicBezTo>
                    <a:pt x="628" y="354"/>
                    <a:pt x="377" y="91"/>
                    <a:pt x="46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6567887" y="3968100"/>
              <a:ext cx="21533" cy="21318"/>
            </a:xfrm>
            <a:custGeom>
              <a:avLst/>
              <a:gdLst/>
              <a:ahLst/>
              <a:cxnLst/>
              <a:rect l="l" t="t" r="r" b="b"/>
              <a:pathLst>
                <a:path w="703" h="696" extrusionOk="0">
                  <a:moveTo>
                    <a:pt x="38" y="0"/>
                  </a:moveTo>
                  <a:cubicBezTo>
                    <a:pt x="23" y="0"/>
                    <a:pt x="12" y="8"/>
                    <a:pt x="12" y="16"/>
                  </a:cubicBezTo>
                  <a:cubicBezTo>
                    <a:pt x="0" y="39"/>
                    <a:pt x="12" y="51"/>
                    <a:pt x="34" y="62"/>
                  </a:cubicBezTo>
                  <a:cubicBezTo>
                    <a:pt x="559" y="267"/>
                    <a:pt x="639" y="667"/>
                    <a:pt x="639" y="667"/>
                  </a:cubicBezTo>
                  <a:cubicBezTo>
                    <a:pt x="644" y="687"/>
                    <a:pt x="658" y="696"/>
                    <a:pt x="671" y="696"/>
                  </a:cubicBezTo>
                  <a:cubicBezTo>
                    <a:pt x="688" y="696"/>
                    <a:pt x="703" y="681"/>
                    <a:pt x="696" y="655"/>
                  </a:cubicBezTo>
                  <a:cubicBezTo>
                    <a:pt x="696" y="644"/>
                    <a:pt x="628" y="222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1"/>
            <p:cNvSpPr/>
            <p:nvPr/>
          </p:nvSpPr>
          <p:spPr>
            <a:xfrm>
              <a:off x="6583966" y="3980106"/>
              <a:ext cx="22758" cy="12344"/>
            </a:xfrm>
            <a:custGeom>
              <a:avLst/>
              <a:gdLst/>
              <a:ahLst/>
              <a:cxnLst/>
              <a:rect l="l" t="t" r="r" b="b"/>
              <a:pathLst>
                <a:path w="743" h="403" extrusionOk="0">
                  <a:moveTo>
                    <a:pt x="126" y="69"/>
                  </a:moveTo>
                  <a:cubicBezTo>
                    <a:pt x="297" y="69"/>
                    <a:pt x="594" y="104"/>
                    <a:pt x="662" y="195"/>
                  </a:cubicBezTo>
                  <a:cubicBezTo>
                    <a:pt x="674" y="229"/>
                    <a:pt x="674" y="252"/>
                    <a:pt x="662" y="275"/>
                  </a:cubicBezTo>
                  <a:cubicBezTo>
                    <a:pt x="651" y="309"/>
                    <a:pt x="628" y="332"/>
                    <a:pt x="594" y="332"/>
                  </a:cubicBezTo>
                  <a:cubicBezTo>
                    <a:pt x="586" y="333"/>
                    <a:pt x="578" y="334"/>
                    <a:pt x="570" y="334"/>
                  </a:cubicBezTo>
                  <a:cubicBezTo>
                    <a:pt x="442" y="334"/>
                    <a:pt x="244" y="177"/>
                    <a:pt x="126" y="69"/>
                  </a:cubicBezTo>
                  <a:close/>
                  <a:moveTo>
                    <a:pt x="46" y="1"/>
                  </a:moveTo>
                  <a:cubicBezTo>
                    <a:pt x="23" y="1"/>
                    <a:pt x="12" y="12"/>
                    <a:pt x="12" y="24"/>
                  </a:cubicBezTo>
                  <a:lnTo>
                    <a:pt x="0" y="24"/>
                  </a:lnTo>
                  <a:cubicBezTo>
                    <a:pt x="0" y="35"/>
                    <a:pt x="0" y="47"/>
                    <a:pt x="12" y="58"/>
                  </a:cubicBezTo>
                  <a:cubicBezTo>
                    <a:pt x="44" y="101"/>
                    <a:pt x="366" y="403"/>
                    <a:pt x="564" y="403"/>
                  </a:cubicBezTo>
                  <a:cubicBezTo>
                    <a:pt x="574" y="403"/>
                    <a:pt x="584" y="402"/>
                    <a:pt x="594" y="400"/>
                  </a:cubicBezTo>
                  <a:cubicBezTo>
                    <a:pt x="651" y="389"/>
                    <a:pt x="696" y="355"/>
                    <a:pt x="708" y="309"/>
                  </a:cubicBezTo>
                  <a:cubicBezTo>
                    <a:pt x="742" y="263"/>
                    <a:pt x="742" y="206"/>
                    <a:pt x="708" y="161"/>
                  </a:cubicBezTo>
                  <a:cubicBezTo>
                    <a:pt x="605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6583660" y="3964394"/>
              <a:ext cx="19542" cy="17919"/>
            </a:xfrm>
            <a:custGeom>
              <a:avLst/>
              <a:gdLst/>
              <a:ahLst/>
              <a:cxnLst/>
              <a:rect l="l" t="t" r="r" b="b"/>
              <a:pathLst>
                <a:path w="638" h="585" extrusionOk="0">
                  <a:moveTo>
                    <a:pt x="467" y="69"/>
                  </a:moveTo>
                  <a:cubicBezTo>
                    <a:pt x="490" y="69"/>
                    <a:pt x="524" y="80"/>
                    <a:pt x="535" y="103"/>
                  </a:cubicBezTo>
                  <a:cubicBezTo>
                    <a:pt x="558" y="126"/>
                    <a:pt x="569" y="160"/>
                    <a:pt x="558" y="183"/>
                  </a:cubicBezTo>
                  <a:lnTo>
                    <a:pt x="558" y="206"/>
                  </a:lnTo>
                  <a:cubicBezTo>
                    <a:pt x="512" y="308"/>
                    <a:pt x="261" y="423"/>
                    <a:pt x="113" y="491"/>
                  </a:cubicBezTo>
                  <a:cubicBezTo>
                    <a:pt x="193" y="331"/>
                    <a:pt x="353" y="80"/>
                    <a:pt x="467" y="69"/>
                  </a:cubicBezTo>
                  <a:close/>
                  <a:moveTo>
                    <a:pt x="455" y="0"/>
                  </a:moveTo>
                  <a:cubicBezTo>
                    <a:pt x="261" y="35"/>
                    <a:pt x="44" y="480"/>
                    <a:pt x="10" y="537"/>
                  </a:cubicBezTo>
                  <a:cubicBezTo>
                    <a:pt x="0" y="556"/>
                    <a:pt x="16" y="585"/>
                    <a:pt x="43" y="585"/>
                  </a:cubicBezTo>
                  <a:cubicBezTo>
                    <a:pt x="47" y="585"/>
                    <a:pt x="51" y="584"/>
                    <a:pt x="56" y="582"/>
                  </a:cubicBezTo>
                  <a:cubicBezTo>
                    <a:pt x="113" y="560"/>
                    <a:pt x="569" y="400"/>
                    <a:pt x="626" y="206"/>
                  </a:cubicBezTo>
                  <a:cubicBezTo>
                    <a:pt x="638" y="149"/>
                    <a:pt x="626" y="103"/>
                    <a:pt x="592" y="57"/>
                  </a:cubicBezTo>
                  <a:cubicBezTo>
                    <a:pt x="558" y="23"/>
                    <a:pt x="512" y="0"/>
                    <a:pt x="455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7057937" y="4324761"/>
              <a:ext cx="46159" cy="35684"/>
            </a:xfrm>
            <a:custGeom>
              <a:avLst/>
              <a:gdLst/>
              <a:ahLst/>
              <a:cxnLst/>
              <a:rect l="l" t="t" r="r" b="b"/>
              <a:pathLst>
                <a:path w="1507" h="1165" extrusionOk="0">
                  <a:moveTo>
                    <a:pt x="308" y="0"/>
                  </a:moveTo>
                  <a:cubicBezTo>
                    <a:pt x="91" y="354"/>
                    <a:pt x="0" y="753"/>
                    <a:pt x="57" y="1164"/>
                  </a:cubicBezTo>
                  <a:cubicBezTo>
                    <a:pt x="1450" y="1153"/>
                    <a:pt x="1507" y="1016"/>
                    <a:pt x="1507" y="1016"/>
                  </a:cubicBezTo>
                  <a:cubicBezTo>
                    <a:pt x="1507" y="1016"/>
                    <a:pt x="1244" y="559"/>
                    <a:pt x="30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6933495" y="4300626"/>
              <a:ext cx="133914" cy="59820"/>
            </a:xfrm>
            <a:custGeom>
              <a:avLst/>
              <a:gdLst/>
              <a:ahLst/>
              <a:cxnLst/>
              <a:rect l="l" t="t" r="r" b="b"/>
              <a:pathLst>
                <a:path w="4372" h="1953" extrusionOk="0">
                  <a:moveTo>
                    <a:pt x="251" y="1"/>
                  </a:moveTo>
                  <a:cubicBezTo>
                    <a:pt x="115" y="366"/>
                    <a:pt x="23" y="743"/>
                    <a:pt x="0" y="1119"/>
                  </a:cubicBezTo>
                  <a:cubicBezTo>
                    <a:pt x="0" y="1119"/>
                    <a:pt x="35" y="1838"/>
                    <a:pt x="2751" y="1930"/>
                  </a:cubicBezTo>
                  <a:cubicBezTo>
                    <a:pt x="3310" y="1952"/>
                    <a:pt x="3755" y="1952"/>
                    <a:pt x="4120" y="1952"/>
                  </a:cubicBezTo>
                  <a:cubicBezTo>
                    <a:pt x="4063" y="1553"/>
                    <a:pt x="4154" y="1142"/>
                    <a:pt x="4371" y="800"/>
                  </a:cubicBezTo>
                  <a:cubicBezTo>
                    <a:pt x="3960" y="560"/>
                    <a:pt x="3527" y="355"/>
                    <a:pt x="3093" y="195"/>
                  </a:cubicBezTo>
                  <a:cubicBezTo>
                    <a:pt x="3093" y="195"/>
                    <a:pt x="2499" y="429"/>
                    <a:pt x="1759" y="429"/>
                  </a:cubicBezTo>
                  <a:cubicBezTo>
                    <a:pt x="1277" y="429"/>
                    <a:pt x="733" y="330"/>
                    <a:pt x="251" y="1"/>
                  </a:cubicBezTo>
                  <a:close/>
                </a:path>
              </a:pathLst>
            </a:custGeom>
            <a:solidFill>
              <a:srgbClr val="EE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6933158" y="4334899"/>
              <a:ext cx="171651" cy="33754"/>
            </a:xfrm>
            <a:custGeom>
              <a:avLst/>
              <a:gdLst/>
              <a:ahLst/>
              <a:cxnLst/>
              <a:rect l="l" t="t" r="r" b="b"/>
              <a:pathLst>
                <a:path w="5604" h="1102" extrusionOk="0">
                  <a:moveTo>
                    <a:pt x="0" y="0"/>
                  </a:moveTo>
                  <a:cubicBezTo>
                    <a:pt x="0" y="137"/>
                    <a:pt x="0" y="286"/>
                    <a:pt x="11" y="422"/>
                  </a:cubicBezTo>
                  <a:cubicBezTo>
                    <a:pt x="11" y="422"/>
                    <a:pt x="765" y="776"/>
                    <a:pt x="2887" y="993"/>
                  </a:cubicBezTo>
                  <a:cubicBezTo>
                    <a:pt x="3652" y="1074"/>
                    <a:pt x="4203" y="1102"/>
                    <a:pt x="4600" y="1102"/>
                  </a:cubicBezTo>
                  <a:cubicBezTo>
                    <a:pt x="5429" y="1102"/>
                    <a:pt x="5581" y="982"/>
                    <a:pt x="5581" y="982"/>
                  </a:cubicBezTo>
                  <a:cubicBezTo>
                    <a:pt x="5603" y="879"/>
                    <a:pt x="5603" y="788"/>
                    <a:pt x="5581" y="696"/>
                  </a:cubicBezTo>
                  <a:cubicBezTo>
                    <a:pt x="5186" y="732"/>
                    <a:pt x="4790" y="750"/>
                    <a:pt x="4395" y="750"/>
                  </a:cubicBezTo>
                  <a:cubicBezTo>
                    <a:pt x="2904" y="750"/>
                    <a:pt x="1416" y="496"/>
                    <a:pt x="0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7035548" y="4314960"/>
              <a:ext cx="16111" cy="25913"/>
            </a:xfrm>
            <a:custGeom>
              <a:avLst/>
              <a:gdLst/>
              <a:ahLst/>
              <a:cxnLst/>
              <a:rect l="l" t="t" r="r" b="b"/>
              <a:pathLst>
                <a:path w="526" h="846" extrusionOk="0">
                  <a:moveTo>
                    <a:pt x="480" y="1"/>
                  </a:moveTo>
                  <a:cubicBezTo>
                    <a:pt x="183" y="161"/>
                    <a:pt x="1" y="469"/>
                    <a:pt x="1" y="811"/>
                  </a:cubicBezTo>
                  <a:cubicBezTo>
                    <a:pt x="1" y="834"/>
                    <a:pt x="24" y="845"/>
                    <a:pt x="46" y="845"/>
                  </a:cubicBezTo>
                  <a:cubicBezTo>
                    <a:pt x="58" y="845"/>
                    <a:pt x="69" y="822"/>
                    <a:pt x="81" y="811"/>
                  </a:cubicBezTo>
                  <a:cubicBezTo>
                    <a:pt x="69" y="503"/>
                    <a:pt x="229" y="218"/>
                    <a:pt x="503" y="69"/>
                  </a:cubicBezTo>
                  <a:cubicBezTo>
                    <a:pt x="514" y="58"/>
                    <a:pt x="526" y="35"/>
                    <a:pt x="514" y="24"/>
                  </a:cubicBezTo>
                  <a:cubicBezTo>
                    <a:pt x="514" y="1"/>
                    <a:pt x="492" y="1"/>
                    <a:pt x="480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7021918" y="4308528"/>
              <a:ext cx="15774" cy="26036"/>
            </a:xfrm>
            <a:custGeom>
              <a:avLst/>
              <a:gdLst/>
              <a:ahLst/>
              <a:cxnLst/>
              <a:rect l="l" t="t" r="r" b="b"/>
              <a:pathLst>
                <a:path w="515" h="850" extrusionOk="0">
                  <a:moveTo>
                    <a:pt x="480" y="1"/>
                  </a:moveTo>
                  <a:cubicBezTo>
                    <a:pt x="476" y="1"/>
                    <a:pt x="472" y="2"/>
                    <a:pt x="469" y="5"/>
                  </a:cubicBezTo>
                  <a:cubicBezTo>
                    <a:pt x="457" y="17"/>
                    <a:pt x="69" y="199"/>
                    <a:pt x="12" y="804"/>
                  </a:cubicBezTo>
                  <a:cubicBezTo>
                    <a:pt x="1" y="827"/>
                    <a:pt x="12" y="838"/>
                    <a:pt x="35" y="850"/>
                  </a:cubicBezTo>
                  <a:cubicBezTo>
                    <a:pt x="46" y="850"/>
                    <a:pt x="69" y="838"/>
                    <a:pt x="69" y="816"/>
                  </a:cubicBezTo>
                  <a:cubicBezTo>
                    <a:pt x="126" y="245"/>
                    <a:pt x="491" y="74"/>
                    <a:pt x="491" y="62"/>
                  </a:cubicBezTo>
                  <a:cubicBezTo>
                    <a:pt x="514" y="62"/>
                    <a:pt x="514" y="40"/>
                    <a:pt x="514" y="28"/>
                  </a:cubicBezTo>
                  <a:cubicBezTo>
                    <a:pt x="506" y="11"/>
                    <a:pt x="491" y="1"/>
                    <a:pt x="480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7024736" y="4292326"/>
              <a:ext cx="14702" cy="23371"/>
            </a:xfrm>
            <a:custGeom>
              <a:avLst/>
              <a:gdLst/>
              <a:ahLst/>
              <a:cxnLst/>
              <a:rect l="l" t="t" r="r" b="b"/>
              <a:pathLst>
                <a:path w="480" h="763" extrusionOk="0">
                  <a:moveTo>
                    <a:pt x="237" y="62"/>
                  </a:moveTo>
                  <a:cubicBezTo>
                    <a:pt x="245" y="62"/>
                    <a:pt x="253" y="63"/>
                    <a:pt x="262" y="66"/>
                  </a:cubicBezTo>
                  <a:cubicBezTo>
                    <a:pt x="297" y="66"/>
                    <a:pt x="320" y="89"/>
                    <a:pt x="331" y="112"/>
                  </a:cubicBezTo>
                  <a:cubicBezTo>
                    <a:pt x="388" y="226"/>
                    <a:pt x="274" y="489"/>
                    <a:pt x="205" y="637"/>
                  </a:cubicBezTo>
                  <a:cubicBezTo>
                    <a:pt x="160" y="466"/>
                    <a:pt x="103" y="181"/>
                    <a:pt x="183" y="89"/>
                  </a:cubicBezTo>
                  <a:cubicBezTo>
                    <a:pt x="199" y="73"/>
                    <a:pt x="216" y="62"/>
                    <a:pt x="237" y="62"/>
                  </a:cubicBezTo>
                  <a:close/>
                  <a:moveTo>
                    <a:pt x="224" y="0"/>
                  </a:moveTo>
                  <a:cubicBezTo>
                    <a:pt x="189" y="0"/>
                    <a:pt x="154" y="22"/>
                    <a:pt x="137" y="55"/>
                  </a:cubicBezTo>
                  <a:cubicBezTo>
                    <a:pt x="0" y="203"/>
                    <a:pt x="137" y="683"/>
                    <a:pt x="160" y="740"/>
                  </a:cubicBezTo>
                  <a:cubicBezTo>
                    <a:pt x="160" y="751"/>
                    <a:pt x="171" y="763"/>
                    <a:pt x="183" y="763"/>
                  </a:cubicBezTo>
                  <a:cubicBezTo>
                    <a:pt x="194" y="763"/>
                    <a:pt x="205" y="751"/>
                    <a:pt x="217" y="740"/>
                  </a:cubicBezTo>
                  <a:cubicBezTo>
                    <a:pt x="240" y="694"/>
                    <a:pt x="479" y="272"/>
                    <a:pt x="388" y="89"/>
                  </a:cubicBezTo>
                  <a:cubicBezTo>
                    <a:pt x="365" y="44"/>
                    <a:pt x="320" y="9"/>
                    <a:pt x="262" y="9"/>
                  </a:cubicBezTo>
                  <a:cubicBezTo>
                    <a:pt x="250" y="3"/>
                    <a:pt x="237" y="0"/>
                    <a:pt x="224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7010402" y="4300626"/>
              <a:ext cx="20982" cy="15407"/>
            </a:xfrm>
            <a:custGeom>
              <a:avLst/>
              <a:gdLst/>
              <a:ahLst/>
              <a:cxnLst/>
              <a:rect l="l" t="t" r="r" b="b"/>
              <a:pathLst>
                <a:path w="685" h="503" extrusionOk="0">
                  <a:moveTo>
                    <a:pt x="183" y="69"/>
                  </a:moveTo>
                  <a:cubicBezTo>
                    <a:pt x="308" y="81"/>
                    <a:pt x="479" y="286"/>
                    <a:pt x="582" y="423"/>
                  </a:cubicBezTo>
                  <a:cubicBezTo>
                    <a:pt x="411" y="389"/>
                    <a:pt x="126" y="298"/>
                    <a:pt x="80" y="195"/>
                  </a:cubicBezTo>
                  <a:cubicBezTo>
                    <a:pt x="69" y="161"/>
                    <a:pt x="80" y="138"/>
                    <a:pt x="91" y="115"/>
                  </a:cubicBezTo>
                  <a:cubicBezTo>
                    <a:pt x="114" y="81"/>
                    <a:pt x="137" y="69"/>
                    <a:pt x="171" y="69"/>
                  </a:cubicBezTo>
                  <a:close/>
                  <a:moveTo>
                    <a:pt x="171" y="1"/>
                  </a:moveTo>
                  <a:cubicBezTo>
                    <a:pt x="114" y="1"/>
                    <a:pt x="69" y="24"/>
                    <a:pt x="46" y="69"/>
                  </a:cubicBezTo>
                  <a:cubicBezTo>
                    <a:pt x="12" y="115"/>
                    <a:pt x="0" y="161"/>
                    <a:pt x="23" y="218"/>
                  </a:cubicBezTo>
                  <a:cubicBezTo>
                    <a:pt x="103" y="400"/>
                    <a:pt x="594" y="492"/>
                    <a:pt x="651" y="503"/>
                  </a:cubicBezTo>
                  <a:lnTo>
                    <a:pt x="651" y="492"/>
                  </a:lnTo>
                  <a:cubicBezTo>
                    <a:pt x="662" y="492"/>
                    <a:pt x="673" y="492"/>
                    <a:pt x="685" y="480"/>
                  </a:cubicBezTo>
                  <a:cubicBezTo>
                    <a:pt x="685" y="469"/>
                    <a:pt x="685" y="457"/>
                    <a:pt x="685" y="446"/>
                  </a:cubicBezTo>
                  <a:cubicBezTo>
                    <a:pt x="651" y="400"/>
                    <a:pt x="388" y="24"/>
                    <a:pt x="183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6669603" y="3017350"/>
              <a:ext cx="264980" cy="497401"/>
            </a:xfrm>
            <a:custGeom>
              <a:avLst/>
              <a:gdLst/>
              <a:ahLst/>
              <a:cxnLst/>
              <a:rect l="l" t="t" r="r" b="b"/>
              <a:pathLst>
                <a:path w="8651" h="16239" extrusionOk="0">
                  <a:moveTo>
                    <a:pt x="1240" y="13238"/>
                  </a:moveTo>
                  <a:lnTo>
                    <a:pt x="1240" y="13238"/>
                  </a:lnTo>
                  <a:cubicBezTo>
                    <a:pt x="1335" y="13298"/>
                    <a:pt x="1423" y="13407"/>
                    <a:pt x="1496" y="13426"/>
                  </a:cubicBezTo>
                  <a:lnTo>
                    <a:pt x="1496" y="13426"/>
                  </a:lnTo>
                  <a:cubicBezTo>
                    <a:pt x="1420" y="13374"/>
                    <a:pt x="1332" y="13271"/>
                    <a:pt x="1240" y="13238"/>
                  </a:cubicBezTo>
                  <a:close/>
                  <a:moveTo>
                    <a:pt x="7478" y="1"/>
                  </a:moveTo>
                  <a:cubicBezTo>
                    <a:pt x="6808" y="1"/>
                    <a:pt x="6107" y="263"/>
                    <a:pt x="5569" y="759"/>
                  </a:cubicBezTo>
                  <a:cubicBezTo>
                    <a:pt x="4839" y="1421"/>
                    <a:pt x="4371" y="2471"/>
                    <a:pt x="4257" y="3703"/>
                  </a:cubicBezTo>
                  <a:cubicBezTo>
                    <a:pt x="4246" y="3852"/>
                    <a:pt x="4234" y="3977"/>
                    <a:pt x="4223" y="4114"/>
                  </a:cubicBezTo>
                  <a:cubicBezTo>
                    <a:pt x="4177" y="4810"/>
                    <a:pt x="4131" y="5518"/>
                    <a:pt x="3686" y="6020"/>
                  </a:cubicBezTo>
                  <a:cubicBezTo>
                    <a:pt x="3481" y="6225"/>
                    <a:pt x="3253" y="6397"/>
                    <a:pt x="3002" y="6545"/>
                  </a:cubicBezTo>
                  <a:cubicBezTo>
                    <a:pt x="2876" y="6613"/>
                    <a:pt x="2751" y="6693"/>
                    <a:pt x="2636" y="6785"/>
                  </a:cubicBezTo>
                  <a:cubicBezTo>
                    <a:pt x="2020" y="7230"/>
                    <a:pt x="1587" y="7903"/>
                    <a:pt x="1438" y="8645"/>
                  </a:cubicBezTo>
                  <a:cubicBezTo>
                    <a:pt x="1278" y="9398"/>
                    <a:pt x="1415" y="10174"/>
                    <a:pt x="1541" y="10916"/>
                  </a:cubicBezTo>
                  <a:cubicBezTo>
                    <a:pt x="1678" y="11692"/>
                    <a:pt x="1815" y="12491"/>
                    <a:pt x="1632" y="13255"/>
                  </a:cubicBezTo>
                  <a:cubicBezTo>
                    <a:pt x="1602" y="13384"/>
                    <a:pt x="1563" y="13429"/>
                    <a:pt x="1517" y="13429"/>
                  </a:cubicBezTo>
                  <a:cubicBezTo>
                    <a:pt x="1510" y="13429"/>
                    <a:pt x="1503" y="13428"/>
                    <a:pt x="1496" y="13426"/>
                  </a:cubicBezTo>
                  <a:lnTo>
                    <a:pt x="1496" y="13426"/>
                  </a:lnTo>
                  <a:cubicBezTo>
                    <a:pt x="1523" y="13444"/>
                    <a:pt x="1549" y="13456"/>
                    <a:pt x="1573" y="13456"/>
                  </a:cubicBezTo>
                  <a:cubicBezTo>
                    <a:pt x="1619" y="13456"/>
                    <a:pt x="1659" y="13411"/>
                    <a:pt x="1689" y="13278"/>
                  </a:cubicBezTo>
                  <a:cubicBezTo>
                    <a:pt x="1872" y="12502"/>
                    <a:pt x="1735" y="11692"/>
                    <a:pt x="1609" y="10916"/>
                  </a:cubicBezTo>
                  <a:cubicBezTo>
                    <a:pt x="1472" y="10174"/>
                    <a:pt x="1347" y="9398"/>
                    <a:pt x="1495" y="8668"/>
                  </a:cubicBezTo>
                  <a:cubicBezTo>
                    <a:pt x="1644" y="7926"/>
                    <a:pt x="2066" y="7275"/>
                    <a:pt x="2671" y="6830"/>
                  </a:cubicBezTo>
                  <a:cubicBezTo>
                    <a:pt x="2785" y="6750"/>
                    <a:pt x="2910" y="6671"/>
                    <a:pt x="3036" y="6591"/>
                  </a:cubicBezTo>
                  <a:cubicBezTo>
                    <a:pt x="3287" y="6454"/>
                    <a:pt x="3515" y="6271"/>
                    <a:pt x="3721" y="6066"/>
                  </a:cubicBezTo>
                  <a:cubicBezTo>
                    <a:pt x="4177" y="5541"/>
                    <a:pt x="4234" y="4822"/>
                    <a:pt x="4280" y="4126"/>
                  </a:cubicBezTo>
                  <a:cubicBezTo>
                    <a:pt x="4291" y="3977"/>
                    <a:pt x="4303" y="3840"/>
                    <a:pt x="4314" y="3715"/>
                  </a:cubicBezTo>
                  <a:cubicBezTo>
                    <a:pt x="4428" y="2482"/>
                    <a:pt x="4885" y="1455"/>
                    <a:pt x="5604" y="793"/>
                  </a:cubicBezTo>
                  <a:cubicBezTo>
                    <a:pt x="6132" y="314"/>
                    <a:pt x="6812" y="61"/>
                    <a:pt x="7462" y="61"/>
                  </a:cubicBezTo>
                  <a:cubicBezTo>
                    <a:pt x="7866" y="61"/>
                    <a:pt x="8257" y="159"/>
                    <a:pt x="8594" y="360"/>
                  </a:cubicBezTo>
                  <a:cubicBezTo>
                    <a:pt x="8616" y="360"/>
                    <a:pt x="8628" y="360"/>
                    <a:pt x="8639" y="348"/>
                  </a:cubicBezTo>
                  <a:cubicBezTo>
                    <a:pt x="8651" y="337"/>
                    <a:pt x="8639" y="314"/>
                    <a:pt x="8628" y="303"/>
                  </a:cubicBezTo>
                  <a:cubicBezTo>
                    <a:pt x="8286" y="99"/>
                    <a:pt x="7888" y="1"/>
                    <a:pt x="7478" y="1"/>
                  </a:cubicBezTo>
                  <a:close/>
                  <a:moveTo>
                    <a:pt x="1125" y="13198"/>
                  </a:moveTo>
                  <a:cubicBezTo>
                    <a:pt x="1066" y="13198"/>
                    <a:pt x="1007" y="13234"/>
                    <a:pt x="947" y="13335"/>
                  </a:cubicBezTo>
                  <a:cubicBezTo>
                    <a:pt x="833" y="13541"/>
                    <a:pt x="719" y="13735"/>
                    <a:pt x="616" y="13940"/>
                  </a:cubicBezTo>
                  <a:cubicBezTo>
                    <a:pt x="297" y="14556"/>
                    <a:pt x="0" y="15458"/>
                    <a:pt x="331" y="16222"/>
                  </a:cubicBezTo>
                  <a:cubicBezTo>
                    <a:pt x="339" y="16231"/>
                    <a:pt x="347" y="16239"/>
                    <a:pt x="355" y="16239"/>
                  </a:cubicBezTo>
                  <a:cubicBezTo>
                    <a:pt x="359" y="16239"/>
                    <a:pt x="362" y="16237"/>
                    <a:pt x="365" y="16234"/>
                  </a:cubicBezTo>
                  <a:lnTo>
                    <a:pt x="377" y="16234"/>
                  </a:lnTo>
                  <a:cubicBezTo>
                    <a:pt x="400" y="16234"/>
                    <a:pt x="400" y="16211"/>
                    <a:pt x="400" y="16200"/>
                  </a:cubicBezTo>
                  <a:cubicBezTo>
                    <a:pt x="57" y="15458"/>
                    <a:pt x="365" y="14579"/>
                    <a:pt x="674" y="13963"/>
                  </a:cubicBezTo>
                  <a:cubicBezTo>
                    <a:pt x="776" y="13769"/>
                    <a:pt x="890" y="13563"/>
                    <a:pt x="1004" y="13369"/>
                  </a:cubicBezTo>
                  <a:cubicBezTo>
                    <a:pt x="1064" y="13265"/>
                    <a:pt x="1124" y="13228"/>
                    <a:pt x="1184" y="13228"/>
                  </a:cubicBezTo>
                  <a:cubicBezTo>
                    <a:pt x="1202" y="13228"/>
                    <a:pt x="1221" y="13232"/>
                    <a:pt x="1240" y="13238"/>
                  </a:cubicBezTo>
                  <a:lnTo>
                    <a:pt x="1240" y="13238"/>
                  </a:lnTo>
                  <a:cubicBezTo>
                    <a:pt x="1202" y="13214"/>
                    <a:pt x="1164" y="13198"/>
                    <a:pt x="1125" y="13198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6755943" y="3159157"/>
              <a:ext cx="471579" cy="418712"/>
            </a:xfrm>
            <a:custGeom>
              <a:avLst/>
              <a:gdLst/>
              <a:ahLst/>
              <a:cxnLst/>
              <a:rect l="l" t="t" r="r" b="b"/>
              <a:pathLst>
                <a:path w="15396" h="13670" extrusionOk="0">
                  <a:moveTo>
                    <a:pt x="5660" y="0"/>
                  </a:moveTo>
                  <a:cubicBezTo>
                    <a:pt x="5385" y="0"/>
                    <a:pt x="5104" y="21"/>
                    <a:pt x="4816" y="66"/>
                  </a:cubicBezTo>
                  <a:cubicBezTo>
                    <a:pt x="3001" y="374"/>
                    <a:pt x="1255" y="2018"/>
                    <a:pt x="1792" y="4209"/>
                  </a:cubicBezTo>
                  <a:cubicBezTo>
                    <a:pt x="2556" y="7130"/>
                    <a:pt x="1632" y="8329"/>
                    <a:pt x="342" y="10942"/>
                  </a:cubicBezTo>
                  <a:cubicBezTo>
                    <a:pt x="0" y="11581"/>
                    <a:pt x="34" y="12403"/>
                    <a:pt x="308" y="13202"/>
                  </a:cubicBezTo>
                  <a:cubicBezTo>
                    <a:pt x="708" y="13293"/>
                    <a:pt x="1118" y="13327"/>
                    <a:pt x="1529" y="13327"/>
                  </a:cubicBezTo>
                  <a:lnTo>
                    <a:pt x="1940" y="11170"/>
                  </a:lnTo>
                  <a:lnTo>
                    <a:pt x="2419" y="13350"/>
                  </a:lnTo>
                  <a:cubicBezTo>
                    <a:pt x="2419" y="13350"/>
                    <a:pt x="2946" y="13670"/>
                    <a:pt x="4577" y="13670"/>
                  </a:cubicBezTo>
                  <a:cubicBezTo>
                    <a:pt x="5430" y="13670"/>
                    <a:pt x="6585" y="13582"/>
                    <a:pt x="8126" y="13316"/>
                  </a:cubicBezTo>
                  <a:cubicBezTo>
                    <a:pt x="12622" y="12540"/>
                    <a:pt x="13364" y="13293"/>
                    <a:pt x="13740" y="12551"/>
                  </a:cubicBezTo>
                  <a:cubicBezTo>
                    <a:pt x="14117" y="11821"/>
                    <a:pt x="13409" y="9071"/>
                    <a:pt x="13409" y="9070"/>
                  </a:cubicBezTo>
                  <a:lnTo>
                    <a:pt x="13409" y="9070"/>
                  </a:lnTo>
                  <a:lnTo>
                    <a:pt x="15064" y="12699"/>
                  </a:lnTo>
                  <a:cubicBezTo>
                    <a:pt x="15395" y="11592"/>
                    <a:pt x="15372" y="10428"/>
                    <a:pt x="15007" y="9333"/>
                  </a:cubicBezTo>
                  <a:cubicBezTo>
                    <a:pt x="14676" y="8237"/>
                    <a:pt x="13740" y="8797"/>
                    <a:pt x="13409" y="7815"/>
                  </a:cubicBezTo>
                  <a:cubicBezTo>
                    <a:pt x="12850" y="6354"/>
                    <a:pt x="14220" y="4825"/>
                    <a:pt x="13535" y="3478"/>
                  </a:cubicBezTo>
                  <a:cubicBezTo>
                    <a:pt x="13193" y="2737"/>
                    <a:pt x="12234" y="2474"/>
                    <a:pt x="11526" y="2212"/>
                  </a:cubicBezTo>
                  <a:cubicBezTo>
                    <a:pt x="9623" y="1290"/>
                    <a:pt x="7827" y="0"/>
                    <a:pt x="5660" y="0"/>
                  </a:cubicBezTo>
                  <a:close/>
                </a:path>
              </a:pathLst>
            </a:custGeom>
            <a:solidFill>
              <a:srgbClr val="3D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6675177" y="3043720"/>
              <a:ext cx="613856" cy="519822"/>
            </a:xfrm>
            <a:custGeom>
              <a:avLst/>
              <a:gdLst/>
              <a:ahLst/>
              <a:cxnLst/>
              <a:rect l="l" t="t" r="r" b="b"/>
              <a:pathLst>
                <a:path w="20041" h="16971" extrusionOk="0">
                  <a:moveTo>
                    <a:pt x="15761" y="1"/>
                  </a:moveTo>
                  <a:lnTo>
                    <a:pt x="5536" y="355"/>
                  </a:lnTo>
                  <a:cubicBezTo>
                    <a:pt x="5536" y="355"/>
                    <a:pt x="4771" y="3105"/>
                    <a:pt x="3961" y="4063"/>
                  </a:cubicBezTo>
                  <a:cubicBezTo>
                    <a:pt x="3151" y="5033"/>
                    <a:pt x="1108" y="6951"/>
                    <a:pt x="1656" y="9142"/>
                  </a:cubicBezTo>
                  <a:cubicBezTo>
                    <a:pt x="2101" y="10934"/>
                    <a:pt x="1621" y="10352"/>
                    <a:pt x="1096" y="11379"/>
                  </a:cubicBezTo>
                  <a:cubicBezTo>
                    <a:pt x="583" y="12417"/>
                    <a:pt x="1" y="13478"/>
                    <a:pt x="674" y="15852"/>
                  </a:cubicBezTo>
                  <a:cubicBezTo>
                    <a:pt x="1325" y="16411"/>
                    <a:pt x="2112" y="16799"/>
                    <a:pt x="2957" y="16971"/>
                  </a:cubicBezTo>
                  <a:cubicBezTo>
                    <a:pt x="2683" y="16172"/>
                    <a:pt x="2648" y="15361"/>
                    <a:pt x="2991" y="14722"/>
                  </a:cubicBezTo>
                  <a:cubicBezTo>
                    <a:pt x="4280" y="12098"/>
                    <a:pt x="5205" y="10899"/>
                    <a:pt x="4452" y="7978"/>
                  </a:cubicBezTo>
                  <a:cubicBezTo>
                    <a:pt x="3915" y="5787"/>
                    <a:pt x="5650" y="4155"/>
                    <a:pt x="7476" y="3847"/>
                  </a:cubicBezTo>
                  <a:cubicBezTo>
                    <a:pt x="7770" y="3799"/>
                    <a:pt x="8056" y="3777"/>
                    <a:pt x="8337" y="3777"/>
                  </a:cubicBezTo>
                  <a:cubicBezTo>
                    <a:pt x="10486" y="3777"/>
                    <a:pt x="12277" y="5062"/>
                    <a:pt x="14175" y="5981"/>
                  </a:cubicBezTo>
                  <a:cubicBezTo>
                    <a:pt x="14894" y="6243"/>
                    <a:pt x="15852" y="6517"/>
                    <a:pt x="16195" y="7247"/>
                  </a:cubicBezTo>
                  <a:cubicBezTo>
                    <a:pt x="16868" y="8594"/>
                    <a:pt x="15499" y="10123"/>
                    <a:pt x="16058" y="11595"/>
                  </a:cubicBezTo>
                  <a:cubicBezTo>
                    <a:pt x="16389" y="12566"/>
                    <a:pt x="17336" y="12018"/>
                    <a:pt x="17655" y="13113"/>
                  </a:cubicBezTo>
                  <a:cubicBezTo>
                    <a:pt x="18021" y="14197"/>
                    <a:pt x="18043" y="15373"/>
                    <a:pt x="17724" y="16468"/>
                  </a:cubicBezTo>
                  <a:lnTo>
                    <a:pt x="17758" y="16548"/>
                  </a:lnTo>
                  <a:cubicBezTo>
                    <a:pt x="17923" y="16584"/>
                    <a:pt x="18089" y="16601"/>
                    <a:pt x="18254" y="16601"/>
                  </a:cubicBezTo>
                  <a:cubicBezTo>
                    <a:pt x="18833" y="16601"/>
                    <a:pt x="19398" y="16386"/>
                    <a:pt x="19824" y="15978"/>
                  </a:cubicBezTo>
                  <a:cubicBezTo>
                    <a:pt x="20041" y="15772"/>
                    <a:pt x="19961" y="13079"/>
                    <a:pt x="19025" y="11881"/>
                  </a:cubicBezTo>
                  <a:cubicBezTo>
                    <a:pt x="18169" y="10797"/>
                    <a:pt x="17907" y="11744"/>
                    <a:pt x="18329" y="9815"/>
                  </a:cubicBezTo>
                  <a:cubicBezTo>
                    <a:pt x="18603" y="8526"/>
                    <a:pt x="19116" y="6357"/>
                    <a:pt x="17473" y="3835"/>
                  </a:cubicBezTo>
                  <a:cubicBezTo>
                    <a:pt x="16720" y="2648"/>
                    <a:pt x="16138" y="1359"/>
                    <a:pt x="15761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7089392" y="3249601"/>
              <a:ext cx="70633" cy="69254"/>
            </a:xfrm>
            <a:custGeom>
              <a:avLst/>
              <a:gdLst/>
              <a:ahLst/>
              <a:cxnLst/>
              <a:rect l="l" t="t" r="r" b="b"/>
              <a:pathLst>
                <a:path w="2306" h="2261" fill="none" extrusionOk="0">
                  <a:moveTo>
                    <a:pt x="0" y="1130"/>
                  </a:moveTo>
                  <a:cubicBezTo>
                    <a:pt x="137" y="1895"/>
                    <a:pt x="1039" y="2260"/>
                    <a:pt x="1666" y="1792"/>
                  </a:cubicBezTo>
                  <a:cubicBezTo>
                    <a:pt x="2306" y="1336"/>
                    <a:pt x="2237" y="366"/>
                    <a:pt x="1541" y="0"/>
                  </a:cubicBezTo>
                </a:path>
              </a:pathLst>
            </a:custGeom>
            <a:noFill/>
            <a:ln w="2850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6825867" y="3205864"/>
              <a:ext cx="70265" cy="79209"/>
            </a:xfrm>
            <a:custGeom>
              <a:avLst/>
              <a:gdLst/>
              <a:ahLst/>
              <a:cxnLst/>
              <a:rect l="l" t="t" r="r" b="b"/>
              <a:pathLst>
                <a:path w="2294" h="2586" extrusionOk="0">
                  <a:moveTo>
                    <a:pt x="1188" y="1"/>
                  </a:moveTo>
                  <a:cubicBezTo>
                    <a:pt x="732" y="1"/>
                    <a:pt x="203" y="208"/>
                    <a:pt x="102" y="1132"/>
                  </a:cubicBezTo>
                  <a:cubicBezTo>
                    <a:pt x="1" y="2119"/>
                    <a:pt x="577" y="2586"/>
                    <a:pt x="1189" y="2586"/>
                  </a:cubicBezTo>
                  <a:cubicBezTo>
                    <a:pt x="1609" y="2586"/>
                    <a:pt x="2047" y="2365"/>
                    <a:pt x="2293" y="1942"/>
                  </a:cubicBezTo>
                  <a:lnTo>
                    <a:pt x="1882" y="139"/>
                  </a:lnTo>
                  <a:cubicBezTo>
                    <a:pt x="1882" y="139"/>
                    <a:pt x="1560" y="1"/>
                    <a:pt x="1188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6843999" y="3269876"/>
              <a:ext cx="75534" cy="61199"/>
            </a:xfrm>
            <a:custGeom>
              <a:avLst/>
              <a:gdLst/>
              <a:ahLst/>
              <a:cxnLst/>
              <a:rect l="l" t="t" r="r" b="b"/>
              <a:pathLst>
                <a:path w="2466" h="1998" fill="none" extrusionOk="0">
                  <a:moveTo>
                    <a:pt x="549" y="0"/>
                  </a:moveTo>
                  <a:cubicBezTo>
                    <a:pt x="1" y="560"/>
                    <a:pt x="229" y="1507"/>
                    <a:pt x="971" y="1758"/>
                  </a:cubicBezTo>
                  <a:cubicBezTo>
                    <a:pt x="1713" y="1998"/>
                    <a:pt x="2466" y="1381"/>
                    <a:pt x="2352" y="605"/>
                  </a:cubicBezTo>
                </a:path>
              </a:pathLst>
            </a:custGeom>
            <a:noFill/>
            <a:ln w="2850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6954812" y="3298177"/>
              <a:ext cx="96515" cy="62669"/>
            </a:xfrm>
            <a:custGeom>
              <a:avLst/>
              <a:gdLst/>
              <a:ahLst/>
              <a:cxnLst/>
              <a:rect l="l" t="t" r="r" b="b"/>
              <a:pathLst>
                <a:path w="3151" h="2046" extrusionOk="0">
                  <a:moveTo>
                    <a:pt x="160" y="1"/>
                  </a:moveTo>
                  <a:lnTo>
                    <a:pt x="1" y="1838"/>
                  </a:lnTo>
                  <a:cubicBezTo>
                    <a:pt x="490" y="1977"/>
                    <a:pt x="998" y="2046"/>
                    <a:pt x="1508" y="2046"/>
                  </a:cubicBezTo>
                  <a:cubicBezTo>
                    <a:pt x="1963" y="2046"/>
                    <a:pt x="2419" y="1991"/>
                    <a:pt x="2865" y="1884"/>
                  </a:cubicBezTo>
                  <a:lnTo>
                    <a:pt x="3150" y="343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6852055" y="3030428"/>
              <a:ext cx="294017" cy="318154"/>
            </a:xfrm>
            <a:custGeom>
              <a:avLst/>
              <a:gdLst/>
              <a:ahLst/>
              <a:cxnLst/>
              <a:rect l="l" t="t" r="r" b="b"/>
              <a:pathLst>
                <a:path w="9599" h="10387" extrusionOk="0">
                  <a:moveTo>
                    <a:pt x="5656" y="1"/>
                  </a:moveTo>
                  <a:cubicBezTo>
                    <a:pt x="4940" y="1"/>
                    <a:pt x="4178" y="86"/>
                    <a:pt x="3413" y="229"/>
                  </a:cubicBezTo>
                  <a:cubicBezTo>
                    <a:pt x="605" y="766"/>
                    <a:pt x="0" y="3242"/>
                    <a:pt x="514" y="6323"/>
                  </a:cubicBezTo>
                  <a:cubicBezTo>
                    <a:pt x="1033" y="9382"/>
                    <a:pt x="3204" y="10387"/>
                    <a:pt x="5360" y="10387"/>
                  </a:cubicBezTo>
                  <a:cubicBezTo>
                    <a:pt x="5384" y="10387"/>
                    <a:pt x="5408" y="10386"/>
                    <a:pt x="5433" y="10386"/>
                  </a:cubicBezTo>
                  <a:cubicBezTo>
                    <a:pt x="7749" y="10352"/>
                    <a:pt x="9370" y="8572"/>
                    <a:pt x="9461" y="6677"/>
                  </a:cubicBezTo>
                  <a:cubicBezTo>
                    <a:pt x="9587" y="4326"/>
                    <a:pt x="9598" y="2352"/>
                    <a:pt x="9598" y="2352"/>
                  </a:cubicBezTo>
                  <a:cubicBezTo>
                    <a:pt x="9150" y="609"/>
                    <a:pt x="7566" y="1"/>
                    <a:pt x="5656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7048136" y="3076584"/>
              <a:ext cx="735" cy="735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cubicBezTo>
                    <a:pt x="23" y="23"/>
                    <a:pt x="12" y="12"/>
                    <a:pt x="1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6921611" y="3139616"/>
              <a:ext cx="64691" cy="43127"/>
            </a:xfrm>
            <a:custGeom>
              <a:avLst/>
              <a:gdLst/>
              <a:ahLst/>
              <a:cxnLst/>
              <a:rect l="l" t="t" r="r" b="b"/>
              <a:pathLst>
                <a:path w="2112" h="1408" extrusionOk="0">
                  <a:moveTo>
                    <a:pt x="1650" y="1"/>
                  </a:moveTo>
                  <a:cubicBezTo>
                    <a:pt x="1467" y="1"/>
                    <a:pt x="1201" y="91"/>
                    <a:pt x="811" y="328"/>
                  </a:cubicBezTo>
                  <a:cubicBezTo>
                    <a:pt x="0" y="818"/>
                    <a:pt x="354" y="1263"/>
                    <a:pt x="354" y="1263"/>
                  </a:cubicBezTo>
                  <a:cubicBezTo>
                    <a:pt x="426" y="1362"/>
                    <a:pt x="527" y="1408"/>
                    <a:pt x="657" y="1408"/>
                  </a:cubicBezTo>
                  <a:cubicBezTo>
                    <a:pt x="857" y="1408"/>
                    <a:pt x="1124" y="1298"/>
                    <a:pt x="1450" y="1104"/>
                  </a:cubicBezTo>
                  <a:cubicBezTo>
                    <a:pt x="1918" y="853"/>
                    <a:pt x="2112" y="499"/>
                    <a:pt x="2009" y="248"/>
                  </a:cubicBezTo>
                  <a:cubicBezTo>
                    <a:pt x="1950" y="106"/>
                    <a:pt x="1848" y="1"/>
                    <a:pt x="1650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7074691" y="3138360"/>
              <a:ext cx="65426" cy="40248"/>
            </a:xfrm>
            <a:custGeom>
              <a:avLst/>
              <a:gdLst/>
              <a:ahLst/>
              <a:cxnLst/>
              <a:rect l="l" t="t" r="r" b="b"/>
              <a:pathLst>
                <a:path w="2136" h="1314" extrusionOk="0">
                  <a:moveTo>
                    <a:pt x="467" y="1"/>
                  </a:moveTo>
                  <a:cubicBezTo>
                    <a:pt x="237" y="1"/>
                    <a:pt x="132" y="118"/>
                    <a:pt x="81" y="277"/>
                  </a:cubicBezTo>
                  <a:cubicBezTo>
                    <a:pt x="1" y="528"/>
                    <a:pt x="229" y="859"/>
                    <a:pt x="720" y="1088"/>
                  </a:cubicBezTo>
                  <a:cubicBezTo>
                    <a:pt x="1032" y="1231"/>
                    <a:pt x="1286" y="1313"/>
                    <a:pt x="1479" y="1313"/>
                  </a:cubicBezTo>
                  <a:cubicBezTo>
                    <a:pt x="1638" y="1313"/>
                    <a:pt x="1755" y="1257"/>
                    <a:pt x="1827" y="1133"/>
                  </a:cubicBezTo>
                  <a:cubicBezTo>
                    <a:pt x="1827" y="1133"/>
                    <a:pt x="2135" y="665"/>
                    <a:pt x="1279" y="254"/>
                  </a:cubicBezTo>
                  <a:cubicBezTo>
                    <a:pt x="907" y="73"/>
                    <a:pt x="648" y="1"/>
                    <a:pt x="467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6952117" y="3198207"/>
              <a:ext cx="25086" cy="21349"/>
            </a:xfrm>
            <a:custGeom>
              <a:avLst/>
              <a:gdLst/>
              <a:ahLst/>
              <a:cxnLst/>
              <a:rect l="l" t="t" r="r" b="b"/>
              <a:pathLst>
                <a:path w="819" h="697" extrusionOk="0">
                  <a:moveTo>
                    <a:pt x="462" y="1"/>
                  </a:moveTo>
                  <a:cubicBezTo>
                    <a:pt x="174" y="1"/>
                    <a:pt x="0" y="324"/>
                    <a:pt x="168" y="560"/>
                  </a:cubicBezTo>
                  <a:cubicBezTo>
                    <a:pt x="243" y="653"/>
                    <a:pt x="347" y="697"/>
                    <a:pt x="450" y="697"/>
                  </a:cubicBezTo>
                  <a:cubicBezTo>
                    <a:pt x="599" y="697"/>
                    <a:pt x="744" y="604"/>
                    <a:pt x="785" y="435"/>
                  </a:cubicBezTo>
                  <a:cubicBezTo>
                    <a:pt x="819" y="229"/>
                    <a:pt x="682" y="35"/>
                    <a:pt x="477" y="1"/>
                  </a:cubicBezTo>
                  <a:cubicBezTo>
                    <a:pt x="472" y="1"/>
                    <a:pt x="467" y="1"/>
                    <a:pt x="4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7078733" y="3201668"/>
              <a:ext cx="25025" cy="21196"/>
            </a:xfrm>
            <a:custGeom>
              <a:avLst/>
              <a:gdLst/>
              <a:ahLst/>
              <a:cxnLst/>
              <a:rect l="l" t="t" r="r" b="b"/>
              <a:pathLst>
                <a:path w="817" h="692" extrusionOk="0">
                  <a:moveTo>
                    <a:pt x="445" y="1"/>
                  </a:moveTo>
                  <a:cubicBezTo>
                    <a:pt x="165" y="1"/>
                    <a:pt x="0" y="318"/>
                    <a:pt x="177" y="550"/>
                  </a:cubicBezTo>
                  <a:cubicBezTo>
                    <a:pt x="246" y="647"/>
                    <a:pt x="347" y="691"/>
                    <a:pt x="448" y="691"/>
                  </a:cubicBezTo>
                  <a:cubicBezTo>
                    <a:pt x="597" y="691"/>
                    <a:pt x="746" y="594"/>
                    <a:pt x="793" y="424"/>
                  </a:cubicBezTo>
                  <a:cubicBezTo>
                    <a:pt x="816" y="219"/>
                    <a:pt x="679" y="36"/>
                    <a:pt x="474" y="2"/>
                  </a:cubicBezTo>
                  <a:cubicBezTo>
                    <a:pt x="464" y="1"/>
                    <a:pt x="454" y="1"/>
                    <a:pt x="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6837384" y="3220443"/>
              <a:ext cx="55257" cy="45608"/>
            </a:xfrm>
            <a:custGeom>
              <a:avLst/>
              <a:gdLst/>
              <a:ahLst/>
              <a:cxnLst/>
              <a:rect l="l" t="t" r="r" b="b"/>
              <a:pathLst>
                <a:path w="1804" h="1489" extrusionOk="0">
                  <a:moveTo>
                    <a:pt x="686" y="0"/>
                  </a:moveTo>
                  <a:cubicBezTo>
                    <a:pt x="655" y="0"/>
                    <a:pt x="624" y="2"/>
                    <a:pt x="594" y="5"/>
                  </a:cubicBezTo>
                  <a:cubicBezTo>
                    <a:pt x="354" y="62"/>
                    <a:pt x="148" y="199"/>
                    <a:pt x="11" y="393"/>
                  </a:cubicBezTo>
                  <a:cubicBezTo>
                    <a:pt x="0" y="405"/>
                    <a:pt x="0" y="428"/>
                    <a:pt x="23" y="439"/>
                  </a:cubicBezTo>
                  <a:cubicBezTo>
                    <a:pt x="26" y="442"/>
                    <a:pt x="31" y="444"/>
                    <a:pt x="35" y="444"/>
                  </a:cubicBezTo>
                  <a:cubicBezTo>
                    <a:pt x="47" y="444"/>
                    <a:pt x="60" y="436"/>
                    <a:pt x="69" y="428"/>
                  </a:cubicBezTo>
                  <a:cubicBezTo>
                    <a:pt x="194" y="245"/>
                    <a:pt x="388" y="119"/>
                    <a:pt x="605" y="74"/>
                  </a:cubicBezTo>
                  <a:cubicBezTo>
                    <a:pt x="634" y="70"/>
                    <a:pt x="664" y="69"/>
                    <a:pt x="693" y="69"/>
                  </a:cubicBezTo>
                  <a:cubicBezTo>
                    <a:pt x="868" y="69"/>
                    <a:pt x="1039" y="128"/>
                    <a:pt x="1176" y="245"/>
                  </a:cubicBezTo>
                  <a:cubicBezTo>
                    <a:pt x="1723" y="644"/>
                    <a:pt x="1312" y="1432"/>
                    <a:pt x="1312" y="1443"/>
                  </a:cubicBezTo>
                  <a:cubicBezTo>
                    <a:pt x="1312" y="1455"/>
                    <a:pt x="1312" y="1477"/>
                    <a:pt x="1335" y="1489"/>
                  </a:cubicBezTo>
                  <a:lnTo>
                    <a:pt x="1347" y="1489"/>
                  </a:lnTo>
                  <a:cubicBezTo>
                    <a:pt x="1358" y="1489"/>
                    <a:pt x="1370" y="1477"/>
                    <a:pt x="1370" y="1477"/>
                  </a:cubicBezTo>
                  <a:cubicBezTo>
                    <a:pt x="1381" y="1466"/>
                    <a:pt x="1803" y="622"/>
                    <a:pt x="1221" y="188"/>
                  </a:cubicBezTo>
                  <a:cubicBezTo>
                    <a:pt x="1064" y="60"/>
                    <a:pt x="874" y="0"/>
                    <a:pt x="686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6853096" y="3238054"/>
              <a:ext cx="31488" cy="8331"/>
            </a:xfrm>
            <a:custGeom>
              <a:avLst/>
              <a:gdLst/>
              <a:ahLst/>
              <a:cxnLst/>
              <a:rect l="l" t="t" r="r" b="b"/>
              <a:pathLst>
                <a:path w="1028" h="272" extrusionOk="0">
                  <a:moveTo>
                    <a:pt x="545" y="1"/>
                  </a:moveTo>
                  <a:cubicBezTo>
                    <a:pt x="268" y="1"/>
                    <a:pt x="23" y="161"/>
                    <a:pt x="23" y="161"/>
                  </a:cubicBezTo>
                  <a:cubicBezTo>
                    <a:pt x="12" y="161"/>
                    <a:pt x="1" y="183"/>
                    <a:pt x="12" y="206"/>
                  </a:cubicBezTo>
                  <a:cubicBezTo>
                    <a:pt x="23" y="206"/>
                    <a:pt x="23" y="218"/>
                    <a:pt x="35" y="218"/>
                  </a:cubicBezTo>
                  <a:lnTo>
                    <a:pt x="69" y="218"/>
                  </a:lnTo>
                  <a:cubicBezTo>
                    <a:pt x="69" y="210"/>
                    <a:pt x="285" y="70"/>
                    <a:pt x="532" y="70"/>
                  </a:cubicBezTo>
                  <a:cubicBezTo>
                    <a:pt x="676" y="70"/>
                    <a:pt x="830" y="117"/>
                    <a:pt x="959" y="263"/>
                  </a:cubicBezTo>
                  <a:cubicBezTo>
                    <a:pt x="965" y="269"/>
                    <a:pt x="974" y="272"/>
                    <a:pt x="982" y="272"/>
                  </a:cubicBezTo>
                  <a:cubicBezTo>
                    <a:pt x="991" y="272"/>
                    <a:pt x="999" y="269"/>
                    <a:pt x="1005" y="263"/>
                  </a:cubicBezTo>
                  <a:cubicBezTo>
                    <a:pt x="1028" y="241"/>
                    <a:pt x="1028" y="229"/>
                    <a:pt x="1005" y="206"/>
                  </a:cubicBezTo>
                  <a:cubicBezTo>
                    <a:pt x="866" y="51"/>
                    <a:pt x="700" y="1"/>
                    <a:pt x="545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7017722" y="3133552"/>
              <a:ext cx="41289" cy="106991"/>
            </a:xfrm>
            <a:custGeom>
              <a:avLst/>
              <a:gdLst/>
              <a:ahLst/>
              <a:cxnLst/>
              <a:rect l="l" t="t" r="r" b="b"/>
              <a:pathLst>
                <a:path w="1348" h="3493" extrusionOk="0">
                  <a:moveTo>
                    <a:pt x="309" y="1"/>
                  </a:moveTo>
                  <a:cubicBezTo>
                    <a:pt x="286" y="1"/>
                    <a:pt x="263" y="12"/>
                    <a:pt x="263" y="35"/>
                  </a:cubicBezTo>
                  <a:cubicBezTo>
                    <a:pt x="240" y="252"/>
                    <a:pt x="1" y="2169"/>
                    <a:pt x="149" y="2420"/>
                  </a:cubicBezTo>
                  <a:cubicBezTo>
                    <a:pt x="197" y="2502"/>
                    <a:pt x="277" y="2575"/>
                    <a:pt x="426" y="2575"/>
                  </a:cubicBezTo>
                  <a:cubicBezTo>
                    <a:pt x="527" y="2575"/>
                    <a:pt x="659" y="2542"/>
                    <a:pt x="834" y="2454"/>
                  </a:cubicBezTo>
                  <a:lnTo>
                    <a:pt x="845" y="2443"/>
                  </a:lnTo>
                  <a:cubicBezTo>
                    <a:pt x="883" y="2419"/>
                    <a:pt x="927" y="2407"/>
                    <a:pt x="971" y="2407"/>
                  </a:cubicBezTo>
                  <a:cubicBezTo>
                    <a:pt x="1033" y="2407"/>
                    <a:pt x="1095" y="2430"/>
                    <a:pt x="1142" y="2477"/>
                  </a:cubicBezTo>
                  <a:cubicBezTo>
                    <a:pt x="1268" y="2660"/>
                    <a:pt x="1279" y="2888"/>
                    <a:pt x="1176" y="3082"/>
                  </a:cubicBezTo>
                  <a:cubicBezTo>
                    <a:pt x="1074" y="3230"/>
                    <a:pt x="925" y="3356"/>
                    <a:pt x="765" y="3424"/>
                  </a:cubicBezTo>
                  <a:cubicBezTo>
                    <a:pt x="743" y="3424"/>
                    <a:pt x="731" y="3447"/>
                    <a:pt x="743" y="3470"/>
                  </a:cubicBezTo>
                  <a:cubicBezTo>
                    <a:pt x="743" y="3481"/>
                    <a:pt x="754" y="3481"/>
                    <a:pt x="777" y="3493"/>
                  </a:cubicBezTo>
                  <a:cubicBezTo>
                    <a:pt x="777" y="3493"/>
                    <a:pt x="777" y="3493"/>
                    <a:pt x="788" y="3481"/>
                  </a:cubicBezTo>
                  <a:cubicBezTo>
                    <a:pt x="971" y="3413"/>
                    <a:pt x="1119" y="3276"/>
                    <a:pt x="1233" y="3116"/>
                  </a:cubicBezTo>
                  <a:cubicBezTo>
                    <a:pt x="1347" y="2899"/>
                    <a:pt x="1336" y="2637"/>
                    <a:pt x="1188" y="2431"/>
                  </a:cubicBezTo>
                  <a:cubicBezTo>
                    <a:pt x="1134" y="2371"/>
                    <a:pt x="1058" y="2343"/>
                    <a:pt x="980" y="2343"/>
                  </a:cubicBezTo>
                  <a:cubicBezTo>
                    <a:pt x="925" y="2343"/>
                    <a:pt x="870" y="2357"/>
                    <a:pt x="822" y="2386"/>
                  </a:cubicBezTo>
                  <a:lnTo>
                    <a:pt x="800" y="2397"/>
                  </a:lnTo>
                  <a:cubicBezTo>
                    <a:pt x="651" y="2474"/>
                    <a:pt x="529" y="2511"/>
                    <a:pt x="432" y="2511"/>
                  </a:cubicBezTo>
                  <a:cubicBezTo>
                    <a:pt x="328" y="2511"/>
                    <a:pt x="253" y="2469"/>
                    <a:pt x="206" y="2386"/>
                  </a:cubicBezTo>
                  <a:cubicBezTo>
                    <a:pt x="92" y="2192"/>
                    <a:pt x="263" y="628"/>
                    <a:pt x="332" y="46"/>
                  </a:cubicBezTo>
                  <a:cubicBezTo>
                    <a:pt x="332" y="23"/>
                    <a:pt x="320" y="1"/>
                    <a:pt x="30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7005838" y="3256951"/>
              <a:ext cx="48273" cy="20308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24" y="0"/>
                  </a:moveTo>
                  <a:cubicBezTo>
                    <a:pt x="1" y="114"/>
                    <a:pt x="1" y="240"/>
                    <a:pt x="24" y="365"/>
                  </a:cubicBezTo>
                  <a:cubicBezTo>
                    <a:pt x="526" y="365"/>
                    <a:pt x="1016" y="468"/>
                    <a:pt x="1473" y="662"/>
                  </a:cubicBezTo>
                  <a:cubicBezTo>
                    <a:pt x="1530" y="571"/>
                    <a:pt x="1564" y="468"/>
                    <a:pt x="1576" y="354"/>
                  </a:cubicBezTo>
                  <a:cubicBezTo>
                    <a:pt x="1085" y="160"/>
                    <a:pt x="560" y="34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7006543" y="3268131"/>
              <a:ext cx="44413" cy="21410"/>
            </a:xfrm>
            <a:custGeom>
              <a:avLst/>
              <a:gdLst/>
              <a:ahLst/>
              <a:cxnLst/>
              <a:rect l="l" t="t" r="r" b="b"/>
              <a:pathLst>
                <a:path w="1450" h="699" extrusionOk="0">
                  <a:moveTo>
                    <a:pt x="1" y="0"/>
                  </a:moveTo>
                  <a:cubicBezTo>
                    <a:pt x="35" y="263"/>
                    <a:pt x="160" y="594"/>
                    <a:pt x="583" y="674"/>
                  </a:cubicBezTo>
                  <a:cubicBezTo>
                    <a:pt x="666" y="690"/>
                    <a:pt x="743" y="698"/>
                    <a:pt x="813" y="698"/>
                  </a:cubicBezTo>
                  <a:cubicBezTo>
                    <a:pt x="1171" y="698"/>
                    <a:pt x="1354" y="498"/>
                    <a:pt x="1450" y="297"/>
                  </a:cubicBezTo>
                  <a:cubicBezTo>
                    <a:pt x="993" y="103"/>
                    <a:pt x="503" y="0"/>
                    <a:pt x="1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6916374" y="3237778"/>
              <a:ext cx="70296" cy="38839"/>
            </a:xfrm>
            <a:custGeom>
              <a:avLst/>
              <a:gdLst/>
              <a:ahLst/>
              <a:cxnLst/>
              <a:rect l="l" t="t" r="r" b="b"/>
              <a:pathLst>
                <a:path w="2295" h="1268" extrusionOk="0">
                  <a:moveTo>
                    <a:pt x="815" y="0"/>
                  </a:moveTo>
                  <a:cubicBezTo>
                    <a:pt x="434" y="0"/>
                    <a:pt x="137" y="135"/>
                    <a:pt x="80" y="364"/>
                  </a:cubicBezTo>
                  <a:cubicBezTo>
                    <a:pt x="0" y="672"/>
                    <a:pt x="411" y="1060"/>
                    <a:pt x="1004" y="1208"/>
                  </a:cubicBezTo>
                  <a:cubicBezTo>
                    <a:pt x="1167" y="1249"/>
                    <a:pt x="1326" y="1268"/>
                    <a:pt x="1472" y="1268"/>
                  </a:cubicBezTo>
                  <a:cubicBezTo>
                    <a:pt x="1863" y="1268"/>
                    <a:pt x="2168" y="1132"/>
                    <a:pt x="2226" y="900"/>
                  </a:cubicBezTo>
                  <a:cubicBezTo>
                    <a:pt x="2294" y="592"/>
                    <a:pt x="1883" y="215"/>
                    <a:pt x="1301" y="67"/>
                  </a:cubicBezTo>
                  <a:cubicBezTo>
                    <a:pt x="1132" y="21"/>
                    <a:pt x="967" y="0"/>
                    <a:pt x="815" y="0"/>
                  </a:cubicBez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7066329" y="3242893"/>
              <a:ext cx="70265" cy="37552"/>
            </a:xfrm>
            <a:custGeom>
              <a:avLst/>
              <a:gdLst/>
              <a:ahLst/>
              <a:cxnLst/>
              <a:rect l="l" t="t" r="r" b="b"/>
              <a:pathLst>
                <a:path w="2294" h="1226" extrusionOk="0">
                  <a:moveTo>
                    <a:pt x="1415" y="0"/>
                  </a:moveTo>
                  <a:cubicBezTo>
                    <a:pt x="1295" y="0"/>
                    <a:pt x="1168" y="12"/>
                    <a:pt x="1039" y="37"/>
                  </a:cubicBezTo>
                  <a:cubicBezTo>
                    <a:pt x="434" y="151"/>
                    <a:pt x="0" y="493"/>
                    <a:pt x="69" y="824"/>
                  </a:cubicBezTo>
                  <a:cubicBezTo>
                    <a:pt x="114" y="1067"/>
                    <a:pt x="456" y="1225"/>
                    <a:pt x="890" y="1225"/>
                  </a:cubicBezTo>
                  <a:cubicBezTo>
                    <a:pt x="1007" y="1225"/>
                    <a:pt x="1130" y="1214"/>
                    <a:pt x="1255" y="1190"/>
                  </a:cubicBezTo>
                  <a:cubicBezTo>
                    <a:pt x="1860" y="1075"/>
                    <a:pt x="2294" y="722"/>
                    <a:pt x="2237" y="402"/>
                  </a:cubicBezTo>
                  <a:cubicBezTo>
                    <a:pt x="2183" y="152"/>
                    <a:pt x="1844" y="0"/>
                    <a:pt x="1415" y="0"/>
                  </a:cubicBezTo>
                  <a:close/>
                </a:path>
              </a:pathLst>
            </a:custGeom>
            <a:solidFill>
              <a:srgbClr val="A0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6816403" y="2993338"/>
              <a:ext cx="370194" cy="207304"/>
            </a:xfrm>
            <a:custGeom>
              <a:avLst/>
              <a:gdLst/>
              <a:ahLst/>
              <a:cxnLst/>
              <a:rect l="l" t="t" r="r" b="b"/>
              <a:pathLst>
                <a:path w="12086" h="6768" extrusionOk="0">
                  <a:moveTo>
                    <a:pt x="6805" y="1"/>
                  </a:moveTo>
                  <a:cubicBezTo>
                    <a:pt x="5911" y="1"/>
                    <a:pt x="4973" y="138"/>
                    <a:pt x="4074" y="459"/>
                  </a:cubicBezTo>
                  <a:cubicBezTo>
                    <a:pt x="4074" y="459"/>
                    <a:pt x="936" y="744"/>
                    <a:pt x="468" y="2547"/>
                  </a:cubicBezTo>
                  <a:cubicBezTo>
                    <a:pt x="0" y="4350"/>
                    <a:pt x="1039" y="6644"/>
                    <a:pt x="1039" y="6644"/>
                  </a:cubicBezTo>
                  <a:cubicBezTo>
                    <a:pt x="1039" y="6644"/>
                    <a:pt x="2979" y="6028"/>
                    <a:pt x="4246" y="2616"/>
                  </a:cubicBezTo>
                  <a:cubicBezTo>
                    <a:pt x="4246" y="2616"/>
                    <a:pt x="10668" y="6768"/>
                    <a:pt x="11505" y="6768"/>
                  </a:cubicBezTo>
                  <a:cubicBezTo>
                    <a:pt x="11528" y="6768"/>
                    <a:pt x="11547" y="6765"/>
                    <a:pt x="11561" y="6758"/>
                  </a:cubicBezTo>
                  <a:cubicBezTo>
                    <a:pt x="12086" y="6507"/>
                    <a:pt x="12086" y="2707"/>
                    <a:pt x="11161" y="1497"/>
                  </a:cubicBezTo>
                  <a:cubicBezTo>
                    <a:pt x="10526" y="666"/>
                    <a:pt x="8773" y="1"/>
                    <a:pt x="6805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6908686" y="2969264"/>
              <a:ext cx="63282" cy="53878"/>
            </a:xfrm>
            <a:custGeom>
              <a:avLst/>
              <a:gdLst/>
              <a:ahLst/>
              <a:cxnLst/>
              <a:rect l="l" t="t" r="r" b="b"/>
              <a:pathLst>
                <a:path w="2066" h="1759" extrusionOk="0">
                  <a:moveTo>
                    <a:pt x="1439" y="1"/>
                  </a:moveTo>
                  <a:cubicBezTo>
                    <a:pt x="1040" y="1"/>
                    <a:pt x="1050" y="1450"/>
                    <a:pt x="1050" y="1450"/>
                  </a:cubicBezTo>
                  <a:cubicBezTo>
                    <a:pt x="1050" y="1450"/>
                    <a:pt x="860" y="544"/>
                    <a:pt x="471" y="544"/>
                  </a:cubicBezTo>
                  <a:cubicBezTo>
                    <a:pt x="455" y="544"/>
                    <a:pt x="439" y="546"/>
                    <a:pt x="422" y="549"/>
                  </a:cubicBezTo>
                  <a:cubicBezTo>
                    <a:pt x="0" y="640"/>
                    <a:pt x="810" y="1747"/>
                    <a:pt x="810" y="1747"/>
                  </a:cubicBezTo>
                  <a:lnTo>
                    <a:pt x="1301" y="1758"/>
                  </a:lnTo>
                  <a:cubicBezTo>
                    <a:pt x="1769" y="1576"/>
                    <a:pt x="2066" y="343"/>
                    <a:pt x="1552" y="35"/>
                  </a:cubicBezTo>
                  <a:cubicBezTo>
                    <a:pt x="1511" y="12"/>
                    <a:pt x="1474" y="1"/>
                    <a:pt x="1439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7036252" y="2998636"/>
              <a:ext cx="273740" cy="544632"/>
            </a:xfrm>
            <a:custGeom>
              <a:avLst/>
              <a:gdLst/>
              <a:ahLst/>
              <a:cxnLst/>
              <a:rect l="l" t="t" r="r" b="b"/>
              <a:pathLst>
                <a:path w="8937" h="17781" extrusionOk="0">
                  <a:moveTo>
                    <a:pt x="35" y="1"/>
                  </a:moveTo>
                  <a:cubicBezTo>
                    <a:pt x="12" y="1"/>
                    <a:pt x="1" y="12"/>
                    <a:pt x="1" y="35"/>
                  </a:cubicBezTo>
                  <a:cubicBezTo>
                    <a:pt x="1" y="46"/>
                    <a:pt x="12" y="58"/>
                    <a:pt x="23" y="69"/>
                  </a:cubicBezTo>
                  <a:cubicBezTo>
                    <a:pt x="1119" y="149"/>
                    <a:pt x="2340" y="252"/>
                    <a:pt x="3390" y="777"/>
                  </a:cubicBezTo>
                  <a:cubicBezTo>
                    <a:pt x="4337" y="1244"/>
                    <a:pt x="5273" y="2260"/>
                    <a:pt x="5250" y="3458"/>
                  </a:cubicBezTo>
                  <a:cubicBezTo>
                    <a:pt x="5239" y="3652"/>
                    <a:pt x="5216" y="3846"/>
                    <a:pt x="5182" y="4040"/>
                  </a:cubicBezTo>
                  <a:cubicBezTo>
                    <a:pt x="5102" y="4383"/>
                    <a:pt x="5090" y="4725"/>
                    <a:pt x="5148" y="5068"/>
                  </a:cubicBezTo>
                  <a:cubicBezTo>
                    <a:pt x="5250" y="5535"/>
                    <a:pt x="5593" y="5889"/>
                    <a:pt x="5912" y="6232"/>
                  </a:cubicBezTo>
                  <a:cubicBezTo>
                    <a:pt x="6026" y="6357"/>
                    <a:pt x="6152" y="6483"/>
                    <a:pt x="6254" y="6608"/>
                  </a:cubicBezTo>
                  <a:cubicBezTo>
                    <a:pt x="6837" y="7316"/>
                    <a:pt x="7133" y="8217"/>
                    <a:pt x="7076" y="9130"/>
                  </a:cubicBezTo>
                  <a:cubicBezTo>
                    <a:pt x="7042" y="9769"/>
                    <a:pt x="6837" y="10386"/>
                    <a:pt x="6643" y="10979"/>
                  </a:cubicBezTo>
                  <a:cubicBezTo>
                    <a:pt x="6551" y="11242"/>
                    <a:pt x="6460" y="11515"/>
                    <a:pt x="6391" y="11778"/>
                  </a:cubicBezTo>
                  <a:cubicBezTo>
                    <a:pt x="6072" y="12908"/>
                    <a:pt x="6140" y="12383"/>
                    <a:pt x="6585" y="13033"/>
                  </a:cubicBezTo>
                  <a:cubicBezTo>
                    <a:pt x="6837" y="13353"/>
                    <a:pt x="7122" y="13638"/>
                    <a:pt x="7464" y="13878"/>
                  </a:cubicBezTo>
                  <a:cubicBezTo>
                    <a:pt x="7749" y="14083"/>
                    <a:pt x="8023" y="14334"/>
                    <a:pt x="8252" y="14608"/>
                  </a:cubicBezTo>
                  <a:cubicBezTo>
                    <a:pt x="8902" y="15441"/>
                    <a:pt x="8856" y="16605"/>
                    <a:pt x="8754" y="17746"/>
                  </a:cubicBezTo>
                  <a:cubicBezTo>
                    <a:pt x="8754" y="17758"/>
                    <a:pt x="8765" y="17781"/>
                    <a:pt x="8777" y="17781"/>
                  </a:cubicBezTo>
                  <a:lnTo>
                    <a:pt x="8765" y="17769"/>
                  </a:lnTo>
                  <a:cubicBezTo>
                    <a:pt x="8788" y="17769"/>
                    <a:pt x="8799" y="17758"/>
                    <a:pt x="8799" y="17746"/>
                  </a:cubicBezTo>
                  <a:cubicBezTo>
                    <a:pt x="8902" y="16605"/>
                    <a:pt x="8936" y="15418"/>
                    <a:pt x="8286" y="14574"/>
                  </a:cubicBezTo>
                  <a:cubicBezTo>
                    <a:pt x="8046" y="14289"/>
                    <a:pt x="7784" y="14038"/>
                    <a:pt x="7487" y="13832"/>
                  </a:cubicBezTo>
                  <a:cubicBezTo>
                    <a:pt x="7156" y="13592"/>
                    <a:pt x="6871" y="13319"/>
                    <a:pt x="6631" y="12999"/>
                  </a:cubicBezTo>
                  <a:cubicBezTo>
                    <a:pt x="6197" y="12360"/>
                    <a:pt x="6129" y="12908"/>
                    <a:pt x="6437" y="11789"/>
                  </a:cubicBezTo>
                  <a:cubicBezTo>
                    <a:pt x="6517" y="11527"/>
                    <a:pt x="6608" y="11253"/>
                    <a:pt x="6688" y="11002"/>
                  </a:cubicBezTo>
                  <a:cubicBezTo>
                    <a:pt x="6894" y="10397"/>
                    <a:pt x="7099" y="9781"/>
                    <a:pt x="7133" y="9130"/>
                  </a:cubicBezTo>
                  <a:cubicBezTo>
                    <a:pt x="7190" y="8206"/>
                    <a:pt x="6894" y="7282"/>
                    <a:pt x="6300" y="6563"/>
                  </a:cubicBezTo>
                  <a:cubicBezTo>
                    <a:pt x="6186" y="6437"/>
                    <a:pt x="6072" y="6311"/>
                    <a:pt x="5958" y="6186"/>
                  </a:cubicBezTo>
                  <a:cubicBezTo>
                    <a:pt x="5638" y="5844"/>
                    <a:pt x="5307" y="5490"/>
                    <a:pt x="5205" y="5045"/>
                  </a:cubicBezTo>
                  <a:cubicBezTo>
                    <a:pt x="5148" y="4714"/>
                    <a:pt x="5159" y="4371"/>
                    <a:pt x="5227" y="4040"/>
                  </a:cubicBezTo>
                  <a:cubicBezTo>
                    <a:pt x="5262" y="3846"/>
                    <a:pt x="5284" y="3641"/>
                    <a:pt x="5296" y="3447"/>
                  </a:cubicBezTo>
                  <a:cubicBezTo>
                    <a:pt x="5307" y="2865"/>
                    <a:pt x="5113" y="2294"/>
                    <a:pt x="4759" y="1838"/>
                  </a:cubicBezTo>
                  <a:cubicBezTo>
                    <a:pt x="4406" y="1359"/>
                    <a:pt x="3949" y="982"/>
                    <a:pt x="3413" y="720"/>
                  </a:cubicBezTo>
                  <a:cubicBezTo>
                    <a:pt x="2363" y="195"/>
                    <a:pt x="1130" y="92"/>
                    <a:pt x="35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6862897" y="2986844"/>
              <a:ext cx="553362" cy="659188"/>
            </a:xfrm>
            <a:custGeom>
              <a:avLst/>
              <a:gdLst/>
              <a:ahLst/>
              <a:cxnLst/>
              <a:rect l="l" t="t" r="r" b="b"/>
              <a:pathLst>
                <a:path w="18066" h="21521" extrusionOk="0">
                  <a:moveTo>
                    <a:pt x="17459" y="1"/>
                  </a:moveTo>
                  <a:cubicBezTo>
                    <a:pt x="17437" y="1"/>
                    <a:pt x="17412" y="14"/>
                    <a:pt x="17381" y="43"/>
                  </a:cubicBezTo>
                  <a:cubicBezTo>
                    <a:pt x="17073" y="340"/>
                    <a:pt x="16502" y="2097"/>
                    <a:pt x="16194" y="3147"/>
                  </a:cubicBezTo>
                  <a:cubicBezTo>
                    <a:pt x="14562" y="6046"/>
                    <a:pt x="12588" y="8739"/>
                    <a:pt x="10328" y="11181"/>
                  </a:cubicBezTo>
                  <a:cubicBezTo>
                    <a:pt x="10237" y="11227"/>
                    <a:pt x="10146" y="11296"/>
                    <a:pt x="10066" y="11364"/>
                  </a:cubicBezTo>
                  <a:cubicBezTo>
                    <a:pt x="9278" y="12129"/>
                    <a:pt x="5740" y="12699"/>
                    <a:pt x="5740" y="12699"/>
                  </a:cubicBezTo>
                  <a:lnTo>
                    <a:pt x="5866" y="12049"/>
                  </a:lnTo>
                  <a:lnTo>
                    <a:pt x="5866" y="12049"/>
                  </a:lnTo>
                  <a:cubicBezTo>
                    <a:pt x="5425" y="12160"/>
                    <a:pt x="4976" y="12215"/>
                    <a:pt x="4528" y="12215"/>
                  </a:cubicBezTo>
                  <a:cubicBezTo>
                    <a:pt x="4014" y="12215"/>
                    <a:pt x="3501" y="12143"/>
                    <a:pt x="3002" y="12003"/>
                  </a:cubicBezTo>
                  <a:lnTo>
                    <a:pt x="2956" y="12505"/>
                  </a:lnTo>
                  <a:cubicBezTo>
                    <a:pt x="2066" y="12597"/>
                    <a:pt x="1187" y="12768"/>
                    <a:pt x="331" y="13007"/>
                  </a:cubicBezTo>
                  <a:cubicBezTo>
                    <a:pt x="251" y="14445"/>
                    <a:pt x="354" y="15404"/>
                    <a:pt x="0" y="16785"/>
                  </a:cubicBezTo>
                  <a:lnTo>
                    <a:pt x="445" y="21064"/>
                  </a:lnTo>
                  <a:cubicBezTo>
                    <a:pt x="445" y="21064"/>
                    <a:pt x="4291" y="21258"/>
                    <a:pt x="6494" y="21521"/>
                  </a:cubicBezTo>
                  <a:lnTo>
                    <a:pt x="7589" y="16557"/>
                  </a:lnTo>
                  <a:cubicBezTo>
                    <a:pt x="7589" y="16557"/>
                    <a:pt x="10591" y="15666"/>
                    <a:pt x="11629" y="14194"/>
                  </a:cubicBezTo>
                  <a:cubicBezTo>
                    <a:pt x="15464" y="9162"/>
                    <a:pt x="16913" y="5213"/>
                    <a:pt x="17301" y="4049"/>
                  </a:cubicBezTo>
                  <a:lnTo>
                    <a:pt x="17324" y="4049"/>
                  </a:lnTo>
                  <a:cubicBezTo>
                    <a:pt x="17392" y="3832"/>
                    <a:pt x="17427" y="3718"/>
                    <a:pt x="17427" y="3718"/>
                  </a:cubicBezTo>
                  <a:cubicBezTo>
                    <a:pt x="17495" y="3467"/>
                    <a:pt x="18066" y="2406"/>
                    <a:pt x="17906" y="2257"/>
                  </a:cubicBezTo>
                  <a:cubicBezTo>
                    <a:pt x="17880" y="2235"/>
                    <a:pt x="17845" y="2226"/>
                    <a:pt x="17805" y="2226"/>
                  </a:cubicBezTo>
                  <a:cubicBezTo>
                    <a:pt x="17596" y="2226"/>
                    <a:pt x="17244" y="2474"/>
                    <a:pt x="17244" y="2474"/>
                  </a:cubicBezTo>
                  <a:cubicBezTo>
                    <a:pt x="17244" y="2474"/>
                    <a:pt x="17749" y="1"/>
                    <a:pt x="17459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6830370" y="3587610"/>
              <a:ext cx="283174" cy="47078"/>
            </a:xfrm>
            <a:custGeom>
              <a:avLst/>
              <a:gdLst/>
              <a:ahLst/>
              <a:cxnLst/>
              <a:rect l="l" t="t" r="r" b="b"/>
              <a:pathLst>
                <a:path w="9245" h="1537" extrusionOk="0">
                  <a:moveTo>
                    <a:pt x="298" y="0"/>
                  </a:moveTo>
                  <a:cubicBezTo>
                    <a:pt x="195" y="205"/>
                    <a:pt x="92" y="422"/>
                    <a:pt x="1" y="628"/>
                  </a:cubicBezTo>
                  <a:cubicBezTo>
                    <a:pt x="1878" y="1232"/>
                    <a:pt x="3838" y="1537"/>
                    <a:pt x="5801" y="1537"/>
                  </a:cubicBezTo>
                  <a:cubicBezTo>
                    <a:pt x="6953" y="1537"/>
                    <a:pt x="8106" y="1432"/>
                    <a:pt x="9245" y="1221"/>
                  </a:cubicBezTo>
                  <a:cubicBezTo>
                    <a:pt x="9222" y="890"/>
                    <a:pt x="9176" y="525"/>
                    <a:pt x="9142" y="160"/>
                  </a:cubicBezTo>
                  <a:cubicBezTo>
                    <a:pt x="7887" y="520"/>
                    <a:pt x="6567" y="682"/>
                    <a:pt x="5235" y="682"/>
                  </a:cubicBezTo>
                  <a:cubicBezTo>
                    <a:pt x="3574" y="682"/>
                    <a:pt x="1894" y="431"/>
                    <a:pt x="298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6839466" y="3547059"/>
              <a:ext cx="270922" cy="61474"/>
            </a:xfrm>
            <a:custGeom>
              <a:avLst/>
              <a:gdLst/>
              <a:ahLst/>
              <a:cxnLst/>
              <a:rect l="l" t="t" r="r" b="b"/>
              <a:pathLst>
                <a:path w="8845" h="2007" extrusionOk="0">
                  <a:moveTo>
                    <a:pt x="8640" y="0"/>
                  </a:moveTo>
                  <a:cubicBezTo>
                    <a:pt x="7368" y="321"/>
                    <a:pt x="6061" y="467"/>
                    <a:pt x="4745" y="467"/>
                  </a:cubicBezTo>
                  <a:cubicBezTo>
                    <a:pt x="3391" y="467"/>
                    <a:pt x="2028" y="312"/>
                    <a:pt x="685" y="34"/>
                  </a:cubicBezTo>
                  <a:cubicBezTo>
                    <a:pt x="514" y="343"/>
                    <a:pt x="252" y="822"/>
                    <a:pt x="1" y="1324"/>
                  </a:cubicBezTo>
                  <a:cubicBezTo>
                    <a:pt x="1597" y="1755"/>
                    <a:pt x="3277" y="2006"/>
                    <a:pt x="4938" y="2006"/>
                  </a:cubicBezTo>
                  <a:cubicBezTo>
                    <a:pt x="6270" y="2006"/>
                    <a:pt x="7590" y="1844"/>
                    <a:pt x="8845" y="1484"/>
                  </a:cubicBezTo>
                  <a:cubicBezTo>
                    <a:pt x="8777" y="982"/>
                    <a:pt x="8708" y="468"/>
                    <a:pt x="8640" y="0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6877905" y="3482372"/>
              <a:ext cx="222711" cy="50019"/>
            </a:xfrm>
            <a:custGeom>
              <a:avLst/>
              <a:gdLst/>
              <a:ahLst/>
              <a:cxnLst/>
              <a:rect l="l" t="t" r="r" b="b"/>
              <a:pathLst>
                <a:path w="7271" h="1633" extrusionOk="0">
                  <a:moveTo>
                    <a:pt x="549" y="1"/>
                  </a:moveTo>
                  <a:cubicBezTo>
                    <a:pt x="400" y="412"/>
                    <a:pt x="206" y="811"/>
                    <a:pt x="1" y="1199"/>
                  </a:cubicBezTo>
                  <a:cubicBezTo>
                    <a:pt x="1315" y="1504"/>
                    <a:pt x="2638" y="1633"/>
                    <a:pt x="3963" y="1633"/>
                  </a:cubicBezTo>
                  <a:cubicBezTo>
                    <a:pt x="5067" y="1633"/>
                    <a:pt x="6171" y="1544"/>
                    <a:pt x="7270" y="1393"/>
                  </a:cubicBezTo>
                  <a:cubicBezTo>
                    <a:pt x="7179" y="788"/>
                    <a:pt x="7099" y="378"/>
                    <a:pt x="7099" y="378"/>
                  </a:cubicBezTo>
                  <a:cubicBezTo>
                    <a:pt x="7099" y="378"/>
                    <a:pt x="7088" y="343"/>
                    <a:pt x="7065" y="286"/>
                  </a:cubicBezTo>
                  <a:cubicBezTo>
                    <a:pt x="6307" y="362"/>
                    <a:pt x="5545" y="400"/>
                    <a:pt x="4782" y="400"/>
                  </a:cubicBezTo>
                  <a:cubicBezTo>
                    <a:pt x="3364" y="400"/>
                    <a:pt x="1944" y="268"/>
                    <a:pt x="549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1"/>
            <p:cNvSpPr/>
            <p:nvPr/>
          </p:nvSpPr>
          <p:spPr>
            <a:xfrm>
              <a:off x="7011443" y="3370183"/>
              <a:ext cx="56665" cy="27996"/>
            </a:xfrm>
            <a:custGeom>
              <a:avLst/>
              <a:gdLst/>
              <a:ahLst/>
              <a:cxnLst/>
              <a:rect l="l" t="t" r="r" b="b"/>
              <a:pathLst>
                <a:path w="1850" h="914" extrusionOk="0">
                  <a:moveTo>
                    <a:pt x="1849" y="1"/>
                  </a:moveTo>
                  <a:lnTo>
                    <a:pt x="890" y="183"/>
                  </a:lnTo>
                  <a:cubicBezTo>
                    <a:pt x="890" y="183"/>
                    <a:pt x="696" y="583"/>
                    <a:pt x="0" y="617"/>
                  </a:cubicBezTo>
                  <a:lnTo>
                    <a:pt x="12" y="914"/>
                  </a:lnTo>
                  <a:cubicBezTo>
                    <a:pt x="617" y="891"/>
                    <a:pt x="1233" y="834"/>
                    <a:pt x="1838" y="754"/>
                  </a:cubicBezTo>
                  <a:cubicBezTo>
                    <a:pt x="1792" y="412"/>
                    <a:pt x="1781" y="149"/>
                    <a:pt x="1849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6894689" y="3457564"/>
              <a:ext cx="199646" cy="37093"/>
            </a:xfrm>
            <a:custGeom>
              <a:avLst/>
              <a:gdLst/>
              <a:ahLst/>
              <a:cxnLst/>
              <a:rect l="l" t="t" r="r" b="b"/>
              <a:pathLst>
                <a:path w="6518" h="1211" extrusionOk="0">
                  <a:moveTo>
                    <a:pt x="263" y="1"/>
                  </a:moveTo>
                  <a:cubicBezTo>
                    <a:pt x="195" y="263"/>
                    <a:pt x="103" y="526"/>
                    <a:pt x="1" y="811"/>
                  </a:cubicBezTo>
                  <a:cubicBezTo>
                    <a:pt x="1396" y="1078"/>
                    <a:pt x="2811" y="1210"/>
                    <a:pt x="4229" y="1210"/>
                  </a:cubicBezTo>
                  <a:cubicBezTo>
                    <a:pt x="4992" y="1210"/>
                    <a:pt x="5755" y="1172"/>
                    <a:pt x="6517" y="1096"/>
                  </a:cubicBezTo>
                  <a:cubicBezTo>
                    <a:pt x="6471" y="937"/>
                    <a:pt x="6357" y="606"/>
                    <a:pt x="6232" y="206"/>
                  </a:cubicBezTo>
                  <a:cubicBezTo>
                    <a:pt x="5451" y="333"/>
                    <a:pt x="4660" y="393"/>
                    <a:pt x="3866" y="393"/>
                  </a:cubicBezTo>
                  <a:cubicBezTo>
                    <a:pt x="2662" y="393"/>
                    <a:pt x="1452" y="255"/>
                    <a:pt x="263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6819895" y="3606813"/>
              <a:ext cx="294691" cy="60892"/>
            </a:xfrm>
            <a:custGeom>
              <a:avLst/>
              <a:gdLst/>
              <a:ahLst/>
              <a:cxnLst/>
              <a:rect l="l" t="t" r="r" b="b"/>
              <a:pathLst>
                <a:path w="9621" h="1988" extrusionOk="0">
                  <a:moveTo>
                    <a:pt x="343" y="1"/>
                  </a:moveTo>
                  <a:cubicBezTo>
                    <a:pt x="206" y="286"/>
                    <a:pt x="92" y="583"/>
                    <a:pt x="0" y="879"/>
                  </a:cubicBezTo>
                  <a:cubicBezTo>
                    <a:pt x="1758" y="1654"/>
                    <a:pt x="3663" y="1987"/>
                    <a:pt x="5596" y="1987"/>
                  </a:cubicBezTo>
                  <a:cubicBezTo>
                    <a:pt x="6938" y="1987"/>
                    <a:pt x="8293" y="1827"/>
                    <a:pt x="9621" y="1541"/>
                  </a:cubicBezTo>
                  <a:cubicBezTo>
                    <a:pt x="9621" y="1222"/>
                    <a:pt x="9610" y="902"/>
                    <a:pt x="9587" y="594"/>
                  </a:cubicBezTo>
                  <a:cubicBezTo>
                    <a:pt x="8448" y="805"/>
                    <a:pt x="7295" y="910"/>
                    <a:pt x="6143" y="910"/>
                  </a:cubicBezTo>
                  <a:cubicBezTo>
                    <a:pt x="4180" y="910"/>
                    <a:pt x="2220" y="605"/>
                    <a:pt x="343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6911473" y="3370183"/>
              <a:ext cx="100344" cy="28517"/>
            </a:xfrm>
            <a:custGeom>
              <a:avLst/>
              <a:gdLst/>
              <a:ahLst/>
              <a:cxnLst/>
              <a:rect l="l" t="t" r="r" b="b"/>
              <a:pathLst>
                <a:path w="3276" h="931" extrusionOk="0">
                  <a:moveTo>
                    <a:pt x="1233" y="1"/>
                  </a:moveTo>
                  <a:lnTo>
                    <a:pt x="0" y="195"/>
                  </a:lnTo>
                  <a:cubicBezTo>
                    <a:pt x="23" y="389"/>
                    <a:pt x="23" y="571"/>
                    <a:pt x="23" y="765"/>
                  </a:cubicBezTo>
                  <a:cubicBezTo>
                    <a:pt x="792" y="872"/>
                    <a:pt x="1572" y="931"/>
                    <a:pt x="2351" y="931"/>
                  </a:cubicBezTo>
                  <a:cubicBezTo>
                    <a:pt x="2660" y="931"/>
                    <a:pt x="2968" y="922"/>
                    <a:pt x="3276" y="902"/>
                  </a:cubicBezTo>
                  <a:lnTo>
                    <a:pt x="3264" y="606"/>
                  </a:lnTo>
                  <a:cubicBezTo>
                    <a:pt x="3234" y="607"/>
                    <a:pt x="3202" y="608"/>
                    <a:pt x="3170" y="608"/>
                  </a:cubicBezTo>
                  <a:cubicBezTo>
                    <a:pt x="2729" y="608"/>
                    <a:pt x="2105" y="458"/>
                    <a:pt x="1233" y="1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6902744" y="3412143"/>
              <a:ext cx="182830" cy="57431"/>
            </a:xfrm>
            <a:custGeom>
              <a:avLst/>
              <a:gdLst/>
              <a:ahLst/>
              <a:cxnLst/>
              <a:rect l="l" t="t" r="r" b="b"/>
              <a:pathLst>
                <a:path w="5969" h="1875" extrusionOk="0">
                  <a:moveTo>
                    <a:pt x="263" y="0"/>
                  </a:moveTo>
                  <a:cubicBezTo>
                    <a:pt x="217" y="502"/>
                    <a:pt x="126" y="1004"/>
                    <a:pt x="0" y="1484"/>
                  </a:cubicBezTo>
                  <a:cubicBezTo>
                    <a:pt x="1179" y="1736"/>
                    <a:pt x="2378" y="1874"/>
                    <a:pt x="3571" y="1874"/>
                  </a:cubicBezTo>
                  <a:cubicBezTo>
                    <a:pt x="4376" y="1874"/>
                    <a:pt x="5178" y="1811"/>
                    <a:pt x="5969" y="1678"/>
                  </a:cubicBezTo>
                  <a:cubicBezTo>
                    <a:pt x="5820" y="1210"/>
                    <a:pt x="5649" y="639"/>
                    <a:pt x="5535" y="103"/>
                  </a:cubicBezTo>
                  <a:cubicBezTo>
                    <a:pt x="4758" y="219"/>
                    <a:pt x="3978" y="277"/>
                    <a:pt x="3199" y="277"/>
                  </a:cubicBezTo>
                  <a:cubicBezTo>
                    <a:pt x="2217" y="277"/>
                    <a:pt x="1236" y="185"/>
                    <a:pt x="263" y="0"/>
                  </a:cubicBezTo>
                  <a:close/>
                </a:path>
              </a:pathLst>
            </a:custGeom>
            <a:solidFill>
              <a:srgbClr val="F7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6860447" y="3519095"/>
              <a:ext cx="243662" cy="42269"/>
            </a:xfrm>
            <a:custGeom>
              <a:avLst/>
              <a:gdLst/>
              <a:ahLst/>
              <a:cxnLst/>
              <a:rect l="l" t="t" r="r" b="b"/>
              <a:pathLst>
                <a:path w="7955" h="1380" extrusionOk="0">
                  <a:moveTo>
                    <a:pt x="571" y="0"/>
                  </a:moveTo>
                  <a:cubicBezTo>
                    <a:pt x="457" y="206"/>
                    <a:pt x="343" y="400"/>
                    <a:pt x="206" y="594"/>
                  </a:cubicBezTo>
                  <a:cubicBezTo>
                    <a:pt x="206" y="594"/>
                    <a:pt x="126" y="731"/>
                    <a:pt x="0" y="947"/>
                  </a:cubicBezTo>
                  <a:cubicBezTo>
                    <a:pt x="1343" y="1225"/>
                    <a:pt x="2706" y="1380"/>
                    <a:pt x="4060" y="1380"/>
                  </a:cubicBezTo>
                  <a:cubicBezTo>
                    <a:pt x="5376" y="1380"/>
                    <a:pt x="6683" y="1234"/>
                    <a:pt x="7955" y="913"/>
                  </a:cubicBezTo>
                  <a:cubicBezTo>
                    <a:pt x="7909" y="662"/>
                    <a:pt x="7875" y="411"/>
                    <a:pt x="7840" y="194"/>
                  </a:cubicBezTo>
                  <a:cubicBezTo>
                    <a:pt x="6741" y="345"/>
                    <a:pt x="5637" y="434"/>
                    <a:pt x="4533" y="434"/>
                  </a:cubicBezTo>
                  <a:cubicBezTo>
                    <a:pt x="3208" y="434"/>
                    <a:pt x="1885" y="305"/>
                    <a:pt x="571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6815699" y="3633735"/>
              <a:ext cx="298888" cy="63251"/>
            </a:xfrm>
            <a:custGeom>
              <a:avLst/>
              <a:gdLst/>
              <a:ahLst/>
              <a:cxnLst/>
              <a:rect l="l" t="t" r="r" b="b"/>
              <a:pathLst>
                <a:path w="9758" h="2065" extrusionOk="0">
                  <a:moveTo>
                    <a:pt x="137" y="0"/>
                  </a:moveTo>
                  <a:lnTo>
                    <a:pt x="137" y="0"/>
                  </a:lnTo>
                  <a:cubicBezTo>
                    <a:pt x="23" y="343"/>
                    <a:pt x="1" y="594"/>
                    <a:pt x="149" y="640"/>
                  </a:cubicBezTo>
                  <a:cubicBezTo>
                    <a:pt x="719" y="856"/>
                    <a:pt x="2637" y="1712"/>
                    <a:pt x="4748" y="1986"/>
                  </a:cubicBezTo>
                  <a:cubicBezTo>
                    <a:pt x="5174" y="2039"/>
                    <a:pt x="5617" y="2065"/>
                    <a:pt x="6056" y="2065"/>
                  </a:cubicBezTo>
                  <a:cubicBezTo>
                    <a:pt x="7777" y="2065"/>
                    <a:pt x="9423" y="1678"/>
                    <a:pt x="9678" y="1096"/>
                  </a:cubicBezTo>
                  <a:cubicBezTo>
                    <a:pt x="9735" y="959"/>
                    <a:pt x="9758" y="811"/>
                    <a:pt x="9758" y="662"/>
                  </a:cubicBezTo>
                  <a:lnTo>
                    <a:pt x="9758" y="662"/>
                  </a:lnTo>
                  <a:cubicBezTo>
                    <a:pt x="8424" y="949"/>
                    <a:pt x="7062" y="1112"/>
                    <a:pt x="5714" y="1112"/>
                  </a:cubicBezTo>
                  <a:cubicBezTo>
                    <a:pt x="3788" y="1112"/>
                    <a:pt x="1890" y="779"/>
                    <a:pt x="137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6910769" y="3393245"/>
              <a:ext cx="161543" cy="27383"/>
            </a:xfrm>
            <a:custGeom>
              <a:avLst/>
              <a:gdLst/>
              <a:ahLst/>
              <a:cxnLst/>
              <a:rect l="l" t="t" r="r" b="b"/>
              <a:pathLst>
                <a:path w="5274" h="894" extrusionOk="0">
                  <a:moveTo>
                    <a:pt x="5125" y="1"/>
                  </a:moveTo>
                  <a:cubicBezTo>
                    <a:pt x="4520" y="69"/>
                    <a:pt x="3904" y="126"/>
                    <a:pt x="3299" y="161"/>
                  </a:cubicBezTo>
                  <a:cubicBezTo>
                    <a:pt x="3002" y="176"/>
                    <a:pt x="2705" y="184"/>
                    <a:pt x="2407" y="184"/>
                  </a:cubicBezTo>
                  <a:cubicBezTo>
                    <a:pt x="1617" y="184"/>
                    <a:pt x="825" y="128"/>
                    <a:pt x="46" y="12"/>
                  </a:cubicBezTo>
                  <a:cubicBezTo>
                    <a:pt x="35" y="195"/>
                    <a:pt x="23" y="389"/>
                    <a:pt x="1" y="617"/>
                  </a:cubicBezTo>
                  <a:cubicBezTo>
                    <a:pt x="974" y="802"/>
                    <a:pt x="1955" y="894"/>
                    <a:pt x="2937" y="894"/>
                  </a:cubicBezTo>
                  <a:cubicBezTo>
                    <a:pt x="3716" y="894"/>
                    <a:pt x="4496" y="836"/>
                    <a:pt x="5273" y="720"/>
                  </a:cubicBezTo>
                  <a:cubicBezTo>
                    <a:pt x="5205" y="469"/>
                    <a:pt x="5159" y="218"/>
                    <a:pt x="5125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6835423" y="3375879"/>
              <a:ext cx="405051" cy="277477"/>
            </a:xfrm>
            <a:custGeom>
              <a:avLst/>
              <a:gdLst/>
              <a:ahLst/>
              <a:cxnLst/>
              <a:rect l="l" t="t" r="r" b="b"/>
              <a:pathLst>
                <a:path w="13224" h="9059" extrusionOk="0">
                  <a:moveTo>
                    <a:pt x="1899" y="1"/>
                  </a:moveTo>
                  <a:cubicBezTo>
                    <a:pt x="852" y="1"/>
                    <a:pt x="1" y="995"/>
                    <a:pt x="167" y="2291"/>
                  </a:cubicBezTo>
                  <a:cubicBezTo>
                    <a:pt x="452" y="4539"/>
                    <a:pt x="1810" y="6993"/>
                    <a:pt x="2050" y="7324"/>
                  </a:cubicBezTo>
                  <a:cubicBezTo>
                    <a:pt x="2301" y="7700"/>
                    <a:pt x="2575" y="8054"/>
                    <a:pt x="2860" y="8385"/>
                  </a:cubicBezTo>
                  <a:cubicBezTo>
                    <a:pt x="3111" y="8796"/>
                    <a:pt x="3511" y="9059"/>
                    <a:pt x="3899" y="9059"/>
                  </a:cubicBezTo>
                  <a:cubicBezTo>
                    <a:pt x="7026" y="9059"/>
                    <a:pt x="9182" y="8203"/>
                    <a:pt x="9182" y="8203"/>
                  </a:cubicBezTo>
                  <a:cubicBezTo>
                    <a:pt x="9972" y="8334"/>
                    <a:pt x="11715" y="8853"/>
                    <a:pt x="12349" y="8853"/>
                  </a:cubicBezTo>
                  <a:cubicBezTo>
                    <a:pt x="12484" y="8853"/>
                    <a:pt x="12569" y="8830"/>
                    <a:pt x="12583" y="8773"/>
                  </a:cubicBezTo>
                  <a:cubicBezTo>
                    <a:pt x="12663" y="8465"/>
                    <a:pt x="11442" y="8214"/>
                    <a:pt x="11282" y="8180"/>
                  </a:cubicBezTo>
                  <a:lnTo>
                    <a:pt x="11282" y="8180"/>
                  </a:lnTo>
                  <a:cubicBezTo>
                    <a:pt x="11375" y="8192"/>
                    <a:pt x="11863" y="8248"/>
                    <a:pt x="12302" y="8248"/>
                  </a:cubicBezTo>
                  <a:cubicBezTo>
                    <a:pt x="12676" y="8248"/>
                    <a:pt x="13013" y="8207"/>
                    <a:pt x="13040" y="8066"/>
                  </a:cubicBezTo>
                  <a:cubicBezTo>
                    <a:pt x="13097" y="7758"/>
                    <a:pt x="11408" y="7621"/>
                    <a:pt x="11305" y="7609"/>
                  </a:cubicBezTo>
                  <a:cubicBezTo>
                    <a:pt x="11408" y="7609"/>
                    <a:pt x="13097" y="7609"/>
                    <a:pt x="13165" y="7324"/>
                  </a:cubicBezTo>
                  <a:cubicBezTo>
                    <a:pt x="13223" y="7047"/>
                    <a:pt x="12614" y="6985"/>
                    <a:pt x="12053" y="6985"/>
                  </a:cubicBezTo>
                  <a:cubicBezTo>
                    <a:pt x="11619" y="6985"/>
                    <a:pt x="11213" y="7022"/>
                    <a:pt x="11168" y="7027"/>
                  </a:cubicBezTo>
                  <a:cubicBezTo>
                    <a:pt x="11259" y="7004"/>
                    <a:pt x="12834" y="6673"/>
                    <a:pt x="12800" y="6297"/>
                  </a:cubicBezTo>
                  <a:cubicBezTo>
                    <a:pt x="12791" y="6192"/>
                    <a:pt x="12628" y="6154"/>
                    <a:pt x="12395" y="6154"/>
                  </a:cubicBezTo>
                  <a:cubicBezTo>
                    <a:pt x="11764" y="6154"/>
                    <a:pt x="10620" y="6434"/>
                    <a:pt x="10620" y="6434"/>
                  </a:cubicBezTo>
                  <a:cubicBezTo>
                    <a:pt x="10620" y="6434"/>
                    <a:pt x="11465" y="5920"/>
                    <a:pt x="11065" y="5703"/>
                  </a:cubicBezTo>
                  <a:cubicBezTo>
                    <a:pt x="11024" y="5681"/>
                    <a:pt x="10973" y="5671"/>
                    <a:pt x="10913" y="5671"/>
                  </a:cubicBezTo>
                  <a:cubicBezTo>
                    <a:pt x="10388" y="5671"/>
                    <a:pt x="9239" y="6434"/>
                    <a:pt x="9239" y="6434"/>
                  </a:cubicBezTo>
                  <a:cubicBezTo>
                    <a:pt x="7903" y="6576"/>
                    <a:pt x="6557" y="6654"/>
                    <a:pt x="5210" y="6654"/>
                  </a:cubicBezTo>
                  <a:cubicBezTo>
                    <a:pt x="5039" y="6654"/>
                    <a:pt x="4868" y="6653"/>
                    <a:pt x="4697" y="6651"/>
                  </a:cubicBezTo>
                  <a:cubicBezTo>
                    <a:pt x="4150" y="4870"/>
                    <a:pt x="3465" y="3147"/>
                    <a:pt x="2643" y="1492"/>
                  </a:cubicBezTo>
                  <a:cubicBezTo>
                    <a:pt x="2529" y="1333"/>
                    <a:pt x="2369" y="203"/>
                    <a:pt x="2221" y="32"/>
                  </a:cubicBezTo>
                  <a:cubicBezTo>
                    <a:pt x="2112" y="11"/>
                    <a:pt x="2005" y="1"/>
                    <a:pt x="1899" y="1"/>
                  </a:cubicBezTo>
                  <a:close/>
                </a:path>
              </a:pathLst>
            </a:custGeom>
            <a:solidFill>
              <a:srgbClr val="B06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7269394" y="2955298"/>
              <a:ext cx="52806" cy="50723"/>
            </a:xfrm>
            <a:custGeom>
              <a:avLst/>
              <a:gdLst/>
              <a:ahLst/>
              <a:cxnLst/>
              <a:rect l="l" t="t" r="r" b="b"/>
              <a:pathLst>
                <a:path w="1724" h="1656" fill="none" extrusionOk="0">
                  <a:moveTo>
                    <a:pt x="1724" y="1655"/>
                  </a:moveTo>
                  <a:lnTo>
                    <a:pt x="1" y="0"/>
                  </a:lnTo>
                </a:path>
              </a:pathLst>
            </a:custGeom>
            <a:noFill/>
            <a:ln w="3700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7297357" y="2885742"/>
              <a:ext cx="45486" cy="80067"/>
            </a:xfrm>
            <a:custGeom>
              <a:avLst/>
              <a:gdLst/>
              <a:ahLst/>
              <a:cxnLst/>
              <a:rect l="l" t="t" r="r" b="b"/>
              <a:pathLst>
                <a:path w="1485" h="2614" fill="none" extrusionOk="0">
                  <a:moveTo>
                    <a:pt x="1" y="0"/>
                  </a:moveTo>
                  <a:cubicBezTo>
                    <a:pt x="491" y="868"/>
                    <a:pt x="982" y="1746"/>
                    <a:pt x="1484" y="2614"/>
                  </a:cubicBezTo>
                </a:path>
              </a:pathLst>
            </a:custGeom>
            <a:noFill/>
            <a:ln w="3700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7407465" y="2861975"/>
              <a:ext cx="12252" cy="77279"/>
            </a:xfrm>
            <a:custGeom>
              <a:avLst/>
              <a:gdLst/>
              <a:ahLst/>
              <a:cxnLst/>
              <a:rect l="l" t="t" r="r" b="b"/>
              <a:pathLst>
                <a:path w="400" h="2523" fill="none" extrusionOk="0">
                  <a:moveTo>
                    <a:pt x="0" y="2522"/>
                  </a:moveTo>
                  <a:cubicBezTo>
                    <a:pt x="137" y="1689"/>
                    <a:pt x="274" y="845"/>
                    <a:pt x="400" y="0"/>
                  </a:cubicBezTo>
                </a:path>
              </a:pathLst>
            </a:custGeom>
            <a:noFill/>
            <a:ln w="3700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7452213" y="2911959"/>
              <a:ext cx="36021" cy="38471"/>
            </a:xfrm>
            <a:custGeom>
              <a:avLst/>
              <a:gdLst/>
              <a:ahLst/>
              <a:cxnLst/>
              <a:rect l="l" t="t" r="r" b="b"/>
              <a:pathLst>
                <a:path w="1176" h="1256" fill="none" extrusionOk="0">
                  <a:moveTo>
                    <a:pt x="0" y="1256"/>
                  </a:moveTo>
                  <a:cubicBezTo>
                    <a:pt x="388" y="833"/>
                    <a:pt x="776" y="411"/>
                    <a:pt x="1176" y="0"/>
                  </a:cubicBezTo>
                </a:path>
              </a:pathLst>
            </a:custGeom>
            <a:noFill/>
            <a:ln w="3700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7467221" y="2965436"/>
              <a:ext cx="43035" cy="31825"/>
            </a:xfrm>
            <a:custGeom>
              <a:avLst/>
              <a:gdLst/>
              <a:ahLst/>
              <a:cxnLst/>
              <a:rect l="l" t="t" r="r" b="b"/>
              <a:pathLst>
                <a:path w="1405" h="1039" fill="none" extrusionOk="0">
                  <a:moveTo>
                    <a:pt x="1" y="1039"/>
                  </a:moveTo>
                  <a:lnTo>
                    <a:pt x="1405" y="0"/>
                  </a:lnTo>
                </a:path>
              </a:pathLst>
            </a:custGeom>
            <a:noFill/>
            <a:ln w="3700" cap="rnd" cmpd="sng">
              <a:solidFill>
                <a:srgbClr val="E561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6569775" y="2098838"/>
              <a:ext cx="1625425" cy="616650"/>
            </a:xfrm>
            <a:custGeom>
              <a:avLst/>
              <a:gdLst/>
              <a:ahLst/>
              <a:cxnLst/>
              <a:rect l="l" t="t" r="r" b="b"/>
              <a:pathLst>
                <a:path w="65017" h="24666" extrusionOk="0">
                  <a:moveTo>
                    <a:pt x="43564" y="1"/>
                  </a:moveTo>
                  <a:cubicBezTo>
                    <a:pt x="32570" y="1"/>
                    <a:pt x="21576" y="398"/>
                    <a:pt x="10603" y="1172"/>
                  </a:cubicBezTo>
                  <a:cubicBezTo>
                    <a:pt x="8688" y="1312"/>
                    <a:pt x="6727" y="1476"/>
                    <a:pt x="4928" y="2176"/>
                  </a:cubicBezTo>
                  <a:cubicBezTo>
                    <a:pt x="3130" y="2877"/>
                    <a:pt x="1496" y="4208"/>
                    <a:pt x="888" y="6053"/>
                  </a:cubicBezTo>
                  <a:cubicBezTo>
                    <a:pt x="1" y="8762"/>
                    <a:pt x="1542" y="11587"/>
                    <a:pt x="3060" y="14016"/>
                  </a:cubicBezTo>
                  <a:cubicBezTo>
                    <a:pt x="4181" y="15791"/>
                    <a:pt x="5396" y="17613"/>
                    <a:pt x="7194" y="18687"/>
                  </a:cubicBezTo>
                  <a:cubicBezTo>
                    <a:pt x="9114" y="19814"/>
                    <a:pt x="11407" y="19952"/>
                    <a:pt x="13641" y="19952"/>
                  </a:cubicBezTo>
                  <a:cubicBezTo>
                    <a:pt x="13906" y="19952"/>
                    <a:pt x="14170" y="19950"/>
                    <a:pt x="14433" y="19948"/>
                  </a:cubicBezTo>
                  <a:lnTo>
                    <a:pt x="26250" y="19878"/>
                  </a:lnTo>
                  <a:cubicBezTo>
                    <a:pt x="27768" y="19878"/>
                    <a:pt x="29403" y="19901"/>
                    <a:pt x="30617" y="20812"/>
                  </a:cubicBezTo>
                  <a:cubicBezTo>
                    <a:pt x="31855" y="21723"/>
                    <a:pt x="32205" y="23871"/>
                    <a:pt x="30921" y="24665"/>
                  </a:cubicBezTo>
                  <a:cubicBezTo>
                    <a:pt x="33326" y="24338"/>
                    <a:pt x="35708" y="23287"/>
                    <a:pt x="36595" y="21022"/>
                  </a:cubicBezTo>
                  <a:cubicBezTo>
                    <a:pt x="43741" y="20181"/>
                    <a:pt x="51144" y="18874"/>
                    <a:pt x="58197" y="17472"/>
                  </a:cubicBezTo>
                  <a:cubicBezTo>
                    <a:pt x="58898" y="17379"/>
                    <a:pt x="59575" y="17146"/>
                    <a:pt x="60182" y="16795"/>
                  </a:cubicBezTo>
                  <a:cubicBezTo>
                    <a:pt x="60673" y="16422"/>
                    <a:pt x="61093" y="15978"/>
                    <a:pt x="61420" y="15441"/>
                  </a:cubicBezTo>
                  <a:cubicBezTo>
                    <a:pt x="63055" y="13059"/>
                    <a:pt x="64176" y="10350"/>
                    <a:pt x="64689" y="7501"/>
                  </a:cubicBezTo>
                  <a:cubicBezTo>
                    <a:pt x="64993" y="5773"/>
                    <a:pt x="65016" y="3811"/>
                    <a:pt x="63895" y="2456"/>
                  </a:cubicBezTo>
                  <a:cubicBezTo>
                    <a:pt x="62611" y="892"/>
                    <a:pt x="60299" y="682"/>
                    <a:pt x="58267" y="611"/>
                  </a:cubicBezTo>
                  <a:cubicBezTo>
                    <a:pt x="53340" y="425"/>
                    <a:pt x="50304" y="51"/>
                    <a:pt x="45400" y="4"/>
                  </a:cubicBezTo>
                  <a:cubicBezTo>
                    <a:pt x="44788" y="2"/>
                    <a:pt x="44176" y="1"/>
                    <a:pt x="43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584;p47"/>
          <p:cNvSpPr txBox="1">
            <a:spLocks/>
          </p:cNvSpPr>
          <p:nvPr/>
        </p:nvSpPr>
        <p:spPr>
          <a:xfrm>
            <a:off x="599758" y="227731"/>
            <a:ext cx="76992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63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lang="pt-BR" dirty="0" smtClean="0"/>
              <a:t>O oral: aquilo que é dito em voz alta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008657" y="3579770"/>
            <a:ext cx="2664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https://youtu.be/w9WDRa7OjfY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2"/>
          <p:cNvSpPr/>
          <p:nvPr/>
        </p:nvSpPr>
        <p:spPr>
          <a:xfrm>
            <a:off x="7438331" y="362498"/>
            <a:ext cx="1281181" cy="753987"/>
          </a:xfrm>
          <a:custGeom>
            <a:avLst/>
            <a:gdLst/>
            <a:ahLst/>
            <a:cxnLst/>
            <a:rect l="l" t="t" r="r" b="b"/>
            <a:pathLst>
              <a:path w="49580" h="24196" extrusionOk="0">
                <a:moveTo>
                  <a:pt x="26017" y="0"/>
                </a:moveTo>
                <a:cubicBezTo>
                  <a:pt x="22136" y="0"/>
                  <a:pt x="18256" y="515"/>
                  <a:pt x="14479" y="1549"/>
                </a:cubicBezTo>
                <a:cubicBezTo>
                  <a:pt x="11233" y="2389"/>
                  <a:pt x="8081" y="3580"/>
                  <a:pt x="5091" y="5122"/>
                </a:cubicBezTo>
                <a:cubicBezTo>
                  <a:pt x="0" y="7737"/>
                  <a:pt x="748" y="12968"/>
                  <a:pt x="1822" y="15070"/>
                </a:cubicBezTo>
                <a:cubicBezTo>
                  <a:pt x="2032" y="15514"/>
                  <a:pt x="2312" y="15911"/>
                  <a:pt x="2639" y="16308"/>
                </a:cubicBezTo>
                <a:cubicBezTo>
                  <a:pt x="1705" y="18433"/>
                  <a:pt x="1168" y="20745"/>
                  <a:pt x="1098" y="23080"/>
                </a:cubicBezTo>
                <a:cubicBezTo>
                  <a:pt x="1069" y="23771"/>
                  <a:pt x="1679" y="24196"/>
                  <a:pt x="2277" y="24196"/>
                </a:cubicBezTo>
                <a:cubicBezTo>
                  <a:pt x="2649" y="24196"/>
                  <a:pt x="3017" y="24031"/>
                  <a:pt x="3223" y="23664"/>
                </a:cubicBezTo>
                <a:cubicBezTo>
                  <a:pt x="4134" y="22029"/>
                  <a:pt x="5185" y="20511"/>
                  <a:pt x="6399" y="19087"/>
                </a:cubicBezTo>
                <a:cubicBezTo>
                  <a:pt x="8501" y="20091"/>
                  <a:pt x="10906" y="20371"/>
                  <a:pt x="13242" y="20465"/>
                </a:cubicBezTo>
                <a:cubicBezTo>
                  <a:pt x="14414" y="20513"/>
                  <a:pt x="15588" y="20537"/>
                  <a:pt x="16763" y="20537"/>
                </a:cubicBezTo>
                <a:cubicBezTo>
                  <a:pt x="19566" y="20537"/>
                  <a:pt x="22371" y="20401"/>
                  <a:pt x="25152" y="20138"/>
                </a:cubicBezTo>
                <a:cubicBezTo>
                  <a:pt x="29192" y="19764"/>
                  <a:pt x="33209" y="19157"/>
                  <a:pt x="37155" y="18269"/>
                </a:cubicBezTo>
                <a:cubicBezTo>
                  <a:pt x="39117" y="17849"/>
                  <a:pt x="41055" y="17359"/>
                  <a:pt x="42994" y="16798"/>
                </a:cubicBezTo>
                <a:cubicBezTo>
                  <a:pt x="44488" y="16378"/>
                  <a:pt x="46006" y="15887"/>
                  <a:pt x="47197" y="14883"/>
                </a:cubicBezTo>
                <a:cubicBezTo>
                  <a:pt x="48108" y="14113"/>
                  <a:pt x="49579" y="12104"/>
                  <a:pt x="49182" y="8811"/>
                </a:cubicBezTo>
                <a:cubicBezTo>
                  <a:pt x="48995" y="7294"/>
                  <a:pt x="47758" y="6173"/>
                  <a:pt x="46520" y="5332"/>
                </a:cubicBezTo>
                <a:cubicBezTo>
                  <a:pt x="43554" y="3347"/>
                  <a:pt x="39841" y="2109"/>
                  <a:pt x="36408" y="1245"/>
                </a:cubicBezTo>
                <a:cubicBezTo>
                  <a:pt x="32993" y="416"/>
                  <a:pt x="29505" y="0"/>
                  <a:pt x="26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3" name="Google Shape;1073;p52"/>
          <p:cNvGrpSpPr/>
          <p:nvPr/>
        </p:nvGrpSpPr>
        <p:grpSpPr>
          <a:xfrm>
            <a:off x="8087802" y="1119921"/>
            <a:ext cx="680100" cy="1555425"/>
            <a:chOff x="6366625" y="2895275"/>
            <a:chExt cx="680100" cy="1555425"/>
          </a:xfrm>
        </p:grpSpPr>
        <p:sp>
          <p:nvSpPr>
            <p:cNvPr id="1074" name="Google Shape;1074;p52"/>
            <p:cNvSpPr/>
            <p:nvPr/>
          </p:nvSpPr>
          <p:spPr>
            <a:xfrm>
              <a:off x="6407794" y="4304774"/>
              <a:ext cx="638538" cy="145925"/>
            </a:xfrm>
            <a:custGeom>
              <a:avLst/>
              <a:gdLst/>
              <a:ahLst/>
              <a:cxnLst/>
              <a:rect l="l" t="t" r="r" b="b"/>
              <a:pathLst>
                <a:path w="19481" h="4452" extrusionOk="0">
                  <a:moveTo>
                    <a:pt x="9735" y="1"/>
                  </a:moveTo>
                  <a:cubicBezTo>
                    <a:pt x="4360" y="1"/>
                    <a:pt x="0" y="1005"/>
                    <a:pt x="0" y="2226"/>
                  </a:cubicBezTo>
                  <a:cubicBezTo>
                    <a:pt x="0" y="3447"/>
                    <a:pt x="4360" y="4451"/>
                    <a:pt x="9735" y="4451"/>
                  </a:cubicBezTo>
                  <a:cubicBezTo>
                    <a:pt x="15121" y="4451"/>
                    <a:pt x="19481" y="3447"/>
                    <a:pt x="19481" y="2226"/>
                  </a:cubicBezTo>
                  <a:cubicBezTo>
                    <a:pt x="19481" y="1005"/>
                    <a:pt x="15121" y="1"/>
                    <a:pt x="9735" y="1"/>
                  </a:cubicBezTo>
                  <a:close/>
                </a:path>
              </a:pathLst>
            </a:custGeom>
            <a:solidFill>
              <a:srgbClr val="9E9E9E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6681584" y="3302569"/>
              <a:ext cx="137698" cy="41037"/>
            </a:xfrm>
            <a:custGeom>
              <a:avLst/>
              <a:gdLst/>
              <a:ahLst/>
              <a:cxnLst/>
              <a:rect l="l" t="t" r="r" b="b"/>
              <a:pathLst>
                <a:path w="4201" h="1252" extrusionOk="0">
                  <a:moveTo>
                    <a:pt x="1516" y="1"/>
                  </a:moveTo>
                  <a:cubicBezTo>
                    <a:pt x="1011" y="1"/>
                    <a:pt x="553" y="24"/>
                    <a:pt x="286" y="83"/>
                  </a:cubicBezTo>
                  <a:cubicBezTo>
                    <a:pt x="1" y="243"/>
                    <a:pt x="434" y="1156"/>
                    <a:pt x="549" y="1213"/>
                  </a:cubicBezTo>
                  <a:cubicBezTo>
                    <a:pt x="618" y="1245"/>
                    <a:pt x="1625" y="1252"/>
                    <a:pt x="2506" y="1252"/>
                  </a:cubicBezTo>
                  <a:cubicBezTo>
                    <a:pt x="3211" y="1252"/>
                    <a:pt x="3835" y="1247"/>
                    <a:pt x="3835" y="1247"/>
                  </a:cubicBezTo>
                  <a:cubicBezTo>
                    <a:pt x="3835" y="1247"/>
                    <a:pt x="4201" y="312"/>
                    <a:pt x="3972" y="186"/>
                  </a:cubicBezTo>
                  <a:cubicBezTo>
                    <a:pt x="3818" y="101"/>
                    <a:pt x="2566" y="1"/>
                    <a:pt x="1516" y="1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2"/>
            <p:cNvSpPr/>
            <p:nvPr/>
          </p:nvSpPr>
          <p:spPr>
            <a:xfrm>
              <a:off x="6596297" y="2895275"/>
              <a:ext cx="326857" cy="123506"/>
            </a:xfrm>
            <a:custGeom>
              <a:avLst/>
              <a:gdLst/>
              <a:ahLst/>
              <a:cxnLst/>
              <a:rect l="l" t="t" r="r" b="b"/>
              <a:pathLst>
                <a:path w="9972" h="3768" extrusionOk="0">
                  <a:moveTo>
                    <a:pt x="3284" y="0"/>
                  </a:moveTo>
                  <a:cubicBezTo>
                    <a:pt x="2250" y="0"/>
                    <a:pt x="1389" y="150"/>
                    <a:pt x="1005" y="481"/>
                  </a:cubicBezTo>
                  <a:cubicBezTo>
                    <a:pt x="252" y="1143"/>
                    <a:pt x="46" y="2079"/>
                    <a:pt x="1" y="2387"/>
                  </a:cubicBezTo>
                  <a:cubicBezTo>
                    <a:pt x="916" y="2252"/>
                    <a:pt x="1791" y="2196"/>
                    <a:pt x="2615" y="2196"/>
                  </a:cubicBezTo>
                  <a:cubicBezTo>
                    <a:pt x="6397" y="2196"/>
                    <a:pt x="9098" y="3379"/>
                    <a:pt x="9576" y="3585"/>
                  </a:cubicBezTo>
                  <a:cubicBezTo>
                    <a:pt x="9667" y="3631"/>
                    <a:pt x="9758" y="3688"/>
                    <a:pt x="9827" y="3767"/>
                  </a:cubicBezTo>
                  <a:lnTo>
                    <a:pt x="9827" y="3767"/>
                  </a:lnTo>
                  <a:cubicBezTo>
                    <a:pt x="9804" y="3738"/>
                    <a:pt x="9972" y="1609"/>
                    <a:pt x="7750" y="766"/>
                  </a:cubicBezTo>
                  <a:cubicBezTo>
                    <a:pt x="6461" y="284"/>
                    <a:pt x="4708" y="0"/>
                    <a:pt x="3284" y="0"/>
                  </a:cubicBezTo>
                  <a:close/>
                  <a:moveTo>
                    <a:pt x="9827" y="3767"/>
                  </a:moveTo>
                  <a:cubicBezTo>
                    <a:pt x="9827" y="3768"/>
                    <a:pt x="9827" y="3768"/>
                    <a:pt x="9827" y="3768"/>
                  </a:cubicBezTo>
                  <a:cubicBezTo>
                    <a:pt x="9827" y="3768"/>
                    <a:pt x="9827" y="3768"/>
                    <a:pt x="9827" y="3767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2"/>
            <p:cNvSpPr/>
            <p:nvPr/>
          </p:nvSpPr>
          <p:spPr>
            <a:xfrm>
              <a:off x="6586201" y="2967222"/>
              <a:ext cx="337444" cy="66145"/>
            </a:xfrm>
            <a:custGeom>
              <a:avLst/>
              <a:gdLst/>
              <a:ahLst/>
              <a:cxnLst/>
              <a:rect l="l" t="t" r="r" b="b"/>
              <a:pathLst>
                <a:path w="10295" h="2018" extrusionOk="0">
                  <a:moveTo>
                    <a:pt x="2931" y="1"/>
                  </a:moveTo>
                  <a:cubicBezTo>
                    <a:pt x="2107" y="1"/>
                    <a:pt x="1233" y="57"/>
                    <a:pt x="320" y="192"/>
                  </a:cubicBezTo>
                  <a:lnTo>
                    <a:pt x="252" y="203"/>
                  </a:lnTo>
                  <a:cubicBezTo>
                    <a:pt x="252" y="203"/>
                    <a:pt x="58" y="237"/>
                    <a:pt x="1" y="557"/>
                  </a:cubicBezTo>
                  <a:cubicBezTo>
                    <a:pt x="549" y="486"/>
                    <a:pt x="1147" y="455"/>
                    <a:pt x="1769" y="455"/>
                  </a:cubicBezTo>
                  <a:cubicBezTo>
                    <a:pt x="4372" y="455"/>
                    <a:pt x="7402" y="1004"/>
                    <a:pt x="9005" y="1538"/>
                  </a:cubicBezTo>
                  <a:cubicBezTo>
                    <a:pt x="9416" y="1675"/>
                    <a:pt x="9827" y="1835"/>
                    <a:pt x="10237" y="2018"/>
                  </a:cubicBezTo>
                  <a:cubicBezTo>
                    <a:pt x="10295" y="1858"/>
                    <a:pt x="10260" y="1687"/>
                    <a:pt x="10135" y="1573"/>
                  </a:cubicBezTo>
                  <a:cubicBezTo>
                    <a:pt x="10066" y="1493"/>
                    <a:pt x="9975" y="1436"/>
                    <a:pt x="9884" y="1390"/>
                  </a:cubicBezTo>
                  <a:cubicBezTo>
                    <a:pt x="9415" y="1184"/>
                    <a:pt x="6708" y="1"/>
                    <a:pt x="2931" y="1"/>
                  </a:cubicBezTo>
                  <a:close/>
                </a:path>
              </a:pathLst>
            </a:custGeom>
            <a:solidFill>
              <a:srgbClr val="F3B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457910" y="2981775"/>
              <a:ext cx="542795" cy="169066"/>
            </a:xfrm>
            <a:custGeom>
              <a:avLst/>
              <a:gdLst/>
              <a:ahLst/>
              <a:cxnLst/>
              <a:rect l="l" t="t" r="r" b="b"/>
              <a:pathLst>
                <a:path w="16560" h="5158" extrusionOk="0">
                  <a:moveTo>
                    <a:pt x="5674" y="1"/>
                  </a:moveTo>
                  <a:cubicBezTo>
                    <a:pt x="5059" y="1"/>
                    <a:pt x="4468" y="32"/>
                    <a:pt x="3926" y="101"/>
                  </a:cubicBezTo>
                  <a:cubicBezTo>
                    <a:pt x="3424" y="159"/>
                    <a:pt x="2933" y="273"/>
                    <a:pt x="2465" y="432"/>
                  </a:cubicBezTo>
                  <a:cubicBezTo>
                    <a:pt x="0" y="1334"/>
                    <a:pt x="2340" y="3274"/>
                    <a:pt x="3789" y="3731"/>
                  </a:cubicBezTo>
                  <a:cubicBezTo>
                    <a:pt x="3869" y="3069"/>
                    <a:pt x="4006" y="2407"/>
                    <a:pt x="4189" y="1756"/>
                  </a:cubicBezTo>
                  <a:cubicBezTo>
                    <a:pt x="4289" y="1693"/>
                    <a:pt x="4396" y="1658"/>
                    <a:pt x="4510" y="1658"/>
                  </a:cubicBezTo>
                  <a:cubicBezTo>
                    <a:pt x="4539" y="1658"/>
                    <a:pt x="4569" y="1660"/>
                    <a:pt x="4599" y="1665"/>
                  </a:cubicBezTo>
                  <a:cubicBezTo>
                    <a:pt x="5235" y="1470"/>
                    <a:pt x="6103" y="1424"/>
                    <a:pt x="6784" y="1424"/>
                  </a:cubicBezTo>
                  <a:cubicBezTo>
                    <a:pt x="7339" y="1424"/>
                    <a:pt x="7770" y="1454"/>
                    <a:pt x="7852" y="1460"/>
                  </a:cubicBezTo>
                  <a:cubicBezTo>
                    <a:pt x="9872" y="1665"/>
                    <a:pt x="10385" y="1699"/>
                    <a:pt x="11378" y="2053"/>
                  </a:cubicBezTo>
                  <a:cubicBezTo>
                    <a:pt x="11378" y="2053"/>
                    <a:pt x="11378" y="2053"/>
                    <a:pt x="11378" y="2053"/>
                  </a:cubicBezTo>
                  <a:lnTo>
                    <a:pt x="11378" y="2053"/>
                  </a:lnTo>
                  <a:cubicBezTo>
                    <a:pt x="12428" y="2430"/>
                    <a:pt x="13410" y="2977"/>
                    <a:pt x="14277" y="3662"/>
                  </a:cubicBezTo>
                  <a:lnTo>
                    <a:pt x="14277" y="3776"/>
                  </a:lnTo>
                  <a:cubicBezTo>
                    <a:pt x="14243" y="3970"/>
                    <a:pt x="14117" y="4130"/>
                    <a:pt x="13935" y="4198"/>
                  </a:cubicBezTo>
                  <a:cubicBezTo>
                    <a:pt x="14186" y="4450"/>
                    <a:pt x="14334" y="4792"/>
                    <a:pt x="14357" y="5157"/>
                  </a:cubicBezTo>
                  <a:cubicBezTo>
                    <a:pt x="15133" y="5054"/>
                    <a:pt x="16149" y="4712"/>
                    <a:pt x="16411" y="3674"/>
                  </a:cubicBezTo>
                  <a:cubicBezTo>
                    <a:pt x="16559" y="3091"/>
                    <a:pt x="15726" y="2270"/>
                    <a:pt x="14151" y="1562"/>
                  </a:cubicBezTo>
                  <a:cubicBezTo>
                    <a:pt x="13752" y="1391"/>
                    <a:pt x="13341" y="1231"/>
                    <a:pt x="12919" y="1094"/>
                  </a:cubicBezTo>
                  <a:cubicBezTo>
                    <a:pt x="11321" y="559"/>
                    <a:pt x="8282" y="1"/>
                    <a:pt x="5674" y="1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6644185" y="4344435"/>
              <a:ext cx="10522" cy="7145"/>
            </a:xfrm>
            <a:custGeom>
              <a:avLst/>
              <a:gdLst/>
              <a:ahLst/>
              <a:cxnLst/>
              <a:rect l="l" t="t" r="r" b="b"/>
              <a:pathLst>
                <a:path w="321" h="218" extrusionOk="0">
                  <a:moveTo>
                    <a:pt x="240" y="0"/>
                  </a:moveTo>
                  <a:cubicBezTo>
                    <a:pt x="149" y="23"/>
                    <a:pt x="58" y="69"/>
                    <a:pt x="1" y="137"/>
                  </a:cubicBezTo>
                  <a:cubicBezTo>
                    <a:pt x="46" y="160"/>
                    <a:pt x="115" y="194"/>
                    <a:pt x="183" y="217"/>
                  </a:cubicBezTo>
                  <a:cubicBezTo>
                    <a:pt x="240" y="206"/>
                    <a:pt x="286" y="171"/>
                    <a:pt x="309" y="137"/>
                  </a:cubicBezTo>
                  <a:cubicBezTo>
                    <a:pt x="320" y="103"/>
                    <a:pt x="320" y="80"/>
                    <a:pt x="309" y="46"/>
                  </a:cubicBezTo>
                  <a:cubicBezTo>
                    <a:pt x="297" y="23"/>
                    <a:pt x="274" y="0"/>
                    <a:pt x="252" y="0"/>
                  </a:cubicBez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6652805" y="4322737"/>
              <a:ext cx="72963" cy="36842"/>
            </a:xfrm>
            <a:custGeom>
              <a:avLst/>
              <a:gdLst/>
              <a:ahLst/>
              <a:cxnLst/>
              <a:rect l="l" t="t" r="r" b="b"/>
              <a:pathLst>
                <a:path w="2226" h="1124" extrusionOk="0">
                  <a:moveTo>
                    <a:pt x="2225" y="0"/>
                  </a:moveTo>
                  <a:lnTo>
                    <a:pt x="2225" y="0"/>
                  </a:lnTo>
                  <a:cubicBezTo>
                    <a:pt x="1867" y="37"/>
                    <a:pt x="1505" y="58"/>
                    <a:pt x="1144" y="58"/>
                  </a:cubicBezTo>
                  <a:cubicBezTo>
                    <a:pt x="838" y="58"/>
                    <a:pt x="532" y="43"/>
                    <a:pt x="228" y="12"/>
                  </a:cubicBezTo>
                  <a:lnTo>
                    <a:pt x="228" y="12"/>
                  </a:lnTo>
                  <a:cubicBezTo>
                    <a:pt x="251" y="194"/>
                    <a:pt x="274" y="366"/>
                    <a:pt x="285" y="514"/>
                  </a:cubicBezTo>
                  <a:cubicBezTo>
                    <a:pt x="285" y="514"/>
                    <a:pt x="194" y="548"/>
                    <a:pt x="34" y="617"/>
                  </a:cubicBezTo>
                  <a:cubicBezTo>
                    <a:pt x="57" y="628"/>
                    <a:pt x="80" y="651"/>
                    <a:pt x="103" y="685"/>
                  </a:cubicBezTo>
                  <a:cubicBezTo>
                    <a:pt x="126" y="719"/>
                    <a:pt x="126" y="776"/>
                    <a:pt x="103" y="822"/>
                  </a:cubicBezTo>
                  <a:cubicBezTo>
                    <a:pt x="80" y="856"/>
                    <a:pt x="46" y="891"/>
                    <a:pt x="0" y="913"/>
                  </a:cubicBezTo>
                  <a:cubicBezTo>
                    <a:pt x="273" y="1015"/>
                    <a:pt x="665" y="1123"/>
                    <a:pt x="1096" y="1123"/>
                  </a:cubicBezTo>
                  <a:cubicBezTo>
                    <a:pt x="1439" y="1123"/>
                    <a:pt x="1807" y="1054"/>
                    <a:pt x="2157" y="856"/>
                  </a:cubicBezTo>
                  <a:lnTo>
                    <a:pt x="2225" y="0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6641563" y="4346664"/>
              <a:ext cx="2294" cy="1147"/>
            </a:xfrm>
            <a:custGeom>
              <a:avLst/>
              <a:gdLst/>
              <a:ahLst/>
              <a:cxnLst/>
              <a:rect l="l" t="t" r="r" b="b"/>
              <a:pathLst>
                <a:path w="70" h="35" extrusionOk="0">
                  <a:moveTo>
                    <a:pt x="69" y="1"/>
                  </a:moveTo>
                  <a:lnTo>
                    <a:pt x="1" y="35"/>
                  </a:lnTo>
                  <a:lnTo>
                    <a:pt x="24" y="35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2"/>
            <p:cNvSpPr/>
            <p:nvPr/>
          </p:nvSpPr>
          <p:spPr>
            <a:xfrm>
              <a:off x="6763888" y="3849921"/>
              <a:ext cx="33" cy="2262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12"/>
                  </a:moveTo>
                  <a:lnTo>
                    <a:pt x="1" y="0"/>
                  </a:lnTo>
                  <a:lnTo>
                    <a:pt x="1" y="69"/>
                  </a:lnTo>
                  <a:lnTo>
                    <a:pt x="1" y="69"/>
                  </a:ln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6877233" y="4348532"/>
              <a:ext cx="10489" cy="7145"/>
            </a:xfrm>
            <a:custGeom>
              <a:avLst/>
              <a:gdLst/>
              <a:ahLst/>
              <a:cxnLst/>
              <a:rect l="l" t="t" r="r" b="b"/>
              <a:pathLst>
                <a:path w="320" h="218" extrusionOk="0">
                  <a:moveTo>
                    <a:pt x="80" y="1"/>
                  </a:moveTo>
                  <a:cubicBezTo>
                    <a:pt x="46" y="1"/>
                    <a:pt x="23" y="24"/>
                    <a:pt x="12" y="46"/>
                  </a:cubicBezTo>
                  <a:cubicBezTo>
                    <a:pt x="0" y="69"/>
                    <a:pt x="0" y="104"/>
                    <a:pt x="12" y="126"/>
                  </a:cubicBezTo>
                  <a:cubicBezTo>
                    <a:pt x="46" y="172"/>
                    <a:pt x="92" y="206"/>
                    <a:pt x="137" y="218"/>
                  </a:cubicBezTo>
                  <a:lnTo>
                    <a:pt x="320" y="138"/>
                  </a:lnTo>
                  <a:cubicBezTo>
                    <a:pt x="263" y="69"/>
                    <a:pt x="183" y="24"/>
                    <a:pt x="92" y="1"/>
                  </a:cubicBez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6887689" y="4350401"/>
              <a:ext cx="3409" cy="1901"/>
            </a:xfrm>
            <a:custGeom>
              <a:avLst/>
              <a:gdLst/>
              <a:ahLst/>
              <a:cxnLst/>
              <a:rect l="l" t="t" r="r" b="b"/>
              <a:pathLst>
                <a:path w="104" h="58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2"/>
                    <a:pt x="47" y="35"/>
                    <a:pt x="69" y="58"/>
                  </a:cubicBezTo>
                  <a:lnTo>
                    <a:pt x="104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808400" y="4322737"/>
              <a:ext cx="70734" cy="40939"/>
            </a:xfrm>
            <a:custGeom>
              <a:avLst/>
              <a:gdLst/>
              <a:ahLst/>
              <a:cxnLst/>
              <a:rect l="l" t="t" r="r" b="b"/>
              <a:pathLst>
                <a:path w="2158" h="1249" extrusionOk="0">
                  <a:moveTo>
                    <a:pt x="1" y="0"/>
                  </a:moveTo>
                  <a:cubicBezTo>
                    <a:pt x="23" y="468"/>
                    <a:pt x="46" y="811"/>
                    <a:pt x="58" y="1005"/>
                  </a:cubicBezTo>
                  <a:cubicBezTo>
                    <a:pt x="392" y="1184"/>
                    <a:pt x="743" y="1248"/>
                    <a:pt x="1073" y="1248"/>
                  </a:cubicBezTo>
                  <a:cubicBezTo>
                    <a:pt x="1498" y="1248"/>
                    <a:pt x="1888" y="1142"/>
                    <a:pt x="2157" y="1039"/>
                  </a:cubicBezTo>
                  <a:cubicBezTo>
                    <a:pt x="2123" y="1016"/>
                    <a:pt x="2089" y="993"/>
                    <a:pt x="2055" y="948"/>
                  </a:cubicBezTo>
                  <a:cubicBezTo>
                    <a:pt x="2032" y="902"/>
                    <a:pt x="2032" y="856"/>
                    <a:pt x="2055" y="811"/>
                  </a:cubicBezTo>
                  <a:cubicBezTo>
                    <a:pt x="2078" y="776"/>
                    <a:pt x="2112" y="742"/>
                    <a:pt x="2146" y="731"/>
                  </a:cubicBezTo>
                  <a:lnTo>
                    <a:pt x="1906" y="639"/>
                  </a:lnTo>
                  <a:cubicBezTo>
                    <a:pt x="1929" y="457"/>
                    <a:pt x="1952" y="251"/>
                    <a:pt x="1975" y="23"/>
                  </a:cubicBezTo>
                  <a:lnTo>
                    <a:pt x="1975" y="23"/>
                  </a:lnTo>
                  <a:cubicBezTo>
                    <a:pt x="1739" y="60"/>
                    <a:pt x="1473" y="73"/>
                    <a:pt x="1211" y="73"/>
                  </a:cubicBezTo>
                  <a:cubicBezTo>
                    <a:pt x="737" y="73"/>
                    <a:pt x="272" y="30"/>
                    <a:pt x="1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2"/>
            <p:cNvSpPr/>
            <p:nvPr/>
          </p:nvSpPr>
          <p:spPr>
            <a:xfrm>
              <a:off x="6925121" y="4365741"/>
              <a:ext cx="44545" cy="34089"/>
            </a:xfrm>
            <a:custGeom>
              <a:avLst/>
              <a:gdLst/>
              <a:ahLst/>
              <a:cxnLst/>
              <a:rect l="l" t="t" r="r" b="b"/>
              <a:pathLst>
                <a:path w="1359" h="1040" extrusionOk="0">
                  <a:moveTo>
                    <a:pt x="183" y="1"/>
                  </a:moveTo>
                  <a:cubicBezTo>
                    <a:pt x="46" y="320"/>
                    <a:pt x="0" y="685"/>
                    <a:pt x="57" y="1039"/>
                  </a:cubicBezTo>
                  <a:cubicBezTo>
                    <a:pt x="491" y="1005"/>
                    <a:pt x="925" y="937"/>
                    <a:pt x="1358" y="857"/>
                  </a:cubicBezTo>
                  <a:cubicBezTo>
                    <a:pt x="1358" y="857"/>
                    <a:pt x="1073" y="434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6897817" y="4353023"/>
              <a:ext cx="1508" cy="1541"/>
            </a:xfrm>
            <a:custGeom>
              <a:avLst/>
              <a:gdLst/>
              <a:ahLst/>
              <a:cxnLst/>
              <a:rect l="l" t="t" r="r" b="b"/>
              <a:pathLst>
                <a:path w="46" h="47" extrusionOk="0">
                  <a:moveTo>
                    <a:pt x="11" y="1"/>
                  </a:moveTo>
                  <a:cubicBezTo>
                    <a:pt x="11" y="12"/>
                    <a:pt x="11" y="24"/>
                    <a:pt x="0" y="46"/>
                  </a:cubicBezTo>
                  <a:lnTo>
                    <a:pt x="46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6804663" y="4353416"/>
              <a:ext cx="127209" cy="47822"/>
            </a:xfrm>
            <a:custGeom>
              <a:avLst/>
              <a:gdLst/>
              <a:ahLst/>
              <a:cxnLst/>
              <a:rect l="l" t="t" r="r" b="b"/>
              <a:pathLst>
                <a:path w="3881" h="1459" extrusionOk="0">
                  <a:moveTo>
                    <a:pt x="2968" y="0"/>
                  </a:moveTo>
                  <a:cubicBezTo>
                    <a:pt x="2968" y="12"/>
                    <a:pt x="2968" y="12"/>
                    <a:pt x="2956" y="23"/>
                  </a:cubicBezTo>
                  <a:cubicBezTo>
                    <a:pt x="2888" y="69"/>
                    <a:pt x="2831" y="126"/>
                    <a:pt x="2785" y="194"/>
                  </a:cubicBezTo>
                  <a:cubicBezTo>
                    <a:pt x="2785" y="194"/>
                    <a:pt x="2785" y="206"/>
                    <a:pt x="2785" y="206"/>
                  </a:cubicBezTo>
                  <a:lnTo>
                    <a:pt x="2785" y="217"/>
                  </a:lnTo>
                  <a:cubicBezTo>
                    <a:pt x="2682" y="388"/>
                    <a:pt x="2625" y="582"/>
                    <a:pt x="2637" y="788"/>
                  </a:cubicBezTo>
                  <a:cubicBezTo>
                    <a:pt x="2637" y="799"/>
                    <a:pt x="2625" y="810"/>
                    <a:pt x="2614" y="810"/>
                  </a:cubicBezTo>
                  <a:cubicBezTo>
                    <a:pt x="2591" y="810"/>
                    <a:pt x="2580" y="799"/>
                    <a:pt x="2580" y="788"/>
                  </a:cubicBezTo>
                  <a:cubicBezTo>
                    <a:pt x="2568" y="582"/>
                    <a:pt x="2625" y="388"/>
                    <a:pt x="2717" y="206"/>
                  </a:cubicBezTo>
                  <a:cubicBezTo>
                    <a:pt x="2568" y="194"/>
                    <a:pt x="2431" y="160"/>
                    <a:pt x="2294" y="103"/>
                  </a:cubicBezTo>
                  <a:cubicBezTo>
                    <a:pt x="2018" y="199"/>
                    <a:pt x="1626" y="306"/>
                    <a:pt x="1200" y="306"/>
                  </a:cubicBezTo>
                  <a:cubicBezTo>
                    <a:pt x="869" y="306"/>
                    <a:pt x="517" y="242"/>
                    <a:pt x="183" y="57"/>
                  </a:cubicBezTo>
                  <a:lnTo>
                    <a:pt x="137" y="34"/>
                  </a:lnTo>
                  <a:cubicBezTo>
                    <a:pt x="46" y="388"/>
                    <a:pt x="0" y="753"/>
                    <a:pt x="12" y="1119"/>
                  </a:cubicBezTo>
                  <a:cubicBezTo>
                    <a:pt x="882" y="1346"/>
                    <a:pt x="1776" y="1458"/>
                    <a:pt x="2667" y="1458"/>
                  </a:cubicBezTo>
                  <a:cubicBezTo>
                    <a:pt x="3027" y="1458"/>
                    <a:pt x="3386" y="1440"/>
                    <a:pt x="3744" y="1404"/>
                  </a:cubicBezTo>
                  <a:cubicBezTo>
                    <a:pt x="3687" y="1050"/>
                    <a:pt x="3732" y="696"/>
                    <a:pt x="3881" y="365"/>
                  </a:cubicBezTo>
                  <a:cubicBezTo>
                    <a:pt x="3744" y="297"/>
                    <a:pt x="3572" y="228"/>
                    <a:pt x="3401" y="160"/>
                  </a:cubicBezTo>
                  <a:cubicBezTo>
                    <a:pt x="3401" y="160"/>
                    <a:pt x="3390" y="171"/>
                    <a:pt x="3390" y="171"/>
                  </a:cubicBezTo>
                  <a:cubicBezTo>
                    <a:pt x="3150" y="343"/>
                    <a:pt x="3036" y="639"/>
                    <a:pt x="3070" y="925"/>
                  </a:cubicBezTo>
                  <a:cubicBezTo>
                    <a:pt x="3070" y="947"/>
                    <a:pt x="3059" y="959"/>
                    <a:pt x="3047" y="959"/>
                  </a:cubicBezTo>
                  <a:cubicBezTo>
                    <a:pt x="3025" y="959"/>
                    <a:pt x="3013" y="947"/>
                    <a:pt x="3013" y="936"/>
                  </a:cubicBezTo>
                  <a:cubicBezTo>
                    <a:pt x="2979" y="628"/>
                    <a:pt x="3093" y="320"/>
                    <a:pt x="3344" y="137"/>
                  </a:cubicBezTo>
                  <a:cubicBezTo>
                    <a:pt x="3230" y="91"/>
                    <a:pt x="3105" y="46"/>
                    <a:pt x="2968" y="0"/>
                  </a:cubicBezTo>
                  <a:close/>
                </a:path>
              </a:pathLst>
            </a:custGeom>
            <a:solidFill>
              <a:srgbClr val="F3B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893687" y="4351548"/>
              <a:ext cx="3016" cy="4884"/>
            </a:xfrm>
            <a:custGeom>
              <a:avLst/>
              <a:gdLst/>
              <a:ahLst/>
              <a:cxnLst/>
              <a:rect l="l" t="t" r="r" b="b"/>
              <a:pathLst>
                <a:path w="92" h="149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57"/>
                    <a:pt x="35" y="103"/>
                    <a:pt x="46" y="148"/>
                  </a:cubicBezTo>
                  <a:cubicBezTo>
                    <a:pt x="58" y="114"/>
                    <a:pt x="69" y="69"/>
                    <a:pt x="92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6889950" y="4351155"/>
              <a:ext cx="2655" cy="3769"/>
            </a:xfrm>
            <a:custGeom>
              <a:avLst/>
              <a:gdLst/>
              <a:ahLst/>
              <a:cxnLst/>
              <a:rect l="l" t="t" r="r" b="b"/>
              <a:pathLst>
                <a:path w="81" h="115" extrusionOk="0">
                  <a:moveTo>
                    <a:pt x="46" y="1"/>
                  </a:moveTo>
                  <a:lnTo>
                    <a:pt x="35" y="12"/>
                  </a:lnTo>
                  <a:lnTo>
                    <a:pt x="0" y="35"/>
                  </a:lnTo>
                  <a:cubicBezTo>
                    <a:pt x="23" y="58"/>
                    <a:pt x="57" y="92"/>
                    <a:pt x="80" y="115"/>
                  </a:cubicBezTo>
                  <a:cubicBezTo>
                    <a:pt x="69" y="81"/>
                    <a:pt x="57" y="46"/>
                    <a:pt x="46" y="1"/>
                  </a:cubicBez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6881723" y="4353023"/>
              <a:ext cx="11243" cy="5277"/>
            </a:xfrm>
            <a:custGeom>
              <a:avLst/>
              <a:gdLst/>
              <a:ahLst/>
              <a:cxnLst/>
              <a:rect l="l" t="t" r="r" b="b"/>
              <a:pathLst>
                <a:path w="343" h="161" extrusionOk="0">
                  <a:moveTo>
                    <a:pt x="183" y="1"/>
                  </a:moveTo>
                  <a:lnTo>
                    <a:pt x="0" y="81"/>
                  </a:lnTo>
                  <a:cubicBezTo>
                    <a:pt x="114" y="126"/>
                    <a:pt x="229" y="149"/>
                    <a:pt x="343" y="161"/>
                  </a:cubicBezTo>
                  <a:cubicBezTo>
                    <a:pt x="297" y="103"/>
                    <a:pt x="240" y="58"/>
                    <a:pt x="183" y="1"/>
                  </a:cubicBez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6804663" y="4390422"/>
              <a:ext cx="166116" cy="21731"/>
            </a:xfrm>
            <a:custGeom>
              <a:avLst/>
              <a:gdLst/>
              <a:ahLst/>
              <a:cxnLst/>
              <a:rect l="l" t="t" r="r" b="b"/>
              <a:pathLst>
                <a:path w="5068" h="663" extrusionOk="0">
                  <a:moveTo>
                    <a:pt x="0" y="1"/>
                  </a:moveTo>
                  <a:cubicBezTo>
                    <a:pt x="0" y="138"/>
                    <a:pt x="23" y="275"/>
                    <a:pt x="46" y="412"/>
                  </a:cubicBezTo>
                  <a:cubicBezTo>
                    <a:pt x="46" y="412"/>
                    <a:pt x="742" y="663"/>
                    <a:pt x="2648" y="663"/>
                  </a:cubicBezTo>
                  <a:cubicBezTo>
                    <a:pt x="4782" y="663"/>
                    <a:pt x="5056" y="378"/>
                    <a:pt x="5056" y="378"/>
                  </a:cubicBezTo>
                  <a:cubicBezTo>
                    <a:pt x="5067" y="286"/>
                    <a:pt x="5056" y="195"/>
                    <a:pt x="5022" y="115"/>
                  </a:cubicBezTo>
                  <a:cubicBezTo>
                    <a:pt x="4600" y="195"/>
                    <a:pt x="4166" y="252"/>
                    <a:pt x="3732" y="286"/>
                  </a:cubicBezTo>
                  <a:cubicBezTo>
                    <a:pt x="3372" y="322"/>
                    <a:pt x="3010" y="341"/>
                    <a:pt x="2649" y="341"/>
                  </a:cubicBezTo>
                  <a:cubicBezTo>
                    <a:pt x="1754" y="341"/>
                    <a:pt x="863" y="22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6901554" y="4357612"/>
              <a:ext cx="13865" cy="27631"/>
            </a:xfrm>
            <a:custGeom>
              <a:avLst/>
              <a:gdLst/>
              <a:ahLst/>
              <a:cxnLst/>
              <a:rect l="l" t="t" r="r" b="b"/>
              <a:pathLst>
                <a:path w="423" h="843" extrusionOk="0">
                  <a:moveTo>
                    <a:pt x="400" y="1"/>
                  </a:moveTo>
                  <a:cubicBezTo>
                    <a:pt x="391" y="1"/>
                    <a:pt x="383" y="3"/>
                    <a:pt x="377" y="9"/>
                  </a:cubicBezTo>
                  <a:lnTo>
                    <a:pt x="365" y="21"/>
                  </a:lnTo>
                  <a:cubicBezTo>
                    <a:pt x="114" y="203"/>
                    <a:pt x="0" y="511"/>
                    <a:pt x="34" y="819"/>
                  </a:cubicBezTo>
                  <a:cubicBezTo>
                    <a:pt x="34" y="831"/>
                    <a:pt x="46" y="842"/>
                    <a:pt x="69" y="842"/>
                  </a:cubicBezTo>
                  <a:cubicBezTo>
                    <a:pt x="80" y="842"/>
                    <a:pt x="91" y="831"/>
                    <a:pt x="91" y="808"/>
                  </a:cubicBezTo>
                  <a:cubicBezTo>
                    <a:pt x="57" y="523"/>
                    <a:pt x="171" y="226"/>
                    <a:pt x="411" y="55"/>
                  </a:cubicBezTo>
                  <a:cubicBezTo>
                    <a:pt x="411" y="55"/>
                    <a:pt x="422" y="43"/>
                    <a:pt x="422" y="43"/>
                  </a:cubicBezTo>
                  <a:cubicBezTo>
                    <a:pt x="422" y="32"/>
                    <a:pt x="422" y="21"/>
                    <a:pt x="422" y="9"/>
                  </a:cubicBezTo>
                  <a:cubicBezTo>
                    <a:pt x="417" y="3"/>
                    <a:pt x="408" y="1"/>
                    <a:pt x="400" y="1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6896309" y="4352400"/>
              <a:ext cx="5277" cy="7408"/>
            </a:xfrm>
            <a:custGeom>
              <a:avLst/>
              <a:gdLst/>
              <a:ahLst/>
              <a:cxnLst/>
              <a:rect l="l" t="t" r="r" b="b"/>
              <a:pathLst>
                <a:path w="161" h="226" extrusionOk="0">
                  <a:moveTo>
                    <a:pt x="133" y="1"/>
                  </a:moveTo>
                  <a:cubicBezTo>
                    <a:pt x="126" y="1"/>
                    <a:pt x="119" y="4"/>
                    <a:pt x="115" y="8"/>
                  </a:cubicBezTo>
                  <a:lnTo>
                    <a:pt x="92" y="20"/>
                  </a:lnTo>
                  <a:lnTo>
                    <a:pt x="57" y="54"/>
                  </a:lnTo>
                  <a:cubicBezTo>
                    <a:pt x="23" y="134"/>
                    <a:pt x="0" y="202"/>
                    <a:pt x="0" y="225"/>
                  </a:cubicBezTo>
                  <a:cubicBezTo>
                    <a:pt x="35" y="157"/>
                    <a:pt x="80" y="100"/>
                    <a:pt x="149" y="54"/>
                  </a:cubicBezTo>
                  <a:cubicBezTo>
                    <a:pt x="149" y="54"/>
                    <a:pt x="149" y="43"/>
                    <a:pt x="160" y="43"/>
                  </a:cubicBezTo>
                  <a:cubicBezTo>
                    <a:pt x="160" y="31"/>
                    <a:pt x="160" y="20"/>
                    <a:pt x="160" y="20"/>
                  </a:cubicBezTo>
                  <a:cubicBezTo>
                    <a:pt x="154" y="6"/>
                    <a:pt x="143" y="1"/>
                    <a:pt x="133" y="1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2"/>
            <p:cNvSpPr/>
            <p:nvPr/>
          </p:nvSpPr>
          <p:spPr>
            <a:xfrm>
              <a:off x="6888443" y="4360496"/>
              <a:ext cx="7145" cy="19863"/>
            </a:xfrm>
            <a:custGeom>
              <a:avLst/>
              <a:gdLst/>
              <a:ahLst/>
              <a:cxnLst/>
              <a:rect l="l" t="t" r="r" b="b"/>
              <a:pathLst>
                <a:path w="218" h="606" extrusionOk="0">
                  <a:moveTo>
                    <a:pt x="149" y="1"/>
                  </a:moveTo>
                  <a:cubicBezTo>
                    <a:pt x="46" y="184"/>
                    <a:pt x="1" y="378"/>
                    <a:pt x="1" y="583"/>
                  </a:cubicBezTo>
                  <a:cubicBezTo>
                    <a:pt x="1" y="594"/>
                    <a:pt x="24" y="606"/>
                    <a:pt x="46" y="606"/>
                  </a:cubicBezTo>
                  <a:cubicBezTo>
                    <a:pt x="58" y="606"/>
                    <a:pt x="69" y="594"/>
                    <a:pt x="69" y="572"/>
                  </a:cubicBezTo>
                  <a:cubicBezTo>
                    <a:pt x="58" y="378"/>
                    <a:pt x="115" y="172"/>
                    <a:pt x="218" y="1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6889196" y="4336470"/>
              <a:ext cx="11636" cy="23338"/>
            </a:xfrm>
            <a:custGeom>
              <a:avLst/>
              <a:gdLst/>
              <a:ahLst/>
              <a:cxnLst/>
              <a:rect l="l" t="t" r="r" b="b"/>
              <a:pathLst>
                <a:path w="355" h="712" extrusionOk="0">
                  <a:moveTo>
                    <a:pt x="183" y="61"/>
                  </a:moveTo>
                  <a:cubicBezTo>
                    <a:pt x="206" y="61"/>
                    <a:pt x="229" y="72"/>
                    <a:pt x="240" y="95"/>
                  </a:cubicBezTo>
                  <a:cubicBezTo>
                    <a:pt x="286" y="163"/>
                    <a:pt x="263" y="335"/>
                    <a:pt x="217" y="483"/>
                  </a:cubicBezTo>
                  <a:cubicBezTo>
                    <a:pt x="206" y="529"/>
                    <a:pt x="195" y="574"/>
                    <a:pt x="183" y="608"/>
                  </a:cubicBezTo>
                  <a:cubicBezTo>
                    <a:pt x="160" y="563"/>
                    <a:pt x="149" y="517"/>
                    <a:pt x="138" y="472"/>
                  </a:cubicBezTo>
                  <a:cubicBezTo>
                    <a:pt x="103" y="312"/>
                    <a:pt x="69" y="152"/>
                    <a:pt x="115" y="84"/>
                  </a:cubicBezTo>
                  <a:cubicBezTo>
                    <a:pt x="138" y="72"/>
                    <a:pt x="160" y="61"/>
                    <a:pt x="183" y="61"/>
                  </a:cubicBezTo>
                  <a:close/>
                  <a:moveTo>
                    <a:pt x="159" y="1"/>
                  </a:moveTo>
                  <a:cubicBezTo>
                    <a:pt x="122" y="1"/>
                    <a:pt x="88" y="21"/>
                    <a:pt x="69" y="49"/>
                  </a:cubicBezTo>
                  <a:cubicBezTo>
                    <a:pt x="1" y="129"/>
                    <a:pt x="35" y="300"/>
                    <a:pt x="69" y="449"/>
                  </a:cubicBezTo>
                  <a:cubicBezTo>
                    <a:pt x="80" y="506"/>
                    <a:pt x="92" y="529"/>
                    <a:pt x="103" y="563"/>
                  </a:cubicBezTo>
                  <a:cubicBezTo>
                    <a:pt x="138" y="608"/>
                    <a:pt x="172" y="643"/>
                    <a:pt x="206" y="688"/>
                  </a:cubicBezTo>
                  <a:cubicBezTo>
                    <a:pt x="206" y="688"/>
                    <a:pt x="206" y="700"/>
                    <a:pt x="206" y="711"/>
                  </a:cubicBezTo>
                  <a:cubicBezTo>
                    <a:pt x="217" y="688"/>
                    <a:pt x="240" y="620"/>
                    <a:pt x="263" y="551"/>
                  </a:cubicBezTo>
                  <a:cubicBezTo>
                    <a:pt x="263" y="529"/>
                    <a:pt x="274" y="517"/>
                    <a:pt x="274" y="506"/>
                  </a:cubicBezTo>
                  <a:cubicBezTo>
                    <a:pt x="320" y="357"/>
                    <a:pt x="354" y="163"/>
                    <a:pt x="286" y="61"/>
                  </a:cubicBezTo>
                  <a:cubicBezTo>
                    <a:pt x="263" y="26"/>
                    <a:pt x="229" y="4"/>
                    <a:pt x="183" y="4"/>
                  </a:cubicBezTo>
                  <a:cubicBezTo>
                    <a:pt x="175" y="2"/>
                    <a:pt x="167" y="1"/>
                    <a:pt x="159" y="1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6874971" y="4347057"/>
              <a:ext cx="20978" cy="13472"/>
            </a:xfrm>
            <a:custGeom>
              <a:avLst/>
              <a:gdLst/>
              <a:ahLst/>
              <a:cxnLst/>
              <a:rect l="l" t="t" r="r" b="b"/>
              <a:pathLst>
                <a:path w="640" h="411" extrusionOk="0">
                  <a:moveTo>
                    <a:pt x="161" y="46"/>
                  </a:moveTo>
                  <a:cubicBezTo>
                    <a:pt x="252" y="69"/>
                    <a:pt x="332" y="114"/>
                    <a:pt x="389" y="194"/>
                  </a:cubicBezTo>
                  <a:cubicBezTo>
                    <a:pt x="446" y="240"/>
                    <a:pt x="503" y="297"/>
                    <a:pt x="549" y="354"/>
                  </a:cubicBezTo>
                  <a:cubicBezTo>
                    <a:pt x="435" y="331"/>
                    <a:pt x="320" y="308"/>
                    <a:pt x="206" y="274"/>
                  </a:cubicBezTo>
                  <a:cubicBezTo>
                    <a:pt x="161" y="251"/>
                    <a:pt x="115" y="228"/>
                    <a:pt x="81" y="183"/>
                  </a:cubicBezTo>
                  <a:cubicBezTo>
                    <a:pt x="69" y="160"/>
                    <a:pt x="69" y="126"/>
                    <a:pt x="81" y="103"/>
                  </a:cubicBezTo>
                  <a:cubicBezTo>
                    <a:pt x="92" y="69"/>
                    <a:pt x="115" y="57"/>
                    <a:pt x="149" y="46"/>
                  </a:cubicBezTo>
                  <a:close/>
                  <a:moveTo>
                    <a:pt x="115" y="0"/>
                  </a:moveTo>
                  <a:cubicBezTo>
                    <a:pt x="81" y="12"/>
                    <a:pt x="47" y="34"/>
                    <a:pt x="35" y="69"/>
                  </a:cubicBezTo>
                  <a:cubicBezTo>
                    <a:pt x="1" y="114"/>
                    <a:pt x="1" y="171"/>
                    <a:pt x="35" y="217"/>
                  </a:cubicBezTo>
                  <a:cubicBezTo>
                    <a:pt x="58" y="251"/>
                    <a:pt x="92" y="285"/>
                    <a:pt x="126" y="297"/>
                  </a:cubicBezTo>
                  <a:cubicBezTo>
                    <a:pt x="263" y="365"/>
                    <a:pt x="412" y="400"/>
                    <a:pt x="560" y="411"/>
                  </a:cubicBezTo>
                  <a:lnTo>
                    <a:pt x="629" y="411"/>
                  </a:lnTo>
                  <a:lnTo>
                    <a:pt x="640" y="400"/>
                  </a:lnTo>
                  <a:cubicBezTo>
                    <a:pt x="640" y="400"/>
                    <a:pt x="640" y="400"/>
                    <a:pt x="640" y="388"/>
                  </a:cubicBezTo>
                  <a:cubicBezTo>
                    <a:pt x="640" y="388"/>
                    <a:pt x="640" y="377"/>
                    <a:pt x="640" y="377"/>
                  </a:cubicBezTo>
                  <a:cubicBezTo>
                    <a:pt x="606" y="331"/>
                    <a:pt x="572" y="297"/>
                    <a:pt x="537" y="251"/>
                  </a:cubicBezTo>
                  <a:cubicBezTo>
                    <a:pt x="514" y="228"/>
                    <a:pt x="480" y="194"/>
                    <a:pt x="446" y="171"/>
                  </a:cubicBezTo>
                  <a:cubicBezTo>
                    <a:pt x="423" y="137"/>
                    <a:pt x="412" y="126"/>
                    <a:pt x="389" y="114"/>
                  </a:cubicBezTo>
                  <a:cubicBezTo>
                    <a:pt x="320" y="46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6697317" y="3792298"/>
              <a:ext cx="6752" cy="1901"/>
            </a:xfrm>
            <a:custGeom>
              <a:avLst/>
              <a:gdLst/>
              <a:ahLst/>
              <a:cxnLst/>
              <a:rect l="l" t="t" r="r" b="b"/>
              <a:pathLst>
                <a:path w="206" h="58" extrusionOk="0">
                  <a:moveTo>
                    <a:pt x="12" y="1"/>
                  </a:moveTo>
                  <a:cubicBezTo>
                    <a:pt x="0" y="12"/>
                    <a:pt x="0" y="24"/>
                    <a:pt x="12" y="35"/>
                  </a:cubicBezTo>
                  <a:lnTo>
                    <a:pt x="206" y="58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6614259" y="3773615"/>
              <a:ext cx="303782" cy="551645"/>
            </a:xfrm>
            <a:custGeom>
              <a:avLst/>
              <a:gdLst/>
              <a:ahLst/>
              <a:cxnLst/>
              <a:rect l="l" t="t" r="r" b="b"/>
              <a:pathLst>
                <a:path w="9268" h="16830" extrusionOk="0">
                  <a:moveTo>
                    <a:pt x="3949" y="2351"/>
                  </a:moveTo>
                  <a:cubicBezTo>
                    <a:pt x="3954" y="2352"/>
                    <a:pt x="3959" y="2353"/>
                    <a:pt x="3964" y="2354"/>
                  </a:cubicBezTo>
                  <a:lnTo>
                    <a:pt x="3964" y="2354"/>
                  </a:lnTo>
                  <a:cubicBezTo>
                    <a:pt x="3961" y="2352"/>
                    <a:pt x="3956" y="2351"/>
                    <a:pt x="3949" y="2351"/>
                  </a:cubicBezTo>
                  <a:close/>
                  <a:moveTo>
                    <a:pt x="9187" y="0"/>
                  </a:moveTo>
                  <a:lnTo>
                    <a:pt x="9187" y="0"/>
                  </a:lnTo>
                  <a:cubicBezTo>
                    <a:pt x="9039" y="92"/>
                    <a:pt x="8891" y="194"/>
                    <a:pt x="8720" y="297"/>
                  </a:cubicBezTo>
                  <a:cubicBezTo>
                    <a:pt x="8731" y="308"/>
                    <a:pt x="8731" y="308"/>
                    <a:pt x="8731" y="320"/>
                  </a:cubicBezTo>
                  <a:cubicBezTo>
                    <a:pt x="8252" y="15852"/>
                    <a:pt x="8172" y="16468"/>
                    <a:pt x="8172" y="16491"/>
                  </a:cubicBezTo>
                  <a:cubicBezTo>
                    <a:pt x="8172" y="16502"/>
                    <a:pt x="8160" y="16514"/>
                    <a:pt x="8149" y="16514"/>
                  </a:cubicBezTo>
                  <a:cubicBezTo>
                    <a:pt x="8126" y="16514"/>
                    <a:pt x="8115" y="16491"/>
                    <a:pt x="8115" y="16479"/>
                  </a:cubicBezTo>
                  <a:cubicBezTo>
                    <a:pt x="8115" y="16457"/>
                    <a:pt x="8195" y="15749"/>
                    <a:pt x="8674" y="320"/>
                  </a:cubicBezTo>
                  <a:lnTo>
                    <a:pt x="8674" y="320"/>
                  </a:lnTo>
                  <a:cubicBezTo>
                    <a:pt x="8423" y="480"/>
                    <a:pt x="8126" y="639"/>
                    <a:pt x="7841" y="788"/>
                  </a:cubicBezTo>
                  <a:cubicBezTo>
                    <a:pt x="8058" y="1142"/>
                    <a:pt x="8320" y="1484"/>
                    <a:pt x="8605" y="1781"/>
                  </a:cubicBezTo>
                  <a:cubicBezTo>
                    <a:pt x="8617" y="1792"/>
                    <a:pt x="8617" y="1815"/>
                    <a:pt x="8605" y="1826"/>
                  </a:cubicBezTo>
                  <a:cubicBezTo>
                    <a:pt x="8594" y="1838"/>
                    <a:pt x="8594" y="1838"/>
                    <a:pt x="8583" y="1838"/>
                  </a:cubicBezTo>
                  <a:cubicBezTo>
                    <a:pt x="8571" y="1838"/>
                    <a:pt x="8571" y="1826"/>
                    <a:pt x="8560" y="1826"/>
                  </a:cubicBezTo>
                  <a:cubicBezTo>
                    <a:pt x="8263" y="1518"/>
                    <a:pt x="8012" y="1176"/>
                    <a:pt x="7784" y="811"/>
                  </a:cubicBezTo>
                  <a:cubicBezTo>
                    <a:pt x="7264" y="1070"/>
                    <a:pt x="6745" y="1273"/>
                    <a:pt x="6407" y="1273"/>
                  </a:cubicBezTo>
                  <a:cubicBezTo>
                    <a:pt x="6373" y="1273"/>
                    <a:pt x="6341" y="1271"/>
                    <a:pt x="6312" y="1267"/>
                  </a:cubicBezTo>
                  <a:cubicBezTo>
                    <a:pt x="6220" y="1256"/>
                    <a:pt x="6140" y="1039"/>
                    <a:pt x="6061" y="662"/>
                  </a:cubicBezTo>
                  <a:cubicBezTo>
                    <a:pt x="5672" y="788"/>
                    <a:pt x="5262" y="868"/>
                    <a:pt x="4851" y="879"/>
                  </a:cubicBezTo>
                  <a:cubicBezTo>
                    <a:pt x="4839" y="1050"/>
                    <a:pt x="4817" y="1221"/>
                    <a:pt x="4805" y="1381"/>
                  </a:cubicBezTo>
                  <a:cubicBezTo>
                    <a:pt x="4765" y="1735"/>
                    <a:pt x="4671" y="1838"/>
                    <a:pt x="4575" y="1838"/>
                  </a:cubicBezTo>
                  <a:cubicBezTo>
                    <a:pt x="4480" y="1838"/>
                    <a:pt x="4383" y="1735"/>
                    <a:pt x="4337" y="1678"/>
                  </a:cubicBezTo>
                  <a:lnTo>
                    <a:pt x="4337" y="1735"/>
                  </a:lnTo>
                  <a:cubicBezTo>
                    <a:pt x="4337" y="1758"/>
                    <a:pt x="4326" y="1769"/>
                    <a:pt x="4303" y="1769"/>
                  </a:cubicBezTo>
                  <a:cubicBezTo>
                    <a:pt x="4292" y="1769"/>
                    <a:pt x="4280" y="1758"/>
                    <a:pt x="4280" y="1735"/>
                  </a:cubicBezTo>
                  <a:lnTo>
                    <a:pt x="4280" y="879"/>
                  </a:lnTo>
                  <a:cubicBezTo>
                    <a:pt x="3904" y="856"/>
                    <a:pt x="3527" y="811"/>
                    <a:pt x="3162" y="731"/>
                  </a:cubicBezTo>
                  <a:cubicBezTo>
                    <a:pt x="2945" y="708"/>
                    <a:pt x="2740" y="685"/>
                    <a:pt x="2534" y="662"/>
                  </a:cubicBezTo>
                  <a:cubicBezTo>
                    <a:pt x="2488" y="1027"/>
                    <a:pt x="2443" y="1233"/>
                    <a:pt x="2374" y="1256"/>
                  </a:cubicBezTo>
                  <a:cubicBezTo>
                    <a:pt x="2346" y="1262"/>
                    <a:pt x="2313" y="1264"/>
                    <a:pt x="2277" y="1264"/>
                  </a:cubicBezTo>
                  <a:cubicBezTo>
                    <a:pt x="2038" y="1264"/>
                    <a:pt x="1640" y="1139"/>
                    <a:pt x="1233" y="970"/>
                  </a:cubicBezTo>
                  <a:cubicBezTo>
                    <a:pt x="1051" y="1484"/>
                    <a:pt x="663" y="1381"/>
                    <a:pt x="229" y="1530"/>
                  </a:cubicBezTo>
                  <a:lnTo>
                    <a:pt x="217" y="1530"/>
                  </a:lnTo>
                  <a:cubicBezTo>
                    <a:pt x="206" y="1530"/>
                    <a:pt x="195" y="1518"/>
                    <a:pt x="183" y="1507"/>
                  </a:cubicBezTo>
                  <a:cubicBezTo>
                    <a:pt x="183" y="1495"/>
                    <a:pt x="195" y="1472"/>
                    <a:pt x="206" y="1472"/>
                  </a:cubicBezTo>
                  <a:cubicBezTo>
                    <a:pt x="640" y="1324"/>
                    <a:pt x="1005" y="1450"/>
                    <a:pt x="1176" y="948"/>
                  </a:cubicBezTo>
                  <a:cubicBezTo>
                    <a:pt x="765" y="776"/>
                    <a:pt x="377" y="571"/>
                    <a:pt x="1" y="331"/>
                  </a:cubicBezTo>
                  <a:lnTo>
                    <a:pt x="1" y="331"/>
                  </a:lnTo>
                  <a:lnTo>
                    <a:pt x="925" y="16696"/>
                  </a:lnTo>
                  <a:cubicBezTo>
                    <a:pt x="925" y="16696"/>
                    <a:pt x="1108" y="16731"/>
                    <a:pt x="1416" y="16765"/>
                  </a:cubicBezTo>
                  <a:cubicBezTo>
                    <a:pt x="1719" y="16796"/>
                    <a:pt x="2025" y="16811"/>
                    <a:pt x="2331" y="16811"/>
                  </a:cubicBezTo>
                  <a:cubicBezTo>
                    <a:pt x="2693" y="16811"/>
                    <a:pt x="3055" y="16790"/>
                    <a:pt x="3413" y="16753"/>
                  </a:cubicBezTo>
                  <a:cubicBezTo>
                    <a:pt x="3561" y="16742"/>
                    <a:pt x="3721" y="16719"/>
                    <a:pt x="3881" y="16696"/>
                  </a:cubicBezTo>
                  <a:lnTo>
                    <a:pt x="4577" y="2465"/>
                  </a:lnTo>
                  <a:cubicBezTo>
                    <a:pt x="4366" y="2432"/>
                    <a:pt x="4154" y="2388"/>
                    <a:pt x="3964" y="2354"/>
                  </a:cubicBezTo>
                  <a:lnTo>
                    <a:pt x="3964" y="2354"/>
                  </a:lnTo>
                  <a:cubicBezTo>
                    <a:pt x="3972" y="2358"/>
                    <a:pt x="3972" y="2366"/>
                    <a:pt x="3972" y="2374"/>
                  </a:cubicBezTo>
                  <a:lnTo>
                    <a:pt x="3504" y="16548"/>
                  </a:lnTo>
                  <a:cubicBezTo>
                    <a:pt x="3504" y="16571"/>
                    <a:pt x="3493" y="16582"/>
                    <a:pt x="3470" y="16582"/>
                  </a:cubicBezTo>
                  <a:cubicBezTo>
                    <a:pt x="3459" y="16582"/>
                    <a:pt x="3447" y="16571"/>
                    <a:pt x="3447" y="16548"/>
                  </a:cubicBezTo>
                  <a:lnTo>
                    <a:pt x="3915" y="2374"/>
                  </a:lnTo>
                  <a:cubicBezTo>
                    <a:pt x="3915" y="2363"/>
                    <a:pt x="3926" y="2351"/>
                    <a:pt x="3949" y="2351"/>
                  </a:cubicBezTo>
                  <a:cubicBezTo>
                    <a:pt x="3379" y="2226"/>
                    <a:pt x="2956" y="2134"/>
                    <a:pt x="2945" y="2123"/>
                  </a:cubicBezTo>
                  <a:cubicBezTo>
                    <a:pt x="2934" y="2123"/>
                    <a:pt x="2922" y="2112"/>
                    <a:pt x="2922" y="2089"/>
                  </a:cubicBezTo>
                  <a:cubicBezTo>
                    <a:pt x="2922" y="2077"/>
                    <a:pt x="2945" y="2066"/>
                    <a:pt x="2956" y="2066"/>
                  </a:cubicBezTo>
                  <a:cubicBezTo>
                    <a:pt x="2968" y="2066"/>
                    <a:pt x="3698" y="2249"/>
                    <a:pt x="4577" y="2408"/>
                  </a:cubicBezTo>
                  <a:cubicBezTo>
                    <a:pt x="5125" y="2511"/>
                    <a:pt x="5684" y="2579"/>
                    <a:pt x="6255" y="2625"/>
                  </a:cubicBezTo>
                  <a:cubicBezTo>
                    <a:pt x="6289" y="2625"/>
                    <a:pt x="6289" y="2682"/>
                    <a:pt x="6255" y="2682"/>
                  </a:cubicBezTo>
                  <a:cubicBezTo>
                    <a:pt x="5695" y="2637"/>
                    <a:pt x="5136" y="2568"/>
                    <a:pt x="4577" y="2465"/>
                  </a:cubicBezTo>
                  <a:lnTo>
                    <a:pt x="4577" y="2465"/>
                  </a:lnTo>
                  <a:lnTo>
                    <a:pt x="5684" y="16719"/>
                  </a:lnTo>
                  <a:cubicBezTo>
                    <a:pt x="5684" y="16719"/>
                    <a:pt x="5787" y="16731"/>
                    <a:pt x="5935" y="16753"/>
                  </a:cubicBezTo>
                  <a:cubicBezTo>
                    <a:pt x="6216" y="16784"/>
                    <a:pt x="6701" y="16829"/>
                    <a:pt x="7192" y="16829"/>
                  </a:cubicBezTo>
                  <a:cubicBezTo>
                    <a:pt x="7438" y="16829"/>
                    <a:pt x="7685" y="16818"/>
                    <a:pt x="7909" y="16788"/>
                  </a:cubicBezTo>
                  <a:cubicBezTo>
                    <a:pt x="8138" y="16765"/>
                    <a:pt x="8354" y="16685"/>
                    <a:pt x="8548" y="16571"/>
                  </a:cubicBezTo>
                  <a:cubicBezTo>
                    <a:pt x="8548" y="16571"/>
                    <a:pt x="9267" y="6597"/>
                    <a:pt x="9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6756022" y="3802787"/>
              <a:ext cx="15012" cy="29336"/>
            </a:xfrm>
            <a:custGeom>
              <a:avLst/>
              <a:gdLst/>
              <a:ahLst/>
              <a:cxnLst/>
              <a:rect l="l" t="t" r="r" b="b"/>
              <a:pathLst>
                <a:path w="458" h="895" extrusionOk="0">
                  <a:moveTo>
                    <a:pt x="1" y="0"/>
                  </a:moveTo>
                  <a:lnTo>
                    <a:pt x="1" y="742"/>
                  </a:lnTo>
                  <a:cubicBezTo>
                    <a:pt x="47" y="800"/>
                    <a:pt x="133" y="895"/>
                    <a:pt x="217" y="895"/>
                  </a:cubicBezTo>
                  <a:cubicBezTo>
                    <a:pt x="299" y="895"/>
                    <a:pt x="378" y="803"/>
                    <a:pt x="412" y="491"/>
                  </a:cubicBezTo>
                  <a:cubicBezTo>
                    <a:pt x="435" y="331"/>
                    <a:pt x="446" y="172"/>
                    <a:pt x="457" y="0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6709281" y="3841300"/>
              <a:ext cx="111116" cy="20256"/>
            </a:xfrm>
            <a:custGeom>
              <a:avLst/>
              <a:gdLst/>
              <a:ahLst/>
              <a:cxnLst/>
              <a:rect l="l" t="t" r="r" b="b"/>
              <a:pathLst>
                <a:path w="3390" h="618" extrusionOk="0">
                  <a:moveTo>
                    <a:pt x="46" y="1"/>
                  </a:moveTo>
                  <a:cubicBezTo>
                    <a:pt x="23" y="1"/>
                    <a:pt x="12" y="12"/>
                    <a:pt x="12" y="24"/>
                  </a:cubicBezTo>
                  <a:cubicBezTo>
                    <a:pt x="0" y="47"/>
                    <a:pt x="12" y="58"/>
                    <a:pt x="23" y="58"/>
                  </a:cubicBezTo>
                  <a:cubicBezTo>
                    <a:pt x="35" y="58"/>
                    <a:pt x="445" y="161"/>
                    <a:pt x="1027" y="275"/>
                  </a:cubicBezTo>
                  <a:cubicBezTo>
                    <a:pt x="1221" y="320"/>
                    <a:pt x="1427" y="355"/>
                    <a:pt x="1644" y="400"/>
                  </a:cubicBezTo>
                  <a:lnTo>
                    <a:pt x="1667" y="400"/>
                  </a:lnTo>
                  <a:cubicBezTo>
                    <a:pt x="2214" y="503"/>
                    <a:pt x="2785" y="572"/>
                    <a:pt x="3344" y="617"/>
                  </a:cubicBezTo>
                  <a:cubicBezTo>
                    <a:pt x="3390" y="617"/>
                    <a:pt x="3390" y="549"/>
                    <a:pt x="3344" y="549"/>
                  </a:cubicBezTo>
                  <a:cubicBezTo>
                    <a:pt x="2785" y="514"/>
                    <a:pt x="2226" y="446"/>
                    <a:pt x="1667" y="332"/>
                  </a:cubicBezTo>
                  <a:lnTo>
                    <a:pt x="1655" y="332"/>
                  </a:lnTo>
                  <a:cubicBezTo>
                    <a:pt x="788" y="184"/>
                    <a:pt x="57" y="1"/>
                    <a:pt x="46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6880215" y="3783349"/>
              <a:ext cx="20224" cy="531553"/>
            </a:xfrm>
            <a:custGeom>
              <a:avLst/>
              <a:gdLst/>
              <a:ahLst/>
              <a:cxnLst/>
              <a:rect l="l" t="t" r="r" b="b"/>
              <a:pathLst>
                <a:path w="617" h="16217" extrusionOk="0">
                  <a:moveTo>
                    <a:pt x="606" y="0"/>
                  </a:moveTo>
                  <a:lnTo>
                    <a:pt x="560" y="23"/>
                  </a:lnTo>
                  <a:cubicBezTo>
                    <a:pt x="81" y="15452"/>
                    <a:pt x="12" y="16160"/>
                    <a:pt x="12" y="16182"/>
                  </a:cubicBezTo>
                  <a:cubicBezTo>
                    <a:pt x="1" y="16194"/>
                    <a:pt x="12" y="16217"/>
                    <a:pt x="35" y="16217"/>
                  </a:cubicBezTo>
                  <a:cubicBezTo>
                    <a:pt x="46" y="16217"/>
                    <a:pt x="58" y="16205"/>
                    <a:pt x="58" y="16194"/>
                  </a:cubicBezTo>
                  <a:cubicBezTo>
                    <a:pt x="58" y="16171"/>
                    <a:pt x="138" y="15555"/>
                    <a:pt x="617" y="23"/>
                  </a:cubicBezTo>
                  <a:cubicBezTo>
                    <a:pt x="617" y="11"/>
                    <a:pt x="617" y="0"/>
                    <a:pt x="606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6726489" y="3850281"/>
              <a:ext cx="17602" cy="466883"/>
            </a:xfrm>
            <a:custGeom>
              <a:avLst/>
              <a:gdLst/>
              <a:ahLst/>
              <a:cxnLst/>
              <a:rect l="l" t="t" r="r" b="b"/>
              <a:pathLst>
                <a:path w="537" h="14244" extrusionOk="0">
                  <a:moveTo>
                    <a:pt x="502" y="1"/>
                  </a:moveTo>
                  <a:cubicBezTo>
                    <a:pt x="491" y="1"/>
                    <a:pt x="480" y="12"/>
                    <a:pt x="480" y="35"/>
                  </a:cubicBezTo>
                  <a:lnTo>
                    <a:pt x="0" y="14209"/>
                  </a:lnTo>
                  <a:cubicBezTo>
                    <a:pt x="0" y="14220"/>
                    <a:pt x="23" y="14243"/>
                    <a:pt x="35" y="14243"/>
                  </a:cubicBezTo>
                  <a:cubicBezTo>
                    <a:pt x="46" y="14243"/>
                    <a:pt x="69" y="14220"/>
                    <a:pt x="69" y="14209"/>
                  </a:cubicBezTo>
                  <a:lnTo>
                    <a:pt x="537" y="35"/>
                  </a:lnTo>
                  <a:cubicBezTo>
                    <a:pt x="537" y="24"/>
                    <a:pt x="525" y="1"/>
                    <a:pt x="514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6754153" y="3802426"/>
              <a:ext cx="1901" cy="29205"/>
            </a:xfrm>
            <a:custGeom>
              <a:avLst/>
              <a:gdLst/>
              <a:ahLst/>
              <a:cxnLst/>
              <a:rect l="l" t="t" r="r" b="b"/>
              <a:pathLst>
                <a:path w="58" h="891" extrusionOk="0">
                  <a:moveTo>
                    <a:pt x="1" y="0"/>
                  </a:moveTo>
                  <a:lnTo>
                    <a:pt x="1" y="856"/>
                  </a:lnTo>
                  <a:cubicBezTo>
                    <a:pt x="1" y="879"/>
                    <a:pt x="12" y="890"/>
                    <a:pt x="35" y="890"/>
                  </a:cubicBezTo>
                  <a:cubicBezTo>
                    <a:pt x="46" y="890"/>
                    <a:pt x="58" y="879"/>
                    <a:pt x="58" y="856"/>
                  </a:cubicBezTo>
                  <a:lnTo>
                    <a:pt x="58" y="799"/>
                  </a:lnTo>
                  <a:cubicBezTo>
                    <a:pt x="58" y="787"/>
                    <a:pt x="46" y="776"/>
                    <a:pt x="35" y="776"/>
                  </a:cubicBezTo>
                  <a:cubicBezTo>
                    <a:pt x="1" y="765"/>
                    <a:pt x="1" y="719"/>
                    <a:pt x="35" y="708"/>
                  </a:cubicBezTo>
                  <a:cubicBezTo>
                    <a:pt x="35" y="708"/>
                    <a:pt x="46" y="730"/>
                    <a:pt x="58" y="75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6869366" y="3799410"/>
              <a:ext cx="26976" cy="34449"/>
            </a:xfrm>
            <a:custGeom>
              <a:avLst/>
              <a:gdLst/>
              <a:ahLst/>
              <a:cxnLst/>
              <a:rect l="l" t="t" r="r" b="b"/>
              <a:pathLst>
                <a:path w="823" h="1051" extrusionOk="0">
                  <a:moveTo>
                    <a:pt x="58" y="1"/>
                  </a:moveTo>
                  <a:cubicBezTo>
                    <a:pt x="35" y="12"/>
                    <a:pt x="24" y="24"/>
                    <a:pt x="1" y="24"/>
                  </a:cubicBezTo>
                  <a:cubicBezTo>
                    <a:pt x="218" y="389"/>
                    <a:pt x="480" y="731"/>
                    <a:pt x="777" y="1039"/>
                  </a:cubicBezTo>
                  <a:cubicBezTo>
                    <a:pt x="777" y="1051"/>
                    <a:pt x="788" y="1051"/>
                    <a:pt x="800" y="1051"/>
                  </a:cubicBezTo>
                  <a:cubicBezTo>
                    <a:pt x="800" y="1051"/>
                    <a:pt x="811" y="1051"/>
                    <a:pt x="811" y="1039"/>
                  </a:cubicBezTo>
                  <a:cubicBezTo>
                    <a:pt x="822" y="1028"/>
                    <a:pt x="822" y="1016"/>
                    <a:pt x="811" y="1005"/>
                  </a:cubicBezTo>
                  <a:cubicBezTo>
                    <a:pt x="526" y="697"/>
                    <a:pt x="275" y="366"/>
                    <a:pt x="58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6619864" y="3804655"/>
              <a:ext cx="34449" cy="19109"/>
            </a:xfrm>
            <a:custGeom>
              <a:avLst/>
              <a:gdLst/>
              <a:ahLst/>
              <a:cxnLst/>
              <a:rect l="l" t="t" r="r" b="b"/>
              <a:pathLst>
                <a:path w="1051" h="583" extrusionOk="0">
                  <a:moveTo>
                    <a:pt x="994" y="1"/>
                  </a:moveTo>
                  <a:cubicBezTo>
                    <a:pt x="822" y="503"/>
                    <a:pt x="446" y="377"/>
                    <a:pt x="24" y="514"/>
                  </a:cubicBezTo>
                  <a:cubicBezTo>
                    <a:pt x="12" y="525"/>
                    <a:pt x="1" y="537"/>
                    <a:pt x="1" y="560"/>
                  </a:cubicBezTo>
                  <a:cubicBezTo>
                    <a:pt x="12" y="571"/>
                    <a:pt x="24" y="583"/>
                    <a:pt x="35" y="583"/>
                  </a:cubicBezTo>
                  <a:lnTo>
                    <a:pt x="46" y="583"/>
                  </a:lnTo>
                  <a:cubicBezTo>
                    <a:pt x="480" y="434"/>
                    <a:pt x="868" y="537"/>
                    <a:pt x="1051" y="23"/>
                  </a:cubicBezTo>
                  <a:lnTo>
                    <a:pt x="994" y="1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6754153" y="3802787"/>
              <a:ext cx="18749" cy="31171"/>
            </a:xfrm>
            <a:custGeom>
              <a:avLst/>
              <a:gdLst/>
              <a:ahLst/>
              <a:cxnLst/>
              <a:rect l="l" t="t" r="r" b="b"/>
              <a:pathLst>
                <a:path w="572" h="951" extrusionOk="0">
                  <a:moveTo>
                    <a:pt x="514" y="0"/>
                  </a:moveTo>
                  <a:cubicBezTo>
                    <a:pt x="503" y="172"/>
                    <a:pt x="492" y="331"/>
                    <a:pt x="469" y="491"/>
                  </a:cubicBezTo>
                  <a:cubicBezTo>
                    <a:pt x="435" y="803"/>
                    <a:pt x="356" y="895"/>
                    <a:pt x="274" y="895"/>
                  </a:cubicBezTo>
                  <a:cubicBezTo>
                    <a:pt x="190" y="895"/>
                    <a:pt x="104" y="800"/>
                    <a:pt x="58" y="742"/>
                  </a:cubicBezTo>
                  <a:cubicBezTo>
                    <a:pt x="46" y="719"/>
                    <a:pt x="35" y="697"/>
                    <a:pt x="35" y="697"/>
                  </a:cubicBezTo>
                  <a:cubicBezTo>
                    <a:pt x="1" y="708"/>
                    <a:pt x="1" y="754"/>
                    <a:pt x="35" y="765"/>
                  </a:cubicBezTo>
                  <a:cubicBezTo>
                    <a:pt x="46" y="776"/>
                    <a:pt x="58" y="776"/>
                    <a:pt x="58" y="799"/>
                  </a:cubicBezTo>
                  <a:cubicBezTo>
                    <a:pt x="109" y="851"/>
                    <a:pt x="206" y="951"/>
                    <a:pt x="300" y="951"/>
                  </a:cubicBezTo>
                  <a:cubicBezTo>
                    <a:pt x="395" y="951"/>
                    <a:pt x="486" y="851"/>
                    <a:pt x="526" y="503"/>
                  </a:cubicBezTo>
                  <a:cubicBezTo>
                    <a:pt x="549" y="343"/>
                    <a:pt x="560" y="172"/>
                    <a:pt x="571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6562634" y="4361643"/>
              <a:ext cx="44545" cy="34056"/>
            </a:xfrm>
            <a:custGeom>
              <a:avLst/>
              <a:gdLst/>
              <a:ahLst/>
              <a:cxnLst/>
              <a:rect l="l" t="t" r="r" b="b"/>
              <a:pathLst>
                <a:path w="1359" h="1039" extrusionOk="0">
                  <a:moveTo>
                    <a:pt x="1165" y="0"/>
                  </a:moveTo>
                  <a:cubicBezTo>
                    <a:pt x="275" y="422"/>
                    <a:pt x="1" y="845"/>
                    <a:pt x="1" y="845"/>
                  </a:cubicBezTo>
                  <a:cubicBezTo>
                    <a:pt x="423" y="936"/>
                    <a:pt x="868" y="993"/>
                    <a:pt x="1302" y="1039"/>
                  </a:cubicBezTo>
                  <a:cubicBezTo>
                    <a:pt x="1359" y="685"/>
                    <a:pt x="1313" y="320"/>
                    <a:pt x="1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6632582" y="4348532"/>
              <a:ext cx="1541" cy="1541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35" y="1"/>
                  </a:moveTo>
                  <a:lnTo>
                    <a:pt x="1" y="12"/>
                  </a:lnTo>
                  <a:cubicBezTo>
                    <a:pt x="24" y="24"/>
                    <a:pt x="35" y="35"/>
                    <a:pt x="46" y="46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6639334" y="4348926"/>
              <a:ext cx="10882" cy="5244"/>
            </a:xfrm>
            <a:custGeom>
              <a:avLst/>
              <a:gdLst/>
              <a:ahLst/>
              <a:cxnLst/>
              <a:rect l="l" t="t" r="r" b="b"/>
              <a:pathLst>
                <a:path w="332" h="160" extrusionOk="0">
                  <a:moveTo>
                    <a:pt x="149" y="0"/>
                  </a:moveTo>
                  <a:cubicBezTo>
                    <a:pt x="92" y="46"/>
                    <a:pt x="46" y="103"/>
                    <a:pt x="0" y="160"/>
                  </a:cubicBezTo>
                  <a:cubicBezTo>
                    <a:pt x="114" y="149"/>
                    <a:pt x="228" y="114"/>
                    <a:pt x="331" y="80"/>
                  </a:cubicBezTo>
                  <a:cubicBezTo>
                    <a:pt x="263" y="46"/>
                    <a:pt x="194" y="23"/>
                    <a:pt x="149" y="0"/>
                  </a:cubicBez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6635597" y="4347418"/>
              <a:ext cx="2622" cy="4884"/>
            </a:xfrm>
            <a:custGeom>
              <a:avLst/>
              <a:gdLst/>
              <a:ahLst/>
              <a:cxnLst/>
              <a:rect l="l" t="t" r="r" b="b"/>
              <a:pathLst>
                <a:path w="80" h="149" extrusionOk="0">
                  <a:moveTo>
                    <a:pt x="80" y="1"/>
                  </a:moveTo>
                  <a:lnTo>
                    <a:pt x="0" y="23"/>
                  </a:lnTo>
                  <a:cubicBezTo>
                    <a:pt x="12" y="69"/>
                    <a:pt x="23" y="115"/>
                    <a:pt x="34" y="149"/>
                  </a:cubicBezTo>
                  <a:cubicBezTo>
                    <a:pt x="57" y="103"/>
                    <a:pt x="69" y="46"/>
                    <a:pt x="80" y="1"/>
                  </a:cubicBez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6639334" y="4347057"/>
              <a:ext cx="3016" cy="3769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34" y="0"/>
                  </a:moveTo>
                  <a:cubicBezTo>
                    <a:pt x="23" y="46"/>
                    <a:pt x="12" y="80"/>
                    <a:pt x="0" y="114"/>
                  </a:cubicBezTo>
                  <a:cubicBezTo>
                    <a:pt x="23" y="91"/>
                    <a:pt x="57" y="57"/>
                    <a:pt x="92" y="23"/>
                  </a:cubicBezTo>
                  <a:lnTo>
                    <a:pt x="6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1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6601541" y="4349286"/>
              <a:ext cx="127209" cy="47822"/>
            </a:xfrm>
            <a:custGeom>
              <a:avLst/>
              <a:gdLst/>
              <a:ahLst/>
              <a:cxnLst/>
              <a:rect l="l" t="t" r="r" b="b"/>
              <a:pathLst>
                <a:path w="3881" h="1459" extrusionOk="0">
                  <a:moveTo>
                    <a:pt x="914" y="1"/>
                  </a:moveTo>
                  <a:cubicBezTo>
                    <a:pt x="788" y="46"/>
                    <a:pt x="663" y="92"/>
                    <a:pt x="548" y="138"/>
                  </a:cubicBezTo>
                  <a:cubicBezTo>
                    <a:pt x="788" y="320"/>
                    <a:pt x="914" y="628"/>
                    <a:pt x="868" y="936"/>
                  </a:cubicBezTo>
                  <a:cubicBezTo>
                    <a:pt x="868" y="948"/>
                    <a:pt x="857" y="959"/>
                    <a:pt x="845" y="959"/>
                  </a:cubicBezTo>
                  <a:cubicBezTo>
                    <a:pt x="822" y="959"/>
                    <a:pt x="811" y="948"/>
                    <a:pt x="811" y="925"/>
                  </a:cubicBezTo>
                  <a:cubicBezTo>
                    <a:pt x="857" y="640"/>
                    <a:pt x="731" y="343"/>
                    <a:pt x="503" y="172"/>
                  </a:cubicBezTo>
                  <a:cubicBezTo>
                    <a:pt x="491" y="172"/>
                    <a:pt x="491" y="160"/>
                    <a:pt x="491" y="160"/>
                  </a:cubicBezTo>
                  <a:cubicBezTo>
                    <a:pt x="309" y="229"/>
                    <a:pt x="149" y="297"/>
                    <a:pt x="1" y="366"/>
                  </a:cubicBezTo>
                  <a:cubicBezTo>
                    <a:pt x="149" y="697"/>
                    <a:pt x="195" y="1051"/>
                    <a:pt x="138" y="1404"/>
                  </a:cubicBezTo>
                  <a:cubicBezTo>
                    <a:pt x="498" y="1440"/>
                    <a:pt x="859" y="1459"/>
                    <a:pt x="1219" y="1459"/>
                  </a:cubicBezTo>
                  <a:cubicBezTo>
                    <a:pt x="2111" y="1459"/>
                    <a:pt x="2999" y="1347"/>
                    <a:pt x="3869" y="1119"/>
                  </a:cubicBezTo>
                  <a:cubicBezTo>
                    <a:pt x="3881" y="754"/>
                    <a:pt x="3835" y="389"/>
                    <a:pt x="3744" y="35"/>
                  </a:cubicBezTo>
                  <a:cubicBezTo>
                    <a:pt x="3385" y="240"/>
                    <a:pt x="3008" y="311"/>
                    <a:pt x="2657" y="311"/>
                  </a:cubicBezTo>
                  <a:cubicBezTo>
                    <a:pt x="2226" y="311"/>
                    <a:pt x="1834" y="204"/>
                    <a:pt x="1564" y="103"/>
                  </a:cubicBezTo>
                  <a:cubicBezTo>
                    <a:pt x="1427" y="160"/>
                    <a:pt x="1290" y="195"/>
                    <a:pt x="1142" y="206"/>
                  </a:cubicBezTo>
                  <a:cubicBezTo>
                    <a:pt x="1233" y="389"/>
                    <a:pt x="1279" y="583"/>
                    <a:pt x="1279" y="777"/>
                  </a:cubicBezTo>
                  <a:cubicBezTo>
                    <a:pt x="1279" y="799"/>
                    <a:pt x="1267" y="811"/>
                    <a:pt x="1256" y="811"/>
                  </a:cubicBezTo>
                  <a:cubicBezTo>
                    <a:pt x="1233" y="811"/>
                    <a:pt x="1222" y="799"/>
                    <a:pt x="1222" y="777"/>
                  </a:cubicBezTo>
                  <a:cubicBezTo>
                    <a:pt x="1233" y="583"/>
                    <a:pt x="1176" y="377"/>
                    <a:pt x="1073" y="206"/>
                  </a:cubicBezTo>
                  <a:lnTo>
                    <a:pt x="1073" y="195"/>
                  </a:lnTo>
                  <a:cubicBezTo>
                    <a:pt x="1073" y="195"/>
                    <a:pt x="1073" y="183"/>
                    <a:pt x="1073" y="183"/>
                  </a:cubicBezTo>
                  <a:cubicBezTo>
                    <a:pt x="1028" y="126"/>
                    <a:pt x="982" y="69"/>
                    <a:pt x="925" y="23"/>
                  </a:cubicBezTo>
                  <a:cubicBezTo>
                    <a:pt x="914" y="23"/>
                    <a:pt x="914" y="12"/>
                    <a:pt x="914" y="1"/>
                  </a:cubicBezTo>
                  <a:close/>
                </a:path>
              </a:pathLst>
            </a:custGeom>
            <a:solidFill>
              <a:srgbClr val="F3B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6561520" y="4385964"/>
              <a:ext cx="166116" cy="21699"/>
            </a:xfrm>
            <a:custGeom>
              <a:avLst/>
              <a:gdLst/>
              <a:ahLst/>
              <a:cxnLst/>
              <a:rect l="l" t="t" r="r" b="b"/>
              <a:pathLst>
                <a:path w="5068" h="662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4181" y="232"/>
                    <a:pt x="3269" y="344"/>
                    <a:pt x="2361" y="344"/>
                  </a:cubicBezTo>
                  <a:cubicBezTo>
                    <a:pt x="2018" y="344"/>
                    <a:pt x="1676" y="328"/>
                    <a:pt x="1336" y="297"/>
                  </a:cubicBezTo>
                  <a:cubicBezTo>
                    <a:pt x="902" y="251"/>
                    <a:pt x="457" y="194"/>
                    <a:pt x="35" y="103"/>
                  </a:cubicBezTo>
                  <a:cubicBezTo>
                    <a:pt x="12" y="194"/>
                    <a:pt x="1" y="285"/>
                    <a:pt x="1" y="377"/>
                  </a:cubicBezTo>
                  <a:cubicBezTo>
                    <a:pt x="1" y="377"/>
                    <a:pt x="274" y="662"/>
                    <a:pt x="2408" y="662"/>
                  </a:cubicBezTo>
                  <a:cubicBezTo>
                    <a:pt x="4314" y="662"/>
                    <a:pt x="5022" y="399"/>
                    <a:pt x="5022" y="399"/>
                  </a:cubicBezTo>
                  <a:cubicBezTo>
                    <a:pt x="5045" y="274"/>
                    <a:pt x="5056" y="137"/>
                    <a:pt x="5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6616521" y="4353252"/>
              <a:ext cx="13865" cy="27861"/>
            </a:xfrm>
            <a:custGeom>
              <a:avLst/>
              <a:gdLst/>
              <a:ahLst/>
              <a:cxnLst/>
              <a:rect l="l" t="t" r="r" b="b"/>
              <a:pathLst>
                <a:path w="423" h="850" extrusionOk="0">
                  <a:moveTo>
                    <a:pt x="33" y="0"/>
                  </a:moveTo>
                  <a:cubicBezTo>
                    <a:pt x="22" y="0"/>
                    <a:pt x="8" y="9"/>
                    <a:pt x="0" y="17"/>
                  </a:cubicBezTo>
                  <a:cubicBezTo>
                    <a:pt x="0" y="28"/>
                    <a:pt x="0" y="39"/>
                    <a:pt x="0" y="39"/>
                  </a:cubicBezTo>
                  <a:cubicBezTo>
                    <a:pt x="0" y="51"/>
                    <a:pt x="12" y="51"/>
                    <a:pt x="12" y="62"/>
                  </a:cubicBezTo>
                  <a:cubicBezTo>
                    <a:pt x="251" y="233"/>
                    <a:pt x="365" y="519"/>
                    <a:pt x="331" y="815"/>
                  </a:cubicBezTo>
                  <a:cubicBezTo>
                    <a:pt x="331" y="827"/>
                    <a:pt x="342" y="850"/>
                    <a:pt x="354" y="850"/>
                  </a:cubicBezTo>
                  <a:cubicBezTo>
                    <a:pt x="377" y="850"/>
                    <a:pt x="388" y="838"/>
                    <a:pt x="388" y="815"/>
                  </a:cubicBezTo>
                  <a:cubicBezTo>
                    <a:pt x="422" y="507"/>
                    <a:pt x="308" y="211"/>
                    <a:pt x="57" y="17"/>
                  </a:cubicBezTo>
                  <a:lnTo>
                    <a:pt x="46" y="5"/>
                  </a:lnTo>
                  <a:cubicBezTo>
                    <a:pt x="42" y="2"/>
                    <a:pt x="38" y="0"/>
                    <a:pt x="33" y="0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6630713" y="4348532"/>
              <a:ext cx="5277" cy="7145"/>
            </a:xfrm>
            <a:custGeom>
              <a:avLst/>
              <a:gdLst/>
              <a:ahLst/>
              <a:cxnLst/>
              <a:rect l="l" t="t" r="r" b="b"/>
              <a:pathLst>
                <a:path w="161" h="218" extrusionOk="0">
                  <a:moveTo>
                    <a:pt x="46" y="1"/>
                  </a:moveTo>
                  <a:cubicBezTo>
                    <a:pt x="35" y="1"/>
                    <a:pt x="12" y="1"/>
                    <a:pt x="1" y="12"/>
                  </a:cubicBezTo>
                  <a:cubicBezTo>
                    <a:pt x="1" y="24"/>
                    <a:pt x="1" y="35"/>
                    <a:pt x="1" y="35"/>
                  </a:cubicBezTo>
                  <a:cubicBezTo>
                    <a:pt x="1" y="46"/>
                    <a:pt x="12" y="58"/>
                    <a:pt x="12" y="58"/>
                  </a:cubicBezTo>
                  <a:cubicBezTo>
                    <a:pt x="69" y="104"/>
                    <a:pt x="126" y="149"/>
                    <a:pt x="161" y="218"/>
                  </a:cubicBezTo>
                  <a:cubicBezTo>
                    <a:pt x="161" y="218"/>
                    <a:pt x="126" y="138"/>
                    <a:pt x="103" y="58"/>
                  </a:cubicBezTo>
                  <a:cubicBezTo>
                    <a:pt x="92" y="46"/>
                    <a:pt x="81" y="24"/>
                    <a:pt x="69" y="24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6636318" y="4356038"/>
              <a:ext cx="6785" cy="19830"/>
            </a:xfrm>
            <a:custGeom>
              <a:avLst/>
              <a:gdLst/>
              <a:ahLst/>
              <a:cxnLst/>
              <a:rect l="l" t="t" r="r" b="b"/>
              <a:pathLst>
                <a:path w="207" h="605" extrusionOk="0">
                  <a:moveTo>
                    <a:pt x="1" y="0"/>
                  </a:moveTo>
                  <a:cubicBezTo>
                    <a:pt x="104" y="171"/>
                    <a:pt x="149" y="377"/>
                    <a:pt x="138" y="582"/>
                  </a:cubicBezTo>
                  <a:cubicBezTo>
                    <a:pt x="138" y="593"/>
                    <a:pt x="161" y="605"/>
                    <a:pt x="172" y="605"/>
                  </a:cubicBezTo>
                  <a:cubicBezTo>
                    <a:pt x="184" y="605"/>
                    <a:pt x="206" y="593"/>
                    <a:pt x="206" y="582"/>
                  </a:cubicBezTo>
                  <a:cubicBezTo>
                    <a:pt x="206" y="377"/>
                    <a:pt x="161" y="183"/>
                    <a:pt x="58" y="11"/>
                  </a:cubicBezTo>
                  <a:lnTo>
                    <a:pt x="12" y="11"/>
                  </a:lnTo>
                  <a:cubicBezTo>
                    <a:pt x="12" y="1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6630713" y="4332078"/>
              <a:ext cx="11636" cy="23239"/>
            </a:xfrm>
            <a:custGeom>
              <a:avLst/>
              <a:gdLst/>
              <a:ahLst/>
              <a:cxnLst/>
              <a:rect l="l" t="t" r="r" b="b"/>
              <a:pathLst>
                <a:path w="355" h="709" extrusionOk="0">
                  <a:moveTo>
                    <a:pt x="195" y="58"/>
                  </a:moveTo>
                  <a:cubicBezTo>
                    <a:pt x="218" y="58"/>
                    <a:pt x="229" y="69"/>
                    <a:pt x="252" y="92"/>
                  </a:cubicBezTo>
                  <a:cubicBezTo>
                    <a:pt x="297" y="160"/>
                    <a:pt x="263" y="320"/>
                    <a:pt x="229" y="457"/>
                  </a:cubicBezTo>
                  <a:cubicBezTo>
                    <a:pt x="218" y="514"/>
                    <a:pt x="195" y="571"/>
                    <a:pt x="183" y="617"/>
                  </a:cubicBezTo>
                  <a:cubicBezTo>
                    <a:pt x="172" y="583"/>
                    <a:pt x="161" y="537"/>
                    <a:pt x="149" y="491"/>
                  </a:cubicBezTo>
                  <a:cubicBezTo>
                    <a:pt x="103" y="354"/>
                    <a:pt x="81" y="172"/>
                    <a:pt x="126" y="92"/>
                  </a:cubicBezTo>
                  <a:cubicBezTo>
                    <a:pt x="138" y="81"/>
                    <a:pt x="161" y="58"/>
                    <a:pt x="195" y="58"/>
                  </a:cubicBezTo>
                  <a:close/>
                  <a:moveTo>
                    <a:pt x="183" y="1"/>
                  </a:moveTo>
                  <a:cubicBezTo>
                    <a:pt x="138" y="1"/>
                    <a:pt x="92" y="23"/>
                    <a:pt x="69" y="69"/>
                  </a:cubicBezTo>
                  <a:cubicBezTo>
                    <a:pt x="1" y="160"/>
                    <a:pt x="35" y="354"/>
                    <a:pt x="81" y="503"/>
                  </a:cubicBezTo>
                  <a:lnTo>
                    <a:pt x="92" y="548"/>
                  </a:lnTo>
                  <a:cubicBezTo>
                    <a:pt x="126" y="640"/>
                    <a:pt x="149" y="685"/>
                    <a:pt x="161" y="708"/>
                  </a:cubicBezTo>
                  <a:cubicBezTo>
                    <a:pt x="161" y="708"/>
                    <a:pt x="161" y="697"/>
                    <a:pt x="161" y="685"/>
                  </a:cubicBezTo>
                  <a:cubicBezTo>
                    <a:pt x="172" y="674"/>
                    <a:pt x="206" y="628"/>
                    <a:pt x="263" y="571"/>
                  </a:cubicBezTo>
                  <a:cubicBezTo>
                    <a:pt x="275" y="537"/>
                    <a:pt x="286" y="503"/>
                    <a:pt x="297" y="457"/>
                  </a:cubicBezTo>
                  <a:cubicBezTo>
                    <a:pt x="332" y="320"/>
                    <a:pt x="355" y="138"/>
                    <a:pt x="297" y="58"/>
                  </a:cubicBezTo>
                  <a:cubicBezTo>
                    <a:pt x="263" y="23"/>
                    <a:pt x="218" y="1"/>
                    <a:pt x="183" y="1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6635958" y="4342174"/>
              <a:ext cx="20978" cy="13898"/>
            </a:xfrm>
            <a:custGeom>
              <a:avLst/>
              <a:gdLst/>
              <a:ahLst/>
              <a:cxnLst/>
              <a:rect l="l" t="t" r="r" b="b"/>
              <a:pathLst>
                <a:path w="640" h="424" extrusionOk="0">
                  <a:moveTo>
                    <a:pt x="491" y="58"/>
                  </a:moveTo>
                  <a:cubicBezTo>
                    <a:pt x="525" y="69"/>
                    <a:pt x="548" y="81"/>
                    <a:pt x="560" y="115"/>
                  </a:cubicBezTo>
                  <a:cubicBezTo>
                    <a:pt x="571" y="138"/>
                    <a:pt x="583" y="172"/>
                    <a:pt x="560" y="195"/>
                  </a:cubicBezTo>
                  <a:cubicBezTo>
                    <a:pt x="537" y="240"/>
                    <a:pt x="491" y="275"/>
                    <a:pt x="434" y="286"/>
                  </a:cubicBezTo>
                  <a:cubicBezTo>
                    <a:pt x="331" y="320"/>
                    <a:pt x="217" y="355"/>
                    <a:pt x="103" y="366"/>
                  </a:cubicBezTo>
                  <a:cubicBezTo>
                    <a:pt x="149" y="309"/>
                    <a:pt x="195" y="252"/>
                    <a:pt x="252" y="206"/>
                  </a:cubicBezTo>
                  <a:cubicBezTo>
                    <a:pt x="309" y="138"/>
                    <a:pt x="400" y="81"/>
                    <a:pt x="491" y="58"/>
                  </a:cubicBezTo>
                  <a:close/>
                  <a:moveTo>
                    <a:pt x="491" y="1"/>
                  </a:moveTo>
                  <a:cubicBezTo>
                    <a:pt x="389" y="24"/>
                    <a:pt x="297" y="69"/>
                    <a:pt x="229" y="138"/>
                  </a:cubicBezTo>
                  <a:lnTo>
                    <a:pt x="183" y="172"/>
                  </a:lnTo>
                  <a:cubicBezTo>
                    <a:pt x="160" y="206"/>
                    <a:pt x="126" y="240"/>
                    <a:pt x="103" y="263"/>
                  </a:cubicBezTo>
                  <a:cubicBezTo>
                    <a:pt x="58" y="320"/>
                    <a:pt x="12" y="366"/>
                    <a:pt x="1" y="377"/>
                  </a:cubicBezTo>
                  <a:cubicBezTo>
                    <a:pt x="1" y="389"/>
                    <a:pt x="1" y="400"/>
                    <a:pt x="1" y="400"/>
                  </a:cubicBezTo>
                  <a:cubicBezTo>
                    <a:pt x="1" y="400"/>
                    <a:pt x="1" y="412"/>
                    <a:pt x="1" y="412"/>
                  </a:cubicBezTo>
                  <a:lnTo>
                    <a:pt x="12" y="423"/>
                  </a:lnTo>
                  <a:lnTo>
                    <a:pt x="80" y="423"/>
                  </a:lnTo>
                  <a:cubicBezTo>
                    <a:pt x="229" y="412"/>
                    <a:pt x="377" y="377"/>
                    <a:pt x="514" y="320"/>
                  </a:cubicBezTo>
                  <a:cubicBezTo>
                    <a:pt x="548" y="298"/>
                    <a:pt x="583" y="263"/>
                    <a:pt x="605" y="229"/>
                  </a:cubicBezTo>
                  <a:cubicBezTo>
                    <a:pt x="640" y="183"/>
                    <a:pt x="640" y="126"/>
                    <a:pt x="605" y="81"/>
                  </a:cubicBezTo>
                  <a:cubicBezTo>
                    <a:pt x="594" y="58"/>
                    <a:pt x="571" y="35"/>
                    <a:pt x="537" y="12"/>
                  </a:cubicBezTo>
                  <a:cubicBezTo>
                    <a:pt x="525" y="12"/>
                    <a:pt x="514" y="1"/>
                    <a:pt x="503" y="1"/>
                  </a:cubicBezTo>
                  <a:close/>
                </a:path>
              </a:pathLst>
            </a:custGeom>
            <a:solidFill>
              <a:srgbClr val="BE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6603049" y="3770075"/>
              <a:ext cx="1508" cy="2065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9" y="1"/>
                  </a:moveTo>
                  <a:cubicBezTo>
                    <a:pt x="17" y="1"/>
                    <a:pt x="12" y="9"/>
                    <a:pt x="12" y="17"/>
                  </a:cubicBezTo>
                  <a:cubicBezTo>
                    <a:pt x="0" y="28"/>
                    <a:pt x="12" y="51"/>
                    <a:pt x="23" y="63"/>
                  </a:cubicBezTo>
                  <a:lnTo>
                    <a:pt x="46" y="63"/>
                  </a:lnTo>
                  <a:lnTo>
                    <a:pt x="46" y="6"/>
                  </a:ln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6697317" y="3793445"/>
              <a:ext cx="20978" cy="4130"/>
            </a:xfrm>
            <a:custGeom>
              <a:avLst/>
              <a:gdLst/>
              <a:ahLst/>
              <a:cxnLst/>
              <a:rect l="l" t="t" r="r" b="b"/>
              <a:pathLst>
                <a:path w="640" h="126" extrusionOk="0">
                  <a:moveTo>
                    <a:pt x="0" y="0"/>
                  </a:moveTo>
                  <a:lnTo>
                    <a:pt x="0" y="57"/>
                  </a:lnTo>
                  <a:cubicBezTo>
                    <a:pt x="206" y="80"/>
                    <a:pt x="422" y="103"/>
                    <a:pt x="639" y="126"/>
                  </a:cubicBezTo>
                  <a:cubicBezTo>
                    <a:pt x="491" y="91"/>
                    <a:pt x="354" y="57"/>
                    <a:pt x="206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6580957" y="3036120"/>
              <a:ext cx="27730" cy="108723"/>
            </a:xfrm>
            <a:custGeom>
              <a:avLst/>
              <a:gdLst/>
              <a:ahLst/>
              <a:cxnLst/>
              <a:rect l="l" t="t" r="r" b="b"/>
              <a:pathLst>
                <a:path w="846" h="3317" extrusionOk="0">
                  <a:moveTo>
                    <a:pt x="757" y="0"/>
                  </a:moveTo>
                  <a:cubicBezTo>
                    <a:pt x="639" y="0"/>
                    <a:pt x="524" y="37"/>
                    <a:pt x="423" y="110"/>
                  </a:cubicBezTo>
                  <a:cubicBezTo>
                    <a:pt x="241" y="749"/>
                    <a:pt x="104" y="1411"/>
                    <a:pt x="24" y="2084"/>
                  </a:cubicBezTo>
                  <a:cubicBezTo>
                    <a:pt x="12" y="2198"/>
                    <a:pt x="1" y="2312"/>
                    <a:pt x="1" y="2438"/>
                  </a:cubicBezTo>
                  <a:cubicBezTo>
                    <a:pt x="12" y="2734"/>
                    <a:pt x="47" y="3031"/>
                    <a:pt x="104" y="3316"/>
                  </a:cubicBezTo>
                  <a:cubicBezTo>
                    <a:pt x="229" y="3271"/>
                    <a:pt x="378" y="3237"/>
                    <a:pt x="514" y="3237"/>
                  </a:cubicBezTo>
                  <a:cubicBezTo>
                    <a:pt x="514" y="2643"/>
                    <a:pt x="560" y="2050"/>
                    <a:pt x="651" y="1456"/>
                  </a:cubicBezTo>
                  <a:lnTo>
                    <a:pt x="845" y="7"/>
                  </a:lnTo>
                  <a:cubicBezTo>
                    <a:pt x="816" y="2"/>
                    <a:pt x="786" y="0"/>
                    <a:pt x="757" y="0"/>
                  </a:cubicBezTo>
                  <a:close/>
                </a:path>
              </a:pathLst>
            </a:custGeom>
            <a:solidFill>
              <a:srgbClr val="28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6594068" y="3222231"/>
              <a:ext cx="50150" cy="47167"/>
            </a:xfrm>
            <a:custGeom>
              <a:avLst/>
              <a:gdLst/>
              <a:ahLst/>
              <a:cxnLst/>
              <a:rect l="l" t="t" r="r" b="b"/>
              <a:pathLst>
                <a:path w="1530" h="1439" extrusionOk="0">
                  <a:moveTo>
                    <a:pt x="445" y="1"/>
                  </a:moveTo>
                  <a:cubicBezTo>
                    <a:pt x="332" y="36"/>
                    <a:pt x="219" y="51"/>
                    <a:pt x="105" y="51"/>
                  </a:cubicBezTo>
                  <a:cubicBezTo>
                    <a:pt x="70" y="51"/>
                    <a:pt x="35" y="49"/>
                    <a:pt x="0" y="46"/>
                  </a:cubicBezTo>
                  <a:lnTo>
                    <a:pt x="0" y="46"/>
                  </a:lnTo>
                  <a:cubicBezTo>
                    <a:pt x="46" y="126"/>
                    <a:pt x="92" y="206"/>
                    <a:pt x="160" y="298"/>
                  </a:cubicBezTo>
                  <a:cubicBezTo>
                    <a:pt x="491" y="822"/>
                    <a:pt x="1210" y="1359"/>
                    <a:pt x="1530" y="1439"/>
                  </a:cubicBezTo>
                  <a:cubicBezTo>
                    <a:pt x="1062" y="1051"/>
                    <a:pt x="685" y="560"/>
                    <a:pt x="445" y="1"/>
                  </a:cubicBezTo>
                  <a:close/>
                </a:path>
              </a:pathLst>
            </a:custGeom>
            <a:solidFill>
              <a:srgbClr val="28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6559652" y="3142188"/>
              <a:ext cx="49035" cy="81583"/>
            </a:xfrm>
            <a:custGeom>
              <a:avLst/>
              <a:gdLst/>
              <a:ahLst/>
              <a:cxnLst/>
              <a:rect l="l" t="t" r="r" b="b"/>
              <a:pathLst>
                <a:path w="1496" h="2489" extrusionOk="0">
                  <a:moveTo>
                    <a:pt x="1176" y="1"/>
                  </a:moveTo>
                  <a:cubicBezTo>
                    <a:pt x="1028" y="1"/>
                    <a:pt x="891" y="23"/>
                    <a:pt x="754" y="80"/>
                  </a:cubicBezTo>
                  <a:cubicBezTo>
                    <a:pt x="468" y="195"/>
                    <a:pt x="229" y="469"/>
                    <a:pt x="149" y="1039"/>
                  </a:cubicBezTo>
                  <a:cubicBezTo>
                    <a:pt x="0" y="1952"/>
                    <a:pt x="491" y="2420"/>
                    <a:pt x="1050" y="2477"/>
                  </a:cubicBezTo>
                  <a:cubicBezTo>
                    <a:pt x="1100" y="2485"/>
                    <a:pt x="1151" y="2488"/>
                    <a:pt x="1201" y="2488"/>
                  </a:cubicBezTo>
                  <a:cubicBezTo>
                    <a:pt x="1303" y="2488"/>
                    <a:pt x="1404" y="2473"/>
                    <a:pt x="1495" y="2443"/>
                  </a:cubicBezTo>
                  <a:cubicBezTo>
                    <a:pt x="1359" y="2112"/>
                    <a:pt x="1267" y="1758"/>
                    <a:pt x="1233" y="1393"/>
                  </a:cubicBezTo>
                  <a:cubicBezTo>
                    <a:pt x="1233" y="1313"/>
                    <a:pt x="1210" y="1233"/>
                    <a:pt x="1210" y="1153"/>
                  </a:cubicBezTo>
                  <a:cubicBezTo>
                    <a:pt x="1119" y="1176"/>
                    <a:pt x="1028" y="1199"/>
                    <a:pt x="936" y="1256"/>
                  </a:cubicBezTo>
                  <a:lnTo>
                    <a:pt x="925" y="1256"/>
                  </a:lnTo>
                  <a:cubicBezTo>
                    <a:pt x="913" y="1245"/>
                    <a:pt x="902" y="1245"/>
                    <a:pt x="891" y="1233"/>
                  </a:cubicBezTo>
                  <a:cubicBezTo>
                    <a:pt x="891" y="1222"/>
                    <a:pt x="891" y="1199"/>
                    <a:pt x="902" y="1187"/>
                  </a:cubicBezTo>
                  <a:cubicBezTo>
                    <a:pt x="1005" y="1142"/>
                    <a:pt x="1096" y="1096"/>
                    <a:pt x="1199" y="1073"/>
                  </a:cubicBezTo>
                  <a:cubicBezTo>
                    <a:pt x="1187" y="902"/>
                    <a:pt x="1176" y="731"/>
                    <a:pt x="1176" y="571"/>
                  </a:cubicBezTo>
                  <a:cubicBezTo>
                    <a:pt x="1147" y="566"/>
                    <a:pt x="1119" y="563"/>
                    <a:pt x="1090" y="563"/>
                  </a:cubicBezTo>
                  <a:cubicBezTo>
                    <a:pt x="1062" y="563"/>
                    <a:pt x="1033" y="566"/>
                    <a:pt x="1005" y="571"/>
                  </a:cubicBezTo>
                  <a:cubicBezTo>
                    <a:pt x="799" y="605"/>
                    <a:pt x="605" y="720"/>
                    <a:pt x="468" y="891"/>
                  </a:cubicBezTo>
                  <a:cubicBezTo>
                    <a:pt x="463" y="896"/>
                    <a:pt x="454" y="899"/>
                    <a:pt x="446" y="899"/>
                  </a:cubicBezTo>
                  <a:cubicBezTo>
                    <a:pt x="437" y="899"/>
                    <a:pt x="428" y="896"/>
                    <a:pt x="423" y="891"/>
                  </a:cubicBezTo>
                  <a:cubicBezTo>
                    <a:pt x="411" y="879"/>
                    <a:pt x="411" y="868"/>
                    <a:pt x="423" y="845"/>
                  </a:cubicBezTo>
                  <a:cubicBezTo>
                    <a:pt x="560" y="663"/>
                    <a:pt x="765" y="548"/>
                    <a:pt x="993" y="503"/>
                  </a:cubicBezTo>
                  <a:lnTo>
                    <a:pt x="1176" y="503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2"/>
            <p:cNvSpPr/>
            <p:nvPr/>
          </p:nvSpPr>
          <p:spPr>
            <a:xfrm>
              <a:off x="6573123" y="3158380"/>
              <a:ext cx="25075" cy="13308"/>
            </a:xfrm>
            <a:custGeom>
              <a:avLst/>
              <a:gdLst/>
              <a:ahLst/>
              <a:cxnLst/>
              <a:rect l="l" t="t" r="r" b="b"/>
              <a:pathLst>
                <a:path w="765" h="406" extrusionOk="0">
                  <a:moveTo>
                    <a:pt x="674" y="0"/>
                  </a:moveTo>
                  <a:cubicBezTo>
                    <a:pt x="642" y="0"/>
                    <a:pt x="611" y="3"/>
                    <a:pt x="582" y="9"/>
                  </a:cubicBezTo>
                  <a:cubicBezTo>
                    <a:pt x="354" y="54"/>
                    <a:pt x="149" y="169"/>
                    <a:pt x="12" y="351"/>
                  </a:cubicBezTo>
                  <a:cubicBezTo>
                    <a:pt x="0" y="374"/>
                    <a:pt x="0" y="385"/>
                    <a:pt x="12" y="397"/>
                  </a:cubicBezTo>
                  <a:cubicBezTo>
                    <a:pt x="17" y="402"/>
                    <a:pt x="26" y="405"/>
                    <a:pt x="35" y="405"/>
                  </a:cubicBezTo>
                  <a:cubicBezTo>
                    <a:pt x="43" y="405"/>
                    <a:pt x="52" y="402"/>
                    <a:pt x="57" y="397"/>
                  </a:cubicBezTo>
                  <a:cubicBezTo>
                    <a:pt x="194" y="226"/>
                    <a:pt x="388" y="111"/>
                    <a:pt x="594" y="77"/>
                  </a:cubicBezTo>
                  <a:cubicBezTo>
                    <a:pt x="622" y="72"/>
                    <a:pt x="651" y="69"/>
                    <a:pt x="679" y="69"/>
                  </a:cubicBezTo>
                  <a:cubicBezTo>
                    <a:pt x="708" y="69"/>
                    <a:pt x="736" y="72"/>
                    <a:pt x="765" y="77"/>
                  </a:cubicBezTo>
                  <a:lnTo>
                    <a:pt x="765" y="9"/>
                  </a:lnTo>
                  <a:cubicBezTo>
                    <a:pt x="736" y="3"/>
                    <a:pt x="705" y="0"/>
                    <a:pt x="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2"/>
            <p:cNvSpPr/>
            <p:nvPr/>
          </p:nvSpPr>
          <p:spPr>
            <a:xfrm>
              <a:off x="6588824" y="3178112"/>
              <a:ext cx="10522" cy="5244"/>
            </a:xfrm>
            <a:custGeom>
              <a:avLst/>
              <a:gdLst/>
              <a:ahLst/>
              <a:cxnLst/>
              <a:rect l="l" t="t" r="r" b="b"/>
              <a:pathLst>
                <a:path w="321" h="160" extrusionOk="0">
                  <a:moveTo>
                    <a:pt x="320" y="0"/>
                  </a:moveTo>
                  <a:cubicBezTo>
                    <a:pt x="217" y="12"/>
                    <a:pt x="115" y="46"/>
                    <a:pt x="23" y="103"/>
                  </a:cubicBezTo>
                  <a:cubicBezTo>
                    <a:pt x="1" y="103"/>
                    <a:pt x="1" y="126"/>
                    <a:pt x="12" y="149"/>
                  </a:cubicBezTo>
                  <a:cubicBezTo>
                    <a:pt x="12" y="149"/>
                    <a:pt x="23" y="160"/>
                    <a:pt x="35" y="160"/>
                  </a:cubicBezTo>
                  <a:lnTo>
                    <a:pt x="46" y="160"/>
                  </a:lnTo>
                  <a:cubicBezTo>
                    <a:pt x="138" y="114"/>
                    <a:pt x="229" y="80"/>
                    <a:pt x="320" y="57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6614259" y="3546565"/>
              <a:ext cx="426" cy="6392"/>
            </a:xfrm>
            <a:custGeom>
              <a:avLst/>
              <a:gdLst/>
              <a:ahLst/>
              <a:cxnLst/>
              <a:rect l="l" t="t" r="r" b="b"/>
              <a:pathLst>
                <a:path w="13" h="195" extrusionOk="0">
                  <a:moveTo>
                    <a:pt x="1" y="0"/>
                  </a:moveTo>
                  <a:lnTo>
                    <a:pt x="1" y="194"/>
                  </a:lnTo>
                  <a:cubicBezTo>
                    <a:pt x="1" y="126"/>
                    <a:pt x="1" y="57"/>
                    <a:pt x="12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6588824" y="3339706"/>
              <a:ext cx="75224" cy="41922"/>
            </a:xfrm>
            <a:custGeom>
              <a:avLst/>
              <a:gdLst/>
              <a:ahLst/>
              <a:cxnLst/>
              <a:rect l="l" t="t" r="r" b="b"/>
              <a:pathLst>
                <a:path w="2295" h="1279" extrusionOk="0">
                  <a:moveTo>
                    <a:pt x="2294" y="0"/>
                  </a:moveTo>
                  <a:lnTo>
                    <a:pt x="2169" y="12"/>
                  </a:lnTo>
                  <a:lnTo>
                    <a:pt x="2078" y="46"/>
                  </a:lnTo>
                  <a:cubicBezTo>
                    <a:pt x="2078" y="46"/>
                    <a:pt x="2035" y="64"/>
                    <a:pt x="1960" y="96"/>
                  </a:cubicBezTo>
                  <a:lnTo>
                    <a:pt x="1960" y="96"/>
                  </a:lnTo>
                  <a:cubicBezTo>
                    <a:pt x="2070" y="62"/>
                    <a:pt x="2182" y="30"/>
                    <a:pt x="2294" y="0"/>
                  </a:cubicBezTo>
                  <a:close/>
                  <a:moveTo>
                    <a:pt x="1960" y="96"/>
                  </a:moveTo>
                  <a:lnTo>
                    <a:pt x="1960" y="96"/>
                  </a:lnTo>
                  <a:cubicBezTo>
                    <a:pt x="1264" y="313"/>
                    <a:pt x="611" y="622"/>
                    <a:pt x="1" y="1016"/>
                  </a:cubicBezTo>
                  <a:lnTo>
                    <a:pt x="1" y="1278"/>
                  </a:lnTo>
                  <a:cubicBezTo>
                    <a:pt x="609" y="717"/>
                    <a:pt x="1617" y="247"/>
                    <a:pt x="1960" y="96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2"/>
            <p:cNvSpPr/>
            <p:nvPr/>
          </p:nvSpPr>
          <p:spPr>
            <a:xfrm>
              <a:off x="6689811" y="3311255"/>
              <a:ext cx="122358" cy="83288"/>
            </a:xfrm>
            <a:custGeom>
              <a:avLst/>
              <a:gdLst/>
              <a:ahLst/>
              <a:cxnLst/>
              <a:rect l="l" t="t" r="r" b="b"/>
              <a:pathLst>
                <a:path w="3733" h="2541" extrusionOk="0">
                  <a:moveTo>
                    <a:pt x="263" y="1"/>
                  </a:moveTo>
                  <a:lnTo>
                    <a:pt x="343" y="651"/>
                  </a:lnTo>
                  <a:lnTo>
                    <a:pt x="1" y="720"/>
                  </a:lnTo>
                  <a:lnTo>
                    <a:pt x="1" y="731"/>
                  </a:lnTo>
                  <a:cubicBezTo>
                    <a:pt x="1" y="731"/>
                    <a:pt x="1" y="743"/>
                    <a:pt x="1" y="766"/>
                  </a:cubicBezTo>
                  <a:cubicBezTo>
                    <a:pt x="218" y="925"/>
                    <a:pt x="355" y="1176"/>
                    <a:pt x="355" y="1439"/>
                  </a:cubicBezTo>
                  <a:cubicBezTo>
                    <a:pt x="355" y="1690"/>
                    <a:pt x="355" y="1998"/>
                    <a:pt x="366" y="2352"/>
                  </a:cubicBezTo>
                  <a:cubicBezTo>
                    <a:pt x="758" y="2478"/>
                    <a:pt x="1166" y="2541"/>
                    <a:pt x="1573" y="2541"/>
                  </a:cubicBezTo>
                  <a:cubicBezTo>
                    <a:pt x="2161" y="2541"/>
                    <a:pt x="2748" y="2409"/>
                    <a:pt x="3288" y="2146"/>
                  </a:cubicBezTo>
                  <a:lnTo>
                    <a:pt x="3288" y="1724"/>
                  </a:lnTo>
                  <a:cubicBezTo>
                    <a:pt x="3288" y="1599"/>
                    <a:pt x="3527" y="1188"/>
                    <a:pt x="3721" y="857"/>
                  </a:cubicBezTo>
                  <a:cubicBezTo>
                    <a:pt x="3721" y="617"/>
                    <a:pt x="3721" y="492"/>
                    <a:pt x="3733" y="480"/>
                  </a:cubicBezTo>
                  <a:lnTo>
                    <a:pt x="3310" y="366"/>
                  </a:lnTo>
                  <a:lnTo>
                    <a:pt x="3265" y="69"/>
                  </a:lnTo>
                  <a:cubicBezTo>
                    <a:pt x="2840" y="122"/>
                    <a:pt x="2415" y="149"/>
                    <a:pt x="1991" y="149"/>
                  </a:cubicBezTo>
                  <a:cubicBezTo>
                    <a:pt x="1413" y="149"/>
                    <a:pt x="836" y="100"/>
                    <a:pt x="263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6366625" y="3539059"/>
              <a:ext cx="237211" cy="327906"/>
            </a:xfrm>
            <a:custGeom>
              <a:avLst/>
              <a:gdLst/>
              <a:ahLst/>
              <a:cxnLst/>
              <a:rect l="l" t="t" r="r" b="b"/>
              <a:pathLst>
                <a:path w="7237" h="10004" extrusionOk="0">
                  <a:moveTo>
                    <a:pt x="4897" y="1"/>
                  </a:moveTo>
                  <a:cubicBezTo>
                    <a:pt x="4646" y="1256"/>
                    <a:pt x="4531" y="2226"/>
                    <a:pt x="4531" y="2238"/>
                  </a:cubicBezTo>
                  <a:cubicBezTo>
                    <a:pt x="4132" y="3162"/>
                    <a:pt x="1884" y="6620"/>
                    <a:pt x="1884" y="6620"/>
                  </a:cubicBezTo>
                  <a:cubicBezTo>
                    <a:pt x="1884" y="6620"/>
                    <a:pt x="606" y="7202"/>
                    <a:pt x="583" y="7579"/>
                  </a:cubicBezTo>
                  <a:cubicBezTo>
                    <a:pt x="575" y="7704"/>
                    <a:pt x="651" y="7746"/>
                    <a:pt x="756" y="7746"/>
                  </a:cubicBezTo>
                  <a:cubicBezTo>
                    <a:pt x="966" y="7746"/>
                    <a:pt x="1290" y="7579"/>
                    <a:pt x="1290" y="7579"/>
                  </a:cubicBezTo>
                  <a:lnTo>
                    <a:pt x="1290" y="7579"/>
                  </a:lnTo>
                  <a:cubicBezTo>
                    <a:pt x="1290" y="7579"/>
                    <a:pt x="1" y="8857"/>
                    <a:pt x="240" y="9051"/>
                  </a:cubicBezTo>
                  <a:cubicBezTo>
                    <a:pt x="261" y="9066"/>
                    <a:pt x="287" y="9073"/>
                    <a:pt x="317" y="9073"/>
                  </a:cubicBezTo>
                  <a:cubicBezTo>
                    <a:pt x="648" y="9073"/>
                    <a:pt x="1473" y="8229"/>
                    <a:pt x="1473" y="8229"/>
                  </a:cubicBezTo>
                  <a:lnTo>
                    <a:pt x="1473" y="8229"/>
                  </a:lnTo>
                  <a:cubicBezTo>
                    <a:pt x="1473" y="8230"/>
                    <a:pt x="412" y="9599"/>
                    <a:pt x="811" y="9747"/>
                  </a:cubicBezTo>
                  <a:cubicBezTo>
                    <a:pt x="818" y="9749"/>
                    <a:pt x="826" y="9751"/>
                    <a:pt x="835" y="9751"/>
                  </a:cubicBezTo>
                  <a:cubicBezTo>
                    <a:pt x="1098" y="9751"/>
                    <a:pt x="1826" y="8572"/>
                    <a:pt x="1827" y="8571"/>
                  </a:cubicBezTo>
                  <a:lnTo>
                    <a:pt x="1827" y="8571"/>
                  </a:lnTo>
                  <a:cubicBezTo>
                    <a:pt x="1826" y="8572"/>
                    <a:pt x="1131" y="9884"/>
                    <a:pt x="1382" y="9998"/>
                  </a:cubicBezTo>
                  <a:cubicBezTo>
                    <a:pt x="1391" y="10002"/>
                    <a:pt x="1401" y="10004"/>
                    <a:pt x="1412" y="10004"/>
                  </a:cubicBezTo>
                  <a:cubicBezTo>
                    <a:pt x="1678" y="10004"/>
                    <a:pt x="2237" y="8800"/>
                    <a:pt x="2238" y="8800"/>
                  </a:cubicBezTo>
                  <a:lnTo>
                    <a:pt x="2238" y="8800"/>
                  </a:lnTo>
                  <a:cubicBezTo>
                    <a:pt x="2237" y="8800"/>
                    <a:pt x="1815" y="9895"/>
                    <a:pt x="2078" y="9987"/>
                  </a:cubicBezTo>
                  <a:cubicBezTo>
                    <a:pt x="2085" y="9989"/>
                    <a:pt x="2092" y="9990"/>
                    <a:pt x="2099" y="9990"/>
                  </a:cubicBezTo>
                  <a:cubicBezTo>
                    <a:pt x="2388" y="9990"/>
                    <a:pt x="3090" y="8518"/>
                    <a:pt x="3390" y="7795"/>
                  </a:cubicBezTo>
                  <a:cubicBezTo>
                    <a:pt x="3390" y="7795"/>
                    <a:pt x="5661" y="5604"/>
                    <a:pt x="6700" y="2945"/>
                  </a:cubicBezTo>
                  <a:cubicBezTo>
                    <a:pt x="6939" y="2249"/>
                    <a:pt x="7122" y="1530"/>
                    <a:pt x="7236" y="811"/>
                  </a:cubicBezTo>
                  <a:cubicBezTo>
                    <a:pt x="6209" y="777"/>
                    <a:pt x="5307" y="275"/>
                    <a:pt x="4897" y="1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6615373" y="3495694"/>
              <a:ext cx="2294" cy="34056"/>
            </a:xfrm>
            <a:custGeom>
              <a:avLst/>
              <a:gdLst/>
              <a:ahLst/>
              <a:cxnLst/>
              <a:rect l="l" t="t" r="r" b="b"/>
              <a:pathLst>
                <a:path w="70" h="1039" extrusionOk="0">
                  <a:moveTo>
                    <a:pt x="69" y="0"/>
                  </a:moveTo>
                  <a:cubicBezTo>
                    <a:pt x="69" y="0"/>
                    <a:pt x="46" y="149"/>
                    <a:pt x="1" y="434"/>
                  </a:cubicBezTo>
                  <a:lnTo>
                    <a:pt x="1" y="1039"/>
                  </a:lnTo>
                  <a:cubicBezTo>
                    <a:pt x="46" y="40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6814398" y="3327348"/>
              <a:ext cx="4884" cy="8260"/>
            </a:xfrm>
            <a:custGeom>
              <a:avLst/>
              <a:gdLst/>
              <a:ahLst/>
              <a:cxnLst/>
              <a:rect l="l" t="t" r="r" b="b"/>
              <a:pathLst>
                <a:path w="149" h="252" extrusionOk="0">
                  <a:moveTo>
                    <a:pt x="0" y="1"/>
                  </a:moveTo>
                  <a:lnTo>
                    <a:pt x="0" y="252"/>
                  </a:lnTo>
                  <a:lnTo>
                    <a:pt x="149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6901914" y="3523358"/>
              <a:ext cx="787" cy="1901"/>
            </a:xfrm>
            <a:custGeom>
              <a:avLst/>
              <a:gdLst/>
              <a:ahLst/>
              <a:cxnLst/>
              <a:rect l="l" t="t" r="r" b="b"/>
              <a:pathLst>
                <a:path w="24" h="5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3"/>
                    <a:pt x="12" y="35"/>
                    <a:pt x="23" y="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6918008" y="3517753"/>
              <a:ext cx="128717" cy="368747"/>
            </a:xfrm>
            <a:custGeom>
              <a:avLst/>
              <a:gdLst/>
              <a:ahLst/>
              <a:cxnLst/>
              <a:rect l="l" t="t" r="r" b="b"/>
              <a:pathLst>
                <a:path w="3927" h="11250" extrusionOk="0">
                  <a:moveTo>
                    <a:pt x="2043" y="0"/>
                  </a:moveTo>
                  <a:cubicBezTo>
                    <a:pt x="1655" y="445"/>
                    <a:pt x="925" y="1142"/>
                    <a:pt x="0" y="1427"/>
                  </a:cubicBezTo>
                  <a:cubicBezTo>
                    <a:pt x="251" y="2077"/>
                    <a:pt x="491" y="2717"/>
                    <a:pt x="594" y="3082"/>
                  </a:cubicBezTo>
                  <a:cubicBezTo>
                    <a:pt x="879" y="4052"/>
                    <a:pt x="1381" y="8137"/>
                    <a:pt x="1381" y="8137"/>
                  </a:cubicBezTo>
                  <a:cubicBezTo>
                    <a:pt x="1381" y="8137"/>
                    <a:pt x="765" y="9415"/>
                    <a:pt x="993" y="9712"/>
                  </a:cubicBezTo>
                  <a:cubicBezTo>
                    <a:pt x="1030" y="9764"/>
                    <a:pt x="1070" y="9786"/>
                    <a:pt x="1111" y="9786"/>
                  </a:cubicBezTo>
                  <a:cubicBezTo>
                    <a:pt x="1313" y="9786"/>
                    <a:pt x="1541" y="9267"/>
                    <a:pt x="1541" y="9267"/>
                  </a:cubicBezTo>
                  <a:lnTo>
                    <a:pt x="1541" y="9267"/>
                  </a:lnTo>
                  <a:cubicBezTo>
                    <a:pt x="1541" y="9268"/>
                    <a:pt x="1361" y="11059"/>
                    <a:pt x="1661" y="11059"/>
                  </a:cubicBezTo>
                  <a:cubicBezTo>
                    <a:pt x="1663" y="11059"/>
                    <a:pt x="1665" y="11059"/>
                    <a:pt x="1667" y="11059"/>
                  </a:cubicBezTo>
                  <a:cubicBezTo>
                    <a:pt x="1975" y="11047"/>
                    <a:pt x="2077" y="9644"/>
                    <a:pt x="2077" y="9644"/>
                  </a:cubicBezTo>
                  <a:cubicBezTo>
                    <a:pt x="2077" y="9644"/>
                    <a:pt x="2151" y="11249"/>
                    <a:pt x="2513" y="11249"/>
                  </a:cubicBezTo>
                  <a:cubicBezTo>
                    <a:pt x="2527" y="11249"/>
                    <a:pt x="2541" y="11247"/>
                    <a:pt x="2557" y="11241"/>
                  </a:cubicBezTo>
                  <a:cubicBezTo>
                    <a:pt x="2785" y="11150"/>
                    <a:pt x="2568" y="9679"/>
                    <a:pt x="2568" y="9678"/>
                  </a:cubicBezTo>
                  <a:lnTo>
                    <a:pt x="2568" y="9678"/>
                  </a:lnTo>
                  <a:cubicBezTo>
                    <a:pt x="2568" y="9679"/>
                    <a:pt x="2871" y="11062"/>
                    <a:pt x="3119" y="11062"/>
                  </a:cubicBezTo>
                  <a:cubicBezTo>
                    <a:pt x="3125" y="11062"/>
                    <a:pt x="3132" y="11061"/>
                    <a:pt x="3139" y="11059"/>
                  </a:cubicBezTo>
                  <a:cubicBezTo>
                    <a:pt x="3390" y="10968"/>
                    <a:pt x="3036" y="9587"/>
                    <a:pt x="3036" y="9587"/>
                  </a:cubicBezTo>
                  <a:lnTo>
                    <a:pt x="3036" y="9587"/>
                  </a:lnTo>
                  <a:cubicBezTo>
                    <a:pt x="3036" y="9587"/>
                    <a:pt x="3380" y="10609"/>
                    <a:pt x="3640" y="10609"/>
                  </a:cubicBezTo>
                  <a:cubicBezTo>
                    <a:pt x="3652" y="10609"/>
                    <a:pt x="3664" y="10607"/>
                    <a:pt x="3675" y="10602"/>
                  </a:cubicBezTo>
                  <a:cubicBezTo>
                    <a:pt x="3926" y="10500"/>
                    <a:pt x="3515" y="8856"/>
                    <a:pt x="3276" y="8092"/>
                  </a:cubicBezTo>
                  <a:cubicBezTo>
                    <a:pt x="3276" y="8092"/>
                    <a:pt x="3219" y="3983"/>
                    <a:pt x="2397" y="1153"/>
                  </a:cubicBezTo>
                  <a:cubicBezTo>
                    <a:pt x="2283" y="731"/>
                    <a:pt x="2157" y="354"/>
                    <a:pt x="2043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6697678" y="3381595"/>
              <a:ext cx="115246" cy="421125"/>
            </a:xfrm>
            <a:custGeom>
              <a:avLst/>
              <a:gdLst/>
              <a:ahLst/>
              <a:cxnLst/>
              <a:rect l="l" t="t" r="r" b="b"/>
              <a:pathLst>
                <a:path w="3516" h="12848" extrusionOk="0">
                  <a:moveTo>
                    <a:pt x="3048" y="0"/>
                  </a:moveTo>
                  <a:cubicBezTo>
                    <a:pt x="2508" y="263"/>
                    <a:pt x="1925" y="395"/>
                    <a:pt x="1338" y="395"/>
                  </a:cubicBezTo>
                  <a:cubicBezTo>
                    <a:pt x="931" y="395"/>
                    <a:pt x="523" y="332"/>
                    <a:pt x="126" y="206"/>
                  </a:cubicBezTo>
                  <a:lnTo>
                    <a:pt x="126" y="206"/>
                  </a:lnTo>
                  <a:cubicBezTo>
                    <a:pt x="172" y="3401"/>
                    <a:pt x="229" y="10340"/>
                    <a:pt x="1" y="12531"/>
                  </a:cubicBezTo>
                  <a:lnTo>
                    <a:pt x="195" y="12588"/>
                  </a:lnTo>
                  <a:cubicBezTo>
                    <a:pt x="332" y="12622"/>
                    <a:pt x="468" y="12656"/>
                    <a:pt x="628" y="12691"/>
                  </a:cubicBezTo>
                  <a:cubicBezTo>
                    <a:pt x="982" y="12759"/>
                    <a:pt x="1359" y="12816"/>
                    <a:pt x="1735" y="12839"/>
                  </a:cubicBezTo>
                  <a:lnTo>
                    <a:pt x="1792" y="12839"/>
                  </a:lnTo>
                  <a:cubicBezTo>
                    <a:pt x="1861" y="12845"/>
                    <a:pt x="1935" y="12848"/>
                    <a:pt x="2012" y="12848"/>
                  </a:cubicBezTo>
                  <a:cubicBezTo>
                    <a:pt x="2089" y="12848"/>
                    <a:pt x="2169" y="12845"/>
                    <a:pt x="2249" y="12839"/>
                  </a:cubicBezTo>
                  <a:lnTo>
                    <a:pt x="2306" y="12839"/>
                  </a:lnTo>
                  <a:cubicBezTo>
                    <a:pt x="2717" y="12828"/>
                    <a:pt x="3127" y="12748"/>
                    <a:pt x="3516" y="12611"/>
                  </a:cubicBezTo>
                  <a:cubicBezTo>
                    <a:pt x="3093" y="10363"/>
                    <a:pt x="3048" y="2500"/>
                    <a:pt x="3048" y="0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6797551" y="3325841"/>
              <a:ext cx="197911" cy="489893"/>
            </a:xfrm>
            <a:custGeom>
              <a:avLst/>
              <a:gdLst/>
              <a:ahLst/>
              <a:cxnLst/>
              <a:rect l="l" t="t" r="r" b="b"/>
              <a:pathLst>
                <a:path w="6038" h="14946" extrusionOk="0">
                  <a:moveTo>
                    <a:pt x="708" y="1"/>
                  </a:moveTo>
                  <a:cubicBezTo>
                    <a:pt x="708" y="1"/>
                    <a:pt x="685" y="35"/>
                    <a:pt x="663" y="81"/>
                  </a:cubicBezTo>
                  <a:lnTo>
                    <a:pt x="514" y="298"/>
                  </a:lnTo>
                  <a:cubicBezTo>
                    <a:pt x="491" y="1952"/>
                    <a:pt x="377" y="10911"/>
                    <a:pt x="1005" y="14551"/>
                  </a:cubicBezTo>
                  <a:cubicBezTo>
                    <a:pt x="1005" y="14563"/>
                    <a:pt x="993" y="14586"/>
                    <a:pt x="971" y="14586"/>
                  </a:cubicBezTo>
                  <a:cubicBezTo>
                    <a:pt x="959" y="14586"/>
                    <a:pt x="936" y="14574"/>
                    <a:pt x="936" y="14563"/>
                  </a:cubicBezTo>
                  <a:cubicBezTo>
                    <a:pt x="332" y="11002"/>
                    <a:pt x="423" y="2340"/>
                    <a:pt x="446" y="423"/>
                  </a:cubicBezTo>
                  <a:lnTo>
                    <a:pt x="446" y="423"/>
                  </a:lnTo>
                  <a:cubicBezTo>
                    <a:pt x="252" y="743"/>
                    <a:pt x="1" y="1154"/>
                    <a:pt x="1" y="1279"/>
                  </a:cubicBezTo>
                  <a:lnTo>
                    <a:pt x="1" y="1713"/>
                  </a:lnTo>
                  <a:cubicBezTo>
                    <a:pt x="1" y="4212"/>
                    <a:pt x="46" y="12075"/>
                    <a:pt x="480" y="14323"/>
                  </a:cubicBezTo>
                  <a:cubicBezTo>
                    <a:pt x="548" y="14711"/>
                    <a:pt x="628" y="14928"/>
                    <a:pt x="731" y="14939"/>
                  </a:cubicBezTo>
                  <a:cubicBezTo>
                    <a:pt x="760" y="14944"/>
                    <a:pt x="791" y="14946"/>
                    <a:pt x="823" y="14946"/>
                  </a:cubicBezTo>
                  <a:cubicBezTo>
                    <a:pt x="1153" y="14946"/>
                    <a:pt x="1673" y="14743"/>
                    <a:pt x="2203" y="14483"/>
                  </a:cubicBezTo>
                  <a:cubicBezTo>
                    <a:pt x="2226" y="14472"/>
                    <a:pt x="2237" y="14460"/>
                    <a:pt x="2260" y="14449"/>
                  </a:cubicBezTo>
                  <a:cubicBezTo>
                    <a:pt x="2546" y="14312"/>
                    <a:pt x="2831" y="14152"/>
                    <a:pt x="3093" y="13992"/>
                  </a:cubicBezTo>
                  <a:lnTo>
                    <a:pt x="3128" y="13958"/>
                  </a:lnTo>
                  <a:cubicBezTo>
                    <a:pt x="3299" y="13855"/>
                    <a:pt x="3459" y="13753"/>
                    <a:pt x="3595" y="13661"/>
                  </a:cubicBezTo>
                  <a:cubicBezTo>
                    <a:pt x="3732" y="13559"/>
                    <a:pt x="3869" y="13456"/>
                    <a:pt x="3995" y="13342"/>
                  </a:cubicBezTo>
                  <a:cubicBezTo>
                    <a:pt x="4337" y="12988"/>
                    <a:pt x="3344" y="7065"/>
                    <a:pt x="3162" y="6049"/>
                  </a:cubicBezTo>
                  <a:cubicBezTo>
                    <a:pt x="2945" y="5559"/>
                    <a:pt x="2614" y="5125"/>
                    <a:pt x="2203" y="4794"/>
                  </a:cubicBezTo>
                  <a:cubicBezTo>
                    <a:pt x="2157" y="4776"/>
                    <a:pt x="2185" y="4728"/>
                    <a:pt x="2216" y="4728"/>
                  </a:cubicBezTo>
                  <a:cubicBezTo>
                    <a:pt x="2223" y="4728"/>
                    <a:pt x="2231" y="4730"/>
                    <a:pt x="2237" y="4737"/>
                  </a:cubicBezTo>
                  <a:cubicBezTo>
                    <a:pt x="2546" y="4965"/>
                    <a:pt x="2797" y="5251"/>
                    <a:pt x="3002" y="5582"/>
                  </a:cubicBezTo>
                  <a:lnTo>
                    <a:pt x="2203" y="3322"/>
                  </a:lnTo>
                  <a:cubicBezTo>
                    <a:pt x="2192" y="3299"/>
                    <a:pt x="2203" y="3288"/>
                    <a:pt x="2226" y="3276"/>
                  </a:cubicBezTo>
                  <a:cubicBezTo>
                    <a:pt x="2237" y="3276"/>
                    <a:pt x="2260" y="3276"/>
                    <a:pt x="2272" y="3299"/>
                  </a:cubicBezTo>
                  <a:lnTo>
                    <a:pt x="3230" y="6027"/>
                  </a:lnTo>
                  <a:lnTo>
                    <a:pt x="3196" y="6038"/>
                  </a:lnTo>
                  <a:cubicBezTo>
                    <a:pt x="3207" y="6049"/>
                    <a:pt x="3207" y="6072"/>
                    <a:pt x="3219" y="6084"/>
                  </a:cubicBezTo>
                  <a:cubicBezTo>
                    <a:pt x="3367" y="6517"/>
                    <a:pt x="3573" y="7316"/>
                    <a:pt x="3573" y="7316"/>
                  </a:cubicBezTo>
                  <a:lnTo>
                    <a:pt x="3687" y="7282"/>
                  </a:lnTo>
                  <a:cubicBezTo>
                    <a:pt x="4600" y="6997"/>
                    <a:pt x="5330" y="6300"/>
                    <a:pt x="5718" y="5855"/>
                  </a:cubicBezTo>
                  <a:cubicBezTo>
                    <a:pt x="5832" y="5718"/>
                    <a:pt x="5935" y="5582"/>
                    <a:pt x="6038" y="5445"/>
                  </a:cubicBezTo>
                  <a:cubicBezTo>
                    <a:pt x="5227" y="3002"/>
                    <a:pt x="3926" y="1279"/>
                    <a:pt x="3253" y="845"/>
                  </a:cubicBezTo>
                  <a:cubicBezTo>
                    <a:pt x="2500" y="343"/>
                    <a:pt x="1621" y="47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2"/>
            <p:cNvSpPr/>
            <p:nvPr/>
          </p:nvSpPr>
          <p:spPr>
            <a:xfrm>
              <a:off x="6696924" y="3287688"/>
              <a:ext cx="99545" cy="28385"/>
            </a:xfrm>
            <a:custGeom>
              <a:avLst/>
              <a:gdLst/>
              <a:ahLst/>
              <a:cxnLst/>
              <a:rect l="l" t="t" r="r" b="b"/>
              <a:pathLst>
                <a:path w="3037" h="866" extrusionOk="0">
                  <a:moveTo>
                    <a:pt x="2922" y="1"/>
                  </a:moveTo>
                  <a:cubicBezTo>
                    <a:pt x="2329" y="218"/>
                    <a:pt x="1713" y="332"/>
                    <a:pt x="1085" y="343"/>
                  </a:cubicBezTo>
                  <a:cubicBezTo>
                    <a:pt x="1039" y="345"/>
                    <a:pt x="994" y="345"/>
                    <a:pt x="948" y="345"/>
                  </a:cubicBezTo>
                  <a:cubicBezTo>
                    <a:pt x="629" y="345"/>
                    <a:pt x="310" y="310"/>
                    <a:pt x="1" y="241"/>
                  </a:cubicBezTo>
                  <a:lnTo>
                    <a:pt x="1" y="241"/>
                  </a:lnTo>
                  <a:lnTo>
                    <a:pt x="58" y="720"/>
                  </a:lnTo>
                  <a:cubicBezTo>
                    <a:pt x="612" y="817"/>
                    <a:pt x="1173" y="866"/>
                    <a:pt x="1736" y="866"/>
                  </a:cubicBezTo>
                  <a:cubicBezTo>
                    <a:pt x="2170" y="866"/>
                    <a:pt x="2604" y="837"/>
                    <a:pt x="3036" y="777"/>
                  </a:cubicBezTo>
                  <a:lnTo>
                    <a:pt x="2922" y="1"/>
                  </a:lnTo>
                  <a:close/>
                </a:path>
              </a:pathLst>
            </a:custGeom>
            <a:solidFill>
              <a:srgbClr val="3F2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6843570" y="3212889"/>
              <a:ext cx="50150" cy="45397"/>
            </a:xfrm>
            <a:custGeom>
              <a:avLst/>
              <a:gdLst/>
              <a:ahLst/>
              <a:cxnLst/>
              <a:rect l="l" t="t" r="r" b="b"/>
              <a:pathLst>
                <a:path w="1530" h="1385" extrusionOk="0">
                  <a:moveTo>
                    <a:pt x="491" y="1"/>
                  </a:moveTo>
                  <a:cubicBezTo>
                    <a:pt x="251" y="411"/>
                    <a:pt x="0" y="891"/>
                    <a:pt x="80" y="1165"/>
                  </a:cubicBezTo>
                  <a:cubicBezTo>
                    <a:pt x="114" y="1290"/>
                    <a:pt x="217" y="1370"/>
                    <a:pt x="411" y="1381"/>
                  </a:cubicBezTo>
                  <a:cubicBezTo>
                    <a:pt x="434" y="1383"/>
                    <a:pt x="457" y="1385"/>
                    <a:pt x="480" y="1385"/>
                  </a:cubicBezTo>
                  <a:cubicBezTo>
                    <a:pt x="942" y="1385"/>
                    <a:pt x="1236" y="943"/>
                    <a:pt x="1530" y="366"/>
                  </a:cubicBezTo>
                  <a:lnTo>
                    <a:pt x="1530" y="366"/>
                  </a:lnTo>
                  <a:cubicBezTo>
                    <a:pt x="1480" y="371"/>
                    <a:pt x="1431" y="374"/>
                    <a:pt x="1382" y="374"/>
                  </a:cubicBezTo>
                  <a:cubicBezTo>
                    <a:pt x="1048" y="374"/>
                    <a:pt x="730" y="240"/>
                    <a:pt x="491" y="1"/>
                  </a:cubicBezTo>
                  <a:close/>
                </a:path>
              </a:pathLst>
            </a:custGeom>
            <a:solidFill>
              <a:srgbClr val="28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6830099" y="3049428"/>
              <a:ext cx="97677" cy="124587"/>
            </a:xfrm>
            <a:custGeom>
              <a:avLst/>
              <a:gdLst/>
              <a:ahLst/>
              <a:cxnLst/>
              <a:rect l="l" t="t" r="r" b="b"/>
              <a:pathLst>
                <a:path w="2980" h="3801" extrusionOk="0">
                  <a:moveTo>
                    <a:pt x="23" y="0"/>
                  </a:moveTo>
                  <a:lnTo>
                    <a:pt x="23" y="0"/>
                  </a:lnTo>
                  <a:cubicBezTo>
                    <a:pt x="0" y="480"/>
                    <a:pt x="58" y="1210"/>
                    <a:pt x="411" y="1849"/>
                  </a:cubicBezTo>
                  <a:cubicBezTo>
                    <a:pt x="640" y="2249"/>
                    <a:pt x="856" y="2637"/>
                    <a:pt x="1028" y="2990"/>
                  </a:cubicBezTo>
                  <a:lnTo>
                    <a:pt x="1062" y="3070"/>
                  </a:lnTo>
                  <a:lnTo>
                    <a:pt x="1062" y="3047"/>
                  </a:lnTo>
                  <a:cubicBezTo>
                    <a:pt x="1062" y="3047"/>
                    <a:pt x="1401" y="2885"/>
                    <a:pt x="1783" y="2885"/>
                  </a:cubicBezTo>
                  <a:cubicBezTo>
                    <a:pt x="2185" y="2885"/>
                    <a:pt x="2633" y="3064"/>
                    <a:pt x="2785" y="3801"/>
                  </a:cubicBezTo>
                  <a:cubicBezTo>
                    <a:pt x="2911" y="3595"/>
                    <a:pt x="2979" y="3344"/>
                    <a:pt x="2979" y="3104"/>
                  </a:cubicBezTo>
                  <a:cubicBezTo>
                    <a:pt x="2968" y="2739"/>
                    <a:pt x="2819" y="2397"/>
                    <a:pt x="2568" y="2146"/>
                  </a:cubicBezTo>
                  <a:cubicBezTo>
                    <a:pt x="2751" y="2077"/>
                    <a:pt x="2888" y="1906"/>
                    <a:pt x="2922" y="1712"/>
                  </a:cubicBezTo>
                  <a:lnTo>
                    <a:pt x="2922" y="1610"/>
                  </a:lnTo>
                  <a:cubicBezTo>
                    <a:pt x="2043" y="913"/>
                    <a:pt x="1062" y="377"/>
                    <a:pt x="23" y="0"/>
                  </a:cubicBezTo>
                  <a:close/>
                </a:path>
              </a:pathLst>
            </a:custGeom>
            <a:solidFill>
              <a:srgbClr val="28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6597805" y="3028122"/>
              <a:ext cx="267497" cy="270906"/>
            </a:xfrm>
            <a:custGeom>
              <a:avLst/>
              <a:gdLst/>
              <a:ahLst/>
              <a:cxnLst/>
              <a:rect l="l" t="t" r="r" b="b"/>
              <a:pathLst>
                <a:path w="8161" h="8265" extrusionOk="0">
                  <a:moveTo>
                    <a:pt x="5753" y="1364"/>
                  </a:moveTo>
                  <a:cubicBezTo>
                    <a:pt x="5928" y="1364"/>
                    <a:pt x="6180" y="1442"/>
                    <a:pt x="6551" y="1643"/>
                  </a:cubicBezTo>
                  <a:cubicBezTo>
                    <a:pt x="7361" y="2077"/>
                    <a:pt x="7042" y="2522"/>
                    <a:pt x="7042" y="2522"/>
                  </a:cubicBezTo>
                  <a:cubicBezTo>
                    <a:pt x="6970" y="2628"/>
                    <a:pt x="6865" y="2677"/>
                    <a:pt x="6727" y="2677"/>
                  </a:cubicBezTo>
                  <a:cubicBezTo>
                    <a:pt x="6538" y="2677"/>
                    <a:pt x="6286" y="2584"/>
                    <a:pt x="5969" y="2419"/>
                  </a:cubicBezTo>
                  <a:cubicBezTo>
                    <a:pt x="5524" y="2191"/>
                    <a:pt x="5319" y="1860"/>
                    <a:pt x="5398" y="1620"/>
                  </a:cubicBezTo>
                  <a:lnTo>
                    <a:pt x="5398" y="1609"/>
                  </a:lnTo>
                  <a:cubicBezTo>
                    <a:pt x="5454" y="1468"/>
                    <a:pt x="5551" y="1364"/>
                    <a:pt x="5753" y="1364"/>
                  </a:cubicBezTo>
                  <a:close/>
                  <a:moveTo>
                    <a:pt x="1686" y="1609"/>
                  </a:moveTo>
                  <a:cubicBezTo>
                    <a:pt x="1888" y="1609"/>
                    <a:pt x="1983" y="1713"/>
                    <a:pt x="2032" y="1860"/>
                  </a:cubicBezTo>
                  <a:cubicBezTo>
                    <a:pt x="2123" y="2100"/>
                    <a:pt x="1918" y="2431"/>
                    <a:pt x="1461" y="2659"/>
                  </a:cubicBezTo>
                  <a:cubicBezTo>
                    <a:pt x="1151" y="2824"/>
                    <a:pt x="902" y="2916"/>
                    <a:pt x="714" y="2916"/>
                  </a:cubicBezTo>
                  <a:cubicBezTo>
                    <a:pt x="577" y="2916"/>
                    <a:pt x="472" y="2867"/>
                    <a:pt x="400" y="2762"/>
                  </a:cubicBezTo>
                  <a:cubicBezTo>
                    <a:pt x="400" y="2762"/>
                    <a:pt x="80" y="2328"/>
                    <a:pt x="879" y="1883"/>
                  </a:cubicBezTo>
                  <a:cubicBezTo>
                    <a:pt x="1255" y="1687"/>
                    <a:pt x="1511" y="1609"/>
                    <a:pt x="1686" y="1609"/>
                  </a:cubicBezTo>
                  <a:close/>
                  <a:moveTo>
                    <a:pt x="5557" y="3484"/>
                  </a:moveTo>
                  <a:cubicBezTo>
                    <a:pt x="5860" y="3484"/>
                    <a:pt x="6071" y="3837"/>
                    <a:pt x="5889" y="4120"/>
                  </a:cubicBezTo>
                  <a:cubicBezTo>
                    <a:pt x="5804" y="4240"/>
                    <a:pt x="5677" y="4296"/>
                    <a:pt x="5552" y="4296"/>
                  </a:cubicBezTo>
                  <a:cubicBezTo>
                    <a:pt x="5358" y="4296"/>
                    <a:pt x="5168" y="4162"/>
                    <a:pt x="5147" y="3926"/>
                  </a:cubicBezTo>
                  <a:cubicBezTo>
                    <a:pt x="5102" y="3732"/>
                    <a:pt x="5227" y="3538"/>
                    <a:pt x="5433" y="3503"/>
                  </a:cubicBezTo>
                  <a:cubicBezTo>
                    <a:pt x="5475" y="3490"/>
                    <a:pt x="5517" y="3484"/>
                    <a:pt x="5557" y="3484"/>
                  </a:cubicBezTo>
                  <a:close/>
                  <a:moveTo>
                    <a:pt x="1406" y="3778"/>
                  </a:moveTo>
                  <a:cubicBezTo>
                    <a:pt x="1601" y="3778"/>
                    <a:pt x="1794" y="3914"/>
                    <a:pt x="1815" y="4143"/>
                  </a:cubicBezTo>
                  <a:cubicBezTo>
                    <a:pt x="1849" y="4337"/>
                    <a:pt x="1724" y="4531"/>
                    <a:pt x="1530" y="4576"/>
                  </a:cubicBezTo>
                  <a:cubicBezTo>
                    <a:pt x="1490" y="4587"/>
                    <a:pt x="1451" y="4593"/>
                    <a:pt x="1413" y="4593"/>
                  </a:cubicBezTo>
                  <a:cubicBezTo>
                    <a:pt x="1104" y="4593"/>
                    <a:pt x="880" y="4245"/>
                    <a:pt x="1073" y="3960"/>
                  </a:cubicBezTo>
                  <a:cubicBezTo>
                    <a:pt x="1154" y="3834"/>
                    <a:pt x="1280" y="3778"/>
                    <a:pt x="1406" y="3778"/>
                  </a:cubicBezTo>
                  <a:close/>
                  <a:moveTo>
                    <a:pt x="3546" y="1543"/>
                  </a:moveTo>
                  <a:cubicBezTo>
                    <a:pt x="3557" y="1543"/>
                    <a:pt x="3568" y="1549"/>
                    <a:pt x="3573" y="1563"/>
                  </a:cubicBezTo>
                  <a:cubicBezTo>
                    <a:pt x="3618" y="1780"/>
                    <a:pt x="3915" y="3606"/>
                    <a:pt x="3789" y="3857"/>
                  </a:cubicBezTo>
                  <a:cubicBezTo>
                    <a:pt x="3746" y="3944"/>
                    <a:pt x="3667" y="4025"/>
                    <a:pt x="3508" y="4025"/>
                  </a:cubicBezTo>
                  <a:cubicBezTo>
                    <a:pt x="3415" y="4025"/>
                    <a:pt x="3295" y="3997"/>
                    <a:pt x="3139" y="3926"/>
                  </a:cubicBezTo>
                  <a:lnTo>
                    <a:pt x="3116" y="3914"/>
                  </a:lnTo>
                  <a:cubicBezTo>
                    <a:pt x="3082" y="3893"/>
                    <a:pt x="3044" y="3883"/>
                    <a:pt x="3006" y="3883"/>
                  </a:cubicBezTo>
                  <a:cubicBezTo>
                    <a:pt x="2943" y="3883"/>
                    <a:pt x="2880" y="3910"/>
                    <a:pt x="2831" y="3960"/>
                  </a:cubicBezTo>
                  <a:cubicBezTo>
                    <a:pt x="2728" y="4131"/>
                    <a:pt x="2728" y="4359"/>
                    <a:pt x="2831" y="4531"/>
                  </a:cubicBezTo>
                  <a:cubicBezTo>
                    <a:pt x="2933" y="4679"/>
                    <a:pt x="3082" y="4782"/>
                    <a:pt x="3242" y="4850"/>
                  </a:cubicBezTo>
                  <a:cubicBezTo>
                    <a:pt x="3264" y="4850"/>
                    <a:pt x="3264" y="4873"/>
                    <a:pt x="3264" y="4884"/>
                  </a:cubicBezTo>
                  <a:cubicBezTo>
                    <a:pt x="3264" y="4896"/>
                    <a:pt x="3253" y="4907"/>
                    <a:pt x="3242" y="4907"/>
                  </a:cubicBezTo>
                  <a:lnTo>
                    <a:pt x="3219" y="4907"/>
                  </a:lnTo>
                  <a:cubicBezTo>
                    <a:pt x="3048" y="4839"/>
                    <a:pt x="2888" y="4725"/>
                    <a:pt x="2785" y="4565"/>
                  </a:cubicBezTo>
                  <a:cubicBezTo>
                    <a:pt x="2660" y="4371"/>
                    <a:pt x="2660" y="4120"/>
                    <a:pt x="2785" y="3914"/>
                  </a:cubicBezTo>
                  <a:cubicBezTo>
                    <a:pt x="2843" y="3856"/>
                    <a:pt x="2925" y="3821"/>
                    <a:pt x="3009" y="3821"/>
                  </a:cubicBezTo>
                  <a:cubicBezTo>
                    <a:pt x="3056" y="3821"/>
                    <a:pt x="3105" y="3832"/>
                    <a:pt x="3150" y="3857"/>
                  </a:cubicBezTo>
                  <a:lnTo>
                    <a:pt x="3162" y="3869"/>
                  </a:lnTo>
                  <a:cubicBezTo>
                    <a:pt x="3304" y="3932"/>
                    <a:pt x="3419" y="3963"/>
                    <a:pt x="3510" y="3963"/>
                  </a:cubicBezTo>
                  <a:cubicBezTo>
                    <a:pt x="3616" y="3963"/>
                    <a:pt x="3689" y="3920"/>
                    <a:pt x="3732" y="3834"/>
                  </a:cubicBezTo>
                  <a:cubicBezTo>
                    <a:pt x="3835" y="3640"/>
                    <a:pt x="3607" y="2134"/>
                    <a:pt x="3515" y="1575"/>
                  </a:cubicBezTo>
                  <a:cubicBezTo>
                    <a:pt x="3515" y="1555"/>
                    <a:pt x="3531" y="1543"/>
                    <a:pt x="3546" y="1543"/>
                  </a:cubicBezTo>
                  <a:close/>
                  <a:moveTo>
                    <a:pt x="6442" y="4690"/>
                  </a:moveTo>
                  <a:cubicBezTo>
                    <a:pt x="6784" y="4690"/>
                    <a:pt x="7048" y="4808"/>
                    <a:pt x="7110" y="5010"/>
                  </a:cubicBezTo>
                  <a:cubicBezTo>
                    <a:pt x="7202" y="5307"/>
                    <a:pt x="6814" y="5695"/>
                    <a:pt x="6254" y="5866"/>
                  </a:cubicBezTo>
                  <a:cubicBezTo>
                    <a:pt x="6072" y="5922"/>
                    <a:pt x="5892" y="5948"/>
                    <a:pt x="5730" y="5948"/>
                  </a:cubicBezTo>
                  <a:cubicBezTo>
                    <a:pt x="5393" y="5948"/>
                    <a:pt x="5129" y="5834"/>
                    <a:pt x="5068" y="5626"/>
                  </a:cubicBezTo>
                  <a:cubicBezTo>
                    <a:pt x="4976" y="5329"/>
                    <a:pt x="5364" y="4953"/>
                    <a:pt x="5923" y="4770"/>
                  </a:cubicBezTo>
                  <a:cubicBezTo>
                    <a:pt x="6105" y="4716"/>
                    <a:pt x="6282" y="4690"/>
                    <a:pt x="6442" y="4690"/>
                  </a:cubicBezTo>
                  <a:close/>
                  <a:moveTo>
                    <a:pt x="1344" y="4950"/>
                  </a:moveTo>
                  <a:cubicBezTo>
                    <a:pt x="1419" y="4950"/>
                    <a:pt x="1496" y="4955"/>
                    <a:pt x="1575" y="4964"/>
                  </a:cubicBezTo>
                  <a:cubicBezTo>
                    <a:pt x="2157" y="5033"/>
                    <a:pt x="2602" y="5341"/>
                    <a:pt x="2568" y="5649"/>
                  </a:cubicBezTo>
                  <a:cubicBezTo>
                    <a:pt x="2539" y="5925"/>
                    <a:pt x="2159" y="6108"/>
                    <a:pt x="1673" y="6108"/>
                  </a:cubicBezTo>
                  <a:cubicBezTo>
                    <a:pt x="1597" y="6108"/>
                    <a:pt x="1519" y="6103"/>
                    <a:pt x="1438" y="6094"/>
                  </a:cubicBezTo>
                  <a:cubicBezTo>
                    <a:pt x="856" y="6026"/>
                    <a:pt x="411" y="5717"/>
                    <a:pt x="457" y="5398"/>
                  </a:cubicBezTo>
                  <a:cubicBezTo>
                    <a:pt x="487" y="5132"/>
                    <a:pt x="866" y="4950"/>
                    <a:pt x="1344" y="4950"/>
                  </a:cubicBezTo>
                  <a:close/>
                  <a:moveTo>
                    <a:pt x="4360" y="5386"/>
                  </a:moveTo>
                  <a:cubicBezTo>
                    <a:pt x="4383" y="5512"/>
                    <a:pt x="4383" y="5626"/>
                    <a:pt x="4371" y="5740"/>
                  </a:cubicBezTo>
                  <a:cubicBezTo>
                    <a:pt x="4349" y="6003"/>
                    <a:pt x="4234" y="6322"/>
                    <a:pt x="3835" y="6414"/>
                  </a:cubicBezTo>
                  <a:cubicBezTo>
                    <a:pt x="3740" y="6438"/>
                    <a:pt x="3655" y="6449"/>
                    <a:pt x="3577" y="6449"/>
                  </a:cubicBezTo>
                  <a:cubicBezTo>
                    <a:pt x="3261" y="6449"/>
                    <a:pt x="3080" y="6268"/>
                    <a:pt x="2979" y="6094"/>
                  </a:cubicBezTo>
                  <a:cubicBezTo>
                    <a:pt x="2933" y="6003"/>
                    <a:pt x="2899" y="5911"/>
                    <a:pt x="2876" y="5797"/>
                  </a:cubicBezTo>
                  <a:cubicBezTo>
                    <a:pt x="3344" y="5592"/>
                    <a:pt x="3846" y="5455"/>
                    <a:pt x="4360" y="5386"/>
                  </a:cubicBezTo>
                  <a:close/>
                  <a:moveTo>
                    <a:pt x="2476" y="0"/>
                  </a:moveTo>
                  <a:cubicBezTo>
                    <a:pt x="1801" y="0"/>
                    <a:pt x="954" y="48"/>
                    <a:pt x="331" y="240"/>
                  </a:cubicBezTo>
                  <a:lnTo>
                    <a:pt x="137" y="1689"/>
                  </a:lnTo>
                  <a:cubicBezTo>
                    <a:pt x="46" y="2282"/>
                    <a:pt x="0" y="2876"/>
                    <a:pt x="0" y="3481"/>
                  </a:cubicBezTo>
                  <a:lnTo>
                    <a:pt x="0" y="3983"/>
                  </a:lnTo>
                  <a:lnTo>
                    <a:pt x="0" y="4051"/>
                  </a:lnTo>
                  <a:cubicBezTo>
                    <a:pt x="0" y="4211"/>
                    <a:pt x="12" y="4382"/>
                    <a:pt x="35" y="4553"/>
                  </a:cubicBezTo>
                  <a:lnTo>
                    <a:pt x="35" y="4622"/>
                  </a:lnTo>
                  <a:cubicBezTo>
                    <a:pt x="35" y="4702"/>
                    <a:pt x="46" y="4782"/>
                    <a:pt x="46" y="4861"/>
                  </a:cubicBezTo>
                  <a:cubicBezTo>
                    <a:pt x="80" y="5227"/>
                    <a:pt x="183" y="5580"/>
                    <a:pt x="320" y="5923"/>
                  </a:cubicBezTo>
                  <a:cubicBezTo>
                    <a:pt x="560" y="6482"/>
                    <a:pt x="925" y="6973"/>
                    <a:pt x="1393" y="7361"/>
                  </a:cubicBezTo>
                  <a:cubicBezTo>
                    <a:pt x="1861" y="7749"/>
                    <a:pt x="2420" y="8023"/>
                    <a:pt x="3013" y="8160"/>
                  </a:cubicBezTo>
                  <a:cubicBezTo>
                    <a:pt x="3323" y="8229"/>
                    <a:pt x="3641" y="8264"/>
                    <a:pt x="3968" y="8264"/>
                  </a:cubicBezTo>
                  <a:cubicBezTo>
                    <a:pt x="4015" y="8264"/>
                    <a:pt x="4062" y="8264"/>
                    <a:pt x="4109" y="8262"/>
                  </a:cubicBezTo>
                  <a:cubicBezTo>
                    <a:pt x="4737" y="8251"/>
                    <a:pt x="5353" y="8137"/>
                    <a:pt x="5946" y="7920"/>
                  </a:cubicBezTo>
                  <a:cubicBezTo>
                    <a:pt x="6574" y="7680"/>
                    <a:pt x="7133" y="7304"/>
                    <a:pt x="7578" y="6802"/>
                  </a:cubicBezTo>
                  <a:cubicBezTo>
                    <a:pt x="7498" y="6528"/>
                    <a:pt x="7749" y="6048"/>
                    <a:pt x="7989" y="5638"/>
                  </a:cubicBezTo>
                  <a:cubicBezTo>
                    <a:pt x="7932" y="5580"/>
                    <a:pt x="7886" y="5512"/>
                    <a:pt x="7841" y="5443"/>
                  </a:cubicBezTo>
                  <a:lnTo>
                    <a:pt x="8160" y="3709"/>
                  </a:lnTo>
                  <a:lnTo>
                    <a:pt x="8115" y="3629"/>
                  </a:lnTo>
                  <a:cubicBezTo>
                    <a:pt x="7955" y="3275"/>
                    <a:pt x="7738" y="2887"/>
                    <a:pt x="7510" y="2488"/>
                  </a:cubicBezTo>
                  <a:cubicBezTo>
                    <a:pt x="7145" y="1860"/>
                    <a:pt x="7099" y="1130"/>
                    <a:pt x="7110" y="639"/>
                  </a:cubicBezTo>
                  <a:cubicBezTo>
                    <a:pt x="6117" y="274"/>
                    <a:pt x="5604" y="240"/>
                    <a:pt x="3584" y="46"/>
                  </a:cubicBezTo>
                  <a:cubicBezTo>
                    <a:pt x="3500" y="35"/>
                    <a:pt x="3050" y="0"/>
                    <a:pt x="2476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6688697" y="3020256"/>
              <a:ext cx="787" cy="78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0"/>
                  </a:moveTo>
                  <a:lnTo>
                    <a:pt x="1" y="23"/>
                  </a:lnTo>
                  <a:close/>
                </a:path>
              </a:pathLst>
            </a:custGeom>
            <a:solidFill>
              <a:srgbClr val="E26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6760905" y="3182144"/>
              <a:ext cx="72963" cy="41169"/>
            </a:xfrm>
            <a:custGeom>
              <a:avLst/>
              <a:gdLst/>
              <a:ahLst/>
              <a:cxnLst/>
              <a:rect l="l" t="t" r="r" b="b"/>
              <a:pathLst>
                <a:path w="2226" h="1256" extrusionOk="0">
                  <a:moveTo>
                    <a:pt x="1477" y="0"/>
                  </a:moveTo>
                  <a:cubicBezTo>
                    <a:pt x="1314" y="0"/>
                    <a:pt x="1133" y="27"/>
                    <a:pt x="947" y="83"/>
                  </a:cubicBezTo>
                  <a:cubicBezTo>
                    <a:pt x="388" y="254"/>
                    <a:pt x="0" y="630"/>
                    <a:pt x="92" y="939"/>
                  </a:cubicBezTo>
                  <a:cubicBezTo>
                    <a:pt x="153" y="1146"/>
                    <a:pt x="417" y="1256"/>
                    <a:pt x="754" y="1256"/>
                  </a:cubicBezTo>
                  <a:cubicBezTo>
                    <a:pt x="917" y="1256"/>
                    <a:pt x="1096" y="1230"/>
                    <a:pt x="1278" y="1178"/>
                  </a:cubicBezTo>
                  <a:cubicBezTo>
                    <a:pt x="1838" y="1007"/>
                    <a:pt x="2226" y="619"/>
                    <a:pt x="2134" y="322"/>
                  </a:cubicBezTo>
                  <a:cubicBezTo>
                    <a:pt x="2073" y="114"/>
                    <a:pt x="1814" y="0"/>
                    <a:pt x="1477" y="0"/>
                  </a:cubicBezTo>
                  <a:close/>
                </a:path>
              </a:pathLst>
            </a:custGeom>
            <a:solidFill>
              <a:srgbClr val="3F2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6611276" y="3190371"/>
              <a:ext cx="71848" cy="37956"/>
            </a:xfrm>
            <a:custGeom>
              <a:avLst/>
              <a:gdLst/>
              <a:ahLst/>
              <a:cxnLst/>
              <a:rect l="l" t="t" r="r" b="b"/>
              <a:pathLst>
                <a:path w="2192" h="1158" extrusionOk="0">
                  <a:moveTo>
                    <a:pt x="933" y="0"/>
                  </a:moveTo>
                  <a:cubicBezTo>
                    <a:pt x="455" y="0"/>
                    <a:pt x="76" y="182"/>
                    <a:pt x="46" y="448"/>
                  </a:cubicBezTo>
                  <a:cubicBezTo>
                    <a:pt x="0" y="767"/>
                    <a:pt x="445" y="1076"/>
                    <a:pt x="1027" y="1144"/>
                  </a:cubicBezTo>
                  <a:cubicBezTo>
                    <a:pt x="1108" y="1153"/>
                    <a:pt x="1186" y="1158"/>
                    <a:pt x="1262" y="1158"/>
                  </a:cubicBezTo>
                  <a:cubicBezTo>
                    <a:pt x="1748" y="1158"/>
                    <a:pt x="2128" y="975"/>
                    <a:pt x="2157" y="699"/>
                  </a:cubicBezTo>
                  <a:cubicBezTo>
                    <a:pt x="2191" y="391"/>
                    <a:pt x="1746" y="94"/>
                    <a:pt x="1164" y="14"/>
                  </a:cubicBezTo>
                  <a:cubicBezTo>
                    <a:pt x="1085" y="5"/>
                    <a:pt x="1008" y="0"/>
                    <a:pt x="933" y="0"/>
                  </a:cubicBezTo>
                  <a:close/>
                </a:path>
              </a:pathLst>
            </a:custGeom>
            <a:solidFill>
              <a:srgbClr val="3F2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6854780" y="3143598"/>
              <a:ext cx="72242" cy="81583"/>
            </a:xfrm>
            <a:custGeom>
              <a:avLst/>
              <a:gdLst/>
              <a:ahLst/>
              <a:cxnLst/>
              <a:rect l="l" t="t" r="r" b="b"/>
              <a:pathLst>
                <a:path w="2204" h="2489" extrusionOk="0">
                  <a:moveTo>
                    <a:pt x="1129" y="512"/>
                  </a:moveTo>
                  <a:cubicBezTo>
                    <a:pt x="1156" y="512"/>
                    <a:pt x="1183" y="514"/>
                    <a:pt x="1210" y="517"/>
                  </a:cubicBezTo>
                  <a:cubicBezTo>
                    <a:pt x="1439" y="551"/>
                    <a:pt x="1644" y="677"/>
                    <a:pt x="1781" y="859"/>
                  </a:cubicBezTo>
                  <a:cubicBezTo>
                    <a:pt x="1792" y="871"/>
                    <a:pt x="1792" y="882"/>
                    <a:pt x="1781" y="893"/>
                  </a:cubicBezTo>
                  <a:cubicBezTo>
                    <a:pt x="1775" y="899"/>
                    <a:pt x="1767" y="902"/>
                    <a:pt x="1758" y="902"/>
                  </a:cubicBezTo>
                  <a:cubicBezTo>
                    <a:pt x="1750" y="902"/>
                    <a:pt x="1741" y="899"/>
                    <a:pt x="1735" y="893"/>
                  </a:cubicBezTo>
                  <a:cubicBezTo>
                    <a:pt x="1610" y="722"/>
                    <a:pt x="1416" y="608"/>
                    <a:pt x="1210" y="574"/>
                  </a:cubicBezTo>
                  <a:cubicBezTo>
                    <a:pt x="1196" y="573"/>
                    <a:pt x="1181" y="573"/>
                    <a:pt x="1166" y="573"/>
                  </a:cubicBezTo>
                  <a:cubicBezTo>
                    <a:pt x="977" y="573"/>
                    <a:pt x="800" y="640"/>
                    <a:pt x="663" y="756"/>
                  </a:cubicBezTo>
                  <a:cubicBezTo>
                    <a:pt x="514" y="871"/>
                    <a:pt x="434" y="1042"/>
                    <a:pt x="423" y="1236"/>
                  </a:cubicBezTo>
                  <a:cubicBezTo>
                    <a:pt x="549" y="1113"/>
                    <a:pt x="697" y="1074"/>
                    <a:pt x="836" y="1074"/>
                  </a:cubicBezTo>
                  <a:cubicBezTo>
                    <a:pt x="1085" y="1074"/>
                    <a:pt x="1302" y="1202"/>
                    <a:pt x="1302" y="1202"/>
                  </a:cubicBezTo>
                  <a:cubicBezTo>
                    <a:pt x="1313" y="1213"/>
                    <a:pt x="1324" y="1236"/>
                    <a:pt x="1313" y="1247"/>
                  </a:cubicBezTo>
                  <a:cubicBezTo>
                    <a:pt x="1302" y="1259"/>
                    <a:pt x="1302" y="1259"/>
                    <a:pt x="1290" y="1259"/>
                  </a:cubicBezTo>
                  <a:lnTo>
                    <a:pt x="1267" y="1259"/>
                  </a:lnTo>
                  <a:cubicBezTo>
                    <a:pt x="1267" y="1259"/>
                    <a:pt x="1065" y="1140"/>
                    <a:pt x="833" y="1140"/>
                  </a:cubicBezTo>
                  <a:cubicBezTo>
                    <a:pt x="690" y="1140"/>
                    <a:pt x="537" y="1184"/>
                    <a:pt x="412" y="1327"/>
                  </a:cubicBezTo>
                  <a:cubicBezTo>
                    <a:pt x="423" y="1544"/>
                    <a:pt x="480" y="1738"/>
                    <a:pt x="583" y="1920"/>
                  </a:cubicBezTo>
                  <a:cubicBezTo>
                    <a:pt x="583" y="1943"/>
                    <a:pt x="583" y="1955"/>
                    <a:pt x="571" y="1966"/>
                  </a:cubicBezTo>
                  <a:lnTo>
                    <a:pt x="548" y="1966"/>
                  </a:lnTo>
                  <a:cubicBezTo>
                    <a:pt x="537" y="1966"/>
                    <a:pt x="526" y="1966"/>
                    <a:pt x="526" y="1955"/>
                  </a:cubicBezTo>
                  <a:cubicBezTo>
                    <a:pt x="423" y="1761"/>
                    <a:pt x="354" y="1544"/>
                    <a:pt x="343" y="1327"/>
                  </a:cubicBezTo>
                  <a:lnTo>
                    <a:pt x="343" y="1316"/>
                  </a:lnTo>
                  <a:cubicBezTo>
                    <a:pt x="343" y="1076"/>
                    <a:pt x="434" y="859"/>
                    <a:pt x="617" y="711"/>
                  </a:cubicBezTo>
                  <a:cubicBezTo>
                    <a:pt x="757" y="581"/>
                    <a:pt x="940" y="512"/>
                    <a:pt x="1129" y="512"/>
                  </a:cubicBezTo>
                  <a:close/>
                  <a:moveTo>
                    <a:pt x="1043" y="0"/>
                  </a:moveTo>
                  <a:cubicBezTo>
                    <a:pt x="660" y="0"/>
                    <a:pt x="320" y="163"/>
                    <a:pt x="320" y="163"/>
                  </a:cubicBezTo>
                  <a:lnTo>
                    <a:pt x="320" y="197"/>
                  </a:lnTo>
                  <a:lnTo>
                    <a:pt x="1" y="1920"/>
                  </a:lnTo>
                  <a:cubicBezTo>
                    <a:pt x="46" y="1989"/>
                    <a:pt x="92" y="2057"/>
                    <a:pt x="149" y="2115"/>
                  </a:cubicBezTo>
                  <a:cubicBezTo>
                    <a:pt x="388" y="2354"/>
                    <a:pt x="706" y="2488"/>
                    <a:pt x="1040" y="2488"/>
                  </a:cubicBezTo>
                  <a:cubicBezTo>
                    <a:pt x="1089" y="2488"/>
                    <a:pt x="1138" y="2485"/>
                    <a:pt x="1188" y="2480"/>
                  </a:cubicBezTo>
                  <a:cubicBezTo>
                    <a:pt x="1735" y="2411"/>
                    <a:pt x="2203" y="1943"/>
                    <a:pt x="2078" y="1042"/>
                  </a:cubicBezTo>
                  <a:cubicBezTo>
                    <a:pt x="2078" y="996"/>
                    <a:pt x="2055" y="962"/>
                    <a:pt x="2055" y="916"/>
                  </a:cubicBezTo>
                  <a:cubicBezTo>
                    <a:pt x="1897" y="180"/>
                    <a:pt x="1446" y="0"/>
                    <a:pt x="1043" y="0"/>
                  </a:cubicBez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6771755" y="3072798"/>
              <a:ext cx="67358" cy="43070"/>
            </a:xfrm>
            <a:custGeom>
              <a:avLst/>
              <a:gdLst/>
              <a:ahLst/>
              <a:cxnLst/>
              <a:rect l="l" t="t" r="r" b="b"/>
              <a:pathLst>
                <a:path w="2055" h="1314" extrusionOk="0">
                  <a:moveTo>
                    <a:pt x="448" y="1"/>
                  </a:moveTo>
                  <a:cubicBezTo>
                    <a:pt x="244" y="1"/>
                    <a:pt x="147" y="105"/>
                    <a:pt x="91" y="246"/>
                  </a:cubicBezTo>
                  <a:cubicBezTo>
                    <a:pt x="0" y="508"/>
                    <a:pt x="217" y="828"/>
                    <a:pt x="662" y="1056"/>
                  </a:cubicBezTo>
                  <a:cubicBezTo>
                    <a:pt x="979" y="1221"/>
                    <a:pt x="1231" y="1314"/>
                    <a:pt x="1420" y="1314"/>
                  </a:cubicBezTo>
                  <a:cubicBezTo>
                    <a:pt x="1558" y="1314"/>
                    <a:pt x="1663" y="1265"/>
                    <a:pt x="1735" y="1159"/>
                  </a:cubicBezTo>
                  <a:cubicBezTo>
                    <a:pt x="1735" y="1159"/>
                    <a:pt x="2054" y="714"/>
                    <a:pt x="1256" y="280"/>
                  </a:cubicBezTo>
                  <a:cubicBezTo>
                    <a:pt x="880" y="79"/>
                    <a:pt x="624" y="1"/>
                    <a:pt x="448" y="1"/>
                  </a:cubicBezTo>
                  <a:close/>
                </a:path>
              </a:pathLst>
            </a:custGeom>
            <a:solidFill>
              <a:srgbClr val="28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2"/>
            <p:cNvSpPr/>
            <p:nvPr/>
          </p:nvSpPr>
          <p:spPr>
            <a:xfrm>
              <a:off x="6600427" y="3080697"/>
              <a:ext cx="66997" cy="43037"/>
            </a:xfrm>
            <a:custGeom>
              <a:avLst/>
              <a:gdLst/>
              <a:ahLst/>
              <a:cxnLst/>
              <a:rect l="l" t="t" r="r" b="b"/>
              <a:pathLst>
                <a:path w="2044" h="1313" extrusionOk="0">
                  <a:moveTo>
                    <a:pt x="1602" y="0"/>
                  </a:moveTo>
                  <a:cubicBezTo>
                    <a:pt x="1427" y="0"/>
                    <a:pt x="1172" y="79"/>
                    <a:pt x="799" y="279"/>
                  </a:cubicBezTo>
                  <a:cubicBezTo>
                    <a:pt x="0" y="713"/>
                    <a:pt x="320" y="1158"/>
                    <a:pt x="320" y="1158"/>
                  </a:cubicBezTo>
                  <a:cubicBezTo>
                    <a:pt x="392" y="1263"/>
                    <a:pt x="495" y="1312"/>
                    <a:pt x="630" y="1312"/>
                  </a:cubicBezTo>
                  <a:cubicBezTo>
                    <a:pt x="816" y="1312"/>
                    <a:pt x="1064" y="1220"/>
                    <a:pt x="1381" y="1055"/>
                  </a:cubicBezTo>
                  <a:cubicBezTo>
                    <a:pt x="1838" y="827"/>
                    <a:pt x="2043" y="496"/>
                    <a:pt x="1952" y="256"/>
                  </a:cubicBezTo>
                  <a:cubicBezTo>
                    <a:pt x="1903" y="108"/>
                    <a:pt x="1807" y="0"/>
                    <a:pt x="1602" y="0"/>
                  </a:cubicBezTo>
                  <a:close/>
                </a:path>
              </a:pathLst>
            </a:custGeom>
            <a:solidFill>
              <a:srgbClr val="28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6765363" y="3142286"/>
              <a:ext cx="32188" cy="26583"/>
            </a:xfrm>
            <a:custGeom>
              <a:avLst/>
              <a:gdLst/>
              <a:ahLst/>
              <a:cxnLst/>
              <a:rect l="l" t="t" r="r" b="b"/>
              <a:pathLst>
                <a:path w="982" h="811" extrusionOk="0">
                  <a:moveTo>
                    <a:pt x="431" y="0"/>
                  </a:moveTo>
                  <a:cubicBezTo>
                    <a:pt x="209" y="0"/>
                    <a:pt x="0" y="184"/>
                    <a:pt x="24" y="443"/>
                  </a:cubicBezTo>
                  <a:cubicBezTo>
                    <a:pt x="24" y="648"/>
                    <a:pt x="195" y="808"/>
                    <a:pt x="389" y="808"/>
                  </a:cubicBezTo>
                  <a:cubicBezTo>
                    <a:pt x="407" y="810"/>
                    <a:pt x="424" y="811"/>
                    <a:pt x="442" y="811"/>
                  </a:cubicBezTo>
                  <a:cubicBezTo>
                    <a:pt x="796" y="811"/>
                    <a:pt x="981" y="374"/>
                    <a:pt x="720" y="123"/>
                  </a:cubicBezTo>
                  <a:cubicBezTo>
                    <a:pt x="635" y="38"/>
                    <a:pt x="532" y="0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6626157" y="3151858"/>
              <a:ext cx="31925" cy="26681"/>
            </a:xfrm>
            <a:custGeom>
              <a:avLst/>
              <a:gdLst/>
              <a:ahLst/>
              <a:cxnLst/>
              <a:rect l="l" t="t" r="r" b="b"/>
              <a:pathLst>
                <a:path w="974" h="814" extrusionOk="0">
                  <a:moveTo>
                    <a:pt x="545" y="0"/>
                  </a:moveTo>
                  <a:cubicBezTo>
                    <a:pt x="193" y="0"/>
                    <a:pt x="1" y="434"/>
                    <a:pt x="254" y="698"/>
                  </a:cubicBezTo>
                  <a:cubicBezTo>
                    <a:pt x="337" y="778"/>
                    <a:pt x="438" y="814"/>
                    <a:pt x="536" y="814"/>
                  </a:cubicBezTo>
                  <a:cubicBezTo>
                    <a:pt x="760" y="814"/>
                    <a:pt x="974" y="629"/>
                    <a:pt x="950" y="368"/>
                  </a:cubicBezTo>
                  <a:cubicBezTo>
                    <a:pt x="950" y="174"/>
                    <a:pt x="790" y="2"/>
                    <a:pt x="585" y="2"/>
                  </a:cubicBezTo>
                  <a:cubicBezTo>
                    <a:pt x="571" y="1"/>
                    <a:pt x="558" y="0"/>
                    <a:pt x="5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6865629" y="3160019"/>
              <a:ext cx="47921" cy="26353"/>
            </a:xfrm>
            <a:custGeom>
              <a:avLst/>
              <a:gdLst/>
              <a:ahLst/>
              <a:cxnLst/>
              <a:rect l="l" t="t" r="r" b="b"/>
              <a:pathLst>
                <a:path w="1462" h="804" extrusionOk="0">
                  <a:moveTo>
                    <a:pt x="806" y="1"/>
                  </a:moveTo>
                  <a:cubicBezTo>
                    <a:pt x="614" y="1"/>
                    <a:pt x="428" y="78"/>
                    <a:pt x="286" y="210"/>
                  </a:cubicBezTo>
                  <a:cubicBezTo>
                    <a:pt x="103" y="347"/>
                    <a:pt x="1" y="575"/>
                    <a:pt x="12" y="803"/>
                  </a:cubicBezTo>
                  <a:cubicBezTo>
                    <a:pt x="12" y="803"/>
                    <a:pt x="12" y="792"/>
                    <a:pt x="12" y="792"/>
                  </a:cubicBezTo>
                  <a:cubicBezTo>
                    <a:pt x="35" y="769"/>
                    <a:pt x="58" y="746"/>
                    <a:pt x="81" y="723"/>
                  </a:cubicBezTo>
                  <a:cubicBezTo>
                    <a:pt x="92" y="541"/>
                    <a:pt x="183" y="370"/>
                    <a:pt x="320" y="255"/>
                  </a:cubicBezTo>
                  <a:cubicBezTo>
                    <a:pt x="450" y="136"/>
                    <a:pt x="614" y="69"/>
                    <a:pt x="790" y="69"/>
                  </a:cubicBezTo>
                  <a:cubicBezTo>
                    <a:pt x="816" y="69"/>
                    <a:pt x="842" y="70"/>
                    <a:pt x="868" y="73"/>
                  </a:cubicBezTo>
                  <a:cubicBezTo>
                    <a:pt x="1073" y="107"/>
                    <a:pt x="1267" y="221"/>
                    <a:pt x="1404" y="381"/>
                  </a:cubicBezTo>
                  <a:cubicBezTo>
                    <a:pt x="1410" y="392"/>
                    <a:pt x="1416" y="398"/>
                    <a:pt x="1421" y="398"/>
                  </a:cubicBezTo>
                  <a:cubicBezTo>
                    <a:pt x="1427" y="398"/>
                    <a:pt x="1433" y="392"/>
                    <a:pt x="1439" y="381"/>
                  </a:cubicBezTo>
                  <a:cubicBezTo>
                    <a:pt x="1461" y="370"/>
                    <a:pt x="1461" y="358"/>
                    <a:pt x="1439" y="335"/>
                  </a:cubicBezTo>
                  <a:cubicBezTo>
                    <a:pt x="1302" y="164"/>
                    <a:pt x="1096" y="50"/>
                    <a:pt x="879" y="4"/>
                  </a:cubicBezTo>
                  <a:cubicBezTo>
                    <a:pt x="855" y="2"/>
                    <a:pt x="830" y="1"/>
                    <a:pt x="8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6866023" y="3186700"/>
              <a:ext cx="7867" cy="21371"/>
            </a:xfrm>
            <a:custGeom>
              <a:avLst/>
              <a:gdLst/>
              <a:ahLst/>
              <a:cxnLst/>
              <a:rect l="l" t="t" r="r" b="b"/>
              <a:pathLst>
                <a:path w="240" h="65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2"/>
                    <a:pt x="0" y="2"/>
                  </a:cubicBezTo>
                  <a:lnTo>
                    <a:pt x="0" y="2"/>
                  </a:lnTo>
                  <a:cubicBezTo>
                    <a:pt x="0" y="2"/>
                    <a:pt x="0" y="1"/>
                    <a:pt x="0" y="1"/>
                  </a:cubicBezTo>
                  <a:close/>
                  <a:moveTo>
                    <a:pt x="0" y="2"/>
                  </a:moveTo>
                  <a:lnTo>
                    <a:pt x="0" y="2"/>
                  </a:lnTo>
                  <a:cubicBezTo>
                    <a:pt x="12" y="230"/>
                    <a:pt x="69" y="435"/>
                    <a:pt x="183" y="628"/>
                  </a:cubicBezTo>
                  <a:cubicBezTo>
                    <a:pt x="183" y="640"/>
                    <a:pt x="194" y="651"/>
                    <a:pt x="205" y="651"/>
                  </a:cubicBezTo>
                  <a:lnTo>
                    <a:pt x="217" y="651"/>
                  </a:lnTo>
                  <a:cubicBezTo>
                    <a:pt x="240" y="640"/>
                    <a:pt x="240" y="617"/>
                    <a:pt x="228" y="605"/>
                  </a:cubicBezTo>
                  <a:cubicBezTo>
                    <a:pt x="137" y="423"/>
                    <a:pt x="80" y="217"/>
                    <a:pt x="69" y="12"/>
                  </a:cubicBezTo>
                  <a:lnTo>
                    <a:pt x="57" y="23"/>
                  </a:lnTo>
                  <a:cubicBezTo>
                    <a:pt x="51" y="29"/>
                    <a:pt x="43" y="32"/>
                    <a:pt x="34" y="32"/>
                  </a:cubicBezTo>
                  <a:cubicBezTo>
                    <a:pt x="26" y="32"/>
                    <a:pt x="17" y="29"/>
                    <a:pt x="11" y="23"/>
                  </a:cubicBezTo>
                  <a:cubicBezTo>
                    <a:pt x="11" y="13"/>
                    <a:pt x="1" y="1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6866383" y="3178702"/>
              <a:ext cx="31827" cy="9079"/>
            </a:xfrm>
            <a:custGeom>
              <a:avLst/>
              <a:gdLst/>
              <a:ahLst/>
              <a:cxnLst/>
              <a:rect l="l" t="t" r="r" b="b"/>
              <a:pathLst>
                <a:path w="971" h="277" extrusionOk="0">
                  <a:moveTo>
                    <a:pt x="481" y="0"/>
                  </a:moveTo>
                  <a:cubicBezTo>
                    <a:pt x="344" y="0"/>
                    <a:pt x="197" y="38"/>
                    <a:pt x="69" y="153"/>
                  </a:cubicBezTo>
                  <a:cubicBezTo>
                    <a:pt x="46" y="176"/>
                    <a:pt x="23" y="199"/>
                    <a:pt x="12" y="222"/>
                  </a:cubicBezTo>
                  <a:cubicBezTo>
                    <a:pt x="0" y="222"/>
                    <a:pt x="0" y="233"/>
                    <a:pt x="0" y="233"/>
                  </a:cubicBezTo>
                  <a:lnTo>
                    <a:pt x="0" y="245"/>
                  </a:lnTo>
                  <a:cubicBezTo>
                    <a:pt x="0" y="256"/>
                    <a:pt x="0" y="256"/>
                    <a:pt x="12" y="267"/>
                  </a:cubicBezTo>
                  <a:cubicBezTo>
                    <a:pt x="18" y="273"/>
                    <a:pt x="26" y="276"/>
                    <a:pt x="35" y="276"/>
                  </a:cubicBezTo>
                  <a:cubicBezTo>
                    <a:pt x="43" y="276"/>
                    <a:pt x="52" y="273"/>
                    <a:pt x="58" y="267"/>
                  </a:cubicBezTo>
                  <a:lnTo>
                    <a:pt x="69" y="256"/>
                  </a:lnTo>
                  <a:cubicBezTo>
                    <a:pt x="190" y="113"/>
                    <a:pt x="343" y="69"/>
                    <a:pt x="485" y="69"/>
                  </a:cubicBezTo>
                  <a:cubicBezTo>
                    <a:pt x="718" y="69"/>
                    <a:pt x="925" y="188"/>
                    <a:pt x="925" y="188"/>
                  </a:cubicBezTo>
                  <a:lnTo>
                    <a:pt x="936" y="188"/>
                  </a:lnTo>
                  <a:cubicBezTo>
                    <a:pt x="948" y="188"/>
                    <a:pt x="959" y="176"/>
                    <a:pt x="970" y="165"/>
                  </a:cubicBezTo>
                  <a:cubicBezTo>
                    <a:pt x="970" y="153"/>
                    <a:pt x="970" y="131"/>
                    <a:pt x="959" y="131"/>
                  </a:cubicBezTo>
                  <a:cubicBezTo>
                    <a:pt x="959" y="131"/>
                    <a:pt x="737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6684960" y="3078764"/>
              <a:ext cx="41562" cy="110591"/>
            </a:xfrm>
            <a:custGeom>
              <a:avLst/>
              <a:gdLst/>
              <a:ahLst/>
              <a:cxnLst/>
              <a:rect l="l" t="t" r="r" b="b"/>
              <a:pathLst>
                <a:path w="1268" h="3374" extrusionOk="0">
                  <a:moveTo>
                    <a:pt x="892" y="1"/>
                  </a:moveTo>
                  <a:cubicBezTo>
                    <a:pt x="874" y="1"/>
                    <a:pt x="856" y="16"/>
                    <a:pt x="856" y="41"/>
                  </a:cubicBezTo>
                  <a:cubicBezTo>
                    <a:pt x="948" y="600"/>
                    <a:pt x="1176" y="2095"/>
                    <a:pt x="1073" y="2289"/>
                  </a:cubicBezTo>
                  <a:cubicBezTo>
                    <a:pt x="1030" y="2375"/>
                    <a:pt x="957" y="2418"/>
                    <a:pt x="851" y="2418"/>
                  </a:cubicBezTo>
                  <a:cubicBezTo>
                    <a:pt x="760" y="2418"/>
                    <a:pt x="645" y="2387"/>
                    <a:pt x="503" y="2324"/>
                  </a:cubicBezTo>
                  <a:lnTo>
                    <a:pt x="491" y="2312"/>
                  </a:lnTo>
                  <a:cubicBezTo>
                    <a:pt x="446" y="2292"/>
                    <a:pt x="399" y="2282"/>
                    <a:pt x="352" y="2282"/>
                  </a:cubicBezTo>
                  <a:cubicBezTo>
                    <a:pt x="267" y="2282"/>
                    <a:pt x="185" y="2315"/>
                    <a:pt x="126" y="2381"/>
                  </a:cubicBezTo>
                  <a:cubicBezTo>
                    <a:pt x="1" y="2575"/>
                    <a:pt x="1" y="2826"/>
                    <a:pt x="126" y="3031"/>
                  </a:cubicBezTo>
                  <a:cubicBezTo>
                    <a:pt x="229" y="3191"/>
                    <a:pt x="389" y="3305"/>
                    <a:pt x="571" y="3374"/>
                  </a:cubicBezTo>
                  <a:lnTo>
                    <a:pt x="583" y="3374"/>
                  </a:lnTo>
                  <a:cubicBezTo>
                    <a:pt x="594" y="3374"/>
                    <a:pt x="605" y="3362"/>
                    <a:pt x="605" y="3351"/>
                  </a:cubicBezTo>
                  <a:cubicBezTo>
                    <a:pt x="617" y="3328"/>
                    <a:pt x="605" y="3316"/>
                    <a:pt x="583" y="3305"/>
                  </a:cubicBezTo>
                  <a:cubicBezTo>
                    <a:pt x="423" y="3248"/>
                    <a:pt x="274" y="3134"/>
                    <a:pt x="183" y="2986"/>
                  </a:cubicBezTo>
                  <a:cubicBezTo>
                    <a:pt x="69" y="2814"/>
                    <a:pt x="69" y="2598"/>
                    <a:pt x="183" y="2415"/>
                  </a:cubicBezTo>
                  <a:cubicBezTo>
                    <a:pt x="223" y="2368"/>
                    <a:pt x="279" y="2345"/>
                    <a:pt x="338" y="2345"/>
                  </a:cubicBezTo>
                  <a:cubicBezTo>
                    <a:pt x="381" y="2345"/>
                    <a:pt x="426" y="2357"/>
                    <a:pt x="468" y="2381"/>
                  </a:cubicBezTo>
                  <a:lnTo>
                    <a:pt x="480" y="2381"/>
                  </a:lnTo>
                  <a:cubicBezTo>
                    <a:pt x="641" y="2455"/>
                    <a:pt x="766" y="2484"/>
                    <a:pt x="863" y="2484"/>
                  </a:cubicBezTo>
                  <a:cubicBezTo>
                    <a:pt x="1018" y="2484"/>
                    <a:pt x="1099" y="2408"/>
                    <a:pt x="1142" y="2324"/>
                  </a:cubicBezTo>
                  <a:cubicBezTo>
                    <a:pt x="1267" y="2073"/>
                    <a:pt x="959" y="235"/>
                    <a:pt x="925" y="30"/>
                  </a:cubicBezTo>
                  <a:cubicBezTo>
                    <a:pt x="920" y="10"/>
                    <a:pt x="906" y="1"/>
                    <a:pt x="8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6692073" y="3204662"/>
              <a:ext cx="49396" cy="23206"/>
            </a:xfrm>
            <a:custGeom>
              <a:avLst/>
              <a:gdLst/>
              <a:ahLst/>
              <a:cxnLst/>
              <a:rect l="l" t="t" r="r" b="b"/>
              <a:pathLst>
                <a:path w="1507" h="708" extrusionOk="0">
                  <a:moveTo>
                    <a:pt x="1484" y="0"/>
                  </a:moveTo>
                  <a:cubicBezTo>
                    <a:pt x="970" y="69"/>
                    <a:pt x="468" y="206"/>
                    <a:pt x="0" y="411"/>
                  </a:cubicBezTo>
                  <a:cubicBezTo>
                    <a:pt x="12" y="525"/>
                    <a:pt x="57" y="617"/>
                    <a:pt x="103" y="708"/>
                  </a:cubicBezTo>
                  <a:cubicBezTo>
                    <a:pt x="548" y="503"/>
                    <a:pt x="1016" y="388"/>
                    <a:pt x="1495" y="354"/>
                  </a:cubicBezTo>
                  <a:cubicBezTo>
                    <a:pt x="1507" y="240"/>
                    <a:pt x="1507" y="126"/>
                    <a:pt x="14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6695449" y="3216265"/>
              <a:ext cx="45659" cy="23469"/>
            </a:xfrm>
            <a:custGeom>
              <a:avLst/>
              <a:gdLst/>
              <a:ahLst/>
              <a:cxnLst/>
              <a:rect l="l" t="t" r="r" b="b"/>
              <a:pathLst>
                <a:path w="1393" h="716" extrusionOk="0">
                  <a:moveTo>
                    <a:pt x="1392" y="0"/>
                  </a:moveTo>
                  <a:lnTo>
                    <a:pt x="1392" y="0"/>
                  </a:lnTo>
                  <a:cubicBezTo>
                    <a:pt x="913" y="34"/>
                    <a:pt x="445" y="149"/>
                    <a:pt x="0" y="354"/>
                  </a:cubicBezTo>
                  <a:cubicBezTo>
                    <a:pt x="102" y="531"/>
                    <a:pt x="288" y="715"/>
                    <a:pt x="620" y="715"/>
                  </a:cubicBezTo>
                  <a:cubicBezTo>
                    <a:pt x="695" y="715"/>
                    <a:pt x="777" y="706"/>
                    <a:pt x="867" y="685"/>
                  </a:cubicBezTo>
                  <a:cubicBezTo>
                    <a:pt x="1255" y="582"/>
                    <a:pt x="1370" y="263"/>
                    <a:pt x="1392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6518876" y="3334822"/>
              <a:ext cx="185947" cy="480026"/>
            </a:xfrm>
            <a:custGeom>
              <a:avLst/>
              <a:gdLst/>
              <a:ahLst/>
              <a:cxnLst/>
              <a:rect l="l" t="t" r="r" b="b"/>
              <a:pathLst>
                <a:path w="5673" h="14645" extrusionOk="0">
                  <a:moveTo>
                    <a:pt x="5136" y="1"/>
                  </a:moveTo>
                  <a:lnTo>
                    <a:pt x="5136" y="1"/>
                  </a:lnTo>
                  <a:cubicBezTo>
                    <a:pt x="4896" y="35"/>
                    <a:pt x="4645" y="81"/>
                    <a:pt x="4417" y="149"/>
                  </a:cubicBezTo>
                  <a:cubicBezTo>
                    <a:pt x="3595" y="366"/>
                    <a:pt x="2831" y="708"/>
                    <a:pt x="2135" y="1165"/>
                  </a:cubicBezTo>
                  <a:cubicBezTo>
                    <a:pt x="1518" y="1564"/>
                    <a:pt x="115" y="3664"/>
                    <a:pt x="1" y="6061"/>
                  </a:cubicBezTo>
                  <a:cubicBezTo>
                    <a:pt x="1" y="6061"/>
                    <a:pt x="80" y="6129"/>
                    <a:pt x="240" y="6232"/>
                  </a:cubicBezTo>
                  <a:cubicBezTo>
                    <a:pt x="651" y="6506"/>
                    <a:pt x="1553" y="7008"/>
                    <a:pt x="2580" y="7031"/>
                  </a:cubicBezTo>
                  <a:lnTo>
                    <a:pt x="2660" y="7031"/>
                  </a:lnTo>
                  <a:cubicBezTo>
                    <a:pt x="2728" y="6643"/>
                    <a:pt x="2785" y="6300"/>
                    <a:pt x="2831" y="6015"/>
                  </a:cubicBezTo>
                  <a:cubicBezTo>
                    <a:pt x="2739" y="5638"/>
                    <a:pt x="2591" y="5273"/>
                    <a:pt x="2374" y="4942"/>
                  </a:cubicBezTo>
                  <a:cubicBezTo>
                    <a:pt x="2350" y="4918"/>
                    <a:pt x="2377" y="4889"/>
                    <a:pt x="2402" y="4889"/>
                  </a:cubicBezTo>
                  <a:cubicBezTo>
                    <a:pt x="2413" y="4889"/>
                    <a:pt x="2424" y="4894"/>
                    <a:pt x="2431" y="4908"/>
                  </a:cubicBezTo>
                  <a:cubicBezTo>
                    <a:pt x="2625" y="5193"/>
                    <a:pt x="2762" y="5513"/>
                    <a:pt x="2865" y="5844"/>
                  </a:cubicBezTo>
                  <a:cubicBezTo>
                    <a:pt x="2865" y="5821"/>
                    <a:pt x="2865" y="5798"/>
                    <a:pt x="2865" y="5775"/>
                  </a:cubicBezTo>
                  <a:cubicBezTo>
                    <a:pt x="2865" y="5239"/>
                    <a:pt x="2865" y="4452"/>
                    <a:pt x="2854" y="3915"/>
                  </a:cubicBezTo>
                  <a:cubicBezTo>
                    <a:pt x="2854" y="3892"/>
                    <a:pt x="2876" y="3881"/>
                    <a:pt x="2888" y="3881"/>
                  </a:cubicBezTo>
                  <a:cubicBezTo>
                    <a:pt x="2911" y="3881"/>
                    <a:pt x="2933" y="3892"/>
                    <a:pt x="2933" y="3915"/>
                  </a:cubicBezTo>
                  <a:cubicBezTo>
                    <a:pt x="2933" y="4326"/>
                    <a:pt x="2933" y="4862"/>
                    <a:pt x="2945" y="5342"/>
                  </a:cubicBezTo>
                  <a:cubicBezTo>
                    <a:pt x="2979" y="5057"/>
                    <a:pt x="3002" y="4897"/>
                    <a:pt x="3002" y="4897"/>
                  </a:cubicBezTo>
                  <a:lnTo>
                    <a:pt x="3002" y="4897"/>
                  </a:lnTo>
                  <a:cubicBezTo>
                    <a:pt x="3002" y="4897"/>
                    <a:pt x="2979" y="5308"/>
                    <a:pt x="2945" y="5947"/>
                  </a:cubicBezTo>
                  <a:lnTo>
                    <a:pt x="2945" y="6232"/>
                  </a:lnTo>
                  <a:lnTo>
                    <a:pt x="2945" y="6414"/>
                  </a:lnTo>
                  <a:cubicBezTo>
                    <a:pt x="2945" y="6426"/>
                    <a:pt x="2933" y="6449"/>
                    <a:pt x="2911" y="6449"/>
                  </a:cubicBezTo>
                  <a:cubicBezTo>
                    <a:pt x="2911" y="6517"/>
                    <a:pt x="2899" y="6574"/>
                    <a:pt x="2899" y="6643"/>
                  </a:cubicBezTo>
                  <a:cubicBezTo>
                    <a:pt x="2774" y="8857"/>
                    <a:pt x="2580" y="12452"/>
                    <a:pt x="2603" y="13273"/>
                  </a:cubicBezTo>
                  <a:lnTo>
                    <a:pt x="2603" y="13342"/>
                  </a:lnTo>
                  <a:cubicBezTo>
                    <a:pt x="2603" y="13376"/>
                    <a:pt x="2603" y="13399"/>
                    <a:pt x="2614" y="13433"/>
                  </a:cubicBezTo>
                  <a:cubicBezTo>
                    <a:pt x="2682" y="13547"/>
                    <a:pt x="2774" y="13650"/>
                    <a:pt x="2899" y="13707"/>
                  </a:cubicBezTo>
                  <a:cubicBezTo>
                    <a:pt x="3264" y="13958"/>
                    <a:pt x="3664" y="14163"/>
                    <a:pt x="4075" y="14323"/>
                  </a:cubicBezTo>
                  <a:lnTo>
                    <a:pt x="4132" y="14357"/>
                  </a:lnTo>
                  <a:cubicBezTo>
                    <a:pt x="4536" y="14521"/>
                    <a:pt x="4925" y="14644"/>
                    <a:pt x="5160" y="14644"/>
                  </a:cubicBezTo>
                  <a:cubicBezTo>
                    <a:pt x="5203" y="14644"/>
                    <a:pt x="5241" y="14640"/>
                    <a:pt x="5273" y="14631"/>
                  </a:cubicBezTo>
                  <a:cubicBezTo>
                    <a:pt x="5341" y="14620"/>
                    <a:pt x="5387" y="14414"/>
                    <a:pt x="5433" y="14049"/>
                  </a:cubicBezTo>
                  <a:lnTo>
                    <a:pt x="5433" y="13992"/>
                  </a:lnTo>
                  <a:cubicBezTo>
                    <a:pt x="5433" y="13981"/>
                    <a:pt x="5433" y="13969"/>
                    <a:pt x="5433" y="13958"/>
                  </a:cubicBezTo>
                  <a:cubicBezTo>
                    <a:pt x="5672" y="11767"/>
                    <a:pt x="5615" y="4828"/>
                    <a:pt x="5570" y="1633"/>
                  </a:cubicBezTo>
                  <a:cubicBezTo>
                    <a:pt x="5570" y="1279"/>
                    <a:pt x="5558" y="971"/>
                    <a:pt x="5558" y="720"/>
                  </a:cubicBezTo>
                  <a:cubicBezTo>
                    <a:pt x="5547" y="457"/>
                    <a:pt x="5421" y="206"/>
                    <a:pt x="5204" y="47"/>
                  </a:cubicBezTo>
                  <a:cubicBezTo>
                    <a:pt x="5193" y="320"/>
                    <a:pt x="5113" y="1941"/>
                    <a:pt x="5193" y="4189"/>
                  </a:cubicBezTo>
                  <a:cubicBezTo>
                    <a:pt x="5284" y="6654"/>
                    <a:pt x="4931" y="14460"/>
                    <a:pt x="4919" y="14540"/>
                  </a:cubicBezTo>
                  <a:cubicBezTo>
                    <a:pt x="4919" y="14563"/>
                    <a:pt x="4908" y="14574"/>
                    <a:pt x="4885" y="14574"/>
                  </a:cubicBezTo>
                  <a:cubicBezTo>
                    <a:pt x="4862" y="14574"/>
                    <a:pt x="4851" y="14563"/>
                    <a:pt x="4851" y="14540"/>
                  </a:cubicBezTo>
                  <a:cubicBezTo>
                    <a:pt x="4851" y="14471"/>
                    <a:pt x="5216" y="6654"/>
                    <a:pt x="5125" y="4201"/>
                  </a:cubicBezTo>
                  <a:cubicBezTo>
                    <a:pt x="5033" y="1736"/>
                    <a:pt x="5136" y="24"/>
                    <a:pt x="5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6678241" y="3333707"/>
              <a:ext cx="14225" cy="478846"/>
            </a:xfrm>
            <a:custGeom>
              <a:avLst/>
              <a:gdLst/>
              <a:ahLst/>
              <a:cxnLst/>
              <a:rect l="l" t="t" r="r" b="b"/>
              <a:pathLst>
                <a:path w="434" h="14609" extrusionOk="0">
                  <a:moveTo>
                    <a:pt x="320" y="1"/>
                  </a:moveTo>
                  <a:cubicBezTo>
                    <a:pt x="308" y="1"/>
                    <a:pt x="285" y="12"/>
                    <a:pt x="285" y="35"/>
                  </a:cubicBezTo>
                  <a:cubicBezTo>
                    <a:pt x="285" y="58"/>
                    <a:pt x="183" y="1770"/>
                    <a:pt x="274" y="4235"/>
                  </a:cubicBezTo>
                  <a:cubicBezTo>
                    <a:pt x="365" y="6688"/>
                    <a:pt x="12" y="14505"/>
                    <a:pt x="0" y="14574"/>
                  </a:cubicBezTo>
                  <a:cubicBezTo>
                    <a:pt x="0" y="14597"/>
                    <a:pt x="23" y="14608"/>
                    <a:pt x="34" y="14608"/>
                  </a:cubicBezTo>
                  <a:cubicBezTo>
                    <a:pt x="57" y="14608"/>
                    <a:pt x="69" y="14597"/>
                    <a:pt x="69" y="14574"/>
                  </a:cubicBezTo>
                  <a:cubicBezTo>
                    <a:pt x="69" y="14505"/>
                    <a:pt x="434" y="6688"/>
                    <a:pt x="342" y="4223"/>
                  </a:cubicBezTo>
                  <a:cubicBezTo>
                    <a:pt x="263" y="1975"/>
                    <a:pt x="342" y="354"/>
                    <a:pt x="354" y="81"/>
                  </a:cubicBezTo>
                  <a:lnTo>
                    <a:pt x="354" y="35"/>
                  </a:lnTo>
                  <a:cubicBezTo>
                    <a:pt x="354" y="12"/>
                    <a:pt x="342" y="1"/>
                    <a:pt x="320" y="1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6808039" y="3325841"/>
              <a:ext cx="22092" cy="478093"/>
            </a:xfrm>
            <a:custGeom>
              <a:avLst/>
              <a:gdLst/>
              <a:ahLst/>
              <a:cxnLst/>
              <a:rect l="l" t="t" r="r" b="b"/>
              <a:pathLst>
                <a:path w="674" h="14586" extrusionOk="0">
                  <a:moveTo>
                    <a:pt x="149" y="1"/>
                  </a:moveTo>
                  <a:cubicBezTo>
                    <a:pt x="137" y="1"/>
                    <a:pt x="114" y="12"/>
                    <a:pt x="114" y="24"/>
                  </a:cubicBezTo>
                  <a:cubicBezTo>
                    <a:pt x="114" y="24"/>
                    <a:pt x="126" y="184"/>
                    <a:pt x="126" y="423"/>
                  </a:cubicBezTo>
                  <a:cubicBezTo>
                    <a:pt x="91" y="2340"/>
                    <a:pt x="0" y="11002"/>
                    <a:pt x="605" y="14551"/>
                  </a:cubicBezTo>
                  <a:cubicBezTo>
                    <a:pt x="616" y="14574"/>
                    <a:pt x="628" y="14586"/>
                    <a:pt x="639" y="14586"/>
                  </a:cubicBezTo>
                  <a:cubicBezTo>
                    <a:pt x="662" y="14586"/>
                    <a:pt x="673" y="14563"/>
                    <a:pt x="673" y="14540"/>
                  </a:cubicBezTo>
                  <a:cubicBezTo>
                    <a:pt x="57" y="10911"/>
                    <a:pt x="160" y="1952"/>
                    <a:pt x="183" y="298"/>
                  </a:cubicBezTo>
                  <a:lnTo>
                    <a:pt x="183" y="47"/>
                  </a:lnTo>
                  <a:lnTo>
                    <a:pt x="183" y="35"/>
                  </a:lnTo>
                  <a:cubicBezTo>
                    <a:pt x="183" y="12"/>
                    <a:pt x="171" y="1"/>
                    <a:pt x="149" y="1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2"/>
            <p:cNvSpPr/>
            <p:nvPr/>
          </p:nvSpPr>
          <p:spPr>
            <a:xfrm>
              <a:off x="6612751" y="3461999"/>
              <a:ext cx="3048" cy="77486"/>
            </a:xfrm>
            <a:custGeom>
              <a:avLst/>
              <a:gdLst/>
              <a:ahLst/>
              <a:cxnLst/>
              <a:rect l="l" t="t" r="r" b="b"/>
              <a:pathLst>
                <a:path w="93" h="2364" extrusionOk="0">
                  <a:moveTo>
                    <a:pt x="35" y="1"/>
                  </a:moveTo>
                  <a:cubicBezTo>
                    <a:pt x="24" y="1"/>
                    <a:pt x="1" y="24"/>
                    <a:pt x="1" y="35"/>
                  </a:cubicBezTo>
                  <a:cubicBezTo>
                    <a:pt x="1" y="583"/>
                    <a:pt x="12" y="1359"/>
                    <a:pt x="12" y="1907"/>
                  </a:cubicBezTo>
                  <a:lnTo>
                    <a:pt x="12" y="2010"/>
                  </a:lnTo>
                  <a:cubicBezTo>
                    <a:pt x="47" y="2124"/>
                    <a:pt x="69" y="2238"/>
                    <a:pt x="92" y="2363"/>
                  </a:cubicBezTo>
                  <a:lnTo>
                    <a:pt x="92" y="2067"/>
                  </a:lnTo>
                  <a:lnTo>
                    <a:pt x="92" y="1462"/>
                  </a:lnTo>
                  <a:cubicBezTo>
                    <a:pt x="92" y="994"/>
                    <a:pt x="92" y="446"/>
                    <a:pt x="81" y="35"/>
                  </a:cubicBezTo>
                  <a:cubicBezTo>
                    <a:pt x="81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2"/>
            <p:cNvSpPr/>
            <p:nvPr/>
          </p:nvSpPr>
          <p:spPr>
            <a:xfrm>
              <a:off x="6613144" y="3539452"/>
              <a:ext cx="2262" cy="7145"/>
            </a:xfrm>
            <a:custGeom>
              <a:avLst/>
              <a:gdLst/>
              <a:ahLst/>
              <a:cxnLst/>
              <a:rect l="l" t="t" r="r" b="b"/>
              <a:pathLst>
                <a:path w="69" h="218" extrusionOk="0">
                  <a:moveTo>
                    <a:pt x="0" y="0"/>
                  </a:moveTo>
                  <a:lnTo>
                    <a:pt x="0" y="171"/>
                  </a:lnTo>
                  <a:cubicBezTo>
                    <a:pt x="0" y="183"/>
                    <a:pt x="12" y="206"/>
                    <a:pt x="35" y="206"/>
                  </a:cubicBezTo>
                  <a:lnTo>
                    <a:pt x="35" y="217"/>
                  </a:lnTo>
                  <a:cubicBezTo>
                    <a:pt x="57" y="206"/>
                    <a:pt x="69" y="194"/>
                    <a:pt x="69" y="183"/>
                  </a:cubicBezTo>
                  <a:lnTo>
                    <a:pt x="69" y="0"/>
                  </a:lnTo>
                  <a:cubicBezTo>
                    <a:pt x="69" y="12"/>
                    <a:pt x="57" y="35"/>
                    <a:pt x="35" y="35"/>
                  </a:cubicBezTo>
                  <a:cubicBezTo>
                    <a:pt x="23" y="35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6596133" y="3495268"/>
              <a:ext cx="19273" cy="45331"/>
            </a:xfrm>
            <a:custGeom>
              <a:avLst/>
              <a:gdLst/>
              <a:ahLst/>
              <a:cxnLst/>
              <a:rect l="l" t="t" r="r" b="b"/>
              <a:pathLst>
                <a:path w="588" h="1383" extrusionOk="0">
                  <a:moveTo>
                    <a:pt x="53" y="1"/>
                  </a:moveTo>
                  <a:cubicBezTo>
                    <a:pt x="28" y="1"/>
                    <a:pt x="0" y="33"/>
                    <a:pt x="17" y="59"/>
                  </a:cubicBezTo>
                  <a:cubicBezTo>
                    <a:pt x="234" y="390"/>
                    <a:pt x="394" y="755"/>
                    <a:pt x="474" y="1131"/>
                  </a:cubicBezTo>
                  <a:cubicBezTo>
                    <a:pt x="508" y="1246"/>
                    <a:pt x="519" y="1325"/>
                    <a:pt x="519" y="1348"/>
                  </a:cubicBezTo>
                  <a:cubicBezTo>
                    <a:pt x="519" y="1371"/>
                    <a:pt x="542" y="1383"/>
                    <a:pt x="554" y="1383"/>
                  </a:cubicBezTo>
                  <a:cubicBezTo>
                    <a:pt x="576" y="1383"/>
                    <a:pt x="588" y="1360"/>
                    <a:pt x="588" y="1348"/>
                  </a:cubicBezTo>
                  <a:cubicBezTo>
                    <a:pt x="576" y="1223"/>
                    <a:pt x="542" y="1109"/>
                    <a:pt x="519" y="995"/>
                  </a:cubicBezTo>
                  <a:cubicBezTo>
                    <a:pt x="519" y="983"/>
                    <a:pt x="519" y="972"/>
                    <a:pt x="508" y="960"/>
                  </a:cubicBezTo>
                  <a:cubicBezTo>
                    <a:pt x="417" y="618"/>
                    <a:pt x="268" y="310"/>
                    <a:pt x="74" y="13"/>
                  </a:cubicBezTo>
                  <a:cubicBezTo>
                    <a:pt x="69" y="5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6867957" y="3433056"/>
              <a:ext cx="35105" cy="90695"/>
            </a:xfrm>
            <a:custGeom>
              <a:avLst/>
              <a:gdLst/>
              <a:ahLst/>
              <a:cxnLst/>
              <a:rect l="l" t="t" r="r" b="b"/>
              <a:pathLst>
                <a:path w="1071" h="2767" extrusionOk="0">
                  <a:moveTo>
                    <a:pt x="78" y="1"/>
                  </a:moveTo>
                  <a:cubicBezTo>
                    <a:pt x="74" y="1"/>
                    <a:pt x="70" y="2"/>
                    <a:pt x="67" y="5"/>
                  </a:cubicBezTo>
                  <a:cubicBezTo>
                    <a:pt x="44" y="5"/>
                    <a:pt x="32" y="28"/>
                    <a:pt x="44" y="51"/>
                  </a:cubicBezTo>
                  <a:lnTo>
                    <a:pt x="831" y="2299"/>
                  </a:lnTo>
                  <a:cubicBezTo>
                    <a:pt x="637" y="1980"/>
                    <a:pt x="386" y="1694"/>
                    <a:pt x="78" y="1466"/>
                  </a:cubicBezTo>
                  <a:cubicBezTo>
                    <a:pt x="67" y="1455"/>
                    <a:pt x="56" y="1451"/>
                    <a:pt x="47" y="1451"/>
                  </a:cubicBezTo>
                  <a:cubicBezTo>
                    <a:pt x="16" y="1451"/>
                    <a:pt x="0" y="1497"/>
                    <a:pt x="44" y="1523"/>
                  </a:cubicBezTo>
                  <a:cubicBezTo>
                    <a:pt x="455" y="1854"/>
                    <a:pt x="786" y="2276"/>
                    <a:pt x="1002" y="2767"/>
                  </a:cubicBezTo>
                  <a:lnTo>
                    <a:pt x="1037" y="2756"/>
                  </a:lnTo>
                  <a:lnTo>
                    <a:pt x="1071" y="2744"/>
                  </a:lnTo>
                  <a:lnTo>
                    <a:pt x="112" y="28"/>
                  </a:lnTo>
                  <a:cubicBezTo>
                    <a:pt x="104" y="11"/>
                    <a:pt x="89" y="1"/>
                    <a:pt x="78" y="1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6773984" y="3308665"/>
              <a:ext cx="64375" cy="101807"/>
            </a:xfrm>
            <a:custGeom>
              <a:avLst/>
              <a:gdLst/>
              <a:ahLst/>
              <a:cxnLst/>
              <a:rect l="l" t="t" r="r" b="b"/>
              <a:pathLst>
                <a:path w="1964" h="3106" extrusionOk="0">
                  <a:moveTo>
                    <a:pt x="1165" y="0"/>
                  </a:moveTo>
                  <a:cubicBezTo>
                    <a:pt x="1165" y="0"/>
                    <a:pt x="1199" y="810"/>
                    <a:pt x="594" y="1073"/>
                  </a:cubicBezTo>
                  <a:cubicBezTo>
                    <a:pt x="1" y="1335"/>
                    <a:pt x="275" y="1518"/>
                    <a:pt x="457" y="1826"/>
                  </a:cubicBezTo>
                  <a:cubicBezTo>
                    <a:pt x="640" y="2123"/>
                    <a:pt x="742" y="2887"/>
                    <a:pt x="731" y="3070"/>
                  </a:cubicBezTo>
                  <a:cubicBezTo>
                    <a:pt x="728" y="3094"/>
                    <a:pt x="739" y="3106"/>
                    <a:pt x="759" y="3106"/>
                  </a:cubicBezTo>
                  <a:cubicBezTo>
                    <a:pt x="902" y="3106"/>
                    <a:pt x="1531" y="2552"/>
                    <a:pt x="1621" y="1894"/>
                  </a:cubicBezTo>
                  <a:cubicBezTo>
                    <a:pt x="1678" y="1484"/>
                    <a:pt x="1792" y="1073"/>
                    <a:pt x="1964" y="708"/>
                  </a:cubicBezTo>
                  <a:cubicBezTo>
                    <a:pt x="1964" y="708"/>
                    <a:pt x="1553" y="34"/>
                    <a:pt x="1165" y="0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6670013" y="3306043"/>
              <a:ext cx="56508" cy="106756"/>
            </a:xfrm>
            <a:custGeom>
              <a:avLst/>
              <a:gdLst/>
              <a:ahLst/>
              <a:cxnLst/>
              <a:rect l="l" t="t" r="r" b="b"/>
              <a:pathLst>
                <a:path w="1724" h="3257" extrusionOk="0">
                  <a:moveTo>
                    <a:pt x="639" y="0"/>
                  </a:moveTo>
                  <a:cubicBezTo>
                    <a:pt x="263" y="34"/>
                    <a:pt x="0" y="936"/>
                    <a:pt x="0" y="936"/>
                  </a:cubicBezTo>
                  <a:cubicBezTo>
                    <a:pt x="0" y="936"/>
                    <a:pt x="34" y="1187"/>
                    <a:pt x="240" y="2043"/>
                  </a:cubicBezTo>
                  <a:cubicBezTo>
                    <a:pt x="413" y="2776"/>
                    <a:pt x="905" y="3257"/>
                    <a:pt x="1019" y="3257"/>
                  </a:cubicBezTo>
                  <a:cubicBezTo>
                    <a:pt x="1039" y="3257"/>
                    <a:pt x="1047" y="3240"/>
                    <a:pt x="1039" y="3207"/>
                  </a:cubicBezTo>
                  <a:cubicBezTo>
                    <a:pt x="993" y="3002"/>
                    <a:pt x="1290" y="2408"/>
                    <a:pt x="1415" y="2066"/>
                  </a:cubicBezTo>
                  <a:cubicBezTo>
                    <a:pt x="1541" y="1723"/>
                    <a:pt x="1723" y="1427"/>
                    <a:pt x="1130" y="1130"/>
                  </a:cubicBezTo>
                  <a:cubicBezTo>
                    <a:pt x="514" y="810"/>
                    <a:pt x="639" y="0"/>
                    <a:pt x="639" y="0"/>
                  </a:cubicBezTo>
                  <a:close/>
                </a:path>
              </a:pathLst>
            </a:custGeom>
            <a:solidFill>
              <a:srgbClr val="3C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52"/>
          <p:cNvGrpSpPr/>
          <p:nvPr/>
        </p:nvGrpSpPr>
        <p:grpSpPr>
          <a:xfrm>
            <a:off x="6962966" y="1129472"/>
            <a:ext cx="758307" cy="1560351"/>
            <a:chOff x="4925721" y="2895275"/>
            <a:chExt cx="758307" cy="1560351"/>
          </a:xfrm>
        </p:grpSpPr>
        <p:sp>
          <p:nvSpPr>
            <p:cNvPr id="1165" name="Google Shape;1165;p52"/>
            <p:cNvSpPr/>
            <p:nvPr/>
          </p:nvSpPr>
          <p:spPr>
            <a:xfrm>
              <a:off x="4925721" y="4304921"/>
              <a:ext cx="661122" cy="150705"/>
            </a:xfrm>
            <a:custGeom>
              <a:avLst/>
              <a:gdLst/>
              <a:ahLst/>
              <a:cxnLst/>
              <a:rect l="l" t="t" r="r" b="b"/>
              <a:pathLst>
                <a:path w="19482" h="4441" extrusionOk="0">
                  <a:moveTo>
                    <a:pt x="9735" y="1"/>
                  </a:moveTo>
                  <a:cubicBezTo>
                    <a:pt x="4360" y="1"/>
                    <a:pt x="1" y="994"/>
                    <a:pt x="1" y="2226"/>
                  </a:cubicBezTo>
                  <a:cubicBezTo>
                    <a:pt x="1" y="3447"/>
                    <a:pt x="4360" y="4440"/>
                    <a:pt x="9735" y="4440"/>
                  </a:cubicBezTo>
                  <a:cubicBezTo>
                    <a:pt x="15122" y="4440"/>
                    <a:pt x="19481" y="3447"/>
                    <a:pt x="19481" y="2226"/>
                  </a:cubicBezTo>
                  <a:cubicBezTo>
                    <a:pt x="19481" y="994"/>
                    <a:pt x="15122" y="1"/>
                    <a:pt x="9735" y="1"/>
                  </a:cubicBezTo>
                  <a:close/>
                </a:path>
              </a:pathLst>
            </a:custGeom>
            <a:solidFill>
              <a:schemeClr val="accent4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5015580" y="2962262"/>
              <a:ext cx="151079" cy="383432"/>
            </a:xfrm>
            <a:custGeom>
              <a:avLst/>
              <a:gdLst/>
              <a:ahLst/>
              <a:cxnLst/>
              <a:rect l="l" t="t" r="r" b="b"/>
              <a:pathLst>
                <a:path w="4452" h="11299" extrusionOk="0">
                  <a:moveTo>
                    <a:pt x="3869" y="1"/>
                  </a:moveTo>
                  <a:cubicBezTo>
                    <a:pt x="3869" y="1"/>
                    <a:pt x="1210" y="617"/>
                    <a:pt x="913" y="3504"/>
                  </a:cubicBezTo>
                  <a:cubicBezTo>
                    <a:pt x="696" y="5547"/>
                    <a:pt x="1221" y="6072"/>
                    <a:pt x="1221" y="7259"/>
                  </a:cubicBezTo>
                  <a:cubicBezTo>
                    <a:pt x="1221" y="8685"/>
                    <a:pt x="251" y="9210"/>
                    <a:pt x="0" y="10500"/>
                  </a:cubicBezTo>
                  <a:cubicBezTo>
                    <a:pt x="0" y="10500"/>
                    <a:pt x="228" y="10991"/>
                    <a:pt x="1461" y="11230"/>
                  </a:cubicBezTo>
                  <a:cubicBezTo>
                    <a:pt x="1461" y="11230"/>
                    <a:pt x="1712" y="10740"/>
                    <a:pt x="1963" y="10158"/>
                  </a:cubicBezTo>
                  <a:cubicBezTo>
                    <a:pt x="1963" y="10158"/>
                    <a:pt x="1986" y="11048"/>
                    <a:pt x="1963" y="11230"/>
                  </a:cubicBezTo>
                  <a:cubicBezTo>
                    <a:pt x="1963" y="11242"/>
                    <a:pt x="2009" y="11265"/>
                    <a:pt x="2100" y="11299"/>
                  </a:cubicBezTo>
                  <a:cubicBezTo>
                    <a:pt x="3161" y="8925"/>
                    <a:pt x="1758" y="5524"/>
                    <a:pt x="2465" y="2934"/>
                  </a:cubicBezTo>
                  <a:cubicBezTo>
                    <a:pt x="2796" y="1861"/>
                    <a:pt x="3584" y="1028"/>
                    <a:pt x="4451" y="240"/>
                  </a:cubicBezTo>
                  <a:lnTo>
                    <a:pt x="3869" y="1"/>
                  </a:lnTo>
                  <a:close/>
                </a:path>
              </a:pathLst>
            </a:custGeom>
            <a:solidFill>
              <a:srgbClr val="DA8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2"/>
            <p:cNvSpPr/>
            <p:nvPr/>
          </p:nvSpPr>
          <p:spPr>
            <a:xfrm>
              <a:off x="5401281" y="3052562"/>
              <a:ext cx="117008" cy="258279"/>
            </a:xfrm>
            <a:custGeom>
              <a:avLst/>
              <a:gdLst/>
              <a:ahLst/>
              <a:cxnLst/>
              <a:rect l="l" t="t" r="r" b="b"/>
              <a:pathLst>
                <a:path w="3448" h="7611" extrusionOk="0">
                  <a:moveTo>
                    <a:pt x="1570" y="1"/>
                  </a:moveTo>
                  <a:cubicBezTo>
                    <a:pt x="1354" y="1"/>
                    <a:pt x="883" y="434"/>
                    <a:pt x="479" y="434"/>
                  </a:cubicBezTo>
                  <a:cubicBezTo>
                    <a:pt x="464" y="434"/>
                    <a:pt x="449" y="434"/>
                    <a:pt x="434" y="432"/>
                  </a:cubicBezTo>
                  <a:lnTo>
                    <a:pt x="434" y="432"/>
                  </a:lnTo>
                  <a:cubicBezTo>
                    <a:pt x="754" y="1288"/>
                    <a:pt x="880" y="2213"/>
                    <a:pt x="788" y="3126"/>
                  </a:cubicBezTo>
                  <a:cubicBezTo>
                    <a:pt x="663" y="4050"/>
                    <a:pt x="1" y="5111"/>
                    <a:pt x="674" y="5910"/>
                  </a:cubicBezTo>
                  <a:cubicBezTo>
                    <a:pt x="1051" y="6355"/>
                    <a:pt x="1462" y="6778"/>
                    <a:pt x="1918" y="7143"/>
                  </a:cubicBezTo>
                  <a:lnTo>
                    <a:pt x="1884" y="7040"/>
                  </a:lnTo>
                  <a:lnTo>
                    <a:pt x="2489" y="7611"/>
                  </a:lnTo>
                  <a:cubicBezTo>
                    <a:pt x="2489" y="7611"/>
                    <a:pt x="2831" y="7474"/>
                    <a:pt x="3299" y="6880"/>
                  </a:cubicBezTo>
                  <a:cubicBezTo>
                    <a:pt x="3299" y="6880"/>
                    <a:pt x="3447" y="6390"/>
                    <a:pt x="2922" y="5545"/>
                  </a:cubicBezTo>
                  <a:cubicBezTo>
                    <a:pt x="2614" y="5032"/>
                    <a:pt x="1998" y="4609"/>
                    <a:pt x="1827" y="4050"/>
                  </a:cubicBezTo>
                  <a:cubicBezTo>
                    <a:pt x="1656" y="3491"/>
                    <a:pt x="1701" y="912"/>
                    <a:pt x="1690" y="181"/>
                  </a:cubicBezTo>
                  <a:cubicBezTo>
                    <a:pt x="1687" y="50"/>
                    <a:pt x="1643" y="1"/>
                    <a:pt x="1570" y="1"/>
                  </a:cubicBezTo>
                  <a:close/>
                </a:path>
              </a:pathLst>
            </a:custGeom>
            <a:solidFill>
              <a:srgbClr val="DA8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2"/>
            <p:cNvSpPr/>
            <p:nvPr/>
          </p:nvSpPr>
          <p:spPr>
            <a:xfrm>
              <a:off x="5002006" y="2964196"/>
              <a:ext cx="130548" cy="353229"/>
            </a:xfrm>
            <a:custGeom>
              <a:avLst/>
              <a:gdLst/>
              <a:ahLst/>
              <a:cxnLst/>
              <a:rect l="l" t="t" r="r" b="b"/>
              <a:pathLst>
                <a:path w="3847" h="10409" fill="none" extrusionOk="0">
                  <a:moveTo>
                    <a:pt x="3847" y="1"/>
                  </a:moveTo>
                  <a:cubicBezTo>
                    <a:pt x="1667" y="503"/>
                    <a:pt x="343" y="2705"/>
                    <a:pt x="914" y="4874"/>
                  </a:cubicBezTo>
                  <a:cubicBezTo>
                    <a:pt x="1131" y="5684"/>
                    <a:pt x="1610" y="6506"/>
                    <a:pt x="1405" y="7327"/>
                  </a:cubicBezTo>
                  <a:cubicBezTo>
                    <a:pt x="1268" y="7875"/>
                    <a:pt x="834" y="8309"/>
                    <a:pt x="526" y="8788"/>
                  </a:cubicBezTo>
                  <a:cubicBezTo>
                    <a:pt x="206" y="9267"/>
                    <a:pt x="1" y="9929"/>
                    <a:pt x="332" y="10409"/>
                  </a:cubicBezTo>
                </a:path>
              </a:pathLst>
            </a:custGeom>
            <a:noFill/>
            <a:ln w="1425" cap="rnd" cmpd="sng">
              <a:solidFill>
                <a:srgbClr val="DA825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5130584" y="2895275"/>
              <a:ext cx="395818" cy="389234"/>
            </a:xfrm>
            <a:custGeom>
              <a:avLst/>
              <a:gdLst/>
              <a:ahLst/>
              <a:cxnLst/>
              <a:rect l="l" t="t" r="r" b="b"/>
              <a:pathLst>
                <a:path w="11664" h="11470" fill="none" extrusionOk="0">
                  <a:moveTo>
                    <a:pt x="1" y="2055"/>
                  </a:moveTo>
                  <a:cubicBezTo>
                    <a:pt x="1975" y="503"/>
                    <a:pt x="4577" y="0"/>
                    <a:pt x="6985" y="708"/>
                  </a:cubicBezTo>
                  <a:cubicBezTo>
                    <a:pt x="7795" y="959"/>
                    <a:pt x="8605" y="1370"/>
                    <a:pt x="9085" y="2066"/>
                  </a:cubicBezTo>
                  <a:cubicBezTo>
                    <a:pt x="9530" y="2705"/>
                    <a:pt x="9655" y="3493"/>
                    <a:pt x="9633" y="4269"/>
                  </a:cubicBezTo>
                  <a:cubicBezTo>
                    <a:pt x="9621" y="5033"/>
                    <a:pt x="9450" y="5786"/>
                    <a:pt x="9347" y="6551"/>
                  </a:cubicBezTo>
                  <a:cubicBezTo>
                    <a:pt x="9279" y="7133"/>
                    <a:pt x="9245" y="7772"/>
                    <a:pt x="9576" y="8263"/>
                  </a:cubicBezTo>
                  <a:cubicBezTo>
                    <a:pt x="9906" y="8742"/>
                    <a:pt x="10534" y="8970"/>
                    <a:pt x="10968" y="9393"/>
                  </a:cubicBezTo>
                  <a:cubicBezTo>
                    <a:pt x="11504" y="9940"/>
                    <a:pt x="11664" y="10762"/>
                    <a:pt x="11367" y="11470"/>
                  </a:cubicBezTo>
                </a:path>
              </a:pathLst>
            </a:custGeom>
            <a:noFill/>
            <a:ln w="1425" cap="rnd" cmpd="sng">
              <a:solidFill>
                <a:srgbClr val="DA825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5075203" y="2970406"/>
              <a:ext cx="399720" cy="397515"/>
            </a:xfrm>
            <a:custGeom>
              <a:avLst/>
              <a:gdLst/>
              <a:ahLst/>
              <a:cxnLst/>
              <a:rect l="l" t="t" r="r" b="b"/>
              <a:pathLst>
                <a:path w="11779" h="11714" extrusionOk="0">
                  <a:moveTo>
                    <a:pt x="2694" y="0"/>
                  </a:moveTo>
                  <a:cubicBezTo>
                    <a:pt x="1827" y="788"/>
                    <a:pt x="1028" y="1621"/>
                    <a:pt x="708" y="2694"/>
                  </a:cubicBezTo>
                  <a:cubicBezTo>
                    <a:pt x="1" y="5284"/>
                    <a:pt x="1404" y="8674"/>
                    <a:pt x="343" y="11059"/>
                  </a:cubicBezTo>
                  <a:cubicBezTo>
                    <a:pt x="894" y="11249"/>
                    <a:pt x="3166" y="11714"/>
                    <a:pt x="5666" y="11714"/>
                  </a:cubicBezTo>
                  <a:cubicBezTo>
                    <a:pt x="7518" y="11714"/>
                    <a:pt x="9495" y="11459"/>
                    <a:pt x="10991" y="10648"/>
                  </a:cubicBezTo>
                  <a:cubicBezTo>
                    <a:pt x="10991" y="10648"/>
                    <a:pt x="10671" y="9609"/>
                    <a:pt x="10648" y="9461"/>
                  </a:cubicBezTo>
                  <a:cubicBezTo>
                    <a:pt x="10646" y="9454"/>
                    <a:pt x="10647" y="9450"/>
                    <a:pt x="10649" y="9450"/>
                  </a:cubicBezTo>
                  <a:cubicBezTo>
                    <a:pt x="10687" y="9450"/>
                    <a:pt x="11299" y="10500"/>
                    <a:pt x="11299" y="10500"/>
                  </a:cubicBezTo>
                  <a:cubicBezTo>
                    <a:pt x="11481" y="10431"/>
                    <a:pt x="11653" y="10317"/>
                    <a:pt x="11778" y="10169"/>
                  </a:cubicBezTo>
                  <a:lnTo>
                    <a:pt x="11527" y="9564"/>
                  </a:lnTo>
                  <a:cubicBezTo>
                    <a:pt x="11071" y="9199"/>
                    <a:pt x="10648" y="8776"/>
                    <a:pt x="10272" y="8331"/>
                  </a:cubicBezTo>
                  <a:cubicBezTo>
                    <a:pt x="9610" y="7532"/>
                    <a:pt x="10260" y="6471"/>
                    <a:pt x="10386" y="5547"/>
                  </a:cubicBezTo>
                  <a:cubicBezTo>
                    <a:pt x="10477" y="4634"/>
                    <a:pt x="10363" y="3709"/>
                    <a:pt x="10043" y="2853"/>
                  </a:cubicBezTo>
                  <a:cubicBezTo>
                    <a:pt x="9861" y="2831"/>
                    <a:pt x="9735" y="2831"/>
                    <a:pt x="9735" y="2831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rgbClr val="CE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2"/>
            <p:cNvSpPr/>
            <p:nvPr/>
          </p:nvSpPr>
          <p:spPr>
            <a:xfrm>
              <a:off x="4949747" y="3249248"/>
              <a:ext cx="426427" cy="668146"/>
            </a:xfrm>
            <a:custGeom>
              <a:avLst/>
              <a:gdLst/>
              <a:ahLst/>
              <a:cxnLst/>
              <a:rect l="l" t="t" r="r" b="b"/>
              <a:pathLst>
                <a:path w="12566" h="19689" extrusionOk="0">
                  <a:moveTo>
                    <a:pt x="8468" y="0"/>
                  </a:moveTo>
                  <a:lnTo>
                    <a:pt x="8502" y="1678"/>
                  </a:lnTo>
                  <a:lnTo>
                    <a:pt x="7224" y="1780"/>
                  </a:lnTo>
                  <a:cubicBezTo>
                    <a:pt x="7224" y="1780"/>
                    <a:pt x="5581" y="2123"/>
                    <a:pt x="4816" y="2899"/>
                  </a:cubicBezTo>
                  <a:cubicBezTo>
                    <a:pt x="4303" y="3424"/>
                    <a:pt x="3321" y="4554"/>
                    <a:pt x="2374" y="8103"/>
                  </a:cubicBezTo>
                  <a:cubicBezTo>
                    <a:pt x="1335" y="10910"/>
                    <a:pt x="868" y="16468"/>
                    <a:pt x="868" y="16468"/>
                  </a:cubicBezTo>
                  <a:cubicBezTo>
                    <a:pt x="559" y="17210"/>
                    <a:pt x="0" y="18807"/>
                    <a:pt x="240" y="18933"/>
                  </a:cubicBezTo>
                  <a:cubicBezTo>
                    <a:pt x="253" y="18940"/>
                    <a:pt x="267" y="18943"/>
                    <a:pt x="282" y="18943"/>
                  </a:cubicBezTo>
                  <a:cubicBezTo>
                    <a:pt x="532" y="18943"/>
                    <a:pt x="970" y="17986"/>
                    <a:pt x="970" y="17986"/>
                  </a:cubicBezTo>
                  <a:lnTo>
                    <a:pt x="970" y="17986"/>
                  </a:lnTo>
                  <a:cubicBezTo>
                    <a:pt x="970" y="17986"/>
                    <a:pt x="480" y="19332"/>
                    <a:pt x="719" y="19435"/>
                  </a:cubicBezTo>
                  <a:cubicBezTo>
                    <a:pt x="728" y="19439"/>
                    <a:pt x="737" y="19440"/>
                    <a:pt x="746" y="19440"/>
                  </a:cubicBezTo>
                  <a:cubicBezTo>
                    <a:pt x="1001" y="19440"/>
                    <a:pt x="1415" y="18123"/>
                    <a:pt x="1415" y="18123"/>
                  </a:cubicBezTo>
                  <a:lnTo>
                    <a:pt x="1415" y="18123"/>
                  </a:lnTo>
                  <a:cubicBezTo>
                    <a:pt x="1415" y="18123"/>
                    <a:pt x="1073" y="19561"/>
                    <a:pt x="1290" y="19675"/>
                  </a:cubicBezTo>
                  <a:cubicBezTo>
                    <a:pt x="1309" y="19684"/>
                    <a:pt x="1328" y="19688"/>
                    <a:pt x="1347" y="19688"/>
                  </a:cubicBezTo>
                  <a:cubicBezTo>
                    <a:pt x="1700" y="19688"/>
                    <a:pt x="1906" y="18135"/>
                    <a:pt x="1906" y="18134"/>
                  </a:cubicBezTo>
                  <a:lnTo>
                    <a:pt x="1906" y="18134"/>
                  </a:lnTo>
                  <a:cubicBezTo>
                    <a:pt x="1906" y="18134"/>
                    <a:pt x="1883" y="19538"/>
                    <a:pt x="2191" y="19583"/>
                  </a:cubicBezTo>
                  <a:cubicBezTo>
                    <a:pt x="2195" y="19584"/>
                    <a:pt x="2199" y="19584"/>
                    <a:pt x="2203" y="19584"/>
                  </a:cubicBezTo>
                  <a:cubicBezTo>
                    <a:pt x="2499" y="19584"/>
                    <a:pt x="2488" y="17815"/>
                    <a:pt x="2488" y="17815"/>
                  </a:cubicBezTo>
                  <a:lnTo>
                    <a:pt x="2488" y="17815"/>
                  </a:lnTo>
                  <a:cubicBezTo>
                    <a:pt x="2488" y="17815"/>
                    <a:pt x="2667" y="18368"/>
                    <a:pt x="2874" y="18368"/>
                  </a:cubicBezTo>
                  <a:cubicBezTo>
                    <a:pt x="2912" y="18368"/>
                    <a:pt x="2951" y="18350"/>
                    <a:pt x="2990" y="18305"/>
                  </a:cubicBezTo>
                  <a:cubicBezTo>
                    <a:pt x="3241" y="18031"/>
                    <a:pt x="2751" y="16708"/>
                    <a:pt x="2751" y="16708"/>
                  </a:cubicBezTo>
                  <a:cubicBezTo>
                    <a:pt x="2751" y="16708"/>
                    <a:pt x="4862" y="8936"/>
                    <a:pt x="5330" y="7612"/>
                  </a:cubicBezTo>
                  <a:lnTo>
                    <a:pt x="12234" y="6688"/>
                  </a:lnTo>
                  <a:cubicBezTo>
                    <a:pt x="12428" y="5101"/>
                    <a:pt x="12542" y="3504"/>
                    <a:pt x="12565" y="1917"/>
                  </a:cubicBezTo>
                  <a:cubicBezTo>
                    <a:pt x="12223" y="1826"/>
                    <a:pt x="11469" y="1678"/>
                    <a:pt x="11469" y="1678"/>
                  </a:cubicBezTo>
                  <a:lnTo>
                    <a:pt x="11390" y="149"/>
                  </a:lnTo>
                  <a:lnTo>
                    <a:pt x="8468" y="0"/>
                  </a:lnTo>
                  <a:close/>
                </a:path>
              </a:pathLst>
            </a:custGeom>
            <a:solidFill>
              <a:srgbClr val="FF9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2"/>
            <p:cNvSpPr/>
            <p:nvPr/>
          </p:nvSpPr>
          <p:spPr>
            <a:xfrm>
              <a:off x="5337790" y="3312366"/>
              <a:ext cx="346239" cy="354112"/>
            </a:xfrm>
            <a:custGeom>
              <a:avLst/>
              <a:gdLst/>
              <a:ahLst/>
              <a:cxnLst/>
              <a:rect l="l" t="t" r="r" b="b"/>
              <a:pathLst>
                <a:path w="10203" h="10435" extrusionOk="0">
                  <a:moveTo>
                    <a:pt x="514" y="0"/>
                  </a:moveTo>
                  <a:cubicBezTo>
                    <a:pt x="514" y="0"/>
                    <a:pt x="148" y="230"/>
                    <a:pt x="27" y="230"/>
                  </a:cubicBezTo>
                  <a:cubicBezTo>
                    <a:pt x="21" y="230"/>
                    <a:pt x="16" y="230"/>
                    <a:pt x="12" y="229"/>
                  </a:cubicBezTo>
                  <a:lnTo>
                    <a:pt x="12" y="229"/>
                  </a:lnTo>
                  <a:cubicBezTo>
                    <a:pt x="0" y="1803"/>
                    <a:pt x="194" y="3116"/>
                    <a:pt x="12" y="4714"/>
                  </a:cubicBezTo>
                  <a:lnTo>
                    <a:pt x="731" y="4611"/>
                  </a:lnTo>
                  <a:lnTo>
                    <a:pt x="731" y="4611"/>
                  </a:lnTo>
                  <a:cubicBezTo>
                    <a:pt x="639" y="5809"/>
                    <a:pt x="434" y="10294"/>
                    <a:pt x="2648" y="10431"/>
                  </a:cubicBezTo>
                  <a:cubicBezTo>
                    <a:pt x="2686" y="10433"/>
                    <a:pt x="2725" y="10434"/>
                    <a:pt x="2764" y="10434"/>
                  </a:cubicBezTo>
                  <a:cubicBezTo>
                    <a:pt x="5284" y="10434"/>
                    <a:pt x="8217" y="5752"/>
                    <a:pt x="8217" y="5752"/>
                  </a:cubicBezTo>
                  <a:cubicBezTo>
                    <a:pt x="8753" y="5444"/>
                    <a:pt x="10203" y="4143"/>
                    <a:pt x="10054" y="3903"/>
                  </a:cubicBezTo>
                  <a:cubicBezTo>
                    <a:pt x="10035" y="3870"/>
                    <a:pt x="9997" y="3856"/>
                    <a:pt x="9947" y="3856"/>
                  </a:cubicBezTo>
                  <a:cubicBezTo>
                    <a:pt x="9654" y="3856"/>
                    <a:pt x="8936" y="4348"/>
                    <a:pt x="8936" y="4348"/>
                  </a:cubicBezTo>
                  <a:cubicBezTo>
                    <a:pt x="8936" y="4348"/>
                    <a:pt x="10054" y="3447"/>
                    <a:pt x="9895" y="3230"/>
                  </a:cubicBezTo>
                  <a:cubicBezTo>
                    <a:pt x="9879" y="3209"/>
                    <a:pt x="9854" y="3199"/>
                    <a:pt x="9822" y="3199"/>
                  </a:cubicBezTo>
                  <a:cubicBezTo>
                    <a:pt x="9528" y="3199"/>
                    <a:pt x="8628" y="4006"/>
                    <a:pt x="8628" y="4006"/>
                  </a:cubicBezTo>
                  <a:cubicBezTo>
                    <a:pt x="8628" y="4006"/>
                    <a:pt x="9666" y="2945"/>
                    <a:pt x="9529" y="2728"/>
                  </a:cubicBezTo>
                  <a:cubicBezTo>
                    <a:pt x="9503" y="2690"/>
                    <a:pt x="9465" y="2672"/>
                    <a:pt x="9420" y="2672"/>
                  </a:cubicBezTo>
                  <a:cubicBezTo>
                    <a:pt x="9061" y="2672"/>
                    <a:pt x="8206" y="3744"/>
                    <a:pt x="8206" y="3744"/>
                  </a:cubicBezTo>
                  <a:cubicBezTo>
                    <a:pt x="8206" y="3744"/>
                    <a:pt x="8947" y="2545"/>
                    <a:pt x="8708" y="2351"/>
                  </a:cubicBezTo>
                  <a:cubicBezTo>
                    <a:pt x="8694" y="2340"/>
                    <a:pt x="8678" y="2335"/>
                    <a:pt x="8659" y="2335"/>
                  </a:cubicBezTo>
                  <a:cubicBezTo>
                    <a:pt x="8364" y="2335"/>
                    <a:pt x="7544" y="3732"/>
                    <a:pt x="7544" y="3732"/>
                  </a:cubicBezTo>
                  <a:cubicBezTo>
                    <a:pt x="7544" y="3732"/>
                    <a:pt x="7701" y="3034"/>
                    <a:pt x="7441" y="3034"/>
                  </a:cubicBezTo>
                  <a:cubicBezTo>
                    <a:pt x="7421" y="3034"/>
                    <a:pt x="7398" y="3038"/>
                    <a:pt x="7372" y="3047"/>
                  </a:cubicBezTo>
                  <a:cubicBezTo>
                    <a:pt x="7007" y="3161"/>
                    <a:pt x="6745" y="5056"/>
                    <a:pt x="6745" y="5056"/>
                  </a:cubicBezTo>
                  <a:lnTo>
                    <a:pt x="3732" y="7452"/>
                  </a:lnTo>
                  <a:cubicBezTo>
                    <a:pt x="3732" y="7452"/>
                    <a:pt x="3470" y="5170"/>
                    <a:pt x="3367" y="3241"/>
                  </a:cubicBezTo>
                  <a:cubicBezTo>
                    <a:pt x="2933" y="366"/>
                    <a:pt x="514" y="0"/>
                    <a:pt x="514" y="0"/>
                  </a:cubicBezTo>
                  <a:close/>
                </a:path>
              </a:pathLst>
            </a:custGeom>
            <a:solidFill>
              <a:srgbClr val="FF9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5267681" y="3755383"/>
              <a:ext cx="225803" cy="656676"/>
            </a:xfrm>
            <a:custGeom>
              <a:avLst/>
              <a:gdLst/>
              <a:ahLst/>
              <a:cxnLst/>
              <a:rect l="l" t="t" r="r" b="b"/>
              <a:pathLst>
                <a:path w="6654" h="19351" extrusionOk="0">
                  <a:moveTo>
                    <a:pt x="3801" y="1"/>
                  </a:moveTo>
                  <a:lnTo>
                    <a:pt x="1" y="1096"/>
                  </a:lnTo>
                  <a:lnTo>
                    <a:pt x="628" y="17507"/>
                  </a:lnTo>
                  <a:cubicBezTo>
                    <a:pt x="106" y="18949"/>
                    <a:pt x="992" y="19205"/>
                    <a:pt x="1688" y="19205"/>
                  </a:cubicBezTo>
                  <a:cubicBezTo>
                    <a:pt x="2072" y="19205"/>
                    <a:pt x="2397" y="19128"/>
                    <a:pt x="2397" y="19128"/>
                  </a:cubicBezTo>
                  <a:cubicBezTo>
                    <a:pt x="2397" y="19128"/>
                    <a:pt x="4042" y="19351"/>
                    <a:pt x="5281" y="19351"/>
                  </a:cubicBezTo>
                  <a:cubicBezTo>
                    <a:pt x="6025" y="19351"/>
                    <a:pt x="6623" y="19270"/>
                    <a:pt x="6631" y="19013"/>
                  </a:cubicBezTo>
                  <a:cubicBezTo>
                    <a:pt x="6654" y="18317"/>
                    <a:pt x="3002" y="16948"/>
                    <a:pt x="3002" y="16948"/>
                  </a:cubicBezTo>
                  <a:cubicBezTo>
                    <a:pt x="3744" y="12269"/>
                    <a:pt x="3801" y="1"/>
                    <a:pt x="3801" y="1"/>
                  </a:cubicBezTo>
                  <a:close/>
                </a:path>
              </a:pathLst>
            </a:custGeom>
            <a:solidFill>
              <a:srgbClr val="FF9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5063292" y="3751277"/>
              <a:ext cx="218372" cy="674628"/>
            </a:xfrm>
            <a:custGeom>
              <a:avLst/>
              <a:gdLst/>
              <a:ahLst/>
              <a:cxnLst/>
              <a:rect l="l" t="t" r="r" b="b"/>
              <a:pathLst>
                <a:path w="6435" h="19880" extrusionOk="0">
                  <a:moveTo>
                    <a:pt x="1442" y="0"/>
                  </a:moveTo>
                  <a:cubicBezTo>
                    <a:pt x="640" y="0"/>
                    <a:pt x="28" y="157"/>
                    <a:pt x="32" y="635"/>
                  </a:cubicBezTo>
                  <a:cubicBezTo>
                    <a:pt x="112" y="9925"/>
                    <a:pt x="534" y="18039"/>
                    <a:pt x="534" y="18039"/>
                  </a:cubicBezTo>
                  <a:cubicBezTo>
                    <a:pt x="0" y="19501"/>
                    <a:pt x="908" y="19756"/>
                    <a:pt x="1609" y="19756"/>
                  </a:cubicBezTo>
                  <a:cubicBezTo>
                    <a:pt x="1986" y="19756"/>
                    <a:pt x="2303" y="19682"/>
                    <a:pt x="2303" y="19682"/>
                  </a:cubicBezTo>
                  <a:cubicBezTo>
                    <a:pt x="2303" y="19682"/>
                    <a:pt x="3806" y="19880"/>
                    <a:pt x="4994" y="19880"/>
                  </a:cubicBezTo>
                  <a:cubicBezTo>
                    <a:pt x="5764" y="19880"/>
                    <a:pt x="6403" y="19796"/>
                    <a:pt x="6412" y="19522"/>
                  </a:cubicBezTo>
                  <a:cubicBezTo>
                    <a:pt x="6434" y="18838"/>
                    <a:pt x="2908" y="17503"/>
                    <a:pt x="2908" y="17503"/>
                  </a:cubicBezTo>
                  <a:cubicBezTo>
                    <a:pt x="3650" y="12824"/>
                    <a:pt x="5133" y="555"/>
                    <a:pt x="5133" y="555"/>
                  </a:cubicBezTo>
                  <a:cubicBezTo>
                    <a:pt x="5133" y="555"/>
                    <a:pt x="2951" y="0"/>
                    <a:pt x="1442" y="0"/>
                  </a:cubicBezTo>
                  <a:close/>
                </a:path>
              </a:pathLst>
            </a:custGeom>
            <a:solidFill>
              <a:srgbClr val="FF9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5230522" y="4374250"/>
              <a:ext cx="58504" cy="45744"/>
            </a:xfrm>
            <a:custGeom>
              <a:avLst/>
              <a:gdLst/>
              <a:ahLst/>
              <a:cxnLst/>
              <a:rect l="l" t="t" r="r" b="b"/>
              <a:pathLst>
                <a:path w="1724" h="1348" extrusionOk="0">
                  <a:moveTo>
                    <a:pt x="285" y="0"/>
                  </a:moveTo>
                  <a:cubicBezTo>
                    <a:pt x="68" y="423"/>
                    <a:pt x="0" y="891"/>
                    <a:pt x="91" y="1347"/>
                  </a:cubicBezTo>
                  <a:cubicBezTo>
                    <a:pt x="1666" y="1222"/>
                    <a:pt x="1723" y="1062"/>
                    <a:pt x="1723" y="1062"/>
                  </a:cubicBezTo>
                  <a:cubicBezTo>
                    <a:pt x="1723" y="1062"/>
                    <a:pt x="1392" y="56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5072488" y="4354500"/>
              <a:ext cx="167741" cy="68549"/>
            </a:xfrm>
            <a:custGeom>
              <a:avLst/>
              <a:gdLst/>
              <a:ahLst/>
              <a:cxnLst/>
              <a:rect l="l" t="t" r="r" b="b"/>
              <a:pathLst>
                <a:path w="4943" h="2020" extrusionOk="0">
                  <a:moveTo>
                    <a:pt x="3436" y="0"/>
                  </a:moveTo>
                  <a:cubicBezTo>
                    <a:pt x="3436" y="0"/>
                    <a:pt x="2619" y="401"/>
                    <a:pt x="1641" y="401"/>
                  </a:cubicBezTo>
                  <a:cubicBezTo>
                    <a:pt x="1172" y="401"/>
                    <a:pt x="665" y="309"/>
                    <a:pt x="195" y="35"/>
                  </a:cubicBezTo>
                  <a:cubicBezTo>
                    <a:pt x="69" y="446"/>
                    <a:pt x="1" y="879"/>
                    <a:pt x="1" y="1313"/>
                  </a:cubicBezTo>
                  <a:cubicBezTo>
                    <a:pt x="1" y="1313"/>
                    <a:pt x="90" y="2020"/>
                    <a:pt x="2624" y="2020"/>
                  </a:cubicBezTo>
                  <a:cubicBezTo>
                    <a:pt x="2802" y="2020"/>
                    <a:pt x="2993" y="2016"/>
                    <a:pt x="3196" y="2009"/>
                  </a:cubicBezTo>
                  <a:cubicBezTo>
                    <a:pt x="3824" y="1986"/>
                    <a:pt x="4337" y="1952"/>
                    <a:pt x="4748" y="1918"/>
                  </a:cubicBezTo>
                  <a:cubicBezTo>
                    <a:pt x="4657" y="1473"/>
                    <a:pt x="4725" y="993"/>
                    <a:pt x="4942" y="582"/>
                  </a:cubicBezTo>
                  <a:cubicBezTo>
                    <a:pt x="4452" y="354"/>
                    <a:pt x="3949" y="160"/>
                    <a:pt x="3436" y="0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5072115" y="4399022"/>
              <a:ext cx="218066" cy="31152"/>
            </a:xfrm>
            <a:custGeom>
              <a:avLst/>
              <a:gdLst/>
              <a:ahLst/>
              <a:cxnLst/>
              <a:rect l="l" t="t" r="r" b="b"/>
              <a:pathLst>
                <a:path w="6426" h="918" extrusionOk="0">
                  <a:moveTo>
                    <a:pt x="0" y="1"/>
                  </a:moveTo>
                  <a:cubicBezTo>
                    <a:pt x="12" y="161"/>
                    <a:pt x="23" y="320"/>
                    <a:pt x="46" y="492"/>
                  </a:cubicBezTo>
                  <a:cubicBezTo>
                    <a:pt x="46" y="492"/>
                    <a:pt x="925" y="823"/>
                    <a:pt x="3356" y="902"/>
                  </a:cubicBezTo>
                  <a:cubicBezTo>
                    <a:pt x="3674" y="913"/>
                    <a:pt x="3959" y="918"/>
                    <a:pt x="4216" y="918"/>
                  </a:cubicBezTo>
                  <a:cubicBezTo>
                    <a:pt x="6139" y="918"/>
                    <a:pt x="6414" y="651"/>
                    <a:pt x="6414" y="651"/>
                  </a:cubicBezTo>
                  <a:cubicBezTo>
                    <a:pt x="6426" y="549"/>
                    <a:pt x="6414" y="434"/>
                    <a:pt x="6391" y="332"/>
                  </a:cubicBezTo>
                  <a:cubicBezTo>
                    <a:pt x="5581" y="466"/>
                    <a:pt x="4764" y="533"/>
                    <a:pt x="3948" y="533"/>
                  </a:cubicBezTo>
                  <a:cubicBezTo>
                    <a:pt x="2616" y="533"/>
                    <a:pt x="1289" y="3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5201847" y="4364952"/>
              <a:ext cx="16696" cy="31017"/>
            </a:xfrm>
            <a:custGeom>
              <a:avLst/>
              <a:gdLst/>
              <a:ahLst/>
              <a:cxnLst/>
              <a:rect l="l" t="t" r="r" b="b"/>
              <a:pathLst>
                <a:path w="492" h="914" fill="none" extrusionOk="0">
                  <a:moveTo>
                    <a:pt x="491" y="1"/>
                  </a:moveTo>
                  <a:cubicBezTo>
                    <a:pt x="183" y="195"/>
                    <a:pt x="1" y="548"/>
                    <a:pt x="35" y="914"/>
                  </a:cubicBezTo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5185185" y="4357995"/>
              <a:ext cx="14762" cy="31390"/>
            </a:xfrm>
            <a:custGeom>
              <a:avLst/>
              <a:gdLst/>
              <a:ahLst/>
              <a:cxnLst/>
              <a:rect l="l" t="t" r="r" b="b"/>
              <a:pathLst>
                <a:path w="435" h="925" fill="none" extrusionOk="0">
                  <a:moveTo>
                    <a:pt x="434" y="0"/>
                  </a:moveTo>
                  <a:cubicBezTo>
                    <a:pt x="434" y="0"/>
                    <a:pt x="12" y="240"/>
                    <a:pt x="1" y="925"/>
                  </a:cubicBezTo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5182097" y="4337057"/>
              <a:ext cx="23279" cy="27929"/>
            </a:xfrm>
            <a:custGeom>
              <a:avLst/>
              <a:gdLst/>
              <a:ahLst/>
              <a:cxnLst/>
              <a:rect l="l" t="t" r="r" b="b"/>
              <a:pathLst>
                <a:path w="686" h="823" fill="none" extrusionOk="0">
                  <a:moveTo>
                    <a:pt x="320" y="823"/>
                  </a:moveTo>
                  <a:cubicBezTo>
                    <a:pt x="320" y="823"/>
                    <a:pt x="685" y="47"/>
                    <a:pt x="343" y="24"/>
                  </a:cubicBezTo>
                  <a:cubicBezTo>
                    <a:pt x="0" y="1"/>
                    <a:pt x="320" y="823"/>
                    <a:pt x="320" y="823"/>
                  </a:cubicBezTo>
                  <a:close/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5163501" y="4342487"/>
              <a:ext cx="29490" cy="22872"/>
            </a:xfrm>
            <a:custGeom>
              <a:avLst/>
              <a:gdLst/>
              <a:ahLst/>
              <a:cxnLst/>
              <a:rect l="l" t="t" r="r" b="b"/>
              <a:pathLst>
                <a:path w="869" h="674" fill="none" extrusionOk="0">
                  <a:moveTo>
                    <a:pt x="868" y="674"/>
                  </a:moveTo>
                  <a:cubicBezTo>
                    <a:pt x="868" y="674"/>
                    <a:pt x="343" y="1"/>
                    <a:pt x="172" y="297"/>
                  </a:cubicBezTo>
                  <a:cubicBezTo>
                    <a:pt x="1" y="583"/>
                    <a:pt x="868" y="674"/>
                    <a:pt x="868" y="674"/>
                  </a:cubicBezTo>
                  <a:close/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5055860" y="3583436"/>
              <a:ext cx="372572" cy="737475"/>
            </a:xfrm>
            <a:custGeom>
              <a:avLst/>
              <a:gdLst/>
              <a:ahLst/>
              <a:cxnLst/>
              <a:rect l="l" t="t" r="r" b="b"/>
              <a:pathLst>
                <a:path w="10979" h="21732" extrusionOk="0">
                  <a:moveTo>
                    <a:pt x="2374" y="1"/>
                  </a:moveTo>
                  <a:cubicBezTo>
                    <a:pt x="1643" y="811"/>
                    <a:pt x="331" y="3094"/>
                    <a:pt x="251" y="5581"/>
                  </a:cubicBezTo>
                  <a:cubicBezTo>
                    <a:pt x="0" y="13307"/>
                    <a:pt x="571" y="21387"/>
                    <a:pt x="571" y="21387"/>
                  </a:cubicBezTo>
                  <a:cubicBezTo>
                    <a:pt x="961" y="21658"/>
                    <a:pt x="1608" y="21732"/>
                    <a:pt x="2196" y="21732"/>
                  </a:cubicBezTo>
                  <a:cubicBezTo>
                    <a:pt x="2897" y="21732"/>
                    <a:pt x="3515" y="21627"/>
                    <a:pt x="3515" y="21627"/>
                  </a:cubicBezTo>
                  <a:lnTo>
                    <a:pt x="6003" y="6380"/>
                  </a:lnTo>
                  <a:lnTo>
                    <a:pt x="6425" y="21250"/>
                  </a:lnTo>
                  <a:cubicBezTo>
                    <a:pt x="7269" y="21400"/>
                    <a:pt x="7931" y="21445"/>
                    <a:pt x="8422" y="21445"/>
                  </a:cubicBezTo>
                  <a:cubicBezTo>
                    <a:pt x="9166" y="21445"/>
                    <a:pt x="9518" y="21342"/>
                    <a:pt x="9518" y="21342"/>
                  </a:cubicBezTo>
                  <a:cubicBezTo>
                    <a:pt x="9518" y="21342"/>
                    <a:pt x="10716" y="9359"/>
                    <a:pt x="10785" y="8240"/>
                  </a:cubicBezTo>
                  <a:cubicBezTo>
                    <a:pt x="10979" y="5353"/>
                    <a:pt x="9506" y="12"/>
                    <a:pt x="9506" y="12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5179009" y="3791015"/>
              <a:ext cx="146022" cy="20191"/>
            </a:xfrm>
            <a:custGeom>
              <a:avLst/>
              <a:gdLst/>
              <a:ahLst/>
              <a:cxnLst/>
              <a:rect l="l" t="t" r="r" b="b"/>
              <a:pathLst>
                <a:path w="4303" h="595" extrusionOk="0">
                  <a:moveTo>
                    <a:pt x="4257" y="1"/>
                  </a:moveTo>
                  <a:cubicBezTo>
                    <a:pt x="4223" y="1"/>
                    <a:pt x="1758" y="480"/>
                    <a:pt x="34" y="514"/>
                  </a:cubicBezTo>
                  <a:cubicBezTo>
                    <a:pt x="12" y="514"/>
                    <a:pt x="0" y="537"/>
                    <a:pt x="0" y="560"/>
                  </a:cubicBezTo>
                  <a:cubicBezTo>
                    <a:pt x="0" y="571"/>
                    <a:pt x="12" y="594"/>
                    <a:pt x="34" y="594"/>
                  </a:cubicBezTo>
                  <a:cubicBezTo>
                    <a:pt x="1769" y="560"/>
                    <a:pt x="4246" y="69"/>
                    <a:pt x="4268" y="69"/>
                  </a:cubicBezTo>
                  <a:cubicBezTo>
                    <a:pt x="4291" y="69"/>
                    <a:pt x="4303" y="46"/>
                    <a:pt x="4291" y="24"/>
                  </a:cubicBezTo>
                  <a:cubicBezTo>
                    <a:pt x="4291" y="12"/>
                    <a:pt x="4268" y="1"/>
                    <a:pt x="4257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2"/>
            <p:cNvSpPr/>
            <p:nvPr/>
          </p:nvSpPr>
          <p:spPr>
            <a:xfrm>
              <a:off x="5069027" y="3583538"/>
              <a:ext cx="78627" cy="734998"/>
            </a:xfrm>
            <a:custGeom>
              <a:avLst/>
              <a:gdLst/>
              <a:ahLst/>
              <a:cxnLst/>
              <a:rect l="l" t="t" r="r" b="b"/>
              <a:pathLst>
                <a:path w="2317" h="21659" extrusionOk="0">
                  <a:moveTo>
                    <a:pt x="2270" y="1"/>
                  </a:moveTo>
                  <a:cubicBezTo>
                    <a:pt x="2260" y="1"/>
                    <a:pt x="2248" y="4"/>
                    <a:pt x="2237" y="9"/>
                  </a:cubicBezTo>
                  <a:cubicBezTo>
                    <a:pt x="0" y="2988"/>
                    <a:pt x="206" y="6537"/>
                    <a:pt x="206" y="6571"/>
                  </a:cubicBezTo>
                  <a:cubicBezTo>
                    <a:pt x="217" y="12323"/>
                    <a:pt x="228" y="16511"/>
                    <a:pt x="263" y="19010"/>
                  </a:cubicBezTo>
                  <a:cubicBezTo>
                    <a:pt x="285" y="21658"/>
                    <a:pt x="308" y="21658"/>
                    <a:pt x="365" y="21658"/>
                  </a:cubicBezTo>
                  <a:cubicBezTo>
                    <a:pt x="400" y="21658"/>
                    <a:pt x="411" y="21658"/>
                    <a:pt x="434" y="21282"/>
                  </a:cubicBezTo>
                  <a:cubicBezTo>
                    <a:pt x="434" y="21259"/>
                    <a:pt x="411" y="21247"/>
                    <a:pt x="400" y="21247"/>
                  </a:cubicBezTo>
                  <a:lnTo>
                    <a:pt x="365" y="21247"/>
                  </a:lnTo>
                  <a:cubicBezTo>
                    <a:pt x="331" y="20254"/>
                    <a:pt x="285" y="16876"/>
                    <a:pt x="285" y="6583"/>
                  </a:cubicBezTo>
                  <a:cubicBezTo>
                    <a:pt x="285" y="6548"/>
                    <a:pt x="80" y="3022"/>
                    <a:pt x="2305" y="55"/>
                  </a:cubicBezTo>
                  <a:cubicBezTo>
                    <a:pt x="2317" y="43"/>
                    <a:pt x="2305" y="21"/>
                    <a:pt x="2294" y="9"/>
                  </a:cubicBezTo>
                  <a:cubicBezTo>
                    <a:pt x="2288" y="4"/>
                    <a:pt x="2280" y="1"/>
                    <a:pt x="2270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2"/>
            <p:cNvSpPr/>
            <p:nvPr/>
          </p:nvSpPr>
          <p:spPr>
            <a:xfrm>
              <a:off x="5266120" y="3800313"/>
              <a:ext cx="19784" cy="499998"/>
            </a:xfrm>
            <a:custGeom>
              <a:avLst/>
              <a:gdLst/>
              <a:ahLst/>
              <a:cxnLst/>
              <a:rect l="l" t="t" r="r" b="b"/>
              <a:pathLst>
                <a:path w="583" h="14734" extrusionOk="0">
                  <a:moveTo>
                    <a:pt x="35" y="1"/>
                  </a:moveTo>
                  <a:cubicBezTo>
                    <a:pt x="12" y="1"/>
                    <a:pt x="1" y="12"/>
                    <a:pt x="1" y="35"/>
                  </a:cubicBezTo>
                  <a:lnTo>
                    <a:pt x="503" y="14688"/>
                  </a:lnTo>
                  <a:cubicBezTo>
                    <a:pt x="503" y="14711"/>
                    <a:pt x="526" y="14734"/>
                    <a:pt x="549" y="14734"/>
                  </a:cubicBezTo>
                  <a:cubicBezTo>
                    <a:pt x="560" y="14734"/>
                    <a:pt x="583" y="14711"/>
                    <a:pt x="583" y="14700"/>
                  </a:cubicBezTo>
                  <a:lnTo>
                    <a:pt x="81" y="35"/>
                  </a:lnTo>
                  <a:cubicBezTo>
                    <a:pt x="81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5264592" y="3587305"/>
              <a:ext cx="8144" cy="171983"/>
            </a:xfrm>
            <a:custGeom>
              <a:avLst/>
              <a:gdLst/>
              <a:ahLst/>
              <a:cxnLst/>
              <a:rect l="l" t="t" r="r" b="b"/>
              <a:pathLst>
                <a:path w="240" h="5068" extrusionOk="0">
                  <a:moveTo>
                    <a:pt x="206" y="1"/>
                  </a:moveTo>
                  <a:cubicBezTo>
                    <a:pt x="183" y="1"/>
                    <a:pt x="160" y="12"/>
                    <a:pt x="160" y="35"/>
                  </a:cubicBezTo>
                  <a:lnTo>
                    <a:pt x="0" y="5034"/>
                  </a:lnTo>
                  <a:cubicBezTo>
                    <a:pt x="0" y="5057"/>
                    <a:pt x="12" y="5068"/>
                    <a:pt x="35" y="5068"/>
                  </a:cubicBezTo>
                  <a:cubicBezTo>
                    <a:pt x="57" y="5068"/>
                    <a:pt x="69" y="5057"/>
                    <a:pt x="69" y="5034"/>
                  </a:cubicBezTo>
                  <a:lnTo>
                    <a:pt x="240" y="35"/>
                  </a:lnTo>
                  <a:cubicBezTo>
                    <a:pt x="240" y="24"/>
                    <a:pt x="217" y="1"/>
                    <a:pt x="206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5093799" y="3583436"/>
              <a:ext cx="68209" cy="117788"/>
            </a:xfrm>
            <a:custGeom>
              <a:avLst/>
              <a:gdLst/>
              <a:ahLst/>
              <a:cxnLst/>
              <a:rect l="l" t="t" r="r" b="b"/>
              <a:pathLst>
                <a:path w="2010" h="3471" extrusionOk="0">
                  <a:moveTo>
                    <a:pt x="1963" y="1"/>
                  </a:moveTo>
                  <a:cubicBezTo>
                    <a:pt x="1952" y="1"/>
                    <a:pt x="1929" y="24"/>
                    <a:pt x="1929" y="35"/>
                  </a:cubicBezTo>
                  <a:cubicBezTo>
                    <a:pt x="1849" y="1758"/>
                    <a:pt x="719" y="3014"/>
                    <a:pt x="35" y="3402"/>
                  </a:cubicBezTo>
                  <a:cubicBezTo>
                    <a:pt x="12" y="3413"/>
                    <a:pt x="1" y="3436"/>
                    <a:pt x="12" y="3459"/>
                  </a:cubicBezTo>
                  <a:cubicBezTo>
                    <a:pt x="23" y="3459"/>
                    <a:pt x="35" y="3470"/>
                    <a:pt x="46" y="3470"/>
                  </a:cubicBezTo>
                  <a:lnTo>
                    <a:pt x="69" y="3470"/>
                  </a:lnTo>
                  <a:cubicBezTo>
                    <a:pt x="777" y="3071"/>
                    <a:pt x="1918" y="1793"/>
                    <a:pt x="2009" y="46"/>
                  </a:cubicBezTo>
                  <a:cubicBezTo>
                    <a:pt x="2009" y="24"/>
                    <a:pt x="1986" y="1"/>
                    <a:pt x="1963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5353671" y="3586185"/>
              <a:ext cx="53074" cy="104180"/>
            </a:xfrm>
            <a:custGeom>
              <a:avLst/>
              <a:gdLst/>
              <a:ahLst/>
              <a:cxnLst/>
              <a:rect l="l" t="t" r="r" b="b"/>
              <a:pathLst>
                <a:path w="1564" h="3070" extrusionOk="0">
                  <a:moveTo>
                    <a:pt x="187" y="0"/>
                  </a:moveTo>
                  <a:cubicBezTo>
                    <a:pt x="170" y="0"/>
                    <a:pt x="153" y="10"/>
                    <a:pt x="148" y="34"/>
                  </a:cubicBezTo>
                  <a:cubicBezTo>
                    <a:pt x="0" y="856"/>
                    <a:pt x="377" y="1871"/>
                    <a:pt x="799" y="2465"/>
                  </a:cubicBezTo>
                  <a:cubicBezTo>
                    <a:pt x="1039" y="2819"/>
                    <a:pt x="1290" y="3035"/>
                    <a:pt x="1518" y="3070"/>
                  </a:cubicBezTo>
                  <a:cubicBezTo>
                    <a:pt x="1541" y="3070"/>
                    <a:pt x="1552" y="3058"/>
                    <a:pt x="1564" y="3035"/>
                  </a:cubicBezTo>
                  <a:cubicBezTo>
                    <a:pt x="1564" y="3013"/>
                    <a:pt x="1552" y="3001"/>
                    <a:pt x="1529" y="3001"/>
                  </a:cubicBezTo>
                  <a:cubicBezTo>
                    <a:pt x="1335" y="2955"/>
                    <a:pt x="1084" y="2750"/>
                    <a:pt x="856" y="2431"/>
                  </a:cubicBezTo>
                  <a:cubicBezTo>
                    <a:pt x="445" y="1848"/>
                    <a:pt x="80" y="856"/>
                    <a:pt x="228" y="45"/>
                  </a:cubicBezTo>
                  <a:cubicBezTo>
                    <a:pt x="235" y="19"/>
                    <a:pt x="211" y="0"/>
                    <a:pt x="187" y="0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5243282" y="3586558"/>
              <a:ext cx="24806" cy="153759"/>
            </a:xfrm>
            <a:custGeom>
              <a:avLst/>
              <a:gdLst/>
              <a:ahLst/>
              <a:cxnLst/>
              <a:rect l="l" t="t" r="r" b="b"/>
              <a:pathLst>
                <a:path w="731" h="4531" extrusionOk="0">
                  <a:moveTo>
                    <a:pt x="103" y="0"/>
                  </a:moveTo>
                  <a:cubicBezTo>
                    <a:pt x="81" y="0"/>
                    <a:pt x="58" y="12"/>
                    <a:pt x="58" y="34"/>
                  </a:cubicBezTo>
                  <a:cubicBezTo>
                    <a:pt x="58" y="57"/>
                    <a:pt x="1" y="2556"/>
                    <a:pt x="92" y="3515"/>
                  </a:cubicBezTo>
                  <a:cubicBezTo>
                    <a:pt x="183" y="4497"/>
                    <a:pt x="663" y="4531"/>
                    <a:pt x="685" y="4531"/>
                  </a:cubicBezTo>
                  <a:cubicBezTo>
                    <a:pt x="731" y="4531"/>
                    <a:pt x="731" y="4451"/>
                    <a:pt x="685" y="4451"/>
                  </a:cubicBezTo>
                  <a:cubicBezTo>
                    <a:pt x="685" y="4451"/>
                    <a:pt x="240" y="4428"/>
                    <a:pt x="160" y="3504"/>
                  </a:cubicBezTo>
                  <a:cubicBezTo>
                    <a:pt x="81" y="2556"/>
                    <a:pt x="138" y="57"/>
                    <a:pt x="138" y="34"/>
                  </a:cubicBezTo>
                  <a:cubicBezTo>
                    <a:pt x="138" y="12"/>
                    <a:pt x="115" y="0"/>
                    <a:pt x="103" y="0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5121286" y="3599725"/>
              <a:ext cx="261062" cy="10893"/>
            </a:xfrm>
            <a:custGeom>
              <a:avLst/>
              <a:gdLst/>
              <a:ahLst/>
              <a:cxnLst/>
              <a:rect l="l" t="t" r="r" b="b"/>
              <a:pathLst>
                <a:path w="7693" h="321" extrusionOk="0">
                  <a:moveTo>
                    <a:pt x="46" y="0"/>
                  </a:moveTo>
                  <a:cubicBezTo>
                    <a:pt x="24" y="0"/>
                    <a:pt x="12" y="12"/>
                    <a:pt x="12" y="34"/>
                  </a:cubicBezTo>
                  <a:cubicBezTo>
                    <a:pt x="1" y="57"/>
                    <a:pt x="12" y="69"/>
                    <a:pt x="35" y="69"/>
                  </a:cubicBezTo>
                  <a:cubicBezTo>
                    <a:pt x="1359" y="240"/>
                    <a:pt x="2683" y="320"/>
                    <a:pt x="4006" y="320"/>
                  </a:cubicBezTo>
                  <a:cubicBezTo>
                    <a:pt x="4083" y="320"/>
                    <a:pt x="4160" y="321"/>
                    <a:pt x="4236" y="321"/>
                  </a:cubicBezTo>
                  <a:cubicBezTo>
                    <a:pt x="5381" y="321"/>
                    <a:pt x="6524" y="241"/>
                    <a:pt x="7647" y="91"/>
                  </a:cubicBezTo>
                  <a:cubicBezTo>
                    <a:pt x="7670" y="91"/>
                    <a:pt x="7693" y="69"/>
                    <a:pt x="7681" y="46"/>
                  </a:cubicBezTo>
                  <a:cubicBezTo>
                    <a:pt x="7681" y="37"/>
                    <a:pt x="7666" y="20"/>
                    <a:pt x="7648" y="20"/>
                  </a:cubicBezTo>
                  <a:cubicBezTo>
                    <a:pt x="7644" y="20"/>
                    <a:pt x="7640" y="21"/>
                    <a:pt x="7636" y="23"/>
                  </a:cubicBezTo>
                  <a:cubicBezTo>
                    <a:pt x="7621" y="23"/>
                    <a:pt x="6192" y="245"/>
                    <a:pt x="4004" y="245"/>
                  </a:cubicBezTo>
                  <a:cubicBezTo>
                    <a:pt x="2861" y="245"/>
                    <a:pt x="1511" y="184"/>
                    <a:pt x="46" y="0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2"/>
            <p:cNvSpPr/>
            <p:nvPr/>
          </p:nvSpPr>
          <p:spPr>
            <a:xfrm>
              <a:off x="5250781" y="3588085"/>
              <a:ext cx="18495" cy="15882"/>
            </a:xfrm>
            <a:custGeom>
              <a:avLst/>
              <a:gdLst/>
              <a:ahLst/>
              <a:cxnLst/>
              <a:rect l="l" t="t" r="r" b="b"/>
              <a:pathLst>
                <a:path w="545" h="468" extrusionOk="0">
                  <a:moveTo>
                    <a:pt x="248" y="1"/>
                  </a:moveTo>
                  <a:cubicBezTo>
                    <a:pt x="111" y="1"/>
                    <a:pt x="8" y="92"/>
                    <a:pt x="8" y="229"/>
                  </a:cubicBezTo>
                  <a:cubicBezTo>
                    <a:pt x="0" y="370"/>
                    <a:pt x="115" y="468"/>
                    <a:pt x="237" y="468"/>
                  </a:cubicBezTo>
                  <a:cubicBezTo>
                    <a:pt x="292" y="468"/>
                    <a:pt x="349" y="447"/>
                    <a:pt x="396" y="400"/>
                  </a:cubicBezTo>
                  <a:cubicBezTo>
                    <a:pt x="544" y="263"/>
                    <a:pt x="453" y="1"/>
                    <a:pt x="248" y="1"/>
                  </a:cubicBezTo>
                  <a:close/>
                </a:path>
              </a:pathLst>
            </a:custGeom>
            <a:solidFill>
              <a:srgbClr val="324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2"/>
            <p:cNvSpPr/>
            <p:nvPr/>
          </p:nvSpPr>
          <p:spPr>
            <a:xfrm>
              <a:off x="5440035" y="4360303"/>
              <a:ext cx="58877" cy="45337"/>
            </a:xfrm>
            <a:custGeom>
              <a:avLst/>
              <a:gdLst/>
              <a:ahLst/>
              <a:cxnLst/>
              <a:rect l="l" t="t" r="r" b="b"/>
              <a:pathLst>
                <a:path w="1735" h="1336" extrusionOk="0">
                  <a:moveTo>
                    <a:pt x="285" y="1"/>
                  </a:moveTo>
                  <a:cubicBezTo>
                    <a:pt x="68" y="411"/>
                    <a:pt x="0" y="879"/>
                    <a:pt x="91" y="1336"/>
                  </a:cubicBezTo>
                  <a:cubicBezTo>
                    <a:pt x="1678" y="1210"/>
                    <a:pt x="1735" y="1051"/>
                    <a:pt x="1735" y="1051"/>
                  </a:cubicBezTo>
                  <a:cubicBezTo>
                    <a:pt x="1735" y="1051"/>
                    <a:pt x="1404" y="548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5282001" y="4340553"/>
              <a:ext cx="167741" cy="68175"/>
            </a:xfrm>
            <a:custGeom>
              <a:avLst/>
              <a:gdLst/>
              <a:ahLst/>
              <a:cxnLst/>
              <a:rect l="l" t="t" r="r" b="b"/>
              <a:pathLst>
                <a:path w="4943" h="2009" extrusionOk="0">
                  <a:moveTo>
                    <a:pt x="3436" y="1"/>
                  </a:moveTo>
                  <a:cubicBezTo>
                    <a:pt x="3436" y="1"/>
                    <a:pt x="2625" y="393"/>
                    <a:pt x="1654" y="393"/>
                  </a:cubicBezTo>
                  <a:cubicBezTo>
                    <a:pt x="1181" y="393"/>
                    <a:pt x="669" y="300"/>
                    <a:pt x="195" y="23"/>
                  </a:cubicBezTo>
                  <a:cubicBezTo>
                    <a:pt x="69" y="446"/>
                    <a:pt x="1" y="879"/>
                    <a:pt x="1" y="1313"/>
                  </a:cubicBezTo>
                  <a:cubicBezTo>
                    <a:pt x="1" y="1313"/>
                    <a:pt x="90" y="2009"/>
                    <a:pt x="2617" y="2009"/>
                  </a:cubicBezTo>
                  <a:cubicBezTo>
                    <a:pt x="2797" y="2009"/>
                    <a:pt x="2990" y="2005"/>
                    <a:pt x="3196" y="1998"/>
                  </a:cubicBezTo>
                  <a:cubicBezTo>
                    <a:pt x="3835" y="1975"/>
                    <a:pt x="4337" y="1952"/>
                    <a:pt x="4748" y="1918"/>
                  </a:cubicBezTo>
                  <a:cubicBezTo>
                    <a:pt x="4657" y="1461"/>
                    <a:pt x="4725" y="993"/>
                    <a:pt x="4942" y="583"/>
                  </a:cubicBezTo>
                  <a:cubicBezTo>
                    <a:pt x="4452" y="343"/>
                    <a:pt x="3949" y="149"/>
                    <a:pt x="3436" y="1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5281628" y="4385075"/>
              <a:ext cx="218440" cy="30813"/>
            </a:xfrm>
            <a:custGeom>
              <a:avLst/>
              <a:gdLst/>
              <a:ahLst/>
              <a:cxnLst/>
              <a:rect l="l" t="t" r="r" b="b"/>
              <a:pathLst>
                <a:path w="6437" h="908" extrusionOk="0">
                  <a:moveTo>
                    <a:pt x="0" y="1"/>
                  </a:moveTo>
                  <a:cubicBezTo>
                    <a:pt x="12" y="149"/>
                    <a:pt x="23" y="309"/>
                    <a:pt x="46" y="480"/>
                  </a:cubicBezTo>
                  <a:cubicBezTo>
                    <a:pt x="46" y="480"/>
                    <a:pt x="936" y="811"/>
                    <a:pt x="3356" y="891"/>
                  </a:cubicBezTo>
                  <a:cubicBezTo>
                    <a:pt x="3685" y="902"/>
                    <a:pt x="3979" y="907"/>
                    <a:pt x="4243" y="907"/>
                  </a:cubicBezTo>
                  <a:cubicBezTo>
                    <a:pt x="6152" y="907"/>
                    <a:pt x="6426" y="651"/>
                    <a:pt x="6426" y="651"/>
                  </a:cubicBezTo>
                  <a:cubicBezTo>
                    <a:pt x="6437" y="537"/>
                    <a:pt x="6426" y="435"/>
                    <a:pt x="6391" y="321"/>
                  </a:cubicBezTo>
                  <a:cubicBezTo>
                    <a:pt x="5581" y="456"/>
                    <a:pt x="4763" y="522"/>
                    <a:pt x="3945" y="522"/>
                  </a:cubicBezTo>
                  <a:cubicBezTo>
                    <a:pt x="2618" y="522"/>
                    <a:pt x="1292" y="34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5411360" y="4350631"/>
              <a:ext cx="16696" cy="31017"/>
            </a:xfrm>
            <a:custGeom>
              <a:avLst/>
              <a:gdLst/>
              <a:ahLst/>
              <a:cxnLst/>
              <a:rect l="l" t="t" r="r" b="b"/>
              <a:pathLst>
                <a:path w="492" h="914" fill="none" extrusionOk="0">
                  <a:moveTo>
                    <a:pt x="491" y="0"/>
                  </a:moveTo>
                  <a:cubicBezTo>
                    <a:pt x="172" y="194"/>
                    <a:pt x="1" y="548"/>
                    <a:pt x="35" y="913"/>
                  </a:cubicBezTo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5394698" y="4344048"/>
              <a:ext cx="14762" cy="31017"/>
            </a:xfrm>
            <a:custGeom>
              <a:avLst/>
              <a:gdLst/>
              <a:ahLst/>
              <a:cxnLst/>
              <a:rect l="l" t="t" r="r" b="b"/>
              <a:pathLst>
                <a:path w="435" h="914" fill="none" extrusionOk="0">
                  <a:moveTo>
                    <a:pt x="434" y="0"/>
                  </a:moveTo>
                  <a:cubicBezTo>
                    <a:pt x="434" y="0"/>
                    <a:pt x="12" y="229"/>
                    <a:pt x="1" y="913"/>
                  </a:cubicBezTo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5391610" y="4323144"/>
              <a:ext cx="23279" cy="27521"/>
            </a:xfrm>
            <a:custGeom>
              <a:avLst/>
              <a:gdLst/>
              <a:ahLst/>
              <a:cxnLst/>
              <a:rect l="l" t="t" r="r" b="b"/>
              <a:pathLst>
                <a:path w="686" h="811" fill="none" extrusionOk="0">
                  <a:moveTo>
                    <a:pt x="320" y="810"/>
                  </a:moveTo>
                  <a:cubicBezTo>
                    <a:pt x="320" y="810"/>
                    <a:pt x="685" y="46"/>
                    <a:pt x="343" y="23"/>
                  </a:cubicBezTo>
                  <a:cubicBezTo>
                    <a:pt x="0" y="0"/>
                    <a:pt x="320" y="810"/>
                    <a:pt x="320" y="810"/>
                  </a:cubicBezTo>
                  <a:close/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5373014" y="4328166"/>
              <a:ext cx="29490" cy="22872"/>
            </a:xfrm>
            <a:custGeom>
              <a:avLst/>
              <a:gdLst/>
              <a:ahLst/>
              <a:cxnLst/>
              <a:rect l="l" t="t" r="r" b="b"/>
              <a:pathLst>
                <a:path w="869" h="674" fill="none" extrusionOk="0">
                  <a:moveTo>
                    <a:pt x="868" y="674"/>
                  </a:moveTo>
                  <a:cubicBezTo>
                    <a:pt x="868" y="674"/>
                    <a:pt x="343" y="0"/>
                    <a:pt x="172" y="297"/>
                  </a:cubicBezTo>
                  <a:cubicBezTo>
                    <a:pt x="1" y="582"/>
                    <a:pt x="868" y="674"/>
                    <a:pt x="868" y="674"/>
                  </a:cubicBezTo>
                  <a:close/>
                </a:path>
              </a:pathLst>
            </a:custGeom>
            <a:noFill/>
            <a:ln w="1700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5043440" y="3305002"/>
              <a:ext cx="461278" cy="351329"/>
            </a:xfrm>
            <a:custGeom>
              <a:avLst/>
              <a:gdLst/>
              <a:ahLst/>
              <a:cxnLst/>
              <a:rect l="l" t="t" r="r" b="b"/>
              <a:pathLst>
                <a:path w="13593" h="10353" extrusionOk="0">
                  <a:moveTo>
                    <a:pt x="5079" y="0"/>
                  </a:moveTo>
                  <a:cubicBezTo>
                    <a:pt x="5079" y="0"/>
                    <a:pt x="3333" y="206"/>
                    <a:pt x="3128" y="274"/>
                  </a:cubicBezTo>
                  <a:cubicBezTo>
                    <a:pt x="2569" y="446"/>
                    <a:pt x="2067" y="754"/>
                    <a:pt x="1644" y="1153"/>
                  </a:cubicBezTo>
                  <a:cubicBezTo>
                    <a:pt x="1222" y="1553"/>
                    <a:pt x="845" y="1986"/>
                    <a:pt x="503" y="2466"/>
                  </a:cubicBezTo>
                  <a:cubicBezTo>
                    <a:pt x="332" y="2705"/>
                    <a:pt x="161" y="2933"/>
                    <a:pt x="1" y="3150"/>
                  </a:cubicBezTo>
                  <a:cubicBezTo>
                    <a:pt x="81" y="3458"/>
                    <a:pt x="241" y="3732"/>
                    <a:pt x="469" y="3949"/>
                  </a:cubicBezTo>
                  <a:cubicBezTo>
                    <a:pt x="1062" y="4508"/>
                    <a:pt x="2044" y="4782"/>
                    <a:pt x="2637" y="4896"/>
                  </a:cubicBezTo>
                  <a:cubicBezTo>
                    <a:pt x="2603" y="4999"/>
                    <a:pt x="2477" y="5376"/>
                    <a:pt x="2249" y="6323"/>
                  </a:cubicBezTo>
                  <a:cubicBezTo>
                    <a:pt x="2158" y="6699"/>
                    <a:pt x="1930" y="8320"/>
                    <a:pt x="1804" y="8891"/>
                  </a:cubicBezTo>
                  <a:cubicBezTo>
                    <a:pt x="1758" y="9119"/>
                    <a:pt x="1701" y="9347"/>
                    <a:pt x="1656" y="9598"/>
                  </a:cubicBezTo>
                  <a:cubicBezTo>
                    <a:pt x="1581" y="9925"/>
                    <a:pt x="3991" y="10352"/>
                    <a:pt x="6316" y="10352"/>
                  </a:cubicBezTo>
                  <a:cubicBezTo>
                    <a:pt x="7891" y="10352"/>
                    <a:pt x="9427" y="10156"/>
                    <a:pt x="10124" y="9598"/>
                  </a:cubicBezTo>
                  <a:cubicBezTo>
                    <a:pt x="10591" y="9222"/>
                    <a:pt x="10409" y="9164"/>
                    <a:pt x="10432" y="8525"/>
                  </a:cubicBezTo>
                  <a:cubicBezTo>
                    <a:pt x="10443" y="8286"/>
                    <a:pt x="10477" y="8057"/>
                    <a:pt x="10534" y="7829"/>
                  </a:cubicBezTo>
                  <a:cubicBezTo>
                    <a:pt x="10591" y="7544"/>
                    <a:pt x="10660" y="7259"/>
                    <a:pt x="10717" y="6985"/>
                  </a:cubicBezTo>
                  <a:cubicBezTo>
                    <a:pt x="10831" y="6494"/>
                    <a:pt x="10922" y="5992"/>
                    <a:pt x="10979" y="5490"/>
                  </a:cubicBezTo>
                  <a:cubicBezTo>
                    <a:pt x="11139" y="5433"/>
                    <a:pt x="11299" y="5376"/>
                    <a:pt x="11459" y="5296"/>
                  </a:cubicBezTo>
                  <a:cubicBezTo>
                    <a:pt x="12532" y="4794"/>
                    <a:pt x="13593" y="3835"/>
                    <a:pt x="13593" y="3835"/>
                  </a:cubicBezTo>
                  <a:cubicBezTo>
                    <a:pt x="13547" y="3664"/>
                    <a:pt x="13467" y="3493"/>
                    <a:pt x="13387" y="3333"/>
                  </a:cubicBezTo>
                  <a:cubicBezTo>
                    <a:pt x="13182" y="2899"/>
                    <a:pt x="12920" y="2488"/>
                    <a:pt x="12611" y="2135"/>
                  </a:cubicBezTo>
                  <a:cubicBezTo>
                    <a:pt x="12223" y="1689"/>
                    <a:pt x="11767" y="1324"/>
                    <a:pt x="11265" y="1050"/>
                  </a:cubicBezTo>
                  <a:cubicBezTo>
                    <a:pt x="10603" y="685"/>
                    <a:pt x="10089" y="354"/>
                    <a:pt x="10089" y="354"/>
                  </a:cubicBezTo>
                  <a:lnTo>
                    <a:pt x="9519" y="183"/>
                  </a:lnTo>
                  <a:cubicBezTo>
                    <a:pt x="9519" y="183"/>
                    <a:pt x="8580" y="867"/>
                    <a:pt x="7333" y="867"/>
                  </a:cubicBezTo>
                  <a:cubicBezTo>
                    <a:pt x="6641" y="867"/>
                    <a:pt x="5853" y="656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5405150" y="3409962"/>
              <a:ext cx="21752" cy="137505"/>
            </a:xfrm>
            <a:custGeom>
              <a:avLst/>
              <a:gdLst/>
              <a:ahLst/>
              <a:cxnLst/>
              <a:rect l="l" t="t" r="r" b="b"/>
              <a:pathLst>
                <a:path w="641" h="4052" extrusionOk="0">
                  <a:moveTo>
                    <a:pt x="241" y="0"/>
                  </a:moveTo>
                  <a:cubicBezTo>
                    <a:pt x="218" y="12"/>
                    <a:pt x="206" y="23"/>
                    <a:pt x="218" y="46"/>
                  </a:cubicBezTo>
                  <a:cubicBezTo>
                    <a:pt x="218" y="57"/>
                    <a:pt x="583" y="2054"/>
                    <a:pt x="12" y="4006"/>
                  </a:cubicBezTo>
                  <a:cubicBezTo>
                    <a:pt x="1" y="4029"/>
                    <a:pt x="12" y="4040"/>
                    <a:pt x="35" y="4052"/>
                  </a:cubicBezTo>
                  <a:cubicBezTo>
                    <a:pt x="47" y="4052"/>
                    <a:pt x="69" y="4040"/>
                    <a:pt x="69" y="4029"/>
                  </a:cubicBezTo>
                  <a:cubicBezTo>
                    <a:pt x="640" y="2066"/>
                    <a:pt x="275" y="46"/>
                    <a:pt x="275" y="34"/>
                  </a:cubicBezTo>
                  <a:cubicBezTo>
                    <a:pt x="275" y="12"/>
                    <a:pt x="252" y="0"/>
                    <a:pt x="241" y="0"/>
                  </a:cubicBezTo>
                  <a:close/>
                </a:path>
              </a:pathLst>
            </a:custGeom>
            <a:solidFill>
              <a:srgbClr val="C69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5416382" y="3423129"/>
              <a:ext cx="85754" cy="57350"/>
            </a:xfrm>
            <a:custGeom>
              <a:avLst/>
              <a:gdLst/>
              <a:ahLst/>
              <a:cxnLst/>
              <a:rect l="l" t="t" r="r" b="b"/>
              <a:pathLst>
                <a:path w="2527" h="1690" extrusionOk="0">
                  <a:moveTo>
                    <a:pt x="2473" y="1"/>
                  </a:moveTo>
                  <a:cubicBezTo>
                    <a:pt x="2466" y="1"/>
                    <a:pt x="2460" y="4"/>
                    <a:pt x="2455" y="12"/>
                  </a:cubicBezTo>
                  <a:cubicBezTo>
                    <a:pt x="1701" y="833"/>
                    <a:pt x="35" y="1621"/>
                    <a:pt x="24" y="1632"/>
                  </a:cubicBezTo>
                  <a:cubicBezTo>
                    <a:pt x="1" y="1632"/>
                    <a:pt x="1" y="1655"/>
                    <a:pt x="1" y="1666"/>
                  </a:cubicBezTo>
                  <a:cubicBezTo>
                    <a:pt x="12" y="1678"/>
                    <a:pt x="24" y="1689"/>
                    <a:pt x="35" y="1689"/>
                  </a:cubicBezTo>
                  <a:lnTo>
                    <a:pt x="47" y="1689"/>
                  </a:lnTo>
                  <a:cubicBezTo>
                    <a:pt x="69" y="1678"/>
                    <a:pt x="1747" y="890"/>
                    <a:pt x="2500" y="57"/>
                  </a:cubicBezTo>
                  <a:cubicBezTo>
                    <a:pt x="2527" y="39"/>
                    <a:pt x="2498" y="1"/>
                    <a:pt x="2473" y="1"/>
                  </a:cubicBezTo>
                  <a:close/>
                </a:path>
              </a:pathLst>
            </a:custGeom>
            <a:solidFill>
              <a:srgbClr val="C69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5045001" y="3407383"/>
              <a:ext cx="90674" cy="56807"/>
            </a:xfrm>
            <a:custGeom>
              <a:avLst/>
              <a:gdLst/>
              <a:ahLst/>
              <a:cxnLst/>
              <a:rect l="l" t="t" r="r" b="b"/>
              <a:pathLst>
                <a:path w="2672" h="1674" extrusionOk="0">
                  <a:moveTo>
                    <a:pt x="42" y="0"/>
                  </a:moveTo>
                  <a:cubicBezTo>
                    <a:pt x="35" y="0"/>
                    <a:pt x="28" y="3"/>
                    <a:pt x="23" y="8"/>
                  </a:cubicBezTo>
                  <a:cubicBezTo>
                    <a:pt x="1" y="19"/>
                    <a:pt x="1" y="42"/>
                    <a:pt x="12" y="53"/>
                  </a:cubicBezTo>
                  <a:cubicBezTo>
                    <a:pt x="23" y="65"/>
                    <a:pt x="845" y="1274"/>
                    <a:pt x="2625" y="1662"/>
                  </a:cubicBezTo>
                  <a:lnTo>
                    <a:pt x="2625" y="1674"/>
                  </a:lnTo>
                  <a:cubicBezTo>
                    <a:pt x="2660" y="1674"/>
                    <a:pt x="2671" y="1617"/>
                    <a:pt x="2637" y="1605"/>
                  </a:cubicBezTo>
                  <a:cubicBezTo>
                    <a:pt x="879" y="1217"/>
                    <a:pt x="69" y="31"/>
                    <a:pt x="69" y="19"/>
                  </a:cubicBezTo>
                  <a:cubicBezTo>
                    <a:pt x="62" y="6"/>
                    <a:pt x="52" y="0"/>
                    <a:pt x="42" y="0"/>
                  </a:cubicBezTo>
                  <a:close/>
                </a:path>
              </a:pathLst>
            </a:custGeom>
            <a:solidFill>
              <a:srgbClr val="C69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5122067" y="3408401"/>
              <a:ext cx="27929" cy="98004"/>
            </a:xfrm>
            <a:custGeom>
              <a:avLst/>
              <a:gdLst/>
              <a:ahLst/>
              <a:cxnLst/>
              <a:rect l="l" t="t" r="r" b="b"/>
              <a:pathLst>
                <a:path w="823" h="2888" extrusionOk="0">
                  <a:moveTo>
                    <a:pt x="799" y="1"/>
                  </a:moveTo>
                  <a:cubicBezTo>
                    <a:pt x="777" y="1"/>
                    <a:pt x="765" y="12"/>
                    <a:pt x="754" y="23"/>
                  </a:cubicBezTo>
                  <a:cubicBezTo>
                    <a:pt x="537" y="777"/>
                    <a:pt x="12" y="2819"/>
                    <a:pt x="12" y="2842"/>
                  </a:cubicBezTo>
                  <a:cubicBezTo>
                    <a:pt x="1" y="2865"/>
                    <a:pt x="12" y="2876"/>
                    <a:pt x="35" y="2888"/>
                  </a:cubicBezTo>
                  <a:cubicBezTo>
                    <a:pt x="46" y="2888"/>
                    <a:pt x="69" y="2876"/>
                    <a:pt x="69" y="2865"/>
                  </a:cubicBezTo>
                  <a:cubicBezTo>
                    <a:pt x="80" y="2842"/>
                    <a:pt x="605" y="788"/>
                    <a:pt x="822" y="46"/>
                  </a:cubicBezTo>
                  <a:cubicBezTo>
                    <a:pt x="822" y="23"/>
                    <a:pt x="811" y="12"/>
                    <a:pt x="799" y="1"/>
                  </a:cubicBezTo>
                  <a:close/>
                </a:path>
              </a:pathLst>
            </a:custGeom>
            <a:solidFill>
              <a:srgbClr val="C69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5100383" y="3612213"/>
              <a:ext cx="298221" cy="21243"/>
            </a:xfrm>
            <a:custGeom>
              <a:avLst/>
              <a:gdLst/>
              <a:ahLst/>
              <a:cxnLst/>
              <a:rect l="l" t="t" r="r" b="b"/>
              <a:pathLst>
                <a:path w="8788" h="626" extrusionOk="0">
                  <a:moveTo>
                    <a:pt x="46" y="214"/>
                  </a:moveTo>
                  <a:cubicBezTo>
                    <a:pt x="35" y="214"/>
                    <a:pt x="12" y="214"/>
                    <a:pt x="12" y="237"/>
                  </a:cubicBezTo>
                  <a:cubicBezTo>
                    <a:pt x="1" y="248"/>
                    <a:pt x="12" y="271"/>
                    <a:pt x="23" y="271"/>
                  </a:cubicBezTo>
                  <a:cubicBezTo>
                    <a:pt x="46" y="286"/>
                    <a:pt x="1523" y="345"/>
                    <a:pt x="3200" y="434"/>
                  </a:cubicBezTo>
                  <a:lnTo>
                    <a:pt x="3200" y="434"/>
                  </a:lnTo>
                  <a:cubicBezTo>
                    <a:pt x="1537" y="338"/>
                    <a:pt x="74" y="221"/>
                    <a:pt x="46" y="214"/>
                  </a:cubicBezTo>
                  <a:close/>
                  <a:moveTo>
                    <a:pt x="3200" y="434"/>
                  </a:moveTo>
                  <a:lnTo>
                    <a:pt x="3200" y="434"/>
                  </a:lnTo>
                  <a:cubicBezTo>
                    <a:pt x="3401" y="446"/>
                    <a:pt x="3604" y="457"/>
                    <a:pt x="3809" y="468"/>
                  </a:cubicBezTo>
                  <a:lnTo>
                    <a:pt x="3809" y="468"/>
                  </a:lnTo>
                  <a:cubicBezTo>
                    <a:pt x="3605" y="456"/>
                    <a:pt x="3401" y="445"/>
                    <a:pt x="3200" y="434"/>
                  </a:cubicBezTo>
                  <a:close/>
                  <a:moveTo>
                    <a:pt x="8754" y="0"/>
                  </a:moveTo>
                  <a:cubicBezTo>
                    <a:pt x="8745" y="0"/>
                    <a:pt x="8737" y="3"/>
                    <a:pt x="8731" y="9"/>
                  </a:cubicBezTo>
                  <a:cubicBezTo>
                    <a:pt x="8731" y="9"/>
                    <a:pt x="8128" y="557"/>
                    <a:pt x="6416" y="557"/>
                  </a:cubicBezTo>
                  <a:cubicBezTo>
                    <a:pt x="6381" y="557"/>
                    <a:pt x="6347" y="557"/>
                    <a:pt x="6311" y="557"/>
                  </a:cubicBezTo>
                  <a:cubicBezTo>
                    <a:pt x="5579" y="549"/>
                    <a:pt x="4687" y="514"/>
                    <a:pt x="3809" y="468"/>
                  </a:cubicBezTo>
                  <a:lnTo>
                    <a:pt x="3809" y="468"/>
                  </a:lnTo>
                  <a:cubicBezTo>
                    <a:pt x="4516" y="508"/>
                    <a:pt x="5232" y="553"/>
                    <a:pt x="5866" y="602"/>
                  </a:cubicBezTo>
                  <a:cubicBezTo>
                    <a:pt x="6015" y="614"/>
                    <a:pt x="6175" y="625"/>
                    <a:pt x="6311" y="625"/>
                  </a:cubicBezTo>
                  <a:cubicBezTo>
                    <a:pt x="6347" y="625"/>
                    <a:pt x="6383" y="626"/>
                    <a:pt x="6417" y="626"/>
                  </a:cubicBezTo>
                  <a:cubicBezTo>
                    <a:pt x="8161" y="626"/>
                    <a:pt x="8754" y="77"/>
                    <a:pt x="8777" y="54"/>
                  </a:cubicBezTo>
                  <a:cubicBezTo>
                    <a:pt x="8788" y="43"/>
                    <a:pt x="8788" y="20"/>
                    <a:pt x="8777" y="9"/>
                  </a:cubicBezTo>
                  <a:cubicBezTo>
                    <a:pt x="8771" y="3"/>
                    <a:pt x="8762" y="0"/>
                    <a:pt x="8754" y="0"/>
                  </a:cubicBezTo>
                  <a:close/>
                </a:path>
              </a:pathLst>
            </a:custGeom>
            <a:solidFill>
              <a:srgbClr val="C69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5260724" y="3537014"/>
              <a:ext cx="104316" cy="46864"/>
            </a:xfrm>
            <a:custGeom>
              <a:avLst/>
              <a:gdLst/>
              <a:ahLst/>
              <a:cxnLst/>
              <a:rect l="l" t="t" r="r" b="b"/>
              <a:pathLst>
                <a:path w="3074" h="1381" extrusionOk="0">
                  <a:moveTo>
                    <a:pt x="3020" y="0"/>
                  </a:moveTo>
                  <a:cubicBezTo>
                    <a:pt x="3013" y="0"/>
                    <a:pt x="3007" y="3"/>
                    <a:pt x="3002" y="11"/>
                  </a:cubicBezTo>
                  <a:cubicBezTo>
                    <a:pt x="1735" y="1152"/>
                    <a:pt x="57" y="1323"/>
                    <a:pt x="34" y="1323"/>
                  </a:cubicBezTo>
                  <a:cubicBezTo>
                    <a:pt x="12" y="1323"/>
                    <a:pt x="0" y="1335"/>
                    <a:pt x="0" y="1357"/>
                  </a:cubicBezTo>
                  <a:cubicBezTo>
                    <a:pt x="12" y="1369"/>
                    <a:pt x="23" y="1380"/>
                    <a:pt x="34" y="1380"/>
                  </a:cubicBezTo>
                  <a:lnTo>
                    <a:pt x="46" y="1380"/>
                  </a:lnTo>
                  <a:cubicBezTo>
                    <a:pt x="57" y="1380"/>
                    <a:pt x="1758" y="1198"/>
                    <a:pt x="3047" y="56"/>
                  </a:cubicBezTo>
                  <a:cubicBezTo>
                    <a:pt x="3074" y="39"/>
                    <a:pt x="3045" y="0"/>
                    <a:pt x="3020" y="0"/>
                  </a:cubicBezTo>
                  <a:close/>
                </a:path>
              </a:pathLst>
            </a:custGeom>
            <a:solidFill>
              <a:srgbClr val="C69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5332360" y="3552590"/>
              <a:ext cx="52328" cy="51412"/>
            </a:xfrm>
            <a:custGeom>
              <a:avLst/>
              <a:gdLst/>
              <a:ahLst/>
              <a:cxnLst/>
              <a:rect l="l" t="t" r="r" b="b"/>
              <a:pathLst>
                <a:path w="1542" h="1515" extrusionOk="0">
                  <a:moveTo>
                    <a:pt x="1500" y="1"/>
                  </a:moveTo>
                  <a:cubicBezTo>
                    <a:pt x="1490" y="1"/>
                    <a:pt x="1479" y="6"/>
                    <a:pt x="1473" y="20"/>
                  </a:cubicBezTo>
                  <a:cubicBezTo>
                    <a:pt x="1073" y="784"/>
                    <a:pt x="35" y="1458"/>
                    <a:pt x="23" y="1458"/>
                  </a:cubicBezTo>
                  <a:cubicBezTo>
                    <a:pt x="0" y="1469"/>
                    <a:pt x="0" y="1492"/>
                    <a:pt x="12" y="1503"/>
                  </a:cubicBezTo>
                  <a:cubicBezTo>
                    <a:pt x="12" y="1515"/>
                    <a:pt x="23" y="1515"/>
                    <a:pt x="35" y="1515"/>
                  </a:cubicBezTo>
                  <a:lnTo>
                    <a:pt x="57" y="1515"/>
                  </a:lnTo>
                  <a:cubicBezTo>
                    <a:pt x="69" y="1503"/>
                    <a:pt x="1130" y="830"/>
                    <a:pt x="1530" y="43"/>
                  </a:cubicBezTo>
                  <a:cubicBezTo>
                    <a:pt x="1541" y="31"/>
                    <a:pt x="1530" y="8"/>
                    <a:pt x="1518" y="8"/>
                  </a:cubicBezTo>
                  <a:cubicBezTo>
                    <a:pt x="1514" y="4"/>
                    <a:pt x="1507" y="1"/>
                    <a:pt x="1500" y="1"/>
                  </a:cubicBezTo>
                  <a:close/>
                </a:path>
              </a:pathLst>
            </a:custGeom>
            <a:solidFill>
              <a:srgbClr val="C69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5210365" y="3313622"/>
              <a:ext cx="169268" cy="35869"/>
            </a:xfrm>
            <a:custGeom>
              <a:avLst/>
              <a:gdLst/>
              <a:ahLst/>
              <a:cxnLst/>
              <a:rect l="l" t="t" r="r" b="b"/>
              <a:pathLst>
                <a:path w="4988" h="1057" extrusionOk="0">
                  <a:moveTo>
                    <a:pt x="4953" y="0"/>
                  </a:moveTo>
                  <a:cubicBezTo>
                    <a:pt x="4945" y="0"/>
                    <a:pt x="4936" y="3"/>
                    <a:pt x="4931" y="9"/>
                  </a:cubicBezTo>
                  <a:cubicBezTo>
                    <a:pt x="4304" y="646"/>
                    <a:pt x="3451" y="996"/>
                    <a:pt x="2573" y="996"/>
                  </a:cubicBezTo>
                  <a:cubicBezTo>
                    <a:pt x="2507" y="996"/>
                    <a:pt x="2441" y="994"/>
                    <a:pt x="2374" y="990"/>
                  </a:cubicBezTo>
                  <a:cubicBezTo>
                    <a:pt x="1507" y="933"/>
                    <a:pt x="697" y="591"/>
                    <a:pt x="58" y="9"/>
                  </a:cubicBezTo>
                  <a:cubicBezTo>
                    <a:pt x="35" y="32"/>
                    <a:pt x="23" y="43"/>
                    <a:pt x="1" y="55"/>
                  </a:cubicBezTo>
                  <a:cubicBezTo>
                    <a:pt x="640" y="625"/>
                    <a:pt x="1439" y="968"/>
                    <a:pt x="2283" y="1047"/>
                  </a:cubicBezTo>
                  <a:lnTo>
                    <a:pt x="2363" y="1047"/>
                  </a:lnTo>
                  <a:cubicBezTo>
                    <a:pt x="2452" y="1054"/>
                    <a:pt x="2542" y="1057"/>
                    <a:pt x="2631" y="1057"/>
                  </a:cubicBezTo>
                  <a:cubicBezTo>
                    <a:pt x="3203" y="1057"/>
                    <a:pt x="3768" y="932"/>
                    <a:pt x="4292" y="705"/>
                  </a:cubicBezTo>
                  <a:cubicBezTo>
                    <a:pt x="4577" y="557"/>
                    <a:pt x="4817" y="329"/>
                    <a:pt x="4976" y="55"/>
                  </a:cubicBezTo>
                  <a:cubicBezTo>
                    <a:pt x="4988" y="43"/>
                    <a:pt x="4988" y="20"/>
                    <a:pt x="4976" y="9"/>
                  </a:cubicBezTo>
                  <a:cubicBezTo>
                    <a:pt x="4971" y="3"/>
                    <a:pt x="4962" y="0"/>
                    <a:pt x="4953" y="0"/>
                  </a:cubicBezTo>
                  <a:close/>
                </a:path>
              </a:pathLst>
            </a:custGeom>
            <a:solidFill>
              <a:srgbClr val="C69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5238259" y="3249248"/>
              <a:ext cx="100346" cy="48188"/>
            </a:xfrm>
            <a:custGeom>
              <a:avLst/>
              <a:gdLst/>
              <a:ahLst/>
              <a:cxnLst/>
              <a:rect l="l" t="t" r="r" b="b"/>
              <a:pathLst>
                <a:path w="2957" h="1420" extrusionOk="0">
                  <a:moveTo>
                    <a:pt x="2922" y="0"/>
                  </a:moveTo>
                  <a:lnTo>
                    <a:pt x="0" y="149"/>
                  </a:lnTo>
                  <a:lnTo>
                    <a:pt x="0" y="1404"/>
                  </a:lnTo>
                  <a:cubicBezTo>
                    <a:pt x="228" y="1411"/>
                    <a:pt x="490" y="1420"/>
                    <a:pt x="774" y="1420"/>
                  </a:cubicBezTo>
                  <a:cubicBezTo>
                    <a:pt x="1428" y="1420"/>
                    <a:pt x="2200" y="1372"/>
                    <a:pt x="2956" y="1141"/>
                  </a:cubicBezTo>
                  <a:lnTo>
                    <a:pt x="2922" y="0"/>
                  </a:lnTo>
                  <a:close/>
                </a:path>
              </a:pathLst>
            </a:custGeom>
            <a:solidFill>
              <a:srgbClr val="F7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5090847" y="3129764"/>
              <a:ext cx="74623" cy="84634"/>
            </a:xfrm>
            <a:custGeom>
              <a:avLst/>
              <a:gdLst/>
              <a:ahLst/>
              <a:cxnLst/>
              <a:rect l="l" t="t" r="r" b="b"/>
              <a:pathLst>
                <a:path w="2199" h="2494" extrusionOk="0">
                  <a:moveTo>
                    <a:pt x="1118" y="0"/>
                  </a:moveTo>
                  <a:cubicBezTo>
                    <a:pt x="662" y="0"/>
                    <a:pt x="100" y="197"/>
                    <a:pt x="53" y="1147"/>
                  </a:cubicBezTo>
                  <a:cubicBezTo>
                    <a:pt x="1" y="2070"/>
                    <a:pt x="538" y="2494"/>
                    <a:pt x="1106" y="2494"/>
                  </a:cubicBezTo>
                  <a:cubicBezTo>
                    <a:pt x="1529" y="2494"/>
                    <a:pt x="1970" y="2259"/>
                    <a:pt x="2199" y="1821"/>
                  </a:cubicBezTo>
                  <a:lnTo>
                    <a:pt x="1708" y="97"/>
                  </a:lnTo>
                  <a:cubicBezTo>
                    <a:pt x="1708" y="97"/>
                    <a:pt x="1439" y="0"/>
                    <a:pt x="1118" y="0"/>
                  </a:cubicBezTo>
                  <a:close/>
                </a:path>
              </a:pathLst>
            </a:custGeom>
            <a:solidFill>
              <a:srgbClr val="FF9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5108527" y="3201603"/>
              <a:ext cx="78254" cy="77100"/>
            </a:xfrm>
            <a:custGeom>
              <a:avLst/>
              <a:gdLst/>
              <a:ahLst/>
              <a:cxnLst/>
              <a:rect l="l" t="t" r="r" b="b"/>
              <a:pathLst>
                <a:path w="2306" h="2272" fill="none" extrusionOk="0">
                  <a:moveTo>
                    <a:pt x="2305" y="1164"/>
                  </a:moveTo>
                  <a:cubicBezTo>
                    <a:pt x="2146" y="1941"/>
                    <a:pt x="1244" y="2271"/>
                    <a:pt x="628" y="1792"/>
                  </a:cubicBezTo>
                  <a:cubicBezTo>
                    <a:pt x="0" y="1313"/>
                    <a:pt x="103" y="343"/>
                    <a:pt x="810" y="0"/>
                  </a:cubicBezTo>
                </a:path>
              </a:pathLst>
            </a:custGeom>
            <a:noFill/>
            <a:ln w="2850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5349769" y="3184941"/>
              <a:ext cx="85652" cy="63934"/>
            </a:xfrm>
            <a:custGeom>
              <a:avLst/>
              <a:gdLst/>
              <a:ahLst/>
              <a:cxnLst/>
              <a:rect l="l" t="t" r="r" b="b"/>
              <a:pathLst>
                <a:path w="2524" h="1884" fill="none" extrusionOk="0">
                  <a:moveTo>
                    <a:pt x="2021" y="1"/>
                  </a:moveTo>
                  <a:cubicBezTo>
                    <a:pt x="2523" y="594"/>
                    <a:pt x="2215" y="1519"/>
                    <a:pt x="1462" y="1701"/>
                  </a:cubicBezTo>
                  <a:cubicBezTo>
                    <a:pt x="697" y="1884"/>
                    <a:pt x="1" y="1210"/>
                    <a:pt x="172" y="446"/>
                  </a:cubicBezTo>
                </a:path>
              </a:pathLst>
            </a:custGeom>
            <a:noFill/>
            <a:ln w="2850" cap="rnd" cmpd="sng">
              <a:solidFill>
                <a:srgbClr val="F3BD53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2"/>
            <p:cNvSpPr/>
            <p:nvPr/>
          </p:nvSpPr>
          <p:spPr>
            <a:xfrm>
              <a:off x="5110461" y="2940680"/>
              <a:ext cx="315663" cy="334633"/>
            </a:xfrm>
            <a:custGeom>
              <a:avLst/>
              <a:gdLst/>
              <a:ahLst/>
              <a:cxnLst/>
              <a:rect l="l" t="t" r="r" b="b"/>
              <a:pathLst>
                <a:path w="9302" h="9861" extrusionOk="0">
                  <a:moveTo>
                    <a:pt x="5421" y="0"/>
                  </a:moveTo>
                  <a:cubicBezTo>
                    <a:pt x="4870" y="0"/>
                    <a:pt x="4263" y="78"/>
                    <a:pt x="3606" y="237"/>
                  </a:cubicBezTo>
                  <a:cubicBezTo>
                    <a:pt x="936" y="888"/>
                    <a:pt x="0" y="3239"/>
                    <a:pt x="662" y="6183"/>
                  </a:cubicBezTo>
                  <a:cubicBezTo>
                    <a:pt x="1280" y="8932"/>
                    <a:pt x="3220" y="9860"/>
                    <a:pt x="5184" y="9860"/>
                  </a:cubicBezTo>
                  <a:cubicBezTo>
                    <a:pt x="5324" y="9860"/>
                    <a:pt x="5464" y="9855"/>
                    <a:pt x="5604" y="9846"/>
                  </a:cubicBezTo>
                  <a:cubicBezTo>
                    <a:pt x="7840" y="9698"/>
                    <a:pt x="9301" y="7906"/>
                    <a:pt x="9301" y="6069"/>
                  </a:cubicBezTo>
                  <a:cubicBezTo>
                    <a:pt x="9301" y="3729"/>
                    <a:pt x="8685" y="2120"/>
                    <a:pt x="8685" y="2120"/>
                  </a:cubicBezTo>
                  <a:cubicBezTo>
                    <a:pt x="8280" y="741"/>
                    <a:pt x="7120" y="0"/>
                    <a:pt x="5421" y="0"/>
                  </a:cubicBezTo>
                  <a:close/>
                </a:path>
              </a:pathLst>
            </a:custGeom>
            <a:solidFill>
              <a:srgbClr val="FF9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2"/>
            <p:cNvSpPr/>
            <p:nvPr/>
          </p:nvSpPr>
          <p:spPr>
            <a:xfrm>
              <a:off x="5191395" y="3171469"/>
              <a:ext cx="75166" cy="40383"/>
            </a:xfrm>
            <a:custGeom>
              <a:avLst/>
              <a:gdLst/>
              <a:ahLst/>
              <a:cxnLst/>
              <a:rect l="l" t="t" r="r" b="b"/>
              <a:pathLst>
                <a:path w="2215" h="1190" extrusionOk="0">
                  <a:moveTo>
                    <a:pt x="864" y="0"/>
                  </a:moveTo>
                  <a:cubicBezTo>
                    <a:pt x="445" y="0"/>
                    <a:pt x="123" y="144"/>
                    <a:pt x="69" y="386"/>
                  </a:cubicBezTo>
                  <a:cubicBezTo>
                    <a:pt x="0" y="694"/>
                    <a:pt x="423" y="1037"/>
                    <a:pt x="1005" y="1151"/>
                  </a:cubicBezTo>
                  <a:cubicBezTo>
                    <a:pt x="1137" y="1177"/>
                    <a:pt x="1266" y="1189"/>
                    <a:pt x="1387" y="1189"/>
                  </a:cubicBezTo>
                  <a:cubicBezTo>
                    <a:pt x="1797" y="1189"/>
                    <a:pt x="2113" y="1047"/>
                    <a:pt x="2157" y="809"/>
                  </a:cubicBezTo>
                  <a:cubicBezTo>
                    <a:pt x="2214" y="500"/>
                    <a:pt x="1804" y="147"/>
                    <a:pt x="1221" y="33"/>
                  </a:cubicBezTo>
                  <a:cubicBezTo>
                    <a:pt x="1098" y="11"/>
                    <a:pt x="977" y="0"/>
                    <a:pt x="864" y="0"/>
                  </a:cubicBezTo>
                  <a:close/>
                </a:path>
              </a:pathLst>
            </a:custGeom>
            <a:solidFill>
              <a:srgbClr val="F7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2"/>
            <p:cNvSpPr/>
            <p:nvPr/>
          </p:nvSpPr>
          <p:spPr>
            <a:xfrm>
              <a:off x="5345900" y="3169094"/>
              <a:ext cx="75166" cy="40654"/>
            </a:xfrm>
            <a:custGeom>
              <a:avLst/>
              <a:gdLst/>
              <a:ahLst/>
              <a:cxnLst/>
              <a:rect l="l" t="t" r="r" b="b"/>
              <a:pathLst>
                <a:path w="2215" h="1198" extrusionOk="0">
                  <a:moveTo>
                    <a:pt x="1384" y="1"/>
                  </a:moveTo>
                  <a:cubicBezTo>
                    <a:pt x="1257" y="1"/>
                    <a:pt x="1121" y="15"/>
                    <a:pt x="982" y="45"/>
                  </a:cubicBezTo>
                  <a:cubicBezTo>
                    <a:pt x="412" y="171"/>
                    <a:pt x="1" y="513"/>
                    <a:pt x="58" y="822"/>
                  </a:cubicBezTo>
                  <a:cubicBezTo>
                    <a:pt x="110" y="1055"/>
                    <a:pt x="425" y="1197"/>
                    <a:pt x="823" y="1197"/>
                  </a:cubicBezTo>
                  <a:cubicBezTo>
                    <a:pt x="949" y="1197"/>
                    <a:pt x="1084" y="1183"/>
                    <a:pt x="1222" y="1152"/>
                  </a:cubicBezTo>
                  <a:cubicBezTo>
                    <a:pt x="1804" y="1027"/>
                    <a:pt x="2215" y="673"/>
                    <a:pt x="2146" y="365"/>
                  </a:cubicBezTo>
                  <a:cubicBezTo>
                    <a:pt x="2094" y="140"/>
                    <a:pt x="1781" y="1"/>
                    <a:pt x="1384" y="1"/>
                  </a:cubicBezTo>
                  <a:close/>
                </a:path>
              </a:pathLst>
            </a:custGeom>
            <a:solidFill>
              <a:srgbClr val="F7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2"/>
            <p:cNvSpPr/>
            <p:nvPr/>
          </p:nvSpPr>
          <p:spPr>
            <a:xfrm>
              <a:off x="5184405" y="3079812"/>
              <a:ext cx="61999" cy="33358"/>
            </a:xfrm>
            <a:custGeom>
              <a:avLst/>
              <a:gdLst/>
              <a:ahLst/>
              <a:cxnLst/>
              <a:rect l="l" t="t" r="r" b="b"/>
              <a:pathLst>
                <a:path w="1827" h="983" extrusionOk="0">
                  <a:moveTo>
                    <a:pt x="1427" y="0"/>
                  </a:moveTo>
                  <a:cubicBezTo>
                    <a:pt x="1269" y="0"/>
                    <a:pt x="1035" y="71"/>
                    <a:pt x="686" y="257"/>
                  </a:cubicBezTo>
                  <a:cubicBezTo>
                    <a:pt x="1" y="611"/>
                    <a:pt x="321" y="896"/>
                    <a:pt x="321" y="896"/>
                  </a:cubicBezTo>
                  <a:cubicBezTo>
                    <a:pt x="387" y="955"/>
                    <a:pt x="471" y="983"/>
                    <a:pt x="574" y="983"/>
                  </a:cubicBezTo>
                  <a:cubicBezTo>
                    <a:pt x="751" y="983"/>
                    <a:pt x="983" y="900"/>
                    <a:pt x="1279" y="748"/>
                  </a:cubicBezTo>
                  <a:cubicBezTo>
                    <a:pt x="1656" y="565"/>
                    <a:pt x="1827" y="337"/>
                    <a:pt x="1713" y="154"/>
                  </a:cubicBezTo>
                  <a:cubicBezTo>
                    <a:pt x="1663" y="65"/>
                    <a:pt x="1579" y="0"/>
                    <a:pt x="1427" y="0"/>
                  </a:cubicBezTo>
                  <a:close/>
                </a:path>
              </a:pathLst>
            </a:custGeom>
            <a:solidFill>
              <a:srgbClr val="CE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2"/>
            <p:cNvSpPr/>
            <p:nvPr/>
          </p:nvSpPr>
          <p:spPr>
            <a:xfrm>
              <a:off x="5352891" y="3073839"/>
              <a:ext cx="62780" cy="29014"/>
            </a:xfrm>
            <a:custGeom>
              <a:avLst/>
              <a:gdLst/>
              <a:ahLst/>
              <a:cxnLst/>
              <a:rect l="l" t="t" r="r" b="b"/>
              <a:pathLst>
                <a:path w="1850" h="855" extrusionOk="0">
                  <a:moveTo>
                    <a:pt x="406" y="0"/>
                  </a:moveTo>
                  <a:cubicBezTo>
                    <a:pt x="188" y="0"/>
                    <a:pt x="97" y="85"/>
                    <a:pt x="57" y="205"/>
                  </a:cubicBezTo>
                  <a:cubicBezTo>
                    <a:pt x="0" y="399"/>
                    <a:pt x="217" y="593"/>
                    <a:pt x="639" y="730"/>
                  </a:cubicBezTo>
                  <a:cubicBezTo>
                    <a:pt x="909" y="808"/>
                    <a:pt x="1129" y="854"/>
                    <a:pt x="1295" y="854"/>
                  </a:cubicBezTo>
                  <a:cubicBezTo>
                    <a:pt x="1444" y="854"/>
                    <a:pt x="1550" y="816"/>
                    <a:pt x="1609" y="730"/>
                  </a:cubicBezTo>
                  <a:cubicBezTo>
                    <a:pt x="1609" y="730"/>
                    <a:pt x="1849" y="399"/>
                    <a:pt x="1096" y="148"/>
                  </a:cubicBezTo>
                  <a:cubicBezTo>
                    <a:pt x="782" y="43"/>
                    <a:pt x="562" y="0"/>
                    <a:pt x="406" y="0"/>
                  </a:cubicBezTo>
                  <a:close/>
                </a:path>
              </a:pathLst>
            </a:custGeom>
            <a:solidFill>
              <a:srgbClr val="CE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2"/>
            <p:cNvSpPr/>
            <p:nvPr/>
          </p:nvSpPr>
          <p:spPr>
            <a:xfrm>
              <a:off x="5229742" y="3133836"/>
              <a:ext cx="26367" cy="22703"/>
            </a:xfrm>
            <a:custGeom>
              <a:avLst/>
              <a:gdLst/>
              <a:ahLst/>
              <a:cxnLst/>
              <a:rect l="l" t="t" r="r" b="b"/>
              <a:pathLst>
                <a:path w="777" h="669" extrusionOk="0">
                  <a:moveTo>
                    <a:pt x="434" y="0"/>
                  </a:moveTo>
                  <a:cubicBezTo>
                    <a:pt x="149" y="0"/>
                    <a:pt x="0" y="331"/>
                    <a:pt x="171" y="548"/>
                  </a:cubicBezTo>
                  <a:cubicBezTo>
                    <a:pt x="241" y="631"/>
                    <a:pt x="336" y="669"/>
                    <a:pt x="429" y="669"/>
                  </a:cubicBezTo>
                  <a:cubicBezTo>
                    <a:pt x="581" y="669"/>
                    <a:pt x="730" y="569"/>
                    <a:pt x="765" y="400"/>
                  </a:cubicBezTo>
                  <a:cubicBezTo>
                    <a:pt x="776" y="194"/>
                    <a:pt x="628" y="23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2"/>
            <p:cNvSpPr/>
            <p:nvPr/>
          </p:nvSpPr>
          <p:spPr>
            <a:xfrm>
              <a:off x="5364903" y="3130340"/>
              <a:ext cx="26367" cy="22431"/>
            </a:xfrm>
            <a:custGeom>
              <a:avLst/>
              <a:gdLst/>
              <a:ahLst/>
              <a:cxnLst/>
              <a:rect l="l" t="t" r="r" b="b"/>
              <a:pathLst>
                <a:path w="777" h="661" extrusionOk="0">
                  <a:moveTo>
                    <a:pt x="434" y="1"/>
                  </a:moveTo>
                  <a:cubicBezTo>
                    <a:pt x="148" y="1"/>
                    <a:pt x="0" y="320"/>
                    <a:pt x="171" y="537"/>
                  </a:cubicBezTo>
                  <a:cubicBezTo>
                    <a:pt x="242" y="621"/>
                    <a:pt x="339" y="661"/>
                    <a:pt x="434" y="661"/>
                  </a:cubicBezTo>
                  <a:cubicBezTo>
                    <a:pt x="584" y="661"/>
                    <a:pt x="730" y="563"/>
                    <a:pt x="765" y="389"/>
                  </a:cubicBezTo>
                  <a:cubicBezTo>
                    <a:pt x="776" y="195"/>
                    <a:pt x="628" y="12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2"/>
            <p:cNvSpPr/>
            <p:nvPr/>
          </p:nvSpPr>
          <p:spPr>
            <a:xfrm>
              <a:off x="5100756" y="3147410"/>
              <a:ext cx="59284" cy="47271"/>
            </a:xfrm>
            <a:custGeom>
              <a:avLst/>
              <a:gdLst/>
              <a:ahLst/>
              <a:cxnLst/>
              <a:rect l="l" t="t" r="r" b="b"/>
              <a:pathLst>
                <a:path w="1747" h="1393" extrusionOk="0">
                  <a:moveTo>
                    <a:pt x="686" y="0"/>
                  </a:moveTo>
                  <a:cubicBezTo>
                    <a:pt x="640" y="0"/>
                    <a:pt x="594" y="4"/>
                    <a:pt x="549" y="11"/>
                  </a:cubicBezTo>
                  <a:cubicBezTo>
                    <a:pt x="332" y="80"/>
                    <a:pt x="138" y="217"/>
                    <a:pt x="12" y="411"/>
                  </a:cubicBezTo>
                  <a:cubicBezTo>
                    <a:pt x="1" y="422"/>
                    <a:pt x="12" y="445"/>
                    <a:pt x="24" y="456"/>
                  </a:cubicBezTo>
                  <a:cubicBezTo>
                    <a:pt x="30" y="460"/>
                    <a:pt x="36" y="461"/>
                    <a:pt x="41" y="461"/>
                  </a:cubicBezTo>
                  <a:cubicBezTo>
                    <a:pt x="53" y="461"/>
                    <a:pt x="61" y="453"/>
                    <a:pt x="69" y="445"/>
                  </a:cubicBezTo>
                  <a:cubicBezTo>
                    <a:pt x="184" y="262"/>
                    <a:pt x="366" y="137"/>
                    <a:pt x="572" y="80"/>
                  </a:cubicBezTo>
                  <a:cubicBezTo>
                    <a:pt x="614" y="72"/>
                    <a:pt x="657" y="69"/>
                    <a:pt x="699" y="69"/>
                  </a:cubicBezTo>
                  <a:cubicBezTo>
                    <a:pt x="853" y="69"/>
                    <a:pt x="1006" y="116"/>
                    <a:pt x="1131" y="205"/>
                  </a:cubicBezTo>
                  <a:cubicBezTo>
                    <a:pt x="1679" y="570"/>
                    <a:pt x="1325" y="1346"/>
                    <a:pt x="1325" y="1346"/>
                  </a:cubicBezTo>
                  <a:cubicBezTo>
                    <a:pt x="1313" y="1369"/>
                    <a:pt x="1325" y="1392"/>
                    <a:pt x="1336" y="1392"/>
                  </a:cubicBezTo>
                  <a:lnTo>
                    <a:pt x="1359" y="1392"/>
                  </a:lnTo>
                  <a:cubicBezTo>
                    <a:pt x="1359" y="1392"/>
                    <a:pt x="1370" y="1392"/>
                    <a:pt x="1382" y="1381"/>
                  </a:cubicBezTo>
                  <a:cubicBezTo>
                    <a:pt x="1382" y="1369"/>
                    <a:pt x="1747" y="548"/>
                    <a:pt x="1165" y="160"/>
                  </a:cubicBezTo>
                  <a:cubicBezTo>
                    <a:pt x="1021" y="51"/>
                    <a:pt x="856" y="0"/>
                    <a:pt x="686" y="0"/>
                  </a:cubicBezTo>
                  <a:close/>
                </a:path>
              </a:pathLst>
            </a:custGeom>
            <a:solidFill>
              <a:srgbClr val="75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2"/>
            <p:cNvSpPr/>
            <p:nvPr/>
          </p:nvSpPr>
          <p:spPr>
            <a:xfrm>
              <a:off x="5118198" y="3165191"/>
              <a:ext cx="33324" cy="8178"/>
            </a:xfrm>
            <a:custGeom>
              <a:avLst/>
              <a:gdLst/>
              <a:ahLst/>
              <a:cxnLst/>
              <a:rect l="l" t="t" r="r" b="b"/>
              <a:pathLst>
                <a:path w="982" h="241" extrusionOk="0">
                  <a:moveTo>
                    <a:pt x="539" y="1"/>
                  </a:moveTo>
                  <a:cubicBezTo>
                    <a:pt x="255" y="1"/>
                    <a:pt x="12" y="183"/>
                    <a:pt x="12" y="183"/>
                  </a:cubicBezTo>
                  <a:cubicBezTo>
                    <a:pt x="0" y="195"/>
                    <a:pt x="0" y="206"/>
                    <a:pt x="12" y="218"/>
                  </a:cubicBezTo>
                  <a:cubicBezTo>
                    <a:pt x="23" y="229"/>
                    <a:pt x="35" y="240"/>
                    <a:pt x="46" y="240"/>
                  </a:cubicBezTo>
                  <a:cubicBezTo>
                    <a:pt x="46" y="229"/>
                    <a:pt x="46" y="229"/>
                    <a:pt x="58" y="218"/>
                  </a:cubicBezTo>
                  <a:cubicBezTo>
                    <a:pt x="65" y="218"/>
                    <a:pt x="286" y="60"/>
                    <a:pt x="540" y="60"/>
                  </a:cubicBezTo>
                  <a:cubicBezTo>
                    <a:pt x="667" y="60"/>
                    <a:pt x="803" y="100"/>
                    <a:pt x="925" y="218"/>
                  </a:cubicBezTo>
                  <a:cubicBezTo>
                    <a:pt x="931" y="229"/>
                    <a:pt x="939" y="235"/>
                    <a:pt x="948" y="235"/>
                  </a:cubicBezTo>
                  <a:cubicBezTo>
                    <a:pt x="956" y="235"/>
                    <a:pt x="965" y="229"/>
                    <a:pt x="971" y="218"/>
                  </a:cubicBezTo>
                  <a:cubicBezTo>
                    <a:pt x="982" y="206"/>
                    <a:pt x="982" y="195"/>
                    <a:pt x="971" y="183"/>
                  </a:cubicBezTo>
                  <a:cubicBezTo>
                    <a:pt x="834" y="46"/>
                    <a:pt x="681" y="1"/>
                    <a:pt x="539" y="1"/>
                  </a:cubicBezTo>
                  <a:close/>
                </a:path>
              </a:pathLst>
            </a:custGeom>
            <a:solidFill>
              <a:srgbClr val="75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2"/>
            <p:cNvSpPr/>
            <p:nvPr/>
          </p:nvSpPr>
          <p:spPr>
            <a:xfrm>
              <a:off x="5295948" y="3061691"/>
              <a:ext cx="45337" cy="112834"/>
            </a:xfrm>
            <a:custGeom>
              <a:avLst/>
              <a:gdLst/>
              <a:ahLst/>
              <a:cxnLst/>
              <a:rect l="l" t="t" r="r" b="b"/>
              <a:pathLst>
                <a:path w="1336" h="3325" extrusionOk="0">
                  <a:moveTo>
                    <a:pt x="164" y="1"/>
                  </a:moveTo>
                  <a:cubicBezTo>
                    <a:pt x="153" y="1"/>
                    <a:pt x="138" y="17"/>
                    <a:pt x="138" y="26"/>
                  </a:cubicBezTo>
                  <a:cubicBezTo>
                    <a:pt x="126" y="243"/>
                    <a:pt x="1" y="2092"/>
                    <a:pt x="138" y="2332"/>
                  </a:cubicBezTo>
                  <a:cubicBezTo>
                    <a:pt x="183" y="2403"/>
                    <a:pt x="262" y="2467"/>
                    <a:pt x="394" y="2467"/>
                  </a:cubicBezTo>
                  <a:cubicBezTo>
                    <a:pt x="495" y="2467"/>
                    <a:pt x="627" y="2430"/>
                    <a:pt x="800" y="2332"/>
                  </a:cubicBezTo>
                  <a:lnTo>
                    <a:pt x="822" y="2320"/>
                  </a:lnTo>
                  <a:cubicBezTo>
                    <a:pt x="859" y="2294"/>
                    <a:pt x="905" y="2280"/>
                    <a:pt x="952" y="2280"/>
                  </a:cubicBezTo>
                  <a:cubicBezTo>
                    <a:pt x="1008" y="2280"/>
                    <a:pt x="1064" y="2300"/>
                    <a:pt x="1108" y="2343"/>
                  </a:cubicBezTo>
                  <a:cubicBezTo>
                    <a:pt x="1222" y="2503"/>
                    <a:pt x="1245" y="2720"/>
                    <a:pt x="1165" y="2914"/>
                  </a:cubicBezTo>
                  <a:cubicBezTo>
                    <a:pt x="1073" y="3062"/>
                    <a:pt x="936" y="3188"/>
                    <a:pt x="788" y="3256"/>
                  </a:cubicBezTo>
                  <a:cubicBezTo>
                    <a:pt x="765" y="3268"/>
                    <a:pt x="765" y="3290"/>
                    <a:pt x="765" y="3302"/>
                  </a:cubicBezTo>
                  <a:cubicBezTo>
                    <a:pt x="777" y="3313"/>
                    <a:pt x="788" y="3325"/>
                    <a:pt x="800" y="3325"/>
                  </a:cubicBezTo>
                  <a:lnTo>
                    <a:pt x="822" y="3325"/>
                  </a:lnTo>
                  <a:cubicBezTo>
                    <a:pt x="994" y="3245"/>
                    <a:pt x="1130" y="3108"/>
                    <a:pt x="1233" y="2948"/>
                  </a:cubicBezTo>
                  <a:cubicBezTo>
                    <a:pt x="1336" y="2731"/>
                    <a:pt x="1302" y="2480"/>
                    <a:pt x="1153" y="2298"/>
                  </a:cubicBezTo>
                  <a:cubicBezTo>
                    <a:pt x="1102" y="2240"/>
                    <a:pt x="1033" y="2211"/>
                    <a:pt x="961" y="2211"/>
                  </a:cubicBezTo>
                  <a:cubicBezTo>
                    <a:pt x="906" y="2211"/>
                    <a:pt x="849" y="2228"/>
                    <a:pt x="800" y="2263"/>
                  </a:cubicBezTo>
                  <a:lnTo>
                    <a:pt x="777" y="2275"/>
                  </a:lnTo>
                  <a:cubicBezTo>
                    <a:pt x="626" y="2359"/>
                    <a:pt x="501" y="2402"/>
                    <a:pt x="403" y="2402"/>
                  </a:cubicBezTo>
                  <a:cubicBezTo>
                    <a:pt x="315" y="2402"/>
                    <a:pt x="249" y="2368"/>
                    <a:pt x="206" y="2298"/>
                  </a:cubicBezTo>
                  <a:cubicBezTo>
                    <a:pt x="81" y="2115"/>
                    <a:pt x="160" y="609"/>
                    <a:pt x="206" y="38"/>
                  </a:cubicBezTo>
                  <a:cubicBezTo>
                    <a:pt x="206" y="15"/>
                    <a:pt x="195" y="4"/>
                    <a:pt x="172" y="4"/>
                  </a:cubicBezTo>
                  <a:cubicBezTo>
                    <a:pt x="170" y="1"/>
                    <a:pt x="167" y="1"/>
                    <a:pt x="164" y="1"/>
                  </a:cubicBezTo>
                  <a:close/>
                </a:path>
              </a:pathLst>
            </a:custGeom>
            <a:solidFill>
              <a:srgbClr val="75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2"/>
            <p:cNvSpPr/>
            <p:nvPr/>
          </p:nvSpPr>
          <p:spPr>
            <a:xfrm>
              <a:off x="5291299" y="3193086"/>
              <a:ext cx="31424" cy="19479"/>
            </a:xfrm>
            <a:custGeom>
              <a:avLst/>
              <a:gdLst/>
              <a:ahLst/>
              <a:cxnLst/>
              <a:rect l="l" t="t" r="r" b="b"/>
              <a:pathLst>
                <a:path w="926" h="574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206"/>
                    <a:pt x="172" y="468"/>
                    <a:pt x="434" y="560"/>
                  </a:cubicBezTo>
                  <a:cubicBezTo>
                    <a:pt x="472" y="569"/>
                    <a:pt x="509" y="573"/>
                    <a:pt x="547" y="573"/>
                  </a:cubicBezTo>
                  <a:cubicBezTo>
                    <a:pt x="693" y="573"/>
                    <a:pt x="834" y="504"/>
                    <a:pt x="925" y="377"/>
                  </a:cubicBezTo>
                  <a:cubicBezTo>
                    <a:pt x="640" y="194"/>
                    <a:pt x="332" y="69"/>
                    <a:pt x="1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2"/>
            <p:cNvSpPr/>
            <p:nvPr/>
          </p:nvSpPr>
          <p:spPr>
            <a:xfrm>
              <a:off x="5290145" y="3184941"/>
              <a:ext cx="38754" cy="20938"/>
            </a:xfrm>
            <a:custGeom>
              <a:avLst/>
              <a:gdLst/>
              <a:ahLst/>
              <a:cxnLst/>
              <a:rect l="l" t="t" r="r" b="b"/>
              <a:pathLst>
                <a:path w="1142" h="617" extrusionOk="0">
                  <a:moveTo>
                    <a:pt x="1" y="1"/>
                  </a:moveTo>
                  <a:cubicBezTo>
                    <a:pt x="1" y="81"/>
                    <a:pt x="12" y="160"/>
                    <a:pt x="35" y="240"/>
                  </a:cubicBezTo>
                  <a:cubicBezTo>
                    <a:pt x="354" y="309"/>
                    <a:pt x="674" y="434"/>
                    <a:pt x="948" y="617"/>
                  </a:cubicBezTo>
                  <a:cubicBezTo>
                    <a:pt x="1028" y="514"/>
                    <a:pt x="1096" y="412"/>
                    <a:pt x="1142" y="286"/>
                  </a:cubicBezTo>
                  <a:cubicBezTo>
                    <a:pt x="75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2"/>
            <p:cNvSpPr/>
            <p:nvPr/>
          </p:nvSpPr>
          <p:spPr>
            <a:xfrm>
              <a:off x="5042320" y="2911869"/>
              <a:ext cx="426020" cy="232930"/>
            </a:xfrm>
            <a:custGeom>
              <a:avLst/>
              <a:gdLst/>
              <a:ahLst/>
              <a:cxnLst/>
              <a:rect l="l" t="t" r="r" b="b"/>
              <a:pathLst>
                <a:path w="12554" h="6864" extrusionOk="0">
                  <a:moveTo>
                    <a:pt x="6831" y="0"/>
                  </a:moveTo>
                  <a:cubicBezTo>
                    <a:pt x="5081" y="0"/>
                    <a:pt x="3580" y="596"/>
                    <a:pt x="2556" y="1680"/>
                  </a:cubicBezTo>
                  <a:cubicBezTo>
                    <a:pt x="1116" y="3192"/>
                    <a:pt x="0" y="6864"/>
                    <a:pt x="1515" y="6864"/>
                  </a:cubicBezTo>
                  <a:cubicBezTo>
                    <a:pt x="1681" y="6864"/>
                    <a:pt x="1879" y="6820"/>
                    <a:pt x="2111" y="6724"/>
                  </a:cubicBezTo>
                  <a:cubicBezTo>
                    <a:pt x="2111" y="6724"/>
                    <a:pt x="2115" y="6724"/>
                    <a:pt x="2122" y="6724"/>
                  </a:cubicBezTo>
                  <a:cubicBezTo>
                    <a:pt x="2258" y="6724"/>
                    <a:pt x="3652" y="6631"/>
                    <a:pt x="3435" y="2810"/>
                  </a:cubicBezTo>
                  <a:lnTo>
                    <a:pt x="3435" y="2810"/>
                  </a:lnTo>
                  <a:cubicBezTo>
                    <a:pt x="3435" y="2810"/>
                    <a:pt x="5260" y="4488"/>
                    <a:pt x="6873" y="4488"/>
                  </a:cubicBezTo>
                  <a:cubicBezTo>
                    <a:pt x="7462" y="4488"/>
                    <a:pt x="8023" y="4264"/>
                    <a:pt x="8456" y="3654"/>
                  </a:cubicBezTo>
                  <a:cubicBezTo>
                    <a:pt x="8456" y="3654"/>
                    <a:pt x="10065" y="5548"/>
                    <a:pt x="11409" y="5548"/>
                  </a:cubicBezTo>
                  <a:cubicBezTo>
                    <a:pt x="11721" y="5548"/>
                    <a:pt x="12019" y="5446"/>
                    <a:pt x="12279" y="5195"/>
                  </a:cubicBezTo>
                  <a:cubicBezTo>
                    <a:pt x="12279" y="5195"/>
                    <a:pt x="12553" y="1417"/>
                    <a:pt x="9643" y="470"/>
                  </a:cubicBezTo>
                  <a:cubicBezTo>
                    <a:pt x="8662" y="152"/>
                    <a:pt x="7715" y="0"/>
                    <a:pt x="6831" y="0"/>
                  </a:cubicBezTo>
                  <a:close/>
                </a:path>
              </a:pathLst>
            </a:custGeom>
            <a:solidFill>
              <a:srgbClr val="DA8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2"/>
            <p:cNvSpPr/>
            <p:nvPr/>
          </p:nvSpPr>
          <p:spPr>
            <a:xfrm>
              <a:off x="5329272" y="3035697"/>
              <a:ext cx="125492" cy="63696"/>
            </a:xfrm>
            <a:custGeom>
              <a:avLst/>
              <a:gdLst/>
              <a:ahLst/>
              <a:cxnLst/>
              <a:rect l="l" t="t" r="r" b="b"/>
              <a:pathLst>
                <a:path w="3698" h="1877" extrusionOk="0">
                  <a:moveTo>
                    <a:pt x="35" y="0"/>
                  </a:moveTo>
                  <a:cubicBezTo>
                    <a:pt x="31" y="0"/>
                    <a:pt x="26" y="2"/>
                    <a:pt x="23" y="5"/>
                  </a:cubicBezTo>
                  <a:cubicBezTo>
                    <a:pt x="0" y="16"/>
                    <a:pt x="0" y="39"/>
                    <a:pt x="12" y="51"/>
                  </a:cubicBezTo>
                  <a:cubicBezTo>
                    <a:pt x="183" y="393"/>
                    <a:pt x="422" y="701"/>
                    <a:pt x="719" y="952"/>
                  </a:cubicBezTo>
                  <a:cubicBezTo>
                    <a:pt x="1016" y="1203"/>
                    <a:pt x="1335" y="1420"/>
                    <a:pt x="1689" y="1580"/>
                  </a:cubicBezTo>
                  <a:cubicBezTo>
                    <a:pt x="1860" y="1648"/>
                    <a:pt x="2043" y="1717"/>
                    <a:pt x="2226" y="1774"/>
                  </a:cubicBezTo>
                  <a:cubicBezTo>
                    <a:pt x="2408" y="1842"/>
                    <a:pt x="2602" y="1865"/>
                    <a:pt x="2796" y="1877"/>
                  </a:cubicBezTo>
                  <a:cubicBezTo>
                    <a:pt x="3002" y="1877"/>
                    <a:pt x="3196" y="1820"/>
                    <a:pt x="3367" y="1705"/>
                  </a:cubicBezTo>
                  <a:cubicBezTo>
                    <a:pt x="3538" y="1603"/>
                    <a:pt x="3663" y="1420"/>
                    <a:pt x="3698" y="1226"/>
                  </a:cubicBezTo>
                  <a:cubicBezTo>
                    <a:pt x="3698" y="1203"/>
                    <a:pt x="3686" y="1192"/>
                    <a:pt x="3663" y="1192"/>
                  </a:cubicBezTo>
                  <a:cubicBezTo>
                    <a:pt x="3660" y="1189"/>
                    <a:pt x="3657" y="1187"/>
                    <a:pt x="3652" y="1187"/>
                  </a:cubicBezTo>
                  <a:cubicBezTo>
                    <a:pt x="3641" y="1187"/>
                    <a:pt x="3629" y="1198"/>
                    <a:pt x="3629" y="1215"/>
                  </a:cubicBezTo>
                  <a:cubicBezTo>
                    <a:pt x="3584" y="1386"/>
                    <a:pt x="3469" y="1534"/>
                    <a:pt x="3321" y="1626"/>
                  </a:cubicBezTo>
                  <a:cubicBezTo>
                    <a:pt x="3177" y="1708"/>
                    <a:pt x="3015" y="1753"/>
                    <a:pt x="2860" y="1753"/>
                  </a:cubicBezTo>
                  <a:cubicBezTo>
                    <a:pt x="2842" y="1753"/>
                    <a:pt x="2825" y="1752"/>
                    <a:pt x="2808" y="1751"/>
                  </a:cubicBezTo>
                  <a:cubicBezTo>
                    <a:pt x="2442" y="1740"/>
                    <a:pt x="2089" y="1580"/>
                    <a:pt x="1758" y="1443"/>
                  </a:cubicBezTo>
                  <a:cubicBezTo>
                    <a:pt x="1415" y="1283"/>
                    <a:pt x="1107" y="1078"/>
                    <a:pt x="822" y="838"/>
                  </a:cubicBezTo>
                  <a:cubicBezTo>
                    <a:pt x="548" y="587"/>
                    <a:pt x="297" y="313"/>
                    <a:pt x="69" y="16"/>
                  </a:cubicBezTo>
                  <a:cubicBezTo>
                    <a:pt x="61" y="8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CE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2"/>
            <p:cNvSpPr/>
            <p:nvPr/>
          </p:nvSpPr>
          <p:spPr>
            <a:xfrm>
              <a:off x="5132926" y="2981198"/>
              <a:ext cx="199097" cy="84362"/>
            </a:xfrm>
            <a:custGeom>
              <a:avLst/>
              <a:gdLst/>
              <a:ahLst/>
              <a:cxnLst/>
              <a:rect l="l" t="t" r="r" b="b"/>
              <a:pathLst>
                <a:path w="5867" h="2486" extrusionOk="0">
                  <a:moveTo>
                    <a:pt x="41" y="0"/>
                  </a:moveTo>
                  <a:cubicBezTo>
                    <a:pt x="29" y="0"/>
                    <a:pt x="18" y="7"/>
                    <a:pt x="12" y="13"/>
                  </a:cubicBezTo>
                  <a:cubicBezTo>
                    <a:pt x="0" y="25"/>
                    <a:pt x="0" y="48"/>
                    <a:pt x="12" y="59"/>
                  </a:cubicBezTo>
                  <a:cubicBezTo>
                    <a:pt x="411" y="458"/>
                    <a:pt x="833" y="835"/>
                    <a:pt x="1278" y="1189"/>
                  </a:cubicBezTo>
                  <a:cubicBezTo>
                    <a:pt x="1507" y="1360"/>
                    <a:pt x="1735" y="1520"/>
                    <a:pt x="1974" y="1680"/>
                  </a:cubicBezTo>
                  <a:cubicBezTo>
                    <a:pt x="2214" y="1828"/>
                    <a:pt x="2465" y="1965"/>
                    <a:pt x="2728" y="2079"/>
                  </a:cubicBezTo>
                  <a:cubicBezTo>
                    <a:pt x="2979" y="2204"/>
                    <a:pt x="3253" y="2307"/>
                    <a:pt x="3527" y="2376"/>
                  </a:cubicBezTo>
                  <a:cubicBezTo>
                    <a:pt x="3675" y="2410"/>
                    <a:pt x="3812" y="2444"/>
                    <a:pt x="3960" y="2467"/>
                  </a:cubicBezTo>
                  <a:cubicBezTo>
                    <a:pt x="4040" y="2480"/>
                    <a:pt x="4125" y="2486"/>
                    <a:pt x="4208" y="2486"/>
                  </a:cubicBezTo>
                  <a:cubicBezTo>
                    <a:pt x="4267" y="2486"/>
                    <a:pt x="4326" y="2483"/>
                    <a:pt x="4382" y="2478"/>
                  </a:cubicBezTo>
                  <a:cubicBezTo>
                    <a:pt x="4668" y="2444"/>
                    <a:pt x="4953" y="2364"/>
                    <a:pt x="5204" y="2216"/>
                  </a:cubicBezTo>
                  <a:cubicBezTo>
                    <a:pt x="5455" y="2079"/>
                    <a:pt x="5683" y="1885"/>
                    <a:pt x="5855" y="1657"/>
                  </a:cubicBezTo>
                  <a:cubicBezTo>
                    <a:pt x="5866" y="1645"/>
                    <a:pt x="5866" y="1622"/>
                    <a:pt x="5855" y="1611"/>
                  </a:cubicBezTo>
                  <a:cubicBezTo>
                    <a:pt x="5848" y="1608"/>
                    <a:pt x="5842" y="1606"/>
                    <a:pt x="5837" y="1606"/>
                  </a:cubicBezTo>
                  <a:cubicBezTo>
                    <a:pt x="5825" y="1606"/>
                    <a:pt x="5817" y="1614"/>
                    <a:pt x="5809" y="1622"/>
                  </a:cubicBezTo>
                  <a:cubicBezTo>
                    <a:pt x="5638" y="1839"/>
                    <a:pt x="5410" y="2010"/>
                    <a:pt x="5170" y="2125"/>
                  </a:cubicBezTo>
                  <a:cubicBezTo>
                    <a:pt x="4919" y="2262"/>
                    <a:pt x="4656" y="2341"/>
                    <a:pt x="4382" y="2353"/>
                  </a:cubicBezTo>
                  <a:cubicBezTo>
                    <a:pt x="4326" y="2358"/>
                    <a:pt x="4269" y="2360"/>
                    <a:pt x="4212" y="2360"/>
                  </a:cubicBezTo>
                  <a:cubicBezTo>
                    <a:pt x="4132" y="2360"/>
                    <a:pt x="4052" y="2355"/>
                    <a:pt x="3972" y="2341"/>
                  </a:cubicBezTo>
                  <a:cubicBezTo>
                    <a:pt x="3835" y="2319"/>
                    <a:pt x="3709" y="2284"/>
                    <a:pt x="3572" y="2250"/>
                  </a:cubicBezTo>
                  <a:cubicBezTo>
                    <a:pt x="3310" y="2170"/>
                    <a:pt x="3047" y="2068"/>
                    <a:pt x="2796" y="1953"/>
                  </a:cubicBezTo>
                  <a:cubicBezTo>
                    <a:pt x="2545" y="1828"/>
                    <a:pt x="2294" y="1691"/>
                    <a:pt x="2066" y="1543"/>
                  </a:cubicBezTo>
                  <a:cubicBezTo>
                    <a:pt x="1826" y="1394"/>
                    <a:pt x="1609" y="1234"/>
                    <a:pt x="1381" y="1063"/>
                  </a:cubicBezTo>
                  <a:cubicBezTo>
                    <a:pt x="936" y="721"/>
                    <a:pt x="514" y="356"/>
                    <a:pt x="69" y="13"/>
                  </a:cubicBezTo>
                  <a:cubicBezTo>
                    <a:pt x="59" y="4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CE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2"/>
            <p:cNvSpPr/>
            <p:nvPr/>
          </p:nvSpPr>
          <p:spPr>
            <a:xfrm>
              <a:off x="5070961" y="3003594"/>
              <a:ext cx="95289" cy="152741"/>
            </a:xfrm>
            <a:custGeom>
              <a:avLst/>
              <a:gdLst/>
              <a:ahLst/>
              <a:cxnLst/>
              <a:rect l="l" t="t" r="r" b="b"/>
              <a:pathLst>
                <a:path w="2808" h="4501" extrusionOk="0">
                  <a:moveTo>
                    <a:pt x="2415" y="1"/>
                  </a:moveTo>
                  <a:cubicBezTo>
                    <a:pt x="2409" y="1"/>
                    <a:pt x="2403" y="2"/>
                    <a:pt x="2397" y="4"/>
                  </a:cubicBezTo>
                  <a:cubicBezTo>
                    <a:pt x="2363" y="15"/>
                    <a:pt x="2340" y="38"/>
                    <a:pt x="2351" y="72"/>
                  </a:cubicBezTo>
                  <a:cubicBezTo>
                    <a:pt x="2499" y="894"/>
                    <a:pt x="2693" y="1921"/>
                    <a:pt x="2351" y="2800"/>
                  </a:cubicBezTo>
                  <a:cubicBezTo>
                    <a:pt x="1975" y="3736"/>
                    <a:pt x="1073" y="4352"/>
                    <a:pt x="57" y="4386"/>
                  </a:cubicBezTo>
                  <a:cubicBezTo>
                    <a:pt x="23" y="4386"/>
                    <a:pt x="0" y="4409"/>
                    <a:pt x="0" y="4443"/>
                  </a:cubicBezTo>
                  <a:cubicBezTo>
                    <a:pt x="0" y="4477"/>
                    <a:pt x="34" y="4500"/>
                    <a:pt x="57" y="4500"/>
                  </a:cubicBezTo>
                  <a:cubicBezTo>
                    <a:pt x="1119" y="4477"/>
                    <a:pt x="2054" y="3815"/>
                    <a:pt x="2454" y="2834"/>
                  </a:cubicBezTo>
                  <a:cubicBezTo>
                    <a:pt x="2808" y="1932"/>
                    <a:pt x="2614" y="883"/>
                    <a:pt x="2465" y="49"/>
                  </a:cubicBezTo>
                  <a:cubicBezTo>
                    <a:pt x="2465" y="21"/>
                    <a:pt x="2442" y="1"/>
                    <a:pt x="2415" y="1"/>
                  </a:cubicBezTo>
                  <a:close/>
                </a:path>
              </a:pathLst>
            </a:custGeom>
            <a:solidFill>
              <a:srgbClr val="CE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2"/>
            <p:cNvSpPr/>
            <p:nvPr/>
          </p:nvSpPr>
          <p:spPr>
            <a:xfrm>
              <a:off x="5464027" y="3560598"/>
              <a:ext cx="4683" cy="60845"/>
            </a:xfrm>
            <a:custGeom>
              <a:avLst/>
              <a:gdLst/>
              <a:ahLst/>
              <a:cxnLst/>
              <a:rect l="l" t="t" r="r" b="b"/>
              <a:pathLst>
                <a:path w="138" h="1793" fill="none" extrusionOk="0">
                  <a:moveTo>
                    <a:pt x="1" y="1"/>
                  </a:moveTo>
                  <a:cubicBezTo>
                    <a:pt x="1" y="1"/>
                    <a:pt x="126" y="1370"/>
                    <a:pt x="138" y="1792"/>
                  </a:cubicBezTo>
                </a:path>
              </a:pathLst>
            </a:custGeom>
            <a:noFill/>
            <a:ln w="1700" cap="rnd" cmpd="sng">
              <a:solidFill>
                <a:srgbClr val="6C4820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584;p47"/>
          <p:cNvSpPr txBox="1">
            <a:spLocks/>
          </p:cNvSpPr>
          <p:nvPr/>
        </p:nvSpPr>
        <p:spPr>
          <a:xfrm>
            <a:off x="-161887" y="-44624"/>
            <a:ext cx="76992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63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lang="pt-BR" sz="3000" dirty="0" smtClean="0"/>
              <a:t>Oral e escrita: duas formas de realização da linguagem na interação</a:t>
            </a:r>
            <a:endParaRPr lang="pt-BR" sz="3000" dirty="0"/>
          </a:p>
        </p:txBody>
      </p:sp>
      <p:sp>
        <p:nvSpPr>
          <p:cNvPr id="173" name="Google Shape;585;p47"/>
          <p:cNvSpPr txBox="1">
            <a:spLocks/>
          </p:cNvSpPr>
          <p:nvPr/>
        </p:nvSpPr>
        <p:spPr>
          <a:xfrm>
            <a:off x="304235" y="1419138"/>
            <a:ext cx="6617127" cy="344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0" indent="0" algn="l"/>
            <a:r>
              <a:rPr lang="pt-BR" dirty="0" smtClean="0"/>
              <a:t>1) A relação entre oral e escrita em linguística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Linguística estrutural;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Cadeia de fala </a:t>
            </a:r>
            <a:r>
              <a:rPr lang="pt-BR" dirty="0" smtClean="0">
                <a:sym typeface="Wingdings" panose="05000000000000000000" pitchFamily="2" charset="2"/>
              </a:rPr>
              <a:t> cadeia escrita/lida;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Escrita </a:t>
            </a:r>
            <a:r>
              <a:rPr lang="pt-BR" b="1" u="sng" dirty="0" smtClean="0">
                <a:sym typeface="Wingdings" panose="05000000000000000000" pitchFamily="2" charset="2"/>
              </a:rPr>
              <a:t>não</a:t>
            </a:r>
            <a:r>
              <a:rPr lang="pt-BR" dirty="0" smtClean="0">
                <a:sym typeface="Wingdings" panose="05000000000000000000" pitchFamily="2" charset="2"/>
              </a:rPr>
              <a:t> é uma réplica do oral;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Variedades nas duas: oral (ruim), escrita (prestígio);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Papel da gramática é valorizar a escrita.</a:t>
            </a:r>
          </a:p>
          <a:p>
            <a:pPr marL="0" indent="0" algn="l"/>
            <a:r>
              <a:rPr lang="pt-BR" dirty="0" smtClean="0">
                <a:sym typeface="Wingdings" panose="05000000000000000000" pitchFamily="2" charset="2"/>
              </a:rPr>
              <a:t>2) As relações entre oral e escrita no ensino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Oral “puro”;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Diferentes situações de comunicação;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Práticas orais e relação com as variáveis da escrita;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Gêneros orais (definições escolares).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584;p47"/>
          <p:cNvSpPr txBox="1">
            <a:spLocks/>
          </p:cNvSpPr>
          <p:nvPr/>
        </p:nvSpPr>
        <p:spPr>
          <a:xfrm>
            <a:off x="760726" y="0"/>
            <a:ext cx="76992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63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 b="0" i="0" u="none" strike="noStrike" cap="none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lang="pt-BR" sz="3000" dirty="0" smtClean="0"/>
              <a:t>Oral e escrita: duas formas de realização da linguagem na interação</a:t>
            </a:r>
            <a:endParaRPr lang="pt-BR" sz="3000" dirty="0"/>
          </a:p>
        </p:txBody>
      </p:sp>
      <p:sp>
        <p:nvSpPr>
          <p:cNvPr id="29" name="Google Shape;585;p47"/>
          <p:cNvSpPr txBox="1">
            <a:spLocks/>
          </p:cNvSpPr>
          <p:nvPr/>
        </p:nvSpPr>
        <p:spPr>
          <a:xfrm>
            <a:off x="1301762" y="1502265"/>
            <a:ext cx="6617127" cy="344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None/>
              <a:defRPr sz="1600" b="0" i="0" u="none" strike="noStrike" cap="none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marL="0" indent="0"/>
            <a:r>
              <a:rPr lang="pt-BR" i="1" dirty="0" smtClean="0"/>
              <a:t>“Língua e escrita são dois sistemas distintos de signos; a única razão do ser do segundo é representar o primeiro; o objeto linguístico não se define pela combinação da palavra escrita e da palavra falada; esta última, por si só, constitui tal objeto. Mas a palavra escrita se mistura tão intimamente com a palavra falada, da qual é a imagem, que acaba por usurpar-lhe o papel principal; terminamos por dar maior importância à representação do signo vocal do que ao próprio signo. É como se acreditássemos que, para conhecer uma pessoa, melhor fosse contemplar-lhe a fotografia do que o rosto (...). Acabamos por esquecer que aprendemos a falar antes de aprender a escrever, inverte-se a relação natural.” </a:t>
            </a:r>
          </a:p>
          <a:p>
            <a:pPr marL="0" indent="0"/>
            <a:r>
              <a:rPr lang="pt-BR" dirty="0" smtClean="0"/>
              <a:t>(SAUSSARE, 1916, p. 34-35)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Elementary - 2nd Grade: Listening / Speaking by Slidesgo">
  <a:themeElements>
    <a:clrScheme name="Simple Light">
      <a:dk1>
        <a:srgbClr val="E5614A"/>
      </a:dk1>
      <a:lt1>
        <a:srgbClr val="0C132C"/>
      </a:lt1>
      <a:dk2>
        <a:srgbClr val="5360FA"/>
      </a:dk2>
      <a:lt2>
        <a:srgbClr val="FFFDE7"/>
      </a:lt2>
      <a:accent1>
        <a:srgbClr val="F5BC54"/>
      </a:accent1>
      <a:accent2>
        <a:srgbClr val="EEEAC2"/>
      </a:accent2>
      <a:accent3>
        <a:srgbClr val="4B8B7A"/>
      </a:accent3>
      <a:accent4>
        <a:srgbClr val="A4B1C8"/>
      </a:accent4>
      <a:accent5>
        <a:srgbClr val="B06F51"/>
      </a:accent5>
      <a:accent6>
        <a:srgbClr val="FFFFFF"/>
      </a:accent6>
      <a:hlink>
        <a:srgbClr val="0C13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929</Words>
  <Application>Microsoft Office PowerPoint</Application>
  <PresentationFormat>Apresentação na tela (16:9)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Bebas Neue</vt:lpstr>
      <vt:lpstr>Capriola</vt:lpstr>
      <vt:lpstr>Arial</vt:lpstr>
      <vt:lpstr>Open Sans</vt:lpstr>
      <vt:lpstr>Coiny</vt:lpstr>
      <vt:lpstr>Wingdings</vt:lpstr>
      <vt:lpstr>Fira Sans Condensed Medium</vt:lpstr>
      <vt:lpstr>Language Arts Subject for Elementary - 2nd Grade: Listening / Speaking by Slidesgo</vt:lpstr>
      <vt:lpstr>Oralidade: de coadjuvante à protagonista</vt:lpstr>
      <vt:lpstr>Introdução</vt:lpstr>
      <vt:lpstr>O oral: aquilo que é dito em voz alta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gêneros orais: instrumentos de comunicação</vt:lpstr>
      <vt:lpstr>Apresentação do PowerPoint</vt:lpstr>
      <vt:lpstr>Os modelos didáticos de gêneros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Oralidade: de coadjuvante à protagonista</dc:title>
  <dc:creator>Eduardo Perioli Júnior</dc:creator>
  <cp:lastModifiedBy>Eduardo Perioli Júnior</cp:lastModifiedBy>
  <cp:revision>6</cp:revision>
  <dcterms:modified xsi:type="dcterms:W3CDTF">2022-05-12T11:56:31Z</dcterms:modified>
</cp:coreProperties>
</file>