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11" r:id="rId1"/>
  </p:sldMasterIdLst>
  <p:notesMasterIdLst>
    <p:notesMasterId r:id="rId3"/>
  </p:notesMasterIdLst>
  <p:handoutMasterIdLst>
    <p:handoutMasterId r:id="rId4"/>
  </p:handoutMasterIdLst>
  <p:sldIdLst>
    <p:sldId id="54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P" initials="U" lastIdx="1" clrIdx="0">
    <p:extLst>
      <p:ext uri="{19B8F6BF-5375-455C-9EA6-DF929625EA0E}">
        <p15:presenceInfo xmlns:p15="http://schemas.microsoft.com/office/powerpoint/2012/main" userId="US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1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DAE0C-E704-4D3B-9253-E59E162C9D7A}" type="datetimeFigureOut">
              <a:rPr lang="pt-BR" smtClean="0"/>
              <a:t>07/09/2020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982D8-08B4-40E8-B786-D1E98A6CA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1816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5708-F577-4D95-A2F4-C5F7EB7BEBC0}" type="datetimeFigureOut">
              <a:rPr lang="pt-BR" smtClean="0"/>
              <a:t>07/09/2020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31E43-0DF5-408A-A0FB-449F0CAA5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2923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6DE4314-D8D6-43FD-AE3C-1DDA07FB5036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93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F019-3EB7-4762-86A5-7C5C9706440C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9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3FCD-2E02-42B4-8126-ADF1EF8F31F7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51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7366-238C-4DEA-A550-EFAD9839A533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5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613F-73E2-41EC-9370-61C49C2BB0B8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47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86A1-21C2-4801-89CC-970B6F99634D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DFB8-FEC0-4C06-B239-62C444984B9A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3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8D0E-19AF-4F3C-95A3-2D83D7CFC15F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9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4C4-7023-4B76-A8F1-F9DC6A3BB8C5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1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1958-E461-42B7-B0C2-B27BDA703560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9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30BF-3E92-447A-85CB-9C2E54DF490D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07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6448E7E-7DCE-4675-8BF6-739BB9D7E750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67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do capitulo 1 (</a:t>
            </a:r>
            <a:r>
              <a:rPr lang="pt-BR" dirty="0" err="1" smtClean="0"/>
              <a:t>Munoz</a:t>
            </a:r>
            <a:r>
              <a:rPr lang="pt-BR" dirty="0" smtClean="0"/>
              <a:t>-Garcia) – </a:t>
            </a:r>
            <a:r>
              <a:rPr lang="pt-BR" smtClean="0"/>
              <a:t>para resolver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 Questão 1: item 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Questão 5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Questão 8: itens a e b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Questão 10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Questão 11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Questão 14</a:t>
            </a: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94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6479</TotalTime>
  <Words>36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Calibri</vt:lpstr>
      <vt:lpstr>Tw Cen MT</vt:lpstr>
      <vt:lpstr>Tw Cen MT Condensed</vt:lpstr>
      <vt:lpstr>Wingdings</vt:lpstr>
      <vt:lpstr>Wingdings 3</vt:lpstr>
      <vt:lpstr>Integral</vt:lpstr>
      <vt:lpstr>Questões do capitulo 1 (Munoz-Garcia) – para resolver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Les5701 – teoria microeconômica ii</dc:title>
  <dc:creator>USP</dc:creator>
  <cp:lastModifiedBy>Silvia Helena Galvão de Miranda</cp:lastModifiedBy>
  <cp:revision>126</cp:revision>
  <dcterms:created xsi:type="dcterms:W3CDTF">2019-07-22T13:30:17Z</dcterms:created>
  <dcterms:modified xsi:type="dcterms:W3CDTF">2020-09-07T11:39:59Z</dcterms:modified>
</cp:coreProperties>
</file>