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25137C-56B0-43B6-A422-52B1039A9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14C7F6-C3FB-4613-B244-7301F83F5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18FF068-A6D0-4DA3-892F-3A71039B7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722215D-7F12-48A0-B71F-8FAA8381A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9CC7551-9F8D-4650-A2F6-29EB52B0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3161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573B02-0D3E-4054-97A4-8FD719D2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6CF274C-94FC-4359-8CE4-76364A637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7E51FF7-35C9-4635-A77F-F4509C6A7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0D0C8EB-B275-4C41-B8FE-9102F0AB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86D8F27-FAC0-4426-891F-53DBE18D8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4718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D50156A2-4BB1-4D07-BBE2-6AE8F08F8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7029DA3-36FE-44E1-83FC-6D0806EEF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578E8C3-A97F-433B-9E63-3F4170A9F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05249CA-A7FE-4EA4-A66F-AF631265D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C93B7D7-3B5B-4506-8AFD-76E9EC14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5409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BDAE72-1782-4898-A5B8-31DA6E87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074E4FB-9065-4C52-9358-69EE6713A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0823F19-D4E0-450A-8227-A9FC57D8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662E99F-B2AF-485A-9E1C-5453C9C8B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76DE402-B2AF-448F-9468-98C7209F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7001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C034A66-8120-4CC1-847C-249D61EF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F9B1E77-A44A-4DFC-B8F3-53F447706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0E9BE44-B966-4650-BDD1-0F7544E2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8545841-E0F3-4EC3-9793-2E391DCC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6F62C7B-2D06-4A4D-B0DD-134CBC17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8963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158ED5-CA4F-4631-9CF7-C8495E400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7E140F9-99E2-472C-9D21-EEAE4A40E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46637FF-9322-47F5-8577-FE73BA071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400D0E93-7D60-4F72-A703-D8DB09B3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568ABC1-E686-4C94-84A6-BB80DB5C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0872B6E-F95E-4817-A0AA-DF3DEC4C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2767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C6D4AA-B170-4B81-8A2E-F2ADC30F0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8BF2656-8A5E-4A44-B320-BCBE9B3CB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2B62A9F-E0E0-4503-BDC3-67C3AA5B9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17BAE76C-67C8-42A6-8C5B-2659321B8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C026AC03-96AE-46EB-AB2F-61075E982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E3340DDA-F003-4CF3-A768-ADCC178C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E38D403-D699-4CE4-8E5B-F481A1A52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897501BE-A776-4D00-94FD-1129FC24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659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EAAE89-8C14-4C2B-BE49-174F18C3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71A71E9B-F4B0-46F6-8C50-B20C24BB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70D09FE-E90D-455B-8CA7-B3DB0A37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20BE37CB-6FA2-417A-9BC4-B4699010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8934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0C3BA9BE-D20E-4909-9FA1-3D258C247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896D4BCE-8E93-4F00-A2B0-361EAC79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82378CD-E593-4BCC-8415-8175A1D81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1761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FDF2BA-B061-481A-ACCF-ABFD16E4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E510B46-8A3A-4C31-B545-71E1DDEB5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CE887C0-B21D-4FE8-89F6-533F80E59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D070156-BD52-4B26-B1D7-097289C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CDC65DC-0E5D-43B6-8F13-D3A1052B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625C9C9-49F1-435F-8AFB-85620EFB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7672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4D8389-32B1-4278-9949-C904DACF2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E36816E5-C8E1-4AD9-80A0-B117E76AD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6032969-7DAF-43EB-81D2-8560E9F7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8D04B26-F6E5-4764-AE1E-D7F42401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0827BE1-ACBA-47D1-BE44-5A2367601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9C5F3FA-1317-40C0-950D-CB9C1932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4215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654480B3-8F08-4006-A6B6-41F653535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E2A62D7-C35E-46D7-9180-BEDD2CAF8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D394A9D-6C53-4EF3-9F56-2FFB2A7C5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8A39-9053-42C7-A725-366FE3AD94D9}" type="datetimeFigureOut">
              <a:rPr lang="pt-BR" smtClean="0"/>
              <a:pPr/>
              <a:t>22/06/2020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E59896C-039F-48EE-9240-0BDFE8944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2CD8DF1-A25A-4D36-B5C7-EE68D2CE9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513D6-C9D0-43B8-8EDA-25C066350E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3396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2AC194-A978-41F1-8217-FAB17A30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63" y="11905"/>
            <a:ext cx="12192000" cy="1325563"/>
          </a:xfrm>
        </p:spPr>
        <p:txBody>
          <a:bodyPr>
            <a:normAutofit/>
          </a:bodyPr>
          <a:lstStyle/>
          <a:p>
            <a:r>
              <a:rPr lang="pt-BR" sz="3600" b="1" dirty="0"/>
              <a:t>PCC 3523 – Desenvolvimento de Projetos Urbanos</a:t>
            </a:r>
            <a:endParaRPr lang="pt-BR" sz="36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xmlns="" id="{0B9B1F98-0077-4122-B4CD-3D8246458A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2831606"/>
              </p:ext>
            </p:extLst>
          </p:nvPr>
        </p:nvGraphicFramePr>
        <p:xfrm>
          <a:off x="126610" y="1337466"/>
          <a:ext cx="11844996" cy="53490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28128">
                  <a:extLst>
                    <a:ext uri="{9D8B030D-6E8A-4147-A177-3AD203B41FA5}">
                      <a16:colId xmlns:a16="http://schemas.microsoft.com/office/drawing/2014/main" xmlns="" val="3666902471"/>
                    </a:ext>
                  </a:extLst>
                </a:gridCol>
                <a:gridCol w="2129217">
                  <a:extLst>
                    <a:ext uri="{9D8B030D-6E8A-4147-A177-3AD203B41FA5}">
                      <a16:colId xmlns:a16="http://schemas.microsoft.com/office/drawing/2014/main" xmlns="" val="673055486"/>
                    </a:ext>
                  </a:extLst>
                </a:gridCol>
                <a:gridCol w="2129217">
                  <a:extLst>
                    <a:ext uri="{9D8B030D-6E8A-4147-A177-3AD203B41FA5}">
                      <a16:colId xmlns:a16="http://schemas.microsoft.com/office/drawing/2014/main" xmlns="" val="1171250841"/>
                    </a:ext>
                  </a:extLst>
                </a:gridCol>
                <a:gridCol w="2129217">
                  <a:extLst>
                    <a:ext uri="{9D8B030D-6E8A-4147-A177-3AD203B41FA5}">
                      <a16:colId xmlns:a16="http://schemas.microsoft.com/office/drawing/2014/main" xmlns="" val="2479122560"/>
                    </a:ext>
                  </a:extLst>
                </a:gridCol>
                <a:gridCol w="2129217">
                  <a:extLst>
                    <a:ext uri="{9D8B030D-6E8A-4147-A177-3AD203B41FA5}">
                      <a16:colId xmlns:a16="http://schemas.microsoft.com/office/drawing/2014/main" xmlns="" val="1009131158"/>
                    </a:ext>
                  </a:extLst>
                </a:gridCol>
              </a:tblGrid>
              <a:tr h="51786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Grupo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Grupo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Grupo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Grupo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8790656"/>
                  </a:ext>
                </a:extLst>
              </a:tr>
              <a:tr h="929081"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effectLst/>
                        </a:rPr>
                        <a:t>Apontar o(s) aspecto(s) positivo(s) </a:t>
                      </a:r>
                      <a:r>
                        <a:rPr lang="pt-BR" sz="1800" kern="1200" dirty="0" smtClean="0">
                          <a:effectLst/>
                        </a:rPr>
                        <a:t>no projeto </a:t>
                      </a:r>
                      <a:r>
                        <a:rPr lang="pt-BR" sz="1800" kern="1200" dirty="0">
                          <a:effectLst/>
                        </a:rPr>
                        <a:t>de cada grupo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5053818"/>
                  </a:ext>
                </a:extLst>
              </a:tr>
              <a:tr h="1207805"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effectLst/>
                        </a:rPr>
                        <a:t> Apontar o(s) aspecto(s) que pode(m) ser melhor desenvolvido(s) </a:t>
                      </a:r>
                      <a:r>
                        <a:rPr lang="pt-BR" sz="1800" kern="1200" dirty="0" smtClean="0">
                          <a:effectLst/>
                        </a:rPr>
                        <a:t>no</a:t>
                      </a:r>
                      <a:r>
                        <a:rPr lang="pt-BR" sz="1800" kern="1200" baseline="0" dirty="0" smtClean="0">
                          <a:effectLst/>
                        </a:rPr>
                        <a:t> projeto </a:t>
                      </a:r>
                      <a:r>
                        <a:rPr lang="pt-BR" sz="1800" kern="1200" dirty="0" smtClean="0">
                          <a:effectLst/>
                        </a:rPr>
                        <a:t>de </a:t>
                      </a:r>
                      <a:r>
                        <a:rPr lang="pt-BR" sz="1800" kern="1200" dirty="0">
                          <a:effectLst/>
                        </a:rPr>
                        <a:t>cada grupo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1039940"/>
                  </a:ext>
                </a:extLst>
              </a:tr>
              <a:tr h="1486529"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effectLst/>
                        </a:rPr>
                        <a:t>Apontar o(s) aspecto(s) de diagnóstico que estava(m) incompleto(s), ou insuficiente(s), na proposta de desenvolvimento de cada grupo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3156940"/>
                  </a:ext>
                </a:extLst>
              </a:tr>
              <a:tr h="1207805"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effectLst/>
                        </a:rPr>
                        <a:t>Apontar o(s) aspecto(s) que mais influenciaram  a proposta de </a:t>
                      </a:r>
                      <a:r>
                        <a:rPr lang="pt-BR" sz="1800" kern="1200">
                          <a:effectLst/>
                        </a:rPr>
                        <a:t>projeto </a:t>
                      </a:r>
                      <a:r>
                        <a:rPr lang="pt-BR" sz="1800" kern="1200" smtClean="0">
                          <a:effectLst/>
                        </a:rPr>
                        <a:t>desenvolvido </a:t>
                      </a:r>
                      <a:r>
                        <a:rPr lang="pt-BR" sz="1800" kern="1200" dirty="0">
                          <a:effectLst/>
                        </a:rPr>
                        <a:t>por cada grupo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3205599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76BD4CC0-8D4B-4F44-9810-137763247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57206" y="171448"/>
            <a:ext cx="914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A6930FE-6D00-49AE-91A2-498B221A65C4}"/>
              </a:ext>
            </a:extLst>
          </p:cNvPr>
          <p:cNvSpPr txBox="1"/>
          <p:nvPr/>
        </p:nvSpPr>
        <p:spPr>
          <a:xfrm>
            <a:off x="9434695" y="232978"/>
            <a:ext cx="1514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Preencher aqui a sala da discussão</a:t>
            </a:r>
          </a:p>
        </p:txBody>
      </p:sp>
    </p:spTree>
    <p:extLst>
      <p:ext uri="{BB962C8B-B14F-4D97-AF65-F5344CB8AC3E}">
        <p14:creationId xmlns:p14="http://schemas.microsoft.com/office/powerpoint/2010/main" xmlns="" val="21323882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PCC 3523 – Desenvolvimento de Projetos Urbanos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PCC 3523 – Desenvolvimento de Projetos Urbanos</dc:title>
  <dc:creator>Rafael Castelo</dc:creator>
  <cp:lastModifiedBy>karin.marins</cp:lastModifiedBy>
  <cp:revision>2</cp:revision>
  <dcterms:created xsi:type="dcterms:W3CDTF">2020-06-22T18:25:45Z</dcterms:created>
  <dcterms:modified xsi:type="dcterms:W3CDTF">2020-06-22T21:11:20Z</dcterms:modified>
</cp:coreProperties>
</file>