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</p:sldIdLst>
  <p:sldSz cx="9601200" cy="12801600" type="A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373063" indent="84138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746125" indent="168275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119188" indent="252413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492250" indent="33655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2058" y="42"/>
      </p:cViewPr>
      <p:guideLst>
        <p:guide orient="horz" pos="4032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20090" y="3976371"/>
            <a:ext cx="8161020" cy="2744470"/>
          </a:xfrm>
          <a:prstGeom prst="rect">
            <a:avLst/>
          </a:prstGeom>
        </p:spPr>
        <p:txBody>
          <a:bodyPr lIns="74670" tIns="37335" rIns="74670" bIns="37335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  <a:prstGeom prst="rect">
            <a:avLst/>
          </a:prstGeom>
        </p:spPr>
        <p:txBody>
          <a:bodyPr lIns="74670" tIns="37335" rIns="74670" bIns="37335"/>
          <a:lstStyle>
            <a:lvl1pPr marL="0" indent="0" algn="ctr">
              <a:buNone/>
              <a:defRPr/>
            </a:lvl1pPr>
            <a:lvl2pPr marL="373350" indent="0" algn="ctr">
              <a:buNone/>
              <a:defRPr/>
            </a:lvl2pPr>
            <a:lvl3pPr marL="746699" indent="0" algn="ctr">
              <a:buNone/>
              <a:defRPr/>
            </a:lvl3pPr>
            <a:lvl4pPr marL="1120049" indent="0" algn="ctr">
              <a:buNone/>
              <a:defRPr/>
            </a:lvl4pPr>
            <a:lvl5pPr marL="1493398" indent="0" algn="ctr">
              <a:buNone/>
              <a:defRPr/>
            </a:lvl5pPr>
            <a:lvl6pPr marL="1866748" indent="0" algn="ctr">
              <a:buNone/>
              <a:defRPr/>
            </a:lvl6pPr>
            <a:lvl7pPr marL="2240097" indent="0" algn="ctr">
              <a:buNone/>
              <a:defRPr/>
            </a:lvl7pPr>
            <a:lvl8pPr marL="2613447" indent="0" algn="ctr">
              <a:buNone/>
              <a:defRPr/>
            </a:lvl8pPr>
            <a:lvl9pPr marL="2986796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1392748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0060" y="513080"/>
            <a:ext cx="8641080" cy="2133600"/>
          </a:xfrm>
          <a:prstGeom prst="rect">
            <a:avLst/>
          </a:prstGeom>
        </p:spPr>
        <p:txBody>
          <a:bodyPr lIns="74670" tIns="37335" rIns="74670" bIns="37335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80060" y="2987040"/>
            <a:ext cx="8641080" cy="8448040"/>
          </a:xfrm>
          <a:prstGeom prst="rect">
            <a:avLst/>
          </a:prstGeom>
        </p:spPr>
        <p:txBody>
          <a:bodyPr vert="eaVert" lIns="74670" tIns="37335" rIns="74670" bIns="37335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872249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960870" y="513080"/>
            <a:ext cx="2160270" cy="10922000"/>
          </a:xfrm>
          <a:prstGeom prst="rect">
            <a:avLst/>
          </a:prstGeom>
        </p:spPr>
        <p:txBody>
          <a:bodyPr vert="eaVert" lIns="74670" tIns="37335" rIns="74670" bIns="37335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80060" y="513080"/>
            <a:ext cx="6352794" cy="10922000"/>
          </a:xfrm>
          <a:prstGeom prst="rect">
            <a:avLst/>
          </a:prstGeom>
        </p:spPr>
        <p:txBody>
          <a:bodyPr vert="eaVert" lIns="74670" tIns="37335" rIns="74670" bIns="37335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967554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0060" y="513080"/>
            <a:ext cx="8641080" cy="2133600"/>
          </a:xfrm>
          <a:prstGeom prst="rect">
            <a:avLst/>
          </a:prstGeom>
        </p:spPr>
        <p:txBody>
          <a:bodyPr lIns="74670" tIns="37335" rIns="74670" bIns="37335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80060" y="2987040"/>
            <a:ext cx="8641080" cy="8448040"/>
          </a:xfrm>
          <a:prstGeom prst="rect">
            <a:avLst/>
          </a:prstGeom>
        </p:spPr>
        <p:txBody>
          <a:bodyPr lIns="74670" tIns="37335" rIns="74670" bIns="37335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572993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8762" y="8225791"/>
            <a:ext cx="8161020" cy="2542540"/>
          </a:xfrm>
          <a:prstGeom prst="rect">
            <a:avLst/>
          </a:prstGeom>
        </p:spPr>
        <p:txBody>
          <a:bodyPr lIns="74670" tIns="37335" rIns="74670" bIns="37335" anchor="t"/>
          <a:lstStyle>
            <a:lvl1pPr algn="l">
              <a:defRPr sz="33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58762" y="5425440"/>
            <a:ext cx="8161020" cy="2800350"/>
          </a:xfrm>
          <a:prstGeom prst="rect">
            <a:avLst/>
          </a:prstGeom>
        </p:spPr>
        <p:txBody>
          <a:bodyPr lIns="74670" tIns="37335" rIns="74670" bIns="37335" anchor="b"/>
          <a:lstStyle>
            <a:lvl1pPr marL="0" indent="0">
              <a:buNone/>
              <a:defRPr sz="1600"/>
            </a:lvl1pPr>
            <a:lvl2pPr marL="373350" indent="0">
              <a:buNone/>
              <a:defRPr sz="1500"/>
            </a:lvl2pPr>
            <a:lvl3pPr marL="746699" indent="0">
              <a:buNone/>
              <a:defRPr sz="1300"/>
            </a:lvl3pPr>
            <a:lvl4pPr marL="1120049" indent="0">
              <a:buNone/>
              <a:defRPr sz="1100"/>
            </a:lvl4pPr>
            <a:lvl5pPr marL="1493398" indent="0">
              <a:buNone/>
              <a:defRPr sz="1100"/>
            </a:lvl5pPr>
            <a:lvl6pPr marL="1866748" indent="0">
              <a:buNone/>
              <a:defRPr sz="1100"/>
            </a:lvl6pPr>
            <a:lvl7pPr marL="2240097" indent="0">
              <a:buNone/>
              <a:defRPr sz="1100"/>
            </a:lvl7pPr>
            <a:lvl8pPr marL="2613447" indent="0">
              <a:buNone/>
              <a:defRPr sz="1100"/>
            </a:lvl8pPr>
            <a:lvl9pPr marL="2986796" indent="0">
              <a:buNone/>
              <a:defRPr sz="11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914204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0060" y="513080"/>
            <a:ext cx="8641080" cy="2133600"/>
          </a:xfrm>
          <a:prstGeom prst="rect">
            <a:avLst/>
          </a:prstGeom>
        </p:spPr>
        <p:txBody>
          <a:bodyPr lIns="74670" tIns="37335" rIns="74670" bIns="37335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80060" y="2987040"/>
            <a:ext cx="4256532" cy="8448040"/>
          </a:xfrm>
          <a:prstGeom prst="rect">
            <a:avLst/>
          </a:prstGeom>
        </p:spPr>
        <p:txBody>
          <a:bodyPr lIns="74670" tIns="37335" rIns="74670" bIns="37335"/>
          <a:lstStyle>
            <a:lvl1pPr>
              <a:defRPr sz="2300"/>
            </a:lvl1pPr>
            <a:lvl2pPr>
              <a:defRPr sz="20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64608" y="2987040"/>
            <a:ext cx="4256532" cy="8448040"/>
          </a:xfrm>
          <a:prstGeom prst="rect">
            <a:avLst/>
          </a:prstGeom>
        </p:spPr>
        <p:txBody>
          <a:bodyPr lIns="74670" tIns="37335" rIns="74670" bIns="37335"/>
          <a:lstStyle>
            <a:lvl1pPr>
              <a:defRPr sz="2300"/>
            </a:lvl1pPr>
            <a:lvl2pPr>
              <a:defRPr sz="20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191538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0060" y="513080"/>
            <a:ext cx="8641080" cy="2133600"/>
          </a:xfrm>
          <a:prstGeom prst="rect">
            <a:avLst/>
          </a:prstGeom>
        </p:spPr>
        <p:txBody>
          <a:bodyPr lIns="74670" tIns="37335" rIns="74670" bIns="37335"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80060" y="2865120"/>
            <a:ext cx="4241864" cy="1195070"/>
          </a:xfrm>
          <a:prstGeom prst="rect">
            <a:avLst/>
          </a:prstGeom>
        </p:spPr>
        <p:txBody>
          <a:bodyPr lIns="74670" tIns="37335" rIns="74670" bIns="37335" anchor="b"/>
          <a:lstStyle>
            <a:lvl1pPr marL="0" indent="0">
              <a:buNone/>
              <a:defRPr sz="2000" b="1"/>
            </a:lvl1pPr>
            <a:lvl2pPr marL="373350" indent="0">
              <a:buNone/>
              <a:defRPr sz="1600" b="1"/>
            </a:lvl2pPr>
            <a:lvl3pPr marL="746699" indent="0">
              <a:buNone/>
              <a:defRPr sz="1500" b="1"/>
            </a:lvl3pPr>
            <a:lvl4pPr marL="1120049" indent="0">
              <a:buNone/>
              <a:defRPr sz="1300" b="1"/>
            </a:lvl4pPr>
            <a:lvl5pPr marL="1493398" indent="0">
              <a:buNone/>
              <a:defRPr sz="1300" b="1"/>
            </a:lvl5pPr>
            <a:lvl6pPr marL="1866748" indent="0">
              <a:buNone/>
              <a:defRPr sz="1300" b="1"/>
            </a:lvl6pPr>
            <a:lvl7pPr marL="2240097" indent="0">
              <a:buNone/>
              <a:defRPr sz="1300" b="1"/>
            </a:lvl7pPr>
            <a:lvl8pPr marL="2613447" indent="0">
              <a:buNone/>
              <a:defRPr sz="1300" b="1"/>
            </a:lvl8pPr>
            <a:lvl9pPr marL="2986796" indent="0">
              <a:buNone/>
              <a:defRPr sz="13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0060" y="4060190"/>
            <a:ext cx="4241864" cy="7374890"/>
          </a:xfrm>
          <a:prstGeom prst="rect">
            <a:avLst/>
          </a:prstGeom>
        </p:spPr>
        <p:txBody>
          <a:bodyPr lIns="74670" tIns="37335" rIns="74670" bIns="37335"/>
          <a:lstStyle>
            <a:lvl1pPr>
              <a:defRPr sz="2000"/>
            </a:lvl1pPr>
            <a:lvl2pPr>
              <a:defRPr sz="16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877943" y="2865120"/>
            <a:ext cx="4243197" cy="1195070"/>
          </a:xfrm>
          <a:prstGeom prst="rect">
            <a:avLst/>
          </a:prstGeom>
        </p:spPr>
        <p:txBody>
          <a:bodyPr lIns="74670" tIns="37335" rIns="74670" bIns="37335" anchor="b"/>
          <a:lstStyle>
            <a:lvl1pPr marL="0" indent="0">
              <a:buNone/>
              <a:defRPr sz="2000" b="1"/>
            </a:lvl1pPr>
            <a:lvl2pPr marL="373350" indent="0">
              <a:buNone/>
              <a:defRPr sz="1600" b="1"/>
            </a:lvl2pPr>
            <a:lvl3pPr marL="746699" indent="0">
              <a:buNone/>
              <a:defRPr sz="1500" b="1"/>
            </a:lvl3pPr>
            <a:lvl4pPr marL="1120049" indent="0">
              <a:buNone/>
              <a:defRPr sz="1300" b="1"/>
            </a:lvl4pPr>
            <a:lvl5pPr marL="1493398" indent="0">
              <a:buNone/>
              <a:defRPr sz="1300" b="1"/>
            </a:lvl5pPr>
            <a:lvl6pPr marL="1866748" indent="0">
              <a:buNone/>
              <a:defRPr sz="1300" b="1"/>
            </a:lvl6pPr>
            <a:lvl7pPr marL="2240097" indent="0">
              <a:buNone/>
              <a:defRPr sz="1300" b="1"/>
            </a:lvl7pPr>
            <a:lvl8pPr marL="2613447" indent="0">
              <a:buNone/>
              <a:defRPr sz="1300" b="1"/>
            </a:lvl8pPr>
            <a:lvl9pPr marL="2986796" indent="0">
              <a:buNone/>
              <a:defRPr sz="13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877943" y="4060190"/>
            <a:ext cx="4243197" cy="7374890"/>
          </a:xfrm>
          <a:prstGeom prst="rect">
            <a:avLst/>
          </a:prstGeom>
        </p:spPr>
        <p:txBody>
          <a:bodyPr lIns="74670" tIns="37335" rIns="74670" bIns="37335"/>
          <a:lstStyle>
            <a:lvl1pPr>
              <a:defRPr sz="2000"/>
            </a:lvl1pPr>
            <a:lvl2pPr>
              <a:defRPr sz="16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607456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0060" y="513080"/>
            <a:ext cx="8641080" cy="2133600"/>
          </a:xfrm>
          <a:prstGeom prst="rect">
            <a:avLst/>
          </a:prstGeom>
        </p:spPr>
        <p:txBody>
          <a:bodyPr lIns="74670" tIns="37335" rIns="74670" bIns="37335"/>
          <a:lstStyle/>
          <a:p>
            <a:r>
              <a:rPr lang="pt-BR"/>
              <a:t>Clique para editar o estilo do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2892599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033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0060" y="509270"/>
            <a:ext cx="3159062" cy="2169160"/>
          </a:xfrm>
          <a:prstGeom prst="rect">
            <a:avLst/>
          </a:prstGeom>
        </p:spPr>
        <p:txBody>
          <a:bodyPr lIns="74670" tIns="37335" rIns="74670" bIns="37335" anchor="b"/>
          <a:lstStyle>
            <a:lvl1pPr algn="l">
              <a:defRPr sz="16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753803" y="509270"/>
            <a:ext cx="5367337" cy="10925810"/>
          </a:xfrm>
          <a:prstGeom prst="rect">
            <a:avLst/>
          </a:prstGeom>
        </p:spPr>
        <p:txBody>
          <a:bodyPr lIns="74670" tIns="37335" rIns="74670" bIns="37335"/>
          <a:lstStyle>
            <a:lvl1pPr>
              <a:defRPr sz="2600"/>
            </a:lvl1pPr>
            <a:lvl2pPr>
              <a:defRPr sz="23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80060" y="2678430"/>
            <a:ext cx="3159062" cy="8756650"/>
          </a:xfrm>
          <a:prstGeom prst="rect">
            <a:avLst/>
          </a:prstGeom>
        </p:spPr>
        <p:txBody>
          <a:bodyPr lIns="74670" tIns="37335" rIns="74670" bIns="37335"/>
          <a:lstStyle>
            <a:lvl1pPr marL="0" indent="0">
              <a:buNone/>
              <a:defRPr sz="1100"/>
            </a:lvl1pPr>
            <a:lvl2pPr marL="373350" indent="0">
              <a:buNone/>
              <a:defRPr sz="1000"/>
            </a:lvl2pPr>
            <a:lvl3pPr marL="746699" indent="0">
              <a:buNone/>
              <a:defRPr sz="800"/>
            </a:lvl3pPr>
            <a:lvl4pPr marL="1120049" indent="0">
              <a:buNone/>
              <a:defRPr sz="700"/>
            </a:lvl4pPr>
            <a:lvl5pPr marL="1493398" indent="0">
              <a:buNone/>
              <a:defRPr sz="700"/>
            </a:lvl5pPr>
            <a:lvl6pPr marL="1866748" indent="0">
              <a:buNone/>
              <a:defRPr sz="700"/>
            </a:lvl6pPr>
            <a:lvl7pPr marL="2240097" indent="0">
              <a:buNone/>
              <a:defRPr sz="700"/>
            </a:lvl7pPr>
            <a:lvl8pPr marL="2613447" indent="0">
              <a:buNone/>
              <a:defRPr sz="700"/>
            </a:lvl8pPr>
            <a:lvl9pPr marL="2986796" indent="0">
              <a:buNone/>
              <a:defRPr sz="7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246284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81569" y="8961120"/>
            <a:ext cx="5760720" cy="1057910"/>
          </a:xfrm>
          <a:prstGeom prst="rect">
            <a:avLst/>
          </a:prstGeom>
        </p:spPr>
        <p:txBody>
          <a:bodyPr lIns="74670" tIns="37335" rIns="74670" bIns="37335" anchor="b"/>
          <a:lstStyle>
            <a:lvl1pPr algn="l">
              <a:defRPr sz="16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81569" y="1144270"/>
            <a:ext cx="5760720" cy="7680960"/>
          </a:xfrm>
          <a:prstGeom prst="rect">
            <a:avLst/>
          </a:prstGeom>
        </p:spPr>
        <p:txBody>
          <a:bodyPr lIns="74670" tIns="37335" rIns="74670" bIns="37335"/>
          <a:lstStyle>
            <a:lvl1pPr marL="0" indent="0">
              <a:buNone/>
              <a:defRPr sz="2600"/>
            </a:lvl1pPr>
            <a:lvl2pPr marL="373350" indent="0">
              <a:buNone/>
              <a:defRPr sz="2300"/>
            </a:lvl2pPr>
            <a:lvl3pPr marL="746699" indent="0">
              <a:buNone/>
              <a:defRPr sz="2000"/>
            </a:lvl3pPr>
            <a:lvl4pPr marL="1120049" indent="0">
              <a:buNone/>
              <a:defRPr sz="1600"/>
            </a:lvl4pPr>
            <a:lvl5pPr marL="1493398" indent="0">
              <a:buNone/>
              <a:defRPr sz="1600"/>
            </a:lvl5pPr>
            <a:lvl6pPr marL="1866748" indent="0">
              <a:buNone/>
              <a:defRPr sz="1600"/>
            </a:lvl6pPr>
            <a:lvl7pPr marL="2240097" indent="0">
              <a:buNone/>
              <a:defRPr sz="1600"/>
            </a:lvl7pPr>
            <a:lvl8pPr marL="2613447" indent="0">
              <a:buNone/>
              <a:defRPr sz="1600"/>
            </a:lvl8pPr>
            <a:lvl9pPr marL="2986796" indent="0">
              <a:buNone/>
              <a:defRPr sz="16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81569" y="10019030"/>
            <a:ext cx="5760720" cy="1502410"/>
          </a:xfrm>
          <a:prstGeom prst="rect">
            <a:avLst/>
          </a:prstGeom>
        </p:spPr>
        <p:txBody>
          <a:bodyPr lIns="74670" tIns="37335" rIns="74670" bIns="37335"/>
          <a:lstStyle>
            <a:lvl1pPr marL="0" indent="0">
              <a:buNone/>
              <a:defRPr sz="1100"/>
            </a:lvl1pPr>
            <a:lvl2pPr marL="373350" indent="0">
              <a:buNone/>
              <a:defRPr sz="1000"/>
            </a:lvl2pPr>
            <a:lvl3pPr marL="746699" indent="0">
              <a:buNone/>
              <a:defRPr sz="800"/>
            </a:lvl3pPr>
            <a:lvl4pPr marL="1120049" indent="0">
              <a:buNone/>
              <a:defRPr sz="700"/>
            </a:lvl4pPr>
            <a:lvl5pPr marL="1493398" indent="0">
              <a:buNone/>
              <a:defRPr sz="700"/>
            </a:lvl5pPr>
            <a:lvl6pPr marL="1866748" indent="0">
              <a:buNone/>
              <a:defRPr sz="700"/>
            </a:lvl6pPr>
            <a:lvl7pPr marL="2240097" indent="0">
              <a:buNone/>
              <a:defRPr sz="700"/>
            </a:lvl7pPr>
            <a:lvl8pPr marL="2613447" indent="0">
              <a:buNone/>
              <a:defRPr sz="700"/>
            </a:lvl8pPr>
            <a:lvl9pPr marL="2986796" indent="0">
              <a:buNone/>
              <a:defRPr sz="7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488026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43013" rtl="0" eaLnBrk="0" fontAlgn="base" hangingPunct="0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243013" rtl="0" eaLnBrk="0" fontAlgn="base" hangingPunct="0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Times New Roman" pitchFamily="18" charset="0"/>
        </a:defRPr>
      </a:lvl2pPr>
      <a:lvl3pPr algn="ctr" defTabSz="1243013" rtl="0" eaLnBrk="0" fontAlgn="base" hangingPunct="0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Times New Roman" pitchFamily="18" charset="0"/>
        </a:defRPr>
      </a:lvl3pPr>
      <a:lvl4pPr algn="ctr" defTabSz="1243013" rtl="0" eaLnBrk="0" fontAlgn="base" hangingPunct="0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Times New Roman" pitchFamily="18" charset="0"/>
        </a:defRPr>
      </a:lvl4pPr>
      <a:lvl5pPr algn="ctr" defTabSz="1243013" rtl="0" eaLnBrk="0" fontAlgn="base" hangingPunct="0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Times New Roman" pitchFamily="18" charset="0"/>
        </a:defRPr>
      </a:lvl5pPr>
      <a:lvl6pPr marL="373350" algn="ctr" defTabSz="1244498" rtl="0" eaLnBrk="0" fontAlgn="base" hangingPunct="0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Times New Roman" pitchFamily="18" charset="0"/>
        </a:defRPr>
      </a:lvl6pPr>
      <a:lvl7pPr marL="746699" algn="ctr" defTabSz="1244498" rtl="0" eaLnBrk="0" fontAlgn="base" hangingPunct="0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Times New Roman" pitchFamily="18" charset="0"/>
        </a:defRPr>
      </a:lvl7pPr>
      <a:lvl8pPr marL="1120049" algn="ctr" defTabSz="1244498" rtl="0" eaLnBrk="0" fontAlgn="base" hangingPunct="0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Times New Roman" pitchFamily="18" charset="0"/>
        </a:defRPr>
      </a:lvl8pPr>
      <a:lvl9pPr marL="1493398" algn="ctr" defTabSz="1244498" rtl="0" eaLnBrk="0" fontAlgn="base" hangingPunct="0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Times New Roman" pitchFamily="18" charset="0"/>
        </a:defRPr>
      </a:lvl9pPr>
    </p:titleStyle>
    <p:bodyStyle>
      <a:lvl1pPr marL="465138" indent="-465138" algn="l" defTabSz="1243013" rtl="0" eaLnBrk="0" fontAlgn="base" hangingPunct="0">
        <a:spcBef>
          <a:spcPct val="20000"/>
        </a:spcBef>
        <a:spcAft>
          <a:spcPct val="0"/>
        </a:spcAft>
        <a:buChar char="•"/>
        <a:defRPr sz="4300">
          <a:solidFill>
            <a:schemeClr val="tx1"/>
          </a:solidFill>
          <a:latin typeface="+mn-lt"/>
          <a:ea typeface="+mn-ea"/>
          <a:cs typeface="+mn-cs"/>
        </a:defRPr>
      </a:lvl1pPr>
      <a:lvl2pPr marL="1009650" indent="-387350" algn="l" defTabSz="1243013" rtl="0" eaLnBrk="0" fontAlgn="base" hangingPunct="0">
        <a:spcBef>
          <a:spcPct val="20000"/>
        </a:spcBef>
        <a:spcAft>
          <a:spcPct val="0"/>
        </a:spcAft>
        <a:buChar char="–"/>
        <a:defRPr sz="3800">
          <a:solidFill>
            <a:schemeClr val="tx1"/>
          </a:solidFill>
          <a:latin typeface="+mn-lt"/>
        </a:defRPr>
      </a:lvl2pPr>
      <a:lvl3pPr marL="1554163" indent="-309563" algn="l" defTabSz="1243013" rtl="0" eaLnBrk="0" fontAlgn="base" hangingPunct="0">
        <a:spcBef>
          <a:spcPct val="20000"/>
        </a:spcBef>
        <a:spcAft>
          <a:spcPct val="0"/>
        </a:spcAft>
        <a:buChar char="•"/>
        <a:defRPr sz="3300">
          <a:solidFill>
            <a:schemeClr val="tx1"/>
          </a:solidFill>
          <a:latin typeface="+mn-lt"/>
        </a:defRPr>
      </a:lvl3pPr>
      <a:lvl4pPr marL="2176463" indent="-309563" algn="l" defTabSz="1243013" rtl="0" eaLnBrk="0" fontAlgn="base" hangingPunct="0">
        <a:spcBef>
          <a:spcPct val="20000"/>
        </a:spcBef>
        <a:spcAft>
          <a:spcPct val="0"/>
        </a:spcAft>
        <a:buChar char="–"/>
        <a:defRPr sz="2700">
          <a:solidFill>
            <a:schemeClr val="tx1"/>
          </a:solidFill>
          <a:latin typeface="+mn-lt"/>
        </a:defRPr>
      </a:lvl4pPr>
      <a:lvl5pPr marL="2798763" indent="-309563" algn="l" defTabSz="1243013" rtl="0" eaLnBrk="0" fontAlgn="base" hangingPunct="0">
        <a:spcBef>
          <a:spcPct val="20000"/>
        </a:spcBef>
        <a:spcAft>
          <a:spcPct val="0"/>
        </a:spcAft>
        <a:buChar char="»"/>
        <a:defRPr sz="2700">
          <a:solidFill>
            <a:schemeClr val="tx1"/>
          </a:solidFill>
          <a:latin typeface="+mn-lt"/>
        </a:defRPr>
      </a:lvl5pPr>
      <a:lvl6pPr marL="3173471" indent="-311125" algn="l" defTabSz="1244498" rtl="0" eaLnBrk="0" fontAlgn="base" hangingPunct="0">
        <a:spcBef>
          <a:spcPct val="20000"/>
        </a:spcBef>
        <a:spcAft>
          <a:spcPct val="0"/>
        </a:spcAft>
        <a:buChar char="»"/>
        <a:defRPr sz="2700">
          <a:solidFill>
            <a:schemeClr val="tx1"/>
          </a:solidFill>
          <a:latin typeface="+mn-lt"/>
        </a:defRPr>
      </a:lvl6pPr>
      <a:lvl7pPr marL="3546820" indent="-311125" algn="l" defTabSz="1244498" rtl="0" eaLnBrk="0" fontAlgn="base" hangingPunct="0">
        <a:spcBef>
          <a:spcPct val="20000"/>
        </a:spcBef>
        <a:spcAft>
          <a:spcPct val="0"/>
        </a:spcAft>
        <a:buChar char="»"/>
        <a:defRPr sz="2700">
          <a:solidFill>
            <a:schemeClr val="tx1"/>
          </a:solidFill>
          <a:latin typeface="+mn-lt"/>
        </a:defRPr>
      </a:lvl7pPr>
      <a:lvl8pPr marL="3920170" indent="-311125" algn="l" defTabSz="1244498" rtl="0" eaLnBrk="0" fontAlgn="base" hangingPunct="0">
        <a:spcBef>
          <a:spcPct val="20000"/>
        </a:spcBef>
        <a:spcAft>
          <a:spcPct val="0"/>
        </a:spcAft>
        <a:buChar char="»"/>
        <a:defRPr sz="2700">
          <a:solidFill>
            <a:schemeClr val="tx1"/>
          </a:solidFill>
          <a:latin typeface="+mn-lt"/>
        </a:defRPr>
      </a:lvl8pPr>
      <a:lvl9pPr marL="4293519" indent="-311125" algn="l" defTabSz="1244498" rtl="0" eaLnBrk="0" fontAlgn="base" hangingPunct="0">
        <a:spcBef>
          <a:spcPct val="20000"/>
        </a:spcBef>
        <a:spcAft>
          <a:spcPct val="0"/>
        </a:spcAft>
        <a:buChar char="»"/>
        <a:defRPr sz="27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746699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73350" algn="l" defTabSz="746699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46699" algn="l" defTabSz="746699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20049" algn="l" defTabSz="746699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493398" algn="l" defTabSz="746699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66748" algn="l" defTabSz="746699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40097" algn="l" defTabSz="746699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13447" algn="l" defTabSz="746699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86796" algn="l" defTabSz="746699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>
            <a:extLst>
              <a:ext uri="{FF2B5EF4-FFF2-40B4-BE49-F238E27FC236}">
                <a16:creationId xmlns:a16="http://schemas.microsoft.com/office/drawing/2014/main" id="{E1557D09-E5D2-46FD-A6E9-2282B63CA6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1125" y="12050713"/>
            <a:ext cx="51958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0976" tIns="30488" rIns="60976" bIns="30488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800">
                <a:latin typeface="Arial" panose="020B0604020202020204" pitchFamily="34" charset="0"/>
              </a:rPr>
              <a:t>PME 3600 - Projeto Integrado II -  2° Semestre 2018 - Departamento de Engenharia Mecânica - EPUSP</a:t>
            </a:r>
          </a:p>
        </p:txBody>
      </p:sp>
      <p:sp>
        <p:nvSpPr>
          <p:cNvPr id="1027" name="Line 5">
            <a:extLst>
              <a:ext uri="{FF2B5EF4-FFF2-40B4-BE49-F238E27FC236}">
                <a16:creationId xmlns:a16="http://schemas.microsoft.com/office/drawing/2014/main" id="{AC697CC8-4CCC-418C-A12B-DB1BA15536F1}"/>
              </a:ext>
            </a:extLst>
          </p:cNvPr>
          <p:cNvSpPr>
            <a:spLocks noChangeShapeType="1"/>
          </p:cNvSpPr>
          <p:nvPr/>
        </p:nvSpPr>
        <p:spPr bwMode="auto">
          <a:xfrm>
            <a:off x="214313" y="1504950"/>
            <a:ext cx="9123362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60976" tIns="30488" rIns="60976" bIns="30488" anchor="ctr"/>
          <a:lstStyle/>
          <a:p>
            <a:endParaRPr lang="pt-BR"/>
          </a:p>
        </p:txBody>
      </p:sp>
      <p:sp>
        <p:nvSpPr>
          <p:cNvPr id="1028" name="Line 9">
            <a:extLst>
              <a:ext uri="{FF2B5EF4-FFF2-40B4-BE49-F238E27FC236}">
                <a16:creationId xmlns:a16="http://schemas.microsoft.com/office/drawing/2014/main" id="{B2C184AD-A097-4A0C-86AE-2D831F578E1A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925" y="11966575"/>
            <a:ext cx="91757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60976" tIns="30488" rIns="60976" bIns="30488" anchor="ctr"/>
          <a:lstStyle/>
          <a:p>
            <a:endParaRPr lang="pt-BR"/>
          </a:p>
        </p:txBody>
      </p:sp>
      <p:sp>
        <p:nvSpPr>
          <p:cNvPr id="1029" name="Text Box 10">
            <a:extLst>
              <a:ext uri="{FF2B5EF4-FFF2-40B4-BE49-F238E27FC236}">
                <a16:creationId xmlns:a16="http://schemas.microsoft.com/office/drawing/2014/main" id="{77AF3B63-7E67-4233-9558-AC8FB71DAD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288" y="146050"/>
            <a:ext cx="25352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0976" tIns="30488" rIns="60976" bIns="30488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400" b="1"/>
              <a:t>Título do trabalho</a:t>
            </a:r>
          </a:p>
        </p:txBody>
      </p:sp>
      <p:sp>
        <p:nvSpPr>
          <p:cNvPr id="1030" name="Text Box 11">
            <a:extLst>
              <a:ext uri="{FF2B5EF4-FFF2-40B4-BE49-F238E27FC236}">
                <a16:creationId xmlns:a16="http://schemas.microsoft.com/office/drawing/2014/main" id="{993A3F6F-FE51-43BA-9E73-3A7B35378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263" y="682625"/>
            <a:ext cx="2173287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0976" tIns="30488" rIns="60976" bIns="30488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400" b="1"/>
              <a:t>Autor(es): </a:t>
            </a:r>
          </a:p>
          <a:p>
            <a:r>
              <a:rPr lang="pt-BR" altLang="pt-BR" sz="2400" b="1"/>
              <a:t>Orientador(es):</a:t>
            </a:r>
          </a:p>
        </p:txBody>
      </p:sp>
      <p:sp>
        <p:nvSpPr>
          <p:cNvPr id="1031" name="Text Box 12">
            <a:extLst>
              <a:ext uri="{FF2B5EF4-FFF2-40B4-BE49-F238E27FC236}">
                <a16:creationId xmlns:a16="http://schemas.microsoft.com/office/drawing/2014/main" id="{C74FF4E6-F158-4FB9-BBA8-F1D36470E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13" y="2368550"/>
            <a:ext cx="9067800" cy="153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0976" tIns="30488" rIns="60976" bIns="30488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400"/>
              <a:t>Nesta seção deve ser comentado em que contexto o trabalho se insere e qual a motivação para sua realização. A estrutura aqui apresentada é uma sugestão para a elaboração do pôster. Todas a informações devem estar contidas em  uma folha tamanho A3</a:t>
            </a:r>
          </a:p>
        </p:txBody>
      </p:sp>
      <p:sp>
        <p:nvSpPr>
          <p:cNvPr id="1032" name="Text Box 13">
            <a:extLst>
              <a:ext uri="{FF2B5EF4-FFF2-40B4-BE49-F238E27FC236}">
                <a16:creationId xmlns:a16="http://schemas.microsoft.com/office/drawing/2014/main" id="{AC27FFBA-C41C-4780-ACDF-653F714D3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13" y="1808163"/>
            <a:ext cx="1589087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0976" tIns="30488" rIns="60976" bIns="30488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400" b="1"/>
              <a:t>Introdução</a:t>
            </a:r>
          </a:p>
        </p:txBody>
      </p:sp>
      <p:sp>
        <p:nvSpPr>
          <p:cNvPr id="1033" name="Text Box 14">
            <a:extLst>
              <a:ext uri="{FF2B5EF4-FFF2-40B4-BE49-F238E27FC236}">
                <a16:creationId xmlns:a16="http://schemas.microsoft.com/office/drawing/2014/main" id="{8F0D7E91-8851-4EB0-A338-1C620465E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13" y="4813300"/>
            <a:ext cx="7043737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0976" tIns="30488" rIns="60976" bIns="30488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400"/>
              <a:t>Descrição dos objetivos que se pretendem realizar com o trabalho</a:t>
            </a:r>
          </a:p>
        </p:txBody>
      </p:sp>
      <p:sp>
        <p:nvSpPr>
          <p:cNvPr id="1034" name="Text Box 15">
            <a:extLst>
              <a:ext uri="{FF2B5EF4-FFF2-40B4-BE49-F238E27FC236}">
                <a16:creationId xmlns:a16="http://schemas.microsoft.com/office/drawing/2014/main" id="{4CA573A5-FE61-4F69-A21E-F842DBED6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13" y="4078288"/>
            <a:ext cx="138747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0976" tIns="30488" rIns="60976" bIns="30488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400" b="1"/>
              <a:t>Objetivos</a:t>
            </a:r>
          </a:p>
        </p:txBody>
      </p:sp>
      <p:sp>
        <p:nvSpPr>
          <p:cNvPr id="1035" name="Text Box 16">
            <a:extLst>
              <a:ext uri="{FF2B5EF4-FFF2-40B4-BE49-F238E27FC236}">
                <a16:creationId xmlns:a16="http://schemas.microsoft.com/office/drawing/2014/main" id="{6A816DE6-6C89-4CB7-953F-08EA5CE0D8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13" y="6545263"/>
            <a:ext cx="74358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0976" tIns="30488" rIns="60976" bIns="30488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400"/>
              <a:t>Descrição das etapas que o trabalho realizará para atingir os objetivos propostos</a:t>
            </a:r>
          </a:p>
        </p:txBody>
      </p:sp>
      <p:sp>
        <p:nvSpPr>
          <p:cNvPr id="1036" name="Text Box 17">
            <a:extLst>
              <a:ext uri="{FF2B5EF4-FFF2-40B4-BE49-F238E27FC236}">
                <a16:creationId xmlns:a16="http://schemas.microsoft.com/office/drawing/2014/main" id="{01368CB8-4BFC-4124-9492-92A0B9390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13" y="5824538"/>
            <a:ext cx="17621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0976" tIns="30488" rIns="60976" bIns="30488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400" b="1"/>
              <a:t>Metodologia</a:t>
            </a:r>
          </a:p>
        </p:txBody>
      </p:sp>
      <p:sp>
        <p:nvSpPr>
          <p:cNvPr id="1037" name="Text Box 18">
            <a:extLst>
              <a:ext uri="{FF2B5EF4-FFF2-40B4-BE49-F238E27FC236}">
                <a16:creationId xmlns:a16="http://schemas.microsoft.com/office/drawing/2014/main" id="{F4418F1C-F325-4202-AB1E-A26ACB771B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13" y="8561388"/>
            <a:ext cx="6665912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0976" tIns="30488" rIns="60976" bIns="30488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400"/>
              <a:t>Apresentação dos resultados (mesmo que preliminares) que já tenham sido atingidos e as suas respectivas análises.</a:t>
            </a:r>
          </a:p>
        </p:txBody>
      </p:sp>
      <p:sp>
        <p:nvSpPr>
          <p:cNvPr id="1038" name="Text Box 19">
            <a:extLst>
              <a:ext uri="{FF2B5EF4-FFF2-40B4-BE49-F238E27FC236}">
                <a16:creationId xmlns:a16="http://schemas.microsoft.com/office/drawing/2014/main" id="{3835F783-A339-4F5D-9409-8FD33339EE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13" y="7624763"/>
            <a:ext cx="28765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0976" tIns="30488" rIns="60976" bIns="30488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2400" b="1"/>
              <a:t>Resultados e análises</a:t>
            </a:r>
          </a:p>
        </p:txBody>
      </p:sp>
      <p:sp>
        <p:nvSpPr>
          <p:cNvPr id="1040" name="Text Box 2">
            <a:extLst>
              <a:ext uri="{FF2B5EF4-FFF2-40B4-BE49-F238E27FC236}">
                <a16:creationId xmlns:a16="http://schemas.microsoft.com/office/drawing/2014/main" id="{50AB6B40-B07D-4AFC-B801-ACA4303DE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738" y="12252325"/>
            <a:ext cx="7635875" cy="485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0976" tIns="30488" rIns="60976" bIns="30488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1100">
                <a:latin typeface="Arial" panose="020B0604020202020204" pitchFamily="34" charset="0"/>
              </a:rPr>
              <a:t>Apresentação oral - Data:__________________________________ Horário: ________________________________</a:t>
            </a:r>
          </a:p>
          <a:p>
            <a:pPr>
              <a:spcBef>
                <a:spcPct val="50000"/>
              </a:spcBef>
            </a:pPr>
            <a:r>
              <a:rPr lang="pt-BR" altLang="pt-BR" sz="1100">
                <a:latin typeface="Arial" panose="020B0604020202020204" pitchFamily="34" charset="0"/>
              </a:rPr>
              <a:t>Local: ____________________________________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sign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131</Words>
  <Application>Microsoft Office PowerPoint</Application>
  <PresentationFormat>Papel A3 (297 x 420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Times New Roman</vt:lpstr>
      <vt:lpstr>Arial</vt:lpstr>
      <vt:lpstr>Calibri</vt:lpstr>
      <vt:lpstr>Design padrão</vt:lpstr>
      <vt:lpstr>Apresentação do PowerPoint</vt:lpstr>
    </vt:vector>
  </TitlesOfParts>
  <Company>USP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 </dc:title>
  <dc:creator>Alberto</dc:creator>
  <cp:lastModifiedBy>Note_Alberto</cp:lastModifiedBy>
  <cp:revision>22</cp:revision>
  <dcterms:created xsi:type="dcterms:W3CDTF">2003-03-13T19:18:19Z</dcterms:created>
  <dcterms:modified xsi:type="dcterms:W3CDTF">2018-08-10T18:32:37Z</dcterms:modified>
</cp:coreProperties>
</file>