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3" r:id="rId2"/>
    <p:sldId id="269" r:id="rId3"/>
    <p:sldId id="257" r:id="rId4"/>
    <p:sldId id="258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87" r:id="rId13"/>
    <p:sldId id="297" r:id="rId14"/>
    <p:sldId id="296" r:id="rId15"/>
    <p:sldId id="299" r:id="rId16"/>
    <p:sldId id="300" r:id="rId17"/>
    <p:sldId id="301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18578C-F8AD-48C3-8B07-E401DDE39C05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2545737-94DD-47FC-BF9D-F7E892560281}">
      <dgm:prSet/>
      <dgm:spPr/>
      <dgm:t>
        <a:bodyPr/>
        <a:lstStyle/>
        <a:p>
          <a:r>
            <a:rPr lang="pt-BR" dirty="0"/>
            <a:t>Historiador brasileiro, crítico literário, jornalista e um dos fundadores do Partido dos Trabalhadores</a:t>
          </a:r>
          <a:endParaRPr lang="en-US" dirty="0"/>
        </a:p>
      </dgm:t>
    </dgm:pt>
    <dgm:pt modelId="{6F901660-5F0A-4A49-9E82-103492929AF4}" type="parTrans" cxnId="{0BA04A32-923B-438F-9AF8-022669796FF3}">
      <dgm:prSet/>
      <dgm:spPr/>
      <dgm:t>
        <a:bodyPr/>
        <a:lstStyle/>
        <a:p>
          <a:endParaRPr lang="en-US"/>
        </a:p>
      </dgm:t>
    </dgm:pt>
    <dgm:pt modelId="{1651C2B3-6BF4-4822-8DFE-BEDCF3CEE97D}" type="sibTrans" cxnId="{0BA04A32-923B-438F-9AF8-022669796FF3}">
      <dgm:prSet/>
      <dgm:spPr/>
      <dgm:t>
        <a:bodyPr/>
        <a:lstStyle/>
        <a:p>
          <a:endParaRPr lang="en-US"/>
        </a:p>
      </dgm:t>
    </dgm:pt>
    <dgm:pt modelId="{BF608840-CC93-447F-B952-4CA62BCEACE7}">
      <dgm:prSet/>
      <dgm:spPr/>
      <dgm:t>
        <a:bodyPr/>
        <a:lstStyle/>
        <a:p>
          <a:r>
            <a:rPr lang="en-US" dirty="0"/>
            <a:t>1921 – </a:t>
          </a:r>
          <a:r>
            <a:rPr lang="en-US" dirty="0" err="1"/>
            <a:t>participou</a:t>
          </a:r>
          <a:r>
            <a:rPr lang="en-US" dirty="0"/>
            <a:t> da </a:t>
          </a:r>
          <a:r>
            <a:rPr lang="en-US" dirty="0" err="1"/>
            <a:t>semana</a:t>
          </a:r>
          <a:r>
            <a:rPr lang="en-US" dirty="0"/>
            <a:t> de </a:t>
          </a:r>
          <a:r>
            <a:rPr lang="en-US" dirty="0" err="1"/>
            <a:t>arte</a:t>
          </a:r>
          <a:r>
            <a:rPr lang="en-US" dirty="0"/>
            <a:t> </a:t>
          </a:r>
          <a:r>
            <a:rPr lang="en-US" dirty="0" err="1"/>
            <a:t>moderna</a:t>
          </a:r>
          <a:r>
            <a:rPr lang="en-US" dirty="0"/>
            <a:t> de 1922</a:t>
          </a:r>
        </a:p>
      </dgm:t>
    </dgm:pt>
    <dgm:pt modelId="{606E244F-809D-45A8-A9A3-699D1F8616D0}" type="parTrans" cxnId="{7527A09B-30B7-4197-A819-97DDB39A510B}">
      <dgm:prSet/>
      <dgm:spPr/>
      <dgm:t>
        <a:bodyPr/>
        <a:lstStyle/>
        <a:p>
          <a:endParaRPr lang="en-US"/>
        </a:p>
      </dgm:t>
    </dgm:pt>
    <dgm:pt modelId="{30FCF4CD-81C3-42F9-B304-13E036195F8A}" type="sibTrans" cxnId="{7527A09B-30B7-4197-A819-97DDB39A510B}">
      <dgm:prSet/>
      <dgm:spPr/>
      <dgm:t>
        <a:bodyPr/>
        <a:lstStyle/>
        <a:p>
          <a:endParaRPr lang="en-US"/>
        </a:p>
      </dgm:t>
    </dgm:pt>
    <dgm:pt modelId="{6B3CBDD9-CA01-4EA0-BFC9-8DE5525897C4}">
      <dgm:prSet/>
      <dgm:spPr/>
      <dgm:t>
        <a:bodyPr/>
        <a:lstStyle/>
        <a:p>
          <a:r>
            <a:rPr lang="en-US" dirty="0"/>
            <a:t>1925 – </a:t>
          </a:r>
          <a:r>
            <a:rPr lang="en-US" dirty="0" err="1"/>
            <a:t>graduado</a:t>
          </a:r>
          <a:r>
            <a:rPr lang="en-US" dirty="0"/>
            <a:t> </a:t>
          </a:r>
          <a:r>
            <a:rPr lang="en-US" dirty="0" err="1"/>
            <a:t>em</a:t>
          </a:r>
          <a:r>
            <a:rPr lang="en-US" dirty="0"/>
            <a:t> </a:t>
          </a:r>
          <a:r>
            <a:rPr lang="en-US" dirty="0" err="1"/>
            <a:t>direito</a:t>
          </a:r>
          <a:r>
            <a:rPr lang="en-US" dirty="0"/>
            <a:t> pela </a:t>
          </a:r>
          <a:r>
            <a:rPr lang="en-US" dirty="0" err="1"/>
            <a:t>Universidade</a:t>
          </a:r>
          <a:r>
            <a:rPr lang="en-US" dirty="0"/>
            <a:t> do </a:t>
          </a:r>
          <a:r>
            <a:rPr lang="en-US" dirty="0" err="1"/>
            <a:t>Brasil</a:t>
          </a:r>
          <a:endParaRPr lang="en-US" dirty="0"/>
        </a:p>
      </dgm:t>
    </dgm:pt>
    <dgm:pt modelId="{88296C70-B355-42D4-ABF9-6238F68A731E}" type="parTrans" cxnId="{8772736A-4A4A-46E9-8D56-03247CD2C384}">
      <dgm:prSet/>
      <dgm:spPr/>
      <dgm:t>
        <a:bodyPr/>
        <a:lstStyle/>
        <a:p>
          <a:endParaRPr lang="pt-BR"/>
        </a:p>
      </dgm:t>
    </dgm:pt>
    <dgm:pt modelId="{E87A72A7-3B7D-4D3B-9835-CD6BDF97461F}" type="sibTrans" cxnId="{8772736A-4A4A-46E9-8D56-03247CD2C384}">
      <dgm:prSet/>
      <dgm:spPr/>
      <dgm:t>
        <a:bodyPr/>
        <a:lstStyle/>
        <a:p>
          <a:endParaRPr lang="pt-BR"/>
        </a:p>
      </dgm:t>
    </dgm:pt>
    <dgm:pt modelId="{563306F9-47F0-4BB3-BB9C-3DBD36017E22}">
      <dgm:prSet/>
      <dgm:spPr/>
      <dgm:t>
        <a:bodyPr/>
        <a:lstStyle/>
        <a:p>
          <a:r>
            <a:rPr lang="en-US" dirty="0"/>
            <a:t>1929 – </a:t>
          </a:r>
          <a:r>
            <a:rPr lang="en-US" dirty="0" err="1"/>
            <a:t>mudo</a:t>
          </a:r>
          <a:r>
            <a:rPr lang="en-US" dirty="0"/>
            <a:t>-se para a </a:t>
          </a:r>
          <a:r>
            <a:rPr lang="en-US" dirty="0" err="1"/>
            <a:t>Alemanha</a:t>
          </a:r>
          <a:r>
            <a:rPr lang="en-US" dirty="0"/>
            <a:t> se </a:t>
          </a:r>
          <a:r>
            <a:rPr lang="en-US" dirty="0" err="1"/>
            <a:t>aproximando</a:t>
          </a:r>
          <a:r>
            <a:rPr lang="en-US" dirty="0"/>
            <a:t> das </a:t>
          </a:r>
          <a:r>
            <a:rPr lang="en-US" dirty="0" err="1"/>
            <a:t>teorias</a:t>
          </a:r>
          <a:r>
            <a:rPr lang="en-US" dirty="0"/>
            <a:t> de Max Weber</a:t>
          </a:r>
        </a:p>
      </dgm:t>
    </dgm:pt>
    <dgm:pt modelId="{FA35270C-FC7B-47DC-904F-8FCC257E68D2}" type="parTrans" cxnId="{503AE5EE-66D5-4EA7-A4A7-03FC355106BB}">
      <dgm:prSet/>
      <dgm:spPr/>
      <dgm:t>
        <a:bodyPr/>
        <a:lstStyle/>
        <a:p>
          <a:endParaRPr lang="pt-BR"/>
        </a:p>
      </dgm:t>
    </dgm:pt>
    <dgm:pt modelId="{656AD997-5B55-4BBA-BCE8-F9F92191A6DE}" type="sibTrans" cxnId="{503AE5EE-66D5-4EA7-A4A7-03FC355106BB}">
      <dgm:prSet/>
      <dgm:spPr/>
      <dgm:t>
        <a:bodyPr/>
        <a:lstStyle/>
        <a:p>
          <a:endParaRPr lang="pt-BR"/>
        </a:p>
      </dgm:t>
    </dgm:pt>
    <dgm:pt modelId="{F9576DAD-A05D-4A06-B8E2-BFCE6527C62B}">
      <dgm:prSet/>
      <dgm:spPr/>
      <dgm:t>
        <a:bodyPr/>
        <a:lstStyle/>
        <a:p>
          <a:r>
            <a:rPr lang="en-US" dirty="0"/>
            <a:t>1936 – publica a </a:t>
          </a:r>
          <a:r>
            <a:rPr lang="en-US" dirty="0" err="1"/>
            <a:t>primeira</a:t>
          </a:r>
          <a:r>
            <a:rPr lang="en-US" dirty="0"/>
            <a:t> </a:t>
          </a:r>
          <a:r>
            <a:rPr lang="en-US" dirty="0" err="1"/>
            <a:t>edição</a:t>
          </a:r>
          <a:r>
            <a:rPr lang="en-US" dirty="0"/>
            <a:t> de </a:t>
          </a:r>
          <a:r>
            <a:rPr lang="en-US" dirty="0" err="1"/>
            <a:t>Raízes</a:t>
          </a:r>
          <a:r>
            <a:rPr lang="en-US" dirty="0"/>
            <a:t> do </a:t>
          </a:r>
          <a:r>
            <a:rPr lang="en-US" dirty="0" err="1"/>
            <a:t>Brasil</a:t>
          </a:r>
          <a:endParaRPr lang="en-US" dirty="0"/>
        </a:p>
      </dgm:t>
    </dgm:pt>
    <dgm:pt modelId="{61C1C4B0-4559-4F8C-A5BA-7A32F8A068DC}" type="parTrans" cxnId="{8B70787F-508F-4407-ADE7-7F9BF5D7E201}">
      <dgm:prSet/>
      <dgm:spPr/>
      <dgm:t>
        <a:bodyPr/>
        <a:lstStyle/>
        <a:p>
          <a:endParaRPr lang="pt-BR"/>
        </a:p>
      </dgm:t>
    </dgm:pt>
    <dgm:pt modelId="{3451D21E-5430-4A9B-9E8F-674FD2E18FAD}" type="sibTrans" cxnId="{8B70787F-508F-4407-ADE7-7F9BF5D7E201}">
      <dgm:prSet/>
      <dgm:spPr/>
      <dgm:t>
        <a:bodyPr/>
        <a:lstStyle/>
        <a:p>
          <a:endParaRPr lang="pt-BR"/>
        </a:p>
      </dgm:t>
    </dgm:pt>
    <dgm:pt modelId="{84DE510D-1CA7-4044-82A3-E7797548D9EA}" type="pres">
      <dgm:prSet presAssocID="{2E18578C-F8AD-48C3-8B07-E401DDE39C05}" presName="vert0" presStyleCnt="0">
        <dgm:presLayoutVars>
          <dgm:dir/>
          <dgm:animOne val="branch"/>
          <dgm:animLvl val="lvl"/>
        </dgm:presLayoutVars>
      </dgm:prSet>
      <dgm:spPr/>
    </dgm:pt>
    <dgm:pt modelId="{37F810D7-9628-4DCB-A2A4-386D20C528F2}" type="pres">
      <dgm:prSet presAssocID="{B2545737-94DD-47FC-BF9D-F7E892560281}" presName="thickLine" presStyleLbl="alignNode1" presStyleIdx="0" presStyleCnt="5"/>
      <dgm:spPr/>
    </dgm:pt>
    <dgm:pt modelId="{17DE2CA9-C080-426E-884A-9A010FD11CCC}" type="pres">
      <dgm:prSet presAssocID="{B2545737-94DD-47FC-BF9D-F7E892560281}" presName="horz1" presStyleCnt="0"/>
      <dgm:spPr/>
    </dgm:pt>
    <dgm:pt modelId="{D1A579B6-DA2B-4B74-AD52-A670A0EA1F82}" type="pres">
      <dgm:prSet presAssocID="{B2545737-94DD-47FC-BF9D-F7E892560281}" presName="tx1" presStyleLbl="revTx" presStyleIdx="0" presStyleCnt="5"/>
      <dgm:spPr/>
    </dgm:pt>
    <dgm:pt modelId="{ECDAF4BF-3380-4FD3-9A80-2BC05FBA9716}" type="pres">
      <dgm:prSet presAssocID="{B2545737-94DD-47FC-BF9D-F7E892560281}" presName="vert1" presStyleCnt="0"/>
      <dgm:spPr/>
    </dgm:pt>
    <dgm:pt modelId="{F5DA049D-1711-4F9F-A810-BD4EEE9EF7E7}" type="pres">
      <dgm:prSet presAssocID="{BF608840-CC93-447F-B952-4CA62BCEACE7}" presName="thickLine" presStyleLbl="alignNode1" presStyleIdx="1" presStyleCnt="5"/>
      <dgm:spPr/>
    </dgm:pt>
    <dgm:pt modelId="{5B2790B6-FDDB-4E7C-AAC3-21C51595C950}" type="pres">
      <dgm:prSet presAssocID="{BF608840-CC93-447F-B952-4CA62BCEACE7}" presName="horz1" presStyleCnt="0"/>
      <dgm:spPr/>
    </dgm:pt>
    <dgm:pt modelId="{87AF244A-1D42-4D03-8319-A00747C7D445}" type="pres">
      <dgm:prSet presAssocID="{BF608840-CC93-447F-B952-4CA62BCEACE7}" presName="tx1" presStyleLbl="revTx" presStyleIdx="1" presStyleCnt="5"/>
      <dgm:spPr/>
    </dgm:pt>
    <dgm:pt modelId="{8EA34581-092D-4F38-AF60-81AAE06987D1}" type="pres">
      <dgm:prSet presAssocID="{BF608840-CC93-447F-B952-4CA62BCEACE7}" presName="vert1" presStyleCnt="0"/>
      <dgm:spPr/>
    </dgm:pt>
    <dgm:pt modelId="{B7F61D10-6D4F-4A2B-9BE3-9832B5998F51}" type="pres">
      <dgm:prSet presAssocID="{6B3CBDD9-CA01-4EA0-BFC9-8DE5525897C4}" presName="thickLine" presStyleLbl="alignNode1" presStyleIdx="2" presStyleCnt="5"/>
      <dgm:spPr/>
    </dgm:pt>
    <dgm:pt modelId="{D56E4788-FE5A-4B2C-BDDF-4ACE3A7228FD}" type="pres">
      <dgm:prSet presAssocID="{6B3CBDD9-CA01-4EA0-BFC9-8DE5525897C4}" presName="horz1" presStyleCnt="0"/>
      <dgm:spPr/>
    </dgm:pt>
    <dgm:pt modelId="{EBE65684-EF9A-4EF0-923B-C3E918D16CC8}" type="pres">
      <dgm:prSet presAssocID="{6B3CBDD9-CA01-4EA0-BFC9-8DE5525897C4}" presName="tx1" presStyleLbl="revTx" presStyleIdx="2" presStyleCnt="5"/>
      <dgm:spPr/>
    </dgm:pt>
    <dgm:pt modelId="{AC6B6311-A29F-4140-87EE-DBE26C975352}" type="pres">
      <dgm:prSet presAssocID="{6B3CBDD9-CA01-4EA0-BFC9-8DE5525897C4}" presName="vert1" presStyleCnt="0"/>
      <dgm:spPr/>
    </dgm:pt>
    <dgm:pt modelId="{E0196F9A-49A9-476C-A918-142DEBA4E696}" type="pres">
      <dgm:prSet presAssocID="{563306F9-47F0-4BB3-BB9C-3DBD36017E22}" presName="thickLine" presStyleLbl="alignNode1" presStyleIdx="3" presStyleCnt="5"/>
      <dgm:spPr/>
    </dgm:pt>
    <dgm:pt modelId="{801E1F8E-0610-4767-B989-6644360AFFBC}" type="pres">
      <dgm:prSet presAssocID="{563306F9-47F0-4BB3-BB9C-3DBD36017E22}" presName="horz1" presStyleCnt="0"/>
      <dgm:spPr/>
    </dgm:pt>
    <dgm:pt modelId="{CDC1F6E8-6B5C-4E7F-8C22-294B097C5586}" type="pres">
      <dgm:prSet presAssocID="{563306F9-47F0-4BB3-BB9C-3DBD36017E22}" presName="tx1" presStyleLbl="revTx" presStyleIdx="3" presStyleCnt="5"/>
      <dgm:spPr/>
    </dgm:pt>
    <dgm:pt modelId="{0D477469-866B-419D-B48C-FDBA76BE5A5B}" type="pres">
      <dgm:prSet presAssocID="{563306F9-47F0-4BB3-BB9C-3DBD36017E22}" presName="vert1" presStyleCnt="0"/>
      <dgm:spPr/>
    </dgm:pt>
    <dgm:pt modelId="{C973B14E-628B-4613-887B-E291006F3969}" type="pres">
      <dgm:prSet presAssocID="{F9576DAD-A05D-4A06-B8E2-BFCE6527C62B}" presName="thickLine" presStyleLbl="alignNode1" presStyleIdx="4" presStyleCnt="5"/>
      <dgm:spPr/>
    </dgm:pt>
    <dgm:pt modelId="{41A216D5-3263-431E-B608-725896D6CC81}" type="pres">
      <dgm:prSet presAssocID="{F9576DAD-A05D-4A06-B8E2-BFCE6527C62B}" presName="horz1" presStyleCnt="0"/>
      <dgm:spPr/>
    </dgm:pt>
    <dgm:pt modelId="{848266E6-973A-4D17-8597-4AD1DE842301}" type="pres">
      <dgm:prSet presAssocID="{F9576DAD-A05D-4A06-B8E2-BFCE6527C62B}" presName="tx1" presStyleLbl="revTx" presStyleIdx="4" presStyleCnt="5"/>
      <dgm:spPr/>
    </dgm:pt>
    <dgm:pt modelId="{074F03CB-0188-4171-839B-EDA12E98CCD9}" type="pres">
      <dgm:prSet presAssocID="{F9576DAD-A05D-4A06-B8E2-BFCE6527C62B}" presName="vert1" presStyleCnt="0"/>
      <dgm:spPr/>
    </dgm:pt>
  </dgm:ptLst>
  <dgm:cxnLst>
    <dgm:cxn modelId="{0BA04A32-923B-438F-9AF8-022669796FF3}" srcId="{2E18578C-F8AD-48C3-8B07-E401DDE39C05}" destId="{B2545737-94DD-47FC-BF9D-F7E892560281}" srcOrd="0" destOrd="0" parTransId="{6F901660-5F0A-4A49-9E82-103492929AF4}" sibTransId="{1651C2B3-6BF4-4822-8DFE-BEDCF3CEE97D}"/>
    <dgm:cxn modelId="{9EC3FC60-D693-46CD-B053-E7E5078BE98E}" type="presOf" srcId="{F9576DAD-A05D-4A06-B8E2-BFCE6527C62B}" destId="{848266E6-973A-4D17-8597-4AD1DE842301}" srcOrd="0" destOrd="0" presId="urn:microsoft.com/office/officeart/2008/layout/LinedList"/>
    <dgm:cxn modelId="{8772736A-4A4A-46E9-8D56-03247CD2C384}" srcId="{2E18578C-F8AD-48C3-8B07-E401DDE39C05}" destId="{6B3CBDD9-CA01-4EA0-BFC9-8DE5525897C4}" srcOrd="2" destOrd="0" parTransId="{88296C70-B355-42D4-ABF9-6238F68A731E}" sibTransId="{E87A72A7-3B7D-4D3B-9835-CD6BDF97461F}"/>
    <dgm:cxn modelId="{F91CA871-D25D-4ED1-A696-FAD42461D420}" type="presOf" srcId="{2E18578C-F8AD-48C3-8B07-E401DDE39C05}" destId="{84DE510D-1CA7-4044-82A3-E7797548D9EA}" srcOrd="0" destOrd="0" presId="urn:microsoft.com/office/officeart/2008/layout/LinedList"/>
    <dgm:cxn modelId="{8B70787F-508F-4407-ADE7-7F9BF5D7E201}" srcId="{2E18578C-F8AD-48C3-8B07-E401DDE39C05}" destId="{F9576DAD-A05D-4A06-B8E2-BFCE6527C62B}" srcOrd="4" destOrd="0" parTransId="{61C1C4B0-4559-4F8C-A5BA-7A32F8A068DC}" sibTransId="{3451D21E-5430-4A9B-9E8F-674FD2E18FAD}"/>
    <dgm:cxn modelId="{02377A85-F5C9-430C-91DE-B4E71FF7C8B0}" type="presOf" srcId="{B2545737-94DD-47FC-BF9D-F7E892560281}" destId="{D1A579B6-DA2B-4B74-AD52-A670A0EA1F82}" srcOrd="0" destOrd="0" presId="urn:microsoft.com/office/officeart/2008/layout/LinedList"/>
    <dgm:cxn modelId="{7527A09B-30B7-4197-A819-97DDB39A510B}" srcId="{2E18578C-F8AD-48C3-8B07-E401DDE39C05}" destId="{BF608840-CC93-447F-B952-4CA62BCEACE7}" srcOrd="1" destOrd="0" parTransId="{606E244F-809D-45A8-A9A3-699D1F8616D0}" sibTransId="{30FCF4CD-81C3-42F9-B304-13E036195F8A}"/>
    <dgm:cxn modelId="{5736E3A8-E5C3-4504-8965-22B3E2287D7B}" type="presOf" srcId="{563306F9-47F0-4BB3-BB9C-3DBD36017E22}" destId="{CDC1F6E8-6B5C-4E7F-8C22-294B097C5586}" srcOrd="0" destOrd="0" presId="urn:microsoft.com/office/officeart/2008/layout/LinedList"/>
    <dgm:cxn modelId="{1B54ACC2-CCD9-4072-B50C-F31E192427F2}" type="presOf" srcId="{BF608840-CC93-447F-B952-4CA62BCEACE7}" destId="{87AF244A-1D42-4D03-8319-A00747C7D445}" srcOrd="0" destOrd="0" presId="urn:microsoft.com/office/officeart/2008/layout/LinedList"/>
    <dgm:cxn modelId="{503AE5EE-66D5-4EA7-A4A7-03FC355106BB}" srcId="{2E18578C-F8AD-48C3-8B07-E401DDE39C05}" destId="{563306F9-47F0-4BB3-BB9C-3DBD36017E22}" srcOrd="3" destOrd="0" parTransId="{FA35270C-FC7B-47DC-904F-8FCC257E68D2}" sibTransId="{656AD997-5B55-4BBA-BCE8-F9F92191A6DE}"/>
    <dgm:cxn modelId="{32AE2EF0-42F7-4DFB-A730-9E4A86FBC720}" type="presOf" srcId="{6B3CBDD9-CA01-4EA0-BFC9-8DE5525897C4}" destId="{EBE65684-EF9A-4EF0-923B-C3E918D16CC8}" srcOrd="0" destOrd="0" presId="urn:microsoft.com/office/officeart/2008/layout/LinedList"/>
    <dgm:cxn modelId="{1E62AAEB-E575-4381-965B-08FCF4037464}" type="presParOf" srcId="{84DE510D-1CA7-4044-82A3-E7797548D9EA}" destId="{37F810D7-9628-4DCB-A2A4-386D20C528F2}" srcOrd="0" destOrd="0" presId="urn:microsoft.com/office/officeart/2008/layout/LinedList"/>
    <dgm:cxn modelId="{520F2EFB-BF63-4B6E-BD84-3A3A9DC5E88A}" type="presParOf" srcId="{84DE510D-1CA7-4044-82A3-E7797548D9EA}" destId="{17DE2CA9-C080-426E-884A-9A010FD11CCC}" srcOrd="1" destOrd="0" presId="urn:microsoft.com/office/officeart/2008/layout/LinedList"/>
    <dgm:cxn modelId="{EAC0BC62-6088-460F-B99A-5CDE62EB66EA}" type="presParOf" srcId="{17DE2CA9-C080-426E-884A-9A010FD11CCC}" destId="{D1A579B6-DA2B-4B74-AD52-A670A0EA1F82}" srcOrd="0" destOrd="0" presId="urn:microsoft.com/office/officeart/2008/layout/LinedList"/>
    <dgm:cxn modelId="{8334C6DF-0E64-406A-B9BF-FB6791DFA17B}" type="presParOf" srcId="{17DE2CA9-C080-426E-884A-9A010FD11CCC}" destId="{ECDAF4BF-3380-4FD3-9A80-2BC05FBA9716}" srcOrd="1" destOrd="0" presId="urn:microsoft.com/office/officeart/2008/layout/LinedList"/>
    <dgm:cxn modelId="{6D440AB0-30B9-4957-80B5-8120BF209726}" type="presParOf" srcId="{84DE510D-1CA7-4044-82A3-E7797548D9EA}" destId="{F5DA049D-1711-4F9F-A810-BD4EEE9EF7E7}" srcOrd="2" destOrd="0" presId="urn:microsoft.com/office/officeart/2008/layout/LinedList"/>
    <dgm:cxn modelId="{B103C207-D991-4627-A457-D18491059AD6}" type="presParOf" srcId="{84DE510D-1CA7-4044-82A3-E7797548D9EA}" destId="{5B2790B6-FDDB-4E7C-AAC3-21C51595C950}" srcOrd="3" destOrd="0" presId="urn:microsoft.com/office/officeart/2008/layout/LinedList"/>
    <dgm:cxn modelId="{18D3052F-F9DA-46AF-B21C-F58413600546}" type="presParOf" srcId="{5B2790B6-FDDB-4E7C-AAC3-21C51595C950}" destId="{87AF244A-1D42-4D03-8319-A00747C7D445}" srcOrd="0" destOrd="0" presId="urn:microsoft.com/office/officeart/2008/layout/LinedList"/>
    <dgm:cxn modelId="{AE473C3C-C211-4AAA-8A22-2FF277259D94}" type="presParOf" srcId="{5B2790B6-FDDB-4E7C-AAC3-21C51595C950}" destId="{8EA34581-092D-4F38-AF60-81AAE06987D1}" srcOrd="1" destOrd="0" presId="urn:microsoft.com/office/officeart/2008/layout/LinedList"/>
    <dgm:cxn modelId="{8B14EDF9-CD2A-441B-9ED9-D8E4FB7D397C}" type="presParOf" srcId="{84DE510D-1CA7-4044-82A3-E7797548D9EA}" destId="{B7F61D10-6D4F-4A2B-9BE3-9832B5998F51}" srcOrd="4" destOrd="0" presId="urn:microsoft.com/office/officeart/2008/layout/LinedList"/>
    <dgm:cxn modelId="{9008F205-E91C-4C83-BEB5-ED9C1F1EE007}" type="presParOf" srcId="{84DE510D-1CA7-4044-82A3-E7797548D9EA}" destId="{D56E4788-FE5A-4B2C-BDDF-4ACE3A7228FD}" srcOrd="5" destOrd="0" presId="urn:microsoft.com/office/officeart/2008/layout/LinedList"/>
    <dgm:cxn modelId="{EA99892E-871E-4502-8909-ED484A06BD9B}" type="presParOf" srcId="{D56E4788-FE5A-4B2C-BDDF-4ACE3A7228FD}" destId="{EBE65684-EF9A-4EF0-923B-C3E918D16CC8}" srcOrd="0" destOrd="0" presId="urn:microsoft.com/office/officeart/2008/layout/LinedList"/>
    <dgm:cxn modelId="{ABD7F095-D8A5-465D-B4D9-E9D852E60177}" type="presParOf" srcId="{D56E4788-FE5A-4B2C-BDDF-4ACE3A7228FD}" destId="{AC6B6311-A29F-4140-87EE-DBE26C975352}" srcOrd="1" destOrd="0" presId="urn:microsoft.com/office/officeart/2008/layout/LinedList"/>
    <dgm:cxn modelId="{04A6081F-F068-40F5-B0DA-DA8FB1B17F00}" type="presParOf" srcId="{84DE510D-1CA7-4044-82A3-E7797548D9EA}" destId="{E0196F9A-49A9-476C-A918-142DEBA4E696}" srcOrd="6" destOrd="0" presId="urn:microsoft.com/office/officeart/2008/layout/LinedList"/>
    <dgm:cxn modelId="{9361FD1C-5F05-4792-A34F-94395851A4E3}" type="presParOf" srcId="{84DE510D-1CA7-4044-82A3-E7797548D9EA}" destId="{801E1F8E-0610-4767-B989-6644360AFFBC}" srcOrd="7" destOrd="0" presId="urn:microsoft.com/office/officeart/2008/layout/LinedList"/>
    <dgm:cxn modelId="{8B794651-6263-44EC-A045-67E28F1B8452}" type="presParOf" srcId="{801E1F8E-0610-4767-B989-6644360AFFBC}" destId="{CDC1F6E8-6B5C-4E7F-8C22-294B097C5586}" srcOrd="0" destOrd="0" presId="urn:microsoft.com/office/officeart/2008/layout/LinedList"/>
    <dgm:cxn modelId="{7F849DE1-2FDA-48B4-83D6-058062340293}" type="presParOf" srcId="{801E1F8E-0610-4767-B989-6644360AFFBC}" destId="{0D477469-866B-419D-B48C-FDBA76BE5A5B}" srcOrd="1" destOrd="0" presId="urn:microsoft.com/office/officeart/2008/layout/LinedList"/>
    <dgm:cxn modelId="{AC92399D-07F7-4238-8846-0B8373396DEC}" type="presParOf" srcId="{84DE510D-1CA7-4044-82A3-E7797548D9EA}" destId="{C973B14E-628B-4613-887B-E291006F3969}" srcOrd="8" destOrd="0" presId="urn:microsoft.com/office/officeart/2008/layout/LinedList"/>
    <dgm:cxn modelId="{4A922922-B545-45E3-A4DD-D89190F2BA42}" type="presParOf" srcId="{84DE510D-1CA7-4044-82A3-E7797548D9EA}" destId="{41A216D5-3263-431E-B608-725896D6CC81}" srcOrd="9" destOrd="0" presId="urn:microsoft.com/office/officeart/2008/layout/LinedList"/>
    <dgm:cxn modelId="{A87E5E34-B8AC-44E4-9E0E-D7F600A71D83}" type="presParOf" srcId="{41A216D5-3263-431E-B608-725896D6CC81}" destId="{848266E6-973A-4D17-8597-4AD1DE842301}" srcOrd="0" destOrd="0" presId="urn:microsoft.com/office/officeart/2008/layout/LinedList"/>
    <dgm:cxn modelId="{EB6CD979-6DC7-4AD5-BC36-553FC88F38F4}" type="presParOf" srcId="{41A216D5-3263-431E-B608-725896D6CC81}" destId="{074F03CB-0188-4171-839B-EDA12E98CCD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DFA2BDE-4139-4C00-8C48-3459F1F9AF22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25FA8C0-56A3-40CF-A247-FFCF307A0210}">
      <dgm:prSet/>
      <dgm:spPr/>
      <dgm:t>
        <a:bodyPr/>
        <a:lstStyle/>
        <a:p>
          <a:r>
            <a:rPr lang="pt-BR"/>
            <a:t>Educação no Estado moderno: educação infantil, para S.B.H, não pode ser exclusivamente no seio da família Patriarcal para a formação de um Estado Moderno</a:t>
          </a:r>
          <a:endParaRPr lang="en-US"/>
        </a:p>
      </dgm:t>
    </dgm:pt>
    <dgm:pt modelId="{7F5B4D4E-4890-4F87-8C17-2AD7CBBA36E5}" type="parTrans" cxnId="{8D1A28A2-9C8C-47FB-8D57-F6AF9EA71A77}">
      <dgm:prSet/>
      <dgm:spPr/>
      <dgm:t>
        <a:bodyPr/>
        <a:lstStyle/>
        <a:p>
          <a:endParaRPr lang="en-US"/>
        </a:p>
      </dgm:t>
    </dgm:pt>
    <dgm:pt modelId="{F7AF40D1-5CC8-465A-83FD-EE2666DFF0A9}" type="sibTrans" cxnId="{8D1A28A2-9C8C-47FB-8D57-F6AF9EA71A77}">
      <dgm:prSet/>
      <dgm:spPr/>
      <dgm:t>
        <a:bodyPr/>
        <a:lstStyle/>
        <a:p>
          <a:endParaRPr lang="en-US"/>
        </a:p>
      </dgm:t>
    </dgm:pt>
    <dgm:pt modelId="{C9BFB668-3C3B-44DC-BDB3-0DE2F8B743F5}">
      <dgm:prSet/>
      <dgm:spPr/>
      <dgm:t>
        <a:bodyPr/>
        <a:lstStyle/>
        <a:p>
          <a:r>
            <a:rPr lang="pt-BR" dirty="0"/>
            <a:t>O brasileiro seria formado nessa educação familiar, recebendo assim o peso das “</a:t>
          </a:r>
          <a:r>
            <a:rPr lang="pt-BR" b="1" dirty="0"/>
            <a:t>relações de simpatia</a:t>
          </a:r>
          <a:r>
            <a:rPr lang="pt-BR" dirty="0"/>
            <a:t>”, o que dificulta sua incorporação em outras estruturas sociais</a:t>
          </a:r>
          <a:endParaRPr lang="en-US" dirty="0"/>
        </a:p>
      </dgm:t>
    </dgm:pt>
    <dgm:pt modelId="{F175DEF8-677F-4B1D-9F61-DE7B72C8181F}" type="parTrans" cxnId="{6FE995FF-B961-477D-B041-F2B333BD3B28}">
      <dgm:prSet/>
      <dgm:spPr/>
      <dgm:t>
        <a:bodyPr/>
        <a:lstStyle/>
        <a:p>
          <a:endParaRPr lang="en-US"/>
        </a:p>
      </dgm:t>
    </dgm:pt>
    <dgm:pt modelId="{03DC1F7E-0FEB-4AB5-9BC4-9024548DFBE9}" type="sibTrans" cxnId="{6FE995FF-B961-477D-B041-F2B333BD3B28}">
      <dgm:prSet/>
      <dgm:spPr/>
      <dgm:t>
        <a:bodyPr/>
        <a:lstStyle/>
        <a:p>
          <a:endParaRPr lang="en-US"/>
        </a:p>
      </dgm:t>
    </dgm:pt>
    <dgm:pt modelId="{D3547CAE-333A-444C-BF81-08DDBA17AECC}">
      <dgm:prSet/>
      <dgm:spPr/>
      <dgm:t>
        <a:bodyPr/>
        <a:lstStyle/>
        <a:p>
          <a:r>
            <a:rPr lang="pt-BR" dirty="0"/>
            <a:t>Como consequência, o </a:t>
          </a:r>
          <a:r>
            <a:rPr lang="pt-BR" u="sng" dirty="0"/>
            <a:t>brasileiro não é afeiçoado a relações impessoais</a:t>
          </a:r>
          <a:r>
            <a:rPr lang="pt-BR" dirty="0"/>
            <a:t>, características do Estado, buscando o retorno ao </a:t>
          </a:r>
          <a:r>
            <a:rPr lang="pt-BR" u="sng" dirty="0"/>
            <a:t>padrão pessoal e afetivo</a:t>
          </a:r>
          <a:endParaRPr lang="en-US" u="sng" dirty="0"/>
        </a:p>
      </dgm:t>
    </dgm:pt>
    <dgm:pt modelId="{7AA32850-6C85-4C7D-A115-9E7E58EDE9B5}" type="parTrans" cxnId="{61944677-0E6F-40CB-AE6A-A656F6FC29D2}">
      <dgm:prSet/>
      <dgm:spPr/>
      <dgm:t>
        <a:bodyPr/>
        <a:lstStyle/>
        <a:p>
          <a:endParaRPr lang="en-US"/>
        </a:p>
      </dgm:t>
    </dgm:pt>
    <dgm:pt modelId="{1B13CB09-DEE6-4BA5-97F2-CC1634C5E1D0}" type="sibTrans" cxnId="{61944677-0E6F-40CB-AE6A-A656F6FC29D2}">
      <dgm:prSet/>
      <dgm:spPr/>
      <dgm:t>
        <a:bodyPr/>
        <a:lstStyle/>
        <a:p>
          <a:endParaRPr lang="en-US"/>
        </a:p>
      </dgm:t>
    </dgm:pt>
    <dgm:pt modelId="{DCD4F717-86D2-4C03-83A3-7268836EFE71}">
      <dgm:prSet/>
      <dgm:spPr/>
      <dgm:t>
        <a:bodyPr/>
        <a:lstStyle/>
        <a:p>
          <a:r>
            <a:rPr lang="en-US" dirty="0" err="1"/>
            <a:t>Homem</a:t>
          </a:r>
          <a:r>
            <a:rPr lang="en-US" dirty="0"/>
            <a:t> Cordial: </a:t>
          </a:r>
          <a:r>
            <a:rPr lang="en-US" dirty="0" err="1"/>
            <a:t>expressão</a:t>
          </a:r>
          <a:r>
            <a:rPr lang="en-US" dirty="0"/>
            <a:t> </a:t>
          </a:r>
          <a:r>
            <a:rPr lang="en-US" dirty="0" err="1"/>
            <a:t>utilizada</a:t>
          </a:r>
          <a:r>
            <a:rPr lang="en-US" dirty="0"/>
            <a:t> </a:t>
          </a:r>
          <a:r>
            <a:rPr lang="en-US" dirty="0" err="1"/>
            <a:t>pelo</a:t>
          </a:r>
          <a:r>
            <a:rPr lang="en-US" dirty="0"/>
            <a:t> </a:t>
          </a:r>
          <a:r>
            <a:rPr lang="en-US" dirty="0" err="1"/>
            <a:t>escritor</a:t>
          </a:r>
          <a:r>
            <a:rPr lang="en-US" dirty="0"/>
            <a:t> Ribeiro Couto </a:t>
          </a:r>
          <a:r>
            <a:rPr lang="en-US" dirty="0" err="1"/>
            <a:t>em</a:t>
          </a:r>
          <a:r>
            <a:rPr lang="en-US" dirty="0"/>
            <a:t> carta e </a:t>
          </a:r>
          <a:r>
            <a:rPr lang="en-US" dirty="0" err="1"/>
            <a:t>publicada</a:t>
          </a:r>
          <a:r>
            <a:rPr lang="en-US" dirty="0"/>
            <a:t> por Alfonso Reyes</a:t>
          </a:r>
        </a:p>
      </dgm:t>
    </dgm:pt>
    <dgm:pt modelId="{B90A166A-4FC0-4270-B904-08DA3239EE91}" type="parTrans" cxnId="{C241616C-F72F-466D-B8C6-C2B742B51FB5}">
      <dgm:prSet/>
      <dgm:spPr/>
      <dgm:t>
        <a:bodyPr/>
        <a:lstStyle/>
        <a:p>
          <a:endParaRPr lang="pt-BR"/>
        </a:p>
      </dgm:t>
    </dgm:pt>
    <dgm:pt modelId="{6349BF0E-A5A3-4218-B46F-7753738F9465}" type="sibTrans" cxnId="{C241616C-F72F-466D-B8C6-C2B742B51FB5}">
      <dgm:prSet/>
      <dgm:spPr/>
      <dgm:t>
        <a:bodyPr/>
        <a:lstStyle/>
        <a:p>
          <a:endParaRPr lang="pt-BR"/>
        </a:p>
      </dgm:t>
    </dgm:pt>
    <dgm:pt modelId="{F706A2D3-664A-48FB-A5FC-7D885BB4EC4E}">
      <dgm:prSet/>
      <dgm:spPr/>
      <dgm:t>
        <a:bodyPr/>
        <a:lstStyle/>
        <a:p>
          <a:r>
            <a:rPr lang="en-US" u="none" dirty="0"/>
            <a:t>Autor </a:t>
          </a:r>
          <a:r>
            <a:rPr lang="en-US" u="none" dirty="0" err="1"/>
            <a:t>identifica</a:t>
          </a:r>
          <a:r>
            <a:rPr lang="en-US" u="none" dirty="0"/>
            <a:t> </a:t>
          </a:r>
          <a:r>
            <a:rPr lang="en-US" u="none" dirty="0" err="1"/>
            <a:t>elementos</a:t>
          </a:r>
          <a:r>
            <a:rPr lang="en-US" u="none" dirty="0"/>
            <a:t> que </a:t>
          </a:r>
          <a:r>
            <a:rPr lang="en-US" u="none" dirty="0" err="1"/>
            <a:t>apontam</a:t>
          </a:r>
          <a:r>
            <a:rPr lang="en-US" u="none" dirty="0"/>
            <a:t> </a:t>
          </a:r>
          <a:r>
            <a:rPr lang="en-US" u="none" dirty="0" err="1"/>
            <a:t>esta</a:t>
          </a:r>
          <a:r>
            <a:rPr lang="en-US" u="none" dirty="0"/>
            <a:t> </a:t>
          </a:r>
          <a:r>
            <a:rPr lang="en-US" u="none" dirty="0" err="1"/>
            <a:t>conclusão</a:t>
          </a:r>
          <a:r>
            <a:rPr lang="en-US" u="none" dirty="0"/>
            <a:t> </a:t>
          </a:r>
          <a:r>
            <a:rPr lang="en-US" u="none" dirty="0" err="1"/>
            <a:t>na</a:t>
          </a:r>
          <a:r>
            <a:rPr lang="en-US" u="none" dirty="0"/>
            <a:t> </a:t>
          </a:r>
          <a:r>
            <a:rPr lang="en-US" u="sng" dirty="0" err="1"/>
            <a:t>linguagem</a:t>
          </a:r>
          <a:r>
            <a:rPr lang="en-US" u="none" dirty="0"/>
            <a:t> (</a:t>
          </a:r>
          <a:r>
            <a:rPr lang="en-US" u="none" dirty="0" err="1"/>
            <a:t>uso</a:t>
          </a:r>
          <a:r>
            <a:rPr lang="en-US" u="none" dirty="0"/>
            <a:t> de </a:t>
          </a:r>
          <a:r>
            <a:rPr lang="en-US" u="none" dirty="0" err="1"/>
            <a:t>diminutivos</a:t>
          </a:r>
          <a:r>
            <a:rPr lang="en-US" u="none" dirty="0"/>
            <a:t> e </a:t>
          </a:r>
          <a:r>
            <a:rPr lang="en-US" u="none" dirty="0" err="1"/>
            <a:t>primeiro</a:t>
          </a:r>
          <a:r>
            <a:rPr lang="en-US" u="none" dirty="0"/>
            <a:t> </a:t>
          </a:r>
          <a:r>
            <a:rPr lang="en-US" u="none" dirty="0" err="1"/>
            <a:t>nome</a:t>
          </a:r>
          <a:r>
            <a:rPr lang="en-US" u="none" dirty="0"/>
            <a:t>), </a:t>
          </a:r>
          <a:r>
            <a:rPr lang="en-US" u="sng" dirty="0" err="1"/>
            <a:t>relação</a:t>
          </a:r>
          <a:r>
            <a:rPr lang="en-US" u="sng" dirty="0"/>
            <a:t> </a:t>
          </a:r>
          <a:r>
            <a:rPr lang="en-US" u="sng" dirty="0" err="1"/>
            <a:t>pessoal</a:t>
          </a:r>
          <a:r>
            <a:rPr lang="en-US" u="sng" dirty="0"/>
            <a:t> com </a:t>
          </a:r>
          <a:r>
            <a:rPr lang="en-US" u="sng" dirty="0" err="1"/>
            <a:t>símbolos</a:t>
          </a:r>
          <a:r>
            <a:rPr lang="en-US" u="sng" dirty="0"/>
            <a:t> </a:t>
          </a:r>
          <a:r>
            <a:rPr lang="en-US" u="sng" dirty="0" err="1"/>
            <a:t>religiosos</a:t>
          </a:r>
          <a:r>
            <a:rPr lang="en-US" u="sng" dirty="0"/>
            <a:t> </a:t>
          </a:r>
          <a:r>
            <a:rPr lang="en-US" u="none" dirty="0"/>
            <a:t>e </a:t>
          </a:r>
          <a:r>
            <a:rPr lang="en-US" u="sng" dirty="0" err="1"/>
            <a:t>aversão</a:t>
          </a:r>
          <a:r>
            <a:rPr lang="en-US" u="sng" dirty="0"/>
            <a:t> a </a:t>
          </a:r>
          <a:r>
            <a:rPr lang="en-US" u="sng" dirty="0" err="1"/>
            <a:t>ritualismo</a:t>
          </a:r>
          <a:r>
            <a:rPr lang="en-US" u="sng" dirty="0"/>
            <a:t> social</a:t>
          </a:r>
        </a:p>
      </dgm:t>
    </dgm:pt>
    <dgm:pt modelId="{C5C2ACB4-DCC9-4AA4-8BBF-F8FAAA218515}" type="parTrans" cxnId="{7AEA65BE-9F09-4909-B0EA-A2132623154F}">
      <dgm:prSet/>
      <dgm:spPr/>
      <dgm:t>
        <a:bodyPr/>
        <a:lstStyle/>
        <a:p>
          <a:endParaRPr lang="pt-BR"/>
        </a:p>
      </dgm:t>
    </dgm:pt>
    <dgm:pt modelId="{728C4A53-1F26-43D4-BD4A-5F8FB0ECD703}" type="sibTrans" cxnId="{7AEA65BE-9F09-4909-B0EA-A2132623154F}">
      <dgm:prSet/>
      <dgm:spPr/>
      <dgm:t>
        <a:bodyPr/>
        <a:lstStyle/>
        <a:p>
          <a:endParaRPr lang="en-US"/>
        </a:p>
      </dgm:t>
    </dgm:pt>
    <dgm:pt modelId="{269EDC72-A36D-483D-80FD-A7F125C970E9}" type="pres">
      <dgm:prSet presAssocID="{4DFA2BDE-4139-4C00-8C48-3459F1F9AF22}" presName="diagram" presStyleCnt="0">
        <dgm:presLayoutVars>
          <dgm:dir/>
          <dgm:resizeHandles val="exact"/>
        </dgm:presLayoutVars>
      </dgm:prSet>
      <dgm:spPr/>
    </dgm:pt>
    <dgm:pt modelId="{3CD934A8-0217-48C6-8B68-0136FBD18A83}" type="pres">
      <dgm:prSet presAssocID="{DCD4F717-86D2-4C03-83A3-7268836EFE71}" presName="node" presStyleLbl="node1" presStyleIdx="0" presStyleCnt="5">
        <dgm:presLayoutVars>
          <dgm:bulletEnabled val="1"/>
        </dgm:presLayoutVars>
      </dgm:prSet>
      <dgm:spPr/>
    </dgm:pt>
    <dgm:pt modelId="{DB5935D4-BB78-4963-A79F-29B0406A85BD}" type="pres">
      <dgm:prSet presAssocID="{6349BF0E-A5A3-4218-B46F-7753738F9465}" presName="sibTrans" presStyleCnt="0"/>
      <dgm:spPr/>
    </dgm:pt>
    <dgm:pt modelId="{1C2553F8-98A7-4A29-B1F6-019EC0903150}" type="pres">
      <dgm:prSet presAssocID="{325FA8C0-56A3-40CF-A247-FFCF307A0210}" presName="node" presStyleLbl="node1" presStyleIdx="1" presStyleCnt="5">
        <dgm:presLayoutVars>
          <dgm:bulletEnabled val="1"/>
        </dgm:presLayoutVars>
      </dgm:prSet>
      <dgm:spPr/>
    </dgm:pt>
    <dgm:pt modelId="{46F1ED72-D1CD-44AD-8ECB-5AEFF8D18692}" type="pres">
      <dgm:prSet presAssocID="{F7AF40D1-5CC8-465A-83FD-EE2666DFF0A9}" presName="sibTrans" presStyleCnt="0"/>
      <dgm:spPr/>
    </dgm:pt>
    <dgm:pt modelId="{2BD43C5C-2433-4A84-A30A-46B24379B2C0}" type="pres">
      <dgm:prSet presAssocID="{C9BFB668-3C3B-44DC-BDB3-0DE2F8B743F5}" presName="node" presStyleLbl="node1" presStyleIdx="2" presStyleCnt="5">
        <dgm:presLayoutVars>
          <dgm:bulletEnabled val="1"/>
        </dgm:presLayoutVars>
      </dgm:prSet>
      <dgm:spPr/>
    </dgm:pt>
    <dgm:pt modelId="{E415B9C1-CF97-4C08-8A64-FB4FA25DE052}" type="pres">
      <dgm:prSet presAssocID="{03DC1F7E-0FEB-4AB5-9BC4-9024548DFBE9}" presName="sibTrans" presStyleCnt="0"/>
      <dgm:spPr/>
    </dgm:pt>
    <dgm:pt modelId="{74D146AB-89AB-4565-A430-535551DF23BB}" type="pres">
      <dgm:prSet presAssocID="{D3547CAE-333A-444C-BF81-08DDBA17AECC}" presName="node" presStyleLbl="node1" presStyleIdx="3" presStyleCnt="5">
        <dgm:presLayoutVars>
          <dgm:bulletEnabled val="1"/>
        </dgm:presLayoutVars>
      </dgm:prSet>
      <dgm:spPr/>
    </dgm:pt>
    <dgm:pt modelId="{0DC61579-869B-415C-9FE3-36EFC9F35DB4}" type="pres">
      <dgm:prSet presAssocID="{1B13CB09-DEE6-4BA5-97F2-CC1634C5E1D0}" presName="sibTrans" presStyleCnt="0"/>
      <dgm:spPr/>
    </dgm:pt>
    <dgm:pt modelId="{6902B92D-FB4C-42A1-8A60-3C57DA4C916D}" type="pres">
      <dgm:prSet presAssocID="{F706A2D3-664A-48FB-A5FC-7D885BB4EC4E}" presName="node" presStyleLbl="node1" presStyleIdx="4" presStyleCnt="5" custLinFactNeighborX="-367" custLinFactNeighborY="-4734">
        <dgm:presLayoutVars>
          <dgm:bulletEnabled val="1"/>
        </dgm:presLayoutVars>
      </dgm:prSet>
      <dgm:spPr/>
    </dgm:pt>
  </dgm:ptLst>
  <dgm:cxnLst>
    <dgm:cxn modelId="{1C38741B-04B8-4E17-B881-6D0C46701590}" type="presOf" srcId="{F706A2D3-664A-48FB-A5FC-7D885BB4EC4E}" destId="{6902B92D-FB4C-42A1-8A60-3C57DA4C916D}" srcOrd="0" destOrd="0" presId="urn:microsoft.com/office/officeart/2005/8/layout/default"/>
    <dgm:cxn modelId="{346A0F46-6877-4F0D-ADC5-934CE2E2A16C}" type="presOf" srcId="{C9BFB668-3C3B-44DC-BDB3-0DE2F8B743F5}" destId="{2BD43C5C-2433-4A84-A30A-46B24379B2C0}" srcOrd="0" destOrd="0" presId="urn:microsoft.com/office/officeart/2005/8/layout/default"/>
    <dgm:cxn modelId="{C241616C-F72F-466D-B8C6-C2B742B51FB5}" srcId="{4DFA2BDE-4139-4C00-8C48-3459F1F9AF22}" destId="{DCD4F717-86D2-4C03-83A3-7268836EFE71}" srcOrd="0" destOrd="0" parTransId="{B90A166A-4FC0-4270-B904-08DA3239EE91}" sibTransId="{6349BF0E-A5A3-4218-B46F-7753738F9465}"/>
    <dgm:cxn modelId="{44265454-5F56-4564-8FB7-55CF72D26479}" type="presOf" srcId="{D3547CAE-333A-444C-BF81-08DDBA17AECC}" destId="{74D146AB-89AB-4565-A430-535551DF23BB}" srcOrd="0" destOrd="0" presId="urn:microsoft.com/office/officeart/2005/8/layout/default"/>
    <dgm:cxn modelId="{61944677-0E6F-40CB-AE6A-A656F6FC29D2}" srcId="{4DFA2BDE-4139-4C00-8C48-3459F1F9AF22}" destId="{D3547CAE-333A-444C-BF81-08DDBA17AECC}" srcOrd="3" destOrd="0" parTransId="{7AA32850-6C85-4C7D-A115-9E7E58EDE9B5}" sibTransId="{1B13CB09-DEE6-4BA5-97F2-CC1634C5E1D0}"/>
    <dgm:cxn modelId="{06D6A489-C5D7-4868-94E7-EE377C980700}" type="presOf" srcId="{4DFA2BDE-4139-4C00-8C48-3459F1F9AF22}" destId="{269EDC72-A36D-483D-80FD-A7F125C970E9}" srcOrd="0" destOrd="0" presId="urn:microsoft.com/office/officeart/2005/8/layout/default"/>
    <dgm:cxn modelId="{DD6DBB8F-C3E4-47AA-B736-177EDD93F94A}" type="presOf" srcId="{DCD4F717-86D2-4C03-83A3-7268836EFE71}" destId="{3CD934A8-0217-48C6-8B68-0136FBD18A83}" srcOrd="0" destOrd="0" presId="urn:microsoft.com/office/officeart/2005/8/layout/default"/>
    <dgm:cxn modelId="{8D1A28A2-9C8C-47FB-8D57-F6AF9EA71A77}" srcId="{4DFA2BDE-4139-4C00-8C48-3459F1F9AF22}" destId="{325FA8C0-56A3-40CF-A247-FFCF307A0210}" srcOrd="1" destOrd="0" parTransId="{7F5B4D4E-4890-4F87-8C17-2AD7CBBA36E5}" sibTransId="{F7AF40D1-5CC8-465A-83FD-EE2666DFF0A9}"/>
    <dgm:cxn modelId="{7AEA65BE-9F09-4909-B0EA-A2132623154F}" srcId="{4DFA2BDE-4139-4C00-8C48-3459F1F9AF22}" destId="{F706A2D3-664A-48FB-A5FC-7D885BB4EC4E}" srcOrd="4" destOrd="0" parTransId="{C5C2ACB4-DCC9-4AA4-8BBF-F8FAAA218515}" sibTransId="{728C4A53-1F26-43D4-BD4A-5F8FB0ECD703}"/>
    <dgm:cxn modelId="{A3EA6DF1-6B85-49BB-967A-C4E82B81974C}" type="presOf" srcId="{325FA8C0-56A3-40CF-A247-FFCF307A0210}" destId="{1C2553F8-98A7-4A29-B1F6-019EC0903150}" srcOrd="0" destOrd="0" presId="urn:microsoft.com/office/officeart/2005/8/layout/default"/>
    <dgm:cxn modelId="{6FE995FF-B961-477D-B041-F2B333BD3B28}" srcId="{4DFA2BDE-4139-4C00-8C48-3459F1F9AF22}" destId="{C9BFB668-3C3B-44DC-BDB3-0DE2F8B743F5}" srcOrd="2" destOrd="0" parTransId="{F175DEF8-677F-4B1D-9F61-DE7B72C8181F}" sibTransId="{03DC1F7E-0FEB-4AB5-9BC4-9024548DFBE9}"/>
    <dgm:cxn modelId="{DFD88838-C525-49A3-81C7-173F588EB9F2}" type="presParOf" srcId="{269EDC72-A36D-483D-80FD-A7F125C970E9}" destId="{3CD934A8-0217-48C6-8B68-0136FBD18A83}" srcOrd="0" destOrd="0" presId="urn:microsoft.com/office/officeart/2005/8/layout/default"/>
    <dgm:cxn modelId="{77FB50AD-0B8A-4E8E-B0C9-D0723D312A46}" type="presParOf" srcId="{269EDC72-A36D-483D-80FD-A7F125C970E9}" destId="{DB5935D4-BB78-4963-A79F-29B0406A85BD}" srcOrd="1" destOrd="0" presId="urn:microsoft.com/office/officeart/2005/8/layout/default"/>
    <dgm:cxn modelId="{B90F3702-B7BC-4697-95B2-1D50C862407B}" type="presParOf" srcId="{269EDC72-A36D-483D-80FD-A7F125C970E9}" destId="{1C2553F8-98A7-4A29-B1F6-019EC0903150}" srcOrd="2" destOrd="0" presId="urn:microsoft.com/office/officeart/2005/8/layout/default"/>
    <dgm:cxn modelId="{62DF003E-1E71-4464-8E8D-0791BEA7CE5B}" type="presParOf" srcId="{269EDC72-A36D-483D-80FD-A7F125C970E9}" destId="{46F1ED72-D1CD-44AD-8ECB-5AEFF8D18692}" srcOrd="3" destOrd="0" presId="urn:microsoft.com/office/officeart/2005/8/layout/default"/>
    <dgm:cxn modelId="{60CFD0B7-8094-43A2-932B-1A6B9914486C}" type="presParOf" srcId="{269EDC72-A36D-483D-80FD-A7F125C970E9}" destId="{2BD43C5C-2433-4A84-A30A-46B24379B2C0}" srcOrd="4" destOrd="0" presId="urn:microsoft.com/office/officeart/2005/8/layout/default"/>
    <dgm:cxn modelId="{B66F26CE-B3B0-4DF8-B7FE-FB3F41375671}" type="presParOf" srcId="{269EDC72-A36D-483D-80FD-A7F125C970E9}" destId="{E415B9C1-CF97-4C08-8A64-FB4FA25DE052}" srcOrd="5" destOrd="0" presId="urn:microsoft.com/office/officeart/2005/8/layout/default"/>
    <dgm:cxn modelId="{8979C099-492A-4821-A270-1B32F7A97F65}" type="presParOf" srcId="{269EDC72-A36D-483D-80FD-A7F125C970E9}" destId="{74D146AB-89AB-4565-A430-535551DF23BB}" srcOrd="6" destOrd="0" presId="urn:microsoft.com/office/officeart/2005/8/layout/default"/>
    <dgm:cxn modelId="{CC3D92F2-461B-4460-B7E8-0FE5C356103B}" type="presParOf" srcId="{269EDC72-A36D-483D-80FD-A7F125C970E9}" destId="{0DC61579-869B-415C-9FE3-36EFC9F35DB4}" srcOrd="7" destOrd="0" presId="urn:microsoft.com/office/officeart/2005/8/layout/default"/>
    <dgm:cxn modelId="{73282CEE-73A5-4F6E-BD3C-053258272696}" type="presParOf" srcId="{269EDC72-A36D-483D-80FD-A7F125C970E9}" destId="{6902B92D-FB4C-42A1-8A60-3C57DA4C916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DFA771B-EE18-4A26-ABB5-B5A6E7F148F6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54F35D-2C94-4A53-95D1-2E4EFA70F404}">
      <dgm:prSet/>
      <dgm:spPr/>
      <dgm:t>
        <a:bodyPr/>
        <a:lstStyle/>
        <a:p>
          <a:r>
            <a:rPr lang="pt-BR"/>
            <a:t>Dificilmente surge uma sociedade moderna da tradição rural identificada por S.B.H</a:t>
          </a:r>
        </a:p>
      </dgm:t>
    </dgm:pt>
    <dgm:pt modelId="{6F1B1754-7FD9-4D36-A28B-59FB6244FF20}" type="parTrans" cxnId="{9931F0D3-A5B1-4E30-BA7D-759C619BEE27}">
      <dgm:prSet/>
      <dgm:spPr/>
      <dgm:t>
        <a:bodyPr/>
        <a:lstStyle/>
        <a:p>
          <a:endParaRPr lang="pt-BR"/>
        </a:p>
      </dgm:t>
    </dgm:pt>
    <dgm:pt modelId="{C17FA39C-A8BE-4B57-86B5-FEF2626074E6}" type="sibTrans" cxnId="{9931F0D3-A5B1-4E30-BA7D-759C619BEE27}">
      <dgm:prSet/>
      <dgm:spPr/>
      <dgm:t>
        <a:bodyPr/>
        <a:lstStyle/>
        <a:p>
          <a:endParaRPr lang="pt-BR"/>
        </a:p>
      </dgm:t>
    </dgm:pt>
    <dgm:pt modelId="{B77A64DF-62A9-46C5-B458-63E2488E92E2}">
      <dgm:prSet/>
      <dgm:spPr/>
      <dgm:t>
        <a:bodyPr/>
        <a:lstStyle/>
        <a:p>
          <a:r>
            <a:rPr lang="pt-BR"/>
            <a:t>O desenvolvimento urbano, assim, manteve estruturas ruralistas de tradição familiar, o que criou um “desequilíbrio social, cujos efeitos permanecem até hoje (p. 175)”</a:t>
          </a:r>
        </a:p>
      </dgm:t>
    </dgm:pt>
    <dgm:pt modelId="{057044C6-EA00-48CD-BC83-C44A24E57655}" type="parTrans" cxnId="{68D4B2B7-0A20-45C6-AABF-A8A75D91E4E3}">
      <dgm:prSet/>
      <dgm:spPr/>
      <dgm:t>
        <a:bodyPr/>
        <a:lstStyle/>
        <a:p>
          <a:endParaRPr lang="pt-BR"/>
        </a:p>
      </dgm:t>
    </dgm:pt>
    <dgm:pt modelId="{6E6F4BE4-5C2F-4789-98DF-F1EAAE553B3F}" type="sibTrans" cxnId="{68D4B2B7-0A20-45C6-AABF-A8A75D91E4E3}">
      <dgm:prSet/>
      <dgm:spPr/>
      <dgm:t>
        <a:bodyPr/>
        <a:lstStyle/>
        <a:p>
          <a:endParaRPr lang="pt-BR"/>
        </a:p>
      </dgm:t>
    </dgm:pt>
    <dgm:pt modelId="{2F8DA9B5-5DEE-4595-B81B-7749F55FF222}">
      <dgm:prSet/>
      <dgm:spPr/>
      <dgm:t>
        <a:bodyPr/>
        <a:lstStyle/>
        <a:p>
          <a:r>
            <a:rPr lang="pt-BR"/>
            <a:t>O autor utiliza pela primeira vez no Brasil os conceitos de Weber de </a:t>
          </a:r>
          <a:r>
            <a:rPr lang="pt-BR" b="1"/>
            <a:t>patrimonialismo </a:t>
          </a:r>
          <a:r>
            <a:rPr lang="pt-BR" b="0"/>
            <a:t>e </a:t>
          </a:r>
          <a:r>
            <a:rPr lang="pt-BR" b="1"/>
            <a:t>burocracia </a:t>
          </a:r>
          <a:r>
            <a:rPr lang="pt-BR" b="0"/>
            <a:t>na caracterização do ‘homem cordial”</a:t>
          </a:r>
          <a:endParaRPr lang="pt-BR"/>
        </a:p>
      </dgm:t>
    </dgm:pt>
    <dgm:pt modelId="{156EE211-F35D-450E-B22F-B6F4D65B778A}" type="parTrans" cxnId="{C6E603DE-A79A-482C-ADBF-5BCDF0A9AEBC}">
      <dgm:prSet/>
      <dgm:spPr/>
      <dgm:t>
        <a:bodyPr/>
        <a:lstStyle/>
        <a:p>
          <a:endParaRPr lang="pt-BR"/>
        </a:p>
      </dgm:t>
    </dgm:pt>
    <dgm:pt modelId="{2DA5D34D-F356-4F08-B80C-FF2A7D075B73}" type="sibTrans" cxnId="{C6E603DE-A79A-482C-ADBF-5BCDF0A9AEBC}">
      <dgm:prSet/>
      <dgm:spPr/>
      <dgm:t>
        <a:bodyPr/>
        <a:lstStyle/>
        <a:p>
          <a:endParaRPr lang="pt-BR"/>
        </a:p>
      </dgm:t>
    </dgm:pt>
    <dgm:pt modelId="{5E43D11C-5305-4AE3-A670-7312367F7A5A}">
      <dgm:prSet/>
      <dgm:spPr/>
      <dgm:t>
        <a:bodyPr/>
        <a:lstStyle/>
        <a:p>
          <a:r>
            <a:rPr lang="pt-BR"/>
            <a:t>O homem cordial </a:t>
          </a:r>
          <a:r>
            <a:rPr lang="pt-BR" b="1"/>
            <a:t>não</a:t>
          </a:r>
          <a:r>
            <a:rPr lang="pt-BR" b="0"/>
            <a:t> pressupõe bondade, mas somente o predomínio dos comportamentos de </a:t>
          </a:r>
          <a:r>
            <a:rPr lang="pt-BR" b="1"/>
            <a:t>aparência afetiva</a:t>
          </a:r>
          <a:r>
            <a:rPr lang="pt-BR" b="0"/>
            <a:t>, inclusive em suas manifestações externas, não necessariamente sinceras ou profundas</a:t>
          </a:r>
          <a:endParaRPr lang="pt-BR"/>
        </a:p>
      </dgm:t>
    </dgm:pt>
    <dgm:pt modelId="{80648427-9BB7-4673-89C6-64A09FE3C05C}" type="parTrans" cxnId="{171BDA60-FD2F-4446-BBA8-A8DD4B0FC8B7}">
      <dgm:prSet/>
      <dgm:spPr/>
      <dgm:t>
        <a:bodyPr/>
        <a:lstStyle/>
        <a:p>
          <a:endParaRPr lang="pt-BR"/>
        </a:p>
      </dgm:t>
    </dgm:pt>
    <dgm:pt modelId="{C69337F8-25AC-4C96-BAB8-6523FF009EA6}" type="sibTrans" cxnId="{171BDA60-FD2F-4446-BBA8-A8DD4B0FC8B7}">
      <dgm:prSet/>
      <dgm:spPr/>
      <dgm:t>
        <a:bodyPr/>
        <a:lstStyle/>
        <a:p>
          <a:endParaRPr lang="pt-BR"/>
        </a:p>
      </dgm:t>
    </dgm:pt>
    <dgm:pt modelId="{356125FF-3C5A-4561-BD17-B7CEC833109E}">
      <dgm:prSet/>
      <dgm:spPr/>
      <dgm:t>
        <a:bodyPr/>
        <a:lstStyle/>
        <a:p>
          <a:r>
            <a:rPr lang="pt-BR" b="1"/>
            <a:t>“A inimizade bem pode ser tao cordial como a amizade, nisto que uma e outra nascem do coração, assim, da esfera do íntimo, do familiar, do privado”</a:t>
          </a:r>
          <a:r>
            <a:rPr lang="pt-BR" b="0"/>
            <a:t>(p.241, nota de rodapé)</a:t>
          </a:r>
        </a:p>
      </dgm:t>
    </dgm:pt>
    <dgm:pt modelId="{95747870-9C4B-40A0-A8E7-220562F9B5FF}" type="parTrans" cxnId="{98B4832C-FB7D-4CBC-824A-88E56416B88E}">
      <dgm:prSet/>
      <dgm:spPr/>
      <dgm:t>
        <a:bodyPr/>
        <a:lstStyle/>
        <a:p>
          <a:endParaRPr lang="pt-BR"/>
        </a:p>
      </dgm:t>
    </dgm:pt>
    <dgm:pt modelId="{6C835386-2E86-4B9F-87A3-83EAD4EFF08F}" type="sibTrans" cxnId="{98B4832C-FB7D-4CBC-824A-88E56416B88E}">
      <dgm:prSet/>
      <dgm:spPr/>
      <dgm:t>
        <a:bodyPr/>
        <a:lstStyle/>
        <a:p>
          <a:endParaRPr lang="pt-BR"/>
        </a:p>
      </dgm:t>
    </dgm:pt>
    <dgm:pt modelId="{E00D7B65-30D8-459F-8246-75F9C3FAA524}" type="pres">
      <dgm:prSet presAssocID="{8DFA771B-EE18-4A26-ABB5-B5A6E7F148F6}" presName="outerComposite" presStyleCnt="0">
        <dgm:presLayoutVars>
          <dgm:chMax val="5"/>
          <dgm:dir/>
          <dgm:resizeHandles val="exact"/>
        </dgm:presLayoutVars>
      </dgm:prSet>
      <dgm:spPr/>
    </dgm:pt>
    <dgm:pt modelId="{1331BB3F-E5AE-4707-8C6B-431B5173564F}" type="pres">
      <dgm:prSet presAssocID="{8DFA771B-EE18-4A26-ABB5-B5A6E7F148F6}" presName="dummyMaxCanvas" presStyleCnt="0">
        <dgm:presLayoutVars/>
      </dgm:prSet>
      <dgm:spPr/>
    </dgm:pt>
    <dgm:pt modelId="{8B5B3BE5-83D9-4444-A84E-A9C45FADACE6}" type="pres">
      <dgm:prSet presAssocID="{8DFA771B-EE18-4A26-ABB5-B5A6E7F148F6}" presName="FiveNodes_1" presStyleLbl="node1" presStyleIdx="0" presStyleCnt="5">
        <dgm:presLayoutVars>
          <dgm:bulletEnabled val="1"/>
        </dgm:presLayoutVars>
      </dgm:prSet>
      <dgm:spPr/>
    </dgm:pt>
    <dgm:pt modelId="{D9183C7D-DCC1-43E1-9F85-1098A40A2BA8}" type="pres">
      <dgm:prSet presAssocID="{8DFA771B-EE18-4A26-ABB5-B5A6E7F148F6}" presName="FiveNodes_2" presStyleLbl="node1" presStyleIdx="1" presStyleCnt="5">
        <dgm:presLayoutVars>
          <dgm:bulletEnabled val="1"/>
        </dgm:presLayoutVars>
      </dgm:prSet>
      <dgm:spPr/>
    </dgm:pt>
    <dgm:pt modelId="{B5673500-53B7-4AD9-84B1-72AD2B50205B}" type="pres">
      <dgm:prSet presAssocID="{8DFA771B-EE18-4A26-ABB5-B5A6E7F148F6}" presName="FiveNodes_3" presStyleLbl="node1" presStyleIdx="2" presStyleCnt="5" custLinFactNeighborX="-95">
        <dgm:presLayoutVars>
          <dgm:bulletEnabled val="1"/>
        </dgm:presLayoutVars>
      </dgm:prSet>
      <dgm:spPr/>
    </dgm:pt>
    <dgm:pt modelId="{DF329DC2-C8CD-478B-84C8-E64B3281AF63}" type="pres">
      <dgm:prSet presAssocID="{8DFA771B-EE18-4A26-ABB5-B5A6E7F148F6}" presName="FiveNodes_4" presStyleLbl="node1" presStyleIdx="3" presStyleCnt="5">
        <dgm:presLayoutVars>
          <dgm:bulletEnabled val="1"/>
        </dgm:presLayoutVars>
      </dgm:prSet>
      <dgm:spPr/>
    </dgm:pt>
    <dgm:pt modelId="{F99F2B72-46D5-48D0-A85F-12CC82D8A7CE}" type="pres">
      <dgm:prSet presAssocID="{8DFA771B-EE18-4A26-ABB5-B5A6E7F148F6}" presName="FiveNodes_5" presStyleLbl="node1" presStyleIdx="4" presStyleCnt="5">
        <dgm:presLayoutVars>
          <dgm:bulletEnabled val="1"/>
        </dgm:presLayoutVars>
      </dgm:prSet>
      <dgm:spPr/>
    </dgm:pt>
    <dgm:pt modelId="{A2BE3B1E-9799-4175-A09E-47ECA8A6DD3A}" type="pres">
      <dgm:prSet presAssocID="{8DFA771B-EE18-4A26-ABB5-B5A6E7F148F6}" presName="FiveConn_1-2" presStyleLbl="fgAccFollowNode1" presStyleIdx="0" presStyleCnt="4">
        <dgm:presLayoutVars>
          <dgm:bulletEnabled val="1"/>
        </dgm:presLayoutVars>
      </dgm:prSet>
      <dgm:spPr/>
    </dgm:pt>
    <dgm:pt modelId="{5D05C7B4-2400-4081-9D4F-EE94E4318AC7}" type="pres">
      <dgm:prSet presAssocID="{8DFA771B-EE18-4A26-ABB5-B5A6E7F148F6}" presName="FiveConn_2-3" presStyleLbl="fgAccFollowNode1" presStyleIdx="1" presStyleCnt="4">
        <dgm:presLayoutVars>
          <dgm:bulletEnabled val="1"/>
        </dgm:presLayoutVars>
      </dgm:prSet>
      <dgm:spPr/>
    </dgm:pt>
    <dgm:pt modelId="{D3DA9CCA-E7D5-4149-8148-845D825FBB2C}" type="pres">
      <dgm:prSet presAssocID="{8DFA771B-EE18-4A26-ABB5-B5A6E7F148F6}" presName="FiveConn_3-4" presStyleLbl="fgAccFollowNode1" presStyleIdx="2" presStyleCnt="4">
        <dgm:presLayoutVars>
          <dgm:bulletEnabled val="1"/>
        </dgm:presLayoutVars>
      </dgm:prSet>
      <dgm:spPr/>
    </dgm:pt>
    <dgm:pt modelId="{EBA816FF-4555-437B-AD21-7671155E3291}" type="pres">
      <dgm:prSet presAssocID="{8DFA771B-EE18-4A26-ABB5-B5A6E7F148F6}" presName="FiveConn_4-5" presStyleLbl="fgAccFollowNode1" presStyleIdx="3" presStyleCnt="4">
        <dgm:presLayoutVars>
          <dgm:bulletEnabled val="1"/>
        </dgm:presLayoutVars>
      </dgm:prSet>
      <dgm:spPr/>
    </dgm:pt>
    <dgm:pt modelId="{77B88C7F-17DF-43ED-91B0-377E777C8513}" type="pres">
      <dgm:prSet presAssocID="{8DFA771B-EE18-4A26-ABB5-B5A6E7F148F6}" presName="FiveNodes_1_text" presStyleLbl="node1" presStyleIdx="4" presStyleCnt="5">
        <dgm:presLayoutVars>
          <dgm:bulletEnabled val="1"/>
        </dgm:presLayoutVars>
      </dgm:prSet>
      <dgm:spPr/>
    </dgm:pt>
    <dgm:pt modelId="{DCDFF26A-464C-4264-BA8F-8825303D9526}" type="pres">
      <dgm:prSet presAssocID="{8DFA771B-EE18-4A26-ABB5-B5A6E7F148F6}" presName="FiveNodes_2_text" presStyleLbl="node1" presStyleIdx="4" presStyleCnt="5">
        <dgm:presLayoutVars>
          <dgm:bulletEnabled val="1"/>
        </dgm:presLayoutVars>
      </dgm:prSet>
      <dgm:spPr/>
    </dgm:pt>
    <dgm:pt modelId="{9BE04329-1AB1-4D9C-9B0B-56042B5D5C78}" type="pres">
      <dgm:prSet presAssocID="{8DFA771B-EE18-4A26-ABB5-B5A6E7F148F6}" presName="FiveNodes_3_text" presStyleLbl="node1" presStyleIdx="4" presStyleCnt="5">
        <dgm:presLayoutVars>
          <dgm:bulletEnabled val="1"/>
        </dgm:presLayoutVars>
      </dgm:prSet>
      <dgm:spPr/>
    </dgm:pt>
    <dgm:pt modelId="{192A0A9B-79F5-4292-8168-A3FC1661D28D}" type="pres">
      <dgm:prSet presAssocID="{8DFA771B-EE18-4A26-ABB5-B5A6E7F148F6}" presName="FiveNodes_4_text" presStyleLbl="node1" presStyleIdx="4" presStyleCnt="5">
        <dgm:presLayoutVars>
          <dgm:bulletEnabled val="1"/>
        </dgm:presLayoutVars>
      </dgm:prSet>
      <dgm:spPr/>
    </dgm:pt>
    <dgm:pt modelId="{5319DA07-AE8E-46F4-B8D0-D36742E91C43}" type="pres">
      <dgm:prSet presAssocID="{8DFA771B-EE18-4A26-ABB5-B5A6E7F148F6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8CCEAE19-5ED8-4065-94CB-B11DBACFCC20}" type="presOf" srcId="{356125FF-3C5A-4561-BD17-B7CEC833109E}" destId="{F99F2B72-46D5-48D0-A85F-12CC82D8A7CE}" srcOrd="0" destOrd="0" presId="urn:microsoft.com/office/officeart/2005/8/layout/vProcess5"/>
    <dgm:cxn modelId="{98B4832C-FB7D-4CBC-824A-88E56416B88E}" srcId="{8DFA771B-EE18-4A26-ABB5-B5A6E7F148F6}" destId="{356125FF-3C5A-4561-BD17-B7CEC833109E}" srcOrd="4" destOrd="0" parTransId="{95747870-9C4B-40A0-A8E7-220562F9B5FF}" sibTransId="{6C835386-2E86-4B9F-87A3-83EAD4EFF08F}"/>
    <dgm:cxn modelId="{C715222D-D24F-4BDD-9F62-D1FAC74542D3}" type="presOf" srcId="{2DA5D34D-F356-4F08-B80C-FF2A7D075B73}" destId="{D3DA9CCA-E7D5-4149-8148-845D825FBB2C}" srcOrd="0" destOrd="0" presId="urn:microsoft.com/office/officeart/2005/8/layout/vProcess5"/>
    <dgm:cxn modelId="{921EFB34-87B1-4F6B-94D1-D7C3E9D484E3}" type="presOf" srcId="{2354F35D-2C94-4A53-95D1-2E4EFA70F404}" destId="{8B5B3BE5-83D9-4444-A84E-A9C45FADACE6}" srcOrd="0" destOrd="0" presId="urn:microsoft.com/office/officeart/2005/8/layout/vProcess5"/>
    <dgm:cxn modelId="{171BDA60-FD2F-4446-BBA8-A8DD4B0FC8B7}" srcId="{8DFA771B-EE18-4A26-ABB5-B5A6E7F148F6}" destId="{5E43D11C-5305-4AE3-A670-7312367F7A5A}" srcOrd="3" destOrd="0" parTransId="{80648427-9BB7-4673-89C6-64A09FE3C05C}" sibTransId="{C69337F8-25AC-4C96-BAB8-6523FF009EA6}"/>
    <dgm:cxn modelId="{0603B842-CB3D-4E2A-855C-4E87DCFA03CF}" type="presOf" srcId="{5E43D11C-5305-4AE3-A670-7312367F7A5A}" destId="{DF329DC2-C8CD-478B-84C8-E64B3281AF63}" srcOrd="0" destOrd="0" presId="urn:microsoft.com/office/officeart/2005/8/layout/vProcess5"/>
    <dgm:cxn modelId="{72B45052-2C8E-484A-B622-5E45BCF141F8}" type="presOf" srcId="{C69337F8-25AC-4C96-BAB8-6523FF009EA6}" destId="{EBA816FF-4555-437B-AD21-7671155E3291}" srcOrd="0" destOrd="0" presId="urn:microsoft.com/office/officeart/2005/8/layout/vProcess5"/>
    <dgm:cxn modelId="{6BE80057-4E64-4F4A-8356-15E07A52163A}" type="presOf" srcId="{6E6F4BE4-5C2F-4789-98DF-F1EAAE553B3F}" destId="{5D05C7B4-2400-4081-9D4F-EE94E4318AC7}" srcOrd="0" destOrd="0" presId="urn:microsoft.com/office/officeart/2005/8/layout/vProcess5"/>
    <dgm:cxn modelId="{9313F68C-0FDB-41EE-98EE-D9B54BB2B215}" type="presOf" srcId="{B77A64DF-62A9-46C5-B458-63E2488E92E2}" destId="{D9183C7D-DCC1-43E1-9F85-1098A40A2BA8}" srcOrd="0" destOrd="0" presId="urn:microsoft.com/office/officeart/2005/8/layout/vProcess5"/>
    <dgm:cxn modelId="{02441392-F968-4CC3-93B1-BC10BED4CCAA}" type="presOf" srcId="{2F8DA9B5-5DEE-4595-B81B-7749F55FF222}" destId="{9BE04329-1AB1-4D9C-9B0B-56042B5D5C78}" srcOrd="1" destOrd="0" presId="urn:microsoft.com/office/officeart/2005/8/layout/vProcess5"/>
    <dgm:cxn modelId="{657F30B6-0144-40DC-9B4D-199CBEC61D5D}" type="presOf" srcId="{B77A64DF-62A9-46C5-B458-63E2488E92E2}" destId="{DCDFF26A-464C-4264-BA8F-8825303D9526}" srcOrd="1" destOrd="0" presId="urn:microsoft.com/office/officeart/2005/8/layout/vProcess5"/>
    <dgm:cxn modelId="{68D4B2B7-0A20-45C6-AABF-A8A75D91E4E3}" srcId="{8DFA771B-EE18-4A26-ABB5-B5A6E7F148F6}" destId="{B77A64DF-62A9-46C5-B458-63E2488E92E2}" srcOrd="1" destOrd="0" parTransId="{057044C6-EA00-48CD-BC83-C44A24E57655}" sibTransId="{6E6F4BE4-5C2F-4789-98DF-F1EAAE553B3F}"/>
    <dgm:cxn modelId="{136B43BF-C4C7-440A-9F3D-5144DB5AFCE0}" type="presOf" srcId="{5E43D11C-5305-4AE3-A670-7312367F7A5A}" destId="{192A0A9B-79F5-4292-8168-A3FC1661D28D}" srcOrd="1" destOrd="0" presId="urn:microsoft.com/office/officeart/2005/8/layout/vProcess5"/>
    <dgm:cxn modelId="{846652C1-0951-45DA-AD03-22CF89CB784D}" type="presOf" srcId="{356125FF-3C5A-4561-BD17-B7CEC833109E}" destId="{5319DA07-AE8E-46F4-B8D0-D36742E91C43}" srcOrd="1" destOrd="0" presId="urn:microsoft.com/office/officeart/2005/8/layout/vProcess5"/>
    <dgm:cxn modelId="{9931F0D3-A5B1-4E30-BA7D-759C619BEE27}" srcId="{8DFA771B-EE18-4A26-ABB5-B5A6E7F148F6}" destId="{2354F35D-2C94-4A53-95D1-2E4EFA70F404}" srcOrd="0" destOrd="0" parTransId="{6F1B1754-7FD9-4D36-A28B-59FB6244FF20}" sibTransId="{C17FA39C-A8BE-4B57-86B5-FEF2626074E6}"/>
    <dgm:cxn modelId="{F5B454DC-028D-4656-BBFE-4DCA9E00FF82}" type="presOf" srcId="{2354F35D-2C94-4A53-95D1-2E4EFA70F404}" destId="{77B88C7F-17DF-43ED-91B0-377E777C8513}" srcOrd="1" destOrd="0" presId="urn:microsoft.com/office/officeart/2005/8/layout/vProcess5"/>
    <dgm:cxn modelId="{C6E603DE-A79A-482C-ADBF-5BCDF0A9AEBC}" srcId="{8DFA771B-EE18-4A26-ABB5-B5A6E7F148F6}" destId="{2F8DA9B5-5DEE-4595-B81B-7749F55FF222}" srcOrd="2" destOrd="0" parTransId="{156EE211-F35D-450E-B22F-B6F4D65B778A}" sibTransId="{2DA5D34D-F356-4F08-B80C-FF2A7D075B73}"/>
    <dgm:cxn modelId="{2679CFEB-123F-44E1-8882-11162921B4E9}" type="presOf" srcId="{2F8DA9B5-5DEE-4595-B81B-7749F55FF222}" destId="{B5673500-53B7-4AD9-84B1-72AD2B50205B}" srcOrd="0" destOrd="0" presId="urn:microsoft.com/office/officeart/2005/8/layout/vProcess5"/>
    <dgm:cxn modelId="{F4C3A0F1-2820-4DAE-9B7F-C545C4ACD9B0}" type="presOf" srcId="{8DFA771B-EE18-4A26-ABB5-B5A6E7F148F6}" destId="{E00D7B65-30D8-459F-8246-75F9C3FAA524}" srcOrd="0" destOrd="0" presId="urn:microsoft.com/office/officeart/2005/8/layout/vProcess5"/>
    <dgm:cxn modelId="{FFE3C3FE-B443-4F0F-9964-4AEA231879C6}" type="presOf" srcId="{C17FA39C-A8BE-4B57-86B5-FEF2626074E6}" destId="{A2BE3B1E-9799-4175-A09E-47ECA8A6DD3A}" srcOrd="0" destOrd="0" presId="urn:microsoft.com/office/officeart/2005/8/layout/vProcess5"/>
    <dgm:cxn modelId="{FAFAE2D0-402A-416B-94FA-228D3325D950}" type="presParOf" srcId="{E00D7B65-30D8-459F-8246-75F9C3FAA524}" destId="{1331BB3F-E5AE-4707-8C6B-431B5173564F}" srcOrd="0" destOrd="0" presId="urn:microsoft.com/office/officeart/2005/8/layout/vProcess5"/>
    <dgm:cxn modelId="{418792CA-8909-4DC4-B2DC-D1DFC011064A}" type="presParOf" srcId="{E00D7B65-30D8-459F-8246-75F9C3FAA524}" destId="{8B5B3BE5-83D9-4444-A84E-A9C45FADACE6}" srcOrd="1" destOrd="0" presId="urn:microsoft.com/office/officeart/2005/8/layout/vProcess5"/>
    <dgm:cxn modelId="{63E6620F-DBE0-4CC8-9C0F-E8B81637854D}" type="presParOf" srcId="{E00D7B65-30D8-459F-8246-75F9C3FAA524}" destId="{D9183C7D-DCC1-43E1-9F85-1098A40A2BA8}" srcOrd="2" destOrd="0" presId="urn:microsoft.com/office/officeart/2005/8/layout/vProcess5"/>
    <dgm:cxn modelId="{5A1A40B9-3988-44B1-B45C-E39ED46761CE}" type="presParOf" srcId="{E00D7B65-30D8-459F-8246-75F9C3FAA524}" destId="{B5673500-53B7-4AD9-84B1-72AD2B50205B}" srcOrd="3" destOrd="0" presId="urn:microsoft.com/office/officeart/2005/8/layout/vProcess5"/>
    <dgm:cxn modelId="{8A6DE779-C60E-45D7-B7C1-7E29CA49429B}" type="presParOf" srcId="{E00D7B65-30D8-459F-8246-75F9C3FAA524}" destId="{DF329DC2-C8CD-478B-84C8-E64B3281AF63}" srcOrd="4" destOrd="0" presId="urn:microsoft.com/office/officeart/2005/8/layout/vProcess5"/>
    <dgm:cxn modelId="{B650541E-FF30-4F3C-A915-B0DA0BB4F72E}" type="presParOf" srcId="{E00D7B65-30D8-459F-8246-75F9C3FAA524}" destId="{F99F2B72-46D5-48D0-A85F-12CC82D8A7CE}" srcOrd="5" destOrd="0" presId="urn:microsoft.com/office/officeart/2005/8/layout/vProcess5"/>
    <dgm:cxn modelId="{1E2B523B-4E24-492E-BF05-ABA49D1A5C30}" type="presParOf" srcId="{E00D7B65-30D8-459F-8246-75F9C3FAA524}" destId="{A2BE3B1E-9799-4175-A09E-47ECA8A6DD3A}" srcOrd="6" destOrd="0" presId="urn:microsoft.com/office/officeart/2005/8/layout/vProcess5"/>
    <dgm:cxn modelId="{7933BEC2-ADF2-4491-A285-04CDA311C11A}" type="presParOf" srcId="{E00D7B65-30D8-459F-8246-75F9C3FAA524}" destId="{5D05C7B4-2400-4081-9D4F-EE94E4318AC7}" srcOrd="7" destOrd="0" presId="urn:microsoft.com/office/officeart/2005/8/layout/vProcess5"/>
    <dgm:cxn modelId="{137E3C56-357C-46D3-98C4-34F484CB506A}" type="presParOf" srcId="{E00D7B65-30D8-459F-8246-75F9C3FAA524}" destId="{D3DA9CCA-E7D5-4149-8148-845D825FBB2C}" srcOrd="8" destOrd="0" presId="urn:microsoft.com/office/officeart/2005/8/layout/vProcess5"/>
    <dgm:cxn modelId="{05261BD9-7FB5-4259-9076-7CC6D224561A}" type="presParOf" srcId="{E00D7B65-30D8-459F-8246-75F9C3FAA524}" destId="{EBA816FF-4555-437B-AD21-7671155E3291}" srcOrd="9" destOrd="0" presId="urn:microsoft.com/office/officeart/2005/8/layout/vProcess5"/>
    <dgm:cxn modelId="{94DB4CF9-CFAE-4B7C-A4A2-050A650D9ACE}" type="presParOf" srcId="{E00D7B65-30D8-459F-8246-75F9C3FAA524}" destId="{77B88C7F-17DF-43ED-91B0-377E777C8513}" srcOrd="10" destOrd="0" presId="urn:microsoft.com/office/officeart/2005/8/layout/vProcess5"/>
    <dgm:cxn modelId="{4FDE89BF-BAD1-495F-A376-5660E4D3BCE6}" type="presParOf" srcId="{E00D7B65-30D8-459F-8246-75F9C3FAA524}" destId="{DCDFF26A-464C-4264-BA8F-8825303D9526}" srcOrd="11" destOrd="0" presId="urn:microsoft.com/office/officeart/2005/8/layout/vProcess5"/>
    <dgm:cxn modelId="{930020B6-79AF-40F8-A05C-A275DC01BFD7}" type="presParOf" srcId="{E00D7B65-30D8-459F-8246-75F9C3FAA524}" destId="{9BE04329-1AB1-4D9C-9B0B-56042B5D5C78}" srcOrd="12" destOrd="0" presId="urn:microsoft.com/office/officeart/2005/8/layout/vProcess5"/>
    <dgm:cxn modelId="{87111652-B62D-4655-88FA-43D9180DB9F9}" type="presParOf" srcId="{E00D7B65-30D8-459F-8246-75F9C3FAA524}" destId="{192A0A9B-79F5-4292-8168-A3FC1661D28D}" srcOrd="13" destOrd="0" presId="urn:microsoft.com/office/officeart/2005/8/layout/vProcess5"/>
    <dgm:cxn modelId="{56416284-E28A-451A-AD9B-05CD3B4C5415}" type="presParOf" srcId="{E00D7B65-30D8-459F-8246-75F9C3FAA524}" destId="{5319DA07-AE8E-46F4-B8D0-D36742E91C4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DFA771B-EE18-4A26-ABB5-B5A6E7F148F6}" type="doc">
      <dgm:prSet loTypeId="urn:microsoft.com/office/officeart/2005/8/layout/vList5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56125FF-3C5A-4561-BD17-B7CEC833109E}">
      <dgm:prSet/>
      <dgm:spPr/>
      <dgm:t>
        <a:bodyPr/>
        <a:lstStyle/>
        <a:p>
          <a:r>
            <a:rPr lang="pt-BR" dirty="0"/>
            <a:t>Funcionário “patrimonial”</a:t>
          </a:r>
        </a:p>
      </dgm:t>
    </dgm:pt>
    <dgm:pt modelId="{95747870-9C4B-40A0-A8E7-220562F9B5FF}" type="parTrans" cxnId="{98B4832C-FB7D-4CBC-824A-88E56416B88E}">
      <dgm:prSet/>
      <dgm:spPr/>
      <dgm:t>
        <a:bodyPr/>
        <a:lstStyle/>
        <a:p>
          <a:endParaRPr lang="pt-BR"/>
        </a:p>
      </dgm:t>
    </dgm:pt>
    <dgm:pt modelId="{6C835386-2E86-4B9F-87A3-83EAD4EFF08F}" type="sibTrans" cxnId="{98B4832C-FB7D-4CBC-824A-88E56416B88E}">
      <dgm:prSet/>
      <dgm:spPr/>
      <dgm:t>
        <a:bodyPr/>
        <a:lstStyle/>
        <a:p>
          <a:endParaRPr lang="en-US"/>
        </a:p>
      </dgm:t>
    </dgm:pt>
    <dgm:pt modelId="{47E6527F-8179-4F0D-9C51-1B1ABBEF7942}">
      <dgm:prSet/>
      <dgm:spPr/>
      <dgm:t>
        <a:bodyPr/>
        <a:lstStyle/>
        <a:p>
          <a:r>
            <a:rPr lang="pt-BR" dirty="0"/>
            <a:t>Funcionário burocrata</a:t>
          </a:r>
        </a:p>
      </dgm:t>
    </dgm:pt>
    <dgm:pt modelId="{1F5EF7A0-5C5F-4732-AB5C-F2C7CC9A3677}" type="parTrans" cxnId="{5C879FD3-1773-4C36-877C-E9E8AA1D2CFB}">
      <dgm:prSet/>
      <dgm:spPr/>
      <dgm:t>
        <a:bodyPr/>
        <a:lstStyle/>
        <a:p>
          <a:endParaRPr lang="pt-BR"/>
        </a:p>
      </dgm:t>
    </dgm:pt>
    <dgm:pt modelId="{DA228E8A-5BBC-4B9C-838F-ED8A07C0D7CB}" type="sibTrans" cxnId="{5C879FD3-1773-4C36-877C-E9E8AA1D2CFB}">
      <dgm:prSet/>
      <dgm:spPr/>
      <dgm:t>
        <a:bodyPr/>
        <a:lstStyle/>
        <a:p>
          <a:endParaRPr lang="en-US"/>
        </a:p>
      </dgm:t>
    </dgm:pt>
    <dgm:pt modelId="{7B72E538-775A-42FA-86B4-217C8D8EFBF4}">
      <dgm:prSet/>
      <dgm:spPr/>
      <dgm:t>
        <a:bodyPr/>
        <a:lstStyle/>
        <a:p>
          <a:r>
            <a:rPr lang="pt-BR" dirty="0"/>
            <a:t>Gestão política é de interesse particular</a:t>
          </a:r>
        </a:p>
      </dgm:t>
    </dgm:pt>
    <dgm:pt modelId="{C4D38D88-2F72-447A-B7C1-FC823CFAE80D}" type="parTrans" cxnId="{E9940B88-22DA-4CE3-8FBE-64CB6E24BA0E}">
      <dgm:prSet/>
      <dgm:spPr/>
      <dgm:t>
        <a:bodyPr/>
        <a:lstStyle/>
        <a:p>
          <a:endParaRPr lang="pt-BR"/>
        </a:p>
      </dgm:t>
    </dgm:pt>
    <dgm:pt modelId="{275C98B6-BA73-423C-9700-7DA366A30D1B}" type="sibTrans" cxnId="{E9940B88-22DA-4CE3-8FBE-64CB6E24BA0E}">
      <dgm:prSet/>
      <dgm:spPr/>
      <dgm:t>
        <a:bodyPr/>
        <a:lstStyle/>
        <a:p>
          <a:endParaRPr lang="en-US"/>
        </a:p>
      </dgm:t>
    </dgm:pt>
    <dgm:pt modelId="{D8086988-CA6F-4090-A652-E2377229DE76}">
      <dgm:prSet/>
      <dgm:spPr/>
      <dgm:t>
        <a:bodyPr/>
        <a:lstStyle/>
        <a:p>
          <a:r>
            <a:rPr lang="pt-BR" dirty="0"/>
            <a:t>Funções, empregos e benefícios que deles aufere relacionam-se a direitos pessoais, não objetivos</a:t>
          </a:r>
        </a:p>
      </dgm:t>
    </dgm:pt>
    <dgm:pt modelId="{E54D5666-F670-44E2-A4F7-2E742362D7A6}" type="parTrans" cxnId="{E6B66BB0-0F1A-41C9-A461-BEF4E7D604CC}">
      <dgm:prSet/>
      <dgm:spPr/>
      <dgm:t>
        <a:bodyPr/>
        <a:lstStyle/>
        <a:p>
          <a:endParaRPr lang="pt-BR"/>
        </a:p>
      </dgm:t>
    </dgm:pt>
    <dgm:pt modelId="{CE274686-EC29-427E-839D-9A0E4480360E}" type="sibTrans" cxnId="{E6B66BB0-0F1A-41C9-A461-BEF4E7D604CC}">
      <dgm:prSet/>
      <dgm:spPr/>
      <dgm:t>
        <a:bodyPr/>
        <a:lstStyle/>
        <a:p>
          <a:endParaRPr lang="en-US"/>
        </a:p>
      </dgm:t>
    </dgm:pt>
    <dgm:pt modelId="{62E72BB2-05A8-4D45-A27D-2B71950BED3C}">
      <dgm:prSet/>
      <dgm:spPr/>
      <dgm:t>
        <a:bodyPr/>
        <a:lstStyle/>
        <a:p>
          <a:r>
            <a:rPr lang="pt-BR" dirty="0"/>
            <a:t>Prevalência da especialização</a:t>
          </a:r>
        </a:p>
      </dgm:t>
    </dgm:pt>
    <dgm:pt modelId="{ED20CA2A-90D4-4BEF-BDD7-24A58CBE0471}" type="parTrans" cxnId="{157BD511-8741-45ED-B2F7-37A84CE8F9D6}">
      <dgm:prSet/>
      <dgm:spPr/>
      <dgm:t>
        <a:bodyPr/>
        <a:lstStyle/>
        <a:p>
          <a:endParaRPr lang="pt-BR"/>
        </a:p>
      </dgm:t>
    </dgm:pt>
    <dgm:pt modelId="{182E5C78-8294-4E45-8F31-63644C7DB34C}" type="sibTrans" cxnId="{157BD511-8741-45ED-B2F7-37A84CE8F9D6}">
      <dgm:prSet/>
      <dgm:spPr/>
      <dgm:t>
        <a:bodyPr/>
        <a:lstStyle/>
        <a:p>
          <a:endParaRPr lang="pt-BR"/>
        </a:p>
      </dgm:t>
    </dgm:pt>
    <dgm:pt modelId="{ABF4322E-F4FA-49F0-913B-480F6E83EED6}">
      <dgm:prSet/>
      <dgm:spPr/>
      <dgm:t>
        <a:bodyPr/>
        <a:lstStyle/>
        <a:p>
          <a:r>
            <a:rPr lang="pt-BR" dirty="0"/>
            <a:t>Esforço para assegurar garantias jurídicas ao cidadão</a:t>
          </a:r>
        </a:p>
      </dgm:t>
    </dgm:pt>
    <dgm:pt modelId="{C2193C28-25D7-4C3A-BC1B-A180FC7168F9}" type="parTrans" cxnId="{A84CCF80-F61C-4010-BCA9-7AE16522B388}">
      <dgm:prSet/>
      <dgm:spPr/>
      <dgm:t>
        <a:bodyPr/>
        <a:lstStyle/>
        <a:p>
          <a:endParaRPr lang="pt-BR"/>
        </a:p>
      </dgm:t>
    </dgm:pt>
    <dgm:pt modelId="{EF2932B5-DFF6-44BB-81E9-62FCF03ECAD5}" type="sibTrans" cxnId="{A84CCF80-F61C-4010-BCA9-7AE16522B388}">
      <dgm:prSet/>
      <dgm:spPr/>
      <dgm:t>
        <a:bodyPr/>
        <a:lstStyle/>
        <a:p>
          <a:endParaRPr lang="pt-BR"/>
        </a:p>
      </dgm:t>
    </dgm:pt>
    <dgm:pt modelId="{BE614F01-4DB4-4BA7-9102-29163AF4064E}">
      <dgm:prSet/>
      <dgm:spPr/>
      <dgm:t>
        <a:bodyPr/>
        <a:lstStyle/>
        <a:p>
          <a:r>
            <a:rPr lang="pt-BR"/>
            <a:t>Escolha </a:t>
          </a:r>
          <a:r>
            <a:rPr lang="pt-BR" dirty="0"/>
            <a:t>da pessoa a exercer função pública mais marcada por capacidade pessoal (</a:t>
          </a:r>
          <a:r>
            <a:rPr lang="pt-BR" b="1" dirty="0"/>
            <a:t>critérios</a:t>
          </a:r>
          <a:r>
            <a:rPr lang="pt-BR" dirty="0"/>
            <a:t> </a:t>
          </a:r>
          <a:r>
            <a:rPr lang="pt-BR" b="1" dirty="0"/>
            <a:t>objetivos</a:t>
          </a:r>
          <a:r>
            <a:rPr lang="pt-BR" b="0" dirty="0"/>
            <a:t>)</a:t>
          </a:r>
          <a:endParaRPr lang="pt-BR" dirty="0"/>
        </a:p>
      </dgm:t>
    </dgm:pt>
    <dgm:pt modelId="{896EC684-0B52-420F-A13D-CFDFD3E34C4C}" type="parTrans" cxnId="{0F14A398-8F2E-4567-878A-01544668B0AE}">
      <dgm:prSet/>
      <dgm:spPr/>
      <dgm:t>
        <a:bodyPr/>
        <a:lstStyle/>
        <a:p>
          <a:endParaRPr lang="pt-BR"/>
        </a:p>
      </dgm:t>
    </dgm:pt>
    <dgm:pt modelId="{65A4AD0F-9C69-4E49-AE6D-1B800196B973}" type="sibTrans" cxnId="{0F14A398-8F2E-4567-878A-01544668B0AE}">
      <dgm:prSet/>
      <dgm:spPr/>
      <dgm:t>
        <a:bodyPr/>
        <a:lstStyle/>
        <a:p>
          <a:endParaRPr lang="pt-BR"/>
        </a:p>
      </dgm:t>
    </dgm:pt>
    <dgm:pt modelId="{3AD785E7-5125-438F-84F0-A1E8C526BBA2}">
      <dgm:prSet/>
      <dgm:spPr/>
      <dgm:t>
        <a:bodyPr/>
        <a:lstStyle/>
        <a:p>
          <a:r>
            <a:rPr lang="pt-BR"/>
            <a:t>Escolha </a:t>
          </a:r>
          <a:r>
            <a:rPr lang="pt-BR" dirty="0"/>
            <a:t>da pessoa a exercer função pública de acordo com a confiança particular (</a:t>
          </a:r>
          <a:r>
            <a:rPr lang="pt-BR" b="1" dirty="0"/>
            <a:t>critérios subjetivos</a:t>
          </a:r>
          <a:r>
            <a:rPr lang="pt-BR" b="0" dirty="0"/>
            <a:t>)</a:t>
          </a:r>
          <a:endParaRPr lang="pt-BR" dirty="0"/>
        </a:p>
      </dgm:t>
    </dgm:pt>
    <dgm:pt modelId="{B6CA21AA-F019-427B-8DBE-2686C79CD56E}" type="parTrans" cxnId="{C5F1821C-AA8C-4B78-837D-1C60E9650FC8}">
      <dgm:prSet/>
      <dgm:spPr/>
      <dgm:t>
        <a:bodyPr/>
        <a:lstStyle/>
        <a:p>
          <a:endParaRPr lang="pt-BR"/>
        </a:p>
      </dgm:t>
    </dgm:pt>
    <dgm:pt modelId="{BCFFE544-BC09-46EE-8932-84973F80A586}" type="sibTrans" cxnId="{C5F1821C-AA8C-4B78-837D-1C60E9650FC8}">
      <dgm:prSet/>
      <dgm:spPr/>
      <dgm:t>
        <a:bodyPr/>
        <a:lstStyle/>
        <a:p>
          <a:endParaRPr lang="pt-BR"/>
        </a:p>
      </dgm:t>
    </dgm:pt>
    <dgm:pt modelId="{F529DB4B-B6E9-4979-B899-FB86D189D02A}" type="pres">
      <dgm:prSet presAssocID="{8DFA771B-EE18-4A26-ABB5-B5A6E7F148F6}" presName="Name0" presStyleCnt="0">
        <dgm:presLayoutVars>
          <dgm:dir/>
          <dgm:animLvl val="lvl"/>
          <dgm:resizeHandles val="exact"/>
        </dgm:presLayoutVars>
      </dgm:prSet>
      <dgm:spPr/>
    </dgm:pt>
    <dgm:pt modelId="{89EDBD2F-1C27-46E0-A2ED-00C4FD94D9CA}" type="pres">
      <dgm:prSet presAssocID="{356125FF-3C5A-4561-BD17-B7CEC833109E}" presName="linNode" presStyleCnt="0"/>
      <dgm:spPr/>
    </dgm:pt>
    <dgm:pt modelId="{8AD83C26-A7D4-4793-90F2-7FB3A0A872FC}" type="pres">
      <dgm:prSet presAssocID="{356125FF-3C5A-4561-BD17-B7CEC833109E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D66346F0-E2BB-4464-8306-2CFFFD006FF8}" type="pres">
      <dgm:prSet presAssocID="{356125FF-3C5A-4561-BD17-B7CEC833109E}" presName="descendantText" presStyleLbl="alignAccFollowNode1" presStyleIdx="0" presStyleCnt="2">
        <dgm:presLayoutVars>
          <dgm:bulletEnabled val="1"/>
        </dgm:presLayoutVars>
      </dgm:prSet>
      <dgm:spPr/>
    </dgm:pt>
    <dgm:pt modelId="{59365C64-50F7-4BA8-8D49-C4D0FA39F1F6}" type="pres">
      <dgm:prSet presAssocID="{6C835386-2E86-4B9F-87A3-83EAD4EFF08F}" presName="sp" presStyleCnt="0"/>
      <dgm:spPr/>
    </dgm:pt>
    <dgm:pt modelId="{9AC2769E-5C79-4F2E-8B42-DFE6D95F97F3}" type="pres">
      <dgm:prSet presAssocID="{47E6527F-8179-4F0D-9C51-1B1ABBEF7942}" presName="linNode" presStyleCnt="0"/>
      <dgm:spPr/>
    </dgm:pt>
    <dgm:pt modelId="{D680BA13-BCEC-4D2C-822E-F459E9B8D313}" type="pres">
      <dgm:prSet presAssocID="{47E6527F-8179-4F0D-9C51-1B1ABBEF7942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FD7AEA38-76F1-48F5-AF54-CF4D1F1284BE}" type="pres">
      <dgm:prSet presAssocID="{47E6527F-8179-4F0D-9C51-1B1ABBEF7942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157BD511-8741-45ED-B2F7-37A84CE8F9D6}" srcId="{47E6527F-8179-4F0D-9C51-1B1ABBEF7942}" destId="{62E72BB2-05A8-4D45-A27D-2B71950BED3C}" srcOrd="0" destOrd="0" parTransId="{ED20CA2A-90D4-4BEF-BDD7-24A58CBE0471}" sibTransId="{182E5C78-8294-4E45-8F31-63644C7DB34C}"/>
    <dgm:cxn modelId="{9EBE7617-5596-4C0F-85EE-911162F0662C}" type="presOf" srcId="{BE614F01-4DB4-4BA7-9102-29163AF4064E}" destId="{FD7AEA38-76F1-48F5-AF54-CF4D1F1284BE}" srcOrd="0" destOrd="2" presId="urn:microsoft.com/office/officeart/2005/8/layout/vList5"/>
    <dgm:cxn modelId="{C5F1821C-AA8C-4B78-837D-1C60E9650FC8}" srcId="{356125FF-3C5A-4561-BD17-B7CEC833109E}" destId="{3AD785E7-5125-438F-84F0-A1E8C526BBA2}" srcOrd="2" destOrd="0" parTransId="{B6CA21AA-F019-427B-8DBE-2686C79CD56E}" sibTransId="{BCFFE544-BC09-46EE-8932-84973F80A586}"/>
    <dgm:cxn modelId="{98B4832C-FB7D-4CBC-824A-88E56416B88E}" srcId="{8DFA771B-EE18-4A26-ABB5-B5A6E7F148F6}" destId="{356125FF-3C5A-4561-BD17-B7CEC833109E}" srcOrd="0" destOrd="0" parTransId="{95747870-9C4B-40A0-A8E7-220562F9B5FF}" sibTransId="{6C835386-2E86-4B9F-87A3-83EAD4EFF08F}"/>
    <dgm:cxn modelId="{FD70F467-CAA5-4A34-9576-F5D8DA73A8BE}" type="presOf" srcId="{7B72E538-775A-42FA-86B4-217C8D8EFBF4}" destId="{D66346F0-E2BB-4464-8306-2CFFFD006FF8}" srcOrd="0" destOrd="0" presId="urn:microsoft.com/office/officeart/2005/8/layout/vList5"/>
    <dgm:cxn modelId="{B514265A-55A0-4000-ADE6-CF6E451F1B6D}" type="presOf" srcId="{8DFA771B-EE18-4A26-ABB5-B5A6E7F148F6}" destId="{F529DB4B-B6E9-4979-B899-FB86D189D02A}" srcOrd="0" destOrd="0" presId="urn:microsoft.com/office/officeart/2005/8/layout/vList5"/>
    <dgm:cxn modelId="{A84CCF80-F61C-4010-BCA9-7AE16522B388}" srcId="{47E6527F-8179-4F0D-9C51-1B1ABBEF7942}" destId="{ABF4322E-F4FA-49F0-913B-480F6E83EED6}" srcOrd="1" destOrd="0" parTransId="{C2193C28-25D7-4C3A-BC1B-A180FC7168F9}" sibTransId="{EF2932B5-DFF6-44BB-81E9-62FCF03ECAD5}"/>
    <dgm:cxn modelId="{47FB5683-8E76-4EB8-986B-E34D31614957}" type="presOf" srcId="{D8086988-CA6F-4090-A652-E2377229DE76}" destId="{D66346F0-E2BB-4464-8306-2CFFFD006FF8}" srcOrd="0" destOrd="1" presId="urn:microsoft.com/office/officeart/2005/8/layout/vList5"/>
    <dgm:cxn modelId="{E9940B88-22DA-4CE3-8FBE-64CB6E24BA0E}" srcId="{356125FF-3C5A-4561-BD17-B7CEC833109E}" destId="{7B72E538-775A-42FA-86B4-217C8D8EFBF4}" srcOrd="0" destOrd="0" parTransId="{C4D38D88-2F72-447A-B7C1-FC823CFAE80D}" sibTransId="{275C98B6-BA73-423C-9700-7DA366A30D1B}"/>
    <dgm:cxn modelId="{72B5938B-937A-4EC6-9A04-AFD49CC5B6D9}" type="presOf" srcId="{3AD785E7-5125-438F-84F0-A1E8C526BBA2}" destId="{D66346F0-E2BB-4464-8306-2CFFFD006FF8}" srcOrd="0" destOrd="2" presId="urn:microsoft.com/office/officeart/2005/8/layout/vList5"/>
    <dgm:cxn modelId="{449A7C95-341C-4DEF-B881-6DC20B14A9AA}" type="presOf" srcId="{ABF4322E-F4FA-49F0-913B-480F6E83EED6}" destId="{FD7AEA38-76F1-48F5-AF54-CF4D1F1284BE}" srcOrd="0" destOrd="1" presId="urn:microsoft.com/office/officeart/2005/8/layout/vList5"/>
    <dgm:cxn modelId="{BFB27196-F895-4549-AE25-D6572566FBD2}" type="presOf" srcId="{62E72BB2-05A8-4D45-A27D-2B71950BED3C}" destId="{FD7AEA38-76F1-48F5-AF54-CF4D1F1284BE}" srcOrd="0" destOrd="0" presId="urn:microsoft.com/office/officeart/2005/8/layout/vList5"/>
    <dgm:cxn modelId="{0F14A398-8F2E-4567-878A-01544668B0AE}" srcId="{47E6527F-8179-4F0D-9C51-1B1ABBEF7942}" destId="{BE614F01-4DB4-4BA7-9102-29163AF4064E}" srcOrd="2" destOrd="0" parTransId="{896EC684-0B52-420F-A13D-CFDFD3E34C4C}" sibTransId="{65A4AD0F-9C69-4E49-AE6D-1B800196B973}"/>
    <dgm:cxn modelId="{E6B66BB0-0F1A-41C9-A461-BEF4E7D604CC}" srcId="{356125FF-3C5A-4561-BD17-B7CEC833109E}" destId="{D8086988-CA6F-4090-A652-E2377229DE76}" srcOrd="1" destOrd="0" parTransId="{E54D5666-F670-44E2-A4F7-2E742362D7A6}" sibTransId="{CE274686-EC29-427E-839D-9A0E4480360E}"/>
    <dgm:cxn modelId="{5C879FD3-1773-4C36-877C-E9E8AA1D2CFB}" srcId="{8DFA771B-EE18-4A26-ABB5-B5A6E7F148F6}" destId="{47E6527F-8179-4F0D-9C51-1B1ABBEF7942}" srcOrd="1" destOrd="0" parTransId="{1F5EF7A0-5C5F-4732-AB5C-F2C7CC9A3677}" sibTransId="{DA228E8A-5BBC-4B9C-838F-ED8A07C0D7CB}"/>
    <dgm:cxn modelId="{B4A5DED7-7C5D-4E98-9077-4989690DD5BC}" type="presOf" srcId="{47E6527F-8179-4F0D-9C51-1B1ABBEF7942}" destId="{D680BA13-BCEC-4D2C-822E-F459E9B8D313}" srcOrd="0" destOrd="0" presId="urn:microsoft.com/office/officeart/2005/8/layout/vList5"/>
    <dgm:cxn modelId="{1BD28FFC-7198-4B92-8953-5A32321DF635}" type="presOf" srcId="{356125FF-3C5A-4561-BD17-B7CEC833109E}" destId="{8AD83C26-A7D4-4793-90F2-7FB3A0A872FC}" srcOrd="0" destOrd="0" presId="urn:microsoft.com/office/officeart/2005/8/layout/vList5"/>
    <dgm:cxn modelId="{5ECF66B4-68D4-4FD7-BFFA-76EBB59DA681}" type="presParOf" srcId="{F529DB4B-B6E9-4979-B899-FB86D189D02A}" destId="{89EDBD2F-1C27-46E0-A2ED-00C4FD94D9CA}" srcOrd="0" destOrd="0" presId="urn:microsoft.com/office/officeart/2005/8/layout/vList5"/>
    <dgm:cxn modelId="{353AD191-C802-4F5F-9BF4-19356D0E39EB}" type="presParOf" srcId="{89EDBD2F-1C27-46E0-A2ED-00C4FD94D9CA}" destId="{8AD83C26-A7D4-4793-90F2-7FB3A0A872FC}" srcOrd="0" destOrd="0" presId="urn:microsoft.com/office/officeart/2005/8/layout/vList5"/>
    <dgm:cxn modelId="{8317B755-F0B4-433E-B036-B4C77C9B7CFA}" type="presParOf" srcId="{89EDBD2F-1C27-46E0-A2ED-00C4FD94D9CA}" destId="{D66346F0-E2BB-4464-8306-2CFFFD006FF8}" srcOrd="1" destOrd="0" presId="urn:microsoft.com/office/officeart/2005/8/layout/vList5"/>
    <dgm:cxn modelId="{AF10E40C-85B4-48D7-80C1-7DAAD0DC1A45}" type="presParOf" srcId="{F529DB4B-B6E9-4979-B899-FB86D189D02A}" destId="{59365C64-50F7-4BA8-8D49-C4D0FA39F1F6}" srcOrd="1" destOrd="0" presId="urn:microsoft.com/office/officeart/2005/8/layout/vList5"/>
    <dgm:cxn modelId="{443C01F5-52CE-4907-8A80-5CBCB76AB924}" type="presParOf" srcId="{F529DB4B-B6E9-4979-B899-FB86D189D02A}" destId="{9AC2769E-5C79-4F2E-8B42-DFE6D95F97F3}" srcOrd="2" destOrd="0" presId="urn:microsoft.com/office/officeart/2005/8/layout/vList5"/>
    <dgm:cxn modelId="{7C0EE16C-4115-4EDE-888D-CB57F883AC15}" type="presParOf" srcId="{9AC2769E-5C79-4F2E-8B42-DFE6D95F97F3}" destId="{D680BA13-BCEC-4D2C-822E-F459E9B8D313}" srcOrd="0" destOrd="0" presId="urn:microsoft.com/office/officeart/2005/8/layout/vList5"/>
    <dgm:cxn modelId="{1BF2E739-8879-4B76-95F8-BD081F7D13B7}" type="presParOf" srcId="{9AC2769E-5C79-4F2E-8B42-DFE6D95F97F3}" destId="{FD7AEA38-76F1-48F5-AF54-CF4D1F1284B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DFA771B-EE18-4A26-ABB5-B5A6E7F148F6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354F35D-2C94-4A53-95D1-2E4EFA70F404}">
      <dgm:prSet custT="1"/>
      <dgm:spPr/>
      <dgm:t>
        <a:bodyPr/>
        <a:lstStyle/>
        <a:p>
          <a:r>
            <a:rPr lang="pt-BR" sz="2000" dirty="0"/>
            <a:t>Grande relevância dada ao dinheiro e prestígio alcançados sem esforço, bacharelado almejado como título de distinção social, como busca por satisfação pessoal e desvalorização do trabalho direto, associado a condição servil </a:t>
          </a:r>
        </a:p>
      </dgm:t>
    </dgm:pt>
    <dgm:pt modelId="{6F1B1754-7FD9-4D36-A28B-59FB6244FF20}" type="parTrans" cxnId="{9931F0D3-A5B1-4E30-BA7D-759C619BEE27}">
      <dgm:prSet/>
      <dgm:spPr/>
      <dgm:t>
        <a:bodyPr/>
        <a:lstStyle/>
        <a:p>
          <a:endParaRPr lang="pt-BR" sz="2000"/>
        </a:p>
      </dgm:t>
    </dgm:pt>
    <dgm:pt modelId="{C17FA39C-A8BE-4B57-86B5-FEF2626074E6}" type="sibTrans" cxnId="{9931F0D3-A5B1-4E30-BA7D-759C619BEE27}">
      <dgm:prSet/>
      <dgm:spPr/>
      <dgm:t>
        <a:bodyPr/>
        <a:lstStyle/>
        <a:p>
          <a:endParaRPr lang="pt-BR" sz="2000"/>
        </a:p>
      </dgm:t>
    </dgm:pt>
    <dgm:pt modelId="{C093F4AF-7525-4568-8A85-F3CB1235E3B8}">
      <dgm:prSet custT="1"/>
      <dgm:spPr/>
      <dgm:t>
        <a:bodyPr/>
        <a:lstStyle/>
        <a:p>
          <a:r>
            <a:rPr lang="pt-BR" sz="2000" dirty="0"/>
            <a:t>Não havia real preocupação com o saber, mas apenas postulados prontos e definidos, o que justificou a predominância do positivismo na intelectualidade brasileira</a:t>
          </a:r>
        </a:p>
      </dgm:t>
    </dgm:pt>
    <dgm:pt modelId="{A3E0BA41-6BE0-448C-B3D9-A88855DFCA11}" type="parTrans" cxnId="{7094D4ED-15B4-433A-85BE-2631E1154990}">
      <dgm:prSet/>
      <dgm:spPr/>
      <dgm:t>
        <a:bodyPr/>
        <a:lstStyle/>
        <a:p>
          <a:endParaRPr lang="pt-BR" sz="2000"/>
        </a:p>
      </dgm:t>
    </dgm:pt>
    <dgm:pt modelId="{3787FEBA-1F62-4691-AF1D-B497EEA47BBA}" type="sibTrans" cxnId="{7094D4ED-15B4-433A-85BE-2631E1154990}">
      <dgm:prSet/>
      <dgm:spPr/>
      <dgm:t>
        <a:bodyPr/>
        <a:lstStyle/>
        <a:p>
          <a:endParaRPr lang="pt-BR" sz="2000"/>
        </a:p>
      </dgm:t>
    </dgm:pt>
    <dgm:pt modelId="{8BCCD030-109D-4916-B710-A76DD8FFD271}">
      <dgm:prSet custT="1"/>
      <dgm:spPr/>
      <dgm:t>
        <a:bodyPr/>
        <a:lstStyle/>
        <a:p>
          <a:r>
            <a:rPr lang="pt-BR" sz="2000" dirty="0"/>
            <a:t>Para o autor, a democracia foi “um mal entendido”no Brasil, os grandes movimentos sociais e políticos vieram impostos pelas classes dominantes, estando o povo alheio a tudo. Assim, muitos traços da nossa intelectualidade revelam a herança servil e conservadora </a:t>
          </a:r>
        </a:p>
      </dgm:t>
    </dgm:pt>
    <dgm:pt modelId="{7F48E0CC-3689-46B9-B82A-0FF7349294B7}" type="parTrans" cxnId="{0BD2D22F-D203-4497-8AAB-B297DC796A43}">
      <dgm:prSet/>
      <dgm:spPr/>
      <dgm:t>
        <a:bodyPr/>
        <a:lstStyle/>
        <a:p>
          <a:endParaRPr lang="pt-BR" sz="2000"/>
        </a:p>
      </dgm:t>
    </dgm:pt>
    <dgm:pt modelId="{36A602E3-7CA2-4612-A7B0-06435D7BC7AD}" type="sibTrans" cxnId="{0BD2D22F-D203-4497-8AAB-B297DC796A43}">
      <dgm:prSet/>
      <dgm:spPr/>
      <dgm:t>
        <a:bodyPr/>
        <a:lstStyle/>
        <a:p>
          <a:endParaRPr lang="pt-BR" sz="2000"/>
        </a:p>
      </dgm:t>
    </dgm:pt>
    <dgm:pt modelId="{F03B809E-E398-476B-8EFF-7A896AF23C14}">
      <dgm:prSet custT="1"/>
      <dgm:spPr/>
      <dgm:t>
        <a:bodyPr/>
        <a:lstStyle/>
        <a:p>
          <a:r>
            <a:rPr lang="pt-BR" sz="2000" dirty="0"/>
            <a:t>Consequências da formação do “homem cordial” na sociedade brasileira a partir da vinda da família real</a:t>
          </a:r>
        </a:p>
      </dgm:t>
    </dgm:pt>
    <dgm:pt modelId="{6367DF11-C896-4EBD-9127-A2E6F4409DB0}" type="parTrans" cxnId="{35B7789C-2A0C-4D50-931A-5A223366DC59}">
      <dgm:prSet/>
      <dgm:spPr/>
      <dgm:t>
        <a:bodyPr/>
        <a:lstStyle/>
        <a:p>
          <a:endParaRPr lang="pt-BR" sz="2000"/>
        </a:p>
      </dgm:t>
    </dgm:pt>
    <dgm:pt modelId="{938E07AE-E98C-4CF1-AD84-46CD0CC5EB96}" type="sibTrans" cxnId="{35B7789C-2A0C-4D50-931A-5A223366DC59}">
      <dgm:prSet/>
      <dgm:spPr/>
      <dgm:t>
        <a:bodyPr/>
        <a:lstStyle/>
        <a:p>
          <a:endParaRPr lang="pt-BR" sz="2000"/>
        </a:p>
      </dgm:t>
    </dgm:pt>
    <dgm:pt modelId="{D6D1AB28-351F-42A8-9526-69322C67D021}">
      <dgm:prSet custT="1"/>
      <dgm:spPr/>
      <dgm:t>
        <a:bodyPr/>
        <a:lstStyle/>
        <a:p>
          <a:r>
            <a:rPr lang="pt-BR" sz="2000" dirty="0"/>
            <a:t>Mentalidade cordial: sociabilidade apenas aparente, não se impõe ao indivíduo e não o constitui enquanto cidadão</a:t>
          </a:r>
        </a:p>
      </dgm:t>
    </dgm:pt>
    <dgm:pt modelId="{8F5FD9A3-3FB7-49BB-8D2B-F85C3353B61D}" type="parTrans" cxnId="{A0E64D25-4CD8-4109-B053-A77AF5440393}">
      <dgm:prSet/>
      <dgm:spPr/>
      <dgm:t>
        <a:bodyPr/>
        <a:lstStyle/>
        <a:p>
          <a:endParaRPr lang="pt-BR" sz="2000"/>
        </a:p>
      </dgm:t>
    </dgm:pt>
    <dgm:pt modelId="{ADBAE442-0EE2-4CE4-9932-E9C78729BE98}" type="sibTrans" cxnId="{A0E64D25-4CD8-4109-B053-A77AF5440393}">
      <dgm:prSet/>
      <dgm:spPr/>
      <dgm:t>
        <a:bodyPr/>
        <a:lstStyle/>
        <a:p>
          <a:endParaRPr lang="pt-BR" sz="2000"/>
        </a:p>
      </dgm:t>
    </dgm:pt>
    <dgm:pt modelId="{80BB64FE-9763-460E-9456-E6EF28EDBB77}" type="pres">
      <dgm:prSet presAssocID="{8DFA771B-EE18-4A26-ABB5-B5A6E7F148F6}" presName="vert0" presStyleCnt="0">
        <dgm:presLayoutVars>
          <dgm:dir/>
          <dgm:animOne val="branch"/>
          <dgm:animLvl val="lvl"/>
        </dgm:presLayoutVars>
      </dgm:prSet>
      <dgm:spPr/>
    </dgm:pt>
    <dgm:pt modelId="{F2B6CC38-C99A-4CF2-B33F-C78C54F49D14}" type="pres">
      <dgm:prSet presAssocID="{F03B809E-E398-476B-8EFF-7A896AF23C14}" presName="thickLine" presStyleLbl="alignNode1" presStyleIdx="0" presStyleCnt="5"/>
      <dgm:spPr/>
    </dgm:pt>
    <dgm:pt modelId="{3B144204-0AC2-47C4-B33B-1C7058871843}" type="pres">
      <dgm:prSet presAssocID="{F03B809E-E398-476B-8EFF-7A896AF23C14}" presName="horz1" presStyleCnt="0"/>
      <dgm:spPr/>
    </dgm:pt>
    <dgm:pt modelId="{568A5A49-0A23-4C5D-8A94-5EAE8FFE63AB}" type="pres">
      <dgm:prSet presAssocID="{F03B809E-E398-476B-8EFF-7A896AF23C14}" presName="tx1" presStyleLbl="revTx" presStyleIdx="0" presStyleCnt="5"/>
      <dgm:spPr/>
    </dgm:pt>
    <dgm:pt modelId="{123B72BF-30D2-477D-9890-8931883B9BA0}" type="pres">
      <dgm:prSet presAssocID="{F03B809E-E398-476B-8EFF-7A896AF23C14}" presName="vert1" presStyleCnt="0"/>
      <dgm:spPr/>
    </dgm:pt>
    <dgm:pt modelId="{CC562124-16CD-4413-AEF9-167C0BCB6B37}" type="pres">
      <dgm:prSet presAssocID="{D6D1AB28-351F-42A8-9526-69322C67D021}" presName="thickLine" presStyleLbl="alignNode1" presStyleIdx="1" presStyleCnt="5"/>
      <dgm:spPr/>
    </dgm:pt>
    <dgm:pt modelId="{0FA50D8C-9877-47D4-8DC1-759F58330F86}" type="pres">
      <dgm:prSet presAssocID="{D6D1AB28-351F-42A8-9526-69322C67D021}" presName="horz1" presStyleCnt="0"/>
      <dgm:spPr/>
    </dgm:pt>
    <dgm:pt modelId="{D8E5A482-60A8-4182-9B62-0127B19F4F70}" type="pres">
      <dgm:prSet presAssocID="{D6D1AB28-351F-42A8-9526-69322C67D021}" presName="tx1" presStyleLbl="revTx" presStyleIdx="1" presStyleCnt="5"/>
      <dgm:spPr/>
    </dgm:pt>
    <dgm:pt modelId="{122D8AF2-2691-4C41-B6F5-B5BC0374D430}" type="pres">
      <dgm:prSet presAssocID="{D6D1AB28-351F-42A8-9526-69322C67D021}" presName="vert1" presStyleCnt="0"/>
      <dgm:spPr/>
    </dgm:pt>
    <dgm:pt modelId="{FE2337A2-3BAD-47E9-AB3F-CBC828FACBF3}" type="pres">
      <dgm:prSet presAssocID="{2354F35D-2C94-4A53-95D1-2E4EFA70F404}" presName="thickLine" presStyleLbl="alignNode1" presStyleIdx="2" presStyleCnt="5"/>
      <dgm:spPr/>
    </dgm:pt>
    <dgm:pt modelId="{4B2A65F4-604E-4470-8D4D-E80C77DA6008}" type="pres">
      <dgm:prSet presAssocID="{2354F35D-2C94-4A53-95D1-2E4EFA70F404}" presName="horz1" presStyleCnt="0"/>
      <dgm:spPr/>
    </dgm:pt>
    <dgm:pt modelId="{58878136-7E25-4213-9D35-0255EDC362D6}" type="pres">
      <dgm:prSet presAssocID="{2354F35D-2C94-4A53-95D1-2E4EFA70F404}" presName="tx1" presStyleLbl="revTx" presStyleIdx="2" presStyleCnt="5"/>
      <dgm:spPr/>
    </dgm:pt>
    <dgm:pt modelId="{701B1FBC-A45D-4B24-A143-AD04766D64B2}" type="pres">
      <dgm:prSet presAssocID="{2354F35D-2C94-4A53-95D1-2E4EFA70F404}" presName="vert1" presStyleCnt="0"/>
      <dgm:spPr/>
    </dgm:pt>
    <dgm:pt modelId="{42C6A42D-3033-4048-A5A5-0C6108C685CE}" type="pres">
      <dgm:prSet presAssocID="{C093F4AF-7525-4568-8A85-F3CB1235E3B8}" presName="thickLine" presStyleLbl="alignNode1" presStyleIdx="3" presStyleCnt="5"/>
      <dgm:spPr/>
    </dgm:pt>
    <dgm:pt modelId="{D071B30F-91A2-4CBF-9AC6-DE78247F06F1}" type="pres">
      <dgm:prSet presAssocID="{C093F4AF-7525-4568-8A85-F3CB1235E3B8}" presName="horz1" presStyleCnt="0"/>
      <dgm:spPr/>
    </dgm:pt>
    <dgm:pt modelId="{EE6BD99B-86F5-4962-9073-E8553973E659}" type="pres">
      <dgm:prSet presAssocID="{C093F4AF-7525-4568-8A85-F3CB1235E3B8}" presName="tx1" presStyleLbl="revTx" presStyleIdx="3" presStyleCnt="5"/>
      <dgm:spPr/>
    </dgm:pt>
    <dgm:pt modelId="{7E4E01F5-6DD5-4B45-A91B-3A2F274F8B9E}" type="pres">
      <dgm:prSet presAssocID="{C093F4AF-7525-4568-8A85-F3CB1235E3B8}" presName="vert1" presStyleCnt="0"/>
      <dgm:spPr/>
    </dgm:pt>
    <dgm:pt modelId="{A3561E2C-C8A1-4DCC-B441-01E45DDC9556}" type="pres">
      <dgm:prSet presAssocID="{8BCCD030-109D-4916-B710-A76DD8FFD271}" presName="thickLine" presStyleLbl="alignNode1" presStyleIdx="4" presStyleCnt="5"/>
      <dgm:spPr/>
    </dgm:pt>
    <dgm:pt modelId="{303F71F9-9F16-4DC8-BB94-C5A3BB9A778B}" type="pres">
      <dgm:prSet presAssocID="{8BCCD030-109D-4916-B710-A76DD8FFD271}" presName="horz1" presStyleCnt="0"/>
      <dgm:spPr/>
    </dgm:pt>
    <dgm:pt modelId="{06AFE323-BEF6-40C5-B1EA-2F27DF9D3ADB}" type="pres">
      <dgm:prSet presAssocID="{8BCCD030-109D-4916-B710-A76DD8FFD271}" presName="tx1" presStyleLbl="revTx" presStyleIdx="4" presStyleCnt="5"/>
      <dgm:spPr/>
    </dgm:pt>
    <dgm:pt modelId="{B9FB99F1-DF56-4043-8BD7-8C812FA1D49D}" type="pres">
      <dgm:prSet presAssocID="{8BCCD030-109D-4916-B710-A76DD8FFD271}" presName="vert1" presStyleCnt="0"/>
      <dgm:spPr/>
    </dgm:pt>
  </dgm:ptLst>
  <dgm:cxnLst>
    <dgm:cxn modelId="{7A898916-59D6-4E44-8BB8-3E879BEE9793}" type="presOf" srcId="{C093F4AF-7525-4568-8A85-F3CB1235E3B8}" destId="{EE6BD99B-86F5-4962-9073-E8553973E659}" srcOrd="0" destOrd="0" presId="urn:microsoft.com/office/officeart/2008/layout/LinedList"/>
    <dgm:cxn modelId="{A0E64D25-4CD8-4109-B053-A77AF5440393}" srcId="{8DFA771B-EE18-4A26-ABB5-B5A6E7F148F6}" destId="{D6D1AB28-351F-42A8-9526-69322C67D021}" srcOrd="1" destOrd="0" parTransId="{8F5FD9A3-3FB7-49BB-8D2B-F85C3353B61D}" sibTransId="{ADBAE442-0EE2-4CE4-9932-E9C78729BE98}"/>
    <dgm:cxn modelId="{540BF92E-3535-447D-819F-28412C20F753}" type="presOf" srcId="{F03B809E-E398-476B-8EFF-7A896AF23C14}" destId="{568A5A49-0A23-4C5D-8A94-5EAE8FFE63AB}" srcOrd="0" destOrd="0" presId="urn:microsoft.com/office/officeart/2008/layout/LinedList"/>
    <dgm:cxn modelId="{0BD2D22F-D203-4497-8AAB-B297DC796A43}" srcId="{8DFA771B-EE18-4A26-ABB5-B5A6E7F148F6}" destId="{8BCCD030-109D-4916-B710-A76DD8FFD271}" srcOrd="4" destOrd="0" parTransId="{7F48E0CC-3689-46B9-B82A-0FF7349294B7}" sibTransId="{36A602E3-7CA2-4612-A7B0-06435D7BC7AD}"/>
    <dgm:cxn modelId="{22EE1E70-C233-42CF-8B81-4CBEE1B00374}" type="presOf" srcId="{2354F35D-2C94-4A53-95D1-2E4EFA70F404}" destId="{58878136-7E25-4213-9D35-0255EDC362D6}" srcOrd="0" destOrd="0" presId="urn:microsoft.com/office/officeart/2008/layout/LinedList"/>
    <dgm:cxn modelId="{B365D779-FC93-4F8A-826D-33563D03DB4D}" type="presOf" srcId="{D6D1AB28-351F-42A8-9526-69322C67D021}" destId="{D8E5A482-60A8-4182-9B62-0127B19F4F70}" srcOrd="0" destOrd="0" presId="urn:microsoft.com/office/officeart/2008/layout/LinedList"/>
    <dgm:cxn modelId="{35B7789C-2A0C-4D50-931A-5A223366DC59}" srcId="{8DFA771B-EE18-4A26-ABB5-B5A6E7F148F6}" destId="{F03B809E-E398-476B-8EFF-7A896AF23C14}" srcOrd="0" destOrd="0" parTransId="{6367DF11-C896-4EBD-9127-A2E6F4409DB0}" sibTransId="{938E07AE-E98C-4CF1-AD84-46CD0CC5EB96}"/>
    <dgm:cxn modelId="{FD5F00AF-F4DA-4668-A949-337DEC7BED22}" type="presOf" srcId="{8DFA771B-EE18-4A26-ABB5-B5A6E7F148F6}" destId="{80BB64FE-9763-460E-9456-E6EF28EDBB77}" srcOrd="0" destOrd="0" presId="urn:microsoft.com/office/officeart/2008/layout/LinedList"/>
    <dgm:cxn modelId="{9931F0D3-A5B1-4E30-BA7D-759C619BEE27}" srcId="{8DFA771B-EE18-4A26-ABB5-B5A6E7F148F6}" destId="{2354F35D-2C94-4A53-95D1-2E4EFA70F404}" srcOrd="2" destOrd="0" parTransId="{6F1B1754-7FD9-4D36-A28B-59FB6244FF20}" sibTransId="{C17FA39C-A8BE-4B57-86B5-FEF2626074E6}"/>
    <dgm:cxn modelId="{622F84E6-FD7C-495A-8351-72916E81E1E6}" type="presOf" srcId="{8BCCD030-109D-4916-B710-A76DD8FFD271}" destId="{06AFE323-BEF6-40C5-B1EA-2F27DF9D3ADB}" srcOrd="0" destOrd="0" presId="urn:microsoft.com/office/officeart/2008/layout/LinedList"/>
    <dgm:cxn modelId="{7094D4ED-15B4-433A-85BE-2631E1154990}" srcId="{8DFA771B-EE18-4A26-ABB5-B5A6E7F148F6}" destId="{C093F4AF-7525-4568-8A85-F3CB1235E3B8}" srcOrd="3" destOrd="0" parTransId="{A3E0BA41-6BE0-448C-B3D9-A88855DFCA11}" sibTransId="{3787FEBA-1F62-4691-AF1D-B497EEA47BBA}"/>
    <dgm:cxn modelId="{25267EE9-6B12-4CD4-BBFA-B9DED84982C8}" type="presParOf" srcId="{80BB64FE-9763-460E-9456-E6EF28EDBB77}" destId="{F2B6CC38-C99A-4CF2-B33F-C78C54F49D14}" srcOrd="0" destOrd="0" presId="urn:microsoft.com/office/officeart/2008/layout/LinedList"/>
    <dgm:cxn modelId="{B403838C-CA09-465A-9F7E-0E87F07D708D}" type="presParOf" srcId="{80BB64FE-9763-460E-9456-E6EF28EDBB77}" destId="{3B144204-0AC2-47C4-B33B-1C7058871843}" srcOrd="1" destOrd="0" presId="urn:microsoft.com/office/officeart/2008/layout/LinedList"/>
    <dgm:cxn modelId="{DD3DCE93-9130-4CF5-8E0A-5EAD71C25C2A}" type="presParOf" srcId="{3B144204-0AC2-47C4-B33B-1C7058871843}" destId="{568A5A49-0A23-4C5D-8A94-5EAE8FFE63AB}" srcOrd="0" destOrd="0" presId="urn:microsoft.com/office/officeart/2008/layout/LinedList"/>
    <dgm:cxn modelId="{63AB9D01-6D9E-497E-AFC2-17FF119DDE09}" type="presParOf" srcId="{3B144204-0AC2-47C4-B33B-1C7058871843}" destId="{123B72BF-30D2-477D-9890-8931883B9BA0}" srcOrd="1" destOrd="0" presId="urn:microsoft.com/office/officeart/2008/layout/LinedList"/>
    <dgm:cxn modelId="{56DA972A-006A-4716-B985-C61FA0DD9210}" type="presParOf" srcId="{80BB64FE-9763-460E-9456-E6EF28EDBB77}" destId="{CC562124-16CD-4413-AEF9-167C0BCB6B37}" srcOrd="2" destOrd="0" presId="urn:microsoft.com/office/officeart/2008/layout/LinedList"/>
    <dgm:cxn modelId="{E67F17F0-01C5-4FD4-98F9-A03C00622D5B}" type="presParOf" srcId="{80BB64FE-9763-460E-9456-E6EF28EDBB77}" destId="{0FA50D8C-9877-47D4-8DC1-759F58330F86}" srcOrd="3" destOrd="0" presId="urn:microsoft.com/office/officeart/2008/layout/LinedList"/>
    <dgm:cxn modelId="{892C2378-37A7-4B62-B131-12FCD123AEC1}" type="presParOf" srcId="{0FA50D8C-9877-47D4-8DC1-759F58330F86}" destId="{D8E5A482-60A8-4182-9B62-0127B19F4F70}" srcOrd="0" destOrd="0" presId="urn:microsoft.com/office/officeart/2008/layout/LinedList"/>
    <dgm:cxn modelId="{72D594F5-6D17-4F7A-B498-FB9B6C574080}" type="presParOf" srcId="{0FA50D8C-9877-47D4-8DC1-759F58330F86}" destId="{122D8AF2-2691-4C41-B6F5-B5BC0374D430}" srcOrd="1" destOrd="0" presId="urn:microsoft.com/office/officeart/2008/layout/LinedList"/>
    <dgm:cxn modelId="{5CE78D42-E14C-475A-9C28-F8AD70A07F4D}" type="presParOf" srcId="{80BB64FE-9763-460E-9456-E6EF28EDBB77}" destId="{FE2337A2-3BAD-47E9-AB3F-CBC828FACBF3}" srcOrd="4" destOrd="0" presId="urn:microsoft.com/office/officeart/2008/layout/LinedList"/>
    <dgm:cxn modelId="{E5A30D85-9621-4EAB-A25C-37B7D81555FD}" type="presParOf" srcId="{80BB64FE-9763-460E-9456-E6EF28EDBB77}" destId="{4B2A65F4-604E-4470-8D4D-E80C77DA6008}" srcOrd="5" destOrd="0" presId="urn:microsoft.com/office/officeart/2008/layout/LinedList"/>
    <dgm:cxn modelId="{FDC7276A-1E50-4D52-B728-AF9323443D79}" type="presParOf" srcId="{4B2A65F4-604E-4470-8D4D-E80C77DA6008}" destId="{58878136-7E25-4213-9D35-0255EDC362D6}" srcOrd="0" destOrd="0" presId="urn:microsoft.com/office/officeart/2008/layout/LinedList"/>
    <dgm:cxn modelId="{BFDB9C1F-5843-4189-AE1C-23728715B7B7}" type="presParOf" srcId="{4B2A65F4-604E-4470-8D4D-E80C77DA6008}" destId="{701B1FBC-A45D-4B24-A143-AD04766D64B2}" srcOrd="1" destOrd="0" presId="urn:microsoft.com/office/officeart/2008/layout/LinedList"/>
    <dgm:cxn modelId="{36B4CF4F-EAAE-4734-AAAD-DA364796CDA1}" type="presParOf" srcId="{80BB64FE-9763-460E-9456-E6EF28EDBB77}" destId="{42C6A42D-3033-4048-A5A5-0C6108C685CE}" srcOrd="6" destOrd="0" presId="urn:microsoft.com/office/officeart/2008/layout/LinedList"/>
    <dgm:cxn modelId="{5B7465A4-080D-4FC2-8781-8FD88E332D1D}" type="presParOf" srcId="{80BB64FE-9763-460E-9456-E6EF28EDBB77}" destId="{D071B30F-91A2-4CBF-9AC6-DE78247F06F1}" srcOrd="7" destOrd="0" presId="urn:microsoft.com/office/officeart/2008/layout/LinedList"/>
    <dgm:cxn modelId="{5B39062D-CD80-4A34-8349-519174723542}" type="presParOf" srcId="{D071B30F-91A2-4CBF-9AC6-DE78247F06F1}" destId="{EE6BD99B-86F5-4962-9073-E8553973E659}" srcOrd="0" destOrd="0" presId="urn:microsoft.com/office/officeart/2008/layout/LinedList"/>
    <dgm:cxn modelId="{3F11E56D-E003-4C41-84FD-E8DB9024E848}" type="presParOf" srcId="{D071B30F-91A2-4CBF-9AC6-DE78247F06F1}" destId="{7E4E01F5-6DD5-4B45-A91B-3A2F274F8B9E}" srcOrd="1" destOrd="0" presId="urn:microsoft.com/office/officeart/2008/layout/LinedList"/>
    <dgm:cxn modelId="{190F79B4-3718-4E6F-8890-1DE431EFFE1A}" type="presParOf" srcId="{80BB64FE-9763-460E-9456-E6EF28EDBB77}" destId="{A3561E2C-C8A1-4DCC-B441-01E45DDC9556}" srcOrd="8" destOrd="0" presId="urn:microsoft.com/office/officeart/2008/layout/LinedList"/>
    <dgm:cxn modelId="{68387869-D2C0-4AB6-A424-C6C7B7639736}" type="presParOf" srcId="{80BB64FE-9763-460E-9456-E6EF28EDBB77}" destId="{303F71F9-9F16-4DC8-BB94-C5A3BB9A778B}" srcOrd="9" destOrd="0" presId="urn:microsoft.com/office/officeart/2008/layout/LinedList"/>
    <dgm:cxn modelId="{EBFAEE14-35FD-468B-839B-2DEEA5E02C46}" type="presParOf" srcId="{303F71F9-9F16-4DC8-BB94-C5A3BB9A778B}" destId="{06AFE323-BEF6-40C5-B1EA-2F27DF9D3ADB}" srcOrd="0" destOrd="0" presId="urn:microsoft.com/office/officeart/2008/layout/LinedList"/>
    <dgm:cxn modelId="{04E11B9E-6ACD-4551-9774-BA8408ADD99D}" type="presParOf" srcId="{303F71F9-9F16-4DC8-BB94-C5A3BB9A778B}" destId="{B9FB99F1-DF56-4043-8BD7-8C812FA1D49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DFA771B-EE18-4A26-ABB5-B5A6E7F148F6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3B809E-E398-476B-8EFF-7A896AF23C14}">
      <dgm:prSet custT="1"/>
      <dgm:spPr/>
      <dgm:t>
        <a:bodyPr/>
        <a:lstStyle/>
        <a:p>
          <a:r>
            <a:rPr lang="pt-BR" sz="2400" dirty="0"/>
            <a:t>Revolução lenta – processo mais próximo de reforma, manutenção das estruturas sociais existentes mesmo na abolição, proclamação da república</a:t>
          </a:r>
        </a:p>
      </dgm:t>
    </dgm:pt>
    <dgm:pt modelId="{6367DF11-C896-4EBD-9127-A2E6F4409DB0}" type="parTrans" cxnId="{35B7789C-2A0C-4D50-931A-5A223366DC59}">
      <dgm:prSet/>
      <dgm:spPr/>
      <dgm:t>
        <a:bodyPr/>
        <a:lstStyle/>
        <a:p>
          <a:endParaRPr lang="pt-BR" sz="2000"/>
        </a:p>
      </dgm:t>
    </dgm:pt>
    <dgm:pt modelId="{938E07AE-E98C-4CF1-AD84-46CD0CC5EB96}" type="sibTrans" cxnId="{35B7789C-2A0C-4D50-931A-5A223366DC59}">
      <dgm:prSet/>
      <dgm:spPr/>
      <dgm:t>
        <a:bodyPr/>
        <a:lstStyle/>
        <a:p>
          <a:endParaRPr lang="pt-BR" sz="2000"/>
        </a:p>
      </dgm:t>
    </dgm:pt>
    <dgm:pt modelId="{435EF137-8CAA-4897-9F87-EDD8EA3739BD}">
      <dgm:prSet custT="1"/>
      <dgm:spPr/>
      <dgm:t>
        <a:bodyPr/>
        <a:lstStyle/>
        <a:p>
          <a:r>
            <a:rPr lang="pt-BR" sz="2400" dirty="0"/>
            <a:t>Aumento de autonomia das cidades em relação ao ambiente rural</a:t>
          </a:r>
        </a:p>
      </dgm:t>
    </dgm:pt>
    <dgm:pt modelId="{68E908D9-6BB5-458C-9D17-0841B43380B1}" type="parTrans" cxnId="{40AC3B6D-70D5-4676-92D4-E2C4BB7BEAB1}">
      <dgm:prSet/>
      <dgm:spPr/>
      <dgm:t>
        <a:bodyPr/>
        <a:lstStyle/>
        <a:p>
          <a:endParaRPr lang="pt-BR" sz="2000"/>
        </a:p>
      </dgm:t>
    </dgm:pt>
    <dgm:pt modelId="{F27DDB7B-967B-453E-A02D-C2720C9B049C}" type="sibTrans" cxnId="{40AC3B6D-70D5-4676-92D4-E2C4BB7BEAB1}">
      <dgm:prSet/>
      <dgm:spPr/>
      <dgm:t>
        <a:bodyPr/>
        <a:lstStyle/>
        <a:p>
          <a:endParaRPr lang="pt-BR" sz="2000"/>
        </a:p>
      </dgm:t>
    </dgm:pt>
    <dgm:pt modelId="{E7877F52-30E7-4388-B05D-9E33EF4F8961}">
      <dgm:prSet custT="1"/>
      <dgm:spPr/>
      <dgm:t>
        <a:bodyPr/>
        <a:lstStyle/>
        <a:p>
          <a:r>
            <a:rPr lang="pt-BR" sz="2400" dirty="0"/>
            <a:t>Diminuição da importância da cana-de-açúcar e substituição pelo café</a:t>
          </a:r>
        </a:p>
      </dgm:t>
    </dgm:pt>
    <dgm:pt modelId="{56891950-BDB4-4070-8158-1A9613481177}" type="parTrans" cxnId="{94FCC400-CC3E-4F76-B5F7-7F5CE6B70EF6}">
      <dgm:prSet/>
      <dgm:spPr/>
      <dgm:t>
        <a:bodyPr/>
        <a:lstStyle/>
        <a:p>
          <a:endParaRPr lang="pt-BR" sz="2000"/>
        </a:p>
      </dgm:t>
    </dgm:pt>
    <dgm:pt modelId="{9D52E67F-0B0B-4975-B877-E016EF11CFC2}" type="sibTrans" cxnId="{94FCC400-CC3E-4F76-B5F7-7F5CE6B70EF6}">
      <dgm:prSet/>
      <dgm:spPr/>
      <dgm:t>
        <a:bodyPr/>
        <a:lstStyle/>
        <a:p>
          <a:endParaRPr lang="pt-BR" sz="2000"/>
        </a:p>
      </dgm:t>
    </dgm:pt>
    <dgm:pt modelId="{17619881-7A54-42AB-90C4-293BDA5CE594}">
      <dgm:prSet custT="1"/>
      <dgm:spPr/>
      <dgm:t>
        <a:bodyPr/>
        <a:lstStyle/>
        <a:p>
          <a:r>
            <a:rPr lang="pt-BR" sz="2400" dirty="0"/>
            <a:t>O Brasil é um país pacífico e brando. Não houve cisão com a cultura dominante, o que não permitiu a criação de uma identidade nacional forte, a partir de uma história própria e diferente</a:t>
          </a:r>
        </a:p>
      </dgm:t>
    </dgm:pt>
    <dgm:pt modelId="{A8DD7086-0EB8-4B1F-ACF0-93776D7F09B8}" type="parTrans" cxnId="{356F6A59-B6F0-4D9B-8816-D209A0CE1CDC}">
      <dgm:prSet/>
      <dgm:spPr/>
      <dgm:t>
        <a:bodyPr/>
        <a:lstStyle/>
        <a:p>
          <a:endParaRPr lang="pt-BR" sz="2000"/>
        </a:p>
      </dgm:t>
    </dgm:pt>
    <dgm:pt modelId="{BD9D619D-DE6E-4E85-ADC4-0C2AB5EC5FB5}" type="sibTrans" cxnId="{356F6A59-B6F0-4D9B-8816-D209A0CE1CDC}">
      <dgm:prSet/>
      <dgm:spPr/>
      <dgm:t>
        <a:bodyPr/>
        <a:lstStyle/>
        <a:p>
          <a:endParaRPr lang="pt-BR" sz="2000"/>
        </a:p>
      </dgm:t>
    </dgm:pt>
    <dgm:pt modelId="{B0BCBB9D-13B7-4B88-90C3-6B70AAD6248B}">
      <dgm:prSet custT="1"/>
      <dgm:spPr/>
      <dgm:t>
        <a:bodyPr/>
        <a:lstStyle/>
        <a:p>
          <a:r>
            <a:rPr lang="pt-BR" sz="2400" b="1" dirty="0"/>
            <a:t>Revolução vertical – </a:t>
          </a:r>
          <a:r>
            <a:rPr lang="pt-BR" sz="2400" b="0" dirty="0"/>
            <a:t>feita de cima para abaixo, sem, com isso, destruir os elementos mais vigorosos do sistema. </a:t>
          </a:r>
          <a:endParaRPr lang="pt-BR" sz="2400" b="1" dirty="0"/>
        </a:p>
      </dgm:t>
    </dgm:pt>
    <dgm:pt modelId="{E75E2B73-7821-4A7E-9249-57D31B5E4733}" type="parTrans" cxnId="{43C815AC-8F64-48DD-8BF5-74AC9AF10EB7}">
      <dgm:prSet/>
      <dgm:spPr/>
      <dgm:t>
        <a:bodyPr/>
        <a:lstStyle/>
        <a:p>
          <a:endParaRPr lang="pt-BR" sz="2000"/>
        </a:p>
      </dgm:t>
    </dgm:pt>
    <dgm:pt modelId="{46717403-B51A-46BC-9BA8-9E9935EF0861}" type="sibTrans" cxnId="{43C815AC-8F64-48DD-8BF5-74AC9AF10EB7}">
      <dgm:prSet/>
      <dgm:spPr/>
      <dgm:t>
        <a:bodyPr/>
        <a:lstStyle/>
        <a:p>
          <a:endParaRPr lang="pt-BR" sz="2000"/>
        </a:p>
      </dgm:t>
    </dgm:pt>
    <dgm:pt modelId="{80BB64FE-9763-460E-9456-E6EF28EDBB77}" type="pres">
      <dgm:prSet presAssocID="{8DFA771B-EE18-4A26-ABB5-B5A6E7F148F6}" presName="vert0" presStyleCnt="0">
        <dgm:presLayoutVars>
          <dgm:dir/>
          <dgm:animOne val="branch"/>
          <dgm:animLvl val="lvl"/>
        </dgm:presLayoutVars>
      </dgm:prSet>
      <dgm:spPr/>
    </dgm:pt>
    <dgm:pt modelId="{F2B6CC38-C99A-4CF2-B33F-C78C54F49D14}" type="pres">
      <dgm:prSet presAssocID="{F03B809E-E398-476B-8EFF-7A896AF23C14}" presName="thickLine" presStyleLbl="alignNode1" presStyleIdx="0" presStyleCnt="5"/>
      <dgm:spPr/>
    </dgm:pt>
    <dgm:pt modelId="{3B144204-0AC2-47C4-B33B-1C7058871843}" type="pres">
      <dgm:prSet presAssocID="{F03B809E-E398-476B-8EFF-7A896AF23C14}" presName="horz1" presStyleCnt="0"/>
      <dgm:spPr/>
    </dgm:pt>
    <dgm:pt modelId="{568A5A49-0A23-4C5D-8A94-5EAE8FFE63AB}" type="pres">
      <dgm:prSet presAssocID="{F03B809E-E398-476B-8EFF-7A896AF23C14}" presName="tx1" presStyleLbl="revTx" presStyleIdx="0" presStyleCnt="5"/>
      <dgm:spPr/>
    </dgm:pt>
    <dgm:pt modelId="{123B72BF-30D2-477D-9890-8931883B9BA0}" type="pres">
      <dgm:prSet presAssocID="{F03B809E-E398-476B-8EFF-7A896AF23C14}" presName="vert1" presStyleCnt="0"/>
      <dgm:spPr/>
    </dgm:pt>
    <dgm:pt modelId="{75B88AA0-DD6C-4D84-BAD4-CC897A587FCB}" type="pres">
      <dgm:prSet presAssocID="{435EF137-8CAA-4897-9F87-EDD8EA3739BD}" presName="thickLine" presStyleLbl="alignNode1" presStyleIdx="1" presStyleCnt="5"/>
      <dgm:spPr/>
    </dgm:pt>
    <dgm:pt modelId="{C22D843F-FE1F-47AD-ABB3-CDC14424E163}" type="pres">
      <dgm:prSet presAssocID="{435EF137-8CAA-4897-9F87-EDD8EA3739BD}" presName="horz1" presStyleCnt="0"/>
      <dgm:spPr/>
    </dgm:pt>
    <dgm:pt modelId="{E3CDA4BD-1020-4126-B3CF-C5C5DB5D805F}" type="pres">
      <dgm:prSet presAssocID="{435EF137-8CAA-4897-9F87-EDD8EA3739BD}" presName="tx1" presStyleLbl="revTx" presStyleIdx="1" presStyleCnt="5"/>
      <dgm:spPr/>
    </dgm:pt>
    <dgm:pt modelId="{AEFBD30D-DFCE-4DF7-A354-7FEBFAD1EAD3}" type="pres">
      <dgm:prSet presAssocID="{435EF137-8CAA-4897-9F87-EDD8EA3739BD}" presName="vert1" presStyleCnt="0"/>
      <dgm:spPr/>
    </dgm:pt>
    <dgm:pt modelId="{837E082A-2267-439D-B353-4154F4960EB6}" type="pres">
      <dgm:prSet presAssocID="{E7877F52-30E7-4388-B05D-9E33EF4F8961}" presName="thickLine" presStyleLbl="alignNode1" presStyleIdx="2" presStyleCnt="5"/>
      <dgm:spPr/>
    </dgm:pt>
    <dgm:pt modelId="{1EA45405-2D81-426A-B831-B57F90406999}" type="pres">
      <dgm:prSet presAssocID="{E7877F52-30E7-4388-B05D-9E33EF4F8961}" presName="horz1" presStyleCnt="0"/>
      <dgm:spPr/>
    </dgm:pt>
    <dgm:pt modelId="{626A8AF1-5377-4A2B-80AD-6530476785AC}" type="pres">
      <dgm:prSet presAssocID="{E7877F52-30E7-4388-B05D-9E33EF4F8961}" presName="tx1" presStyleLbl="revTx" presStyleIdx="2" presStyleCnt="5"/>
      <dgm:spPr/>
    </dgm:pt>
    <dgm:pt modelId="{087E964F-514D-4581-9AFE-0B36C5C7D8D4}" type="pres">
      <dgm:prSet presAssocID="{E7877F52-30E7-4388-B05D-9E33EF4F8961}" presName="vert1" presStyleCnt="0"/>
      <dgm:spPr/>
    </dgm:pt>
    <dgm:pt modelId="{CA68CD8F-5B5A-4C77-8545-A9213CA56663}" type="pres">
      <dgm:prSet presAssocID="{17619881-7A54-42AB-90C4-293BDA5CE594}" presName="thickLine" presStyleLbl="alignNode1" presStyleIdx="3" presStyleCnt="5"/>
      <dgm:spPr/>
    </dgm:pt>
    <dgm:pt modelId="{639ED614-771B-460D-A94E-42FA90AE840E}" type="pres">
      <dgm:prSet presAssocID="{17619881-7A54-42AB-90C4-293BDA5CE594}" presName="horz1" presStyleCnt="0"/>
      <dgm:spPr/>
    </dgm:pt>
    <dgm:pt modelId="{A5AA7798-42E2-44B0-967C-6D3E813E2AC9}" type="pres">
      <dgm:prSet presAssocID="{17619881-7A54-42AB-90C4-293BDA5CE594}" presName="tx1" presStyleLbl="revTx" presStyleIdx="3" presStyleCnt="5"/>
      <dgm:spPr/>
    </dgm:pt>
    <dgm:pt modelId="{4D6726AB-7F4A-496A-ACAC-5B610DD3E4C7}" type="pres">
      <dgm:prSet presAssocID="{17619881-7A54-42AB-90C4-293BDA5CE594}" presName="vert1" presStyleCnt="0"/>
      <dgm:spPr/>
    </dgm:pt>
    <dgm:pt modelId="{636F4628-93B1-4AE8-9155-547F8499E7A5}" type="pres">
      <dgm:prSet presAssocID="{B0BCBB9D-13B7-4B88-90C3-6B70AAD6248B}" presName="thickLine" presStyleLbl="alignNode1" presStyleIdx="4" presStyleCnt="5"/>
      <dgm:spPr/>
    </dgm:pt>
    <dgm:pt modelId="{7D0E1B71-FE18-43AC-8AE3-C93FBC7A8D50}" type="pres">
      <dgm:prSet presAssocID="{B0BCBB9D-13B7-4B88-90C3-6B70AAD6248B}" presName="horz1" presStyleCnt="0"/>
      <dgm:spPr/>
    </dgm:pt>
    <dgm:pt modelId="{1B307A3A-AF6C-4D7C-893A-AAADAAFB6BDA}" type="pres">
      <dgm:prSet presAssocID="{B0BCBB9D-13B7-4B88-90C3-6B70AAD6248B}" presName="tx1" presStyleLbl="revTx" presStyleIdx="4" presStyleCnt="5"/>
      <dgm:spPr/>
    </dgm:pt>
    <dgm:pt modelId="{9041BA6F-F7FF-412C-B546-7EE0A123212E}" type="pres">
      <dgm:prSet presAssocID="{B0BCBB9D-13B7-4B88-90C3-6B70AAD6248B}" presName="vert1" presStyleCnt="0"/>
      <dgm:spPr/>
    </dgm:pt>
  </dgm:ptLst>
  <dgm:cxnLst>
    <dgm:cxn modelId="{94FCC400-CC3E-4F76-B5F7-7F5CE6B70EF6}" srcId="{8DFA771B-EE18-4A26-ABB5-B5A6E7F148F6}" destId="{E7877F52-30E7-4388-B05D-9E33EF4F8961}" srcOrd="2" destOrd="0" parTransId="{56891950-BDB4-4070-8158-1A9613481177}" sibTransId="{9D52E67F-0B0B-4975-B877-E016EF11CFC2}"/>
    <dgm:cxn modelId="{0DA14E21-69A3-4ADB-89E4-701A02591AB5}" type="presOf" srcId="{B0BCBB9D-13B7-4B88-90C3-6B70AAD6248B}" destId="{1B307A3A-AF6C-4D7C-893A-AAADAAFB6BDA}" srcOrd="0" destOrd="0" presId="urn:microsoft.com/office/officeart/2008/layout/LinedList"/>
    <dgm:cxn modelId="{540BF92E-3535-447D-819F-28412C20F753}" type="presOf" srcId="{F03B809E-E398-476B-8EFF-7A896AF23C14}" destId="{568A5A49-0A23-4C5D-8A94-5EAE8FFE63AB}" srcOrd="0" destOrd="0" presId="urn:microsoft.com/office/officeart/2008/layout/LinedList"/>
    <dgm:cxn modelId="{10642760-AE94-4F1B-BA58-5ADE5C00345A}" type="presOf" srcId="{E7877F52-30E7-4388-B05D-9E33EF4F8961}" destId="{626A8AF1-5377-4A2B-80AD-6530476785AC}" srcOrd="0" destOrd="0" presId="urn:microsoft.com/office/officeart/2008/layout/LinedList"/>
    <dgm:cxn modelId="{29B70069-72C1-4BB3-9789-5055CE59C268}" type="presOf" srcId="{17619881-7A54-42AB-90C4-293BDA5CE594}" destId="{A5AA7798-42E2-44B0-967C-6D3E813E2AC9}" srcOrd="0" destOrd="0" presId="urn:microsoft.com/office/officeart/2008/layout/LinedList"/>
    <dgm:cxn modelId="{40AC3B6D-70D5-4676-92D4-E2C4BB7BEAB1}" srcId="{8DFA771B-EE18-4A26-ABB5-B5A6E7F148F6}" destId="{435EF137-8CAA-4897-9F87-EDD8EA3739BD}" srcOrd="1" destOrd="0" parTransId="{68E908D9-6BB5-458C-9D17-0841B43380B1}" sibTransId="{F27DDB7B-967B-453E-A02D-C2720C9B049C}"/>
    <dgm:cxn modelId="{356F6A59-B6F0-4D9B-8816-D209A0CE1CDC}" srcId="{8DFA771B-EE18-4A26-ABB5-B5A6E7F148F6}" destId="{17619881-7A54-42AB-90C4-293BDA5CE594}" srcOrd="3" destOrd="0" parTransId="{A8DD7086-0EB8-4B1F-ACF0-93776D7F09B8}" sibTransId="{BD9D619D-DE6E-4E85-ADC4-0C2AB5EC5FB5}"/>
    <dgm:cxn modelId="{35B7789C-2A0C-4D50-931A-5A223366DC59}" srcId="{8DFA771B-EE18-4A26-ABB5-B5A6E7F148F6}" destId="{F03B809E-E398-476B-8EFF-7A896AF23C14}" srcOrd="0" destOrd="0" parTransId="{6367DF11-C896-4EBD-9127-A2E6F4409DB0}" sibTransId="{938E07AE-E98C-4CF1-AD84-46CD0CC5EB96}"/>
    <dgm:cxn modelId="{43C815AC-8F64-48DD-8BF5-74AC9AF10EB7}" srcId="{8DFA771B-EE18-4A26-ABB5-B5A6E7F148F6}" destId="{B0BCBB9D-13B7-4B88-90C3-6B70AAD6248B}" srcOrd="4" destOrd="0" parTransId="{E75E2B73-7821-4A7E-9249-57D31B5E4733}" sibTransId="{46717403-B51A-46BC-9BA8-9E9935EF0861}"/>
    <dgm:cxn modelId="{FD5F00AF-F4DA-4668-A949-337DEC7BED22}" type="presOf" srcId="{8DFA771B-EE18-4A26-ABB5-B5A6E7F148F6}" destId="{80BB64FE-9763-460E-9456-E6EF28EDBB77}" srcOrd="0" destOrd="0" presId="urn:microsoft.com/office/officeart/2008/layout/LinedList"/>
    <dgm:cxn modelId="{D4F6A4CD-D8FE-4FBA-BE0C-BFC27A57A244}" type="presOf" srcId="{435EF137-8CAA-4897-9F87-EDD8EA3739BD}" destId="{E3CDA4BD-1020-4126-B3CF-C5C5DB5D805F}" srcOrd="0" destOrd="0" presId="urn:microsoft.com/office/officeart/2008/layout/LinedList"/>
    <dgm:cxn modelId="{25267EE9-6B12-4CD4-BBFA-B9DED84982C8}" type="presParOf" srcId="{80BB64FE-9763-460E-9456-E6EF28EDBB77}" destId="{F2B6CC38-C99A-4CF2-B33F-C78C54F49D14}" srcOrd="0" destOrd="0" presId="urn:microsoft.com/office/officeart/2008/layout/LinedList"/>
    <dgm:cxn modelId="{B403838C-CA09-465A-9F7E-0E87F07D708D}" type="presParOf" srcId="{80BB64FE-9763-460E-9456-E6EF28EDBB77}" destId="{3B144204-0AC2-47C4-B33B-1C7058871843}" srcOrd="1" destOrd="0" presId="urn:microsoft.com/office/officeart/2008/layout/LinedList"/>
    <dgm:cxn modelId="{DD3DCE93-9130-4CF5-8E0A-5EAD71C25C2A}" type="presParOf" srcId="{3B144204-0AC2-47C4-B33B-1C7058871843}" destId="{568A5A49-0A23-4C5D-8A94-5EAE8FFE63AB}" srcOrd="0" destOrd="0" presId="urn:microsoft.com/office/officeart/2008/layout/LinedList"/>
    <dgm:cxn modelId="{63AB9D01-6D9E-497E-AFC2-17FF119DDE09}" type="presParOf" srcId="{3B144204-0AC2-47C4-B33B-1C7058871843}" destId="{123B72BF-30D2-477D-9890-8931883B9BA0}" srcOrd="1" destOrd="0" presId="urn:microsoft.com/office/officeart/2008/layout/LinedList"/>
    <dgm:cxn modelId="{6F0FD6F7-1903-4E4A-8B28-4DC250B9F870}" type="presParOf" srcId="{80BB64FE-9763-460E-9456-E6EF28EDBB77}" destId="{75B88AA0-DD6C-4D84-BAD4-CC897A587FCB}" srcOrd="2" destOrd="0" presId="urn:microsoft.com/office/officeart/2008/layout/LinedList"/>
    <dgm:cxn modelId="{433B54CD-C7F6-486D-91D8-95CE388D7DAA}" type="presParOf" srcId="{80BB64FE-9763-460E-9456-E6EF28EDBB77}" destId="{C22D843F-FE1F-47AD-ABB3-CDC14424E163}" srcOrd="3" destOrd="0" presId="urn:microsoft.com/office/officeart/2008/layout/LinedList"/>
    <dgm:cxn modelId="{208E97C0-A3CE-4A62-97B8-249E8201D1DD}" type="presParOf" srcId="{C22D843F-FE1F-47AD-ABB3-CDC14424E163}" destId="{E3CDA4BD-1020-4126-B3CF-C5C5DB5D805F}" srcOrd="0" destOrd="0" presId="urn:microsoft.com/office/officeart/2008/layout/LinedList"/>
    <dgm:cxn modelId="{92D6BC09-69E9-4EE6-87D3-43B6B3C5E036}" type="presParOf" srcId="{C22D843F-FE1F-47AD-ABB3-CDC14424E163}" destId="{AEFBD30D-DFCE-4DF7-A354-7FEBFAD1EAD3}" srcOrd="1" destOrd="0" presId="urn:microsoft.com/office/officeart/2008/layout/LinedList"/>
    <dgm:cxn modelId="{E323843D-BD2C-48D1-889A-6855D73CA7F5}" type="presParOf" srcId="{80BB64FE-9763-460E-9456-E6EF28EDBB77}" destId="{837E082A-2267-439D-B353-4154F4960EB6}" srcOrd="4" destOrd="0" presId="urn:microsoft.com/office/officeart/2008/layout/LinedList"/>
    <dgm:cxn modelId="{72A0D1A3-D041-47E0-8208-BC00F25558B2}" type="presParOf" srcId="{80BB64FE-9763-460E-9456-E6EF28EDBB77}" destId="{1EA45405-2D81-426A-B831-B57F90406999}" srcOrd="5" destOrd="0" presId="urn:microsoft.com/office/officeart/2008/layout/LinedList"/>
    <dgm:cxn modelId="{C8BBA9F9-7C88-4EBF-A30C-21FF2767EAF0}" type="presParOf" srcId="{1EA45405-2D81-426A-B831-B57F90406999}" destId="{626A8AF1-5377-4A2B-80AD-6530476785AC}" srcOrd="0" destOrd="0" presId="urn:microsoft.com/office/officeart/2008/layout/LinedList"/>
    <dgm:cxn modelId="{6518C2D9-CC3F-4DDD-A34A-32E7FF756404}" type="presParOf" srcId="{1EA45405-2D81-426A-B831-B57F90406999}" destId="{087E964F-514D-4581-9AFE-0B36C5C7D8D4}" srcOrd="1" destOrd="0" presId="urn:microsoft.com/office/officeart/2008/layout/LinedList"/>
    <dgm:cxn modelId="{3BE03134-51E1-420F-B671-33A30C64BBA3}" type="presParOf" srcId="{80BB64FE-9763-460E-9456-E6EF28EDBB77}" destId="{CA68CD8F-5B5A-4C77-8545-A9213CA56663}" srcOrd="6" destOrd="0" presId="urn:microsoft.com/office/officeart/2008/layout/LinedList"/>
    <dgm:cxn modelId="{8B8603C3-6D4F-4C2E-8BD2-2E2CB52770D4}" type="presParOf" srcId="{80BB64FE-9763-460E-9456-E6EF28EDBB77}" destId="{639ED614-771B-460D-A94E-42FA90AE840E}" srcOrd="7" destOrd="0" presId="urn:microsoft.com/office/officeart/2008/layout/LinedList"/>
    <dgm:cxn modelId="{90A88097-AB33-4FD8-843F-A3E034647E12}" type="presParOf" srcId="{639ED614-771B-460D-A94E-42FA90AE840E}" destId="{A5AA7798-42E2-44B0-967C-6D3E813E2AC9}" srcOrd="0" destOrd="0" presId="urn:microsoft.com/office/officeart/2008/layout/LinedList"/>
    <dgm:cxn modelId="{B22072D1-1662-46A0-B756-F2A9C134EEEE}" type="presParOf" srcId="{639ED614-771B-460D-A94E-42FA90AE840E}" destId="{4D6726AB-7F4A-496A-ACAC-5B610DD3E4C7}" srcOrd="1" destOrd="0" presId="urn:microsoft.com/office/officeart/2008/layout/LinedList"/>
    <dgm:cxn modelId="{EC6D334F-1129-4349-9457-5836887C2BEC}" type="presParOf" srcId="{80BB64FE-9763-460E-9456-E6EF28EDBB77}" destId="{636F4628-93B1-4AE8-9155-547F8499E7A5}" srcOrd="8" destOrd="0" presId="urn:microsoft.com/office/officeart/2008/layout/LinedList"/>
    <dgm:cxn modelId="{88C43552-9CFB-40C3-989D-7B05576C39FC}" type="presParOf" srcId="{80BB64FE-9763-460E-9456-E6EF28EDBB77}" destId="{7D0E1B71-FE18-43AC-8AE3-C93FBC7A8D50}" srcOrd="9" destOrd="0" presId="urn:microsoft.com/office/officeart/2008/layout/LinedList"/>
    <dgm:cxn modelId="{9A0A7781-4206-4D59-B518-0470C97F1AB0}" type="presParOf" srcId="{7D0E1B71-FE18-43AC-8AE3-C93FBC7A8D50}" destId="{1B307A3A-AF6C-4D7C-893A-AAADAAFB6BDA}" srcOrd="0" destOrd="0" presId="urn:microsoft.com/office/officeart/2008/layout/LinedList"/>
    <dgm:cxn modelId="{87040759-C770-4FF5-8782-7BC6EBF1AB4C}" type="presParOf" srcId="{7D0E1B71-FE18-43AC-8AE3-C93FBC7A8D50}" destId="{9041BA6F-F7FF-412C-B546-7EE0A123212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FA771B-EE18-4A26-ABB5-B5A6E7F148F6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DAF1E22-31FC-4D16-A037-1CA161E2C43E}">
      <dgm:prSet/>
      <dgm:spPr/>
      <dgm:t>
        <a:bodyPr/>
        <a:lstStyle/>
        <a:p>
          <a:r>
            <a:rPr lang="en-US" dirty="0" err="1"/>
            <a:t>Identificação</a:t>
          </a:r>
          <a:r>
            <a:rPr lang="en-US" dirty="0"/>
            <a:t> da </a:t>
          </a:r>
          <a:r>
            <a:rPr lang="en-US" dirty="0" err="1"/>
            <a:t>identidade</a:t>
          </a:r>
          <a:r>
            <a:rPr lang="en-US" dirty="0"/>
            <a:t> </a:t>
          </a:r>
          <a:r>
            <a:rPr lang="en-US" dirty="0" err="1"/>
            <a:t>nacional</a:t>
          </a:r>
          <a:r>
            <a:rPr lang="en-US" dirty="0"/>
            <a:t> e </a:t>
          </a:r>
          <a:r>
            <a:rPr lang="en-US" dirty="0" err="1"/>
            <a:t>procura</a:t>
          </a:r>
          <a:r>
            <a:rPr lang="en-US" dirty="0"/>
            <a:t> pela </a:t>
          </a:r>
          <a:r>
            <a:rPr lang="en-US" dirty="0" err="1"/>
            <a:t>essência</a:t>
          </a:r>
          <a:r>
            <a:rPr lang="en-US" dirty="0"/>
            <a:t> do </a:t>
          </a:r>
          <a:r>
            <a:rPr lang="en-US" dirty="0" err="1"/>
            <a:t>homem</a:t>
          </a:r>
          <a:r>
            <a:rPr lang="en-US" dirty="0"/>
            <a:t> </a:t>
          </a:r>
          <a:r>
            <a:rPr lang="en-US" dirty="0" err="1"/>
            <a:t>brasileiro</a:t>
          </a:r>
          <a:endParaRPr lang="en-US" dirty="0"/>
        </a:p>
      </dgm:t>
    </dgm:pt>
    <dgm:pt modelId="{6400F48B-1C21-4BBA-8237-FB1B20A87C24}" type="parTrans" cxnId="{BBD97324-5E3C-4FBB-97CC-AB52A83F4102}">
      <dgm:prSet/>
      <dgm:spPr/>
      <dgm:t>
        <a:bodyPr/>
        <a:lstStyle/>
        <a:p>
          <a:endParaRPr lang="en-US"/>
        </a:p>
      </dgm:t>
    </dgm:pt>
    <dgm:pt modelId="{AF909B1B-03BF-47B2-93D2-473EDE6954C5}" type="sibTrans" cxnId="{BBD97324-5E3C-4FBB-97CC-AB52A83F4102}">
      <dgm:prSet/>
      <dgm:spPr/>
      <dgm:t>
        <a:bodyPr/>
        <a:lstStyle/>
        <a:p>
          <a:endParaRPr lang="en-US"/>
        </a:p>
      </dgm:t>
    </dgm:pt>
    <dgm:pt modelId="{0EA90795-51FC-4EEB-A45A-DA98726F3559}">
      <dgm:prSet/>
      <dgm:spPr/>
      <dgm:t>
        <a:bodyPr/>
        <a:lstStyle/>
        <a:p>
          <a:r>
            <a:rPr lang="en-US" dirty="0" err="1"/>
            <a:t>Interpretação</a:t>
          </a:r>
          <a:r>
            <a:rPr lang="en-US" dirty="0"/>
            <a:t> original: </a:t>
          </a:r>
          <a:r>
            <a:rPr lang="en-US" dirty="0" err="1"/>
            <a:t>análise</a:t>
          </a:r>
          <a:r>
            <a:rPr lang="en-US" dirty="0"/>
            <a:t> </a:t>
          </a:r>
          <a:r>
            <a:rPr lang="en-US" dirty="0" err="1"/>
            <a:t>histórica</a:t>
          </a:r>
          <a:r>
            <a:rPr lang="en-US" dirty="0"/>
            <a:t> do </a:t>
          </a:r>
          <a:r>
            <a:rPr lang="en-US" dirty="0" err="1"/>
            <a:t>período</a:t>
          </a:r>
          <a:r>
            <a:rPr lang="en-US" dirty="0"/>
            <a:t> colonial e </a:t>
          </a:r>
          <a:r>
            <a:rPr lang="en-US" dirty="0" err="1"/>
            <a:t>descrição</a:t>
          </a:r>
          <a:r>
            <a:rPr lang="en-US" dirty="0"/>
            <a:t> das </a:t>
          </a:r>
          <a:r>
            <a:rPr lang="en-US" dirty="0" err="1"/>
            <a:t>novas</a:t>
          </a:r>
          <a:r>
            <a:rPr lang="en-US" dirty="0"/>
            <a:t> </a:t>
          </a:r>
          <a:r>
            <a:rPr lang="en-US" dirty="0" err="1"/>
            <a:t>estruturas</a:t>
          </a:r>
          <a:r>
            <a:rPr lang="en-US" dirty="0"/>
            <a:t> </a:t>
          </a:r>
          <a:r>
            <a:rPr lang="en-US" dirty="0" err="1"/>
            <a:t>políticas</a:t>
          </a:r>
          <a:r>
            <a:rPr lang="en-US" dirty="0"/>
            <a:t> e </a:t>
          </a:r>
          <a:r>
            <a:rPr lang="en-US" dirty="0" err="1"/>
            <a:t>econômicas</a:t>
          </a:r>
          <a:endParaRPr lang="en-US" dirty="0"/>
        </a:p>
      </dgm:t>
    </dgm:pt>
    <dgm:pt modelId="{07D832AB-F869-464C-A0EB-5BCC3394D461}" type="parTrans" cxnId="{A2E59D9A-8527-4852-821B-D8E069235FF2}">
      <dgm:prSet/>
      <dgm:spPr/>
      <dgm:t>
        <a:bodyPr/>
        <a:lstStyle/>
        <a:p>
          <a:endParaRPr lang="pt-BR"/>
        </a:p>
      </dgm:t>
    </dgm:pt>
    <dgm:pt modelId="{0E9A5B2C-A791-40CA-BDDC-582463546023}" type="sibTrans" cxnId="{A2E59D9A-8527-4852-821B-D8E069235FF2}">
      <dgm:prSet/>
      <dgm:spPr/>
      <dgm:t>
        <a:bodyPr/>
        <a:lstStyle/>
        <a:p>
          <a:endParaRPr lang="pt-BR"/>
        </a:p>
      </dgm:t>
    </dgm:pt>
    <dgm:pt modelId="{80E3AB81-CC01-4B15-892F-2AD965BEB1BC}">
      <dgm:prSet/>
      <dgm:spPr/>
      <dgm:t>
        <a:bodyPr/>
        <a:lstStyle/>
        <a:p>
          <a:r>
            <a:rPr lang="en-US" dirty="0" err="1"/>
            <a:t>Criou</a:t>
          </a:r>
          <a:r>
            <a:rPr lang="en-US" dirty="0"/>
            <a:t> </a:t>
          </a:r>
          <a:r>
            <a:rPr lang="en-US" dirty="0" err="1"/>
            <a:t>os</a:t>
          </a:r>
          <a:r>
            <a:rPr lang="en-US" dirty="0"/>
            <a:t> </a:t>
          </a:r>
          <a:r>
            <a:rPr lang="en-US" dirty="0" err="1"/>
            <a:t>conceitos</a:t>
          </a:r>
          <a:r>
            <a:rPr lang="en-US" dirty="0"/>
            <a:t> de </a:t>
          </a:r>
          <a:r>
            <a:rPr lang="en-US" b="1" dirty="0"/>
            <a:t>PATRIMONIALISMO </a:t>
          </a:r>
          <a:r>
            <a:rPr lang="en-US" dirty="0"/>
            <a:t>e  </a:t>
          </a:r>
          <a:r>
            <a:rPr lang="en-US" b="1" dirty="0"/>
            <a:t>BUROCRACIA, </a:t>
          </a:r>
          <a:r>
            <a:rPr lang="en-US" b="0" dirty="0"/>
            <a:t>com a </a:t>
          </a:r>
          <a:r>
            <a:rPr lang="en-US" b="0" dirty="0" err="1"/>
            <a:t>finalidade</a:t>
          </a:r>
          <a:r>
            <a:rPr lang="en-US" b="0" dirty="0"/>
            <a:t> de </a:t>
          </a:r>
          <a:r>
            <a:rPr lang="en-US" b="0" dirty="0" err="1"/>
            <a:t>explicar</a:t>
          </a:r>
          <a:r>
            <a:rPr lang="en-US" b="0" dirty="0"/>
            <a:t> a </a:t>
          </a:r>
          <a:r>
            <a:rPr lang="en-US" b="0" dirty="0" err="1"/>
            <a:t>sociedade</a:t>
          </a:r>
          <a:r>
            <a:rPr lang="en-US" b="0" dirty="0"/>
            <a:t> da </a:t>
          </a:r>
          <a:r>
            <a:rPr lang="en-US" b="0" dirty="0" err="1"/>
            <a:t>época</a:t>
          </a:r>
          <a:endParaRPr lang="en-US" b="1" dirty="0"/>
        </a:p>
      </dgm:t>
    </dgm:pt>
    <dgm:pt modelId="{A5047647-28DB-4620-807C-7BF9DA2B4289}" type="parTrans" cxnId="{B7EE1790-DA3E-429D-B146-3E97BC367D1F}">
      <dgm:prSet/>
      <dgm:spPr/>
      <dgm:t>
        <a:bodyPr/>
        <a:lstStyle/>
        <a:p>
          <a:endParaRPr lang="pt-BR"/>
        </a:p>
      </dgm:t>
    </dgm:pt>
    <dgm:pt modelId="{9693C90F-FC38-4C6C-8BE4-06E2CFA6E82B}" type="sibTrans" cxnId="{B7EE1790-DA3E-429D-B146-3E97BC367D1F}">
      <dgm:prSet/>
      <dgm:spPr/>
      <dgm:t>
        <a:bodyPr/>
        <a:lstStyle/>
        <a:p>
          <a:endParaRPr lang="pt-BR"/>
        </a:p>
      </dgm:t>
    </dgm:pt>
    <dgm:pt modelId="{EB44D0A8-8121-499B-8F8D-2331232E4394}">
      <dgm:prSet/>
      <dgm:spPr/>
      <dgm:t>
        <a:bodyPr/>
        <a:lstStyle/>
        <a:p>
          <a:r>
            <a:rPr lang="en-US" b="0" dirty="0" err="1"/>
            <a:t>Explicação</a:t>
          </a:r>
          <a:r>
            <a:rPr lang="en-US" b="0" dirty="0"/>
            <a:t> da </a:t>
          </a:r>
          <a:r>
            <a:rPr lang="en-US" b="1" dirty="0" err="1"/>
            <a:t>instável</a:t>
          </a:r>
          <a:r>
            <a:rPr lang="en-US" b="1" dirty="0"/>
            <a:t> </a:t>
          </a:r>
          <a:r>
            <a:rPr lang="en-US" b="0" dirty="0" err="1"/>
            <a:t>estrutura</a:t>
          </a:r>
          <a:r>
            <a:rPr lang="en-US" b="0" dirty="0"/>
            <a:t> </a:t>
          </a:r>
          <a:r>
            <a:rPr lang="en-US" b="0" dirty="0" err="1"/>
            <a:t>política</a:t>
          </a:r>
          <a:r>
            <a:rPr lang="en-US" b="0" dirty="0"/>
            <a:t>, social e </a:t>
          </a:r>
          <a:r>
            <a:rPr lang="en-US" b="0" dirty="0" err="1"/>
            <a:t>econômica</a:t>
          </a:r>
          <a:r>
            <a:rPr lang="en-US" b="0" dirty="0"/>
            <a:t>, </a:t>
          </a:r>
          <a:r>
            <a:rPr lang="en-US" b="0" dirty="0" err="1"/>
            <a:t>originada</a:t>
          </a:r>
          <a:r>
            <a:rPr lang="en-US" b="0" dirty="0"/>
            <a:t> da </a:t>
          </a:r>
          <a:r>
            <a:rPr lang="en-US" b="0" dirty="0" err="1"/>
            <a:t>colonização</a:t>
          </a:r>
          <a:r>
            <a:rPr lang="en-US" b="0" dirty="0"/>
            <a:t> </a:t>
          </a:r>
          <a:r>
            <a:rPr lang="en-US" b="0" dirty="0" err="1"/>
            <a:t>portuguesa</a:t>
          </a:r>
          <a:r>
            <a:rPr lang="en-US" b="0" dirty="0"/>
            <a:t> e </a:t>
          </a:r>
          <a:r>
            <a:rPr lang="en-US" b="0" dirty="0" err="1"/>
            <a:t>baseada</a:t>
          </a:r>
          <a:r>
            <a:rPr lang="en-US" b="0" dirty="0"/>
            <a:t> </a:t>
          </a:r>
          <a:r>
            <a:rPr lang="en-US" b="0" dirty="0" err="1"/>
            <a:t>nas</a:t>
          </a:r>
          <a:r>
            <a:rPr lang="en-US" b="0" dirty="0"/>
            <a:t> </a:t>
          </a:r>
          <a:r>
            <a:rPr lang="en-US" b="0" dirty="0" err="1"/>
            <a:t>famílias</a:t>
          </a:r>
          <a:r>
            <a:rPr lang="en-US" b="0" dirty="0"/>
            <a:t> </a:t>
          </a:r>
          <a:r>
            <a:rPr lang="en-US" b="0" dirty="0" err="1"/>
            <a:t>patriarcais</a:t>
          </a:r>
          <a:r>
            <a:rPr lang="en-US" b="0" dirty="0"/>
            <a:t> e </a:t>
          </a:r>
          <a:r>
            <a:rPr lang="en-US" b="0" dirty="0" err="1"/>
            <a:t>escravagistas</a:t>
          </a:r>
          <a:r>
            <a:rPr lang="en-US" b="0" dirty="0"/>
            <a:t> </a:t>
          </a:r>
        </a:p>
      </dgm:t>
    </dgm:pt>
    <dgm:pt modelId="{465A87F7-5660-4772-8466-7047B0097743}" type="parTrans" cxnId="{FEB3016A-A5A9-42C5-B4D1-2954B680F66F}">
      <dgm:prSet/>
      <dgm:spPr/>
      <dgm:t>
        <a:bodyPr/>
        <a:lstStyle/>
        <a:p>
          <a:endParaRPr lang="pt-BR"/>
        </a:p>
      </dgm:t>
    </dgm:pt>
    <dgm:pt modelId="{4D50A2DB-8144-45DF-A758-A2EF011A0545}" type="sibTrans" cxnId="{FEB3016A-A5A9-42C5-B4D1-2954B680F66F}">
      <dgm:prSet/>
      <dgm:spPr/>
      <dgm:t>
        <a:bodyPr/>
        <a:lstStyle/>
        <a:p>
          <a:endParaRPr lang="pt-BR"/>
        </a:p>
      </dgm:t>
    </dgm:pt>
    <dgm:pt modelId="{DE9FCFE4-0D42-4326-8E2D-E33A12B31DB4}">
      <dgm:prSet/>
      <dgm:spPr/>
      <dgm:t>
        <a:bodyPr/>
        <a:lstStyle/>
        <a:p>
          <a:r>
            <a:rPr lang="en-US" b="0" dirty="0" err="1"/>
            <a:t>Apresentou</a:t>
          </a:r>
          <a:r>
            <a:rPr lang="en-US" b="0" dirty="0"/>
            <a:t> o </a:t>
          </a:r>
          <a:r>
            <a:rPr lang="en-US" b="1" dirty="0"/>
            <a:t>HOMEM CORDIAL</a:t>
          </a:r>
        </a:p>
      </dgm:t>
    </dgm:pt>
    <dgm:pt modelId="{F10808B0-2B8F-42E4-B3F9-DCDAE6F41A90}" type="parTrans" cxnId="{7094F559-D544-4FA1-BB30-AA099F7D58C7}">
      <dgm:prSet/>
      <dgm:spPr/>
      <dgm:t>
        <a:bodyPr/>
        <a:lstStyle/>
        <a:p>
          <a:endParaRPr lang="pt-BR"/>
        </a:p>
      </dgm:t>
    </dgm:pt>
    <dgm:pt modelId="{16BD99A4-4AA4-4764-83F6-DCE538F29A9A}" type="sibTrans" cxnId="{7094F559-D544-4FA1-BB30-AA099F7D58C7}">
      <dgm:prSet/>
      <dgm:spPr/>
      <dgm:t>
        <a:bodyPr/>
        <a:lstStyle/>
        <a:p>
          <a:endParaRPr lang="pt-BR"/>
        </a:p>
      </dgm:t>
    </dgm:pt>
    <dgm:pt modelId="{80BB64FE-9763-460E-9456-E6EF28EDBB77}" type="pres">
      <dgm:prSet presAssocID="{8DFA771B-EE18-4A26-ABB5-B5A6E7F148F6}" presName="vert0" presStyleCnt="0">
        <dgm:presLayoutVars>
          <dgm:dir/>
          <dgm:animOne val="branch"/>
          <dgm:animLvl val="lvl"/>
        </dgm:presLayoutVars>
      </dgm:prSet>
      <dgm:spPr/>
    </dgm:pt>
    <dgm:pt modelId="{A0905E61-C6E0-4628-A783-B1DB873B6F01}" type="pres">
      <dgm:prSet presAssocID="{EDAF1E22-31FC-4D16-A037-1CA161E2C43E}" presName="thickLine" presStyleLbl="alignNode1" presStyleIdx="0" presStyleCnt="5"/>
      <dgm:spPr/>
    </dgm:pt>
    <dgm:pt modelId="{D862118C-0C58-4BE8-854C-9A42FB990861}" type="pres">
      <dgm:prSet presAssocID="{EDAF1E22-31FC-4D16-A037-1CA161E2C43E}" presName="horz1" presStyleCnt="0"/>
      <dgm:spPr/>
    </dgm:pt>
    <dgm:pt modelId="{F44D1B42-8E7F-4975-911D-A43EBB53F029}" type="pres">
      <dgm:prSet presAssocID="{EDAF1E22-31FC-4D16-A037-1CA161E2C43E}" presName="tx1" presStyleLbl="revTx" presStyleIdx="0" presStyleCnt="5"/>
      <dgm:spPr/>
    </dgm:pt>
    <dgm:pt modelId="{1E6FA6E5-DF0D-4422-8AD7-5EBC1637299F}" type="pres">
      <dgm:prSet presAssocID="{EDAF1E22-31FC-4D16-A037-1CA161E2C43E}" presName="vert1" presStyleCnt="0"/>
      <dgm:spPr/>
    </dgm:pt>
    <dgm:pt modelId="{4BE7C1D1-6A01-41A2-B860-65B61BF77FAC}" type="pres">
      <dgm:prSet presAssocID="{0EA90795-51FC-4EEB-A45A-DA98726F3559}" presName="thickLine" presStyleLbl="alignNode1" presStyleIdx="1" presStyleCnt="5"/>
      <dgm:spPr/>
    </dgm:pt>
    <dgm:pt modelId="{B2B86F3F-0617-41D8-A03A-9FF675338653}" type="pres">
      <dgm:prSet presAssocID="{0EA90795-51FC-4EEB-A45A-DA98726F3559}" presName="horz1" presStyleCnt="0"/>
      <dgm:spPr/>
    </dgm:pt>
    <dgm:pt modelId="{252F94F7-0676-41F5-BA44-47C5A386523F}" type="pres">
      <dgm:prSet presAssocID="{0EA90795-51FC-4EEB-A45A-DA98726F3559}" presName="tx1" presStyleLbl="revTx" presStyleIdx="1" presStyleCnt="5"/>
      <dgm:spPr/>
    </dgm:pt>
    <dgm:pt modelId="{78F504C4-ED2C-45E7-91FA-73B5D56C676B}" type="pres">
      <dgm:prSet presAssocID="{0EA90795-51FC-4EEB-A45A-DA98726F3559}" presName="vert1" presStyleCnt="0"/>
      <dgm:spPr/>
    </dgm:pt>
    <dgm:pt modelId="{5A68944D-3B5E-440C-80E6-2A59817601F8}" type="pres">
      <dgm:prSet presAssocID="{80E3AB81-CC01-4B15-892F-2AD965BEB1BC}" presName="thickLine" presStyleLbl="alignNode1" presStyleIdx="2" presStyleCnt="5"/>
      <dgm:spPr/>
    </dgm:pt>
    <dgm:pt modelId="{3DC46B21-4343-4C39-8B9F-6FB44D9A48AA}" type="pres">
      <dgm:prSet presAssocID="{80E3AB81-CC01-4B15-892F-2AD965BEB1BC}" presName="horz1" presStyleCnt="0"/>
      <dgm:spPr/>
    </dgm:pt>
    <dgm:pt modelId="{25B1F86B-5FB0-4B50-8FBE-CE0A6BD288D2}" type="pres">
      <dgm:prSet presAssocID="{80E3AB81-CC01-4B15-892F-2AD965BEB1BC}" presName="tx1" presStyleLbl="revTx" presStyleIdx="2" presStyleCnt="5"/>
      <dgm:spPr/>
    </dgm:pt>
    <dgm:pt modelId="{A38F4825-E130-4828-AFA7-916B22543B45}" type="pres">
      <dgm:prSet presAssocID="{80E3AB81-CC01-4B15-892F-2AD965BEB1BC}" presName="vert1" presStyleCnt="0"/>
      <dgm:spPr/>
    </dgm:pt>
    <dgm:pt modelId="{62616DCC-2FC2-4F3B-BD57-236A972BB6FA}" type="pres">
      <dgm:prSet presAssocID="{EB44D0A8-8121-499B-8F8D-2331232E4394}" presName="thickLine" presStyleLbl="alignNode1" presStyleIdx="3" presStyleCnt="5"/>
      <dgm:spPr/>
    </dgm:pt>
    <dgm:pt modelId="{9EE09514-53EE-43B7-84EE-19E926D419B2}" type="pres">
      <dgm:prSet presAssocID="{EB44D0A8-8121-499B-8F8D-2331232E4394}" presName="horz1" presStyleCnt="0"/>
      <dgm:spPr/>
    </dgm:pt>
    <dgm:pt modelId="{D350B58E-5193-4157-BF53-5F4ADD40E578}" type="pres">
      <dgm:prSet presAssocID="{EB44D0A8-8121-499B-8F8D-2331232E4394}" presName="tx1" presStyleLbl="revTx" presStyleIdx="3" presStyleCnt="5"/>
      <dgm:spPr/>
    </dgm:pt>
    <dgm:pt modelId="{DB985E33-F384-485E-A68F-458D5DC77553}" type="pres">
      <dgm:prSet presAssocID="{EB44D0A8-8121-499B-8F8D-2331232E4394}" presName="vert1" presStyleCnt="0"/>
      <dgm:spPr/>
    </dgm:pt>
    <dgm:pt modelId="{0778AB29-D278-4F47-AF98-63023E64BF09}" type="pres">
      <dgm:prSet presAssocID="{DE9FCFE4-0D42-4326-8E2D-E33A12B31DB4}" presName="thickLine" presStyleLbl="alignNode1" presStyleIdx="4" presStyleCnt="5"/>
      <dgm:spPr/>
    </dgm:pt>
    <dgm:pt modelId="{01B9DE3B-5DBD-4658-83CB-FA9552F15DFC}" type="pres">
      <dgm:prSet presAssocID="{DE9FCFE4-0D42-4326-8E2D-E33A12B31DB4}" presName="horz1" presStyleCnt="0"/>
      <dgm:spPr/>
    </dgm:pt>
    <dgm:pt modelId="{8F0A6ABA-1926-4A05-93E3-2B2663306769}" type="pres">
      <dgm:prSet presAssocID="{DE9FCFE4-0D42-4326-8E2D-E33A12B31DB4}" presName="tx1" presStyleLbl="revTx" presStyleIdx="4" presStyleCnt="5"/>
      <dgm:spPr/>
    </dgm:pt>
    <dgm:pt modelId="{08F0F456-FE10-4A16-8AA8-83A8CE0050AB}" type="pres">
      <dgm:prSet presAssocID="{DE9FCFE4-0D42-4326-8E2D-E33A12B31DB4}" presName="vert1" presStyleCnt="0"/>
      <dgm:spPr/>
    </dgm:pt>
  </dgm:ptLst>
  <dgm:cxnLst>
    <dgm:cxn modelId="{BBD97324-5E3C-4FBB-97CC-AB52A83F4102}" srcId="{8DFA771B-EE18-4A26-ABB5-B5A6E7F148F6}" destId="{EDAF1E22-31FC-4D16-A037-1CA161E2C43E}" srcOrd="0" destOrd="0" parTransId="{6400F48B-1C21-4BBA-8237-FB1B20A87C24}" sibTransId="{AF909B1B-03BF-47B2-93D2-473EDE6954C5}"/>
    <dgm:cxn modelId="{F140BA63-997D-4340-8B29-19EEF220EE41}" type="presOf" srcId="{DE9FCFE4-0D42-4326-8E2D-E33A12B31DB4}" destId="{8F0A6ABA-1926-4A05-93E3-2B2663306769}" srcOrd="0" destOrd="0" presId="urn:microsoft.com/office/officeart/2008/layout/LinedList"/>
    <dgm:cxn modelId="{FEB3016A-A5A9-42C5-B4D1-2954B680F66F}" srcId="{8DFA771B-EE18-4A26-ABB5-B5A6E7F148F6}" destId="{EB44D0A8-8121-499B-8F8D-2331232E4394}" srcOrd="3" destOrd="0" parTransId="{465A87F7-5660-4772-8466-7047B0097743}" sibTransId="{4D50A2DB-8144-45DF-A758-A2EF011A0545}"/>
    <dgm:cxn modelId="{7094F559-D544-4FA1-BB30-AA099F7D58C7}" srcId="{8DFA771B-EE18-4A26-ABB5-B5A6E7F148F6}" destId="{DE9FCFE4-0D42-4326-8E2D-E33A12B31DB4}" srcOrd="4" destOrd="0" parTransId="{F10808B0-2B8F-42E4-B3F9-DCDAE6F41A90}" sibTransId="{16BD99A4-4AA4-4764-83F6-DCE538F29A9A}"/>
    <dgm:cxn modelId="{B7EE1790-DA3E-429D-B146-3E97BC367D1F}" srcId="{8DFA771B-EE18-4A26-ABB5-B5A6E7F148F6}" destId="{80E3AB81-CC01-4B15-892F-2AD965BEB1BC}" srcOrd="2" destOrd="0" parTransId="{A5047647-28DB-4620-807C-7BF9DA2B4289}" sibTransId="{9693C90F-FC38-4C6C-8BE4-06E2CFA6E82B}"/>
    <dgm:cxn modelId="{A2E59D9A-8527-4852-821B-D8E069235FF2}" srcId="{8DFA771B-EE18-4A26-ABB5-B5A6E7F148F6}" destId="{0EA90795-51FC-4EEB-A45A-DA98726F3559}" srcOrd="1" destOrd="0" parTransId="{07D832AB-F869-464C-A0EB-5BCC3394D461}" sibTransId="{0E9A5B2C-A791-40CA-BDDC-582463546023}"/>
    <dgm:cxn modelId="{FD5F00AF-F4DA-4668-A949-337DEC7BED22}" type="presOf" srcId="{8DFA771B-EE18-4A26-ABB5-B5A6E7F148F6}" destId="{80BB64FE-9763-460E-9456-E6EF28EDBB77}" srcOrd="0" destOrd="0" presId="urn:microsoft.com/office/officeart/2008/layout/LinedList"/>
    <dgm:cxn modelId="{501C20D9-86A9-44EA-BC9B-65B05A5DCF3A}" type="presOf" srcId="{EDAF1E22-31FC-4D16-A037-1CA161E2C43E}" destId="{F44D1B42-8E7F-4975-911D-A43EBB53F029}" srcOrd="0" destOrd="0" presId="urn:microsoft.com/office/officeart/2008/layout/LinedList"/>
    <dgm:cxn modelId="{528962E9-A567-431B-ADCC-AE7D4EBA5582}" type="presOf" srcId="{0EA90795-51FC-4EEB-A45A-DA98726F3559}" destId="{252F94F7-0676-41F5-BA44-47C5A386523F}" srcOrd="0" destOrd="0" presId="urn:microsoft.com/office/officeart/2008/layout/LinedList"/>
    <dgm:cxn modelId="{01E72DEF-8EEC-4B2E-B946-5B35CC97BAC4}" type="presOf" srcId="{EB44D0A8-8121-499B-8F8D-2331232E4394}" destId="{D350B58E-5193-4157-BF53-5F4ADD40E578}" srcOrd="0" destOrd="0" presId="urn:microsoft.com/office/officeart/2008/layout/LinedList"/>
    <dgm:cxn modelId="{342EBAFC-A39C-4E62-92B2-3E212F4C578D}" type="presOf" srcId="{80E3AB81-CC01-4B15-892F-2AD965BEB1BC}" destId="{25B1F86B-5FB0-4B50-8FBE-CE0A6BD288D2}" srcOrd="0" destOrd="0" presId="urn:microsoft.com/office/officeart/2008/layout/LinedList"/>
    <dgm:cxn modelId="{00C4C7E9-291A-478F-8E56-720C4FF16894}" type="presParOf" srcId="{80BB64FE-9763-460E-9456-E6EF28EDBB77}" destId="{A0905E61-C6E0-4628-A783-B1DB873B6F01}" srcOrd="0" destOrd="0" presId="urn:microsoft.com/office/officeart/2008/layout/LinedList"/>
    <dgm:cxn modelId="{30068D68-404C-40F0-943D-D70AC73BA250}" type="presParOf" srcId="{80BB64FE-9763-460E-9456-E6EF28EDBB77}" destId="{D862118C-0C58-4BE8-854C-9A42FB990861}" srcOrd="1" destOrd="0" presId="urn:microsoft.com/office/officeart/2008/layout/LinedList"/>
    <dgm:cxn modelId="{4732CB20-5CB7-4B4B-9291-0749B706261F}" type="presParOf" srcId="{D862118C-0C58-4BE8-854C-9A42FB990861}" destId="{F44D1B42-8E7F-4975-911D-A43EBB53F029}" srcOrd="0" destOrd="0" presId="urn:microsoft.com/office/officeart/2008/layout/LinedList"/>
    <dgm:cxn modelId="{DBA44729-1F5B-45B1-BDD5-ABE675AA120E}" type="presParOf" srcId="{D862118C-0C58-4BE8-854C-9A42FB990861}" destId="{1E6FA6E5-DF0D-4422-8AD7-5EBC1637299F}" srcOrd="1" destOrd="0" presId="urn:microsoft.com/office/officeart/2008/layout/LinedList"/>
    <dgm:cxn modelId="{17CB2489-080D-4993-AF9D-EC5D6882C072}" type="presParOf" srcId="{80BB64FE-9763-460E-9456-E6EF28EDBB77}" destId="{4BE7C1D1-6A01-41A2-B860-65B61BF77FAC}" srcOrd="2" destOrd="0" presId="urn:microsoft.com/office/officeart/2008/layout/LinedList"/>
    <dgm:cxn modelId="{8D489072-9ED2-4F5A-98A9-617E134923B7}" type="presParOf" srcId="{80BB64FE-9763-460E-9456-E6EF28EDBB77}" destId="{B2B86F3F-0617-41D8-A03A-9FF675338653}" srcOrd="3" destOrd="0" presId="urn:microsoft.com/office/officeart/2008/layout/LinedList"/>
    <dgm:cxn modelId="{D75B58A5-C7E7-48B8-A20E-281ED66B7B4F}" type="presParOf" srcId="{B2B86F3F-0617-41D8-A03A-9FF675338653}" destId="{252F94F7-0676-41F5-BA44-47C5A386523F}" srcOrd="0" destOrd="0" presId="urn:microsoft.com/office/officeart/2008/layout/LinedList"/>
    <dgm:cxn modelId="{99294BCD-9870-491A-AEE4-84148C87FF8E}" type="presParOf" srcId="{B2B86F3F-0617-41D8-A03A-9FF675338653}" destId="{78F504C4-ED2C-45E7-91FA-73B5D56C676B}" srcOrd="1" destOrd="0" presId="urn:microsoft.com/office/officeart/2008/layout/LinedList"/>
    <dgm:cxn modelId="{7030D6B5-6BC7-43BF-920F-9B74AD2E0E37}" type="presParOf" srcId="{80BB64FE-9763-460E-9456-E6EF28EDBB77}" destId="{5A68944D-3B5E-440C-80E6-2A59817601F8}" srcOrd="4" destOrd="0" presId="urn:microsoft.com/office/officeart/2008/layout/LinedList"/>
    <dgm:cxn modelId="{8A7291B3-8C1A-4218-98D3-515502E7A40F}" type="presParOf" srcId="{80BB64FE-9763-460E-9456-E6EF28EDBB77}" destId="{3DC46B21-4343-4C39-8B9F-6FB44D9A48AA}" srcOrd="5" destOrd="0" presId="urn:microsoft.com/office/officeart/2008/layout/LinedList"/>
    <dgm:cxn modelId="{F66234EF-46FA-4201-836B-B355E5B99E00}" type="presParOf" srcId="{3DC46B21-4343-4C39-8B9F-6FB44D9A48AA}" destId="{25B1F86B-5FB0-4B50-8FBE-CE0A6BD288D2}" srcOrd="0" destOrd="0" presId="urn:microsoft.com/office/officeart/2008/layout/LinedList"/>
    <dgm:cxn modelId="{171CAB13-84CD-4E32-80E7-3C12527F0EE7}" type="presParOf" srcId="{3DC46B21-4343-4C39-8B9F-6FB44D9A48AA}" destId="{A38F4825-E130-4828-AFA7-916B22543B45}" srcOrd="1" destOrd="0" presId="urn:microsoft.com/office/officeart/2008/layout/LinedList"/>
    <dgm:cxn modelId="{6452F13C-9956-4943-967D-393072B4F28C}" type="presParOf" srcId="{80BB64FE-9763-460E-9456-E6EF28EDBB77}" destId="{62616DCC-2FC2-4F3B-BD57-236A972BB6FA}" srcOrd="6" destOrd="0" presId="urn:microsoft.com/office/officeart/2008/layout/LinedList"/>
    <dgm:cxn modelId="{5321D297-1964-4EFE-A7B6-5AA2B8ABC7BC}" type="presParOf" srcId="{80BB64FE-9763-460E-9456-E6EF28EDBB77}" destId="{9EE09514-53EE-43B7-84EE-19E926D419B2}" srcOrd="7" destOrd="0" presId="urn:microsoft.com/office/officeart/2008/layout/LinedList"/>
    <dgm:cxn modelId="{2B920087-7F74-49AF-9A65-AACF79CF1BE5}" type="presParOf" srcId="{9EE09514-53EE-43B7-84EE-19E926D419B2}" destId="{D350B58E-5193-4157-BF53-5F4ADD40E578}" srcOrd="0" destOrd="0" presId="urn:microsoft.com/office/officeart/2008/layout/LinedList"/>
    <dgm:cxn modelId="{DA5196BD-BC46-4651-B605-637A86ECA73A}" type="presParOf" srcId="{9EE09514-53EE-43B7-84EE-19E926D419B2}" destId="{DB985E33-F384-485E-A68F-458D5DC77553}" srcOrd="1" destOrd="0" presId="urn:microsoft.com/office/officeart/2008/layout/LinedList"/>
    <dgm:cxn modelId="{13A2562C-1BDA-49BF-A58E-72A89A188F54}" type="presParOf" srcId="{80BB64FE-9763-460E-9456-E6EF28EDBB77}" destId="{0778AB29-D278-4F47-AF98-63023E64BF09}" srcOrd="8" destOrd="0" presId="urn:microsoft.com/office/officeart/2008/layout/LinedList"/>
    <dgm:cxn modelId="{5D34947A-A99E-4510-AF02-32FF2EE069FB}" type="presParOf" srcId="{80BB64FE-9763-460E-9456-E6EF28EDBB77}" destId="{01B9DE3B-5DBD-4658-83CB-FA9552F15DFC}" srcOrd="9" destOrd="0" presId="urn:microsoft.com/office/officeart/2008/layout/LinedList"/>
    <dgm:cxn modelId="{120A7335-103F-4054-A1F6-D3F96A62D07E}" type="presParOf" srcId="{01B9DE3B-5DBD-4658-83CB-FA9552F15DFC}" destId="{8F0A6ABA-1926-4A05-93E3-2B2663306769}" srcOrd="0" destOrd="0" presId="urn:microsoft.com/office/officeart/2008/layout/LinedList"/>
    <dgm:cxn modelId="{C9366D79-261E-41E7-9767-F66E1F6DEC78}" type="presParOf" srcId="{01B9DE3B-5DBD-4658-83CB-FA9552F15DFC}" destId="{08F0F456-FE10-4A16-8AA8-83A8CE0050A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FA771B-EE18-4A26-ABB5-B5A6E7F148F6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DAF1E22-31FC-4D16-A037-1CA161E2C43E}">
      <dgm:prSet/>
      <dgm:spPr/>
      <dgm:t>
        <a:bodyPr/>
        <a:lstStyle/>
        <a:p>
          <a:r>
            <a:rPr lang="en-US" dirty="0"/>
            <a:t>Mundo novo e </a:t>
          </a:r>
          <a:r>
            <a:rPr lang="en-US" dirty="0" err="1"/>
            <a:t>velha</a:t>
          </a:r>
          <a:r>
            <a:rPr lang="en-US" dirty="0"/>
            <a:t> </a:t>
          </a:r>
          <a:r>
            <a:rPr lang="en-US" dirty="0" err="1"/>
            <a:t>civilização</a:t>
          </a:r>
          <a:r>
            <a:rPr lang="en-US" dirty="0"/>
            <a:t>, </a:t>
          </a:r>
          <a:r>
            <a:rPr lang="en-US" dirty="0" err="1"/>
            <a:t>iniciando</a:t>
          </a:r>
          <a:r>
            <a:rPr lang="en-US" dirty="0"/>
            <a:t> </a:t>
          </a:r>
          <a:r>
            <a:rPr lang="en-US" dirty="0" err="1"/>
            <a:t>seus</a:t>
          </a:r>
          <a:r>
            <a:rPr lang="en-US" dirty="0"/>
            <a:t> </a:t>
          </a:r>
          <a:r>
            <a:rPr lang="en-US" dirty="0" err="1"/>
            <a:t>estudos</a:t>
          </a:r>
          <a:r>
            <a:rPr lang="en-US" dirty="0"/>
            <a:t> por </a:t>
          </a:r>
          <a:r>
            <a:rPr lang="en-US" dirty="0" err="1"/>
            <a:t>Protugal</a:t>
          </a:r>
          <a:r>
            <a:rPr lang="en-US" dirty="0"/>
            <a:t> e </a:t>
          </a:r>
          <a:r>
            <a:rPr lang="en-US" dirty="0" err="1"/>
            <a:t>Espanha</a:t>
          </a:r>
          <a:endParaRPr lang="en-US" dirty="0"/>
        </a:p>
      </dgm:t>
    </dgm:pt>
    <dgm:pt modelId="{6400F48B-1C21-4BBA-8237-FB1B20A87C24}" type="parTrans" cxnId="{BBD97324-5E3C-4FBB-97CC-AB52A83F4102}">
      <dgm:prSet/>
      <dgm:spPr/>
      <dgm:t>
        <a:bodyPr/>
        <a:lstStyle/>
        <a:p>
          <a:endParaRPr lang="en-US"/>
        </a:p>
      </dgm:t>
    </dgm:pt>
    <dgm:pt modelId="{AF909B1B-03BF-47B2-93D2-473EDE6954C5}" type="sibTrans" cxnId="{BBD97324-5E3C-4FBB-97CC-AB52A83F4102}">
      <dgm:prSet/>
      <dgm:spPr/>
      <dgm:t>
        <a:bodyPr/>
        <a:lstStyle/>
        <a:p>
          <a:endParaRPr lang="en-US"/>
        </a:p>
      </dgm:t>
    </dgm:pt>
    <dgm:pt modelId="{0EA90795-51FC-4EEB-A45A-DA98726F3559}">
      <dgm:prSet/>
      <dgm:spPr/>
      <dgm:t>
        <a:bodyPr/>
        <a:lstStyle/>
        <a:p>
          <a:r>
            <a:rPr lang="en-US" dirty="0" err="1"/>
            <a:t>Os</a:t>
          </a:r>
          <a:r>
            <a:rPr lang="en-US" dirty="0"/>
            <a:t> </a:t>
          </a:r>
          <a:r>
            <a:rPr lang="en-US" dirty="0" err="1"/>
            <a:t>países</a:t>
          </a:r>
          <a:r>
            <a:rPr lang="en-US" dirty="0"/>
            <a:t> </a:t>
          </a:r>
          <a:r>
            <a:rPr lang="en-US" dirty="0" err="1"/>
            <a:t>Ibéricos</a:t>
          </a:r>
          <a:r>
            <a:rPr lang="en-US" dirty="0"/>
            <a:t> </a:t>
          </a:r>
          <a:r>
            <a:rPr lang="en-US" dirty="0" err="1"/>
            <a:t>eram</a:t>
          </a:r>
          <a:r>
            <a:rPr lang="en-US" dirty="0"/>
            <a:t> o </a:t>
          </a:r>
          <a:r>
            <a:rPr lang="en-US" dirty="0" err="1"/>
            <a:t>elo</a:t>
          </a:r>
          <a:r>
            <a:rPr lang="en-US" dirty="0"/>
            <a:t> entre a Europa e o mar</a:t>
          </a:r>
        </a:p>
      </dgm:t>
    </dgm:pt>
    <dgm:pt modelId="{07D832AB-F869-464C-A0EB-5BCC3394D461}" type="parTrans" cxnId="{A2E59D9A-8527-4852-821B-D8E069235FF2}">
      <dgm:prSet/>
      <dgm:spPr/>
      <dgm:t>
        <a:bodyPr/>
        <a:lstStyle/>
        <a:p>
          <a:endParaRPr lang="pt-BR"/>
        </a:p>
      </dgm:t>
    </dgm:pt>
    <dgm:pt modelId="{0E9A5B2C-A791-40CA-BDDC-582463546023}" type="sibTrans" cxnId="{A2E59D9A-8527-4852-821B-D8E069235FF2}">
      <dgm:prSet/>
      <dgm:spPr/>
      <dgm:t>
        <a:bodyPr/>
        <a:lstStyle/>
        <a:p>
          <a:endParaRPr lang="pt-BR"/>
        </a:p>
      </dgm:t>
    </dgm:pt>
    <dgm:pt modelId="{80E3AB81-CC01-4B15-892F-2AD965BEB1BC}">
      <dgm:prSet/>
      <dgm:spPr/>
      <dgm:t>
        <a:bodyPr/>
        <a:lstStyle/>
        <a:p>
          <a:r>
            <a:rPr lang="en-US" dirty="0" err="1"/>
            <a:t>Pouca</a:t>
          </a:r>
          <a:r>
            <a:rPr lang="en-US" dirty="0"/>
            <a:t> </a:t>
          </a:r>
          <a:r>
            <a:rPr lang="en-US" dirty="0" err="1"/>
            <a:t>hierarquia</a:t>
          </a:r>
          <a:r>
            <a:rPr lang="en-US" dirty="0"/>
            <a:t> feudal, que </a:t>
          </a:r>
          <a:r>
            <a:rPr lang="en-US" dirty="0" err="1"/>
            <a:t>possibilitou</a:t>
          </a:r>
          <a:r>
            <a:rPr lang="en-US" dirty="0"/>
            <a:t> o </a:t>
          </a:r>
          <a:r>
            <a:rPr lang="en-US" dirty="0" err="1"/>
            <a:t>desenvolvimento</a:t>
          </a:r>
          <a:r>
            <a:rPr lang="en-US" dirty="0"/>
            <a:t> </a:t>
          </a:r>
          <a:r>
            <a:rPr lang="en-US" dirty="0" err="1"/>
            <a:t>mais</a:t>
          </a:r>
          <a:r>
            <a:rPr lang="en-US" dirty="0"/>
            <a:t> </a:t>
          </a:r>
          <a:r>
            <a:rPr lang="en-US" dirty="0" err="1"/>
            <a:t>rápido</a:t>
          </a:r>
          <a:r>
            <a:rPr lang="en-US" dirty="0"/>
            <a:t> da </a:t>
          </a:r>
          <a:r>
            <a:rPr lang="en-US" dirty="0" err="1"/>
            <a:t>burguesia</a:t>
          </a:r>
          <a:r>
            <a:rPr lang="en-US" dirty="0"/>
            <a:t> </a:t>
          </a:r>
          <a:r>
            <a:rPr lang="en-US" dirty="0" err="1"/>
            <a:t>mercantil</a:t>
          </a:r>
          <a:endParaRPr lang="en-US" b="1" dirty="0"/>
        </a:p>
      </dgm:t>
    </dgm:pt>
    <dgm:pt modelId="{A5047647-28DB-4620-807C-7BF9DA2B4289}" type="parTrans" cxnId="{B7EE1790-DA3E-429D-B146-3E97BC367D1F}">
      <dgm:prSet/>
      <dgm:spPr/>
      <dgm:t>
        <a:bodyPr/>
        <a:lstStyle/>
        <a:p>
          <a:endParaRPr lang="pt-BR"/>
        </a:p>
      </dgm:t>
    </dgm:pt>
    <dgm:pt modelId="{9693C90F-FC38-4C6C-8BE4-06E2CFA6E82B}" type="sibTrans" cxnId="{B7EE1790-DA3E-429D-B146-3E97BC367D1F}">
      <dgm:prSet/>
      <dgm:spPr/>
      <dgm:t>
        <a:bodyPr/>
        <a:lstStyle/>
        <a:p>
          <a:endParaRPr lang="pt-BR"/>
        </a:p>
      </dgm:t>
    </dgm:pt>
    <dgm:pt modelId="{594CAFD6-0474-4A45-86F3-2C809F5BD57D}">
      <dgm:prSet/>
      <dgm:spPr/>
      <dgm:t>
        <a:bodyPr/>
        <a:lstStyle/>
        <a:p>
          <a:r>
            <a:rPr lang="en-US" b="0" dirty="0"/>
            <a:t>“</a:t>
          </a:r>
          <a:r>
            <a:rPr lang="en-US" b="0" dirty="0" err="1"/>
            <a:t>desterrados</a:t>
          </a:r>
          <a:r>
            <a:rPr lang="en-US" b="0" dirty="0"/>
            <a:t> e </a:t>
          </a:r>
          <a:r>
            <a:rPr lang="en-US" b="0" dirty="0" err="1"/>
            <a:t>nossa</a:t>
          </a:r>
          <a:r>
            <a:rPr lang="en-US" b="0" dirty="0"/>
            <a:t> terra”, tentative de </a:t>
          </a:r>
          <a:r>
            <a:rPr lang="en-US" b="0" dirty="0" err="1"/>
            <a:t>reprodução</a:t>
          </a:r>
          <a:r>
            <a:rPr lang="en-US" b="0" dirty="0"/>
            <a:t> da </a:t>
          </a:r>
          <a:r>
            <a:rPr lang="en-US" b="0" dirty="0" err="1"/>
            <a:t>cultura</a:t>
          </a:r>
          <a:r>
            <a:rPr lang="en-US" b="0" dirty="0"/>
            <a:t> </a:t>
          </a:r>
          <a:r>
            <a:rPr lang="en-US" b="0" dirty="0" err="1"/>
            <a:t>europeia</a:t>
          </a:r>
          <a:r>
            <a:rPr lang="en-US" b="0" dirty="0"/>
            <a:t> </a:t>
          </a:r>
          <a:r>
            <a:rPr lang="en-US" b="0" dirty="0" err="1"/>
            <a:t>em</a:t>
          </a:r>
          <a:r>
            <a:rPr lang="en-US" b="0" dirty="0"/>
            <a:t> </a:t>
          </a:r>
          <a:r>
            <a:rPr lang="en-US" b="0" dirty="0" err="1"/>
            <a:t>território</a:t>
          </a:r>
          <a:r>
            <a:rPr lang="en-US" b="0" dirty="0"/>
            <a:t> </a:t>
          </a:r>
          <a:r>
            <a:rPr lang="en-US" b="0" dirty="0" err="1"/>
            <a:t>tão</a:t>
          </a:r>
          <a:r>
            <a:rPr lang="en-US" b="0" dirty="0"/>
            <a:t> </a:t>
          </a:r>
          <a:r>
            <a:rPr lang="en-US" b="0" dirty="0" err="1"/>
            <a:t>diverso</a:t>
          </a:r>
          <a:r>
            <a:rPr lang="en-US" b="0" dirty="0"/>
            <a:t>, </a:t>
          </a:r>
          <a:r>
            <a:rPr lang="en-US" b="0" dirty="0" err="1"/>
            <a:t>hostil</a:t>
          </a:r>
          <a:r>
            <a:rPr lang="en-US" b="0" dirty="0"/>
            <a:t> e </a:t>
          </a:r>
          <a:r>
            <a:rPr lang="en-US" b="0" dirty="0" err="1"/>
            <a:t>desfavorável</a:t>
          </a:r>
          <a:endParaRPr lang="en-US" b="0" dirty="0"/>
        </a:p>
      </dgm:t>
    </dgm:pt>
    <dgm:pt modelId="{BEDB0A8D-D40A-4143-A623-B249449727B7}" type="parTrans" cxnId="{C34CD3B7-122F-4FB8-B7DB-FAACA68E15CF}">
      <dgm:prSet/>
      <dgm:spPr/>
      <dgm:t>
        <a:bodyPr/>
        <a:lstStyle/>
        <a:p>
          <a:endParaRPr lang="pt-BR"/>
        </a:p>
      </dgm:t>
    </dgm:pt>
    <dgm:pt modelId="{98C19A6D-2B2D-413B-8D20-89320BAC5C44}" type="sibTrans" cxnId="{C34CD3B7-122F-4FB8-B7DB-FAACA68E15CF}">
      <dgm:prSet/>
      <dgm:spPr/>
      <dgm:t>
        <a:bodyPr/>
        <a:lstStyle/>
        <a:p>
          <a:endParaRPr lang="pt-BR"/>
        </a:p>
      </dgm:t>
    </dgm:pt>
    <dgm:pt modelId="{7033F2F9-1E31-45C5-9001-536A8587317D}">
      <dgm:prSet/>
      <dgm:spPr/>
      <dgm:t>
        <a:bodyPr/>
        <a:lstStyle/>
        <a:p>
          <a:r>
            <a:rPr lang="en-US" b="1" dirty="0" err="1"/>
            <a:t>Perssonalismo</a:t>
          </a:r>
          <a:r>
            <a:rPr lang="en-US" b="1" dirty="0"/>
            <a:t> </a:t>
          </a:r>
          <a:r>
            <a:rPr lang="en-US" b="1" dirty="0" err="1"/>
            <a:t>exagerado</a:t>
          </a:r>
          <a:r>
            <a:rPr lang="en-US" b="1" dirty="0"/>
            <a:t> e </a:t>
          </a:r>
          <a:r>
            <a:rPr lang="en-US" b="1" dirty="0" err="1"/>
            <a:t>falta</a:t>
          </a:r>
          <a:r>
            <a:rPr lang="en-US" b="1" dirty="0"/>
            <a:t> de </a:t>
          </a:r>
          <a:r>
            <a:rPr lang="en-US" b="1" dirty="0" err="1"/>
            <a:t>coesão</a:t>
          </a:r>
          <a:r>
            <a:rPr lang="en-US" b="1" dirty="0"/>
            <a:t> social</a:t>
          </a:r>
        </a:p>
      </dgm:t>
    </dgm:pt>
    <dgm:pt modelId="{98E77F64-E657-4782-815B-4BACC79C9461}" type="parTrans" cxnId="{837D6CAB-D35E-4AB7-81CC-A8DD3B426801}">
      <dgm:prSet/>
      <dgm:spPr/>
      <dgm:t>
        <a:bodyPr/>
        <a:lstStyle/>
        <a:p>
          <a:endParaRPr lang="pt-BR"/>
        </a:p>
      </dgm:t>
    </dgm:pt>
    <dgm:pt modelId="{6A3CDD9B-690C-464E-89C8-9D83B3806066}" type="sibTrans" cxnId="{837D6CAB-D35E-4AB7-81CC-A8DD3B426801}">
      <dgm:prSet/>
      <dgm:spPr/>
      <dgm:t>
        <a:bodyPr/>
        <a:lstStyle/>
        <a:p>
          <a:endParaRPr lang="pt-BR"/>
        </a:p>
      </dgm:t>
    </dgm:pt>
    <dgm:pt modelId="{80BB64FE-9763-460E-9456-E6EF28EDBB77}" type="pres">
      <dgm:prSet presAssocID="{8DFA771B-EE18-4A26-ABB5-B5A6E7F148F6}" presName="vert0" presStyleCnt="0">
        <dgm:presLayoutVars>
          <dgm:dir/>
          <dgm:animOne val="branch"/>
          <dgm:animLvl val="lvl"/>
        </dgm:presLayoutVars>
      </dgm:prSet>
      <dgm:spPr/>
    </dgm:pt>
    <dgm:pt modelId="{A0905E61-C6E0-4628-A783-B1DB873B6F01}" type="pres">
      <dgm:prSet presAssocID="{EDAF1E22-31FC-4D16-A037-1CA161E2C43E}" presName="thickLine" presStyleLbl="alignNode1" presStyleIdx="0" presStyleCnt="5"/>
      <dgm:spPr/>
    </dgm:pt>
    <dgm:pt modelId="{D862118C-0C58-4BE8-854C-9A42FB990861}" type="pres">
      <dgm:prSet presAssocID="{EDAF1E22-31FC-4D16-A037-1CA161E2C43E}" presName="horz1" presStyleCnt="0"/>
      <dgm:spPr/>
    </dgm:pt>
    <dgm:pt modelId="{F44D1B42-8E7F-4975-911D-A43EBB53F029}" type="pres">
      <dgm:prSet presAssocID="{EDAF1E22-31FC-4D16-A037-1CA161E2C43E}" presName="tx1" presStyleLbl="revTx" presStyleIdx="0" presStyleCnt="5"/>
      <dgm:spPr/>
    </dgm:pt>
    <dgm:pt modelId="{1E6FA6E5-DF0D-4422-8AD7-5EBC1637299F}" type="pres">
      <dgm:prSet presAssocID="{EDAF1E22-31FC-4D16-A037-1CA161E2C43E}" presName="vert1" presStyleCnt="0"/>
      <dgm:spPr/>
    </dgm:pt>
    <dgm:pt modelId="{4BE7C1D1-6A01-41A2-B860-65B61BF77FAC}" type="pres">
      <dgm:prSet presAssocID="{0EA90795-51FC-4EEB-A45A-DA98726F3559}" presName="thickLine" presStyleLbl="alignNode1" presStyleIdx="1" presStyleCnt="5"/>
      <dgm:spPr/>
    </dgm:pt>
    <dgm:pt modelId="{B2B86F3F-0617-41D8-A03A-9FF675338653}" type="pres">
      <dgm:prSet presAssocID="{0EA90795-51FC-4EEB-A45A-DA98726F3559}" presName="horz1" presStyleCnt="0"/>
      <dgm:spPr/>
    </dgm:pt>
    <dgm:pt modelId="{252F94F7-0676-41F5-BA44-47C5A386523F}" type="pres">
      <dgm:prSet presAssocID="{0EA90795-51FC-4EEB-A45A-DA98726F3559}" presName="tx1" presStyleLbl="revTx" presStyleIdx="1" presStyleCnt="5"/>
      <dgm:spPr/>
    </dgm:pt>
    <dgm:pt modelId="{78F504C4-ED2C-45E7-91FA-73B5D56C676B}" type="pres">
      <dgm:prSet presAssocID="{0EA90795-51FC-4EEB-A45A-DA98726F3559}" presName="vert1" presStyleCnt="0"/>
      <dgm:spPr/>
    </dgm:pt>
    <dgm:pt modelId="{5A68944D-3B5E-440C-80E6-2A59817601F8}" type="pres">
      <dgm:prSet presAssocID="{80E3AB81-CC01-4B15-892F-2AD965BEB1BC}" presName="thickLine" presStyleLbl="alignNode1" presStyleIdx="2" presStyleCnt="5"/>
      <dgm:spPr/>
    </dgm:pt>
    <dgm:pt modelId="{3DC46B21-4343-4C39-8B9F-6FB44D9A48AA}" type="pres">
      <dgm:prSet presAssocID="{80E3AB81-CC01-4B15-892F-2AD965BEB1BC}" presName="horz1" presStyleCnt="0"/>
      <dgm:spPr/>
    </dgm:pt>
    <dgm:pt modelId="{25B1F86B-5FB0-4B50-8FBE-CE0A6BD288D2}" type="pres">
      <dgm:prSet presAssocID="{80E3AB81-CC01-4B15-892F-2AD965BEB1BC}" presName="tx1" presStyleLbl="revTx" presStyleIdx="2" presStyleCnt="5"/>
      <dgm:spPr/>
    </dgm:pt>
    <dgm:pt modelId="{A38F4825-E130-4828-AFA7-916B22543B45}" type="pres">
      <dgm:prSet presAssocID="{80E3AB81-CC01-4B15-892F-2AD965BEB1BC}" presName="vert1" presStyleCnt="0"/>
      <dgm:spPr/>
    </dgm:pt>
    <dgm:pt modelId="{70238280-E048-40FB-A5BB-C81B8CC99B3F}" type="pres">
      <dgm:prSet presAssocID="{594CAFD6-0474-4A45-86F3-2C809F5BD57D}" presName="thickLine" presStyleLbl="alignNode1" presStyleIdx="3" presStyleCnt="5"/>
      <dgm:spPr/>
    </dgm:pt>
    <dgm:pt modelId="{04525F31-34D0-46BF-BE26-2245BAF4E698}" type="pres">
      <dgm:prSet presAssocID="{594CAFD6-0474-4A45-86F3-2C809F5BD57D}" presName="horz1" presStyleCnt="0"/>
      <dgm:spPr/>
    </dgm:pt>
    <dgm:pt modelId="{47566EC8-9553-45C2-9C61-195B546689B4}" type="pres">
      <dgm:prSet presAssocID="{594CAFD6-0474-4A45-86F3-2C809F5BD57D}" presName="tx1" presStyleLbl="revTx" presStyleIdx="3" presStyleCnt="5"/>
      <dgm:spPr/>
    </dgm:pt>
    <dgm:pt modelId="{197A50E6-6B0B-4D82-96C6-8841CD20B364}" type="pres">
      <dgm:prSet presAssocID="{594CAFD6-0474-4A45-86F3-2C809F5BD57D}" presName="vert1" presStyleCnt="0"/>
      <dgm:spPr/>
    </dgm:pt>
    <dgm:pt modelId="{F6097DD1-1DED-4025-80C3-82A48892A622}" type="pres">
      <dgm:prSet presAssocID="{7033F2F9-1E31-45C5-9001-536A8587317D}" presName="thickLine" presStyleLbl="alignNode1" presStyleIdx="4" presStyleCnt="5"/>
      <dgm:spPr/>
    </dgm:pt>
    <dgm:pt modelId="{74C96C94-CA6B-4D01-9B9F-FBE6D466928E}" type="pres">
      <dgm:prSet presAssocID="{7033F2F9-1E31-45C5-9001-536A8587317D}" presName="horz1" presStyleCnt="0"/>
      <dgm:spPr/>
    </dgm:pt>
    <dgm:pt modelId="{90E4222A-1F59-4F1C-BF90-BAF25AC23DE5}" type="pres">
      <dgm:prSet presAssocID="{7033F2F9-1E31-45C5-9001-536A8587317D}" presName="tx1" presStyleLbl="revTx" presStyleIdx="4" presStyleCnt="5"/>
      <dgm:spPr/>
    </dgm:pt>
    <dgm:pt modelId="{EF280956-C95E-42B6-A7D4-43D4582069AF}" type="pres">
      <dgm:prSet presAssocID="{7033F2F9-1E31-45C5-9001-536A8587317D}" presName="vert1" presStyleCnt="0"/>
      <dgm:spPr/>
    </dgm:pt>
  </dgm:ptLst>
  <dgm:cxnLst>
    <dgm:cxn modelId="{BBD97324-5E3C-4FBB-97CC-AB52A83F4102}" srcId="{8DFA771B-EE18-4A26-ABB5-B5A6E7F148F6}" destId="{EDAF1E22-31FC-4D16-A037-1CA161E2C43E}" srcOrd="0" destOrd="0" parTransId="{6400F48B-1C21-4BBA-8237-FB1B20A87C24}" sibTransId="{AF909B1B-03BF-47B2-93D2-473EDE6954C5}"/>
    <dgm:cxn modelId="{6763C45F-0B29-4A81-9E45-3B9A3A035F8A}" type="presOf" srcId="{594CAFD6-0474-4A45-86F3-2C809F5BD57D}" destId="{47566EC8-9553-45C2-9C61-195B546689B4}" srcOrd="0" destOrd="0" presId="urn:microsoft.com/office/officeart/2008/layout/LinedList"/>
    <dgm:cxn modelId="{B7EE1790-DA3E-429D-B146-3E97BC367D1F}" srcId="{8DFA771B-EE18-4A26-ABB5-B5A6E7F148F6}" destId="{80E3AB81-CC01-4B15-892F-2AD965BEB1BC}" srcOrd="2" destOrd="0" parTransId="{A5047647-28DB-4620-807C-7BF9DA2B4289}" sibTransId="{9693C90F-FC38-4C6C-8BE4-06E2CFA6E82B}"/>
    <dgm:cxn modelId="{A2E59D9A-8527-4852-821B-D8E069235FF2}" srcId="{8DFA771B-EE18-4A26-ABB5-B5A6E7F148F6}" destId="{0EA90795-51FC-4EEB-A45A-DA98726F3559}" srcOrd="1" destOrd="0" parTransId="{07D832AB-F869-464C-A0EB-5BCC3394D461}" sibTransId="{0E9A5B2C-A791-40CA-BDDC-582463546023}"/>
    <dgm:cxn modelId="{837D6CAB-D35E-4AB7-81CC-A8DD3B426801}" srcId="{8DFA771B-EE18-4A26-ABB5-B5A6E7F148F6}" destId="{7033F2F9-1E31-45C5-9001-536A8587317D}" srcOrd="4" destOrd="0" parTransId="{98E77F64-E657-4782-815B-4BACC79C9461}" sibTransId="{6A3CDD9B-690C-464E-89C8-9D83B3806066}"/>
    <dgm:cxn modelId="{FD5F00AF-F4DA-4668-A949-337DEC7BED22}" type="presOf" srcId="{8DFA771B-EE18-4A26-ABB5-B5A6E7F148F6}" destId="{80BB64FE-9763-460E-9456-E6EF28EDBB77}" srcOrd="0" destOrd="0" presId="urn:microsoft.com/office/officeart/2008/layout/LinedList"/>
    <dgm:cxn modelId="{C34CD3B7-122F-4FB8-B7DB-FAACA68E15CF}" srcId="{8DFA771B-EE18-4A26-ABB5-B5A6E7F148F6}" destId="{594CAFD6-0474-4A45-86F3-2C809F5BD57D}" srcOrd="3" destOrd="0" parTransId="{BEDB0A8D-D40A-4143-A623-B249449727B7}" sibTransId="{98C19A6D-2B2D-413B-8D20-89320BAC5C44}"/>
    <dgm:cxn modelId="{501C20D9-86A9-44EA-BC9B-65B05A5DCF3A}" type="presOf" srcId="{EDAF1E22-31FC-4D16-A037-1CA161E2C43E}" destId="{F44D1B42-8E7F-4975-911D-A43EBB53F029}" srcOrd="0" destOrd="0" presId="urn:microsoft.com/office/officeart/2008/layout/LinedList"/>
    <dgm:cxn modelId="{528962E9-A567-431B-ADCC-AE7D4EBA5582}" type="presOf" srcId="{0EA90795-51FC-4EEB-A45A-DA98726F3559}" destId="{252F94F7-0676-41F5-BA44-47C5A386523F}" srcOrd="0" destOrd="0" presId="urn:microsoft.com/office/officeart/2008/layout/LinedList"/>
    <dgm:cxn modelId="{5C83D0F6-FE46-4BDA-A71F-BF5F8B6295C8}" type="presOf" srcId="{7033F2F9-1E31-45C5-9001-536A8587317D}" destId="{90E4222A-1F59-4F1C-BF90-BAF25AC23DE5}" srcOrd="0" destOrd="0" presId="urn:microsoft.com/office/officeart/2008/layout/LinedList"/>
    <dgm:cxn modelId="{342EBAFC-A39C-4E62-92B2-3E212F4C578D}" type="presOf" srcId="{80E3AB81-CC01-4B15-892F-2AD965BEB1BC}" destId="{25B1F86B-5FB0-4B50-8FBE-CE0A6BD288D2}" srcOrd="0" destOrd="0" presId="urn:microsoft.com/office/officeart/2008/layout/LinedList"/>
    <dgm:cxn modelId="{00C4C7E9-291A-478F-8E56-720C4FF16894}" type="presParOf" srcId="{80BB64FE-9763-460E-9456-E6EF28EDBB77}" destId="{A0905E61-C6E0-4628-A783-B1DB873B6F01}" srcOrd="0" destOrd="0" presId="urn:microsoft.com/office/officeart/2008/layout/LinedList"/>
    <dgm:cxn modelId="{30068D68-404C-40F0-943D-D70AC73BA250}" type="presParOf" srcId="{80BB64FE-9763-460E-9456-E6EF28EDBB77}" destId="{D862118C-0C58-4BE8-854C-9A42FB990861}" srcOrd="1" destOrd="0" presId="urn:microsoft.com/office/officeart/2008/layout/LinedList"/>
    <dgm:cxn modelId="{4732CB20-5CB7-4B4B-9291-0749B706261F}" type="presParOf" srcId="{D862118C-0C58-4BE8-854C-9A42FB990861}" destId="{F44D1B42-8E7F-4975-911D-A43EBB53F029}" srcOrd="0" destOrd="0" presId="urn:microsoft.com/office/officeart/2008/layout/LinedList"/>
    <dgm:cxn modelId="{DBA44729-1F5B-45B1-BDD5-ABE675AA120E}" type="presParOf" srcId="{D862118C-0C58-4BE8-854C-9A42FB990861}" destId="{1E6FA6E5-DF0D-4422-8AD7-5EBC1637299F}" srcOrd="1" destOrd="0" presId="urn:microsoft.com/office/officeart/2008/layout/LinedList"/>
    <dgm:cxn modelId="{17CB2489-080D-4993-AF9D-EC5D6882C072}" type="presParOf" srcId="{80BB64FE-9763-460E-9456-E6EF28EDBB77}" destId="{4BE7C1D1-6A01-41A2-B860-65B61BF77FAC}" srcOrd="2" destOrd="0" presId="urn:microsoft.com/office/officeart/2008/layout/LinedList"/>
    <dgm:cxn modelId="{8D489072-9ED2-4F5A-98A9-617E134923B7}" type="presParOf" srcId="{80BB64FE-9763-460E-9456-E6EF28EDBB77}" destId="{B2B86F3F-0617-41D8-A03A-9FF675338653}" srcOrd="3" destOrd="0" presId="urn:microsoft.com/office/officeart/2008/layout/LinedList"/>
    <dgm:cxn modelId="{D75B58A5-C7E7-48B8-A20E-281ED66B7B4F}" type="presParOf" srcId="{B2B86F3F-0617-41D8-A03A-9FF675338653}" destId="{252F94F7-0676-41F5-BA44-47C5A386523F}" srcOrd="0" destOrd="0" presId="urn:microsoft.com/office/officeart/2008/layout/LinedList"/>
    <dgm:cxn modelId="{99294BCD-9870-491A-AEE4-84148C87FF8E}" type="presParOf" srcId="{B2B86F3F-0617-41D8-A03A-9FF675338653}" destId="{78F504C4-ED2C-45E7-91FA-73B5D56C676B}" srcOrd="1" destOrd="0" presId="urn:microsoft.com/office/officeart/2008/layout/LinedList"/>
    <dgm:cxn modelId="{7030D6B5-6BC7-43BF-920F-9B74AD2E0E37}" type="presParOf" srcId="{80BB64FE-9763-460E-9456-E6EF28EDBB77}" destId="{5A68944D-3B5E-440C-80E6-2A59817601F8}" srcOrd="4" destOrd="0" presId="urn:microsoft.com/office/officeart/2008/layout/LinedList"/>
    <dgm:cxn modelId="{8A7291B3-8C1A-4218-98D3-515502E7A40F}" type="presParOf" srcId="{80BB64FE-9763-460E-9456-E6EF28EDBB77}" destId="{3DC46B21-4343-4C39-8B9F-6FB44D9A48AA}" srcOrd="5" destOrd="0" presId="urn:microsoft.com/office/officeart/2008/layout/LinedList"/>
    <dgm:cxn modelId="{F66234EF-46FA-4201-836B-B355E5B99E00}" type="presParOf" srcId="{3DC46B21-4343-4C39-8B9F-6FB44D9A48AA}" destId="{25B1F86B-5FB0-4B50-8FBE-CE0A6BD288D2}" srcOrd="0" destOrd="0" presId="urn:microsoft.com/office/officeart/2008/layout/LinedList"/>
    <dgm:cxn modelId="{171CAB13-84CD-4E32-80E7-3C12527F0EE7}" type="presParOf" srcId="{3DC46B21-4343-4C39-8B9F-6FB44D9A48AA}" destId="{A38F4825-E130-4828-AFA7-916B22543B45}" srcOrd="1" destOrd="0" presId="urn:microsoft.com/office/officeart/2008/layout/LinedList"/>
    <dgm:cxn modelId="{2FEF7CF0-0DB9-42B7-AE4F-52B5E233EEA2}" type="presParOf" srcId="{80BB64FE-9763-460E-9456-E6EF28EDBB77}" destId="{70238280-E048-40FB-A5BB-C81B8CC99B3F}" srcOrd="6" destOrd="0" presId="urn:microsoft.com/office/officeart/2008/layout/LinedList"/>
    <dgm:cxn modelId="{6C321FF7-CA47-49FA-A0F6-2B32ADD14C73}" type="presParOf" srcId="{80BB64FE-9763-460E-9456-E6EF28EDBB77}" destId="{04525F31-34D0-46BF-BE26-2245BAF4E698}" srcOrd="7" destOrd="0" presId="urn:microsoft.com/office/officeart/2008/layout/LinedList"/>
    <dgm:cxn modelId="{E22644D9-92D3-4C09-8ED8-543286FF3CC1}" type="presParOf" srcId="{04525F31-34D0-46BF-BE26-2245BAF4E698}" destId="{47566EC8-9553-45C2-9C61-195B546689B4}" srcOrd="0" destOrd="0" presId="urn:microsoft.com/office/officeart/2008/layout/LinedList"/>
    <dgm:cxn modelId="{E73E2039-C4C6-471C-9626-E700ED57D30C}" type="presParOf" srcId="{04525F31-34D0-46BF-BE26-2245BAF4E698}" destId="{197A50E6-6B0B-4D82-96C6-8841CD20B364}" srcOrd="1" destOrd="0" presId="urn:microsoft.com/office/officeart/2008/layout/LinedList"/>
    <dgm:cxn modelId="{CF04B355-3E3A-411D-9C93-07ADCEF89950}" type="presParOf" srcId="{80BB64FE-9763-460E-9456-E6EF28EDBB77}" destId="{F6097DD1-1DED-4025-80C3-82A48892A622}" srcOrd="8" destOrd="0" presId="urn:microsoft.com/office/officeart/2008/layout/LinedList"/>
    <dgm:cxn modelId="{20DFDCA6-02F2-418C-BF7B-8BAF035B9E80}" type="presParOf" srcId="{80BB64FE-9763-460E-9456-E6EF28EDBB77}" destId="{74C96C94-CA6B-4D01-9B9F-FBE6D466928E}" srcOrd="9" destOrd="0" presId="urn:microsoft.com/office/officeart/2008/layout/LinedList"/>
    <dgm:cxn modelId="{96787FE9-57ED-4E6B-9947-241234CF3525}" type="presParOf" srcId="{74C96C94-CA6B-4D01-9B9F-FBE6D466928E}" destId="{90E4222A-1F59-4F1C-BF90-BAF25AC23DE5}" srcOrd="0" destOrd="0" presId="urn:microsoft.com/office/officeart/2008/layout/LinedList"/>
    <dgm:cxn modelId="{4E003AA3-2475-4D07-A74A-BA48FC8642DD}" type="presParOf" srcId="{74C96C94-CA6B-4D01-9B9F-FBE6D466928E}" destId="{EF280956-C95E-42B6-A7D4-43D4582069A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FA771B-EE18-4A26-ABB5-B5A6E7F148F6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DAF1E22-31FC-4D16-A037-1CA161E2C43E}">
      <dgm:prSet custT="1"/>
      <dgm:spPr/>
      <dgm:t>
        <a:bodyPr/>
        <a:lstStyle/>
        <a:p>
          <a:r>
            <a:rPr lang="en-US" sz="2000" dirty="0"/>
            <a:t>Portugal e </a:t>
          </a:r>
          <a:r>
            <a:rPr lang="en-US" sz="2000" dirty="0" err="1"/>
            <a:t>Espanha</a:t>
          </a:r>
          <a:r>
            <a:rPr lang="en-US" sz="2000" dirty="0"/>
            <a:t> -  o </a:t>
          </a:r>
          <a:r>
            <a:rPr lang="en-US" sz="2000" dirty="0" err="1"/>
            <a:t>indivíduo</a:t>
          </a:r>
          <a:r>
            <a:rPr lang="en-US" sz="2000" dirty="0"/>
            <a:t> </a:t>
          </a:r>
          <a:r>
            <a:rPr lang="en-US" sz="2000" dirty="0" err="1"/>
            <a:t>deve</a:t>
          </a:r>
          <a:r>
            <a:rPr lang="en-US" sz="2000" dirty="0"/>
            <a:t> </a:t>
          </a:r>
          <a:r>
            <a:rPr lang="en-US" sz="2000" dirty="0" err="1"/>
            <a:t>depender</a:t>
          </a:r>
          <a:r>
            <a:rPr lang="en-US" sz="2000" dirty="0"/>
            <a:t> de </a:t>
          </a:r>
          <a:r>
            <a:rPr lang="en-US" sz="2000" dirty="0" err="1"/>
            <a:t>si</a:t>
          </a:r>
          <a:r>
            <a:rPr lang="en-US" sz="2000" dirty="0"/>
            <a:t> </a:t>
          </a:r>
          <a:r>
            <a:rPr lang="en-US" sz="2000" dirty="0" err="1"/>
            <a:t>mesmo</a:t>
          </a:r>
          <a:r>
            <a:rPr lang="en-US" sz="2000" dirty="0"/>
            <a:t>, </a:t>
          </a:r>
          <a:r>
            <a:rPr lang="en-US" sz="2000" dirty="0" err="1"/>
            <a:t>personalismo</a:t>
          </a:r>
          <a:r>
            <a:rPr lang="en-US" sz="2000" dirty="0"/>
            <a:t> </a:t>
          </a:r>
          <a:r>
            <a:rPr lang="en-US" sz="2000" dirty="0" err="1"/>
            <a:t>exagerado</a:t>
          </a:r>
          <a:r>
            <a:rPr lang="en-US" sz="2000" dirty="0"/>
            <a:t>, que </a:t>
          </a:r>
          <a:r>
            <a:rPr lang="en-US" sz="2000" dirty="0" err="1"/>
            <a:t>provocou</a:t>
          </a:r>
          <a:r>
            <a:rPr lang="en-US" sz="2000" dirty="0"/>
            <a:t> </a:t>
          </a:r>
          <a:r>
            <a:rPr lang="en-US" sz="2000" dirty="0" err="1"/>
            <a:t>fragilidade</a:t>
          </a:r>
          <a:r>
            <a:rPr lang="en-US" sz="2000" dirty="0"/>
            <a:t> </a:t>
          </a:r>
          <a:r>
            <a:rPr lang="en-US" sz="2000" dirty="0" err="1"/>
            <a:t>nas</a:t>
          </a:r>
          <a:r>
            <a:rPr lang="en-US" sz="2000" dirty="0"/>
            <a:t> </a:t>
          </a:r>
          <a:r>
            <a:rPr lang="en-US" sz="2000" dirty="0" err="1"/>
            <a:t>formas</a:t>
          </a:r>
          <a:r>
            <a:rPr lang="en-US" sz="2000" dirty="0"/>
            <a:t> de </a:t>
          </a:r>
          <a:r>
            <a:rPr lang="en-US" sz="2000" dirty="0" err="1"/>
            <a:t>organização</a:t>
          </a:r>
          <a:r>
            <a:rPr lang="en-US" sz="2000" dirty="0"/>
            <a:t> social e da </a:t>
          </a:r>
          <a:r>
            <a:rPr lang="en-US" sz="2000" dirty="0" err="1"/>
            <a:t>solidariedade</a:t>
          </a:r>
          <a:endParaRPr lang="en-US" sz="2000" dirty="0"/>
        </a:p>
      </dgm:t>
    </dgm:pt>
    <dgm:pt modelId="{6400F48B-1C21-4BBA-8237-FB1B20A87C24}" type="parTrans" cxnId="{BBD97324-5E3C-4FBB-97CC-AB52A83F4102}">
      <dgm:prSet/>
      <dgm:spPr/>
      <dgm:t>
        <a:bodyPr/>
        <a:lstStyle/>
        <a:p>
          <a:endParaRPr lang="en-US"/>
        </a:p>
      </dgm:t>
    </dgm:pt>
    <dgm:pt modelId="{AF909B1B-03BF-47B2-93D2-473EDE6954C5}" type="sibTrans" cxnId="{BBD97324-5E3C-4FBB-97CC-AB52A83F4102}">
      <dgm:prSet/>
      <dgm:spPr/>
      <dgm:t>
        <a:bodyPr/>
        <a:lstStyle/>
        <a:p>
          <a:endParaRPr lang="en-US"/>
        </a:p>
      </dgm:t>
    </dgm:pt>
    <dgm:pt modelId="{1BF196F2-5AA4-4A5D-A9D5-5211CE18EADB}">
      <dgm:prSet/>
      <dgm:spPr/>
      <dgm:t>
        <a:bodyPr/>
        <a:lstStyle/>
        <a:p>
          <a:r>
            <a:rPr lang="en-US" dirty="0"/>
            <a:t>Falta de </a:t>
          </a:r>
          <a:r>
            <a:rPr lang="en-US" dirty="0" err="1"/>
            <a:t>coesão</a:t>
          </a:r>
          <a:r>
            <a:rPr lang="en-US" dirty="0"/>
            <a:t> </a:t>
          </a:r>
          <a:r>
            <a:rPr lang="en-US" dirty="0" err="1"/>
            <a:t>na</a:t>
          </a:r>
          <a:r>
            <a:rPr lang="en-US" dirty="0"/>
            <a:t> </a:t>
          </a:r>
          <a:r>
            <a:rPr lang="en-US" dirty="0" err="1"/>
            <a:t>vida</a:t>
          </a:r>
          <a:r>
            <a:rPr lang="en-US" dirty="0"/>
            <a:t> social – </a:t>
          </a:r>
          <a:r>
            <a:rPr lang="en-US" dirty="0" err="1"/>
            <a:t>espiríto</a:t>
          </a:r>
          <a:r>
            <a:rPr lang="en-US" dirty="0"/>
            <a:t> de </a:t>
          </a:r>
          <a:r>
            <a:rPr lang="en-US" dirty="0" err="1"/>
            <a:t>desenvolvimento</a:t>
          </a:r>
          <a:r>
            <a:rPr lang="en-US" dirty="0"/>
            <a:t> de </a:t>
          </a:r>
          <a:r>
            <a:rPr lang="en-US" dirty="0" err="1"/>
            <a:t>sociedade</a:t>
          </a:r>
          <a:endParaRPr lang="en-US" dirty="0"/>
        </a:p>
      </dgm:t>
    </dgm:pt>
    <dgm:pt modelId="{995F2505-032E-41F1-A20B-9798598BD842}" type="parTrans" cxnId="{D498956A-B590-4137-99E1-F91164371DE2}">
      <dgm:prSet/>
      <dgm:spPr/>
      <dgm:t>
        <a:bodyPr/>
        <a:lstStyle/>
        <a:p>
          <a:endParaRPr lang="pt-BR"/>
        </a:p>
      </dgm:t>
    </dgm:pt>
    <dgm:pt modelId="{196DC729-44A6-43F8-A3DF-38B4AFA59B1C}" type="sibTrans" cxnId="{D498956A-B590-4137-99E1-F91164371DE2}">
      <dgm:prSet/>
      <dgm:spPr/>
      <dgm:t>
        <a:bodyPr/>
        <a:lstStyle/>
        <a:p>
          <a:endParaRPr lang="pt-BR"/>
        </a:p>
      </dgm:t>
    </dgm:pt>
    <dgm:pt modelId="{0D1CCAD4-098D-47AF-B25F-0A6047790637}">
      <dgm:prSet/>
      <dgm:spPr/>
      <dgm:t>
        <a:bodyPr/>
        <a:lstStyle/>
        <a:p>
          <a:r>
            <a:rPr lang="en-US" dirty="0" err="1"/>
            <a:t>Ausência</a:t>
          </a:r>
          <a:r>
            <a:rPr lang="en-US" dirty="0"/>
            <a:t> de </a:t>
          </a:r>
          <a:r>
            <a:rPr lang="en-US" dirty="0" err="1"/>
            <a:t>princípio</a:t>
          </a:r>
          <a:r>
            <a:rPr lang="en-US" dirty="0"/>
            <a:t> de </a:t>
          </a:r>
          <a:r>
            <a:rPr lang="en-US" dirty="0" err="1"/>
            <a:t>hierarquia</a:t>
          </a:r>
          <a:r>
            <a:rPr lang="en-US" dirty="0"/>
            <a:t> e </a:t>
          </a:r>
          <a:r>
            <a:rPr lang="en-US" dirty="0" err="1"/>
            <a:t>exaltação</a:t>
          </a:r>
          <a:r>
            <a:rPr lang="en-US" dirty="0"/>
            <a:t> do </a:t>
          </a:r>
          <a:r>
            <a:rPr lang="en-US" dirty="0" err="1"/>
            <a:t>prestígio</a:t>
          </a:r>
          <a:r>
            <a:rPr lang="en-US" dirty="0"/>
            <a:t> </a:t>
          </a:r>
          <a:r>
            <a:rPr lang="en-US" dirty="0" err="1"/>
            <a:t>pessoal</a:t>
          </a:r>
          <a:r>
            <a:rPr lang="en-US" dirty="0"/>
            <a:t> – </a:t>
          </a:r>
          <a:r>
            <a:rPr lang="en-US" b="1" dirty="0" err="1"/>
            <a:t>privilégios</a:t>
          </a:r>
          <a:endParaRPr lang="en-US" b="1" dirty="0"/>
        </a:p>
      </dgm:t>
    </dgm:pt>
    <dgm:pt modelId="{11A7E07A-36B7-46FB-A4AC-4731452E008C}" type="parTrans" cxnId="{AE6DC11C-07E8-408B-B07C-6190178B9F1B}">
      <dgm:prSet/>
      <dgm:spPr/>
      <dgm:t>
        <a:bodyPr/>
        <a:lstStyle/>
        <a:p>
          <a:endParaRPr lang="pt-BR"/>
        </a:p>
      </dgm:t>
    </dgm:pt>
    <dgm:pt modelId="{3C9253FF-D42D-40C3-8EEE-D3F350B8BD75}" type="sibTrans" cxnId="{AE6DC11C-07E8-408B-B07C-6190178B9F1B}">
      <dgm:prSet/>
      <dgm:spPr/>
      <dgm:t>
        <a:bodyPr/>
        <a:lstStyle/>
        <a:p>
          <a:endParaRPr lang="pt-BR"/>
        </a:p>
      </dgm:t>
    </dgm:pt>
    <dgm:pt modelId="{3716FFF2-9141-4003-AFA3-14DC934B1F12}">
      <dgm:prSet/>
      <dgm:spPr/>
      <dgm:t>
        <a:bodyPr/>
        <a:lstStyle/>
        <a:p>
          <a:r>
            <a:rPr lang="en-US" b="0" dirty="0" err="1"/>
            <a:t>Hereditariedade</a:t>
          </a:r>
          <a:r>
            <a:rPr lang="en-US" b="0" dirty="0"/>
            <a:t> </a:t>
          </a:r>
          <a:r>
            <a:rPr lang="en-US" b="0" dirty="0" err="1"/>
            <a:t>muito</a:t>
          </a:r>
          <a:r>
            <a:rPr lang="en-US" b="0" dirty="0"/>
            <a:t> forte</a:t>
          </a:r>
        </a:p>
      </dgm:t>
    </dgm:pt>
    <dgm:pt modelId="{6A648C42-68F4-4EF1-8C6D-29223E86D992}" type="parTrans" cxnId="{D7276635-D424-40F8-9C99-DB45556687A5}">
      <dgm:prSet/>
      <dgm:spPr/>
      <dgm:t>
        <a:bodyPr/>
        <a:lstStyle/>
        <a:p>
          <a:endParaRPr lang="pt-BR"/>
        </a:p>
      </dgm:t>
    </dgm:pt>
    <dgm:pt modelId="{6AA46078-9771-498B-82C9-0A2042D7646E}" type="sibTrans" cxnId="{D7276635-D424-40F8-9C99-DB45556687A5}">
      <dgm:prSet/>
      <dgm:spPr/>
      <dgm:t>
        <a:bodyPr/>
        <a:lstStyle/>
        <a:p>
          <a:endParaRPr lang="pt-BR"/>
        </a:p>
      </dgm:t>
    </dgm:pt>
    <dgm:pt modelId="{2F91AA8B-A3F9-4E35-8564-C88E2E3FCA32}">
      <dgm:prSet/>
      <dgm:spPr/>
      <dgm:t>
        <a:bodyPr/>
        <a:lstStyle/>
        <a:p>
          <a:r>
            <a:rPr lang="en-US" b="0" dirty="0" err="1"/>
            <a:t>Repulsa</a:t>
          </a:r>
          <a:r>
            <a:rPr lang="en-US" b="0" dirty="0"/>
            <a:t> </a:t>
          </a:r>
          <a:r>
            <a:rPr lang="en-US" b="0" dirty="0" err="1"/>
            <a:t>ao</a:t>
          </a:r>
          <a:r>
            <a:rPr lang="en-US" b="0" dirty="0"/>
            <a:t> </a:t>
          </a:r>
          <a:r>
            <a:rPr lang="en-US" b="0" dirty="0" err="1"/>
            <a:t>trabalho</a:t>
          </a:r>
          <a:r>
            <a:rPr lang="en-US" b="0" dirty="0"/>
            <a:t> manual e </a:t>
          </a:r>
          <a:r>
            <a:rPr lang="en-US" b="0" dirty="0" err="1"/>
            <a:t>mecânico</a:t>
          </a:r>
          <a:r>
            <a:rPr lang="en-US" b="0" dirty="0"/>
            <a:t> – </a:t>
          </a:r>
          <a:r>
            <a:rPr lang="en-US" b="0" dirty="0" err="1"/>
            <a:t>repula</a:t>
          </a:r>
          <a:r>
            <a:rPr lang="en-US" b="0" dirty="0"/>
            <a:t> à </a:t>
          </a:r>
          <a:r>
            <a:rPr lang="en-US" b="0" dirty="0" err="1"/>
            <a:t>toda</a:t>
          </a:r>
          <a:r>
            <a:rPr lang="en-US" b="0" dirty="0"/>
            <a:t> moral </a:t>
          </a:r>
          <a:r>
            <a:rPr lang="en-US" b="0" dirty="0" err="1"/>
            <a:t>fundada</a:t>
          </a:r>
          <a:r>
            <a:rPr lang="en-US" b="0" dirty="0"/>
            <a:t> no </a:t>
          </a:r>
          <a:r>
            <a:rPr lang="en-US" b="0" dirty="0" err="1"/>
            <a:t>trabalho</a:t>
          </a:r>
          <a:r>
            <a:rPr lang="en-US" b="0" dirty="0"/>
            <a:t> (</a:t>
          </a:r>
          <a:r>
            <a:rPr lang="en-US" b="0" dirty="0" err="1"/>
            <a:t>Ética</a:t>
          </a:r>
          <a:r>
            <a:rPr lang="en-US" b="0" dirty="0"/>
            <a:t> </a:t>
          </a:r>
          <a:r>
            <a:rPr lang="en-US" b="0" dirty="0" err="1"/>
            <a:t>protestante</a:t>
          </a:r>
          <a:r>
            <a:rPr lang="en-US" b="0" dirty="0"/>
            <a:t>)</a:t>
          </a:r>
        </a:p>
      </dgm:t>
    </dgm:pt>
    <dgm:pt modelId="{49857F40-C761-4EB2-90A3-C6C10F5191A4}" type="parTrans" cxnId="{54B1F153-4D99-4135-8D43-97631E7A02EE}">
      <dgm:prSet/>
      <dgm:spPr/>
      <dgm:t>
        <a:bodyPr/>
        <a:lstStyle/>
        <a:p>
          <a:endParaRPr lang="pt-BR"/>
        </a:p>
      </dgm:t>
    </dgm:pt>
    <dgm:pt modelId="{88D6EC92-48E1-452A-A224-A16D3E07212D}" type="sibTrans" cxnId="{54B1F153-4D99-4135-8D43-97631E7A02EE}">
      <dgm:prSet/>
      <dgm:spPr/>
      <dgm:t>
        <a:bodyPr/>
        <a:lstStyle/>
        <a:p>
          <a:endParaRPr lang="pt-BR"/>
        </a:p>
      </dgm:t>
    </dgm:pt>
    <dgm:pt modelId="{A441701A-43F4-4491-BDEF-64A9D7C07DE1}">
      <dgm:prSet/>
      <dgm:spPr/>
      <dgm:t>
        <a:bodyPr/>
        <a:lstStyle/>
        <a:p>
          <a:r>
            <a:rPr lang="en-US" b="0" dirty="0" err="1"/>
            <a:t>Solidariedade</a:t>
          </a:r>
          <a:r>
            <a:rPr lang="en-US" b="0" dirty="0"/>
            <a:t> </a:t>
          </a:r>
          <a:r>
            <a:rPr lang="en-US" b="0" dirty="0" err="1"/>
            <a:t>somente</a:t>
          </a:r>
          <a:r>
            <a:rPr lang="en-US" b="0" dirty="0"/>
            <a:t> no </a:t>
          </a:r>
          <a:r>
            <a:rPr lang="en-US" b="0" dirty="0" err="1"/>
            <a:t>ambiete</a:t>
          </a:r>
          <a:r>
            <a:rPr lang="en-US" b="0" dirty="0"/>
            <a:t> </a:t>
          </a:r>
          <a:r>
            <a:rPr lang="en-US" b="0" dirty="0" err="1"/>
            <a:t>doméstico</a:t>
          </a:r>
          <a:endParaRPr lang="en-US" b="0" dirty="0"/>
        </a:p>
      </dgm:t>
    </dgm:pt>
    <dgm:pt modelId="{7EBA69E4-FDBC-48BF-9F25-9612820887C4}" type="parTrans" cxnId="{76A2D7A7-8C4C-4818-9DED-4DDEF410F33E}">
      <dgm:prSet/>
      <dgm:spPr/>
      <dgm:t>
        <a:bodyPr/>
        <a:lstStyle/>
        <a:p>
          <a:endParaRPr lang="pt-BR"/>
        </a:p>
      </dgm:t>
    </dgm:pt>
    <dgm:pt modelId="{AB0F0BA8-80E2-4F62-BB5F-11100AAB5072}" type="sibTrans" cxnId="{76A2D7A7-8C4C-4818-9DED-4DDEF410F33E}">
      <dgm:prSet/>
      <dgm:spPr/>
      <dgm:t>
        <a:bodyPr/>
        <a:lstStyle/>
        <a:p>
          <a:endParaRPr lang="pt-BR"/>
        </a:p>
      </dgm:t>
    </dgm:pt>
    <dgm:pt modelId="{4F376891-17CB-4FAF-AF9A-D88345B5EAF3}">
      <dgm:prSet/>
      <dgm:spPr/>
      <dgm:t>
        <a:bodyPr/>
        <a:lstStyle/>
        <a:p>
          <a:r>
            <a:rPr lang="pt-BR" b="0" dirty="0"/>
            <a:t>Trabalho manual e mecânico como inimigo da personalidade – influenciou a estrutura escravocrata no Brasil</a:t>
          </a:r>
          <a:endParaRPr lang="en-US" b="0" dirty="0"/>
        </a:p>
      </dgm:t>
    </dgm:pt>
    <dgm:pt modelId="{42378740-575D-4B39-90DC-D90EB00B34D6}" type="parTrans" cxnId="{CBC38335-2598-4182-A4D2-E840E7FC2C30}">
      <dgm:prSet/>
      <dgm:spPr/>
      <dgm:t>
        <a:bodyPr/>
        <a:lstStyle/>
        <a:p>
          <a:endParaRPr lang="pt-BR"/>
        </a:p>
      </dgm:t>
    </dgm:pt>
    <dgm:pt modelId="{C58D6AB3-DA43-4245-8048-DA0DF61D5FA2}" type="sibTrans" cxnId="{CBC38335-2598-4182-A4D2-E840E7FC2C30}">
      <dgm:prSet/>
      <dgm:spPr/>
      <dgm:t>
        <a:bodyPr/>
        <a:lstStyle/>
        <a:p>
          <a:endParaRPr lang="pt-BR"/>
        </a:p>
      </dgm:t>
    </dgm:pt>
    <dgm:pt modelId="{80BB64FE-9763-460E-9456-E6EF28EDBB77}" type="pres">
      <dgm:prSet presAssocID="{8DFA771B-EE18-4A26-ABB5-B5A6E7F148F6}" presName="vert0" presStyleCnt="0">
        <dgm:presLayoutVars>
          <dgm:dir/>
          <dgm:animOne val="branch"/>
          <dgm:animLvl val="lvl"/>
        </dgm:presLayoutVars>
      </dgm:prSet>
      <dgm:spPr/>
    </dgm:pt>
    <dgm:pt modelId="{A0905E61-C6E0-4628-A783-B1DB873B6F01}" type="pres">
      <dgm:prSet presAssocID="{EDAF1E22-31FC-4D16-A037-1CA161E2C43E}" presName="thickLine" presStyleLbl="alignNode1" presStyleIdx="0" presStyleCnt="7"/>
      <dgm:spPr/>
    </dgm:pt>
    <dgm:pt modelId="{D862118C-0C58-4BE8-854C-9A42FB990861}" type="pres">
      <dgm:prSet presAssocID="{EDAF1E22-31FC-4D16-A037-1CA161E2C43E}" presName="horz1" presStyleCnt="0"/>
      <dgm:spPr/>
    </dgm:pt>
    <dgm:pt modelId="{F44D1B42-8E7F-4975-911D-A43EBB53F029}" type="pres">
      <dgm:prSet presAssocID="{EDAF1E22-31FC-4D16-A037-1CA161E2C43E}" presName="tx1" presStyleLbl="revTx" presStyleIdx="0" presStyleCnt="7"/>
      <dgm:spPr/>
    </dgm:pt>
    <dgm:pt modelId="{1E6FA6E5-DF0D-4422-8AD7-5EBC1637299F}" type="pres">
      <dgm:prSet presAssocID="{EDAF1E22-31FC-4D16-A037-1CA161E2C43E}" presName="vert1" presStyleCnt="0"/>
      <dgm:spPr/>
    </dgm:pt>
    <dgm:pt modelId="{86B79AFE-5AE3-405E-9D72-2D72CE6F0186}" type="pres">
      <dgm:prSet presAssocID="{1BF196F2-5AA4-4A5D-A9D5-5211CE18EADB}" presName="thickLine" presStyleLbl="alignNode1" presStyleIdx="1" presStyleCnt="7"/>
      <dgm:spPr/>
    </dgm:pt>
    <dgm:pt modelId="{E5BD7CBF-D51B-49EA-BABC-9F356CDC4AEB}" type="pres">
      <dgm:prSet presAssocID="{1BF196F2-5AA4-4A5D-A9D5-5211CE18EADB}" presName="horz1" presStyleCnt="0"/>
      <dgm:spPr/>
    </dgm:pt>
    <dgm:pt modelId="{93FDD5EE-5C7C-455B-9192-D4906439C46F}" type="pres">
      <dgm:prSet presAssocID="{1BF196F2-5AA4-4A5D-A9D5-5211CE18EADB}" presName="tx1" presStyleLbl="revTx" presStyleIdx="1" presStyleCnt="7"/>
      <dgm:spPr/>
    </dgm:pt>
    <dgm:pt modelId="{E41B7ECB-5C3B-42B4-87A5-DCFCC1475D02}" type="pres">
      <dgm:prSet presAssocID="{1BF196F2-5AA4-4A5D-A9D5-5211CE18EADB}" presName="vert1" presStyleCnt="0"/>
      <dgm:spPr/>
    </dgm:pt>
    <dgm:pt modelId="{72C282DF-A506-4F0A-A8AE-94C0BF7EE01D}" type="pres">
      <dgm:prSet presAssocID="{0D1CCAD4-098D-47AF-B25F-0A6047790637}" presName="thickLine" presStyleLbl="alignNode1" presStyleIdx="2" presStyleCnt="7"/>
      <dgm:spPr/>
    </dgm:pt>
    <dgm:pt modelId="{709E7684-9577-482F-91A2-9D9A0B8A29A6}" type="pres">
      <dgm:prSet presAssocID="{0D1CCAD4-098D-47AF-B25F-0A6047790637}" presName="horz1" presStyleCnt="0"/>
      <dgm:spPr/>
    </dgm:pt>
    <dgm:pt modelId="{29B8217A-1373-4863-B26D-89DA614A8547}" type="pres">
      <dgm:prSet presAssocID="{0D1CCAD4-098D-47AF-B25F-0A6047790637}" presName="tx1" presStyleLbl="revTx" presStyleIdx="2" presStyleCnt="7"/>
      <dgm:spPr/>
    </dgm:pt>
    <dgm:pt modelId="{8F989495-EA4C-4704-A145-69FE555E604B}" type="pres">
      <dgm:prSet presAssocID="{0D1CCAD4-098D-47AF-B25F-0A6047790637}" presName="vert1" presStyleCnt="0"/>
      <dgm:spPr/>
    </dgm:pt>
    <dgm:pt modelId="{052EC6E8-0040-4E09-AA5C-EA9953981A53}" type="pres">
      <dgm:prSet presAssocID="{3716FFF2-9141-4003-AFA3-14DC934B1F12}" presName="thickLine" presStyleLbl="alignNode1" presStyleIdx="3" presStyleCnt="7"/>
      <dgm:spPr/>
    </dgm:pt>
    <dgm:pt modelId="{B3B8D391-CFB2-41D5-929B-6A888E1DD057}" type="pres">
      <dgm:prSet presAssocID="{3716FFF2-9141-4003-AFA3-14DC934B1F12}" presName="horz1" presStyleCnt="0"/>
      <dgm:spPr/>
    </dgm:pt>
    <dgm:pt modelId="{609AC0AB-228D-4491-97B0-62071D22477B}" type="pres">
      <dgm:prSet presAssocID="{3716FFF2-9141-4003-AFA3-14DC934B1F12}" presName="tx1" presStyleLbl="revTx" presStyleIdx="3" presStyleCnt="7"/>
      <dgm:spPr/>
    </dgm:pt>
    <dgm:pt modelId="{DCFF4C8D-81D0-4023-AA93-6852FF8E6D1C}" type="pres">
      <dgm:prSet presAssocID="{3716FFF2-9141-4003-AFA3-14DC934B1F12}" presName="vert1" presStyleCnt="0"/>
      <dgm:spPr/>
    </dgm:pt>
    <dgm:pt modelId="{31ACAEB6-9040-48D3-9F66-FBF8120ED0F0}" type="pres">
      <dgm:prSet presAssocID="{2F91AA8B-A3F9-4E35-8564-C88E2E3FCA32}" presName="thickLine" presStyleLbl="alignNode1" presStyleIdx="4" presStyleCnt="7"/>
      <dgm:spPr/>
    </dgm:pt>
    <dgm:pt modelId="{122C0C17-5DA1-4D69-BF80-E109309573C0}" type="pres">
      <dgm:prSet presAssocID="{2F91AA8B-A3F9-4E35-8564-C88E2E3FCA32}" presName="horz1" presStyleCnt="0"/>
      <dgm:spPr/>
    </dgm:pt>
    <dgm:pt modelId="{85A206C6-B809-4B55-86A0-26261AE5FC19}" type="pres">
      <dgm:prSet presAssocID="{2F91AA8B-A3F9-4E35-8564-C88E2E3FCA32}" presName="tx1" presStyleLbl="revTx" presStyleIdx="4" presStyleCnt="7"/>
      <dgm:spPr/>
    </dgm:pt>
    <dgm:pt modelId="{11EE9339-5C58-48AF-84E8-8A4529DDAE5C}" type="pres">
      <dgm:prSet presAssocID="{2F91AA8B-A3F9-4E35-8564-C88E2E3FCA32}" presName="vert1" presStyleCnt="0"/>
      <dgm:spPr/>
    </dgm:pt>
    <dgm:pt modelId="{45E6AC50-0FDF-4C8C-AC04-8AA1A28386AD}" type="pres">
      <dgm:prSet presAssocID="{A441701A-43F4-4491-BDEF-64A9D7C07DE1}" presName="thickLine" presStyleLbl="alignNode1" presStyleIdx="5" presStyleCnt="7"/>
      <dgm:spPr/>
    </dgm:pt>
    <dgm:pt modelId="{CC6FF2B8-B551-437F-973F-25D9D79625B1}" type="pres">
      <dgm:prSet presAssocID="{A441701A-43F4-4491-BDEF-64A9D7C07DE1}" presName="horz1" presStyleCnt="0"/>
      <dgm:spPr/>
    </dgm:pt>
    <dgm:pt modelId="{860B6188-E738-4263-A114-4C068C01622B}" type="pres">
      <dgm:prSet presAssocID="{A441701A-43F4-4491-BDEF-64A9D7C07DE1}" presName="tx1" presStyleLbl="revTx" presStyleIdx="5" presStyleCnt="7"/>
      <dgm:spPr/>
    </dgm:pt>
    <dgm:pt modelId="{6ADEB7C1-FE01-4B51-8ABF-F2C322ADDBD5}" type="pres">
      <dgm:prSet presAssocID="{A441701A-43F4-4491-BDEF-64A9D7C07DE1}" presName="vert1" presStyleCnt="0"/>
      <dgm:spPr/>
    </dgm:pt>
    <dgm:pt modelId="{E7893F93-5D5C-4A4A-8D86-2C46CBE504CD}" type="pres">
      <dgm:prSet presAssocID="{4F376891-17CB-4FAF-AF9A-D88345B5EAF3}" presName="thickLine" presStyleLbl="alignNode1" presStyleIdx="6" presStyleCnt="7"/>
      <dgm:spPr/>
    </dgm:pt>
    <dgm:pt modelId="{A21F39A1-7693-4D39-B840-0D0E19521C3C}" type="pres">
      <dgm:prSet presAssocID="{4F376891-17CB-4FAF-AF9A-D88345B5EAF3}" presName="horz1" presStyleCnt="0"/>
      <dgm:spPr/>
    </dgm:pt>
    <dgm:pt modelId="{F74222AC-2507-4DA1-A49E-76294E8AD923}" type="pres">
      <dgm:prSet presAssocID="{4F376891-17CB-4FAF-AF9A-D88345B5EAF3}" presName="tx1" presStyleLbl="revTx" presStyleIdx="6" presStyleCnt="7"/>
      <dgm:spPr/>
    </dgm:pt>
    <dgm:pt modelId="{57E86B49-F374-44CE-8C81-F46659EE16C2}" type="pres">
      <dgm:prSet presAssocID="{4F376891-17CB-4FAF-AF9A-D88345B5EAF3}" presName="vert1" presStyleCnt="0"/>
      <dgm:spPr/>
    </dgm:pt>
  </dgm:ptLst>
  <dgm:cxnLst>
    <dgm:cxn modelId="{AE6DC11C-07E8-408B-B07C-6190178B9F1B}" srcId="{8DFA771B-EE18-4A26-ABB5-B5A6E7F148F6}" destId="{0D1CCAD4-098D-47AF-B25F-0A6047790637}" srcOrd="2" destOrd="0" parTransId="{11A7E07A-36B7-46FB-A4AC-4731452E008C}" sibTransId="{3C9253FF-D42D-40C3-8EEE-D3F350B8BD75}"/>
    <dgm:cxn modelId="{BBD97324-5E3C-4FBB-97CC-AB52A83F4102}" srcId="{8DFA771B-EE18-4A26-ABB5-B5A6E7F148F6}" destId="{EDAF1E22-31FC-4D16-A037-1CA161E2C43E}" srcOrd="0" destOrd="0" parTransId="{6400F48B-1C21-4BBA-8237-FB1B20A87C24}" sibTransId="{AF909B1B-03BF-47B2-93D2-473EDE6954C5}"/>
    <dgm:cxn modelId="{D7276635-D424-40F8-9C99-DB45556687A5}" srcId="{8DFA771B-EE18-4A26-ABB5-B5A6E7F148F6}" destId="{3716FFF2-9141-4003-AFA3-14DC934B1F12}" srcOrd="3" destOrd="0" parTransId="{6A648C42-68F4-4EF1-8C6D-29223E86D992}" sibTransId="{6AA46078-9771-498B-82C9-0A2042D7646E}"/>
    <dgm:cxn modelId="{CBC38335-2598-4182-A4D2-E840E7FC2C30}" srcId="{8DFA771B-EE18-4A26-ABB5-B5A6E7F148F6}" destId="{4F376891-17CB-4FAF-AF9A-D88345B5EAF3}" srcOrd="6" destOrd="0" parTransId="{42378740-575D-4B39-90DC-D90EB00B34D6}" sibTransId="{C58D6AB3-DA43-4245-8048-DA0DF61D5FA2}"/>
    <dgm:cxn modelId="{D498956A-B590-4137-99E1-F91164371DE2}" srcId="{8DFA771B-EE18-4A26-ABB5-B5A6E7F148F6}" destId="{1BF196F2-5AA4-4A5D-A9D5-5211CE18EADB}" srcOrd="1" destOrd="0" parTransId="{995F2505-032E-41F1-A20B-9798598BD842}" sibTransId="{196DC729-44A6-43F8-A3DF-38B4AFA59B1C}"/>
    <dgm:cxn modelId="{54B1F153-4D99-4135-8D43-97631E7A02EE}" srcId="{8DFA771B-EE18-4A26-ABB5-B5A6E7F148F6}" destId="{2F91AA8B-A3F9-4E35-8564-C88E2E3FCA32}" srcOrd="4" destOrd="0" parTransId="{49857F40-C761-4EB2-90A3-C6C10F5191A4}" sibTransId="{88D6EC92-48E1-452A-A224-A16D3E07212D}"/>
    <dgm:cxn modelId="{FA474A79-CCBB-47D3-B18B-DB3F22F9A1CD}" type="presOf" srcId="{0D1CCAD4-098D-47AF-B25F-0A6047790637}" destId="{29B8217A-1373-4863-B26D-89DA614A8547}" srcOrd="0" destOrd="0" presId="urn:microsoft.com/office/officeart/2008/layout/LinedList"/>
    <dgm:cxn modelId="{D9EDE08A-98D8-4365-B43C-42FC65D34C79}" type="presOf" srcId="{2F91AA8B-A3F9-4E35-8564-C88E2E3FCA32}" destId="{85A206C6-B809-4B55-86A0-26261AE5FC19}" srcOrd="0" destOrd="0" presId="urn:microsoft.com/office/officeart/2008/layout/LinedList"/>
    <dgm:cxn modelId="{76A2D7A7-8C4C-4818-9DED-4DDEF410F33E}" srcId="{8DFA771B-EE18-4A26-ABB5-B5A6E7F148F6}" destId="{A441701A-43F4-4491-BDEF-64A9D7C07DE1}" srcOrd="5" destOrd="0" parTransId="{7EBA69E4-FDBC-48BF-9F25-9612820887C4}" sibTransId="{AB0F0BA8-80E2-4F62-BB5F-11100AAB5072}"/>
    <dgm:cxn modelId="{FD5F00AF-F4DA-4668-A949-337DEC7BED22}" type="presOf" srcId="{8DFA771B-EE18-4A26-ABB5-B5A6E7F148F6}" destId="{80BB64FE-9763-460E-9456-E6EF28EDBB77}" srcOrd="0" destOrd="0" presId="urn:microsoft.com/office/officeart/2008/layout/LinedList"/>
    <dgm:cxn modelId="{0C7EADCB-7A2D-439E-BB27-7648CCBF55A4}" type="presOf" srcId="{1BF196F2-5AA4-4A5D-A9D5-5211CE18EADB}" destId="{93FDD5EE-5C7C-455B-9192-D4906439C46F}" srcOrd="0" destOrd="0" presId="urn:microsoft.com/office/officeart/2008/layout/LinedList"/>
    <dgm:cxn modelId="{501C20D9-86A9-44EA-BC9B-65B05A5DCF3A}" type="presOf" srcId="{EDAF1E22-31FC-4D16-A037-1CA161E2C43E}" destId="{F44D1B42-8E7F-4975-911D-A43EBB53F029}" srcOrd="0" destOrd="0" presId="urn:microsoft.com/office/officeart/2008/layout/LinedList"/>
    <dgm:cxn modelId="{A21CEEE3-E32A-4F04-AA8B-EF4ABF8241EC}" type="presOf" srcId="{3716FFF2-9141-4003-AFA3-14DC934B1F12}" destId="{609AC0AB-228D-4491-97B0-62071D22477B}" srcOrd="0" destOrd="0" presId="urn:microsoft.com/office/officeart/2008/layout/LinedList"/>
    <dgm:cxn modelId="{4801B0E4-8A67-4F4A-B5E3-9DF720E78FC6}" type="presOf" srcId="{4F376891-17CB-4FAF-AF9A-D88345B5EAF3}" destId="{F74222AC-2507-4DA1-A49E-76294E8AD923}" srcOrd="0" destOrd="0" presId="urn:microsoft.com/office/officeart/2008/layout/LinedList"/>
    <dgm:cxn modelId="{E7DA74F5-D2A6-4A9A-B77B-B3EC76A7D2A3}" type="presOf" srcId="{A441701A-43F4-4491-BDEF-64A9D7C07DE1}" destId="{860B6188-E738-4263-A114-4C068C01622B}" srcOrd="0" destOrd="0" presId="urn:microsoft.com/office/officeart/2008/layout/LinedList"/>
    <dgm:cxn modelId="{00C4C7E9-291A-478F-8E56-720C4FF16894}" type="presParOf" srcId="{80BB64FE-9763-460E-9456-E6EF28EDBB77}" destId="{A0905E61-C6E0-4628-A783-B1DB873B6F01}" srcOrd="0" destOrd="0" presId="urn:microsoft.com/office/officeart/2008/layout/LinedList"/>
    <dgm:cxn modelId="{30068D68-404C-40F0-943D-D70AC73BA250}" type="presParOf" srcId="{80BB64FE-9763-460E-9456-E6EF28EDBB77}" destId="{D862118C-0C58-4BE8-854C-9A42FB990861}" srcOrd="1" destOrd="0" presId="urn:microsoft.com/office/officeart/2008/layout/LinedList"/>
    <dgm:cxn modelId="{4732CB20-5CB7-4B4B-9291-0749B706261F}" type="presParOf" srcId="{D862118C-0C58-4BE8-854C-9A42FB990861}" destId="{F44D1B42-8E7F-4975-911D-A43EBB53F029}" srcOrd="0" destOrd="0" presId="urn:microsoft.com/office/officeart/2008/layout/LinedList"/>
    <dgm:cxn modelId="{DBA44729-1F5B-45B1-BDD5-ABE675AA120E}" type="presParOf" srcId="{D862118C-0C58-4BE8-854C-9A42FB990861}" destId="{1E6FA6E5-DF0D-4422-8AD7-5EBC1637299F}" srcOrd="1" destOrd="0" presId="urn:microsoft.com/office/officeart/2008/layout/LinedList"/>
    <dgm:cxn modelId="{C65563F2-3FF4-4872-A2BA-9E4C1069944B}" type="presParOf" srcId="{80BB64FE-9763-460E-9456-E6EF28EDBB77}" destId="{86B79AFE-5AE3-405E-9D72-2D72CE6F0186}" srcOrd="2" destOrd="0" presId="urn:microsoft.com/office/officeart/2008/layout/LinedList"/>
    <dgm:cxn modelId="{F3857DD3-FBCA-4D84-8FB9-AC2C0309FF72}" type="presParOf" srcId="{80BB64FE-9763-460E-9456-E6EF28EDBB77}" destId="{E5BD7CBF-D51B-49EA-BABC-9F356CDC4AEB}" srcOrd="3" destOrd="0" presId="urn:microsoft.com/office/officeart/2008/layout/LinedList"/>
    <dgm:cxn modelId="{1FA4C69A-BC82-4819-A322-12370D274CD0}" type="presParOf" srcId="{E5BD7CBF-D51B-49EA-BABC-9F356CDC4AEB}" destId="{93FDD5EE-5C7C-455B-9192-D4906439C46F}" srcOrd="0" destOrd="0" presId="urn:microsoft.com/office/officeart/2008/layout/LinedList"/>
    <dgm:cxn modelId="{89099082-7D8F-46F3-B197-85D07561F9FC}" type="presParOf" srcId="{E5BD7CBF-D51B-49EA-BABC-9F356CDC4AEB}" destId="{E41B7ECB-5C3B-42B4-87A5-DCFCC1475D02}" srcOrd="1" destOrd="0" presId="urn:microsoft.com/office/officeart/2008/layout/LinedList"/>
    <dgm:cxn modelId="{95BEBFD4-D2BE-43C4-8C3C-9C2C97DFB77A}" type="presParOf" srcId="{80BB64FE-9763-460E-9456-E6EF28EDBB77}" destId="{72C282DF-A506-4F0A-A8AE-94C0BF7EE01D}" srcOrd="4" destOrd="0" presId="urn:microsoft.com/office/officeart/2008/layout/LinedList"/>
    <dgm:cxn modelId="{E8B7972D-B324-4FBC-A3AF-0B06826A57B4}" type="presParOf" srcId="{80BB64FE-9763-460E-9456-E6EF28EDBB77}" destId="{709E7684-9577-482F-91A2-9D9A0B8A29A6}" srcOrd="5" destOrd="0" presId="urn:microsoft.com/office/officeart/2008/layout/LinedList"/>
    <dgm:cxn modelId="{90490FA0-60F1-43EB-B205-122275E6EEC7}" type="presParOf" srcId="{709E7684-9577-482F-91A2-9D9A0B8A29A6}" destId="{29B8217A-1373-4863-B26D-89DA614A8547}" srcOrd="0" destOrd="0" presId="urn:microsoft.com/office/officeart/2008/layout/LinedList"/>
    <dgm:cxn modelId="{AFF8C953-35D9-4239-BEF0-2106F34EA30A}" type="presParOf" srcId="{709E7684-9577-482F-91A2-9D9A0B8A29A6}" destId="{8F989495-EA4C-4704-A145-69FE555E604B}" srcOrd="1" destOrd="0" presId="urn:microsoft.com/office/officeart/2008/layout/LinedList"/>
    <dgm:cxn modelId="{6F1709D4-D576-4E5E-81CF-FC053F5D7E24}" type="presParOf" srcId="{80BB64FE-9763-460E-9456-E6EF28EDBB77}" destId="{052EC6E8-0040-4E09-AA5C-EA9953981A53}" srcOrd="6" destOrd="0" presId="urn:microsoft.com/office/officeart/2008/layout/LinedList"/>
    <dgm:cxn modelId="{7406BAF0-4E41-4CBF-85D5-4916E091E913}" type="presParOf" srcId="{80BB64FE-9763-460E-9456-E6EF28EDBB77}" destId="{B3B8D391-CFB2-41D5-929B-6A888E1DD057}" srcOrd="7" destOrd="0" presId="urn:microsoft.com/office/officeart/2008/layout/LinedList"/>
    <dgm:cxn modelId="{C4A8E7E4-B0AD-494A-9DAC-F98DF447970E}" type="presParOf" srcId="{B3B8D391-CFB2-41D5-929B-6A888E1DD057}" destId="{609AC0AB-228D-4491-97B0-62071D22477B}" srcOrd="0" destOrd="0" presId="urn:microsoft.com/office/officeart/2008/layout/LinedList"/>
    <dgm:cxn modelId="{E65A744A-4546-4580-AC8F-49634C721343}" type="presParOf" srcId="{B3B8D391-CFB2-41D5-929B-6A888E1DD057}" destId="{DCFF4C8D-81D0-4023-AA93-6852FF8E6D1C}" srcOrd="1" destOrd="0" presId="urn:microsoft.com/office/officeart/2008/layout/LinedList"/>
    <dgm:cxn modelId="{6E9D6D05-615F-47FC-BB09-25CCF33AF00F}" type="presParOf" srcId="{80BB64FE-9763-460E-9456-E6EF28EDBB77}" destId="{31ACAEB6-9040-48D3-9F66-FBF8120ED0F0}" srcOrd="8" destOrd="0" presId="urn:microsoft.com/office/officeart/2008/layout/LinedList"/>
    <dgm:cxn modelId="{9C41FF09-11C2-4A9C-85F8-91EE39006B19}" type="presParOf" srcId="{80BB64FE-9763-460E-9456-E6EF28EDBB77}" destId="{122C0C17-5DA1-4D69-BF80-E109309573C0}" srcOrd="9" destOrd="0" presId="urn:microsoft.com/office/officeart/2008/layout/LinedList"/>
    <dgm:cxn modelId="{60D24D4F-CA23-4AAE-B8EB-C840F4511BCB}" type="presParOf" srcId="{122C0C17-5DA1-4D69-BF80-E109309573C0}" destId="{85A206C6-B809-4B55-86A0-26261AE5FC19}" srcOrd="0" destOrd="0" presId="urn:microsoft.com/office/officeart/2008/layout/LinedList"/>
    <dgm:cxn modelId="{F5697330-4907-47DD-921A-999EA78D545B}" type="presParOf" srcId="{122C0C17-5DA1-4D69-BF80-E109309573C0}" destId="{11EE9339-5C58-48AF-84E8-8A4529DDAE5C}" srcOrd="1" destOrd="0" presId="urn:microsoft.com/office/officeart/2008/layout/LinedList"/>
    <dgm:cxn modelId="{0079581D-1318-405D-B343-BE8F77475A78}" type="presParOf" srcId="{80BB64FE-9763-460E-9456-E6EF28EDBB77}" destId="{45E6AC50-0FDF-4C8C-AC04-8AA1A28386AD}" srcOrd="10" destOrd="0" presId="urn:microsoft.com/office/officeart/2008/layout/LinedList"/>
    <dgm:cxn modelId="{0F148517-4BD4-465C-8EB5-E3548731CDA4}" type="presParOf" srcId="{80BB64FE-9763-460E-9456-E6EF28EDBB77}" destId="{CC6FF2B8-B551-437F-973F-25D9D79625B1}" srcOrd="11" destOrd="0" presId="urn:microsoft.com/office/officeart/2008/layout/LinedList"/>
    <dgm:cxn modelId="{0D0E923B-E3A7-432C-9F20-B5AB50471FF5}" type="presParOf" srcId="{CC6FF2B8-B551-437F-973F-25D9D79625B1}" destId="{860B6188-E738-4263-A114-4C068C01622B}" srcOrd="0" destOrd="0" presId="urn:microsoft.com/office/officeart/2008/layout/LinedList"/>
    <dgm:cxn modelId="{30C47426-F27A-44DF-92F1-65E3E33B9FD2}" type="presParOf" srcId="{CC6FF2B8-B551-437F-973F-25D9D79625B1}" destId="{6ADEB7C1-FE01-4B51-8ABF-F2C322ADDBD5}" srcOrd="1" destOrd="0" presId="urn:microsoft.com/office/officeart/2008/layout/LinedList"/>
    <dgm:cxn modelId="{B975BCFB-2E66-4B2E-9292-57F71877F9AB}" type="presParOf" srcId="{80BB64FE-9763-460E-9456-E6EF28EDBB77}" destId="{E7893F93-5D5C-4A4A-8D86-2C46CBE504CD}" srcOrd="12" destOrd="0" presId="urn:microsoft.com/office/officeart/2008/layout/LinedList"/>
    <dgm:cxn modelId="{F12EB873-B460-4FCE-A544-FF29A7CF3AC4}" type="presParOf" srcId="{80BB64FE-9763-460E-9456-E6EF28EDBB77}" destId="{A21F39A1-7693-4D39-B840-0D0E19521C3C}" srcOrd="13" destOrd="0" presId="urn:microsoft.com/office/officeart/2008/layout/LinedList"/>
    <dgm:cxn modelId="{F1F0E6B8-7ABC-477A-AC42-FF6487CF4633}" type="presParOf" srcId="{A21F39A1-7693-4D39-B840-0D0E19521C3C}" destId="{F74222AC-2507-4DA1-A49E-76294E8AD923}" srcOrd="0" destOrd="0" presId="urn:microsoft.com/office/officeart/2008/layout/LinedList"/>
    <dgm:cxn modelId="{6B4DB7C5-8D89-4E91-B824-7C14D074D475}" type="presParOf" srcId="{A21F39A1-7693-4D39-B840-0D0E19521C3C}" destId="{57E86B49-F374-44CE-8C81-F46659EE16C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FA771B-EE18-4A26-ABB5-B5A6E7F148F6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354F35D-2C94-4A53-95D1-2E4EFA70F404}">
      <dgm:prSet/>
      <dgm:spPr/>
      <dgm:t>
        <a:bodyPr/>
        <a:lstStyle/>
        <a:p>
          <a:r>
            <a:rPr lang="pt-BR" dirty="0"/>
            <a:t>Tipos ideais:</a:t>
          </a:r>
        </a:p>
      </dgm:t>
    </dgm:pt>
    <dgm:pt modelId="{6F1B1754-7FD9-4D36-A28B-59FB6244FF20}" type="parTrans" cxnId="{9931F0D3-A5B1-4E30-BA7D-759C619BEE27}">
      <dgm:prSet/>
      <dgm:spPr/>
      <dgm:t>
        <a:bodyPr/>
        <a:lstStyle/>
        <a:p>
          <a:endParaRPr lang="pt-BR"/>
        </a:p>
      </dgm:t>
    </dgm:pt>
    <dgm:pt modelId="{C17FA39C-A8BE-4B57-86B5-FEF2626074E6}" type="sibTrans" cxnId="{9931F0D3-A5B1-4E30-BA7D-759C619BEE27}">
      <dgm:prSet/>
      <dgm:spPr/>
      <dgm:t>
        <a:bodyPr/>
        <a:lstStyle/>
        <a:p>
          <a:endParaRPr lang="pt-BR"/>
        </a:p>
      </dgm:t>
    </dgm:pt>
    <dgm:pt modelId="{21EDEC2E-40FF-40E8-A3F9-7680C2D218C7}">
      <dgm:prSet/>
      <dgm:spPr/>
      <dgm:t>
        <a:bodyPr/>
        <a:lstStyle/>
        <a:p>
          <a:r>
            <a:rPr lang="pt-BR" dirty="0"/>
            <a:t>“Entre esses dois tipos não há, em verdade, tanto uma oposição absoluta como uma incompreensão radical. Ambos participam, em maior ou menor grau, de múltiplas combinações e é claro que, em estado puro, nem o aventureiro, nem o trabalhador possuem existência real fora do mundo das ideias” </a:t>
          </a:r>
        </a:p>
      </dgm:t>
    </dgm:pt>
    <dgm:pt modelId="{48AA9B62-8380-473B-A155-BD018C7A4F0F}" type="parTrans" cxnId="{D19704D5-24CE-427F-B5DB-0993B96C90E5}">
      <dgm:prSet/>
      <dgm:spPr/>
      <dgm:t>
        <a:bodyPr/>
        <a:lstStyle/>
        <a:p>
          <a:endParaRPr lang="pt-BR"/>
        </a:p>
      </dgm:t>
    </dgm:pt>
    <dgm:pt modelId="{422D0E16-2055-47F3-BB96-C3297984740E}" type="sibTrans" cxnId="{D19704D5-24CE-427F-B5DB-0993B96C90E5}">
      <dgm:prSet/>
      <dgm:spPr/>
      <dgm:t>
        <a:bodyPr/>
        <a:lstStyle/>
        <a:p>
          <a:endParaRPr lang="pt-BR"/>
        </a:p>
      </dgm:t>
    </dgm:pt>
    <dgm:pt modelId="{52BB2F90-8F38-4FED-B64C-8FEE61D50F6F}">
      <dgm:prSet/>
      <dgm:spPr/>
      <dgm:t>
        <a:bodyPr/>
        <a:lstStyle/>
        <a:p>
          <a:r>
            <a:rPr lang="pt-BR" dirty="0"/>
            <a:t>Ética do trabalho</a:t>
          </a:r>
        </a:p>
      </dgm:t>
    </dgm:pt>
    <dgm:pt modelId="{A7679E80-4FE4-45A6-B124-41A5C3B15429}" type="parTrans" cxnId="{5EB4062E-4863-424F-BC50-D30A97BAFC3A}">
      <dgm:prSet/>
      <dgm:spPr/>
      <dgm:t>
        <a:bodyPr/>
        <a:lstStyle/>
        <a:p>
          <a:endParaRPr lang="pt-BR"/>
        </a:p>
      </dgm:t>
    </dgm:pt>
    <dgm:pt modelId="{08650AB7-8BB1-407C-8CBC-D16E3CD0402C}" type="sibTrans" cxnId="{5EB4062E-4863-424F-BC50-D30A97BAFC3A}">
      <dgm:prSet/>
      <dgm:spPr/>
      <dgm:t>
        <a:bodyPr/>
        <a:lstStyle/>
        <a:p>
          <a:endParaRPr lang="pt-BR"/>
        </a:p>
      </dgm:t>
    </dgm:pt>
    <dgm:pt modelId="{DF480DF6-0886-4342-B80B-AF355F1B387C}">
      <dgm:prSet/>
      <dgm:spPr/>
      <dgm:t>
        <a:bodyPr/>
        <a:lstStyle/>
        <a:p>
          <a:r>
            <a:rPr lang="pt-BR" dirty="0"/>
            <a:t>Ética da aventura</a:t>
          </a:r>
        </a:p>
      </dgm:t>
    </dgm:pt>
    <dgm:pt modelId="{82C3DDF2-F4DF-4598-BDB0-6B69CDD2EDEB}" type="parTrans" cxnId="{DD28CEF6-C223-4D25-8495-DD714D9556C9}">
      <dgm:prSet/>
      <dgm:spPr/>
      <dgm:t>
        <a:bodyPr/>
        <a:lstStyle/>
        <a:p>
          <a:endParaRPr lang="pt-BR"/>
        </a:p>
      </dgm:t>
    </dgm:pt>
    <dgm:pt modelId="{C628F2E2-C044-47AD-93E0-22BC56F94D55}" type="sibTrans" cxnId="{DD28CEF6-C223-4D25-8495-DD714D9556C9}">
      <dgm:prSet/>
      <dgm:spPr/>
      <dgm:t>
        <a:bodyPr/>
        <a:lstStyle/>
        <a:p>
          <a:endParaRPr lang="pt-BR"/>
        </a:p>
      </dgm:t>
    </dgm:pt>
    <dgm:pt modelId="{80BB64FE-9763-460E-9456-E6EF28EDBB77}" type="pres">
      <dgm:prSet presAssocID="{8DFA771B-EE18-4A26-ABB5-B5A6E7F148F6}" presName="vert0" presStyleCnt="0">
        <dgm:presLayoutVars>
          <dgm:dir/>
          <dgm:animOne val="branch"/>
          <dgm:animLvl val="lvl"/>
        </dgm:presLayoutVars>
      </dgm:prSet>
      <dgm:spPr/>
    </dgm:pt>
    <dgm:pt modelId="{FE2337A2-3BAD-47E9-AB3F-CBC828FACBF3}" type="pres">
      <dgm:prSet presAssocID="{2354F35D-2C94-4A53-95D1-2E4EFA70F404}" presName="thickLine" presStyleLbl="alignNode1" presStyleIdx="0" presStyleCnt="2"/>
      <dgm:spPr/>
    </dgm:pt>
    <dgm:pt modelId="{4B2A65F4-604E-4470-8D4D-E80C77DA6008}" type="pres">
      <dgm:prSet presAssocID="{2354F35D-2C94-4A53-95D1-2E4EFA70F404}" presName="horz1" presStyleCnt="0"/>
      <dgm:spPr/>
    </dgm:pt>
    <dgm:pt modelId="{58878136-7E25-4213-9D35-0255EDC362D6}" type="pres">
      <dgm:prSet presAssocID="{2354F35D-2C94-4A53-95D1-2E4EFA70F404}" presName="tx1" presStyleLbl="revTx" presStyleIdx="0" presStyleCnt="4"/>
      <dgm:spPr/>
    </dgm:pt>
    <dgm:pt modelId="{701B1FBC-A45D-4B24-A143-AD04766D64B2}" type="pres">
      <dgm:prSet presAssocID="{2354F35D-2C94-4A53-95D1-2E4EFA70F404}" presName="vert1" presStyleCnt="0"/>
      <dgm:spPr/>
    </dgm:pt>
    <dgm:pt modelId="{C51256B3-6596-4024-A80D-6972684D651B}" type="pres">
      <dgm:prSet presAssocID="{52BB2F90-8F38-4FED-B64C-8FEE61D50F6F}" presName="vertSpace2a" presStyleCnt="0"/>
      <dgm:spPr/>
    </dgm:pt>
    <dgm:pt modelId="{EF363BEA-9F8B-49E8-84EA-3D5EB150FAE2}" type="pres">
      <dgm:prSet presAssocID="{52BB2F90-8F38-4FED-B64C-8FEE61D50F6F}" presName="horz2" presStyleCnt="0"/>
      <dgm:spPr/>
    </dgm:pt>
    <dgm:pt modelId="{33176D99-6BE6-4328-A2E2-B985B6D40E38}" type="pres">
      <dgm:prSet presAssocID="{52BB2F90-8F38-4FED-B64C-8FEE61D50F6F}" presName="horzSpace2" presStyleCnt="0"/>
      <dgm:spPr/>
    </dgm:pt>
    <dgm:pt modelId="{EE24AE21-7FDB-4CAD-9AAD-5BF4B7E01228}" type="pres">
      <dgm:prSet presAssocID="{52BB2F90-8F38-4FED-B64C-8FEE61D50F6F}" presName="tx2" presStyleLbl="revTx" presStyleIdx="1" presStyleCnt="4"/>
      <dgm:spPr/>
    </dgm:pt>
    <dgm:pt modelId="{CCC43C7E-70A9-4487-9845-B7DF9C67AC36}" type="pres">
      <dgm:prSet presAssocID="{52BB2F90-8F38-4FED-B64C-8FEE61D50F6F}" presName="vert2" presStyleCnt="0"/>
      <dgm:spPr/>
    </dgm:pt>
    <dgm:pt modelId="{6BA3D4F1-8DD5-470F-9303-9FFAD803DFAB}" type="pres">
      <dgm:prSet presAssocID="{52BB2F90-8F38-4FED-B64C-8FEE61D50F6F}" presName="thinLine2b" presStyleLbl="callout" presStyleIdx="0" presStyleCnt="2"/>
      <dgm:spPr/>
    </dgm:pt>
    <dgm:pt modelId="{1BD5739C-1918-4FD1-B22C-116B4AE2D969}" type="pres">
      <dgm:prSet presAssocID="{52BB2F90-8F38-4FED-B64C-8FEE61D50F6F}" presName="vertSpace2b" presStyleCnt="0"/>
      <dgm:spPr/>
    </dgm:pt>
    <dgm:pt modelId="{D06B72AF-7C8D-4C9D-BB57-55E7EE0D2C79}" type="pres">
      <dgm:prSet presAssocID="{DF480DF6-0886-4342-B80B-AF355F1B387C}" presName="horz2" presStyleCnt="0"/>
      <dgm:spPr/>
    </dgm:pt>
    <dgm:pt modelId="{28E33131-06E2-4761-8219-148B037DDF14}" type="pres">
      <dgm:prSet presAssocID="{DF480DF6-0886-4342-B80B-AF355F1B387C}" presName="horzSpace2" presStyleCnt="0"/>
      <dgm:spPr/>
    </dgm:pt>
    <dgm:pt modelId="{EBAAED78-2035-47CA-9672-62F51B9FA445}" type="pres">
      <dgm:prSet presAssocID="{DF480DF6-0886-4342-B80B-AF355F1B387C}" presName="tx2" presStyleLbl="revTx" presStyleIdx="2" presStyleCnt="4"/>
      <dgm:spPr/>
    </dgm:pt>
    <dgm:pt modelId="{A7FAAC35-B600-47A0-BFDE-8178C17F7FC8}" type="pres">
      <dgm:prSet presAssocID="{DF480DF6-0886-4342-B80B-AF355F1B387C}" presName="vert2" presStyleCnt="0"/>
      <dgm:spPr/>
    </dgm:pt>
    <dgm:pt modelId="{D133FEA2-55AF-4F04-B195-2FC846D35203}" type="pres">
      <dgm:prSet presAssocID="{DF480DF6-0886-4342-B80B-AF355F1B387C}" presName="thinLine2b" presStyleLbl="callout" presStyleIdx="1" presStyleCnt="2"/>
      <dgm:spPr/>
    </dgm:pt>
    <dgm:pt modelId="{94428334-61A0-401B-A0FE-943DDCC1AF74}" type="pres">
      <dgm:prSet presAssocID="{DF480DF6-0886-4342-B80B-AF355F1B387C}" presName="vertSpace2b" presStyleCnt="0"/>
      <dgm:spPr/>
    </dgm:pt>
    <dgm:pt modelId="{6E1B1DB2-F1DD-4B2C-9AF3-A68E241E383A}" type="pres">
      <dgm:prSet presAssocID="{21EDEC2E-40FF-40E8-A3F9-7680C2D218C7}" presName="thickLine" presStyleLbl="alignNode1" presStyleIdx="1" presStyleCnt="2"/>
      <dgm:spPr/>
    </dgm:pt>
    <dgm:pt modelId="{B6EB2738-C3F9-4A83-A99A-13CB5E5D6407}" type="pres">
      <dgm:prSet presAssocID="{21EDEC2E-40FF-40E8-A3F9-7680C2D218C7}" presName="horz1" presStyleCnt="0"/>
      <dgm:spPr/>
    </dgm:pt>
    <dgm:pt modelId="{23993E9F-C16B-4F34-870E-6B87003A95D9}" type="pres">
      <dgm:prSet presAssocID="{21EDEC2E-40FF-40E8-A3F9-7680C2D218C7}" presName="tx1" presStyleLbl="revTx" presStyleIdx="3" presStyleCnt="4" custScaleX="500000"/>
      <dgm:spPr/>
    </dgm:pt>
    <dgm:pt modelId="{1352DF27-37F1-4DF5-BB11-1F569E76BB15}" type="pres">
      <dgm:prSet presAssocID="{21EDEC2E-40FF-40E8-A3F9-7680C2D218C7}" presName="vert1" presStyleCnt="0"/>
      <dgm:spPr/>
    </dgm:pt>
  </dgm:ptLst>
  <dgm:cxnLst>
    <dgm:cxn modelId="{5EB4062E-4863-424F-BC50-D30A97BAFC3A}" srcId="{2354F35D-2C94-4A53-95D1-2E4EFA70F404}" destId="{52BB2F90-8F38-4FED-B64C-8FEE61D50F6F}" srcOrd="0" destOrd="0" parTransId="{A7679E80-4FE4-45A6-B124-41A5C3B15429}" sibTransId="{08650AB7-8BB1-407C-8CBC-D16E3CD0402C}"/>
    <dgm:cxn modelId="{9E09465C-1FF5-4D3A-B243-73A4FF650EA1}" type="presOf" srcId="{21EDEC2E-40FF-40E8-A3F9-7680C2D218C7}" destId="{23993E9F-C16B-4F34-870E-6B87003A95D9}" srcOrd="0" destOrd="0" presId="urn:microsoft.com/office/officeart/2008/layout/LinedList"/>
    <dgm:cxn modelId="{22EE1E70-C233-42CF-8B81-4CBEE1B00374}" type="presOf" srcId="{2354F35D-2C94-4A53-95D1-2E4EFA70F404}" destId="{58878136-7E25-4213-9D35-0255EDC362D6}" srcOrd="0" destOrd="0" presId="urn:microsoft.com/office/officeart/2008/layout/LinedList"/>
    <dgm:cxn modelId="{5A7B588F-9EBD-486C-8752-3F791A62FA25}" type="presOf" srcId="{52BB2F90-8F38-4FED-B64C-8FEE61D50F6F}" destId="{EE24AE21-7FDB-4CAD-9AAD-5BF4B7E01228}" srcOrd="0" destOrd="0" presId="urn:microsoft.com/office/officeart/2008/layout/LinedList"/>
    <dgm:cxn modelId="{51402B90-02AF-4E29-BC01-4466703FD6BE}" type="presOf" srcId="{DF480DF6-0886-4342-B80B-AF355F1B387C}" destId="{EBAAED78-2035-47CA-9672-62F51B9FA445}" srcOrd="0" destOrd="0" presId="urn:microsoft.com/office/officeart/2008/layout/LinedList"/>
    <dgm:cxn modelId="{FD5F00AF-F4DA-4668-A949-337DEC7BED22}" type="presOf" srcId="{8DFA771B-EE18-4A26-ABB5-B5A6E7F148F6}" destId="{80BB64FE-9763-460E-9456-E6EF28EDBB77}" srcOrd="0" destOrd="0" presId="urn:microsoft.com/office/officeart/2008/layout/LinedList"/>
    <dgm:cxn modelId="{9931F0D3-A5B1-4E30-BA7D-759C619BEE27}" srcId="{8DFA771B-EE18-4A26-ABB5-B5A6E7F148F6}" destId="{2354F35D-2C94-4A53-95D1-2E4EFA70F404}" srcOrd="0" destOrd="0" parTransId="{6F1B1754-7FD9-4D36-A28B-59FB6244FF20}" sibTransId="{C17FA39C-A8BE-4B57-86B5-FEF2626074E6}"/>
    <dgm:cxn modelId="{D19704D5-24CE-427F-B5DB-0993B96C90E5}" srcId="{8DFA771B-EE18-4A26-ABB5-B5A6E7F148F6}" destId="{21EDEC2E-40FF-40E8-A3F9-7680C2D218C7}" srcOrd="1" destOrd="0" parTransId="{48AA9B62-8380-473B-A155-BD018C7A4F0F}" sibTransId="{422D0E16-2055-47F3-BB96-C3297984740E}"/>
    <dgm:cxn modelId="{DD28CEF6-C223-4D25-8495-DD714D9556C9}" srcId="{2354F35D-2C94-4A53-95D1-2E4EFA70F404}" destId="{DF480DF6-0886-4342-B80B-AF355F1B387C}" srcOrd="1" destOrd="0" parTransId="{82C3DDF2-F4DF-4598-BDB0-6B69CDD2EDEB}" sibTransId="{C628F2E2-C044-47AD-93E0-22BC56F94D55}"/>
    <dgm:cxn modelId="{5CE78D42-E14C-475A-9C28-F8AD70A07F4D}" type="presParOf" srcId="{80BB64FE-9763-460E-9456-E6EF28EDBB77}" destId="{FE2337A2-3BAD-47E9-AB3F-CBC828FACBF3}" srcOrd="0" destOrd="0" presId="urn:microsoft.com/office/officeart/2008/layout/LinedList"/>
    <dgm:cxn modelId="{E5A30D85-9621-4EAB-A25C-37B7D81555FD}" type="presParOf" srcId="{80BB64FE-9763-460E-9456-E6EF28EDBB77}" destId="{4B2A65F4-604E-4470-8D4D-E80C77DA6008}" srcOrd="1" destOrd="0" presId="urn:microsoft.com/office/officeart/2008/layout/LinedList"/>
    <dgm:cxn modelId="{FDC7276A-1E50-4D52-B728-AF9323443D79}" type="presParOf" srcId="{4B2A65F4-604E-4470-8D4D-E80C77DA6008}" destId="{58878136-7E25-4213-9D35-0255EDC362D6}" srcOrd="0" destOrd="0" presId="urn:microsoft.com/office/officeart/2008/layout/LinedList"/>
    <dgm:cxn modelId="{BFDB9C1F-5843-4189-AE1C-23728715B7B7}" type="presParOf" srcId="{4B2A65F4-604E-4470-8D4D-E80C77DA6008}" destId="{701B1FBC-A45D-4B24-A143-AD04766D64B2}" srcOrd="1" destOrd="0" presId="urn:microsoft.com/office/officeart/2008/layout/LinedList"/>
    <dgm:cxn modelId="{0CB6D172-0D00-4697-B611-972129C81126}" type="presParOf" srcId="{701B1FBC-A45D-4B24-A143-AD04766D64B2}" destId="{C51256B3-6596-4024-A80D-6972684D651B}" srcOrd="0" destOrd="0" presId="urn:microsoft.com/office/officeart/2008/layout/LinedList"/>
    <dgm:cxn modelId="{8AC7EF60-3B90-4DB9-843F-BEB3CD5B671D}" type="presParOf" srcId="{701B1FBC-A45D-4B24-A143-AD04766D64B2}" destId="{EF363BEA-9F8B-49E8-84EA-3D5EB150FAE2}" srcOrd="1" destOrd="0" presId="urn:microsoft.com/office/officeart/2008/layout/LinedList"/>
    <dgm:cxn modelId="{33BBA2D7-B0FA-4E83-AC7E-7BB239ED03DA}" type="presParOf" srcId="{EF363BEA-9F8B-49E8-84EA-3D5EB150FAE2}" destId="{33176D99-6BE6-4328-A2E2-B985B6D40E38}" srcOrd="0" destOrd="0" presId="urn:microsoft.com/office/officeart/2008/layout/LinedList"/>
    <dgm:cxn modelId="{402F60B6-287B-4719-B943-0D38DE13F1DA}" type="presParOf" srcId="{EF363BEA-9F8B-49E8-84EA-3D5EB150FAE2}" destId="{EE24AE21-7FDB-4CAD-9AAD-5BF4B7E01228}" srcOrd="1" destOrd="0" presId="urn:microsoft.com/office/officeart/2008/layout/LinedList"/>
    <dgm:cxn modelId="{F7B9D258-A0E1-4FCA-9190-6ACA24586CAA}" type="presParOf" srcId="{EF363BEA-9F8B-49E8-84EA-3D5EB150FAE2}" destId="{CCC43C7E-70A9-4487-9845-B7DF9C67AC36}" srcOrd="2" destOrd="0" presId="urn:microsoft.com/office/officeart/2008/layout/LinedList"/>
    <dgm:cxn modelId="{07D62271-05F8-47DB-9C28-6F341328DF21}" type="presParOf" srcId="{701B1FBC-A45D-4B24-A143-AD04766D64B2}" destId="{6BA3D4F1-8DD5-470F-9303-9FFAD803DFAB}" srcOrd="2" destOrd="0" presId="urn:microsoft.com/office/officeart/2008/layout/LinedList"/>
    <dgm:cxn modelId="{9DE14705-0F27-4049-9B4A-D3D37A97E506}" type="presParOf" srcId="{701B1FBC-A45D-4B24-A143-AD04766D64B2}" destId="{1BD5739C-1918-4FD1-B22C-116B4AE2D969}" srcOrd="3" destOrd="0" presId="urn:microsoft.com/office/officeart/2008/layout/LinedList"/>
    <dgm:cxn modelId="{5B30F7CD-4EE7-4E67-93BB-62374F9DAA64}" type="presParOf" srcId="{701B1FBC-A45D-4B24-A143-AD04766D64B2}" destId="{D06B72AF-7C8D-4C9D-BB57-55E7EE0D2C79}" srcOrd="4" destOrd="0" presId="urn:microsoft.com/office/officeart/2008/layout/LinedList"/>
    <dgm:cxn modelId="{25537CE4-A137-4C57-9A7C-D223FC42F5F3}" type="presParOf" srcId="{D06B72AF-7C8D-4C9D-BB57-55E7EE0D2C79}" destId="{28E33131-06E2-4761-8219-148B037DDF14}" srcOrd="0" destOrd="0" presId="urn:microsoft.com/office/officeart/2008/layout/LinedList"/>
    <dgm:cxn modelId="{32623888-8521-48E1-8E6D-470B6C3FA8C6}" type="presParOf" srcId="{D06B72AF-7C8D-4C9D-BB57-55E7EE0D2C79}" destId="{EBAAED78-2035-47CA-9672-62F51B9FA445}" srcOrd="1" destOrd="0" presId="urn:microsoft.com/office/officeart/2008/layout/LinedList"/>
    <dgm:cxn modelId="{EB989278-B9DD-46FE-B1A9-C8603142CAFE}" type="presParOf" srcId="{D06B72AF-7C8D-4C9D-BB57-55E7EE0D2C79}" destId="{A7FAAC35-B600-47A0-BFDE-8178C17F7FC8}" srcOrd="2" destOrd="0" presId="urn:microsoft.com/office/officeart/2008/layout/LinedList"/>
    <dgm:cxn modelId="{1FEBD256-EA38-43F9-8D56-66E1F9C3ED81}" type="presParOf" srcId="{701B1FBC-A45D-4B24-A143-AD04766D64B2}" destId="{D133FEA2-55AF-4F04-B195-2FC846D35203}" srcOrd="5" destOrd="0" presId="urn:microsoft.com/office/officeart/2008/layout/LinedList"/>
    <dgm:cxn modelId="{060E0F66-8E42-433F-80B4-FDA51E763E30}" type="presParOf" srcId="{701B1FBC-A45D-4B24-A143-AD04766D64B2}" destId="{94428334-61A0-401B-A0FE-943DDCC1AF74}" srcOrd="6" destOrd="0" presId="urn:microsoft.com/office/officeart/2008/layout/LinedList"/>
    <dgm:cxn modelId="{213ABB71-827A-4124-9C13-5ACC1A3B3A43}" type="presParOf" srcId="{80BB64FE-9763-460E-9456-E6EF28EDBB77}" destId="{6E1B1DB2-F1DD-4B2C-9AF3-A68E241E383A}" srcOrd="2" destOrd="0" presId="urn:microsoft.com/office/officeart/2008/layout/LinedList"/>
    <dgm:cxn modelId="{C9C5C313-FC72-4107-B881-631C4D5CA1FD}" type="presParOf" srcId="{80BB64FE-9763-460E-9456-E6EF28EDBB77}" destId="{B6EB2738-C3F9-4A83-A99A-13CB5E5D6407}" srcOrd="3" destOrd="0" presId="urn:microsoft.com/office/officeart/2008/layout/LinedList"/>
    <dgm:cxn modelId="{889E7DD0-3980-4AB1-96D3-16F6E9A9E7ED}" type="presParOf" srcId="{B6EB2738-C3F9-4A83-A99A-13CB5E5D6407}" destId="{23993E9F-C16B-4F34-870E-6B87003A95D9}" srcOrd="0" destOrd="0" presId="urn:microsoft.com/office/officeart/2008/layout/LinedList"/>
    <dgm:cxn modelId="{7878CC02-1F02-4FA6-8D1A-EE13E8FF2C23}" type="presParOf" srcId="{B6EB2738-C3F9-4A83-A99A-13CB5E5D6407}" destId="{1352DF27-37F1-4DF5-BB11-1F569E76BB1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DFA771B-EE18-4A26-ABB5-B5A6E7F148F6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354F35D-2C94-4A53-95D1-2E4EFA70F404}">
      <dgm:prSet/>
      <dgm:spPr/>
      <dgm:t>
        <a:bodyPr/>
        <a:lstStyle/>
        <a:p>
          <a:r>
            <a:rPr lang="pt-BR" dirty="0"/>
            <a:t>Ética do Trabalho – estima a segurança e o esforço, aceitando as compensações a longo prazo</a:t>
          </a:r>
        </a:p>
        <a:p>
          <a:r>
            <a:rPr lang="pt-BR" dirty="0"/>
            <a:t>O trabalhador é quem planeja racionalmente todas as atividades, antes de cumpri-las </a:t>
          </a:r>
        </a:p>
        <a:p>
          <a:r>
            <a:rPr lang="pt-BR" dirty="0"/>
            <a:t>O trabalhador é o espanhol, valorização das dificuldades e do esforço</a:t>
          </a:r>
        </a:p>
      </dgm:t>
    </dgm:pt>
    <dgm:pt modelId="{6F1B1754-7FD9-4D36-A28B-59FB6244FF20}" type="parTrans" cxnId="{9931F0D3-A5B1-4E30-BA7D-759C619BEE27}">
      <dgm:prSet/>
      <dgm:spPr/>
      <dgm:t>
        <a:bodyPr/>
        <a:lstStyle/>
        <a:p>
          <a:endParaRPr lang="pt-BR"/>
        </a:p>
      </dgm:t>
    </dgm:pt>
    <dgm:pt modelId="{C17FA39C-A8BE-4B57-86B5-FEF2626074E6}" type="sibTrans" cxnId="{9931F0D3-A5B1-4E30-BA7D-759C619BEE27}">
      <dgm:prSet/>
      <dgm:spPr/>
      <dgm:t>
        <a:bodyPr/>
        <a:lstStyle/>
        <a:p>
          <a:endParaRPr lang="pt-BR"/>
        </a:p>
      </dgm:t>
    </dgm:pt>
    <dgm:pt modelId="{21EDEC2E-40FF-40E8-A3F9-7680C2D218C7}">
      <dgm:prSet/>
      <dgm:spPr/>
      <dgm:t>
        <a:bodyPr/>
        <a:lstStyle/>
        <a:p>
          <a:r>
            <a:rPr lang="pt-BR" dirty="0"/>
            <a:t>Ética da Aventura – busca de novas experiências</a:t>
          </a:r>
        </a:p>
        <a:p>
          <a:r>
            <a:rPr lang="pt-BR" dirty="0"/>
            <a:t>Almeja primeiro o lucro e, ainda, que seja sem muito esforço</a:t>
          </a:r>
        </a:p>
        <a:p>
          <a:r>
            <a:rPr lang="pt-BR" dirty="0"/>
            <a:t>Retorno imediato</a:t>
          </a:r>
        </a:p>
        <a:p>
          <a:r>
            <a:rPr lang="pt-BR" b="1" dirty="0"/>
            <a:t>Princípio do aventureiro: “seu ideal será colher o fruto sem plantar a árvore”</a:t>
          </a:r>
        </a:p>
        <a:p>
          <a:endParaRPr lang="pt-BR" dirty="0"/>
        </a:p>
      </dgm:t>
    </dgm:pt>
    <dgm:pt modelId="{48AA9B62-8380-473B-A155-BD018C7A4F0F}" type="parTrans" cxnId="{D19704D5-24CE-427F-B5DB-0993B96C90E5}">
      <dgm:prSet/>
      <dgm:spPr/>
      <dgm:t>
        <a:bodyPr/>
        <a:lstStyle/>
        <a:p>
          <a:endParaRPr lang="pt-BR"/>
        </a:p>
      </dgm:t>
    </dgm:pt>
    <dgm:pt modelId="{422D0E16-2055-47F3-BB96-C3297984740E}" type="sibTrans" cxnId="{D19704D5-24CE-427F-B5DB-0993B96C90E5}">
      <dgm:prSet/>
      <dgm:spPr/>
      <dgm:t>
        <a:bodyPr/>
        <a:lstStyle/>
        <a:p>
          <a:endParaRPr lang="pt-BR"/>
        </a:p>
      </dgm:t>
    </dgm:pt>
    <dgm:pt modelId="{80BB64FE-9763-460E-9456-E6EF28EDBB77}" type="pres">
      <dgm:prSet presAssocID="{8DFA771B-EE18-4A26-ABB5-B5A6E7F148F6}" presName="vert0" presStyleCnt="0">
        <dgm:presLayoutVars>
          <dgm:dir/>
          <dgm:animOne val="branch"/>
          <dgm:animLvl val="lvl"/>
        </dgm:presLayoutVars>
      </dgm:prSet>
      <dgm:spPr/>
    </dgm:pt>
    <dgm:pt modelId="{FE2337A2-3BAD-47E9-AB3F-CBC828FACBF3}" type="pres">
      <dgm:prSet presAssocID="{2354F35D-2C94-4A53-95D1-2E4EFA70F404}" presName="thickLine" presStyleLbl="alignNode1" presStyleIdx="0" presStyleCnt="2"/>
      <dgm:spPr/>
    </dgm:pt>
    <dgm:pt modelId="{4B2A65F4-604E-4470-8D4D-E80C77DA6008}" type="pres">
      <dgm:prSet presAssocID="{2354F35D-2C94-4A53-95D1-2E4EFA70F404}" presName="horz1" presStyleCnt="0"/>
      <dgm:spPr/>
    </dgm:pt>
    <dgm:pt modelId="{58878136-7E25-4213-9D35-0255EDC362D6}" type="pres">
      <dgm:prSet presAssocID="{2354F35D-2C94-4A53-95D1-2E4EFA70F404}" presName="tx1" presStyleLbl="revTx" presStyleIdx="0" presStyleCnt="2"/>
      <dgm:spPr/>
    </dgm:pt>
    <dgm:pt modelId="{701B1FBC-A45D-4B24-A143-AD04766D64B2}" type="pres">
      <dgm:prSet presAssocID="{2354F35D-2C94-4A53-95D1-2E4EFA70F404}" presName="vert1" presStyleCnt="0"/>
      <dgm:spPr/>
    </dgm:pt>
    <dgm:pt modelId="{6E1B1DB2-F1DD-4B2C-9AF3-A68E241E383A}" type="pres">
      <dgm:prSet presAssocID="{21EDEC2E-40FF-40E8-A3F9-7680C2D218C7}" presName="thickLine" presStyleLbl="alignNode1" presStyleIdx="1" presStyleCnt="2"/>
      <dgm:spPr/>
    </dgm:pt>
    <dgm:pt modelId="{B6EB2738-C3F9-4A83-A99A-13CB5E5D6407}" type="pres">
      <dgm:prSet presAssocID="{21EDEC2E-40FF-40E8-A3F9-7680C2D218C7}" presName="horz1" presStyleCnt="0"/>
      <dgm:spPr/>
    </dgm:pt>
    <dgm:pt modelId="{23993E9F-C16B-4F34-870E-6B87003A95D9}" type="pres">
      <dgm:prSet presAssocID="{21EDEC2E-40FF-40E8-A3F9-7680C2D218C7}" presName="tx1" presStyleLbl="revTx" presStyleIdx="1" presStyleCnt="2" custScaleX="500000"/>
      <dgm:spPr/>
    </dgm:pt>
    <dgm:pt modelId="{1352DF27-37F1-4DF5-BB11-1F569E76BB15}" type="pres">
      <dgm:prSet presAssocID="{21EDEC2E-40FF-40E8-A3F9-7680C2D218C7}" presName="vert1" presStyleCnt="0"/>
      <dgm:spPr/>
    </dgm:pt>
  </dgm:ptLst>
  <dgm:cxnLst>
    <dgm:cxn modelId="{9E09465C-1FF5-4D3A-B243-73A4FF650EA1}" type="presOf" srcId="{21EDEC2E-40FF-40E8-A3F9-7680C2D218C7}" destId="{23993E9F-C16B-4F34-870E-6B87003A95D9}" srcOrd="0" destOrd="0" presId="urn:microsoft.com/office/officeart/2008/layout/LinedList"/>
    <dgm:cxn modelId="{22EE1E70-C233-42CF-8B81-4CBEE1B00374}" type="presOf" srcId="{2354F35D-2C94-4A53-95D1-2E4EFA70F404}" destId="{58878136-7E25-4213-9D35-0255EDC362D6}" srcOrd="0" destOrd="0" presId="urn:microsoft.com/office/officeart/2008/layout/LinedList"/>
    <dgm:cxn modelId="{FD5F00AF-F4DA-4668-A949-337DEC7BED22}" type="presOf" srcId="{8DFA771B-EE18-4A26-ABB5-B5A6E7F148F6}" destId="{80BB64FE-9763-460E-9456-E6EF28EDBB77}" srcOrd="0" destOrd="0" presId="urn:microsoft.com/office/officeart/2008/layout/LinedList"/>
    <dgm:cxn modelId="{9931F0D3-A5B1-4E30-BA7D-759C619BEE27}" srcId="{8DFA771B-EE18-4A26-ABB5-B5A6E7F148F6}" destId="{2354F35D-2C94-4A53-95D1-2E4EFA70F404}" srcOrd="0" destOrd="0" parTransId="{6F1B1754-7FD9-4D36-A28B-59FB6244FF20}" sibTransId="{C17FA39C-A8BE-4B57-86B5-FEF2626074E6}"/>
    <dgm:cxn modelId="{D19704D5-24CE-427F-B5DB-0993B96C90E5}" srcId="{8DFA771B-EE18-4A26-ABB5-B5A6E7F148F6}" destId="{21EDEC2E-40FF-40E8-A3F9-7680C2D218C7}" srcOrd="1" destOrd="0" parTransId="{48AA9B62-8380-473B-A155-BD018C7A4F0F}" sibTransId="{422D0E16-2055-47F3-BB96-C3297984740E}"/>
    <dgm:cxn modelId="{5CE78D42-E14C-475A-9C28-F8AD70A07F4D}" type="presParOf" srcId="{80BB64FE-9763-460E-9456-E6EF28EDBB77}" destId="{FE2337A2-3BAD-47E9-AB3F-CBC828FACBF3}" srcOrd="0" destOrd="0" presId="urn:microsoft.com/office/officeart/2008/layout/LinedList"/>
    <dgm:cxn modelId="{E5A30D85-9621-4EAB-A25C-37B7D81555FD}" type="presParOf" srcId="{80BB64FE-9763-460E-9456-E6EF28EDBB77}" destId="{4B2A65F4-604E-4470-8D4D-E80C77DA6008}" srcOrd="1" destOrd="0" presId="urn:microsoft.com/office/officeart/2008/layout/LinedList"/>
    <dgm:cxn modelId="{FDC7276A-1E50-4D52-B728-AF9323443D79}" type="presParOf" srcId="{4B2A65F4-604E-4470-8D4D-E80C77DA6008}" destId="{58878136-7E25-4213-9D35-0255EDC362D6}" srcOrd="0" destOrd="0" presId="urn:microsoft.com/office/officeart/2008/layout/LinedList"/>
    <dgm:cxn modelId="{BFDB9C1F-5843-4189-AE1C-23728715B7B7}" type="presParOf" srcId="{4B2A65F4-604E-4470-8D4D-E80C77DA6008}" destId="{701B1FBC-A45D-4B24-A143-AD04766D64B2}" srcOrd="1" destOrd="0" presId="urn:microsoft.com/office/officeart/2008/layout/LinedList"/>
    <dgm:cxn modelId="{213ABB71-827A-4124-9C13-5ACC1A3B3A43}" type="presParOf" srcId="{80BB64FE-9763-460E-9456-E6EF28EDBB77}" destId="{6E1B1DB2-F1DD-4B2C-9AF3-A68E241E383A}" srcOrd="2" destOrd="0" presId="urn:microsoft.com/office/officeart/2008/layout/LinedList"/>
    <dgm:cxn modelId="{C9C5C313-FC72-4107-B881-631C4D5CA1FD}" type="presParOf" srcId="{80BB64FE-9763-460E-9456-E6EF28EDBB77}" destId="{B6EB2738-C3F9-4A83-A99A-13CB5E5D6407}" srcOrd="3" destOrd="0" presId="urn:microsoft.com/office/officeart/2008/layout/LinedList"/>
    <dgm:cxn modelId="{889E7DD0-3980-4AB1-96D3-16F6E9A9E7ED}" type="presParOf" srcId="{B6EB2738-C3F9-4A83-A99A-13CB5E5D6407}" destId="{23993E9F-C16B-4F34-870E-6B87003A95D9}" srcOrd="0" destOrd="0" presId="urn:microsoft.com/office/officeart/2008/layout/LinedList"/>
    <dgm:cxn modelId="{7878CC02-1F02-4FA6-8D1A-EE13E8FF2C23}" type="presParOf" srcId="{B6EB2738-C3F9-4A83-A99A-13CB5E5D6407}" destId="{1352DF27-37F1-4DF5-BB11-1F569E76BB1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DFA771B-EE18-4A26-ABB5-B5A6E7F148F6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354F35D-2C94-4A53-95D1-2E4EFA70F404}">
      <dgm:prSet custT="1"/>
      <dgm:spPr/>
      <dgm:t>
        <a:bodyPr/>
        <a:lstStyle/>
        <a:p>
          <a:r>
            <a:rPr lang="pt-BR" sz="2200" dirty="0"/>
            <a:t>Plasticidade social – capacidade de adaptação em ambientes desfavoráveis</a:t>
          </a:r>
        </a:p>
      </dgm:t>
    </dgm:pt>
    <dgm:pt modelId="{6F1B1754-7FD9-4D36-A28B-59FB6244FF20}" type="parTrans" cxnId="{9931F0D3-A5B1-4E30-BA7D-759C619BEE27}">
      <dgm:prSet/>
      <dgm:spPr/>
      <dgm:t>
        <a:bodyPr/>
        <a:lstStyle/>
        <a:p>
          <a:endParaRPr lang="pt-BR"/>
        </a:p>
      </dgm:t>
    </dgm:pt>
    <dgm:pt modelId="{C17FA39C-A8BE-4B57-86B5-FEF2626074E6}" type="sibTrans" cxnId="{9931F0D3-A5B1-4E30-BA7D-759C619BEE27}">
      <dgm:prSet/>
      <dgm:spPr/>
      <dgm:t>
        <a:bodyPr/>
        <a:lstStyle/>
        <a:p>
          <a:endParaRPr lang="pt-BR"/>
        </a:p>
      </dgm:t>
    </dgm:pt>
    <dgm:pt modelId="{57CA2B55-C56F-403D-B5E8-73614895A6F1}">
      <dgm:prSet custT="1"/>
      <dgm:spPr/>
      <dgm:t>
        <a:bodyPr/>
        <a:lstStyle/>
        <a:p>
          <a:r>
            <a:rPr lang="pt-BR" sz="2200" dirty="0"/>
            <a:t>Não houve foco na atividade agrícola, mas sim em exploração de retorno mais rápido</a:t>
          </a:r>
        </a:p>
      </dgm:t>
    </dgm:pt>
    <dgm:pt modelId="{B952A712-77E6-462B-AA1B-A0F13746307D}" type="parTrans" cxnId="{B0B6B51B-CF0A-4320-80DB-F62BE85F5110}">
      <dgm:prSet/>
      <dgm:spPr/>
      <dgm:t>
        <a:bodyPr/>
        <a:lstStyle/>
        <a:p>
          <a:endParaRPr lang="pt-BR"/>
        </a:p>
      </dgm:t>
    </dgm:pt>
    <dgm:pt modelId="{3DEF954E-805C-4B46-A94B-A3D16CCF074E}" type="sibTrans" cxnId="{B0B6B51B-CF0A-4320-80DB-F62BE85F5110}">
      <dgm:prSet/>
      <dgm:spPr/>
      <dgm:t>
        <a:bodyPr/>
        <a:lstStyle/>
        <a:p>
          <a:endParaRPr lang="pt-BR"/>
        </a:p>
      </dgm:t>
    </dgm:pt>
    <dgm:pt modelId="{0315D24A-1BE3-491C-9C44-8418CCFA5DA9}">
      <dgm:prSet custT="1"/>
      <dgm:spPr/>
      <dgm:t>
        <a:bodyPr/>
        <a:lstStyle/>
        <a:p>
          <a:r>
            <a:rPr lang="pt-BR" sz="2200" dirty="0"/>
            <a:t>Carência de orgulho racial – os portugueses eram mestiços e isso gerava ausência do orgulho da “raça” a que pertenciam</a:t>
          </a:r>
        </a:p>
      </dgm:t>
    </dgm:pt>
    <dgm:pt modelId="{4A0740EE-0F0F-434F-99D6-C2341E2F2140}" type="parTrans" cxnId="{34ACEECB-5385-45AC-B498-BFB6FA0A0C06}">
      <dgm:prSet/>
      <dgm:spPr/>
      <dgm:t>
        <a:bodyPr/>
        <a:lstStyle/>
        <a:p>
          <a:endParaRPr lang="pt-BR"/>
        </a:p>
      </dgm:t>
    </dgm:pt>
    <dgm:pt modelId="{4C1DC3E8-1190-45B2-B95F-48D034F90452}" type="sibTrans" cxnId="{34ACEECB-5385-45AC-B498-BFB6FA0A0C06}">
      <dgm:prSet/>
      <dgm:spPr/>
      <dgm:t>
        <a:bodyPr/>
        <a:lstStyle/>
        <a:p>
          <a:endParaRPr lang="pt-BR"/>
        </a:p>
      </dgm:t>
    </dgm:pt>
    <dgm:pt modelId="{9025C684-BAF0-4A6C-AA83-4BB8FA4825EB}">
      <dgm:prSet custT="1"/>
      <dgm:spPr/>
      <dgm:t>
        <a:bodyPr/>
        <a:lstStyle/>
        <a:p>
          <a:r>
            <a:rPr lang="pt-BR" sz="2200" dirty="0"/>
            <a:t>O trabalho escravo era o “único” existente</a:t>
          </a:r>
        </a:p>
      </dgm:t>
    </dgm:pt>
    <dgm:pt modelId="{C65DF818-EAAD-453C-BD41-808F33E79463}" type="parTrans" cxnId="{6918E4B5-4343-40B5-82C3-7DFEBA83F44A}">
      <dgm:prSet/>
      <dgm:spPr/>
      <dgm:t>
        <a:bodyPr/>
        <a:lstStyle/>
        <a:p>
          <a:endParaRPr lang="pt-BR"/>
        </a:p>
      </dgm:t>
    </dgm:pt>
    <dgm:pt modelId="{F08EA1DC-4B4B-4063-996E-43BE8643A290}" type="sibTrans" cxnId="{6918E4B5-4343-40B5-82C3-7DFEBA83F44A}">
      <dgm:prSet/>
      <dgm:spPr/>
      <dgm:t>
        <a:bodyPr/>
        <a:lstStyle/>
        <a:p>
          <a:endParaRPr lang="pt-BR"/>
        </a:p>
      </dgm:t>
    </dgm:pt>
    <dgm:pt modelId="{13F841BB-75A7-47EB-94AC-FC8D7E9B81A2}">
      <dgm:prSet custT="1"/>
      <dgm:spPr/>
      <dgm:t>
        <a:bodyPr/>
        <a:lstStyle/>
        <a:p>
          <a:r>
            <a:rPr lang="pt-BR" sz="2200" dirty="0"/>
            <a:t>Assimilação de técnicas indígenas </a:t>
          </a:r>
        </a:p>
      </dgm:t>
    </dgm:pt>
    <dgm:pt modelId="{13558D4C-03FF-428E-8D26-7264B769D13E}" type="parTrans" cxnId="{05142947-7FF1-45CF-8D33-CB6A06F892C3}">
      <dgm:prSet/>
      <dgm:spPr/>
      <dgm:t>
        <a:bodyPr/>
        <a:lstStyle/>
        <a:p>
          <a:endParaRPr lang="pt-BR"/>
        </a:p>
      </dgm:t>
    </dgm:pt>
    <dgm:pt modelId="{4319ED49-8C5A-4AC7-95C7-9B327ACA38C0}" type="sibTrans" cxnId="{05142947-7FF1-45CF-8D33-CB6A06F892C3}">
      <dgm:prSet/>
      <dgm:spPr/>
      <dgm:t>
        <a:bodyPr/>
        <a:lstStyle/>
        <a:p>
          <a:endParaRPr lang="pt-BR"/>
        </a:p>
      </dgm:t>
    </dgm:pt>
    <dgm:pt modelId="{C4142D62-4417-490D-B006-7538AB6504E3}">
      <dgm:prSet custT="1"/>
      <dgm:spPr/>
      <dgm:t>
        <a:bodyPr/>
        <a:lstStyle/>
        <a:p>
          <a:r>
            <a:rPr lang="pt-BR" sz="2200" dirty="0"/>
            <a:t>Moral da senzala – freio a qualquer energia produtiva, fomentou a segregação, o desprezo ao trabalho manual e retardou a urbanização e o desenvolvimento</a:t>
          </a:r>
        </a:p>
      </dgm:t>
    </dgm:pt>
    <dgm:pt modelId="{2370CEDB-BDB9-4CC4-9F75-87486004C693}" type="parTrans" cxnId="{43AFFF67-53D6-4218-BE41-DFAF618949C7}">
      <dgm:prSet/>
      <dgm:spPr/>
      <dgm:t>
        <a:bodyPr/>
        <a:lstStyle/>
        <a:p>
          <a:endParaRPr lang="pt-BR"/>
        </a:p>
      </dgm:t>
    </dgm:pt>
    <dgm:pt modelId="{91C45A87-44A4-449A-9181-A6AF3021956F}" type="sibTrans" cxnId="{43AFFF67-53D6-4218-BE41-DFAF618949C7}">
      <dgm:prSet/>
      <dgm:spPr/>
      <dgm:t>
        <a:bodyPr/>
        <a:lstStyle/>
        <a:p>
          <a:endParaRPr lang="pt-BR"/>
        </a:p>
      </dgm:t>
    </dgm:pt>
    <dgm:pt modelId="{80BB64FE-9763-460E-9456-E6EF28EDBB77}" type="pres">
      <dgm:prSet presAssocID="{8DFA771B-EE18-4A26-ABB5-B5A6E7F148F6}" presName="vert0" presStyleCnt="0">
        <dgm:presLayoutVars>
          <dgm:dir/>
          <dgm:animOne val="branch"/>
          <dgm:animLvl val="lvl"/>
        </dgm:presLayoutVars>
      </dgm:prSet>
      <dgm:spPr/>
    </dgm:pt>
    <dgm:pt modelId="{FE2337A2-3BAD-47E9-AB3F-CBC828FACBF3}" type="pres">
      <dgm:prSet presAssocID="{2354F35D-2C94-4A53-95D1-2E4EFA70F404}" presName="thickLine" presStyleLbl="alignNode1" presStyleIdx="0" presStyleCnt="6"/>
      <dgm:spPr/>
    </dgm:pt>
    <dgm:pt modelId="{4B2A65F4-604E-4470-8D4D-E80C77DA6008}" type="pres">
      <dgm:prSet presAssocID="{2354F35D-2C94-4A53-95D1-2E4EFA70F404}" presName="horz1" presStyleCnt="0"/>
      <dgm:spPr/>
    </dgm:pt>
    <dgm:pt modelId="{58878136-7E25-4213-9D35-0255EDC362D6}" type="pres">
      <dgm:prSet presAssocID="{2354F35D-2C94-4A53-95D1-2E4EFA70F404}" presName="tx1" presStyleLbl="revTx" presStyleIdx="0" presStyleCnt="6"/>
      <dgm:spPr/>
    </dgm:pt>
    <dgm:pt modelId="{701B1FBC-A45D-4B24-A143-AD04766D64B2}" type="pres">
      <dgm:prSet presAssocID="{2354F35D-2C94-4A53-95D1-2E4EFA70F404}" presName="vert1" presStyleCnt="0"/>
      <dgm:spPr/>
    </dgm:pt>
    <dgm:pt modelId="{7C3CCF1D-245D-4DCD-9AFE-93F86F51DB3E}" type="pres">
      <dgm:prSet presAssocID="{57CA2B55-C56F-403D-B5E8-73614895A6F1}" presName="thickLine" presStyleLbl="alignNode1" presStyleIdx="1" presStyleCnt="6"/>
      <dgm:spPr/>
    </dgm:pt>
    <dgm:pt modelId="{8617B70A-0F4B-40C6-9B02-60E6B3DCBF2A}" type="pres">
      <dgm:prSet presAssocID="{57CA2B55-C56F-403D-B5E8-73614895A6F1}" presName="horz1" presStyleCnt="0"/>
      <dgm:spPr/>
    </dgm:pt>
    <dgm:pt modelId="{696047C9-A800-4781-B0B9-944A374FB909}" type="pres">
      <dgm:prSet presAssocID="{57CA2B55-C56F-403D-B5E8-73614895A6F1}" presName="tx1" presStyleLbl="revTx" presStyleIdx="1" presStyleCnt="6"/>
      <dgm:spPr/>
    </dgm:pt>
    <dgm:pt modelId="{281B1570-E6EB-4C1A-808B-42B389BBCB06}" type="pres">
      <dgm:prSet presAssocID="{57CA2B55-C56F-403D-B5E8-73614895A6F1}" presName="vert1" presStyleCnt="0"/>
      <dgm:spPr/>
    </dgm:pt>
    <dgm:pt modelId="{35917F6D-3438-4046-A181-1C3B2821A06F}" type="pres">
      <dgm:prSet presAssocID="{0315D24A-1BE3-491C-9C44-8418CCFA5DA9}" presName="thickLine" presStyleLbl="alignNode1" presStyleIdx="2" presStyleCnt="6"/>
      <dgm:spPr/>
    </dgm:pt>
    <dgm:pt modelId="{CF80700E-2D8E-4B3C-99CF-85248D3C4551}" type="pres">
      <dgm:prSet presAssocID="{0315D24A-1BE3-491C-9C44-8418CCFA5DA9}" presName="horz1" presStyleCnt="0"/>
      <dgm:spPr/>
    </dgm:pt>
    <dgm:pt modelId="{44824869-7C36-4A2C-8DE5-D51288330F71}" type="pres">
      <dgm:prSet presAssocID="{0315D24A-1BE3-491C-9C44-8418CCFA5DA9}" presName="tx1" presStyleLbl="revTx" presStyleIdx="2" presStyleCnt="6"/>
      <dgm:spPr/>
    </dgm:pt>
    <dgm:pt modelId="{C05A93D4-BDD2-4101-AB60-BB38CA0F8C1C}" type="pres">
      <dgm:prSet presAssocID="{0315D24A-1BE3-491C-9C44-8418CCFA5DA9}" presName="vert1" presStyleCnt="0"/>
      <dgm:spPr/>
    </dgm:pt>
    <dgm:pt modelId="{5E968384-DD78-4B92-859A-B9462F4CD468}" type="pres">
      <dgm:prSet presAssocID="{9025C684-BAF0-4A6C-AA83-4BB8FA4825EB}" presName="thickLine" presStyleLbl="alignNode1" presStyleIdx="3" presStyleCnt="6"/>
      <dgm:spPr/>
    </dgm:pt>
    <dgm:pt modelId="{61C18E93-3619-4D88-9BAA-FB8ABEFC405D}" type="pres">
      <dgm:prSet presAssocID="{9025C684-BAF0-4A6C-AA83-4BB8FA4825EB}" presName="horz1" presStyleCnt="0"/>
      <dgm:spPr/>
    </dgm:pt>
    <dgm:pt modelId="{50BAAB17-7AE7-4EA3-8CB8-D38E6E73BBC6}" type="pres">
      <dgm:prSet presAssocID="{9025C684-BAF0-4A6C-AA83-4BB8FA4825EB}" presName="tx1" presStyleLbl="revTx" presStyleIdx="3" presStyleCnt="6"/>
      <dgm:spPr/>
    </dgm:pt>
    <dgm:pt modelId="{DE6B2100-EDFF-4497-BD70-BF6D43412836}" type="pres">
      <dgm:prSet presAssocID="{9025C684-BAF0-4A6C-AA83-4BB8FA4825EB}" presName="vert1" presStyleCnt="0"/>
      <dgm:spPr/>
    </dgm:pt>
    <dgm:pt modelId="{265E2F53-AEE8-4A85-9A76-7E5ADBE2EA74}" type="pres">
      <dgm:prSet presAssocID="{13F841BB-75A7-47EB-94AC-FC8D7E9B81A2}" presName="thickLine" presStyleLbl="alignNode1" presStyleIdx="4" presStyleCnt="6"/>
      <dgm:spPr/>
    </dgm:pt>
    <dgm:pt modelId="{DDED8624-8E02-49FE-B739-FBB2E3D2E832}" type="pres">
      <dgm:prSet presAssocID="{13F841BB-75A7-47EB-94AC-FC8D7E9B81A2}" presName="horz1" presStyleCnt="0"/>
      <dgm:spPr/>
    </dgm:pt>
    <dgm:pt modelId="{1419041E-11B7-4425-89AC-D4F87D867AB0}" type="pres">
      <dgm:prSet presAssocID="{13F841BB-75A7-47EB-94AC-FC8D7E9B81A2}" presName="tx1" presStyleLbl="revTx" presStyleIdx="4" presStyleCnt="6"/>
      <dgm:spPr/>
    </dgm:pt>
    <dgm:pt modelId="{0E8DAB9D-127C-4C2E-941E-600A7C9BA67E}" type="pres">
      <dgm:prSet presAssocID="{13F841BB-75A7-47EB-94AC-FC8D7E9B81A2}" presName="vert1" presStyleCnt="0"/>
      <dgm:spPr/>
    </dgm:pt>
    <dgm:pt modelId="{F1F298CF-0C6E-40A2-9195-3D955D1CD74A}" type="pres">
      <dgm:prSet presAssocID="{C4142D62-4417-490D-B006-7538AB6504E3}" presName="thickLine" presStyleLbl="alignNode1" presStyleIdx="5" presStyleCnt="6"/>
      <dgm:spPr/>
    </dgm:pt>
    <dgm:pt modelId="{AB0FE55D-9103-417D-B9CE-AE65A91A95DA}" type="pres">
      <dgm:prSet presAssocID="{C4142D62-4417-490D-B006-7538AB6504E3}" presName="horz1" presStyleCnt="0"/>
      <dgm:spPr/>
    </dgm:pt>
    <dgm:pt modelId="{8571BF59-3DD3-470B-9399-D8F6AF6090E8}" type="pres">
      <dgm:prSet presAssocID="{C4142D62-4417-490D-B006-7538AB6504E3}" presName="tx1" presStyleLbl="revTx" presStyleIdx="5" presStyleCnt="6"/>
      <dgm:spPr/>
    </dgm:pt>
    <dgm:pt modelId="{CB59143E-EFB9-480F-BCB8-62D0112280A5}" type="pres">
      <dgm:prSet presAssocID="{C4142D62-4417-490D-B006-7538AB6504E3}" presName="vert1" presStyleCnt="0"/>
      <dgm:spPr/>
    </dgm:pt>
  </dgm:ptLst>
  <dgm:cxnLst>
    <dgm:cxn modelId="{B0B6B51B-CF0A-4320-80DB-F62BE85F5110}" srcId="{8DFA771B-EE18-4A26-ABB5-B5A6E7F148F6}" destId="{57CA2B55-C56F-403D-B5E8-73614895A6F1}" srcOrd="1" destOrd="0" parTransId="{B952A712-77E6-462B-AA1B-A0F13746307D}" sibTransId="{3DEF954E-805C-4B46-A94B-A3D16CCF074E}"/>
    <dgm:cxn modelId="{1C3CC71E-C092-4417-870B-DCFA8069F1B0}" type="presOf" srcId="{57CA2B55-C56F-403D-B5E8-73614895A6F1}" destId="{696047C9-A800-4781-B0B9-944A374FB909}" srcOrd="0" destOrd="0" presId="urn:microsoft.com/office/officeart/2008/layout/LinedList"/>
    <dgm:cxn modelId="{A1BF8145-E503-40D4-908B-E13790F1DD9C}" type="presOf" srcId="{9025C684-BAF0-4A6C-AA83-4BB8FA4825EB}" destId="{50BAAB17-7AE7-4EA3-8CB8-D38E6E73BBC6}" srcOrd="0" destOrd="0" presId="urn:microsoft.com/office/officeart/2008/layout/LinedList"/>
    <dgm:cxn modelId="{05142947-7FF1-45CF-8D33-CB6A06F892C3}" srcId="{8DFA771B-EE18-4A26-ABB5-B5A6E7F148F6}" destId="{13F841BB-75A7-47EB-94AC-FC8D7E9B81A2}" srcOrd="4" destOrd="0" parTransId="{13558D4C-03FF-428E-8D26-7264B769D13E}" sibTransId="{4319ED49-8C5A-4AC7-95C7-9B327ACA38C0}"/>
    <dgm:cxn modelId="{43AFFF67-53D6-4218-BE41-DFAF618949C7}" srcId="{8DFA771B-EE18-4A26-ABB5-B5A6E7F148F6}" destId="{C4142D62-4417-490D-B006-7538AB6504E3}" srcOrd="5" destOrd="0" parTransId="{2370CEDB-BDB9-4CC4-9F75-87486004C693}" sibTransId="{91C45A87-44A4-449A-9181-A6AF3021956F}"/>
    <dgm:cxn modelId="{365F7C6D-7A08-4D59-83DA-D81577DEBBFD}" type="presOf" srcId="{C4142D62-4417-490D-B006-7538AB6504E3}" destId="{8571BF59-3DD3-470B-9399-D8F6AF6090E8}" srcOrd="0" destOrd="0" presId="urn:microsoft.com/office/officeart/2008/layout/LinedList"/>
    <dgm:cxn modelId="{22EE1E70-C233-42CF-8B81-4CBEE1B00374}" type="presOf" srcId="{2354F35D-2C94-4A53-95D1-2E4EFA70F404}" destId="{58878136-7E25-4213-9D35-0255EDC362D6}" srcOrd="0" destOrd="0" presId="urn:microsoft.com/office/officeart/2008/layout/LinedList"/>
    <dgm:cxn modelId="{BDD4477E-C0CF-4F03-BEBE-3FDBEE1B9D8B}" type="presOf" srcId="{13F841BB-75A7-47EB-94AC-FC8D7E9B81A2}" destId="{1419041E-11B7-4425-89AC-D4F87D867AB0}" srcOrd="0" destOrd="0" presId="urn:microsoft.com/office/officeart/2008/layout/LinedList"/>
    <dgm:cxn modelId="{832BF8A1-EF3C-4BC3-83AD-DA39E5A192D6}" type="presOf" srcId="{0315D24A-1BE3-491C-9C44-8418CCFA5DA9}" destId="{44824869-7C36-4A2C-8DE5-D51288330F71}" srcOrd="0" destOrd="0" presId="urn:microsoft.com/office/officeart/2008/layout/LinedList"/>
    <dgm:cxn modelId="{FD5F00AF-F4DA-4668-A949-337DEC7BED22}" type="presOf" srcId="{8DFA771B-EE18-4A26-ABB5-B5A6E7F148F6}" destId="{80BB64FE-9763-460E-9456-E6EF28EDBB77}" srcOrd="0" destOrd="0" presId="urn:microsoft.com/office/officeart/2008/layout/LinedList"/>
    <dgm:cxn modelId="{6918E4B5-4343-40B5-82C3-7DFEBA83F44A}" srcId="{8DFA771B-EE18-4A26-ABB5-B5A6E7F148F6}" destId="{9025C684-BAF0-4A6C-AA83-4BB8FA4825EB}" srcOrd="3" destOrd="0" parTransId="{C65DF818-EAAD-453C-BD41-808F33E79463}" sibTransId="{F08EA1DC-4B4B-4063-996E-43BE8643A290}"/>
    <dgm:cxn modelId="{34ACEECB-5385-45AC-B498-BFB6FA0A0C06}" srcId="{8DFA771B-EE18-4A26-ABB5-B5A6E7F148F6}" destId="{0315D24A-1BE3-491C-9C44-8418CCFA5DA9}" srcOrd="2" destOrd="0" parTransId="{4A0740EE-0F0F-434F-99D6-C2341E2F2140}" sibTransId="{4C1DC3E8-1190-45B2-B95F-48D034F90452}"/>
    <dgm:cxn modelId="{9931F0D3-A5B1-4E30-BA7D-759C619BEE27}" srcId="{8DFA771B-EE18-4A26-ABB5-B5A6E7F148F6}" destId="{2354F35D-2C94-4A53-95D1-2E4EFA70F404}" srcOrd="0" destOrd="0" parTransId="{6F1B1754-7FD9-4D36-A28B-59FB6244FF20}" sibTransId="{C17FA39C-A8BE-4B57-86B5-FEF2626074E6}"/>
    <dgm:cxn modelId="{5CE78D42-E14C-475A-9C28-F8AD70A07F4D}" type="presParOf" srcId="{80BB64FE-9763-460E-9456-E6EF28EDBB77}" destId="{FE2337A2-3BAD-47E9-AB3F-CBC828FACBF3}" srcOrd="0" destOrd="0" presId="urn:microsoft.com/office/officeart/2008/layout/LinedList"/>
    <dgm:cxn modelId="{E5A30D85-9621-4EAB-A25C-37B7D81555FD}" type="presParOf" srcId="{80BB64FE-9763-460E-9456-E6EF28EDBB77}" destId="{4B2A65F4-604E-4470-8D4D-E80C77DA6008}" srcOrd="1" destOrd="0" presId="urn:microsoft.com/office/officeart/2008/layout/LinedList"/>
    <dgm:cxn modelId="{FDC7276A-1E50-4D52-B728-AF9323443D79}" type="presParOf" srcId="{4B2A65F4-604E-4470-8D4D-E80C77DA6008}" destId="{58878136-7E25-4213-9D35-0255EDC362D6}" srcOrd="0" destOrd="0" presId="urn:microsoft.com/office/officeart/2008/layout/LinedList"/>
    <dgm:cxn modelId="{BFDB9C1F-5843-4189-AE1C-23728715B7B7}" type="presParOf" srcId="{4B2A65F4-604E-4470-8D4D-E80C77DA6008}" destId="{701B1FBC-A45D-4B24-A143-AD04766D64B2}" srcOrd="1" destOrd="0" presId="urn:microsoft.com/office/officeart/2008/layout/LinedList"/>
    <dgm:cxn modelId="{5AC00978-4029-4470-AB60-0B623D56CCD4}" type="presParOf" srcId="{80BB64FE-9763-460E-9456-E6EF28EDBB77}" destId="{7C3CCF1D-245D-4DCD-9AFE-93F86F51DB3E}" srcOrd="2" destOrd="0" presId="urn:microsoft.com/office/officeart/2008/layout/LinedList"/>
    <dgm:cxn modelId="{C141FB94-DC97-4DA1-BE62-F2887920D76B}" type="presParOf" srcId="{80BB64FE-9763-460E-9456-E6EF28EDBB77}" destId="{8617B70A-0F4B-40C6-9B02-60E6B3DCBF2A}" srcOrd="3" destOrd="0" presId="urn:microsoft.com/office/officeart/2008/layout/LinedList"/>
    <dgm:cxn modelId="{60DD0183-D859-4846-838C-B74AD11C1CCD}" type="presParOf" srcId="{8617B70A-0F4B-40C6-9B02-60E6B3DCBF2A}" destId="{696047C9-A800-4781-B0B9-944A374FB909}" srcOrd="0" destOrd="0" presId="urn:microsoft.com/office/officeart/2008/layout/LinedList"/>
    <dgm:cxn modelId="{E3AA68E7-EF5E-4210-9753-94A7034A2F7D}" type="presParOf" srcId="{8617B70A-0F4B-40C6-9B02-60E6B3DCBF2A}" destId="{281B1570-E6EB-4C1A-808B-42B389BBCB06}" srcOrd="1" destOrd="0" presId="urn:microsoft.com/office/officeart/2008/layout/LinedList"/>
    <dgm:cxn modelId="{8DEB26D7-F9BF-4531-B7E6-EF1C1BC1EB19}" type="presParOf" srcId="{80BB64FE-9763-460E-9456-E6EF28EDBB77}" destId="{35917F6D-3438-4046-A181-1C3B2821A06F}" srcOrd="4" destOrd="0" presId="urn:microsoft.com/office/officeart/2008/layout/LinedList"/>
    <dgm:cxn modelId="{D140563D-9F31-4391-B34A-B8FC8EC7F070}" type="presParOf" srcId="{80BB64FE-9763-460E-9456-E6EF28EDBB77}" destId="{CF80700E-2D8E-4B3C-99CF-85248D3C4551}" srcOrd="5" destOrd="0" presId="urn:microsoft.com/office/officeart/2008/layout/LinedList"/>
    <dgm:cxn modelId="{E7708E34-A2B2-4136-AA67-EBBF5B3AE83E}" type="presParOf" srcId="{CF80700E-2D8E-4B3C-99CF-85248D3C4551}" destId="{44824869-7C36-4A2C-8DE5-D51288330F71}" srcOrd="0" destOrd="0" presId="urn:microsoft.com/office/officeart/2008/layout/LinedList"/>
    <dgm:cxn modelId="{102F0F9C-3C38-46DA-9C6D-145AE39F0716}" type="presParOf" srcId="{CF80700E-2D8E-4B3C-99CF-85248D3C4551}" destId="{C05A93D4-BDD2-4101-AB60-BB38CA0F8C1C}" srcOrd="1" destOrd="0" presId="urn:microsoft.com/office/officeart/2008/layout/LinedList"/>
    <dgm:cxn modelId="{6F709AB7-67E5-4466-A138-6A1A0DEED6D4}" type="presParOf" srcId="{80BB64FE-9763-460E-9456-E6EF28EDBB77}" destId="{5E968384-DD78-4B92-859A-B9462F4CD468}" srcOrd="6" destOrd="0" presId="urn:microsoft.com/office/officeart/2008/layout/LinedList"/>
    <dgm:cxn modelId="{2E0AEC95-40E6-4387-829E-59886821F919}" type="presParOf" srcId="{80BB64FE-9763-460E-9456-E6EF28EDBB77}" destId="{61C18E93-3619-4D88-9BAA-FB8ABEFC405D}" srcOrd="7" destOrd="0" presId="urn:microsoft.com/office/officeart/2008/layout/LinedList"/>
    <dgm:cxn modelId="{BD6F9189-7AC7-4487-BF27-404D47713496}" type="presParOf" srcId="{61C18E93-3619-4D88-9BAA-FB8ABEFC405D}" destId="{50BAAB17-7AE7-4EA3-8CB8-D38E6E73BBC6}" srcOrd="0" destOrd="0" presId="urn:microsoft.com/office/officeart/2008/layout/LinedList"/>
    <dgm:cxn modelId="{E8F88D2E-9B83-4C9B-BD3D-353970FD30DE}" type="presParOf" srcId="{61C18E93-3619-4D88-9BAA-FB8ABEFC405D}" destId="{DE6B2100-EDFF-4497-BD70-BF6D43412836}" srcOrd="1" destOrd="0" presId="urn:microsoft.com/office/officeart/2008/layout/LinedList"/>
    <dgm:cxn modelId="{409BD110-D9DF-4F01-9134-337E527D7A07}" type="presParOf" srcId="{80BB64FE-9763-460E-9456-E6EF28EDBB77}" destId="{265E2F53-AEE8-4A85-9A76-7E5ADBE2EA74}" srcOrd="8" destOrd="0" presId="urn:microsoft.com/office/officeart/2008/layout/LinedList"/>
    <dgm:cxn modelId="{B52430C7-7850-48EF-A370-F59F8CC805C5}" type="presParOf" srcId="{80BB64FE-9763-460E-9456-E6EF28EDBB77}" destId="{DDED8624-8E02-49FE-B739-FBB2E3D2E832}" srcOrd="9" destOrd="0" presId="urn:microsoft.com/office/officeart/2008/layout/LinedList"/>
    <dgm:cxn modelId="{88B6120C-1747-4EE9-B1F7-204153FFB687}" type="presParOf" srcId="{DDED8624-8E02-49FE-B739-FBB2E3D2E832}" destId="{1419041E-11B7-4425-89AC-D4F87D867AB0}" srcOrd="0" destOrd="0" presId="urn:microsoft.com/office/officeart/2008/layout/LinedList"/>
    <dgm:cxn modelId="{6EEDB58D-78B2-48B6-B8AD-F61E31CDDD8D}" type="presParOf" srcId="{DDED8624-8E02-49FE-B739-FBB2E3D2E832}" destId="{0E8DAB9D-127C-4C2E-941E-600A7C9BA67E}" srcOrd="1" destOrd="0" presId="urn:microsoft.com/office/officeart/2008/layout/LinedList"/>
    <dgm:cxn modelId="{B82CFF7D-FE23-460E-BBBB-EBD295ADA10D}" type="presParOf" srcId="{80BB64FE-9763-460E-9456-E6EF28EDBB77}" destId="{F1F298CF-0C6E-40A2-9195-3D955D1CD74A}" srcOrd="10" destOrd="0" presId="urn:microsoft.com/office/officeart/2008/layout/LinedList"/>
    <dgm:cxn modelId="{7B00EE1C-5CAD-4C98-88D9-C2C1F4C10FC1}" type="presParOf" srcId="{80BB64FE-9763-460E-9456-E6EF28EDBB77}" destId="{AB0FE55D-9103-417D-B9CE-AE65A91A95DA}" srcOrd="11" destOrd="0" presId="urn:microsoft.com/office/officeart/2008/layout/LinedList"/>
    <dgm:cxn modelId="{523B4B67-F936-4017-B21C-BCD611B55932}" type="presParOf" srcId="{AB0FE55D-9103-417D-B9CE-AE65A91A95DA}" destId="{8571BF59-3DD3-470B-9399-D8F6AF6090E8}" srcOrd="0" destOrd="0" presId="urn:microsoft.com/office/officeart/2008/layout/LinedList"/>
    <dgm:cxn modelId="{734E1596-89EE-4928-9A98-2263DCB2B542}" type="presParOf" srcId="{AB0FE55D-9103-417D-B9CE-AE65A91A95DA}" destId="{CB59143E-EFB9-480F-BCB8-62D0112280A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DFA771B-EE18-4A26-ABB5-B5A6E7F148F6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354F35D-2C94-4A53-95D1-2E4EFA70F404}">
      <dgm:prSet/>
      <dgm:spPr/>
      <dgm:t>
        <a:bodyPr/>
        <a:lstStyle/>
        <a:p>
          <a:r>
            <a:rPr lang="pt-BR" dirty="0"/>
            <a:t>Se baseia na escravidão</a:t>
          </a:r>
        </a:p>
      </dgm:t>
    </dgm:pt>
    <dgm:pt modelId="{6F1B1754-7FD9-4D36-A28B-59FB6244FF20}" type="parTrans" cxnId="{9931F0D3-A5B1-4E30-BA7D-759C619BEE27}">
      <dgm:prSet/>
      <dgm:spPr/>
      <dgm:t>
        <a:bodyPr/>
        <a:lstStyle/>
        <a:p>
          <a:endParaRPr lang="pt-BR"/>
        </a:p>
      </dgm:t>
    </dgm:pt>
    <dgm:pt modelId="{C17FA39C-A8BE-4B57-86B5-FEF2626074E6}" type="sibTrans" cxnId="{9931F0D3-A5B1-4E30-BA7D-759C619BEE27}">
      <dgm:prSet/>
      <dgm:spPr/>
      <dgm:t>
        <a:bodyPr/>
        <a:lstStyle/>
        <a:p>
          <a:endParaRPr lang="pt-BR"/>
        </a:p>
      </dgm:t>
    </dgm:pt>
    <dgm:pt modelId="{B77A64DF-62A9-46C5-B458-63E2488E92E2}">
      <dgm:prSet/>
      <dgm:spPr/>
      <dgm:t>
        <a:bodyPr/>
        <a:lstStyle/>
        <a:p>
          <a:r>
            <a:rPr lang="pt-BR" dirty="0"/>
            <a:t>Lei Eusébio (1850) proibiu o tráfico de escravos</a:t>
          </a:r>
        </a:p>
      </dgm:t>
    </dgm:pt>
    <dgm:pt modelId="{057044C6-EA00-48CD-BC83-C44A24E57655}" type="parTrans" cxnId="{68D4B2B7-0A20-45C6-AABF-A8A75D91E4E3}">
      <dgm:prSet/>
      <dgm:spPr/>
      <dgm:t>
        <a:bodyPr/>
        <a:lstStyle/>
        <a:p>
          <a:endParaRPr lang="pt-BR"/>
        </a:p>
      </dgm:t>
    </dgm:pt>
    <dgm:pt modelId="{6E6F4BE4-5C2F-4789-98DF-F1EAAE553B3F}" type="sibTrans" cxnId="{68D4B2B7-0A20-45C6-AABF-A8A75D91E4E3}">
      <dgm:prSet/>
      <dgm:spPr/>
      <dgm:t>
        <a:bodyPr/>
        <a:lstStyle/>
        <a:p>
          <a:endParaRPr lang="pt-BR"/>
        </a:p>
      </dgm:t>
    </dgm:pt>
    <dgm:pt modelId="{2F8DA9B5-5DEE-4595-B81B-7749F55FF222}">
      <dgm:prSet/>
      <dgm:spPr/>
      <dgm:t>
        <a:bodyPr/>
        <a:lstStyle/>
        <a:p>
          <a:r>
            <a:rPr lang="pt-BR" dirty="0"/>
            <a:t>Família patriarcal</a:t>
          </a:r>
        </a:p>
      </dgm:t>
    </dgm:pt>
    <dgm:pt modelId="{156EE211-F35D-450E-B22F-B6F4D65B778A}" type="parTrans" cxnId="{C6E603DE-A79A-482C-ADBF-5BCDF0A9AEBC}">
      <dgm:prSet/>
      <dgm:spPr/>
      <dgm:t>
        <a:bodyPr/>
        <a:lstStyle/>
        <a:p>
          <a:endParaRPr lang="pt-BR"/>
        </a:p>
      </dgm:t>
    </dgm:pt>
    <dgm:pt modelId="{2DA5D34D-F356-4F08-B80C-FF2A7D075B73}" type="sibTrans" cxnId="{C6E603DE-A79A-482C-ADBF-5BCDF0A9AEBC}">
      <dgm:prSet/>
      <dgm:spPr/>
      <dgm:t>
        <a:bodyPr/>
        <a:lstStyle/>
        <a:p>
          <a:endParaRPr lang="pt-BR"/>
        </a:p>
      </dgm:t>
    </dgm:pt>
    <dgm:pt modelId="{5E43D11C-5305-4AE3-A670-7312367F7A5A}">
      <dgm:prSet/>
      <dgm:spPr/>
      <dgm:t>
        <a:bodyPr/>
        <a:lstStyle/>
        <a:p>
          <a:r>
            <a:rPr lang="pt-BR" dirty="0"/>
            <a:t>Ditadura dos domínios agrários</a:t>
          </a:r>
        </a:p>
      </dgm:t>
    </dgm:pt>
    <dgm:pt modelId="{80648427-9BB7-4673-89C6-64A09FE3C05C}" type="parTrans" cxnId="{171BDA60-FD2F-4446-BBA8-A8DD4B0FC8B7}">
      <dgm:prSet/>
      <dgm:spPr/>
      <dgm:t>
        <a:bodyPr/>
        <a:lstStyle/>
        <a:p>
          <a:endParaRPr lang="pt-BR"/>
        </a:p>
      </dgm:t>
    </dgm:pt>
    <dgm:pt modelId="{C69337F8-25AC-4C96-BAB8-6523FF009EA6}" type="sibTrans" cxnId="{171BDA60-FD2F-4446-BBA8-A8DD4B0FC8B7}">
      <dgm:prSet/>
      <dgm:spPr/>
      <dgm:t>
        <a:bodyPr/>
        <a:lstStyle/>
        <a:p>
          <a:endParaRPr lang="pt-BR"/>
        </a:p>
      </dgm:t>
    </dgm:pt>
    <dgm:pt modelId="{356125FF-3C5A-4561-BD17-B7CEC833109E}">
      <dgm:prSet/>
      <dgm:spPr/>
      <dgm:t>
        <a:bodyPr/>
        <a:lstStyle/>
        <a:p>
          <a:endParaRPr lang="pt-BR" dirty="0"/>
        </a:p>
      </dgm:t>
    </dgm:pt>
    <dgm:pt modelId="{95747870-9C4B-40A0-A8E7-220562F9B5FF}" type="parTrans" cxnId="{98B4832C-FB7D-4CBC-824A-88E56416B88E}">
      <dgm:prSet/>
      <dgm:spPr/>
    </dgm:pt>
    <dgm:pt modelId="{6C835386-2E86-4B9F-87A3-83EAD4EFF08F}" type="sibTrans" cxnId="{98B4832C-FB7D-4CBC-824A-88E56416B88E}">
      <dgm:prSet/>
      <dgm:spPr/>
    </dgm:pt>
    <dgm:pt modelId="{80BB64FE-9763-460E-9456-E6EF28EDBB77}" type="pres">
      <dgm:prSet presAssocID="{8DFA771B-EE18-4A26-ABB5-B5A6E7F148F6}" presName="vert0" presStyleCnt="0">
        <dgm:presLayoutVars>
          <dgm:dir/>
          <dgm:animOne val="branch"/>
          <dgm:animLvl val="lvl"/>
        </dgm:presLayoutVars>
      </dgm:prSet>
      <dgm:spPr/>
    </dgm:pt>
    <dgm:pt modelId="{FE2337A2-3BAD-47E9-AB3F-CBC828FACBF3}" type="pres">
      <dgm:prSet presAssocID="{2354F35D-2C94-4A53-95D1-2E4EFA70F404}" presName="thickLine" presStyleLbl="alignNode1" presStyleIdx="0" presStyleCnt="5"/>
      <dgm:spPr/>
    </dgm:pt>
    <dgm:pt modelId="{4B2A65F4-604E-4470-8D4D-E80C77DA6008}" type="pres">
      <dgm:prSet presAssocID="{2354F35D-2C94-4A53-95D1-2E4EFA70F404}" presName="horz1" presStyleCnt="0"/>
      <dgm:spPr/>
    </dgm:pt>
    <dgm:pt modelId="{58878136-7E25-4213-9D35-0255EDC362D6}" type="pres">
      <dgm:prSet presAssocID="{2354F35D-2C94-4A53-95D1-2E4EFA70F404}" presName="tx1" presStyleLbl="revTx" presStyleIdx="0" presStyleCnt="5"/>
      <dgm:spPr/>
    </dgm:pt>
    <dgm:pt modelId="{701B1FBC-A45D-4B24-A143-AD04766D64B2}" type="pres">
      <dgm:prSet presAssocID="{2354F35D-2C94-4A53-95D1-2E4EFA70F404}" presName="vert1" presStyleCnt="0"/>
      <dgm:spPr/>
    </dgm:pt>
    <dgm:pt modelId="{31B36529-CA0B-481A-94A0-1A619E4DF853}" type="pres">
      <dgm:prSet presAssocID="{B77A64DF-62A9-46C5-B458-63E2488E92E2}" presName="thickLine" presStyleLbl="alignNode1" presStyleIdx="1" presStyleCnt="5"/>
      <dgm:spPr/>
    </dgm:pt>
    <dgm:pt modelId="{14DA71B6-1A6A-47C7-8573-4D4FF33517B1}" type="pres">
      <dgm:prSet presAssocID="{B77A64DF-62A9-46C5-B458-63E2488E92E2}" presName="horz1" presStyleCnt="0"/>
      <dgm:spPr/>
    </dgm:pt>
    <dgm:pt modelId="{281D2FD0-344F-44C9-93C4-9D46C3D508F7}" type="pres">
      <dgm:prSet presAssocID="{B77A64DF-62A9-46C5-B458-63E2488E92E2}" presName="tx1" presStyleLbl="revTx" presStyleIdx="1" presStyleCnt="5"/>
      <dgm:spPr/>
    </dgm:pt>
    <dgm:pt modelId="{A370ED59-DE6A-41D8-A712-6D0DCF241CBF}" type="pres">
      <dgm:prSet presAssocID="{B77A64DF-62A9-46C5-B458-63E2488E92E2}" presName="vert1" presStyleCnt="0"/>
      <dgm:spPr/>
    </dgm:pt>
    <dgm:pt modelId="{541BF0F8-AF40-4BAF-A807-6EF6B7A8769A}" type="pres">
      <dgm:prSet presAssocID="{2F8DA9B5-5DEE-4595-B81B-7749F55FF222}" presName="thickLine" presStyleLbl="alignNode1" presStyleIdx="2" presStyleCnt="5"/>
      <dgm:spPr/>
    </dgm:pt>
    <dgm:pt modelId="{AE995271-8E06-49C2-8BEA-9A6D13B43286}" type="pres">
      <dgm:prSet presAssocID="{2F8DA9B5-5DEE-4595-B81B-7749F55FF222}" presName="horz1" presStyleCnt="0"/>
      <dgm:spPr/>
    </dgm:pt>
    <dgm:pt modelId="{1F5DEB29-4013-45AE-A7C8-061F859CDD14}" type="pres">
      <dgm:prSet presAssocID="{2F8DA9B5-5DEE-4595-B81B-7749F55FF222}" presName="tx1" presStyleLbl="revTx" presStyleIdx="2" presStyleCnt="5"/>
      <dgm:spPr/>
    </dgm:pt>
    <dgm:pt modelId="{4A425AED-F324-45C2-9DEB-C8749F7B14F4}" type="pres">
      <dgm:prSet presAssocID="{2F8DA9B5-5DEE-4595-B81B-7749F55FF222}" presName="vert1" presStyleCnt="0"/>
      <dgm:spPr/>
    </dgm:pt>
    <dgm:pt modelId="{FD057BC6-6552-429A-9772-6EBCDB1F4C1D}" type="pres">
      <dgm:prSet presAssocID="{5E43D11C-5305-4AE3-A670-7312367F7A5A}" presName="thickLine" presStyleLbl="alignNode1" presStyleIdx="3" presStyleCnt="5"/>
      <dgm:spPr/>
    </dgm:pt>
    <dgm:pt modelId="{F1560FB3-B700-4C9F-9BC4-387579CD529E}" type="pres">
      <dgm:prSet presAssocID="{5E43D11C-5305-4AE3-A670-7312367F7A5A}" presName="horz1" presStyleCnt="0"/>
      <dgm:spPr/>
    </dgm:pt>
    <dgm:pt modelId="{EBA12109-B5E6-4B8E-9C2E-3878CE4DBB92}" type="pres">
      <dgm:prSet presAssocID="{5E43D11C-5305-4AE3-A670-7312367F7A5A}" presName="tx1" presStyleLbl="revTx" presStyleIdx="3" presStyleCnt="5"/>
      <dgm:spPr/>
    </dgm:pt>
    <dgm:pt modelId="{3F863E7C-0893-42B8-913F-9E334247E17B}" type="pres">
      <dgm:prSet presAssocID="{5E43D11C-5305-4AE3-A670-7312367F7A5A}" presName="vert1" presStyleCnt="0"/>
      <dgm:spPr/>
    </dgm:pt>
    <dgm:pt modelId="{D754E826-362C-453E-92A9-BA9D040B5170}" type="pres">
      <dgm:prSet presAssocID="{356125FF-3C5A-4561-BD17-B7CEC833109E}" presName="thickLine" presStyleLbl="alignNode1" presStyleIdx="4" presStyleCnt="5"/>
      <dgm:spPr/>
    </dgm:pt>
    <dgm:pt modelId="{2CFF9BF6-5BFC-40D9-9053-75CBB2D577FF}" type="pres">
      <dgm:prSet presAssocID="{356125FF-3C5A-4561-BD17-B7CEC833109E}" presName="horz1" presStyleCnt="0"/>
      <dgm:spPr/>
    </dgm:pt>
    <dgm:pt modelId="{E4B5D9B7-C321-49D7-8FE0-A1DE0F728D50}" type="pres">
      <dgm:prSet presAssocID="{356125FF-3C5A-4561-BD17-B7CEC833109E}" presName="tx1" presStyleLbl="revTx" presStyleIdx="4" presStyleCnt="5"/>
      <dgm:spPr/>
    </dgm:pt>
    <dgm:pt modelId="{180892F0-FC54-42AB-BA82-20A52292653D}" type="pres">
      <dgm:prSet presAssocID="{356125FF-3C5A-4561-BD17-B7CEC833109E}" presName="vert1" presStyleCnt="0"/>
      <dgm:spPr/>
    </dgm:pt>
  </dgm:ptLst>
  <dgm:cxnLst>
    <dgm:cxn modelId="{42FF791F-0AB5-4E7F-A6CA-3BEA9E617553}" type="presOf" srcId="{B77A64DF-62A9-46C5-B458-63E2488E92E2}" destId="{281D2FD0-344F-44C9-93C4-9D46C3D508F7}" srcOrd="0" destOrd="0" presId="urn:microsoft.com/office/officeart/2008/layout/LinedList"/>
    <dgm:cxn modelId="{17AC7126-8E34-4157-B2BA-78B29A00EFEA}" type="presOf" srcId="{356125FF-3C5A-4561-BD17-B7CEC833109E}" destId="{E4B5D9B7-C321-49D7-8FE0-A1DE0F728D50}" srcOrd="0" destOrd="0" presId="urn:microsoft.com/office/officeart/2008/layout/LinedList"/>
    <dgm:cxn modelId="{98B4832C-FB7D-4CBC-824A-88E56416B88E}" srcId="{8DFA771B-EE18-4A26-ABB5-B5A6E7F148F6}" destId="{356125FF-3C5A-4561-BD17-B7CEC833109E}" srcOrd="4" destOrd="0" parTransId="{95747870-9C4B-40A0-A8E7-220562F9B5FF}" sibTransId="{6C835386-2E86-4B9F-87A3-83EAD4EFF08F}"/>
    <dgm:cxn modelId="{7A3A0C3D-D219-43AB-B93C-DFB3324BA202}" type="presOf" srcId="{2F8DA9B5-5DEE-4595-B81B-7749F55FF222}" destId="{1F5DEB29-4013-45AE-A7C8-061F859CDD14}" srcOrd="0" destOrd="0" presId="urn:microsoft.com/office/officeart/2008/layout/LinedList"/>
    <dgm:cxn modelId="{171BDA60-FD2F-4446-BBA8-A8DD4B0FC8B7}" srcId="{8DFA771B-EE18-4A26-ABB5-B5A6E7F148F6}" destId="{5E43D11C-5305-4AE3-A670-7312367F7A5A}" srcOrd="3" destOrd="0" parTransId="{80648427-9BB7-4673-89C6-64A09FE3C05C}" sibTransId="{C69337F8-25AC-4C96-BAB8-6523FF009EA6}"/>
    <dgm:cxn modelId="{22EE1E70-C233-42CF-8B81-4CBEE1B00374}" type="presOf" srcId="{2354F35D-2C94-4A53-95D1-2E4EFA70F404}" destId="{58878136-7E25-4213-9D35-0255EDC362D6}" srcOrd="0" destOrd="0" presId="urn:microsoft.com/office/officeart/2008/layout/LinedList"/>
    <dgm:cxn modelId="{FD5F00AF-F4DA-4668-A949-337DEC7BED22}" type="presOf" srcId="{8DFA771B-EE18-4A26-ABB5-B5A6E7F148F6}" destId="{80BB64FE-9763-460E-9456-E6EF28EDBB77}" srcOrd="0" destOrd="0" presId="urn:microsoft.com/office/officeart/2008/layout/LinedList"/>
    <dgm:cxn modelId="{68D4B2B7-0A20-45C6-AABF-A8A75D91E4E3}" srcId="{8DFA771B-EE18-4A26-ABB5-B5A6E7F148F6}" destId="{B77A64DF-62A9-46C5-B458-63E2488E92E2}" srcOrd="1" destOrd="0" parTransId="{057044C6-EA00-48CD-BC83-C44A24E57655}" sibTransId="{6E6F4BE4-5C2F-4789-98DF-F1EAAE553B3F}"/>
    <dgm:cxn modelId="{9931F0D3-A5B1-4E30-BA7D-759C619BEE27}" srcId="{8DFA771B-EE18-4A26-ABB5-B5A6E7F148F6}" destId="{2354F35D-2C94-4A53-95D1-2E4EFA70F404}" srcOrd="0" destOrd="0" parTransId="{6F1B1754-7FD9-4D36-A28B-59FB6244FF20}" sibTransId="{C17FA39C-A8BE-4B57-86B5-FEF2626074E6}"/>
    <dgm:cxn modelId="{C6E603DE-A79A-482C-ADBF-5BCDF0A9AEBC}" srcId="{8DFA771B-EE18-4A26-ABB5-B5A6E7F148F6}" destId="{2F8DA9B5-5DEE-4595-B81B-7749F55FF222}" srcOrd="2" destOrd="0" parTransId="{156EE211-F35D-450E-B22F-B6F4D65B778A}" sibTransId="{2DA5D34D-F356-4F08-B80C-FF2A7D075B73}"/>
    <dgm:cxn modelId="{3013D9E0-B77B-4A57-9D2E-D625EC7D181B}" type="presOf" srcId="{5E43D11C-5305-4AE3-A670-7312367F7A5A}" destId="{EBA12109-B5E6-4B8E-9C2E-3878CE4DBB92}" srcOrd="0" destOrd="0" presId="urn:microsoft.com/office/officeart/2008/layout/LinedList"/>
    <dgm:cxn modelId="{5CE78D42-E14C-475A-9C28-F8AD70A07F4D}" type="presParOf" srcId="{80BB64FE-9763-460E-9456-E6EF28EDBB77}" destId="{FE2337A2-3BAD-47E9-AB3F-CBC828FACBF3}" srcOrd="0" destOrd="0" presId="urn:microsoft.com/office/officeart/2008/layout/LinedList"/>
    <dgm:cxn modelId="{E5A30D85-9621-4EAB-A25C-37B7D81555FD}" type="presParOf" srcId="{80BB64FE-9763-460E-9456-E6EF28EDBB77}" destId="{4B2A65F4-604E-4470-8D4D-E80C77DA6008}" srcOrd="1" destOrd="0" presId="urn:microsoft.com/office/officeart/2008/layout/LinedList"/>
    <dgm:cxn modelId="{FDC7276A-1E50-4D52-B728-AF9323443D79}" type="presParOf" srcId="{4B2A65F4-604E-4470-8D4D-E80C77DA6008}" destId="{58878136-7E25-4213-9D35-0255EDC362D6}" srcOrd="0" destOrd="0" presId="urn:microsoft.com/office/officeart/2008/layout/LinedList"/>
    <dgm:cxn modelId="{BFDB9C1F-5843-4189-AE1C-23728715B7B7}" type="presParOf" srcId="{4B2A65F4-604E-4470-8D4D-E80C77DA6008}" destId="{701B1FBC-A45D-4B24-A143-AD04766D64B2}" srcOrd="1" destOrd="0" presId="urn:microsoft.com/office/officeart/2008/layout/LinedList"/>
    <dgm:cxn modelId="{52725DD1-3EE9-44F1-BEF1-9141CE4B314E}" type="presParOf" srcId="{80BB64FE-9763-460E-9456-E6EF28EDBB77}" destId="{31B36529-CA0B-481A-94A0-1A619E4DF853}" srcOrd="2" destOrd="0" presId="urn:microsoft.com/office/officeart/2008/layout/LinedList"/>
    <dgm:cxn modelId="{5A992683-3E13-4B0F-9FA2-339632208228}" type="presParOf" srcId="{80BB64FE-9763-460E-9456-E6EF28EDBB77}" destId="{14DA71B6-1A6A-47C7-8573-4D4FF33517B1}" srcOrd="3" destOrd="0" presId="urn:microsoft.com/office/officeart/2008/layout/LinedList"/>
    <dgm:cxn modelId="{31014148-41D9-4734-8E97-5786EDE152FE}" type="presParOf" srcId="{14DA71B6-1A6A-47C7-8573-4D4FF33517B1}" destId="{281D2FD0-344F-44C9-93C4-9D46C3D508F7}" srcOrd="0" destOrd="0" presId="urn:microsoft.com/office/officeart/2008/layout/LinedList"/>
    <dgm:cxn modelId="{6702E27A-778E-442F-9E8E-E8CA414C5711}" type="presParOf" srcId="{14DA71B6-1A6A-47C7-8573-4D4FF33517B1}" destId="{A370ED59-DE6A-41D8-A712-6D0DCF241CBF}" srcOrd="1" destOrd="0" presId="urn:microsoft.com/office/officeart/2008/layout/LinedList"/>
    <dgm:cxn modelId="{CB3A11AB-2978-43A1-BC71-2CA9B5C68A28}" type="presParOf" srcId="{80BB64FE-9763-460E-9456-E6EF28EDBB77}" destId="{541BF0F8-AF40-4BAF-A807-6EF6B7A8769A}" srcOrd="4" destOrd="0" presId="urn:microsoft.com/office/officeart/2008/layout/LinedList"/>
    <dgm:cxn modelId="{AF4E6DB2-8EE6-4CAB-BDF2-BDF6054BABA9}" type="presParOf" srcId="{80BB64FE-9763-460E-9456-E6EF28EDBB77}" destId="{AE995271-8E06-49C2-8BEA-9A6D13B43286}" srcOrd="5" destOrd="0" presId="urn:microsoft.com/office/officeart/2008/layout/LinedList"/>
    <dgm:cxn modelId="{D19DFF34-9934-43B5-BF61-CAFEC5F22DA6}" type="presParOf" srcId="{AE995271-8E06-49C2-8BEA-9A6D13B43286}" destId="{1F5DEB29-4013-45AE-A7C8-061F859CDD14}" srcOrd="0" destOrd="0" presId="urn:microsoft.com/office/officeart/2008/layout/LinedList"/>
    <dgm:cxn modelId="{047229A4-9B81-4987-9194-853656BDFAE4}" type="presParOf" srcId="{AE995271-8E06-49C2-8BEA-9A6D13B43286}" destId="{4A425AED-F324-45C2-9DEB-C8749F7B14F4}" srcOrd="1" destOrd="0" presId="urn:microsoft.com/office/officeart/2008/layout/LinedList"/>
    <dgm:cxn modelId="{8C482752-1B2D-4CA7-87DD-32388F4D7F22}" type="presParOf" srcId="{80BB64FE-9763-460E-9456-E6EF28EDBB77}" destId="{FD057BC6-6552-429A-9772-6EBCDB1F4C1D}" srcOrd="6" destOrd="0" presId="urn:microsoft.com/office/officeart/2008/layout/LinedList"/>
    <dgm:cxn modelId="{7777DE2A-E6A1-439F-B503-719332D0EAC9}" type="presParOf" srcId="{80BB64FE-9763-460E-9456-E6EF28EDBB77}" destId="{F1560FB3-B700-4C9F-9BC4-387579CD529E}" srcOrd="7" destOrd="0" presId="urn:microsoft.com/office/officeart/2008/layout/LinedList"/>
    <dgm:cxn modelId="{304E9C22-8CBF-4B65-BF8D-560BD6DE0357}" type="presParOf" srcId="{F1560FB3-B700-4C9F-9BC4-387579CD529E}" destId="{EBA12109-B5E6-4B8E-9C2E-3878CE4DBB92}" srcOrd="0" destOrd="0" presId="urn:microsoft.com/office/officeart/2008/layout/LinedList"/>
    <dgm:cxn modelId="{422FCF88-B46D-4932-9610-649F3CEA183F}" type="presParOf" srcId="{F1560FB3-B700-4C9F-9BC4-387579CD529E}" destId="{3F863E7C-0893-42B8-913F-9E334247E17B}" srcOrd="1" destOrd="0" presId="urn:microsoft.com/office/officeart/2008/layout/LinedList"/>
    <dgm:cxn modelId="{FD4B5DF0-ECCE-4610-92F4-E91E7C0EFAA2}" type="presParOf" srcId="{80BB64FE-9763-460E-9456-E6EF28EDBB77}" destId="{D754E826-362C-453E-92A9-BA9D040B5170}" srcOrd="8" destOrd="0" presId="urn:microsoft.com/office/officeart/2008/layout/LinedList"/>
    <dgm:cxn modelId="{FD306AC2-EDB1-44BF-914A-3A39B544D1F3}" type="presParOf" srcId="{80BB64FE-9763-460E-9456-E6EF28EDBB77}" destId="{2CFF9BF6-5BFC-40D9-9053-75CBB2D577FF}" srcOrd="9" destOrd="0" presId="urn:microsoft.com/office/officeart/2008/layout/LinedList"/>
    <dgm:cxn modelId="{BD9F9F41-AD13-40B3-A6E5-378034D1A703}" type="presParOf" srcId="{2CFF9BF6-5BFC-40D9-9053-75CBB2D577FF}" destId="{E4B5D9B7-C321-49D7-8FE0-A1DE0F728D50}" srcOrd="0" destOrd="0" presId="urn:microsoft.com/office/officeart/2008/layout/LinedList"/>
    <dgm:cxn modelId="{5EEBBE2A-25CA-46E5-8420-2CA88028E4EC}" type="presParOf" srcId="{2CFF9BF6-5BFC-40D9-9053-75CBB2D577FF}" destId="{180892F0-FC54-42AB-BA82-20A52292653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DFA771B-EE18-4A26-ABB5-B5A6E7F148F6}" type="doc">
      <dgm:prSet loTypeId="urn:microsoft.com/office/officeart/2016/7/layout/ChevronBlock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6125FF-3C5A-4561-BD17-B7CEC833109E}">
      <dgm:prSet/>
      <dgm:spPr/>
      <dgm:t>
        <a:bodyPr/>
        <a:lstStyle/>
        <a:p>
          <a:r>
            <a:rPr lang="pt-BR"/>
            <a:t>Portugueses</a:t>
          </a:r>
        </a:p>
      </dgm:t>
    </dgm:pt>
    <dgm:pt modelId="{95747870-9C4B-40A0-A8E7-220562F9B5FF}" type="parTrans" cxnId="{98B4832C-FB7D-4CBC-824A-88E56416B88E}">
      <dgm:prSet/>
      <dgm:spPr/>
      <dgm:t>
        <a:bodyPr/>
        <a:lstStyle/>
        <a:p>
          <a:endParaRPr lang="pt-BR"/>
        </a:p>
      </dgm:t>
    </dgm:pt>
    <dgm:pt modelId="{6C835386-2E86-4B9F-87A3-83EAD4EFF08F}" type="sibTrans" cxnId="{98B4832C-FB7D-4CBC-824A-88E56416B88E}">
      <dgm:prSet/>
      <dgm:spPr/>
    </dgm:pt>
    <dgm:pt modelId="{47E6527F-8179-4F0D-9C51-1B1ABBEF7942}">
      <dgm:prSet/>
      <dgm:spPr/>
      <dgm:t>
        <a:bodyPr/>
        <a:lstStyle/>
        <a:p>
          <a:r>
            <a:rPr lang="pt-BR" dirty="0"/>
            <a:t>Espanhóis</a:t>
          </a:r>
        </a:p>
      </dgm:t>
    </dgm:pt>
    <dgm:pt modelId="{1F5EF7A0-5C5F-4732-AB5C-F2C7CC9A3677}" type="parTrans" cxnId="{5C879FD3-1773-4C36-877C-E9E8AA1D2CFB}">
      <dgm:prSet/>
      <dgm:spPr/>
      <dgm:t>
        <a:bodyPr/>
        <a:lstStyle/>
        <a:p>
          <a:endParaRPr lang="pt-BR"/>
        </a:p>
      </dgm:t>
    </dgm:pt>
    <dgm:pt modelId="{DA228E8A-5BBC-4B9C-838F-ED8A07C0D7CB}" type="sibTrans" cxnId="{5C879FD3-1773-4C36-877C-E9E8AA1D2CFB}">
      <dgm:prSet/>
      <dgm:spPr/>
    </dgm:pt>
    <dgm:pt modelId="{7B72E538-775A-42FA-86B4-217C8D8EFBF4}">
      <dgm:prSet/>
      <dgm:spPr/>
      <dgm:t>
        <a:bodyPr/>
        <a:lstStyle/>
        <a:p>
          <a:r>
            <a:rPr lang="pt-BR"/>
            <a:t>Suas colônias eram grandes feitorias</a:t>
          </a:r>
        </a:p>
      </dgm:t>
    </dgm:pt>
    <dgm:pt modelId="{C4D38D88-2F72-447A-B7C1-FC823CFAE80D}" type="parTrans" cxnId="{E9940B88-22DA-4CE3-8FBE-64CB6E24BA0E}">
      <dgm:prSet/>
      <dgm:spPr/>
      <dgm:t>
        <a:bodyPr/>
        <a:lstStyle/>
        <a:p>
          <a:endParaRPr lang="pt-BR"/>
        </a:p>
      </dgm:t>
    </dgm:pt>
    <dgm:pt modelId="{275C98B6-BA73-423C-9700-7DA366A30D1B}" type="sibTrans" cxnId="{E9940B88-22DA-4CE3-8FBE-64CB6E24BA0E}">
      <dgm:prSet/>
      <dgm:spPr/>
    </dgm:pt>
    <dgm:pt modelId="{D8086988-CA6F-4090-A652-E2377229DE76}">
      <dgm:prSet/>
      <dgm:spPr/>
      <dgm:t>
        <a:bodyPr/>
        <a:lstStyle/>
        <a:p>
          <a:r>
            <a:rPr lang="pt-BR"/>
            <a:t>Colonização se concentrou na costa litorânea</a:t>
          </a:r>
        </a:p>
      </dgm:t>
    </dgm:pt>
    <dgm:pt modelId="{E54D5666-F670-44E2-A4F7-2E742362D7A6}" type="parTrans" cxnId="{E6B66BB0-0F1A-41C9-A461-BEF4E7D604CC}">
      <dgm:prSet/>
      <dgm:spPr/>
      <dgm:t>
        <a:bodyPr/>
        <a:lstStyle/>
        <a:p>
          <a:endParaRPr lang="pt-BR"/>
        </a:p>
      </dgm:t>
    </dgm:pt>
    <dgm:pt modelId="{CE274686-EC29-427E-839D-9A0E4480360E}" type="sibTrans" cxnId="{E6B66BB0-0F1A-41C9-A461-BEF4E7D604CC}">
      <dgm:prSet/>
      <dgm:spPr/>
    </dgm:pt>
    <dgm:pt modelId="{E3CCA796-6F16-4FCF-B487-E091CCEE980F}">
      <dgm:prSet/>
      <dgm:spPr/>
      <dgm:t>
        <a:bodyPr/>
        <a:lstStyle/>
        <a:p>
          <a:r>
            <a:rPr lang="pt-BR"/>
            <a:t>Interior não estava no interesse da metrópole</a:t>
          </a:r>
        </a:p>
      </dgm:t>
    </dgm:pt>
    <dgm:pt modelId="{B0A78CC8-540C-4832-A5E1-950D35F93927}" type="parTrans" cxnId="{A4481D0F-2CB6-4F63-B75F-2E7AE0BAFD0F}">
      <dgm:prSet/>
      <dgm:spPr/>
      <dgm:t>
        <a:bodyPr/>
        <a:lstStyle/>
        <a:p>
          <a:endParaRPr lang="pt-BR"/>
        </a:p>
      </dgm:t>
    </dgm:pt>
    <dgm:pt modelId="{C758EFB2-C656-4B4D-B50C-2F648A03C60D}" type="sibTrans" cxnId="{A4481D0F-2CB6-4F63-B75F-2E7AE0BAFD0F}">
      <dgm:prSet/>
      <dgm:spPr/>
    </dgm:pt>
    <dgm:pt modelId="{6E5A5BDB-85A2-4A00-8D4E-6277412B9D60}">
      <dgm:prSet/>
      <dgm:spPr/>
      <dgm:t>
        <a:bodyPr/>
        <a:lstStyle/>
        <a:p>
          <a:r>
            <a:rPr lang="pt-BR" dirty="0"/>
            <a:t>Manutenção do pacto colonial – proibição de atividade manufatureira</a:t>
          </a:r>
        </a:p>
      </dgm:t>
    </dgm:pt>
    <dgm:pt modelId="{7706722B-18DF-453D-8128-29EB81875E0B}" type="parTrans" cxnId="{81A8F767-1F14-4484-9121-97B12E68E638}">
      <dgm:prSet/>
      <dgm:spPr/>
      <dgm:t>
        <a:bodyPr/>
        <a:lstStyle/>
        <a:p>
          <a:endParaRPr lang="pt-BR"/>
        </a:p>
      </dgm:t>
    </dgm:pt>
    <dgm:pt modelId="{CA950CCD-07ED-4EB6-AF7E-74169675E990}" type="sibTrans" cxnId="{81A8F767-1F14-4484-9121-97B12E68E638}">
      <dgm:prSet/>
      <dgm:spPr/>
    </dgm:pt>
    <dgm:pt modelId="{318B120F-D5BD-4288-B3DF-EA21C4C942AF}">
      <dgm:prSet/>
      <dgm:spPr/>
      <dgm:t>
        <a:bodyPr/>
        <a:lstStyle/>
        <a:p>
          <a:r>
            <a:rPr lang="pt-BR" dirty="0"/>
            <a:t>Semeadores de cidades irregulares</a:t>
          </a:r>
        </a:p>
      </dgm:t>
    </dgm:pt>
    <dgm:pt modelId="{B8D5DC96-A65D-47C3-9D5E-7575FD3C1295}" type="parTrans" cxnId="{281DEC12-AE4B-4BDA-84C9-E1AD6E637528}">
      <dgm:prSet/>
      <dgm:spPr/>
    </dgm:pt>
    <dgm:pt modelId="{9C06CF11-3829-4A64-910F-9406746735BA}" type="sibTrans" cxnId="{281DEC12-AE4B-4BDA-84C9-E1AD6E637528}">
      <dgm:prSet/>
      <dgm:spPr/>
    </dgm:pt>
    <dgm:pt modelId="{62E72BB2-05A8-4D45-A27D-2B71950BED3C}">
      <dgm:prSet/>
      <dgm:spPr/>
      <dgm:t>
        <a:bodyPr/>
        <a:lstStyle/>
        <a:p>
          <a:r>
            <a:rPr lang="pt-BR" dirty="0"/>
            <a:t>Coroa Espanhola: criou cidades em suas colônias </a:t>
          </a:r>
        </a:p>
      </dgm:t>
    </dgm:pt>
    <dgm:pt modelId="{ED20CA2A-90D4-4BEF-BDD7-24A58CBE0471}" type="parTrans" cxnId="{157BD511-8741-45ED-B2F7-37A84CE8F9D6}">
      <dgm:prSet/>
      <dgm:spPr/>
    </dgm:pt>
    <dgm:pt modelId="{182E5C78-8294-4E45-8F31-63644C7DB34C}" type="sibTrans" cxnId="{157BD511-8741-45ED-B2F7-37A84CE8F9D6}">
      <dgm:prSet/>
      <dgm:spPr/>
    </dgm:pt>
    <dgm:pt modelId="{448ADCC3-DBEB-495D-9BA5-CC9BF51C936D}">
      <dgm:prSet/>
      <dgm:spPr/>
      <dgm:t>
        <a:bodyPr/>
        <a:lstStyle/>
        <a:p>
          <a:r>
            <a:rPr lang="pt-BR" dirty="0"/>
            <a:t>Interiorização da Colonização</a:t>
          </a:r>
        </a:p>
      </dgm:t>
    </dgm:pt>
    <dgm:pt modelId="{11CEB198-B9CB-4B85-8318-95FFE6AF669F}" type="parTrans" cxnId="{AC5F70A7-EB3E-4740-8D97-13DD0F6C8E15}">
      <dgm:prSet/>
      <dgm:spPr/>
    </dgm:pt>
    <dgm:pt modelId="{3DC56688-F4B0-42CD-A25E-691CEB463140}" type="sibTrans" cxnId="{AC5F70A7-EB3E-4740-8D97-13DD0F6C8E15}">
      <dgm:prSet/>
      <dgm:spPr/>
    </dgm:pt>
    <dgm:pt modelId="{A8502612-5A36-44B7-A556-B76641092B05}">
      <dgm:prSet/>
      <dgm:spPr/>
      <dgm:t>
        <a:bodyPr/>
        <a:lstStyle/>
        <a:p>
          <a:r>
            <a:rPr lang="pt-BR" dirty="0"/>
            <a:t>Criação de grandes núcleos de povoação para assegurar predomínio militar, econômico e político</a:t>
          </a:r>
        </a:p>
      </dgm:t>
    </dgm:pt>
    <dgm:pt modelId="{C9D35BD7-0D8F-4776-ADF0-10FBE6221342}" type="parTrans" cxnId="{5AE9B6EC-00AE-4CC1-8D72-4C2251551AE5}">
      <dgm:prSet/>
      <dgm:spPr/>
    </dgm:pt>
    <dgm:pt modelId="{C678AC6C-2914-4D62-972D-84E001528811}" type="sibTrans" cxnId="{5AE9B6EC-00AE-4CC1-8D72-4C2251551AE5}">
      <dgm:prSet/>
      <dgm:spPr/>
    </dgm:pt>
    <dgm:pt modelId="{904DD208-A760-40F9-99A1-D43D44479875}">
      <dgm:prSet/>
      <dgm:spPr/>
      <dgm:t>
        <a:bodyPr/>
        <a:lstStyle/>
        <a:p>
          <a:r>
            <a:rPr lang="pt-BR" b="1" dirty="0"/>
            <a:t>Ladrilhador: </a:t>
          </a:r>
          <a:r>
            <a:rPr lang="pt-BR" b="0" dirty="0"/>
            <a:t>carácter da cidade como </a:t>
          </a:r>
          <a:r>
            <a:rPr lang="pt-BR" b="0" i="1" dirty="0"/>
            <a:t>empresa da razão, contrariando a ordem natural, </a:t>
          </a:r>
          <a:r>
            <a:rPr lang="pt-BR" b="0" i="0" dirty="0"/>
            <a:t>existindo assim um </a:t>
          </a:r>
          <a:r>
            <a:rPr lang="pt-BR" b="0" i="0" u="sng" dirty="0"/>
            <a:t>plano de colonização</a:t>
          </a:r>
          <a:endParaRPr lang="pt-BR" b="0" u="sng" dirty="0"/>
        </a:p>
      </dgm:t>
    </dgm:pt>
    <dgm:pt modelId="{B7310649-7552-491F-8CFC-F2BDFF797E76}" type="parTrans" cxnId="{BF0DADF7-869F-4392-98C4-0E835C2E564E}">
      <dgm:prSet/>
      <dgm:spPr/>
    </dgm:pt>
    <dgm:pt modelId="{351FCC93-A49B-48E8-A251-62AD4FB5732D}" type="sibTrans" cxnId="{BF0DADF7-869F-4392-98C4-0E835C2E564E}">
      <dgm:prSet/>
      <dgm:spPr/>
    </dgm:pt>
    <dgm:pt modelId="{FCAAF20A-C7AC-446E-996A-29A4A7330BC9}" type="pres">
      <dgm:prSet presAssocID="{8DFA771B-EE18-4A26-ABB5-B5A6E7F148F6}" presName="Name0" presStyleCnt="0">
        <dgm:presLayoutVars>
          <dgm:dir/>
          <dgm:animLvl val="lvl"/>
          <dgm:resizeHandles val="exact"/>
        </dgm:presLayoutVars>
      </dgm:prSet>
      <dgm:spPr/>
    </dgm:pt>
    <dgm:pt modelId="{AA817363-F386-43BA-8FBA-939B3C377EE2}" type="pres">
      <dgm:prSet presAssocID="{356125FF-3C5A-4561-BD17-B7CEC833109E}" presName="composite" presStyleCnt="0"/>
      <dgm:spPr/>
    </dgm:pt>
    <dgm:pt modelId="{7D3A2A71-CEAF-4888-8D79-BFCFB93DC9B9}" type="pres">
      <dgm:prSet presAssocID="{356125FF-3C5A-4561-BD17-B7CEC833109E}" presName="parTx" presStyleLbl="alignNode1" presStyleIdx="0" presStyleCnt="2">
        <dgm:presLayoutVars>
          <dgm:chMax val="0"/>
          <dgm:chPref val="0"/>
        </dgm:presLayoutVars>
      </dgm:prSet>
      <dgm:spPr/>
    </dgm:pt>
    <dgm:pt modelId="{4969C8C8-28B3-4133-A75C-619A97E5193C}" type="pres">
      <dgm:prSet presAssocID="{356125FF-3C5A-4561-BD17-B7CEC833109E}" presName="desTx" presStyleLbl="alignAccFollowNode1" presStyleIdx="0" presStyleCnt="2">
        <dgm:presLayoutVars/>
      </dgm:prSet>
      <dgm:spPr/>
    </dgm:pt>
    <dgm:pt modelId="{19AE115A-7DDB-4827-9B6B-E5748705200B}" type="pres">
      <dgm:prSet presAssocID="{6C835386-2E86-4B9F-87A3-83EAD4EFF08F}" presName="space" presStyleCnt="0"/>
      <dgm:spPr/>
    </dgm:pt>
    <dgm:pt modelId="{A3ED8B48-7D94-409A-BEC9-FAA12CE32BF9}" type="pres">
      <dgm:prSet presAssocID="{47E6527F-8179-4F0D-9C51-1B1ABBEF7942}" presName="composite" presStyleCnt="0"/>
      <dgm:spPr/>
    </dgm:pt>
    <dgm:pt modelId="{95B2CF69-D537-4E94-B2CE-C141107F61C5}" type="pres">
      <dgm:prSet presAssocID="{47E6527F-8179-4F0D-9C51-1B1ABBEF7942}" presName="parTx" presStyleLbl="alignNode1" presStyleIdx="1" presStyleCnt="2">
        <dgm:presLayoutVars>
          <dgm:chMax val="0"/>
          <dgm:chPref val="0"/>
        </dgm:presLayoutVars>
      </dgm:prSet>
      <dgm:spPr/>
    </dgm:pt>
    <dgm:pt modelId="{E97CDB1D-E805-4A0F-8603-E85BCB7F33B6}" type="pres">
      <dgm:prSet presAssocID="{47E6527F-8179-4F0D-9C51-1B1ABBEF7942}" presName="desTx" presStyleLbl="alignAccFollowNode1" presStyleIdx="1" presStyleCnt="2">
        <dgm:presLayoutVars/>
      </dgm:prSet>
      <dgm:spPr/>
    </dgm:pt>
  </dgm:ptLst>
  <dgm:cxnLst>
    <dgm:cxn modelId="{A4481D0F-2CB6-4F63-B75F-2E7AE0BAFD0F}" srcId="{356125FF-3C5A-4561-BD17-B7CEC833109E}" destId="{E3CCA796-6F16-4FCF-B487-E091CCEE980F}" srcOrd="2" destOrd="0" parTransId="{B0A78CC8-540C-4832-A5E1-950D35F93927}" sibTransId="{C758EFB2-C656-4B4D-B50C-2F648A03C60D}"/>
    <dgm:cxn modelId="{157BD511-8741-45ED-B2F7-37A84CE8F9D6}" srcId="{47E6527F-8179-4F0D-9C51-1B1ABBEF7942}" destId="{62E72BB2-05A8-4D45-A27D-2B71950BED3C}" srcOrd="0" destOrd="0" parTransId="{ED20CA2A-90D4-4BEF-BDD7-24A58CBE0471}" sibTransId="{182E5C78-8294-4E45-8F31-63644C7DB34C}"/>
    <dgm:cxn modelId="{281DEC12-AE4B-4BDA-84C9-E1AD6E637528}" srcId="{356125FF-3C5A-4561-BD17-B7CEC833109E}" destId="{318B120F-D5BD-4288-B3DF-EA21C4C942AF}" srcOrd="4" destOrd="0" parTransId="{B8D5DC96-A65D-47C3-9D5E-7575FD3C1295}" sibTransId="{9C06CF11-3829-4A64-910F-9406746735BA}"/>
    <dgm:cxn modelId="{D7B2A715-16EC-41BC-99F0-AA514424F48F}" type="presOf" srcId="{62E72BB2-05A8-4D45-A27D-2B71950BED3C}" destId="{E97CDB1D-E805-4A0F-8603-E85BCB7F33B6}" srcOrd="0" destOrd="0" presId="urn:microsoft.com/office/officeart/2016/7/layout/ChevronBlockProcess"/>
    <dgm:cxn modelId="{483D7A26-A20B-47A8-BCE7-C36D70A3339C}" type="presOf" srcId="{904DD208-A760-40F9-99A1-D43D44479875}" destId="{E97CDB1D-E805-4A0F-8603-E85BCB7F33B6}" srcOrd="0" destOrd="3" presId="urn:microsoft.com/office/officeart/2016/7/layout/ChevronBlockProcess"/>
    <dgm:cxn modelId="{C9E37E28-3469-4A23-921A-9C713FE21579}" type="presOf" srcId="{356125FF-3C5A-4561-BD17-B7CEC833109E}" destId="{7D3A2A71-CEAF-4888-8D79-BFCFB93DC9B9}" srcOrd="0" destOrd="0" presId="urn:microsoft.com/office/officeart/2016/7/layout/ChevronBlockProcess"/>
    <dgm:cxn modelId="{98B4832C-FB7D-4CBC-824A-88E56416B88E}" srcId="{8DFA771B-EE18-4A26-ABB5-B5A6E7F148F6}" destId="{356125FF-3C5A-4561-BD17-B7CEC833109E}" srcOrd="0" destOrd="0" parTransId="{95747870-9C4B-40A0-A8E7-220562F9B5FF}" sibTransId="{6C835386-2E86-4B9F-87A3-83EAD4EFF08F}"/>
    <dgm:cxn modelId="{1C617B3B-E576-4EE2-8898-39B2684B6E1C}" type="presOf" srcId="{47E6527F-8179-4F0D-9C51-1B1ABBEF7942}" destId="{95B2CF69-D537-4E94-B2CE-C141107F61C5}" srcOrd="0" destOrd="0" presId="urn:microsoft.com/office/officeart/2016/7/layout/ChevronBlockProcess"/>
    <dgm:cxn modelId="{81A8F767-1F14-4484-9121-97B12E68E638}" srcId="{356125FF-3C5A-4561-BD17-B7CEC833109E}" destId="{6E5A5BDB-85A2-4A00-8D4E-6277412B9D60}" srcOrd="3" destOrd="0" parTransId="{7706722B-18DF-453D-8128-29EB81875E0B}" sibTransId="{CA950CCD-07ED-4EB6-AF7E-74169675E990}"/>
    <dgm:cxn modelId="{EF3E994A-5CA5-446A-92E9-98990CA4637C}" type="presOf" srcId="{E3CCA796-6F16-4FCF-B487-E091CCEE980F}" destId="{4969C8C8-28B3-4133-A75C-619A97E5193C}" srcOrd="0" destOrd="2" presId="urn:microsoft.com/office/officeart/2016/7/layout/ChevronBlockProcess"/>
    <dgm:cxn modelId="{48B83172-B421-4EA6-B9D0-E44594792A5D}" type="presOf" srcId="{D8086988-CA6F-4090-A652-E2377229DE76}" destId="{4969C8C8-28B3-4133-A75C-619A97E5193C}" srcOrd="0" destOrd="1" presId="urn:microsoft.com/office/officeart/2016/7/layout/ChevronBlockProcess"/>
    <dgm:cxn modelId="{EE93F077-C622-4AD6-A5AA-87B0BC96E31F}" type="presOf" srcId="{318B120F-D5BD-4288-B3DF-EA21C4C942AF}" destId="{4969C8C8-28B3-4133-A75C-619A97E5193C}" srcOrd="0" destOrd="4" presId="urn:microsoft.com/office/officeart/2016/7/layout/ChevronBlockProcess"/>
    <dgm:cxn modelId="{E9940B88-22DA-4CE3-8FBE-64CB6E24BA0E}" srcId="{356125FF-3C5A-4561-BD17-B7CEC833109E}" destId="{7B72E538-775A-42FA-86B4-217C8D8EFBF4}" srcOrd="0" destOrd="0" parTransId="{C4D38D88-2F72-447A-B7C1-FC823CFAE80D}" sibTransId="{275C98B6-BA73-423C-9700-7DA366A30D1B}"/>
    <dgm:cxn modelId="{AC5F70A7-EB3E-4740-8D97-13DD0F6C8E15}" srcId="{47E6527F-8179-4F0D-9C51-1B1ABBEF7942}" destId="{448ADCC3-DBEB-495D-9BA5-CC9BF51C936D}" srcOrd="1" destOrd="0" parTransId="{11CEB198-B9CB-4B85-8318-95FFE6AF669F}" sibTransId="{3DC56688-F4B0-42CD-A25E-691CEB463140}"/>
    <dgm:cxn modelId="{E6B66BB0-0F1A-41C9-A461-BEF4E7D604CC}" srcId="{356125FF-3C5A-4561-BD17-B7CEC833109E}" destId="{D8086988-CA6F-4090-A652-E2377229DE76}" srcOrd="1" destOrd="0" parTransId="{E54D5666-F670-44E2-A4F7-2E742362D7A6}" sibTransId="{CE274686-EC29-427E-839D-9A0E4480360E}"/>
    <dgm:cxn modelId="{700205CC-ED89-4074-B057-23C78EFF13E1}" type="presOf" srcId="{6E5A5BDB-85A2-4A00-8D4E-6277412B9D60}" destId="{4969C8C8-28B3-4133-A75C-619A97E5193C}" srcOrd="0" destOrd="3" presId="urn:microsoft.com/office/officeart/2016/7/layout/ChevronBlockProcess"/>
    <dgm:cxn modelId="{3F0D21D2-79AB-4A2F-99AA-9FF29266AAA0}" type="presOf" srcId="{7B72E538-775A-42FA-86B4-217C8D8EFBF4}" destId="{4969C8C8-28B3-4133-A75C-619A97E5193C}" srcOrd="0" destOrd="0" presId="urn:microsoft.com/office/officeart/2016/7/layout/ChevronBlockProcess"/>
    <dgm:cxn modelId="{5C879FD3-1773-4C36-877C-E9E8AA1D2CFB}" srcId="{8DFA771B-EE18-4A26-ABB5-B5A6E7F148F6}" destId="{47E6527F-8179-4F0D-9C51-1B1ABBEF7942}" srcOrd="1" destOrd="0" parTransId="{1F5EF7A0-5C5F-4732-AB5C-F2C7CC9A3677}" sibTransId="{DA228E8A-5BBC-4B9C-838F-ED8A07C0D7CB}"/>
    <dgm:cxn modelId="{275648DE-5329-4AD5-9903-36EB1798059A}" type="presOf" srcId="{A8502612-5A36-44B7-A556-B76641092B05}" destId="{E97CDB1D-E805-4A0F-8603-E85BCB7F33B6}" srcOrd="0" destOrd="2" presId="urn:microsoft.com/office/officeart/2016/7/layout/ChevronBlockProcess"/>
    <dgm:cxn modelId="{991C50E3-D449-4E21-926C-3B909ED2706B}" type="presOf" srcId="{448ADCC3-DBEB-495D-9BA5-CC9BF51C936D}" destId="{E97CDB1D-E805-4A0F-8603-E85BCB7F33B6}" srcOrd="0" destOrd="1" presId="urn:microsoft.com/office/officeart/2016/7/layout/ChevronBlockProcess"/>
    <dgm:cxn modelId="{5AE9B6EC-00AE-4CC1-8D72-4C2251551AE5}" srcId="{47E6527F-8179-4F0D-9C51-1B1ABBEF7942}" destId="{A8502612-5A36-44B7-A556-B76641092B05}" srcOrd="2" destOrd="0" parTransId="{C9D35BD7-0D8F-4776-ADF0-10FBE6221342}" sibTransId="{C678AC6C-2914-4D62-972D-84E001528811}"/>
    <dgm:cxn modelId="{72750DEE-E44C-4036-92FE-948994AEC49E}" type="presOf" srcId="{8DFA771B-EE18-4A26-ABB5-B5A6E7F148F6}" destId="{FCAAF20A-C7AC-446E-996A-29A4A7330BC9}" srcOrd="0" destOrd="0" presId="urn:microsoft.com/office/officeart/2016/7/layout/ChevronBlockProcess"/>
    <dgm:cxn modelId="{BF0DADF7-869F-4392-98C4-0E835C2E564E}" srcId="{47E6527F-8179-4F0D-9C51-1B1ABBEF7942}" destId="{904DD208-A760-40F9-99A1-D43D44479875}" srcOrd="3" destOrd="0" parTransId="{B7310649-7552-491F-8CFC-F2BDFF797E76}" sibTransId="{351FCC93-A49B-48E8-A251-62AD4FB5732D}"/>
    <dgm:cxn modelId="{92AB6218-6FB9-4DFF-9249-D4771DF7C207}" type="presParOf" srcId="{FCAAF20A-C7AC-446E-996A-29A4A7330BC9}" destId="{AA817363-F386-43BA-8FBA-939B3C377EE2}" srcOrd="0" destOrd="0" presId="urn:microsoft.com/office/officeart/2016/7/layout/ChevronBlockProcess"/>
    <dgm:cxn modelId="{4B7EBA55-020A-4B64-8FA8-FF1E45E92790}" type="presParOf" srcId="{AA817363-F386-43BA-8FBA-939B3C377EE2}" destId="{7D3A2A71-CEAF-4888-8D79-BFCFB93DC9B9}" srcOrd="0" destOrd="0" presId="urn:microsoft.com/office/officeart/2016/7/layout/ChevronBlockProcess"/>
    <dgm:cxn modelId="{6D6A1A04-41A5-42A7-9461-108B18923F6F}" type="presParOf" srcId="{AA817363-F386-43BA-8FBA-939B3C377EE2}" destId="{4969C8C8-28B3-4133-A75C-619A97E5193C}" srcOrd="1" destOrd="0" presId="urn:microsoft.com/office/officeart/2016/7/layout/ChevronBlockProcess"/>
    <dgm:cxn modelId="{864DFFA2-2096-4854-ADE5-C7B77C642B61}" type="presParOf" srcId="{FCAAF20A-C7AC-446E-996A-29A4A7330BC9}" destId="{19AE115A-7DDB-4827-9B6B-E5748705200B}" srcOrd="1" destOrd="0" presId="urn:microsoft.com/office/officeart/2016/7/layout/ChevronBlockProcess"/>
    <dgm:cxn modelId="{16D28CD8-6CE5-4196-952C-F6174735634C}" type="presParOf" srcId="{FCAAF20A-C7AC-446E-996A-29A4A7330BC9}" destId="{A3ED8B48-7D94-409A-BEC9-FAA12CE32BF9}" srcOrd="2" destOrd="0" presId="urn:microsoft.com/office/officeart/2016/7/layout/ChevronBlockProcess"/>
    <dgm:cxn modelId="{A882A9C4-C922-4944-9D3F-BCFF997AC836}" type="presParOf" srcId="{A3ED8B48-7D94-409A-BEC9-FAA12CE32BF9}" destId="{95B2CF69-D537-4E94-B2CE-C141107F61C5}" srcOrd="0" destOrd="0" presId="urn:microsoft.com/office/officeart/2016/7/layout/ChevronBlockProcess"/>
    <dgm:cxn modelId="{F47B7ABD-E180-46F4-9806-405E16F53891}" type="presParOf" srcId="{A3ED8B48-7D94-409A-BEC9-FAA12CE32BF9}" destId="{E97CDB1D-E805-4A0F-8603-E85BCB7F33B6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F810D7-9628-4DCB-A2A4-386D20C528F2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579B6-DA2B-4B74-AD52-A670A0EA1F82}">
      <dsp:nvSpPr>
        <dsp:cNvPr id="0" name=""/>
        <dsp:cNvSpPr/>
      </dsp:nvSpPr>
      <dsp:spPr>
        <a:xfrm>
          <a:off x="0" y="62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Historiador brasileiro, crítico literário, jornalista e um dos fundadores do Partido dos Trabalhadores</a:t>
          </a:r>
          <a:endParaRPr lang="en-US" sz="2400" kern="1200" dirty="0"/>
        </a:p>
      </dsp:txBody>
      <dsp:txXfrm>
        <a:off x="0" y="623"/>
        <a:ext cx="6492875" cy="1020830"/>
      </dsp:txXfrm>
    </dsp:sp>
    <dsp:sp modelId="{F5DA049D-1711-4F9F-A810-BD4EEE9EF7E7}">
      <dsp:nvSpPr>
        <dsp:cNvPr id="0" name=""/>
        <dsp:cNvSpPr/>
      </dsp:nvSpPr>
      <dsp:spPr>
        <a:xfrm>
          <a:off x="0" y="1021453"/>
          <a:ext cx="6492875" cy="0"/>
        </a:xfrm>
        <a:prstGeom prst="line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F244A-1D42-4D03-8319-A00747C7D445}">
      <dsp:nvSpPr>
        <dsp:cNvPr id="0" name=""/>
        <dsp:cNvSpPr/>
      </dsp:nvSpPr>
      <dsp:spPr>
        <a:xfrm>
          <a:off x="0" y="102145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1921 – </a:t>
          </a:r>
          <a:r>
            <a:rPr lang="en-US" sz="2400" kern="1200" dirty="0" err="1"/>
            <a:t>participou</a:t>
          </a:r>
          <a:r>
            <a:rPr lang="en-US" sz="2400" kern="1200" dirty="0"/>
            <a:t> da </a:t>
          </a:r>
          <a:r>
            <a:rPr lang="en-US" sz="2400" kern="1200" dirty="0" err="1"/>
            <a:t>semana</a:t>
          </a:r>
          <a:r>
            <a:rPr lang="en-US" sz="2400" kern="1200" dirty="0"/>
            <a:t> de </a:t>
          </a:r>
          <a:r>
            <a:rPr lang="en-US" sz="2400" kern="1200" dirty="0" err="1"/>
            <a:t>arte</a:t>
          </a:r>
          <a:r>
            <a:rPr lang="en-US" sz="2400" kern="1200" dirty="0"/>
            <a:t> </a:t>
          </a:r>
          <a:r>
            <a:rPr lang="en-US" sz="2400" kern="1200" dirty="0" err="1"/>
            <a:t>moderna</a:t>
          </a:r>
          <a:r>
            <a:rPr lang="en-US" sz="2400" kern="1200" dirty="0"/>
            <a:t> de 1922</a:t>
          </a:r>
        </a:p>
      </dsp:txBody>
      <dsp:txXfrm>
        <a:off x="0" y="1021453"/>
        <a:ext cx="6492875" cy="1020830"/>
      </dsp:txXfrm>
    </dsp:sp>
    <dsp:sp modelId="{B7F61D10-6D4F-4A2B-9BE3-9832B5998F51}">
      <dsp:nvSpPr>
        <dsp:cNvPr id="0" name=""/>
        <dsp:cNvSpPr/>
      </dsp:nvSpPr>
      <dsp:spPr>
        <a:xfrm>
          <a:off x="0" y="2042284"/>
          <a:ext cx="6492875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65684-EF9A-4EF0-923B-C3E918D16CC8}">
      <dsp:nvSpPr>
        <dsp:cNvPr id="0" name=""/>
        <dsp:cNvSpPr/>
      </dsp:nvSpPr>
      <dsp:spPr>
        <a:xfrm>
          <a:off x="0" y="2042284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1925 – </a:t>
          </a:r>
          <a:r>
            <a:rPr lang="en-US" sz="2400" kern="1200" dirty="0" err="1"/>
            <a:t>graduado</a:t>
          </a:r>
          <a:r>
            <a:rPr lang="en-US" sz="2400" kern="1200" dirty="0"/>
            <a:t> </a:t>
          </a:r>
          <a:r>
            <a:rPr lang="en-US" sz="2400" kern="1200" dirty="0" err="1"/>
            <a:t>em</a:t>
          </a:r>
          <a:r>
            <a:rPr lang="en-US" sz="2400" kern="1200" dirty="0"/>
            <a:t> </a:t>
          </a:r>
          <a:r>
            <a:rPr lang="en-US" sz="2400" kern="1200" dirty="0" err="1"/>
            <a:t>direito</a:t>
          </a:r>
          <a:r>
            <a:rPr lang="en-US" sz="2400" kern="1200" dirty="0"/>
            <a:t> pela </a:t>
          </a:r>
          <a:r>
            <a:rPr lang="en-US" sz="2400" kern="1200" dirty="0" err="1"/>
            <a:t>Universidade</a:t>
          </a:r>
          <a:r>
            <a:rPr lang="en-US" sz="2400" kern="1200" dirty="0"/>
            <a:t> do </a:t>
          </a:r>
          <a:r>
            <a:rPr lang="en-US" sz="2400" kern="1200" dirty="0" err="1"/>
            <a:t>Brasil</a:t>
          </a:r>
          <a:endParaRPr lang="en-US" sz="2400" kern="1200" dirty="0"/>
        </a:p>
      </dsp:txBody>
      <dsp:txXfrm>
        <a:off x="0" y="2042284"/>
        <a:ext cx="6492875" cy="1020830"/>
      </dsp:txXfrm>
    </dsp:sp>
    <dsp:sp modelId="{E0196F9A-49A9-476C-A918-142DEBA4E696}">
      <dsp:nvSpPr>
        <dsp:cNvPr id="0" name=""/>
        <dsp:cNvSpPr/>
      </dsp:nvSpPr>
      <dsp:spPr>
        <a:xfrm>
          <a:off x="0" y="3063115"/>
          <a:ext cx="6492875" cy="0"/>
        </a:xfrm>
        <a:prstGeom prst="line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C1F6E8-6B5C-4E7F-8C22-294B097C5586}">
      <dsp:nvSpPr>
        <dsp:cNvPr id="0" name=""/>
        <dsp:cNvSpPr/>
      </dsp:nvSpPr>
      <dsp:spPr>
        <a:xfrm>
          <a:off x="0" y="3063115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1929 – </a:t>
          </a:r>
          <a:r>
            <a:rPr lang="en-US" sz="2400" kern="1200" dirty="0" err="1"/>
            <a:t>mudo</a:t>
          </a:r>
          <a:r>
            <a:rPr lang="en-US" sz="2400" kern="1200" dirty="0"/>
            <a:t>-se para a </a:t>
          </a:r>
          <a:r>
            <a:rPr lang="en-US" sz="2400" kern="1200" dirty="0" err="1"/>
            <a:t>Alemanha</a:t>
          </a:r>
          <a:r>
            <a:rPr lang="en-US" sz="2400" kern="1200" dirty="0"/>
            <a:t> se </a:t>
          </a:r>
          <a:r>
            <a:rPr lang="en-US" sz="2400" kern="1200" dirty="0" err="1"/>
            <a:t>aproximando</a:t>
          </a:r>
          <a:r>
            <a:rPr lang="en-US" sz="2400" kern="1200" dirty="0"/>
            <a:t> das </a:t>
          </a:r>
          <a:r>
            <a:rPr lang="en-US" sz="2400" kern="1200" dirty="0" err="1"/>
            <a:t>teorias</a:t>
          </a:r>
          <a:r>
            <a:rPr lang="en-US" sz="2400" kern="1200" dirty="0"/>
            <a:t> de Max Weber</a:t>
          </a:r>
        </a:p>
      </dsp:txBody>
      <dsp:txXfrm>
        <a:off x="0" y="3063115"/>
        <a:ext cx="6492875" cy="1020830"/>
      </dsp:txXfrm>
    </dsp:sp>
    <dsp:sp modelId="{C973B14E-628B-4613-887B-E291006F3969}">
      <dsp:nvSpPr>
        <dsp:cNvPr id="0" name=""/>
        <dsp:cNvSpPr/>
      </dsp:nvSpPr>
      <dsp:spPr>
        <a:xfrm>
          <a:off x="0" y="4083946"/>
          <a:ext cx="6492875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266E6-973A-4D17-8597-4AD1DE842301}">
      <dsp:nvSpPr>
        <dsp:cNvPr id="0" name=""/>
        <dsp:cNvSpPr/>
      </dsp:nvSpPr>
      <dsp:spPr>
        <a:xfrm>
          <a:off x="0" y="4083946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1936 – publica a </a:t>
          </a:r>
          <a:r>
            <a:rPr lang="en-US" sz="2400" kern="1200" dirty="0" err="1"/>
            <a:t>primeira</a:t>
          </a:r>
          <a:r>
            <a:rPr lang="en-US" sz="2400" kern="1200" dirty="0"/>
            <a:t> </a:t>
          </a:r>
          <a:r>
            <a:rPr lang="en-US" sz="2400" kern="1200" dirty="0" err="1"/>
            <a:t>edição</a:t>
          </a:r>
          <a:r>
            <a:rPr lang="en-US" sz="2400" kern="1200" dirty="0"/>
            <a:t> de </a:t>
          </a:r>
          <a:r>
            <a:rPr lang="en-US" sz="2400" kern="1200" dirty="0" err="1"/>
            <a:t>Raízes</a:t>
          </a:r>
          <a:r>
            <a:rPr lang="en-US" sz="2400" kern="1200" dirty="0"/>
            <a:t> do </a:t>
          </a:r>
          <a:r>
            <a:rPr lang="en-US" sz="2400" kern="1200" dirty="0" err="1"/>
            <a:t>Brasil</a:t>
          </a:r>
          <a:endParaRPr lang="en-US" sz="2400" kern="1200" dirty="0"/>
        </a:p>
      </dsp:txBody>
      <dsp:txXfrm>
        <a:off x="0" y="4083946"/>
        <a:ext cx="6492875" cy="10208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934A8-0217-48C6-8B68-0136FBD18A83}">
      <dsp:nvSpPr>
        <dsp:cNvPr id="0" name=""/>
        <dsp:cNvSpPr/>
      </dsp:nvSpPr>
      <dsp:spPr>
        <a:xfrm>
          <a:off x="366451" y="1190"/>
          <a:ext cx="3115635" cy="186938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Homem</a:t>
          </a:r>
          <a:r>
            <a:rPr lang="en-US" sz="1800" kern="1200" dirty="0"/>
            <a:t> Cordial: </a:t>
          </a:r>
          <a:r>
            <a:rPr lang="en-US" sz="1800" kern="1200" dirty="0" err="1"/>
            <a:t>expressão</a:t>
          </a:r>
          <a:r>
            <a:rPr lang="en-US" sz="1800" kern="1200" dirty="0"/>
            <a:t> </a:t>
          </a:r>
          <a:r>
            <a:rPr lang="en-US" sz="1800" kern="1200" dirty="0" err="1"/>
            <a:t>utilizada</a:t>
          </a:r>
          <a:r>
            <a:rPr lang="en-US" sz="1800" kern="1200" dirty="0"/>
            <a:t> </a:t>
          </a:r>
          <a:r>
            <a:rPr lang="en-US" sz="1800" kern="1200" dirty="0" err="1"/>
            <a:t>pelo</a:t>
          </a:r>
          <a:r>
            <a:rPr lang="en-US" sz="1800" kern="1200" dirty="0"/>
            <a:t> </a:t>
          </a:r>
          <a:r>
            <a:rPr lang="en-US" sz="1800" kern="1200" dirty="0" err="1"/>
            <a:t>escritor</a:t>
          </a:r>
          <a:r>
            <a:rPr lang="en-US" sz="1800" kern="1200" dirty="0"/>
            <a:t> Ribeiro Couto </a:t>
          </a:r>
          <a:r>
            <a:rPr lang="en-US" sz="1800" kern="1200" dirty="0" err="1"/>
            <a:t>em</a:t>
          </a:r>
          <a:r>
            <a:rPr lang="en-US" sz="1800" kern="1200" dirty="0"/>
            <a:t> carta e </a:t>
          </a:r>
          <a:r>
            <a:rPr lang="en-US" sz="1800" kern="1200" dirty="0" err="1"/>
            <a:t>publicada</a:t>
          </a:r>
          <a:r>
            <a:rPr lang="en-US" sz="1800" kern="1200" dirty="0"/>
            <a:t> por Alfonso Reyes</a:t>
          </a:r>
        </a:p>
      </dsp:txBody>
      <dsp:txXfrm>
        <a:off x="366451" y="1190"/>
        <a:ext cx="3115635" cy="1869381"/>
      </dsp:txXfrm>
    </dsp:sp>
    <dsp:sp modelId="{1C2553F8-98A7-4A29-B1F6-019EC0903150}">
      <dsp:nvSpPr>
        <dsp:cNvPr id="0" name=""/>
        <dsp:cNvSpPr/>
      </dsp:nvSpPr>
      <dsp:spPr>
        <a:xfrm>
          <a:off x="3793650" y="1190"/>
          <a:ext cx="3115635" cy="1869381"/>
        </a:xfrm>
        <a:prstGeom prst="rect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363841"/>
                <a:satOff val="-20982"/>
                <a:lumOff val="215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/>
            <a:t>Educação no Estado moderno: educação infantil, para S.B.H, não pode ser exclusivamente no seio da família Patriarcal para a formação de um Estado Moderno</a:t>
          </a:r>
          <a:endParaRPr lang="en-US" sz="1800" kern="1200"/>
        </a:p>
      </dsp:txBody>
      <dsp:txXfrm>
        <a:off x="3793650" y="1190"/>
        <a:ext cx="3115635" cy="1869381"/>
      </dsp:txXfrm>
    </dsp:sp>
    <dsp:sp modelId="{2BD43C5C-2433-4A84-A30A-46B24379B2C0}">
      <dsp:nvSpPr>
        <dsp:cNvPr id="0" name=""/>
        <dsp:cNvSpPr/>
      </dsp:nvSpPr>
      <dsp:spPr>
        <a:xfrm>
          <a:off x="366451" y="2182135"/>
          <a:ext cx="3115635" cy="1869381"/>
        </a:xfrm>
        <a:prstGeom prst="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O brasileiro seria formado nessa educação familiar, recebendo assim o peso das “</a:t>
          </a:r>
          <a:r>
            <a:rPr lang="pt-BR" sz="1800" b="1" kern="1200" dirty="0"/>
            <a:t>relações de simpatia</a:t>
          </a:r>
          <a:r>
            <a:rPr lang="pt-BR" sz="1800" kern="1200" dirty="0"/>
            <a:t>”, o que dificulta sua incorporação em outras estruturas sociais</a:t>
          </a:r>
          <a:endParaRPr lang="en-US" sz="1800" kern="1200" dirty="0"/>
        </a:p>
      </dsp:txBody>
      <dsp:txXfrm>
        <a:off x="366451" y="2182135"/>
        <a:ext cx="3115635" cy="1869381"/>
      </dsp:txXfrm>
    </dsp:sp>
    <dsp:sp modelId="{74D146AB-89AB-4565-A430-535551DF23BB}">
      <dsp:nvSpPr>
        <dsp:cNvPr id="0" name=""/>
        <dsp:cNvSpPr/>
      </dsp:nvSpPr>
      <dsp:spPr>
        <a:xfrm>
          <a:off x="3793650" y="2182135"/>
          <a:ext cx="3115635" cy="1869381"/>
        </a:xfrm>
        <a:prstGeom prst="rect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Como consequência, o </a:t>
          </a:r>
          <a:r>
            <a:rPr lang="pt-BR" sz="1800" u="sng" kern="1200" dirty="0"/>
            <a:t>brasileiro não é afeiçoado a relações impessoais</a:t>
          </a:r>
          <a:r>
            <a:rPr lang="pt-BR" sz="1800" kern="1200" dirty="0"/>
            <a:t>, características do Estado, buscando o retorno ao </a:t>
          </a:r>
          <a:r>
            <a:rPr lang="pt-BR" sz="1800" u="sng" kern="1200" dirty="0"/>
            <a:t>padrão pessoal e afetivo</a:t>
          </a:r>
          <a:endParaRPr lang="en-US" sz="1800" u="sng" kern="1200" dirty="0"/>
        </a:p>
      </dsp:txBody>
      <dsp:txXfrm>
        <a:off x="3793650" y="2182135"/>
        <a:ext cx="3115635" cy="1869381"/>
      </dsp:txXfrm>
    </dsp:sp>
    <dsp:sp modelId="{6902B92D-FB4C-42A1-8A60-3C57DA4C916D}">
      <dsp:nvSpPr>
        <dsp:cNvPr id="0" name=""/>
        <dsp:cNvSpPr/>
      </dsp:nvSpPr>
      <dsp:spPr>
        <a:xfrm>
          <a:off x="2068616" y="4274583"/>
          <a:ext cx="3115635" cy="1869381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none" kern="1200" dirty="0"/>
            <a:t>Autor </a:t>
          </a:r>
          <a:r>
            <a:rPr lang="en-US" sz="1800" u="none" kern="1200" dirty="0" err="1"/>
            <a:t>identifica</a:t>
          </a:r>
          <a:r>
            <a:rPr lang="en-US" sz="1800" u="none" kern="1200" dirty="0"/>
            <a:t> </a:t>
          </a:r>
          <a:r>
            <a:rPr lang="en-US" sz="1800" u="none" kern="1200" dirty="0" err="1"/>
            <a:t>elementos</a:t>
          </a:r>
          <a:r>
            <a:rPr lang="en-US" sz="1800" u="none" kern="1200" dirty="0"/>
            <a:t> que </a:t>
          </a:r>
          <a:r>
            <a:rPr lang="en-US" sz="1800" u="none" kern="1200" dirty="0" err="1"/>
            <a:t>apontam</a:t>
          </a:r>
          <a:r>
            <a:rPr lang="en-US" sz="1800" u="none" kern="1200" dirty="0"/>
            <a:t> </a:t>
          </a:r>
          <a:r>
            <a:rPr lang="en-US" sz="1800" u="none" kern="1200" dirty="0" err="1"/>
            <a:t>esta</a:t>
          </a:r>
          <a:r>
            <a:rPr lang="en-US" sz="1800" u="none" kern="1200" dirty="0"/>
            <a:t> </a:t>
          </a:r>
          <a:r>
            <a:rPr lang="en-US" sz="1800" u="none" kern="1200" dirty="0" err="1"/>
            <a:t>conclusão</a:t>
          </a:r>
          <a:r>
            <a:rPr lang="en-US" sz="1800" u="none" kern="1200" dirty="0"/>
            <a:t> </a:t>
          </a:r>
          <a:r>
            <a:rPr lang="en-US" sz="1800" u="none" kern="1200" dirty="0" err="1"/>
            <a:t>na</a:t>
          </a:r>
          <a:r>
            <a:rPr lang="en-US" sz="1800" u="none" kern="1200" dirty="0"/>
            <a:t> </a:t>
          </a:r>
          <a:r>
            <a:rPr lang="en-US" sz="1800" u="sng" kern="1200" dirty="0" err="1"/>
            <a:t>linguagem</a:t>
          </a:r>
          <a:r>
            <a:rPr lang="en-US" sz="1800" u="none" kern="1200" dirty="0"/>
            <a:t> (</a:t>
          </a:r>
          <a:r>
            <a:rPr lang="en-US" sz="1800" u="none" kern="1200" dirty="0" err="1"/>
            <a:t>uso</a:t>
          </a:r>
          <a:r>
            <a:rPr lang="en-US" sz="1800" u="none" kern="1200" dirty="0"/>
            <a:t> de </a:t>
          </a:r>
          <a:r>
            <a:rPr lang="en-US" sz="1800" u="none" kern="1200" dirty="0" err="1"/>
            <a:t>diminutivos</a:t>
          </a:r>
          <a:r>
            <a:rPr lang="en-US" sz="1800" u="none" kern="1200" dirty="0"/>
            <a:t> e </a:t>
          </a:r>
          <a:r>
            <a:rPr lang="en-US" sz="1800" u="none" kern="1200" dirty="0" err="1"/>
            <a:t>primeiro</a:t>
          </a:r>
          <a:r>
            <a:rPr lang="en-US" sz="1800" u="none" kern="1200" dirty="0"/>
            <a:t> </a:t>
          </a:r>
          <a:r>
            <a:rPr lang="en-US" sz="1800" u="none" kern="1200" dirty="0" err="1"/>
            <a:t>nome</a:t>
          </a:r>
          <a:r>
            <a:rPr lang="en-US" sz="1800" u="none" kern="1200" dirty="0"/>
            <a:t>), </a:t>
          </a:r>
          <a:r>
            <a:rPr lang="en-US" sz="1800" u="sng" kern="1200" dirty="0" err="1"/>
            <a:t>relação</a:t>
          </a:r>
          <a:r>
            <a:rPr lang="en-US" sz="1800" u="sng" kern="1200" dirty="0"/>
            <a:t> </a:t>
          </a:r>
          <a:r>
            <a:rPr lang="en-US" sz="1800" u="sng" kern="1200" dirty="0" err="1"/>
            <a:t>pessoal</a:t>
          </a:r>
          <a:r>
            <a:rPr lang="en-US" sz="1800" u="sng" kern="1200" dirty="0"/>
            <a:t> com </a:t>
          </a:r>
          <a:r>
            <a:rPr lang="en-US" sz="1800" u="sng" kern="1200" dirty="0" err="1"/>
            <a:t>símbolos</a:t>
          </a:r>
          <a:r>
            <a:rPr lang="en-US" sz="1800" u="sng" kern="1200" dirty="0"/>
            <a:t> </a:t>
          </a:r>
          <a:r>
            <a:rPr lang="en-US" sz="1800" u="sng" kern="1200" dirty="0" err="1"/>
            <a:t>religiosos</a:t>
          </a:r>
          <a:r>
            <a:rPr lang="en-US" sz="1800" u="sng" kern="1200" dirty="0"/>
            <a:t> </a:t>
          </a:r>
          <a:r>
            <a:rPr lang="en-US" sz="1800" u="none" kern="1200" dirty="0"/>
            <a:t>e </a:t>
          </a:r>
          <a:r>
            <a:rPr lang="en-US" sz="1800" u="sng" kern="1200" dirty="0" err="1"/>
            <a:t>aversão</a:t>
          </a:r>
          <a:r>
            <a:rPr lang="en-US" sz="1800" u="sng" kern="1200" dirty="0"/>
            <a:t> a </a:t>
          </a:r>
          <a:r>
            <a:rPr lang="en-US" sz="1800" u="sng" kern="1200" dirty="0" err="1"/>
            <a:t>ritualismo</a:t>
          </a:r>
          <a:r>
            <a:rPr lang="en-US" sz="1800" u="sng" kern="1200" dirty="0"/>
            <a:t> social</a:t>
          </a:r>
        </a:p>
      </dsp:txBody>
      <dsp:txXfrm>
        <a:off x="2068616" y="4274583"/>
        <a:ext cx="3115635" cy="186938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5B3BE5-83D9-4444-A84E-A9C45FADACE6}">
      <dsp:nvSpPr>
        <dsp:cNvPr id="0" name=""/>
        <dsp:cNvSpPr/>
      </dsp:nvSpPr>
      <dsp:spPr>
        <a:xfrm>
          <a:off x="0" y="0"/>
          <a:ext cx="5575018" cy="10972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Dificilmente surge uma sociedade moderna da tradição rural identificada por S.B.H</a:t>
          </a:r>
        </a:p>
      </dsp:txBody>
      <dsp:txXfrm>
        <a:off x="32138" y="32138"/>
        <a:ext cx="4262586" cy="1033003"/>
      </dsp:txXfrm>
    </dsp:sp>
    <dsp:sp modelId="{D9183C7D-DCC1-43E1-9F85-1098A40A2BA8}">
      <dsp:nvSpPr>
        <dsp:cNvPr id="0" name=""/>
        <dsp:cNvSpPr/>
      </dsp:nvSpPr>
      <dsp:spPr>
        <a:xfrm>
          <a:off x="416316" y="1249679"/>
          <a:ext cx="5575018" cy="10972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O desenvolvimento urbano, assim, manteve estruturas ruralistas de tradição familiar, o que criou um “desequilíbrio social, cujos efeitos permanecem até hoje (p. 175)”</a:t>
          </a:r>
        </a:p>
      </dsp:txBody>
      <dsp:txXfrm>
        <a:off x="448454" y="1281817"/>
        <a:ext cx="4381194" cy="1033003"/>
      </dsp:txXfrm>
    </dsp:sp>
    <dsp:sp modelId="{B5673500-53B7-4AD9-84B1-72AD2B50205B}">
      <dsp:nvSpPr>
        <dsp:cNvPr id="0" name=""/>
        <dsp:cNvSpPr/>
      </dsp:nvSpPr>
      <dsp:spPr>
        <a:xfrm>
          <a:off x="827336" y="2499359"/>
          <a:ext cx="5575018" cy="10972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O autor utiliza pela primeira vez no Brasil os conceitos de Weber de </a:t>
          </a:r>
          <a:r>
            <a:rPr lang="pt-BR" sz="1500" b="1" kern="1200"/>
            <a:t>patrimonialismo </a:t>
          </a:r>
          <a:r>
            <a:rPr lang="pt-BR" sz="1500" b="0" kern="1200"/>
            <a:t>e </a:t>
          </a:r>
          <a:r>
            <a:rPr lang="pt-BR" sz="1500" b="1" kern="1200"/>
            <a:t>burocracia </a:t>
          </a:r>
          <a:r>
            <a:rPr lang="pt-BR" sz="1500" b="0" kern="1200"/>
            <a:t>na caracterização do ‘homem cordial”</a:t>
          </a:r>
          <a:endParaRPr lang="pt-BR" sz="1500" kern="1200"/>
        </a:p>
      </dsp:txBody>
      <dsp:txXfrm>
        <a:off x="859474" y="2531497"/>
        <a:ext cx="4381194" cy="1033003"/>
      </dsp:txXfrm>
    </dsp:sp>
    <dsp:sp modelId="{DF329DC2-C8CD-478B-84C8-E64B3281AF63}">
      <dsp:nvSpPr>
        <dsp:cNvPr id="0" name=""/>
        <dsp:cNvSpPr/>
      </dsp:nvSpPr>
      <dsp:spPr>
        <a:xfrm>
          <a:off x="1248948" y="3749039"/>
          <a:ext cx="5575018" cy="10972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O homem cordial </a:t>
          </a:r>
          <a:r>
            <a:rPr lang="pt-BR" sz="1500" b="1" kern="1200"/>
            <a:t>não</a:t>
          </a:r>
          <a:r>
            <a:rPr lang="pt-BR" sz="1500" b="0" kern="1200"/>
            <a:t> pressupõe bondade, mas somente o predomínio dos comportamentos de </a:t>
          </a:r>
          <a:r>
            <a:rPr lang="pt-BR" sz="1500" b="1" kern="1200"/>
            <a:t>aparência afetiva</a:t>
          </a:r>
          <a:r>
            <a:rPr lang="pt-BR" sz="1500" b="0" kern="1200"/>
            <a:t>, inclusive em suas manifestações externas, não necessariamente sinceras ou profundas</a:t>
          </a:r>
          <a:endParaRPr lang="pt-BR" sz="1500" kern="1200"/>
        </a:p>
      </dsp:txBody>
      <dsp:txXfrm>
        <a:off x="1281086" y="3781177"/>
        <a:ext cx="4381194" cy="1033003"/>
      </dsp:txXfrm>
    </dsp:sp>
    <dsp:sp modelId="{F99F2B72-46D5-48D0-A85F-12CC82D8A7CE}">
      <dsp:nvSpPr>
        <dsp:cNvPr id="0" name=""/>
        <dsp:cNvSpPr/>
      </dsp:nvSpPr>
      <dsp:spPr>
        <a:xfrm>
          <a:off x="1665265" y="4998719"/>
          <a:ext cx="5575018" cy="10972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/>
            <a:t>“A inimizade bem pode ser tao cordial como a amizade, nisto que uma e outra nascem do coração, assim, da esfera do íntimo, do familiar, do privado”</a:t>
          </a:r>
          <a:r>
            <a:rPr lang="pt-BR" sz="1500" b="0" kern="1200"/>
            <a:t>(p.241, nota de rodapé)</a:t>
          </a:r>
        </a:p>
      </dsp:txBody>
      <dsp:txXfrm>
        <a:off x="1697403" y="5030857"/>
        <a:ext cx="4381194" cy="1033003"/>
      </dsp:txXfrm>
    </dsp:sp>
    <dsp:sp modelId="{A2BE3B1E-9799-4175-A09E-47ECA8A6DD3A}">
      <dsp:nvSpPr>
        <dsp:cNvPr id="0" name=""/>
        <dsp:cNvSpPr/>
      </dsp:nvSpPr>
      <dsp:spPr>
        <a:xfrm>
          <a:off x="4861786" y="801623"/>
          <a:ext cx="713231" cy="7132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200" kern="1200"/>
        </a:p>
      </dsp:txBody>
      <dsp:txXfrm>
        <a:off x="5022263" y="801623"/>
        <a:ext cx="392277" cy="536706"/>
      </dsp:txXfrm>
    </dsp:sp>
    <dsp:sp modelId="{5D05C7B4-2400-4081-9D4F-EE94E4318AC7}">
      <dsp:nvSpPr>
        <dsp:cNvPr id="0" name=""/>
        <dsp:cNvSpPr/>
      </dsp:nvSpPr>
      <dsp:spPr>
        <a:xfrm>
          <a:off x="5278103" y="2051303"/>
          <a:ext cx="713231" cy="7132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200" kern="1200"/>
        </a:p>
      </dsp:txBody>
      <dsp:txXfrm>
        <a:off x="5438580" y="2051303"/>
        <a:ext cx="392277" cy="536706"/>
      </dsp:txXfrm>
    </dsp:sp>
    <dsp:sp modelId="{D3DA9CCA-E7D5-4149-8148-845D825FBB2C}">
      <dsp:nvSpPr>
        <dsp:cNvPr id="0" name=""/>
        <dsp:cNvSpPr/>
      </dsp:nvSpPr>
      <dsp:spPr>
        <a:xfrm>
          <a:off x="5694419" y="3282695"/>
          <a:ext cx="713231" cy="7132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200" kern="1200"/>
        </a:p>
      </dsp:txBody>
      <dsp:txXfrm>
        <a:off x="5854896" y="3282695"/>
        <a:ext cx="392277" cy="536706"/>
      </dsp:txXfrm>
    </dsp:sp>
    <dsp:sp modelId="{EBA816FF-4555-437B-AD21-7671155E3291}">
      <dsp:nvSpPr>
        <dsp:cNvPr id="0" name=""/>
        <dsp:cNvSpPr/>
      </dsp:nvSpPr>
      <dsp:spPr>
        <a:xfrm>
          <a:off x="6110735" y="4544567"/>
          <a:ext cx="713231" cy="7132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200" kern="1200"/>
        </a:p>
      </dsp:txBody>
      <dsp:txXfrm>
        <a:off x="6271212" y="4544567"/>
        <a:ext cx="392277" cy="53670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346F0-E2BB-4464-8306-2CFFFD006FF8}">
      <dsp:nvSpPr>
        <dsp:cNvPr id="0" name=""/>
        <dsp:cNvSpPr/>
      </dsp:nvSpPr>
      <dsp:spPr>
        <a:xfrm rot="5400000">
          <a:off x="3703228" y="-890331"/>
          <a:ext cx="2187024" cy="4514579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Gestão política é de interesse particular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Funções, empregos e benefícios que deles aufere relacionam-se a direitos pessoais, não objetivos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/>
            <a:t>Escolha </a:t>
          </a:r>
          <a:r>
            <a:rPr lang="pt-BR" sz="1800" kern="1200" dirty="0"/>
            <a:t>da pessoa a exercer função pública de acordo com a confiança particular (</a:t>
          </a:r>
          <a:r>
            <a:rPr lang="pt-BR" sz="1800" b="1" kern="1200" dirty="0"/>
            <a:t>critérios subjetivos</a:t>
          </a:r>
          <a:r>
            <a:rPr lang="pt-BR" sz="1800" b="0" kern="1200" dirty="0"/>
            <a:t>)</a:t>
          </a:r>
          <a:endParaRPr lang="pt-BR" sz="1800" kern="1200" dirty="0"/>
        </a:p>
      </dsp:txBody>
      <dsp:txXfrm rot="-5400000">
        <a:off x="2539451" y="380208"/>
        <a:ext cx="4407817" cy="1973500"/>
      </dsp:txXfrm>
    </dsp:sp>
    <dsp:sp modelId="{8AD83C26-A7D4-4793-90F2-7FB3A0A872FC}">
      <dsp:nvSpPr>
        <dsp:cNvPr id="0" name=""/>
        <dsp:cNvSpPr/>
      </dsp:nvSpPr>
      <dsp:spPr>
        <a:xfrm>
          <a:off x="0" y="68"/>
          <a:ext cx="2539451" cy="27337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 dirty="0"/>
            <a:t>Funcionário “patrimonial”</a:t>
          </a:r>
        </a:p>
      </dsp:txBody>
      <dsp:txXfrm>
        <a:off x="123966" y="124034"/>
        <a:ext cx="2291519" cy="2485848"/>
      </dsp:txXfrm>
    </dsp:sp>
    <dsp:sp modelId="{FD7AEA38-76F1-48F5-AF54-CF4D1F1284BE}">
      <dsp:nvSpPr>
        <dsp:cNvPr id="0" name=""/>
        <dsp:cNvSpPr/>
      </dsp:nvSpPr>
      <dsp:spPr>
        <a:xfrm rot="5400000">
          <a:off x="3703228" y="1980138"/>
          <a:ext cx="2187024" cy="4514579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Prevalência da especialização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Esforço para assegurar garantias jurídicas ao cidadão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/>
            <a:t>Escolha </a:t>
          </a:r>
          <a:r>
            <a:rPr lang="pt-BR" sz="1800" kern="1200" dirty="0"/>
            <a:t>da pessoa a exercer função pública mais marcada por capacidade pessoal (</a:t>
          </a:r>
          <a:r>
            <a:rPr lang="pt-BR" sz="1800" b="1" kern="1200" dirty="0"/>
            <a:t>critérios</a:t>
          </a:r>
          <a:r>
            <a:rPr lang="pt-BR" sz="1800" kern="1200" dirty="0"/>
            <a:t> </a:t>
          </a:r>
          <a:r>
            <a:rPr lang="pt-BR" sz="1800" b="1" kern="1200" dirty="0"/>
            <a:t>objetivos</a:t>
          </a:r>
          <a:r>
            <a:rPr lang="pt-BR" sz="1800" b="0" kern="1200" dirty="0"/>
            <a:t>)</a:t>
          </a:r>
          <a:endParaRPr lang="pt-BR" sz="1800" kern="1200" dirty="0"/>
        </a:p>
      </dsp:txBody>
      <dsp:txXfrm rot="-5400000">
        <a:off x="2539451" y="3250677"/>
        <a:ext cx="4407817" cy="1973500"/>
      </dsp:txXfrm>
    </dsp:sp>
    <dsp:sp modelId="{D680BA13-BCEC-4D2C-822E-F459E9B8D313}">
      <dsp:nvSpPr>
        <dsp:cNvPr id="0" name=""/>
        <dsp:cNvSpPr/>
      </dsp:nvSpPr>
      <dsp:spPr>
        <a:xfrm>
          <a:off x="0" y="2870538"/>
          <a:ext cx="2539451" cy="27337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 dirty="0"/>
            <a:t>Funcionário burocrata</a:t>
          </a:r>
        </a:p>
      </dsp:txBody>
      <dsp:txXfrm>
        <a:off x="123966" y="2994504"/>
        <a:ext cx="2291519" cy="248584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6CC38-C99A-4CF2-B33F-C78C54F49D14}">
      <dsp:nvSpPr>
        <dsp:cNvPr id="0" name=""/>
        <dsp:cNvSpPr/>
      </dsp:nvSpPr>
      <dsp:spPr>
        <a:xfrm>
          <a:off x="0" y="754"/>
          <a:ext cx="693187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8A5A49-0A23-4C5D-8A94-5EAE8FFE63AB}">
      <dsp:nvSpPr>
        <dsp:cNvPr id="0" name=""/>
        <dsp:cNvSpPr/>
      </dsp:nvSpPr>
      <dsp:spPr>
        <a:xfrm>
          <a:off x="0" y="754"/>
          <a:ext cx="6931876" cy="1235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Consequências da formação do “homem cordial” na sociedade brasileira a partir da vinda da família real</a:t>
          </a:r>
        </a:p>
      </dsp:txBody>
      <dsp:txXfrm>
        <a:off x="0" y="754"/>
        <a:ext cx="6931876" cy="1235523"/>
      </dsp:txXfrm>
    </dsp:sp>
    <dsp:sp modelId="{CC562124-16CD-4413-AEF9-167C0BCB6B37}">
      <dsp:nvSpPr>
        <dsp:cNvPr id="0" name=""/>
        <dsp:cNvSpPr/>
      </dsp:nvSpPr>
      <dsp:spPr>
        <a:xfrm>
          <a:off x="0" y="1236277"/>
          <a:ext cx="693187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E5A482-60A8-4182-9B62-0127B19F4F70}">
      <dsp:nvSpPr>
        <dsp:cNvPr id="0" name=""/>
        <dsp:cNvSpPr/>
      </dsp:nvSpPr>
      <dsp:spPr>
        <a:xfrm>
          <a:off x="0" y="1236277"/>
          <a:ext cx="6931876" cy="1235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Mentalidade cordial: sociabilidade apenas aparente, não se impõe ao indivíduo e não o constitui enquanto cidadão</a:t>
          </a:r>
        </a:p>
      </dsp:txBody>
      <dsp:txXfrm>
        <a:off x="0" y="1236277"/>
        <a:ext cx="6931876" cy="1235523"/>
      </dsp:txXfrm>
    </dsp:sp>
    <dsp:sp modelId="{FE2337A2-3BAD-47E9-AB3F-CBC828FACBF3}">
      <dsp:nvSpPr>
        <dsp:cNvPr id="0" name=""/>
        <dsp:cNvSpPr/>
      </dsp:nvSpPr>
      <dsp:spPr>
        <a:xfrm>
          <a:off x="0" y="2471801"/>
          <a:ext cx="693187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78136-7E25-4213-9D35-0255EDC362D6}">
      <dsp:nvSpPr>
        <dsp:cNvPr id="0" name=""/>
        <dsp:cNvSpPr/>
      </dsp:nvSpPr>
      <dsp:spPr>
        <a:xfrm>
          <a:off x="0" y="2471801"/>
          <a:ext cx="6931876" cy="1235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Grande relevância dada ao dinheiro e prestígio alcançados sem esforço, bacharelado almejado como título de distinção social, como busca por satisfação pessoal e desvalorização do trabalho direto, associado a condição servil </a:t>
          </a:r>
        </a:p>
      </dsp:txBody>
      <dsp:txXfrm>
        <a:off x="0" y="2471801"/>
        <a:ext cx="6931876" cy="1235523"/>
      </dsp:txXfrm>
    </dsp:sp>
    <dsp:sp modelId="{42C6A42D-3033-4048-A5A5-0C6108C685CE}">
      <dsp:nvSpPr>
        <dsp:cNvPr id="0" name=""/>
        <dsp:cNvSpPr/>
      </dsp:nvSpPr>
      <dsp:spPr>
        <a:xfrm>
          <a:off x="0" y="3707324"/>
          <a:ext cx="693187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BD99B-86F5-4962-9073-E8553973E659}">
      <dsp:nvSpPr>
        <dsp:cNvPr id="0" name=""/>
        <dsp:cNvSpPr/>
      </dsp:nvSpPr>
      <dsp:spPr>
        <a:xfrm>
          <a:off x="0" y="3707324"/>
          <a:ext cx="6931876" cy="1235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Não havia real preocupação com o saber, mas apenas postulados prontos e definidos, o que justificou a predominância do positivismo na intelectualidade brasileira</a:t>
          </a:r>
        </a:p>
      </dsp:txBody>
      <dsp:txXfrm>
        <a:off x="0" y="3707324"/>
        <a:ext cx="6931876" cy="1235523"/>
      </dsp:txXfrm>
    </dsp:sp>
    <dsp:sp modelId="{A3561E2C-C8A1-4DCC-B441-01E45DDC9556}">
      <dsp:nvSpPr>
        <dsp:cNvPr id="0" name=""/>
        <dsp:cNvSpPr/>
      </dsp:nvSpPr>
      <dsp:spPr>
        <a:xfrm>
          <a:off x="0" y="4942848"/>
          <a:ext cx="693187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FE323-BEF6-40C5-B1EA-2F27DF9D3ADB}">
      <dsp:nvSpPr>
        <dsp:cNvPr id="0" name=""/>
        <dsp:cNvSpPr/>
      </dsp:nvSpPr>
      <dsp:spPr>
        <a:xfrm>
          <a:off x="0" y="4942848"/>
          <a:ext cx="6931876" cy="1235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Para o autor, a democracia foi “um mal entendido”no Brasil, os grandes movimentos sociais e políticos vieram impostos pelas classes dominantes, estando o povo alheio a tudo. Assim, muitos traços da nossa intelectualidade revelam a herança servil e conservadora </a:t>
          </a:r>
        </a:p>
      </dsp:txBody>
      <dsp:txXfrm>
        <a:off x="0" y="4942848"/>
        <a:ext cx="6931876" cy="123552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6CC38-C99A-4CF2-B33F-C78C54F49D14}">
      <dsp:nvSpPr>
        <dsp:cNvPr id="0" name=""/>
        <dsp:cNvSpPr/>
      </dsp:nvSpPr>
      <dsp:spPr>
        <a:xfrm>
          <a:off x="0" y="837"/>
          <a:ext cx="706767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8A5A49-0A23-4C5D-8A94-5EAE8FFE63AB}">
      <dsp:nvSpPr>
        <dsp:cNvPr id="0" name=""/>
        <dsp:cNvSpPr/>
      </dsp:nvSpPr>
      <dsp:spPr>
        <a:xfrm>
          <a:off x="0" y="837"/>
          <a:ext cx="7067678" cy="1371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Revolução lenta – processo mais próximo de reforma, manutenção das estruturas sociais existentes mesmo na abolição, proclamação da república</a:t>
          </a:r>
        </a:p>
      </dsp:txBody>
      <dsp:txXfrm>
        <a:off x="0" y="837"/>
        <a:ext cx="7067678" cy="1371265"/>
      </dsp:txXfrm>
    </dsp:sp>
    <dsp:sp modelId="{75B88AA0-DD6C-4D84-BAD4-CC897A587FCB}">
      <dsp:nvSpPr>
        <dsp:cNvPr id="0" name=""/>
        <dsp:cNvSpPr/>
      </dsp:nvSpPr>
      <dsp:spPr>
        <a:xfrm>
          <a:off x="0" y="1372102"/>
          <a:ext cx="706767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DA4BD-1020-4126-B3CF-C5C5DB5D805F}">
      <dsp:nvSpPr>
        <dsp:cNvPr id="0" name=""/>
        <dsp:cNvSpPr/>
      </dsp:nvSpPr>
      <dsp:spPr>
        <a:xfrm>
          <a:off x="0" y="1372102"/>
          <a:ext cx="7067678" cy="1371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Aumento de autonomia das cidades em relação ao ambiente rural</a:t>
          </a:r>
        </a:p>
      </dsp:txBody>
      <dsp:txXfrm>
        <a:off x="0" y="1372102"/>
        <a:ext cx="7067678" cy="1371265"/>
      </dsp:txXfrm>
    </dsp:sp>
    <dsp:sp modelId="{837E082A-2267-439D-B353-4154F4960EB6}">
      <dsp:nvSpPr>
        <dsp:cNvPr id="0" name=""/>
        <dsp:cNvSpPr/>
      </dsp:nvSpPr>
      <dsp:spPr>
        <a:xfrm>
          <a:off x="0" y="2743367"/>
          <a:ext cx="706767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A8AF1-5377-4A2B-80AD-6530476785AC}">
      <dsp:nvSpPr>
        <dsp:cNvPr id="0" name=""/>
        <dsp:cNvSpPr/>
      </dsp:nvSpPr>
      <dsp:spPr>
        <a:xfrm>
          <a:off x="0" y="2743367"/>
          <a:ext cx="7067678" cy="1371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Diminuição da importância da cana-de-açúcar e substituição pelo café</a:t>
          </a:r>
        </a:p>
      </dsp:txBody>
      <dsp:txXfrm>
        <a:off x="0" y="2743367"/>
        <a:ext cx="7067678" cy="1371265"/>
      </dsp:txXfrm>
    </dsp:sp>
    <dsp:sp modelId="{CA68CD8F-5B5A-4C77-8545-A9213CA56663}">
      <dsp:nvSpPr>
        <dsp:cNvPr id="0" name=""/>
        <dsp:cNvSpPr/>
      </dsp:nvSpPr>
      <dsp:spPr>
        <a:xfrm>
          <a:off x="0" y="4114632"/>
          <a:ext cx="706767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A7798-42E2-44B0-967C-6D3E813E2AC9}">
      <dsp:nvSpPr>
        <dsp:cNvPr id="0" name=""/>
        <dsp:cNvSpPr/>
      </dsp:nvSpPr>
      <dsp:spPr>
        <a:xfrm>
          <a:off x="0" y="4114632"/>
          <a:ext cx="7067678" cy="1371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O Brasil é um país pacífico e brando. Não houve cisão com a cultura dominante, o que não permitiu a criação de uma identidade nacional forte, a partir de uma história própria e diferente</a:t>
          </a:r>
        </a:p>
      </dsp:txBody>
      <dsp:txXfrm>
        <a:off x="0" y="4114632"/>
        <a:ext cx="7067678" cy="1371265"/>
      </dsp:txXfrm>
    </dsp:sp>
    <dsp:sp modelId="{636F4628-93B1-4AE8-9155-547F8499E7A5}">
      <dsp:nvSpPr>
        <dsp:cNvPr id="0" name=""/>
        <dsp:cNvSpPr/>
      </dsp:nvSpPr>
      <dsp:spPr>
        <a:xfrm>
          <a:off x="0" y="5485897"/>
          <a:ext cx="706767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07A3A-AF6C-4D7C-893A-AAADAAFB6BDA}">
      <dsp:nvSpPr>
        <dsp:cNvPr id="0" name=""/>
        <dsp:cNvSpPr/>
      </dsp:nvSpPr>
      <dsp:spPr>
        <a:xfrm>
          <a:off x="0" y="5485897"/>
          <a:ext cx="7067678" cy="1371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Revolução vertical – </a:t>
          </a:r>
          <a:r>
            <a:rPr lang="pt-BR" sz="2400" b="0" kern="1200" dirty="0"/>
            <a:t>feita de cima para abaixo, sem, com isso, destruir os elementos mais vigorosos do sistema. </a:t>
          </a:r>
          <a:endParaRPr lang="pt-BR" sz="2400" b="1" kern="1200" dirty="0"/>
        </a:p>
      </dsp:txBody>
      <dsp:txXfrm>
        <a:off x="0" y="5485897"/>
        <a:ext cx="7067678" cy="13712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05E61-C6E0-4628-A783-B1DB873B6F01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4D1B42-8E7F-4975-911D-A43EBB53F029}">
      <dsp:nvSpPr>
        <dsp:cNvPr id="0" name=""/>
        <dsp:cNvSpPr/>
      </dsp:nvSpPr>
      <dsp:spPr>
        <a:xfrm>
          <a:off x="0" y="62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Identificação</a:t>
          </a:r>
          <a:r>
            <a:rPr lang="en-US" sz="2000" kern="1200" dirty="0"/>
            <a:t> da </a:t>
          </a:r>
          <a:r>
            <a:rPr lang="en-US" sz="2000" kern="1200" dirty="0" err="1"/>
            <a:t>identidade</a:t>
          </a:r>
          <a:r>
            <a:rPr lang="en-US" sz="2000" kern="1200" dirty="0"/>
            <a:t> </a:t>
          </a:r>
          <a:r>
            <a:rPr lang="en-US" sz="2000" kern="1200" dirty="0" err="1"/>
            <a:t>nacional</a:t>
          </a:r>
          <a:r>
            <a:rPr lang="en-US" sz="2000" kern="1200" dirty="0"/>
            <a:t> e </a:t>
          </a:r>
          <a:r>
            <a:rPr lang="en-US" sz="2000" kern="1200" dirty="0" err="1"/>
            <a:t>procura</a:t>
          </a:r>
          <a:r>
            <a:rPr lang="en-US" sz="2000" kern="1200" dirty="0"/>
            <a:t> pela </a:t>
          </a:r>
          <a:r>
            <a:rPr lang="en-US" sz="2000" kern="1200" dirty="0" err="1"/>
            <a:t>essência</a:t>
          </a:r>
          <a:r>
            <a:rPr lang="en-US" sz="2000" kern="1200" dirty="0"/>
            <a:t> do </a:t>
          </a:r>
          <a:r>
            <a:rPr lang="en-US" sz="2000" kern="1200" dirty="0" err="1"/>
            <a:t>homem</a:t>
          </a:r>
          <a:r>
            <a:rPr lang="en-US" sz="2000" kern="1200" dirty="0"/>
            <a:t> </a:t>
          </a:r>
          <a:r>
            <a:rPr lang="en-US" sz="2000" kern="1200" dirty="0" err="1"/>
            <a:t>brasileiro</a:t>
          </a:r>
          <a:endParaRPr lang="en-US" sz="2000" kern="1200" dirty="0"/>
        </a:p>
      </dsp:txBody>
      <dsp:txXfrm>
        <a:off x="0" y="623"/>
        <a:ext cx="6492875" cy="1020830"/>
      </dsp:txXfrm>
    </dsp:sp>
    <dsp:sp modelId="{4BE7C1D1-6A01-41A2-B860-65B61BF77FAC}">
      <dsp:nvSpPr>
        <dsp:cNvPr id="0" name=""/>
        <dsp:cNvSpPr/>
      </dsp:nvSpPr>
      <dsp:spPr>
        <a:xfrm>
          <a:off x="0" y="102145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2F94F7-0676-41F5-BA44-47C5A386523F}">
      <dsp:nvSpPr>
        <dsp:cNvPr id="0" name=""/>
        <dsp:cNvSpPr/>
      </dsp:nvSpPr>
      <dsp:spPr>
        <a:xfrm>
          <a:off x="0" y="102145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Interpretação</a:t>
          </a:r>
          <a:r>
            <a:rPr lang="en-US" sz="2000" kern="1200" dirty="0"/>
            <a:t> original: </a:t>
          </a:r>
          <a:r>
            <a:rPr lang="en-US" sz="2000" kern="1200" dirty="0" err="1"/>
            <a:t>análise</a:t>
          </a:r>
          <a:r>
            <a:rPr lang="en-US" sz="2000" kern="1200" dirty="0"/>
            <a:t> </a:t>
          </a:r>
          <a:r>
            <a:rPr lang="en-US" sz="2000" kern="1200" dirty="0" err="1"/>
            <a:t>histórica</a:t>
          </a:r>
          <a:r>
            <a:rPr lang="en-US" sz="2000" kern="1200" dirty="0"/>
            <a:t> do </a:t>
          </a:r>
          <a:r>
            <a:rPr lang="en-US" sz="2000" kern="1200" dirty="0" err="1"/>
            <a:t>período</a:t>
          </a:r>
          <a:r>
            <a:rPr lang="en-US" sz="2000" kern="1200" dirty="0"/>
            <a:t> colonial e </a:t>
          </a:r>
          <a:r>
            <a:rPr lang="en-US" sz="2000" kern="1200" dirty="0" err="1"/>
            <a:t>descrição</a:t>
          </a:r>
          <a:r>
            <a:rPr lang="en-US" sz="2000" kern="1200" dirty="0"/>
            <a:t> das </a:t>
          </a:r>
          <a:r>
            <a:rPr lang="en-US" sz="2000" kern="1200" dirty="0" err="1"/>
            <a:t>novas</a:t>
          </a:r>
          <a:r>
            <a:rPr lang="en-US" sz="2000" kern="1200" dirty="0"/>
            <a:t> </a:t>
          </a:r>
          <a:r>
            <a:rPr lang="en-US" sz="2000" kern="1200" dirty="0" err="1"/>
            <a:t>estruturas</a:t>
          </a:r>
          <a:r>
            <a:rPr lang="en-US" sz="2000" kern="1200" dirty="0"/>
            <a:t> </a:t>
          </a:r>
          <a:r>
            <a:rPr lang="en-US" sz="2000" kern="1200" dirty="0" err="1"/>
            <a:t>políticas</a:t>
          </a:r>
          <a:r>
            <a:rPr lang="en-US" sz="2000" kern="1200" dirty="0"/>
            <a:t> e </a:t>
          </a:r>
          <a:r>
            <a:rPr lang="en-US" sz="2000" kern="1200" dirty="0" err="1"/>
            <a:t>econômicas</a:t>
          </a:r>
          <a:endParaRPr lang="en-US" sz="2000" kern="1200" dirty="0"/>
        </a:p>
      </dsp:txBody>
      <dsp:txXfrm>
        <a:off x="0" y="1021453"/>
        <a:ext cx="6492875" cy="1020830"/>
      </dsp:txXfrm>
    </dsp:sp>
    <dsp:sp modelId="{5A68944D-3B5E-440C-80E6-2A59817601F8}">
      <dsp:nvSpPr>
        <dsp:cNvPr id="0" name=""/>
        <dsp:cNvSpPr/>
      </dsp:nvSpPr>
      <dsp:spPr>
        <a:xfrm>
          <a:off x="0" y="2042284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B1F86B-5FB0-4B50-8FBE-CE0A6BD288D2}">
      <dsp:nvSpPr>
        <dsp:cNvPr id="0" name=""/>
        <dsp:cNvSpPr/>
      </dsp:nvSpPr>
      <dsp:spPr>
        <a:xfrm>
          <a:off x="0" y="2042284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Criou</a:t>
          </a:r>
          <a:r>
            <a:rPr lang="en-US" sz="2000" kern="1200" dirty="0"/>
            <a:t> </a:t>
          </a:r>
          <a:r>
            <a:rPr lang="en-US" sz="2000" kern="1200" dirty="0" err="1"/>
            <a:t>os</a:t>
          </a:r>
          <a:r>
            <a:rPr lang="en-US" sz="2000" kern="1200" dirty="0"/>
            <a:t> </a:t>
          </a:r>
          <a:r>
            <a:rPr lang="en-US" sz="2000" kern="1200" dirty="0" err="1"/>
            <a:t>conceitos</a:t>
          </a:r>
          <a:r>
            <a:rPr lang="en-US" sz="2000" kern="1200" dirty="0"/>
            <a:t> de </a:t>
          </a:r>
          <a:r>
            <a:rPr lang="en-US" sz="2000" b="1" kern="1200" dirty="0"/>
            <a:t>PATRIMONIALISMO </a:t>
          </a:r>
          <a:r>
            <a:rPr lang="en-US" sz="2000" kern="1200" dirty="0"/>
            <a:t>e  </a:t>
          </a:r>
          <a:r>
            <a:rPr lang="en-US" sz="2000" b="1" kern="1200" dirty="0"/>
            <a:t>BUROCRACIA, </a:t>
          </a:r>
          <a:r>
            <a:rPr lang="en-US" sz="2000" b="0" kern="1200" dirty="0"/>
            <a:t>com a </a:t>
          </a:r>
          <a:r>
            <a:rPr lang="en-US" sz="2000" b="0" kern="1200" dirty="0" err="1"/>
            <a:t>finalidade</a:t>
          </a:r>
          <a:r>
            <a:rPr lang="en-US" sz="2000" b="0" kern="1200" dirty="0"/>
            <a:t> de </a:t>
          </a:r>
          <a:r>
            <a:rPr lang="en-US" sz="2000" b="0" kern="1200" dirty="0" err="1"/>
            <a:t>explicar</a:t>
          </a:r>
          <a:r>
            <a:rPr lang="en-US" sz="2000" b="0" kern="1200" dirty="0"/>
            <a:t> a </a:t>
          </a:r>
          <a:r>
            <a:rPr lang="en-US" sz="2000" b="0" kern="1200" dirty="0" err="1"/>
            <a:t>sociedade</a:t>
          </a:r>
          <a:r>
            <a:rPr lang="en-US" sz="2000" b="0" kern="1200" dirty="0"/>
            <a:t> da </a:t>
          </a:r>
          <a:r>
            <a:rPr lang="en-US" sz="2000" b="0" kern="1200" dirty="0" err="1"/>
            <a:t>época</a:t>
          </a:r>
          <a:endParaRPr lang="en-US" sz="2000" b="1" kern="1200" dirty="0"/>
        </a:p>
      </dsp:txBody>
      <dsp:txXfrm>
        <a:off x="0" y="2042284"/>
        <a:ext cx="6492875" cy="1020830"/>
      </dsp:txXfrm>
    </dsp:sp>
    <dsp:sp modelId="{62616DCC-2FC2-4F3B-BD57-236A972BB6FA}">
      <dsp:nvSpPr>
        <dsp:cNvPr id="0" name=""/>
        <dsp:cNvSpPr/>
      </dsp:nvSpPr>
      <dsp:spPr>
        <a:xfrm>
          <a:off x="0" y="3063115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0B58E-5193-4157-BF53-5F4ADD40E578}">
      <dsp:nvSpPr>
        <dsp:cNvPr id="0" name=""/>
        <dsp:cNvSpPr/>
      </dsp:nvSpPr>
      <dsp:spPr>
        <a:xfrm>
          <a:off x="0" y="3063115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 err="1"/>
            <a:t>Explicação</a:t>
          </a:r>
          <a:r>
            <a:rPr lang="en-US" sz="2000" b="0" kern="1200" dirty="0"/>
            <a:t> da </a:t>
          </a:r>
          <a:r>
            <a:rPr lang="en-US" sz="2000" b="1" kern="1200" dirty="0" err="1"/>
            <a:t>instável</a:t>
          </a:r>
          <a:r>
            <a:rPr lang="en-US" sz="2000" b="1" kern="1200" dirty="0"/>
            <a:t> </a:t>
          </a:r>
          <a:r>
            <a:rPr lang="en-US" sz="2000" b="0" kern="1200" dirty="0" err="1"/>
            <a:t>estrutura</a:t>
          </a:r>
          <a:r>
            <a:rPr lang="en-US" sz="2000" b="0" kern="1200" dirty="0"/>
            <a:t> </a:t>
          </a:r>
          <a:r>
            <a:rPr lang="en-US" sz="2000" b="0" kern="1200" dirty="0" err="1"/>
            <a:t>política</a:t>
          </a:r>
          <a:r>
            <a:rPr lang="en-US" sz="2000" b="0" kern="1200" dirty="0"/>
            <a:t>, social e </a:t>
          </a:r>
          <a:r>
            <a:rPr lang="en-US" sz="2000" b="0" kern="1200" dirty="0" err="1"/>
            <a:t>econômica</a:t>
          </a:r>
          <a:r>
            <a:rPr lang="en-US" sz="2000" b="0" kern="1200" dirty="0"/>
            <a:t>, </a:t>
          </a:r>
          <a:r>
            <a:rPr lang="en-US" sz="2000" b="0" kern="1200" dirty="0" err="1"/>
            <a:t>originada</a:t>
          </a:r>
          <a:r>
            <a:rPr lang="en-US" sz="2000" b="0" kern="1200" dirty="0"/>
            <a:t> da </a:t>
          </a:r>
          <a:r>
            <a:rPr lang="en-US" sz="2000" b="0" kern="1200" dirty="0" err="1"/>
            <a:t>colonização</a:t>
          </a:r>
          <a:r>
            <a:rPr lang="en-US" sz="2000" b="0" kern="1200" dirty="0"/>
            <a:t> </a:t>
          </a:r>
          <a:r>
            <a:rPr lang="en-US" sz="2000" b="0" kern="1200" dirty="0" err="1"/>
            <a:t>portuguesa</a:t>
          </a:r>
          <a:r>
            <a:rPr lang="en-US" sz="2000" b="0" kern="1200" dirty="0"/>
            <a:t> e </a:t>
          </a:r>
          <a:r>
            <a:rPr lang="en-US" sz="2000" b="0" kern="1200" dirty="0" err="1"/>
            <a:t>baseada</a:t>
          </a:r>
          <a:r>
            <a:rPr lang="en-US" sz="2000" b="0" kern="1200" dirty="0"/>
            <a:t> </a:t>
          </a:r>
          <a:r>
            <a:rPr lang="en-US" sz="2000" b="0" kern="1200" dirty="0" err="1"/>
            <a:t>nas</a:t>
          </a:r>
          <a:r>
            <a:rPr lang="en-US" sz="2000" b="0" kern="1200" dirty="0"/>
            <a:t> </a:t>
          </a:r>
          <a:r>
            <a:rPr lang="en-US" sz="2000" b="0" kern="1200" dirty="0" err="1"/>
            <a:t>famílias</a:t>
          </a:r>
          <a:r>
            <a:rPr lang="en-US" sz="2000" b="0" kern="1200" dirty="0"/>
            <a:t> </a:t>
          </a:r>
          <a:r>
            <a:rPr lang="en-US" sz="2000" b="0" kern="1200" dirty="0" err="1"/>
            <a:t>patriarcais</a:t>
          </a:r>
          <a:r>
            <a:rPr lang="en-US" sz="2000" b="0" kern="1200" dirty="0"/>
            <a:t> e </a:t>
          </a:r>
          <a:r>
            <a:rPr lang="en-US" sz="2000" b="0" kern="1200" dirty="0" err="1"/>
            <a:t>escravagistas</a:t>
          </a:r>
          <a:r>
            <a:rPr lang="en-US" sz="2000" b="0" kern="1200" dirty="0"/>
            <a:t> </a:t>
          </a:r>
        </a:p>
      </dsp:txBody>
      <dsp:txXfrm>
        <a:off x="0" y="3063115"/>
        <a:ext cx="6492875" cy="1020830"/>
      </dsp:txXfrm>
    </dsp:sp>
    <dsp:sp modelId="{0778AB29-D278-4F47-AF98-63023E64BF09}">
      <dsp:nvSpPr>
        <dsp:cNvPr id="0" name=""/>
        <dsp:cNvSpPr/>
      </dsp:nvSpPr>
      <dsp:spPr>
        <a:xfrm>
          <a:off x="0" y="4083946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0A6ABA-1926-4A05-93E3-2B2663306769}">
      <dsp:nvSpPr>
        <dsp:cNvPr id="0" name=""/>
        <dsp:cNvSpPr/>
      </dsp:nvSpPr>
      <dsp:spPr>
        <a:xfrm>
          <a:off x="0" y="4083946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 err="1"/>
            <a:t>Apresentou</a:t>
          </a:r>
          <a:r>
            <a:rPr lang="en-US" sz="2000" b="0" kern="1200" dirty="0"/>
            <a:t> o </a:t>
          </a:r>
          <a:r>
            <a:rPr lang="en-US" sz="2000" b="1" kern="1200" dirty="0"/>
            <a:t>HOMEM CORDIAL</a:t>
          </a:r>
        </a:p>
      </dsp:txBody>
      <dsp:txXfrm>
        <a:off x="0" y="4083946"/>
        <a:ext cx="6492875" cy="10208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05E61-C6E0-4628-A783-B1DB873B6F01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4D1B42-8E7F-4975-911D-A43EBB53F029}">
      <dsp:nvSpPr>
        <dsp:cNvPr id="0" name=""/>
        <dsp:cNvSpPr/>
      </dsp:nvSpPr>
      <dsp:spPr>
        <a:xfrm>
          <a:off x="0" y="62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Mundo novo e </a:t>
          </a:r>
          <a:r>
            <a:rPr lang="en-US" sz="2000" kern="1200" dirty="0" err="1"/>
            <a:t>velha</a:t>
          </a:r>
          <a:r>
            <a:rPr lang="en-US" sz="2000" kern="1200" dirty="0"/>
            <a:t> </a:t>
          </a:r>
          <a:r>
            <a:rPr lang="en-US" sz="2000" kern="1200" dirty="0" err="1"/>
            <a:t>civilização</a:t>
          </a:r>
          <a:r>
            <a:rPr lang="en-US" sz="2000" kern="1200" dirty="0"/>
            <a:t>, </a:t>
          </a:r>
          <a:r>
            <a:rPr lang="en-US" sz="2000" kern="1200" dirty="0" err="1"/>
            <a:t>iniciando</a:t>
          </a:r>
          <a:r>
            <a:rPr lang="en-US" sz="2000" kern="1200" dirty="0"/>
            <a:t> </a:t>
          </a:r>
          <a:r>
            <a:rPr lang="en-US" sz="2000" kern="1200" dirty="0" err="1"/>
            <a:t>seus</a:t>
          </a:r>
          <a:r>
            <a:rPr lang="en-US" sz="2000" kern="1200" dirty="0"/>
            <a:t> </a:t>
          </a:r>
          <a:r>
            <a:rPr lang="en-US" sz="2000" kern="1200" dirty="0" err="1"/>
            <a:t>estudos</a:t>
          </a:r>
          <a:r>
            <a:rPr lang="en-US" sz="2000" kern="1200" dirty="0"/>
            <a:t> por </a:t>
          </a:r>
          <a:r>
            <a:rPr lang="en-US" sz="2000" kern="1200" dirty="0" err="1"/>
            <a:t>Protugal</a:t>
          </a:r>
          <a:r>
            <a:rPr lang="en-US" sz="2000" kern="1200" dirty="0"/>
            <a:t> e </a:t>
          </a:r>
          <a:r>
            <a:rPr lang="en-US" sz="2000" kern="1200" dirty="0" err="1"/>
            <a:t>Espanha</a:t>
          </a:r>
          <a:endParaRPr lang="en-US" sz="2000" kern="1200" dirty="0"/>
        </a:p>
      </dsp:txBody>
      <dsp:txXfrm>
        <a:off x="0" y="623"/>
        <a:ext cx="6492875" cy="1020830"/>
      </dsp:txXfrm>
    </dsp:sp>
    <dsp:sp modelId="{4BE7C1D1-6A01-41A2-B860-65B61BF77FAC}">
      <dsp:nvSpPr>
        <dsp:cNvPr id="0" name=""/>
        <dsp:cNvSpPr/>
      </dsp:nvSpPr>
      <dsp:spPr>
        <a:xfrm>
          <a:off x="0" y="102145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2F94F7-0676-41F5-BA44-47C5A386523F}">
      <dsp:nvSpPr>
        <dsp:cNvPr id="0" name=""/>
        <dsp:cNvSpPr/>
      </dsp:nvSpPr>
      <dsp:spPr>
        <a:xfrm>
          <a:off x="0" y="102145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Os</a:t>
          </a:r>
          <a:r>
            <a:rPr lang="en-US" sz="2000" kern="1200" dirty="0"/>
            <a:t> </a:t>
          </a:r>
          <a:r>
            <a:rPr lang="en-US" sz="2000" kern="1200" dirty="0" err="1"/>
            <a:t>países</a:t>
          </a:r>
          <a:r>
            <a:rPr lang="en-US" sz="2000" kern="1200" dirty="0"/>
            <a:t> </a:t>
          </a:r>
          <a:r>
            <a:rPr lang="en-US" sz="2000" kern="1200" dirty="0" err="1"/>
            <a:t>Ibéricos</a:t>
          </a:r>
          <a:r>
            <a:rPr lang="en-US" sz="2000" kern="1200" dirty="0"/>
            <a:t> </a:t>
          </a:r>
          <a:r>
            <a:rPr lang="en-US" sz="2000" kern="1200" dirty="0" err="1"/>
            <a:t>eram</a:t>
          </a:r>
          <a:r>
            <a:rPr lang="en-US" sz="2000" kern="1200" dirty="0"/>
            <a:t> o </a:t>
          </a:r>
          <a:r>
            <a:rPr lang="en-US" sz="2000" kern="1200" dirty="0" err="1"/>
            <a:t>elo</a:t>
          </a:r>
          <a:r>
            <a:rPr lang="en-US" sz="2000" kern="1200" dirty="0"/>
            <a:t> entre a Europa e o mar</a:t>
          </a:r>
        </a:p>
      </dsp:txBody>
      <dsp:txXfrm>
        <a:off x="0" y="1021453"/>
        <a:ext cx="6492875" cy="1020830"/>
      </dsp:txXfrm>
    </dsp:sp>
    <dsp:sp modelId="{5A68944D-3B5E-440C-80E6-2A59817601F8}">
      <dsp:nvSpPr>
        <dsp:cNvPr id="0" name=""/>
        <dsp:cNvSpPr/>
      </dsp:nvSpPr>
      <dsp:spPr>
        <a:xfrm>
          <a:off x="0" y="2042284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B1F86B-5FB0-4B50-8FBE-CE0A6BD288D2}">
      <dsp:nvSpPr>
        <dsp:cNvPr id="0" name=""/>
        <dsp:cNvSpPr/>
      </dsp:nvSpPr>
      <dsp:spPr>
        <a:xfrm>
          <a:off x="0" y="2042284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Pouca</a:t>
          </a:r>
          <a:r>
            <a:rPr lang="en-US" sz="2000" kern="1200" dirty="0"/>
            <a:t> </a:t>
          </a:r>
          <a:r>
            <a:rPr lang="en-US" sz="2000" kern="1200" dirty="0" err="1"/>
            <a:t>hierarquia</a:t>
          </a:r>
          <a:r>
            <a:rPr lang="en-US" sz="2000" kern="1200" dirty="0"/>
            <a:t> feudal, que </a:t>
          </a:r>
          <a:r>
            <a:rPr lang="en-US" sz="2000" kern="1200" dirty="0" err="1"/>
            <a:t>possibilitou</a:t>
          </a:r>
          <a:r>
            <a:rPr lang="en-US" sz="2000" kern="1200" dirty="0"/>
            <a:t> o </a:t>
          </a:r>
          <a:r>
            <a:rPr lang="en-US" sz="2000" kern="1200" dirty="0" err="1"/>
            <a:t>desenvolvimento</a:t>
          </a:r>
          <a:r>
            <a:rPr lang="en-US" sz="2000" kern="1200" dirty="0"/>
            <a:t> </a:t>
          </a:r>
          <a:r>
            <a:rPr lang="en-US" sz="2000" kern="1200" dirty="0" err="1"/>
            <a:t>mais</a:t>
          </a:r>
          <a:r>
            <a:rPr lang="en-US" sz="2000" kern="1200" dirty="0"/>
            <a:t> </a:t>
          </a:r>
          <a:r>
            <a:rPr lang="en-US" sz="2000" kern="1200" dirty="0" err="1"/>
            <a:t>rápido</a:t>
          </a:r>
          <a:r>
            <a:rPr lang="en-US" sz="2000" kern="1200" dirty="0"/>
            <a:t> da </a:t>
          </a:r>
          <a:r>
            <a:rPr lang="en-US" sz="2000" kern="1200" dirty="0" err="1"/>
            <a:t>burguesia</a:t>
          </a:r>
          <a:r>
            <a:rPr lang="en-US" sz="2000" kern="1200" dirty="0"/>
            <a:t> </a:t>
          </a:r>
          <a:r>
            <a:rPr lang="en-US" sz="2000" kern="1200" dirty="0" err="1"/>
            <a:t>mercantil</a:t>
          </a:r>
          <a:endParaRPr lang="en-US" sz="2000" b="1" kern="1200" dirty="0"/>
        </a:p>
      </dsp:txBody>
      <dsp:txXfrm>
        <a:off x="0" y="2042284"/>
        <a:ext cx="6492875" cy="1020830"/>
      </dsp:txXfrm>
    </dsp:sp>
    <dsp:sp modelId="{70238280-E048-40FB-A5BB-C81B8CC99B3F}">
      <dsp:nvSpPr>
        <dsp:cNvPr id="0" name=""/>
        <dsp:cNvSpPr/>
      </dsp:nvSpPr>
      <dsp:spPr>
        <a:xfrm>
          <a:off x="0" y="3063115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566EC8-9553-45C2-9C61-195B546689B4}">
      <dsp:nvSpPr>
        <dsp:cNvPr id="0" name=""/>
        <dsp:cNvSpPr/>
      </dsp:nvSpPr>
      <dsp:spPr>
        <a:xfrm>
          <a:off x="0" y="3063115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/>
            <a:t>“</a:t>
          </a:r>
          <a:r>
            <a:rPr lang="en-US" sz="2000" b="0" kern="1200" dirty="0" err="1"/>
            <a:t>desterrados</a:t>
          </a:r>
          <a:r>
            <a:rPr lang="en-US" sz="2000" b="0" kern="1200" dirty="0"/>
            <a:t> e </a:t>
          </a:r>
          <a:r>
            <a:rPr lang="en-US" sz="2000" b="0" kern="1200" dirty="0" err="1"/>
            <a:t>nossa</a:t>
          </a:r>
          <a:r>
            <a:rPr lang="en-US" sz="2000" b="0" kern="1200" dirty="0"/>
            <a:t> terra”, tentative de </a:t>
          </a:r>
          <a:r>
            <a:rPr lang="en-US" sz="2000" b="0" kern="1200" dirty="0" err="1"/>
            <a:t>reprodução</a:t>
          </a:r>
          <a:r>
            <a:rPr lang="en-US" sz="2000" b="0" kern="1200" dirty="0"/>
            <a:t> da </a:t>
          </a:r>
          <a:r>
            <a:rPr lang="en-US" sz="2000" b="0" kern="1200" dirty="0" err="1"/>
            <a:t>cultura</a:t>
          </a:r>
          <a:r>
            <a:rPr lang="en-US" sz="2000" b="0" kern="1200" dirty="0"/>
            <a:t> </a:t>
          </a:r>
          <a:r>
            <a:rPr lang="en-US" sz="2000" b="0" kern="1200" dirty="0" err="1"/>
            <a:t>europeia</a:t>
          </a:r>
          <a:r>
            <a:rPr lang="en-US" sz="2000" b="0" kern="1200" dirty="0"/>
            <a:t> </a:t>
          </a:r>
          <a:r>
            <a:rPr lang="en-US" sz="2000" b="0" kern="1200" dirty="0" err="1"/>
            <a:t>em</a:t>
          </a:r>
          <a:r>
            <a:rPr lang="en-US" sz="2000" b="0" kern="1200" dirty="0"/>
            <a:t> </a:t>
          </a:r>
          <a:r>
            <a:rPr lang="en-US" sz="2000" b="0" kern="1200" dirty="0" err="1"/>
            <a:t>território</a:t>
          </a:r>
          <a:r>
            <a:rPr lang="en-US" sz="2000" b="0" kern="1200" dirty="0"/>
            <a:t> </a:t>
          </a:r>
          <a:r>
            <a:rPr lang="en-US" sz="2000" b="0" kern="1200" dirty="0" err="1"/>
            <a:t>tão</a:t>
          </a:r>
          <a:r>
            <a:rPr lang="en-US" sz="2000" b="0" kern="1200" dirty="0"/>
            <a:t> </a:t>
          </a:r>
          <a:r>
            <a:rPr lang="en-US" sz="2000" b="0" kern="1200" dirty="0" err="1"/>
            <a:t>diverso</a:t>
          </a:r>
          <a:r>
            <a:rPr lang="en-US" sz="2000" b="0" kern="1200" dirty="0"/>
            <a:t>, </a:t>
          </a:r>
          <a:r>
            <a:rPr lang="en-US" sz="2000" b="0" kern="1200" dirty="0" err="1"/>
            <a:t>hostil</a:t>
          </a:r>
          <a:r>
            <a:rPr lang="en-US" sz="2000" b="0" kern="1200" dirty="0"/>
            <a:t> e </a:t>
          </a:r>
          <a:r>
            <a:rPr lang="en-US" sz="2000" b="0" kern="1200" dirty="0" err="1"/>
            <a:t>desfavorável</a:t>
          </a:r>
          <a:endParaRPr lang="en-US" sz="2000" b="0" kern="1200" dirty="0"/>
        </a:p>
      </dsp:txBody>
      <dsp:txXfrm>
        <a:off x="0" y="3063115"/>
        <a:ext cx="6492875" cy="1020830"/>
      </dsp:txXfrm>
    </dsp:sp>
    <dsp:sp modelId="{F6097DD1-1DED-4025-80C3-82A48892A622}">
      <dsp:nvSpPr>
        <dsp:cNvPr id="0" name=""/>
        <dsp:cNvSpPr/>
      </dsp:nvSpPr>
      <dsp:spPr>
        <a:xfrm>
          <a:off x="0" y="4083946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E4222A-1F59-4F1C-BF90-BAF25AC23DE5}">
      <dsp:nvSpPr>
        <dsp:cNvPr id="0" name=""/>
        <dsp:cNvSpPr/>
      </dsp:nvSpPr>
      <dsp:spPr>
        <a:xfrm>
          <a:off x="0" y="4083946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Perssonalismo</a:t>
          </a:r>
          <a:r>
            <a:rPr lang="en-US" sz="2000" b="1" kern="1200" dirty="0"/>
            <a:t> </a:t>
          </a:r>
          <a:r>
            <a:rPr lang="en-US" sz="2000" b="1" kern="1200" dirty="0" err="1"/>
            <a:t>exagerado</a:t>
          </a:r>
          <a:r>
            <a:rPr lang="en-US" sz="2000" b="1" kern="1200" dirty="0"/>
            <a:t> e </a:t>
          </a:r>
          <a:r>
            <a:rPr lang="en-US" sz="2000" b="1" kern="1200" dirty="0" err="1"/>
            <a:t>falta</a:t>
          </a:r>
          <a:r>
            <a:rPr lang="en-US" sz="2000" b="1" kern="1200" dirty="0"/>
            <a:t> de </a:t>
          </a:r>
          <a:r>
            <a:rPr lang="en-US" sz="2000" b="1" kern="1200" dirty="0" err="1"/>
            <a:t>coesão</a:t>
          </a:r>
          <a:r>
            <a:rPr lang="en-US" sz="2000" b="1" kern="1200" dirty="0"/>
            <a:t> social</a:t>
          </a:r>
        </a:p>
      </dsp:txBody>
      <dsp:txXfrm>
        <a:off x="0" y="4083946"/>
        <a:ext cx="6492875" cy="10208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05E61-C6E0-4628-A783-B1DB873B6F01}">
      <dsp:nvSpPr>
        <dsp:cNvPr id="0" name=""/>
        <dsp:cNvSpPr/>
      </dsp:nvSpPr>
      <dsp:spPr>
        <a:xfrm>
          <a:off x="0" y="747"/>
          <a:ext cx="713651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4D1B42-8E7F-4975-911D-A43EBB53F029}">
      <dsp:nvSpPr>
        <dsp:cNvPr id="0" name=""/>
        <dsp:cNvSpPr/>
      </dsp:nvSpPr>
      <dsp:spPr>
        <a:xfrm>
          <a:off x="0" y="747"/>
          <a:ext cx="7136517" cy="874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Portugal e </a:t>
          </a:r>
          <a:r>
            <a:rPr lang="en-US" sz="2000" kern="1200" dirty="0" err="1"/>
            <a:t>Espanha</a:t>
          </a:r>
          <a:r>
            <a:rPr lang="en-US" sz="2000" kern="1200" dirty="0"/>
            <a:t> -  o </a:t>
          </a:r>
          <a:r>
            <a:rPr lang="en-US" sz="2000" kern="1200" dirty="0" err="1"/>
            <a:t>indivíduo</a:t>
          </a:r>
          <a:r>
            <a:rPr lang="en-US" sz="2000" kern="1200" dirty="0"/>
            <a:t> </a:t>
          </a:r>
          <a:r>
            <a:rPr lang="en-US" sz="2000" kern="1200" dirty="0" err="1"/>
            <a:t>deve</a:t>
          </a:r>
          <a:r>
            <a:rPr lang="en-US" sz="2000" kern="1200" dirty="0"/>
            <a:t> </a:t>
          </a:r>
          <a:r>
            <a:rPr lang="en-US" sz="2000" kern="1200" dirty="0" err="1"/>
            <a:t>depender</a:t>
          </a:r>
          <a:r>
            <a:rPr lang="en-US" sz="2000" kern="1200" dirty="0"/>
            <a:t> de </a:t>
          </a:r>
          <a:r>
            <a:rPr lang="en-US" sz="2000" kern="1200" dirty="0" err="1"/>
            <a:t>si</a:t>
          </a:r>
          <a:r>
            <a:rPr lang="en-US" sz="2000" kern="1200" dirty="0"/>
            <a:t> </a:t>
          </a:r>
          <a:r>
            <a:rPr lang="en-US" sz="2000" kern="1200" dirty="0" err="1"/>
            <a:t>mesmo</a:t>
          </a:r>
          <a:r>
            <a:rPr lang="en-US" sz="2000" kern="1200" dirty="0"/>
            <a:t>, </a:t>
          </a:r>
          <a:r>
            <a:rPr lang="en-US" sz="2000" kern="1200" dirty="0" err="1"/>
            <a:t>personalismo</a:t>
          </a:r>
          <a:r>
            <a:rPr lang="en-US" sz="2000" kern="1200" dirty="0"/>
            <a:t> </a:t>
          </a:r>
          <a:r>
            <a:rPr lang="en-US" sz="2000" kern="1200" dirty="0" err="1"/>
            <a:t>exagerado</a:t>
          </a:r>
          <a:r>
            <a:rPr lang="en-US" sz="2000" kern="1200" dirty="0"/>
            <a:t>, que </a:t>
          </a:r>
          <a:r>
            <a:rPr lang="en-US" sz="2000" kern="1200" dirty="0" err="1"/>
            <a:t>provocou</a:t>
          </a:r>
          <a:r>
            <a:rPr lang="en-US" sz="2000" kern="1200" dirty="0"/>
            <a:t> </a:t>
          </a:r>
          <a:r>
            <a:rPr lang="en-US" sz="2000" kern="1200" dirty="0" err="1"/>
            <a:t>fragilidade</a:t>
          </a:r>
          <a:r>
            <a:rPr lang="en-US" sz="2000" kern="1200" dirty="0"/>
            <a:t> </a:t>
          </a:r>
          <a:r>
            <a:rPr lang="en-US" sz="2000" kern="1200" dirty="0" err="1"/>
            <a:t>nas</a:t>
          </a:r>
          <a:r>
            <a:rPr lang="en-US" sz="2000" kern="1200" dirty="0"/>
            <a:t> </a:t>
          </a:r>
          <a:r>
            <a:rPr lang="en-US" sz="2000" kern="1200" dirty="0" err="1"/>
            <a:t>formas</a:t>
          </a:r>
          <a:r>
            <a:rPr lang="en-US" sz="2000" kern="1200" dirty="0"/>
            <a:t> de </a:t>
          </a:r>
          <a:r>
            <a:rPr lang="en-US" sz="2000" kern="1200" dirty="0" err="1"/>
            <a:t>organização</a:t>
          </a:r>
          <a:r>
            <a:rPr lang="en-US" sz="2000" kern="1200" dirty="0"/>
            <a:t> social e da </a:t>
          </a:r>
          <a:r>
            <a:rPr lang="en-US" sz="2000" kern="1200" dirty="0" err="1"/>
            <a:t>solidariedade</a:t>
          </a:r>
          <a:endParaRPr lang="en-US" sz="2000" kern="1200" dirty="0"/>
        </a:p>
      </dsp:txBody>
      <dsp:txXfrm>
        <a:off x="0" y="747"/>
        <a:ext cx="7136517" cy="874601"/>
      </dsp:txXfrm>
    </dsp:sp>
    <dsp:sp modelId="{86B79AFE-5AE3-405E-9D72-2D72CE6F0186}">
      <dsp:nvSpPr>
        <dsp:cNvPr id="0" name=""/>
        <dsp:cNvSpPr/>
      </dsp:nvSpPr>
      <dsp:spPr>
        <a:xfrm>
          <a:off x="0" y="875349"/>
          <a:ext cx="713651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DD5EE-5C7C-455B-9192-D4906439C46F}">
      <dsp:nvSpPr>
        <dsp:cNvPr id="0" name=""/>
        <dsp:cNvSpPr/>
      </dsp:nvSpPr>
      <dsp:spPr>
        <a:xfrm>
          <a:off x="0" y="875349"/>
          <a:ext cx="7136517" cy="874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Falta de </a:t>
          </a:r>
          <a:r>
            <a:rPr lang="en-US" sz="2200" kern="1200" dirty="0" err="1"/>
            <a:t>coesão</a:t>
          </a:r>
          <a:r>
            <a:rPr lang="en-US" sz="2200" kern="1200" dirty="0"/>
            <a:t> </a:t>
          </a:r>
          <a:r>
            <a:rPr lang="en-US" sz="2200" kern="1200" dirty="0" err="1"/>
            <a:t>na</a:t>
          </a:r>
          <a:r>
            <a:rPr lang="en-US" sz="2200" kern="1200" dirty="0"/>
            <a:t> </a:t>
          </a:r>
          <a:r>
            <a:rPr lang="en-US" sz="2200" kern="1200" dirty="0" err="1"/>
            <a:t>vida</a:t>
          </a:r>
          <a:r>
            <a:rPr lang="en-US" sz="2200" kern="1200" dirty="0"/>
            <a:t> social – </a:t>
          </a:r>
          <a:r>
            <a:rPr lang="en-US" sz="2200" kern="1200" dirty="0" err="1"/>
            <a:t>espiríto</a:t>
          </a:r>
          <a:r>
            <a:rPr lang="en-US" sz="2200" kern="1200" dirty="0"/>
            <a:t> de </a:t>
          </a:r>
          <a:r>
            <a:rPr lang="en-US" sz="2200" kern="1200" dirty="0" err="1"/>
            <a:t>desenvolvimento</a:t>
          </a:r>
          <a:r>
            <a:rPr lang="en-US" sz="2200" kern="1200" dirty="0"/>
            <a:t> de </a:t>
          </a:r>
          <a:r>
            <a:rPr lang="en-US" sz="2200" kern="1200" dirty="0" err="1"/>
            <a:t>sociedade</a:t>
          </a:r>
          <a:endParaRPr lang="en-US" sz="2200" kern="1200" dirty="0"/>
        </a:p>
      </dsp:txBody>
      <dsp:txXfrm>
        <a:off x="0" y="875349"/>
        <a:ext cx="7136517" cy="874601"/>
      </dsp:txXfrm>
    </dsp:sp>
    <dsp:sp modelId="{72C282DF-A506-4F0A-A8AE-94C0BF7EE01D}">
      <dsp:nvSpPr>
        <dsp:cNvPr id="0" name=""/>
        <dsp:cNvSpPr/>
      </dsp:nvSpPr>
      <dsp:spPr>
        <a:xfrm>
          <a:off x="0" y="1749951"/>
          <a:ext cx="713651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B8217A-1373-4863-B26D-89DA614A8547}">
      <dsp:nvSpPr>
        <dsp:cNvPr id="0" name=""/>
        <dsp:cNvSpPr/>
      </dsp:nvSpPr>
      <dsp:spPr>
        <a:xfrm>
          <a:off x="0" y="1749951"/>
          <a:ext cx="7136517" cy="874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Ausência</a:t>
          </a:r>
          <a:r>
            <a:rPr lang="en-US" sz="2200" kern="1200" dirty="0"/>
            <a:t> de </a:t>
          </a:r>
          <a:r>
            <a:rPr lang="en-US" sz="2200" kern="1200" dirty="0" err="1"/>
            <a:t>princípio</a:t>
          </a:r>
          <a:r>
            <a:rPr lang="en-US" sz="2200" kern="1200" dirty="0"/>
            <a:t> de </a:t>
          </a:r>
          <a:r>
            <a:rPr lang="en-US" sz="2200" kern="1200" dirty="0" err="1"/>
            <a:t>hierarquia</a:t>
          </a:r>
          <a:r>
            <a:rPr lang="en-US" sz="2200" kern="1200" dirty="0"/>
            <a:t> e </a:t>
          </a:r>
          <a:r>
            <a:rPr lang="en-US" sz="2200" kern="1200" dirty="0" err="1"/>
            <a:t>exaltação</a:t>
          </a:r>
          <a:r>
            <a:rPr lang="en-US" sz="2200" kern="1200" dirty="0"/>
            <a:t> do </a:t>
          </a:r>
          <a:r>
            <a:rPr lang="en-US" sz="2200" kern="1200" dirty="0" err="1"/>
            <a:t>prestígio</a:t>
          </a:r>
          <a:r>
            <a:rPr lang="en-US" sz="2200" kern="1200" dirty="0"/>
            <a:t> </a:t>
          </a:r>
          <a:r>
            <a:rPr lang="en-US" sz="2200" kern="1200" dirty="0" err="1"/>
            <a:t>pessoal</a:t>
          </a:r>
          <a:r>
            <a:rPr lang="en-US" sz="2200" kern="1200" dirty="0"/>
            <a:t> – </a:t>
          </a:r>
          <a:r>
            <a:rPr lang="en-US" sz="2200" b="1" kern="1200" dirty="0" err="1"/>
            <a:t>privilégios</a:t>
          </a:r>
          <a:endParaRPr lang="en-US" sz="2200" b="1" kern="1200" dirty="0"/>
        </a:p>
      </dsp:txBody>
      <dsp:txXfrm>
        <a:off x="0" y="1749951"/>
        <a:ext cx="7136517" cy="874601"/>
      </dsp:txXfrm>
    </dsp:sp>
    <dsp:sp modelId="{052EC6E8-0040-4E09-AA5C-EA9953981A53}">
      <dsp:nvSpPr>
        <dsp:cNvPr id="0" name=""/>
        <dsp:cNvSpPr/>
      </dsp:nvSpPr>
      <dsp:spPr>
        <a:xfrm>
          <a:off x="0" y="2624553"/>
          <a:ext cx="713651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9AC0AB-228D-4491-97B0-62071D22477B}">
      <dsp:nvSpPr>
        <dsp:cNvPr id="0" name=""/>
        <dsp:cNvSpPr/>
      </dsp:nvSpPr>
      <dsp:spPr>
        <a:xfrm>
          <a:off x="0" y="2624553"/>
          <a:ext cx="7136517" cy="874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 dirty="0" err="1"/>
            <a:t>Hereditariedade</a:t>
          </a:r>
          <a:r>
            <a:rPr lang="en-US" sz="2200" b="0" kern="1200" dirty="0"/>
            <a:t> </a:t>
          </a:r>
          <a:r>
            <a:rPr lang="en-US" sz="2200" b="0" kern="1200" dirty="0" err="1"/>
            <a:t>muito</a:t>
          </a:r>
          <a:r>
            <a:rPr lang="en-US" sz="2200" b="0" kern="1200" dirty="0"/>
            <a:t> forte</a:t>
          </a:r>
        </a:p>
      </dsp:txBody>
      <dsp:txXfrm>
        <a:off x="0" y="2624553"/>
        <a:ext cx="7136517" cy="874601"/>
      </dsp:txXfrm>
    </dsp:sp>
    <dsp:sp modelId="{31ACAEB6-9040-48D3-9F66-FBF8120ED0F0}">
      <dsp:nvSpPr>
        <dsp:cNvPr id="0" name=""/>
        <dsp:cNvSpPr/>
      </dsp:nvSpPr>
      <dsp:spPr>
        <a:xfrm>
          <a:off x="0" y="3499155"/>
          <a:ext cx="713651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A206C6-B809-4B55-86A0-26261AE5FC19}">
      <dsp:nvSpPr>
        <dsp:cNvPr id="0" name=""/>
        <dsp:cNvSpPr/>
      </dsp:nvSpPr>
      <dsp:spPr>
        <a:xfrm>
          <a:off x="0" y="3499155"/>
          <a:ext cx="7136517" cy="874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 dirty="0" err="1"/>
            <a:t>Repulsa</a:t>
          </a:r>
          <a:r>
            <a:rPr lang="en-US" sz="2200" b="0" kern="1200" dirty="0"/>
            <a:t> </a:t>
          </a:r>
          <a:r>
            <a:rPr lang="en-US" sz="2200" b="0" kern="1200" dirty="0" err="1"/>
            <a:t>ao</a:t>
          </a:r>
          <a:r>
            <a:rPr lang="en-US" sz="2200" b="0" kern="1200" dirty="0"/>
            <a:t> </a:t>
          </a:r>
          <a:r>
            <a:rPr lang="en-US" sz="2200" b="0" kern="1200" dirty="0" err="1"/>
            <a:t>trabalho</a:t>
          </a:r>
          <a:r>
            <a:rPr lang="en-US" sz="2200" b="0" kern="1200" dirty="0"/>
            <a:t> manual e </a:t>
          </a:r>
          <a:r>
            <a:rPr lang="en-US" sz="2200" b="0" kern="1200" dirty="0" err="1"/>
            <a:t>mecânico</a:t>
          </a:r>
          <a:r>
            <a:rPr lang="en-US" sz="2200" b="0" kern="1200" dirty="0"/>
            <a:t> – </a:t>
          </a:r>
          <a:r>
            <a:rPr lang="en-US" sz="2200" b="0" kern="1200" dirty="0" err="1"/>
            <a:t>repula</a:t>
          </a:r>
          <a:r>
            <a:rPr lang="en-US" sz="2200" b="0" kern="1200" dirty="0"/>
            <a:t> à </a:t>
          </a:r>
          <a:r>
            <a:rPr lang="en-US" sz="2200" b="0" kern="1200" dirty="0" err="1"/>
            <a:t>toda</a:t>
          </a:r>
          <a:r>
            <a:rPr lang="en-US" sz="2200" b="0" kern="1200" dirty="0"/>
            <a:t> moral </a:t>
          </a:r>
          <a:r>
            <a:rPr lang="en-US" sz="2200" b="0" kern="1200" dirty="0" err="1"/>
            <a:t>fundada</a:t>
          </a:r>
          <a:r>
            <a:rPr lang="en-US" sz="2200" b="0" kern="1200" dirty="0"/>
            <a:t> no </a:t>
          </a:r>
          <a:r>
            <a:rPr lang="en-US" sz="2200" b="0" kern="1200" dirty="0" err="1"/>
            <a:t>trabalho</a:t>
          </a:r>
          <a:r>
            <a:rPr lang="en-US" sz="2200" b="0" kern="1200" dirty="0"/>
            <a:t> (</a:t>
          </a:r>
          <a:r>
            <a:rPr lang="en-US" sz="2200" b="0" kern="1200" dirty="0" err="1"/>
            <a:t>Ética</a:t>
          </a:r>
          <a:r>
            <a:rPr lang="en-US" sz="2200" b="0" kern="1200" dirty="0"/>
            <a:t> </a:t>
          </a:r>
          <a:r>
            <a:rPr lang="en-US" sz="2200" b="0" kern="1200" dirty="0" err="1"/>
            <a:t>protestante</a:t>
          </a:r>
          <a:r>
            <a:rPr lang="en-US" sz="2200" b="0" kern="1200" dirty="0"/>
            <a:t>)</a:t>
          </a:r>
        </a:p>
      </dsp:txBody>
      <dsp:txXfrm>
        <a:off x="0" y="3499155"/>
        <a:ext cx="7136517" cy="874601"/>
      </dsp:txXfrm>
    </dsp:sp>
    <dsp:sp modelId="{45E6AC50-0FDF-4C8C-AC04-8AA1A28386AD}">
      <dsp:nvSpPr>
        <dsp:cNvPr id="0" name=""/>
        <dsp:cNvSpPr/>
      </dsp:nvSpPr>
      <dsp:spPr>
        <a:xfrm>
          <a:off x="0" y="4373757"/>
          <a:ext cx="713651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0B6188-E738-4263-A114-4C068C01622B}">
      <dsp:nvSpPr>
        <dsp:cNvPr id="0" name=""/>
        <dsp:cNvSpPr/>
      </dsp:nvSpPr>
      <dsp:spPr>
        <a:xfrm>
          <a:off x="0" y="4373757"/>
          <a:ext cx="7136517" cy="874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 dirty="0" err="1"/>
            <a:t>Solidariedade</a:t>
          </a:r>
          <a:r>
            <a:rPr lang="en-US" sz="2200" b="0" kern="1200" dirty="0"/>
            <a:t> </a:t>
          </a:r>
          <a:r>
            <a:rPr lang="en-US" sz="2200" b="0" kern="1200" dirty="0" err="1"/>
            <a:t>somente</a:t>
          </a:r>
          <a:r>
            <a:rPr lang="en-US" sz="2200" b="0" kern="1200" dirty="0"/>
            <a:t> no </a:t>
          </a:r>
          <a:r>
            <a:rPr lang="en-US" sz="2200" b="0" kern="1200" dirty="0" err="1"/>
            <a:t>ambiete</a:t>
          </a:r>
          <a:r>
            <a:rPr lang="en-US" sz="2200" b="0" kern="1200" dirty="0"/>
            <a:t> </a:t>
          </a:r>
          <a:r>
            <a:rPr lang="en-US" sz="2200" b="0" kern="1200" dirty="0" err="1"/>
            <a:t>doméstico</a:t>
          </a:r>
          <a:endParaRPr lang="en-US" sz="2200" b="0" kern="1200" dirty="0"/>
        </a:p>
      </dsp:txBody>
      <dsp:txXfrm>
        <a:off x="0" y="4373757"/>
        <a:ext cx="7136517" cy="874601"/>
      </dsp:txXfrm>
    </dsp:sp>
    <dsp:sp modelId="{E7893F93-5D5C-4A4A-8D86-2C46CBE504CD}">
      <dsp:nvSpPr>
        <dsp:cNvPr id="0" name=""/>
        <dsp:cNvSpPr/>
      </dsp:nvSpPr>
      <dsp:spPr>
        <a:xfrm>
          <a:off x="0" y="5248359"/>
          <a:ext cx="713651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222AC-2507-4DA1-A49E-76294E8AD923}">
      <dsp:nvSpPr>
        <dsp:cNvPr id="0" name=""/>
        <dsp:cNvSpPr/>
      </dsp:nvSpPr>
      <dsp:spPr>
        <a:xfrm>
          <a:off x="0" y="5248359"/>
          <a:ext cx="7136517" cy="874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kern="1200" dirty="0"/>
            <a:t>Trabalho manual e mecânico como inimigo da personalidade – influenciou a estrutura escravocrata no Brasil</a:t>
          </a:r>
          <a:endParaRPr lang="en-US" sz="2200" b="0" kern="1200" dirty="0"/>
        </a:p>
      </dsp:txBody>
      <dsp:txXfrm>
        <a:off x="0" y="5248359"/>
        <a:ext cx="7136517" cy="8746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337A2-3BAD-47E9-AB3F-CBC828FACBF3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78136-7E25-4213-9D35-0255EDC362D6}">
      <dsp:nvSpPr>
        <dsp:cNvPr id="0" name=""/>
        <dsp:cNvSpPr/>
      </dsp:nvSpPr>
      <dsp:spPr>
        <a:xfrm>
          <a:off x="0" y="0"/>
          <a:ext cx="12985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Tipos ideais:</a:t>
          </a:r>
        </a:p>
      </dsp:txBody>
      <dsp:txXfrm>
        <a:off x="0" y="0"/>
        <a:ext cx="1298575" cy="2552700"/>
      </dsp:txXfrm>
    </dsp:sp>
    <dsp:sp modelId="{EE24AE21-7FDB-4CAD-9AAD-5BF4B7E01228}">
      <dsp:nvSpPr>
        <dsp:cNvPr id="0" name=""/>
        <dsp:cNvSpPr/>
      </dsp:nvSpPr>
      <dsp:spPr>
        <a:xfrm>
          <a:off x="1395968" y="59330"/>
          <a:ext cx="5096906" cy="1186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200" kern="1200" dirty="0"/>
            <a:t>Ética do trabalho</a:t>
          </a:r>
        </a:p>
      </dsp:txBody>
      <dsp:txXfrm>
        <a:off x="1395968" y="59330"/>
        <a:ext cx="5096906" cy="1186606"/>
      </dsp:txXfrm>
    </dsp:sp>
    <dsp:sp modelId="{6BA3D4F1-8DD5-470F-9303-9FFAD803DFAB}">
      <dsp:nvSpPr>
        <dsp:cNvPr id="0" name=""/>
        <dsp:cNvSpPr/>
      </dsp:nvSpPr>
      <dsp:spPr>
        <a:xfrm>
          <a:off x="1298574" y="1245936"/>
          <a:ext cx="51943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AAED78-2035-47CA-9672-62F51B9FA445}">
      <dsp:nvSpPr>
        <dsp:cNvPr id="0" name=""/>
        <dsp:cNvSpPr/>
      </dsp:nvSpPr>
      <dsp:spPr>
        <a:xfrm>
          <a:off x="1395968" y="1305267"/>
          <a:ext cx="5096906" cy="1186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200" kern="1200" dirty="0"/>
            <a:t>Ética da aventura</a:t>
          </a:r>
        </a:p>
      </dsp:txBody>
      <dsp:txXfrm>
        <a:off x="1395968" y="1305267"/>
        <a:ext cx="5096906" cy="1186606"/>
      </dsp:txXfrm>
    </dsp:sp>
    <dsp:sp modelId="{D133FEA2-55AF-4F04-B195-2FC846D35203}">
      <dsp:nvSpPr>
        <dsp:cNvPr id="0" name=""/>
        <dsp:cNvSpPr/>
      </dsp:nvSpPr>
      <dsp:spPr>
        <a:xfrm>
          <a:off x="1298574" y="2491873"/>
          <a:ext cx="51943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1B1DB2-F1DD-4B2C-9AF3-A68E241E383A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993E9F-C16B-4F34-870E-6B87003A95D9}">
      <dsp:nvSpPr>
        <dsp:cNvPr id="0" name=""/>
        <dsp:cNvSpPr/>
      </dsp:nvSpPr>
      <dsp:spPr>
        <a:xfrm>
          <a:off x="0" y="255270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“Entre esses dois tipos não há, em verdade, tanto uma oposição absoluta como uma incompreensão radical. Ambos participam, em maior ou menor grau, de múltiplas combinações e é claro que, em estado puro, nem o aventureiro, nem o trabalhador possuem existência real fora do mundo das ideias” </a:t>
          </a:r>
        </a:p>
      </dsp:txBody>
      <dsp:txXfrm>
        <a:off x="0" y="2552700"/>
        <a:ext cx="6492875" cy="25527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337A2-3BAD-47E9-AB3F-CBC828FACBF3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78136-7E25-4213-9D35-0255EDC362D6}">
      <dsp:nvSpPr>
        <dsp:cNvPr id="0" name=""/>
        <dsp:cNvSpPr/>
      </dsp:nvSpPr>
      <dsp:spPr>
        <a:xfrm>
          <a:off x="0" y="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Ética do Trabalho – estima a segurança e o esforço, aceitando as compensações a longo prazo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O trabalhador é quem planeja racionalmente todas as atividades, antes de cumpri-las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O trabalhador é o espanhol, valorização das dificuldades e do esforço</a:t>
          </a:r>
        </a:p>
      </dsp:txBody>
      <dsp:txXfrm>
        <a:off x="0" y="0"/>
        <a:ext cx="6492875" cy="2552700"/>
      </dsp:txXfrm>
    </dsp:sp>
    <dsp:sp modelId="{6E1B1DB2-F1DD-4B2C-9AF3-A68E241E383A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993E9F-C16B-4F34-870E-6B87003A95D9}">
      <dsp:nvSpPr>
        <dsp:cNvPr id="0" name=""/>
        <dsp:cNvSpPr/>
      </dsp:nvSpPr>
      <dsp:spPr>
        <a:xfrm>
          <a:off x="0" y="2552700"/>
          <a:ext cx="6491289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Ética da Aventura – busca de novas experiências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Almeja primeiro o lucro e, ainda, que seja sem muito esforço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Retorno imediato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/>
            <a:t>Princípio do aventureiro: “seu ideal será colher o fruto sem plantar a árvore”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/>
        </a:p>
      </dsp:txBody>
      <dsp:txXfrm>
        <a:off x="0" y="2552700"/>
        <a:ext cx="6491289" cy="25527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337A2-3BAD-47E9-AB3F-CBC828FACBF3}">
      <dsp:nvSpPr>
        <dsp:cNvPr id="0" name=""/>
        <dsp:cNvSpPr/>
      </dsp:nvSpPr>
      <dsp:spPr>
        <a:xfrm>
          <a:off x="0" y="3017"/>
          <a:ext cx="693187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78136-7E25-4213-9D35-0255EDC362D6}">
      <dsp:nvSpPr>
        <dsp:cNvPr id="0" name=""/>
        <dsp:cNvSpPr/>
      </dsp:nvSpPr>
      <dsp:spPr>
        <a:xfrm>
          <a:off x="0" y="3017"/>
          <a:ext cx="6931876" cy="1028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Plasticidade social – capacidade de adaptação em ambientes desfavoráveis</a:t>
          </a:r>
        </a:p>
      </dsp:txBody>
      <dsp:txXfrm>
        <a:off x="0" y="3017"/>
        <a:ext cx="6931876" cy="1028848"/>
      </dsp:txXfrm>
    </dsp:sp>
    <dsp:sp modelId="{7C3CCF1D-245D-4DCD-9AFE-93F86F51DB3E}">
      <dsp:nvSpPr>
        <dsp:cNvPr id="0" name=""/>
        <dsp:cNvSpPr/>
      </dsp:nvSpPr>
      <dsp:spPr>
        <a:xfrm>
          <a:off x="0" y="1031865"/>
          <a:ext cx="693187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6047C9-A800-4781-B0B9-944A374FB909}">
      <dsp:nvSpPr>
        <dsp:cNvPr id="0" name=""/>
        <dsp:cNvSpPr/>
      </dsp:nvSpPr>
      <dsp:spPr>
        <a:xfrm>
          <a:off x="0" y="1031865"/>
          <a:ext cx="6931876" cy="1028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Não houve foco na atividade agrícola, mas sim em exploração de retorno mais rápido</a:t>
          </a:r>
        </a:p>
      </dsp:txBody>
      <dsp:txXfrm>
        <a:off x="0" y="1031865"/>
        <a:ext cx="6931876" cy="1028848"/>
      </dsp:txXfrm>
    </dsp:sp>
    <dsp:sp modelId="{35917F6D-3438-4046-A181-1C3B2821A06F}">
      <dsp:nvSpPr>
        <dsp:cNvPr id="0" name=""/>
        <dsp:cNvSpPr/>
      </dsp:nvSpPr>
      <dsp:spPr>
        <a:xfrm>
          <a:off x="0" y="2060714"/>
          <a:ext cx="693187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824869-7C36-4A2C-8DE5-D51288330F71}">
      <dsp:nvSpPr>
        <dsp:cNvPr id="0" name=""/>
        <dsp:cNvSpPr/>
      </dsp:nvSpPr>
      <dsp:spPr>
        <a:xfrm>
          <a:off x="0" y="2060714"/>
          <a:ext cx="6931876" cy="1028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Carência de orgulho racial – os portugueses eram mestiços e isso gerava ausência do orgulho da “raça” a que pertenciam</a:t>
          </a:r>
        </a:p>
      </dsp:txBody>
      <dsp:txXfrm>
        <a:off x="0" y="2060714"/>
        <a:ext cx="6931876" cy="1028848"/>
      </dsp:txXfrm>
    </dsp:sp>
    <dsp:sp modelId="{5E968384-DD78-4B92-859A-B9462F4CD468}">
      <dsp:nvSpPr>
        <dsp:cNvPr id="0" name=""/>
        <dsp:cNvSpPr/>
      </dsp:nvSpPr>
      <dsp:spPr>
        <a:xfrm>
          <a:off x="0" y="3089562"/>
          <a:ext cx="693187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AAB17-7AE7-4EA3-8CB8-D38E6E73BBC6}">
      <dsp:nvSpPr>
        <dsp:cNvPr id="0" name=""/>
        <dsp:cNvSpPr/>
      </dsp:nvSpPr>
      <dsp:spPr>
        <a:xfrm>
          <a:off x="0" y="3089562"/>
          <a:ext cx="6931876" cy="1028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O trabalho escravo era o “único” existente</a:t>
          </a:r>
        </a:p>
      </dsp:txBody>
      <dsp:txXfrm>
        <a:off x="0" y="3089562"/>
        <a:ext cx="6931876" cy="1028848"/>
      </dsp:txXfrm>
    </dsp:sp>
    <dsp:sp modelId="{265E2F53-AEE8-4A85-9A76-7E5ADBE2EA74}">
      <dsp:nvSpPr>
        <dsp:cNvPr id="0" name=""/>
        <dsp:cNvSpPr/>
      </dsp:nvSpPr>
      <dsp:spPr>
        <a:xfrm>
          <a:off x="0" y="4118411"/>
          <a:ext cx="693187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19041E-11B7-4425-89AC-D4F87D867AB0}">
      <dsp:nvSpPr>
        <dsp:cNvPr id="0" name=""/>
        <dsp:cNvSpPr/>
      </dsp:nvSpPr>
      <dsp:spPr>
        <a:xfrm>
          <a:off x="0" y="4118411"/>
          <a:ext cx="6931876" cy="1028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Assimilação de técnicas indígenas </a:t>
          </a:r>
        </a:p>
      </dsp:txBody>
      <dsp:txXfrm>
        <a:off x="0" y="4118411"/>
        <a:ext cx="6931876" cy="1028848"/>
      </dsp:txXfrm>
    </dsp:sp>
    <dsp:sp modelId="{F1F298CF-0C6E-40A2-9195-3D955D1CD74A}">
      <dsp:nvSpPr>
        <dsp:cNvPr id="0" name=""/>
        <dsp:cNvSpPr/>
      </dsp:nvSpPr>
      <dsp:spPr>
        <a:xfrm>
          <a:off x="0" y="5147260"/>
          <a:ext cx="693187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1BF59-3DD3-470B-9399-D8F6AF6090E8}">
      <dsp:nvSpPr>
        <dsp:cNvPr id="0" name=""/>
        <dsp:cNvSpPr/>
      </dsp:nvSpPr>
      <dsp:spPr>
        <a:xfrm>
          <a:off x="0" y="5147260"/>
          <a:ext cx="6931876" cy="1028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Moral da senzala – freio a qualquer energia produtiva, fomentou a segregação, o desprezo ao trabalho manual e retardou a urbanização e o desenvolvimento</a:t>
          </a:r>
        </a:p>
      </dsp:txBody>
      <dsp:txXfrm>
        <a:off x="0" y="5147260"/>
        <a:ext cx="6931876" cy="10288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337A2-3BAD-47E9-AB3F-CBC828FACBF3}">
      <dsp:nvSpPr>
        <dsp:cNvPr id="0" name=""/>
        <dsp:cNvSpPr/>
      </dsp:nvSpPr>
      <dsp:spPr>
        <a:xfrm>
          <a:off x="0" y="754"/>
          <a:ext cx="693187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78136-7E25-4213-9D35-0255EDC362D6}">
      <dsp:nvSpPr>
        <dsp:cNvPr id="0" name=""/>
        <dsp:cNvSpPr/>
      </dsp:nvSpPr>
      <dsp:spPr>
        <a:xfrm>
          <a:off x="0" y="754"/>
          <a:ext cx="6931876" cy="1235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kern="1200" dirty="0"/>
            <a:t>Se baseia na escravidão</a:t>
          </a:r>
        </a:p>
      </dsp:txBody>
      <dsp:txXfrm>
        <a:off x="0" y="754"/>
        <a:ext cx="6931876" cy="1235523"/>
      </dsp:txXfrm>
    </dsp:sp>
    <dsp:sp modelId="{31B36529-CA0B-481A-94A0-1A619E4DF853}">
      <dsp:nvSpPr>
        <dsp:cNvPr id="0" name=""/>
        <dsp:cNvSpPr/>
      </dsp:nvSpPr>
      <dsp:spPr>
        <a:xfrm>
          <a:off x="0" y="1236277"/>
          <a:ext cx="693187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1D2FD0-344F-44C9-93C4-9D46C3D508F7}">
      <dsp:nvSpPr>
        <dsp:cNvPr id="0" name=""/>
        <dsp:cNvSpPr/>
      </dsp:nvSpPr>
      <dsp:spPr>
        <a:xfrm>
          <a:off x="0" y="1236277"/>
          <a:ext cx="6931876" cy="1235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kern="1200" dirty="0"/>
            <a:t>Lei Eusébio (1850) proibiu o tráfico de escravos</a:t>
          </a:r>
        </a:p>
      </dsp:txBody>
      <dsp:txXfrm>
        <a:off x="0" y="1236277"/>
        <a:ext cx="6931876" cy="1235523"/>
      </dsp:txXfrm>
    </dsp:sp>
    <dsp:sp modelId="{541BF0F8-AF40-4BAF-A807-6EF6B7A8769A}">
      <dsp:nvSpPr>
        <dsp:cNvPr id="0" name=""/>
        <dsp:cNvSpPr/>
      </dsp:nvSpPr>
      <dsp:spPr>
        <a:xfrm>
          <a:off x="0" y="2471801"/>
          <a:ext cx="693187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DEB29-4013-45AE-A7C8-061F859CDD14}">
      <dsp:nvSpPr>
        <dsp:cNvPr id="0" name=""/>
        <dsp:cNvSpPr/>
      </dsp:nvSpPr>
      <dsp:spPr>
        <a:xfrm>
          <a:off x="0" y="2471801"/>
          <a:ext cx="6931876" cy="1235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kern="1200" dirty="0"/>
            <a:t>Família patriarcal</a:t>
          </a:r>
        </a:p>
      </dsp:txBody>
      <dsp:txXfrm>
        <a:off x="0" y="2471801"/>
        <a:ext cx="6931876" cy="1235523"/>
      </dsp:txXfrm>
    </dsp:sp>
    <dsp:sp modelId="{FD057BC6-6552-429A-9772-6EBCDB1F4C1D}">
      <dsp:nvSpPr>
        <dsp:cNvPr id="0" name=""/>
        <dsp:cNvSpPr/>
      </dsp:nvSpPr>
      <dsp:spPr>
        <a:xfrm>
          <a:off x="0" y="3707324"/>
          <a:ext cx="693187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12109-B5E6-4B8E-9C2E-3878CE4DBB92}">
      <dsp:nvSpPr>
        <dsp:cNvPr id="0" name=""/>
        <dsp:cNvSpPr/>
      </dsp:nvSpPr>
      <dsp:spPr>
        <a:xfrm>
          <a:off x="0" y="3707324"/>
          <a:ext cx="6931876" cy="1235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kern="1200" dirty="0"/>
            <a:t>Ditadura dos domínios agrários</a:t>
          </a:r>
        </a:p>
      </dsp:txBody>
      <dsp:txXfrm>
        <a:off x="0" y="3707324"/>
        <a:ext cx="6931876" cy="1235523"/>
      </dsp:txXfrm>
    </dsp:sp>
    <dsp:sp modelId="{D754E826-362C-453E-92A9-BA9D040B5170}">
      <dsp:nvSpPr>
        <dsp:cNvPr id="0" name=""/>
        <dsp:cNvSpPr/>
      </dsp:nvSpPr>
      <dsp:spPr>
        <a:xfrm>
          <a:off x="0" y="4942848"/>
          <a:ext cx="693187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B5D9B7-C321-49D7-8FE0-A1DE0F728D50}">
      <dsp:nvSpPr>
        <dsp:cNvPr id="0" name=""/>
        <dsp:cNvSpPr/>
      </dsp:nvSpPr>
      <dsp:spPr>
        <a:xfrm>
          <a:off x="0" y="4942848"/>
          <a:ext cx="6931876" cy="1235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400" kern="1200" dirty="0"/>
        </a:p>
      </dsp:txBody>
      <dsp:txXfrm>
        <a:off x="0" y="4942848"/>
        <a:ext cx="6931876" cy="123552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3A2A71-CEAF-4888-8D79-BFCFB93DC9B9}">
      <dsp:nvSpPr>
        <dsp:cNvPr id="0" name=""/>
        <dsp:cNvSpPr/>
      </dsp:nvSpPr>
      <dsp:spPr>
        <a:xfrm>
          <a:off x="7196" y="370197"/>
          <a:ext cx="3488029" cy="1046408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202" tIns="129202" rIns="129202" bIns="12920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/>
            <a:t>Portugueses</a:t>
          </a:r>
        </a:p>
      </dsp:txBody>
      <dsp:txXfrm>
        <a:off x="321118" y="370197"/>
        <a:ext cx="2860185" cy="1046408"/>
      </dsp:txXfrm>
    </dsp:sp>
    <dsp:sp modelId="{4969C8C8-28B3-4133-A75C-619A97E5193C}">
      <dsp:nvSpPr>
        <dsp:cNvPr id="0" name=""/>
        <dsp:cNvSpPr/>
      </dsp:nvSpPr>
      <dsp:spPr>
        <a:xfrm>
          <a:off x="7196" y="1416606"/>
          <a:ext cx="3174107" cy="38790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0825" tIns="250825" rIns="250825" bIns="50165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Suas colônias eram grandes feitorias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Colonização se concentrou na costa litorânea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Interior não estava no interesse da metrópole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Manutenção do pacto colonial – proibição de atividade manufatureira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Semeadores de cidades irregulares</a:t>
          </a:r>
        </a:p>
      </dsp:txBody>
      <dsp:txXfrm>
        <a:off x="7196" y="1416606"/>
        <a:ext cx="3174107" cy="3879034"/>
      </dsp:txXfrm>
    </dsp:sp>
    <dsp:sp modelId="{95B2CF69-D537-4E94-B2CE-C141107F61C5}">
      <dsp:nvSpPr>
        <dsp:cNvPr id="0" name=""/>
        <dsp:cNvSpPr/>
      </dsp:nvSpPr>
      <dsp:spPr>
        <a:xfrm>
          <a:off x="3460481" y="370197"/>
          <a:ext cx="3488029" cy="1046408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202" tIns="129202" rIns="129202" bIns="12920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Espanhóis</a:t>
          </a:r>
        </a:p>
      </dsp:txBody>
      <dsp:txXfrm>
        <a:off x="3774403" y="370197"/>
        <a:ext cx="2860185" cy="1046408"/>
      </dsp:txXfrm>
    </dsp:sp>
    <dsp:sp modelId="{E97CDB1D-E805-4A0F-8603-E85BCB7F33B6}">
      <dsp:nvSpPr>
        <dsp:cNvPr id="0" name=""/>
        <dsp:cNvSpPr/>
      </dsp:nvSpPr>
      <dsp:spPr>
        <a:xfrm>
          <a:off x="3460481" y="1416606"/>
          <a:ext cx="3174107" cy="38790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0825" tIns="250825" rIns="250825" bIns="50165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Coroa Espanhola: criou cidades em suas colônias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Interiorização da Colonização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Criação de grandes núcleos de povoação para assegurar predomínio militar, econômico e político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kern="1200" dirty="0"/>
            <a:t>Ladrilhador: </a:t>
          </a:r>
          <a:r>
            <a:rPr lang="pt-BR" sz="1700" b="0" kern="1200" dirty="0"/>
            <a:t>carácter da cidade como </a:t>
          </a:r>
          <a:r>
            <a:rPr lang="pt-BR" sz="1700" b="0" i="1" kern="1200" dirty="0"/>
            <a:t>empresa da razão, contrariando a ordem natural, </a:t>
          </a:r>
          <a:r>
            <a:rPr lang="pt-BR" sz="1700" b="0" i="0" kern="1200" dirty="0"/>
            <a:t>existindo assim um </a:t>
          </a:r>
          <a:r>
            <a:rPr lang="pt-BR" sz="1700" b="0" i="0" u="sng" kern="1200" dirty="0"/>
            <a:t>plano de colonização</a:t>
          </a:r>
          <a:endParaRPr lang="pt-BR" sz="1700" b="0" u="sng" kern="1200" dirty="0"/>
        </a:p>
      </dsp:txBody>
      <dsp:txXfrm>
        <a:off x="3460481" y="1416606"/>
        <a:ext cx="3174107" cy="3879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E314D-A251-40D4-B4BC-52F050255937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F468D-D8F0-488C-B3C9-54E6FC719E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3182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B7F58C-A975-47A2-BDAF-9E8E7285E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A20955-9176-436A-92C0-BEB390E34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20F431-1F27-48CB-B894-63ADDBD38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54CC9C-B7E8-4898-9F01-AD251D566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989851E-86F9-4128-9E01-147533C9F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542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D28949-4A02-404E-A967-E0785FE24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B4609AB-D40A-49D7-A7BE-848943019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8AF923-1017-436F-9879-28B763475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B98368-F2AA-4F12-B6EE-51BBA0F55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A0B8B9-768E-4722-9D30-801231449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077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6F8660C-7D34-43CA-BB34-CD6A42767D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9CEC407-141F-4618-839C-2F340CD9CC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D680C9-870B-4BC1-886A-771693B5D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13A554-D524-4E73-857B-C95BCFA4D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E72A90-4F27-42FA-98F5-500B39D02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285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B8C9FD-3F93-4BBA-AA2B-D24CAA163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5009C8-8E22-4AB1-8AF4-4ADBD8B34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AC96E2-86A0-49E3-9947-A09DCEC4D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E38688-3FDC-4AF3-8133-1160EC0A5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E3A92E-FEA5-4166-AC47-E96C785B4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51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FE941-3459-4C1D-B676-E1510650D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6484CAF-4A23-4532-892A-FF16FAAD3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DFFB87-45C5-422B-9CBB-F6DAF0074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0E3023-732F-435E-9351-30D5D1262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44D9B4-1F25-4E2F-B586-40F928BC3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775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05229-DD74-4A93-BEBC-CE0E43FCD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B4F22E-E982-4441-8FC9-AFDB688CFD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503A499-A509-445C-AA9A-A77F1B247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2F8BB9B-62C3-45D7-AE1D-45E2226EA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364B973-829A-4713-9D4F-B09BEE802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A99788A-78C5-450C-A314-8966E6EE2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15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76921E-DBC3-4926-8E2D-91D2A388D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BDFF1C4-1C2A-4180-9CC0-36CEA0087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76526C0-C690-42C4-8748-FE0B0C221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C5FDA53-656C-44E1-8FF9-5B4E65F8AE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599627B-2A54-4E22-BAD1-7734F64EBB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8C457E-93C7-416D-91F8-680241D98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2D018DB-4FA4-46AA-B199-8B36F2DCD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4477658-C35B-4965-90A9-9820A5410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11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10E957-1549-4BC6-9F97-9C0DA9CBD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B5C29F1-62A2-4F6D-AB33-398F9D322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2D832E7-4CBB-47EB-8308-1E11CD850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A760EC5-8652-4934-AC48-2E9211188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07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9F053E4-3B9E-48C1-A528-0E0DFD5A2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5F6C88B-EC87-4DB7-A32B-011AB34FD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5D0A9BB-EE67-418B-A033-B35DE1A9A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723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37C40-2546-46B3-AACB-7E535413E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4B85D3-E9E4-4071-90BA-0C443EFAD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8CEBA0E-6629-42C1-A749-CE458ED21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BE07CBD-80F3-4AB2-A536-A5A53AFF5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2CFE6AA-4B76-4188-BB75-46D061A26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98A9FAB-00A7-4A21-9719-A2AE96CC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758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1F35DB-CCB3-4DFE-B4CF-82F656C2A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4FA8A27-9880-442D-82B2-AC30E1D81F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489ACC6-A75A-4942-85BB-319D3087B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D9D875-F98D-45CF-B48D-7DAB4A70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53E85CF-E6CE-441D-9F2A-510060FE1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C368A5-1317-4CDE-85E3-BC426207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44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C1B458F-50CA-4552-A02D-26753FC75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6C06CD-9B31-41F9-8065-D3CA2DB0A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A26FA5-4B26-48C9-9621-CF55B558C5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0152FA-C08E-4E87-8D91-4163DEA389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3E71A2-2690-4D10-B0B0-1760B19E00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11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ACF3A72-621C-4800-BAEA-E4A54B1105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70088" y="1412776"/>
            <a:ext cx="930751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b="1" dirty="0">
                <a:solidFill>
                  <a:schemeClr val="tx2"/>
                </a:solidFill>
              </a:rPr>
              <a:t>Administração de Organizações da Sociedade Civil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5D4CB7F-0CAF-421F-AB10-84B8B2B6407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724399" y="2927350"/>
            <a:ext cx="6700983" cy="1690832"/>
          </a:xfrm>
        </p:spPr>
        <p:txBody>
          <a:bodyPr/>
          <a:lstStyle/>
          <a:p>
            <a:pPr algn="r" eaLnBrk="1" hangingPunct="1"/>
            <a:r>
              <a:rPr lang="pt-BR" altLang="pt-BR" dirty="0">
                <a:solidFill>
                  <a:schemeClr val="accent1"/>
                </a:solidFill>
              </a:rPr>
              <a:t>RAD 2104</a:t>
            </a:r>
          </a:p>
          <a:p>
            <a:pPr algn="r" eaLnBrk="1" hangingPunct="1"/>
            <a:r>
              <a:rPr lang="pt-BR" altLang="pt-BR" dirty="0">
                <a:solidFill>
                  <a:schemeClr val="accent1"/>
                </a:solidFill>
              </a:rPr>
              <a:t>Prof. Dr. André Lucirton Costa</a:t>
            </a:r>
          </a:p>
          <a:p>
            <a:pPr algn="r" eaLnBrk="1" hangingPunct="1"/>
            <a:r>
              <a:rPr lang="pt-BR" altLang="pt-BR" dirty="0">
                <a:solidFill>
                  <a:schemeClr val="accent1"/>
                </a:solidFill>
              </a:rPr>
              <a:t>Prof. Ms. Ricardo Miguel Sobral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460A9B8-4C77-4ADE-A190-D74356AFCAB1}"/>
              </a:ext>
            </a:extLst>
          </p:cNvPr>
          <p:cNvSpPr txBox="1"/>
          <p:nvPr/>
        </p:nvSpPr>
        <p:spPr>
          <a:xfrm>
            <a:off x="0" y="4793673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dirty="0">
                <a:solidFill>
                  <a:schemeClr val="tx2"/>
                </a:solidFill>
              </a:rPr>
              <a:t>Aula 03 </a:t>
            </a:r>
          </a:p>
          <a:p>
            <a:pPr algn="ctr"/>
            <a:r>
              <a:rPr lang="pt-BR" sz="3000" dirty="0">
                <a:solidFill>
                  <a:schemeClr val="tx2"/>
                </a:solidFill>
              </a:rPr>
              <a:t>Sérgio Buarque de Holanda</a:t>
            </a:r>
          </a:p>
          <a:p>
            <a:pPr algn="ctr"/>
            <a:r>
              <a:rPr lang="pt-BR" sz="3000" dirty="0">
                <a:solidFill>
                  <a:schemeClr val="tx2"/>
                </a:solidFill>
              </a:rPr>
              <a:t>Raízes do Brasil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2800" b="1" dirty="0">
                <a:solidFill>
                  <a:srgbClr val="FFFFFF"/>
                </a:solidFill>
                <a:latin typeface="Comic Sans MS" panose="030F0702030302020204" pitchFamily="66" charset="0"/>
              </a:rPr>
              <a:t>Herança rural</a:t>
            </a:r>
            <a:endParaRPr lang="pt-BR" altLang="pt-BR" sz="2800" dirty="0">
              <a:solidFill>
                <a:srgbClr val="FFFFFF"/>
              </a:solidFill>
            </a:endParaRPr>
          </a:p>
        </p:txBody>
      </p:sp>
      <p:graphicFrame>
        <p:nvGraphicFramePr>
          <p:cNvPr id="4101" name="Rectangle 3">
            <a:extLst>
              <a:ext uri="{FF2B5EF4-FFF2-40B4-BE49-F238E27FC236}">
                <a16:creationId xmlns:a16="http://schemas.microsoft.com/office/drawing/2014/main" id="{516A464F-15C1-4032-8D89-DA2E23028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9379393"/>
              </p:ext>
            </p:extLst>
          </p:nvPr>
        </p:nvGraphicFramePr>
        <p:xfrm>
          <a:off x="5010742" y="295565"/>
          <a:ext cx="6931876" cy="6179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5406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1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2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3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44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5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6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3700" b="1">
                <a:solidFill>
                  <a:srgbClr val="FFFFFF"/>
                </a:solidFill>
                <a:latin typeface="Comic Sans MS" panose="030F0702030302020204" pitchFamily="66" charset="0"/>
              </a:rPr>
              <a:t>O semeador e o ladrilhador</a:t>
            </a:r>
            <a:endParaRPr lang="pt-BR" altLang="pt-BR" sz="3700">
              <a:solidFill>
                <a:srgbClr val="FFFFFF"/>
              </a:solidFill>
            </a:endParaRPr>
          </a:p>
        </p:txBody>
      </p:sp>
      <p:graphicFrame>
        <p:nvGraphicFramePr>
          <p:cNvPr id="4101" name="Rectangle 3">
            <a:extLst>
              <a:ext uri="{FF2B5EF4-FFF2-40B4-BE49-F238E27FC236}">
                <a16:creationId xmlns:a16="http://schemas.microsoft.com/office/drawing/2014/main" id="{516A464F-15C1-4032-8D89-DA2E23028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058794"/>
              </p:ext>
            </p:extLst>
          </p:nvPr>
        </p:nvGraphicFramePr>
        <p:xfrm>
          <a:off x="5010150" y="685799"/>
          <a:ext cx="6955708" cy="5665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466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1" name="Freeform: Shape 82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88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89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90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91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2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93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4000" b="1">
                <a:solidFill>
                  <a:srgbClr val="FFFFFF"/>
                </a:solidFill>
                <a:latin typeface="Comic Sans MS" panose="030F0702030302020204" pitchFamily="66" charset="0"/>
              </a:rPr>
              <a:t>O homem cordial</a:t>
            </a:r>
            <a:endParaRPr lang="pt-BR" altLang="pt-BR" sz="4000">
              <a:solidFill>
                <a:srgbClr val="FFFFFF"/>
              </a:solidFill>
            </a:endParaRPr>
          </a:p>
        </p:txBody>
      </p:sp>
      <p:graphicFrame>
        <p:nvGraphicFramePr>
          <p:cNvPr id="43013" name="Rectangle 3">
            <a:extLst>
              <a:ext uri="{FF2B5EF4-FFF2-40B4-BE49-F238E27FC236}">
                <a16:creationId xmlns:a16="http://schemas.microsoft.com/office/drawing/2014/main" id="{BD22E5F0-AAE7-4AFA-BDE1-6F65FE4F3F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2421876"/>
              </p:ext>
            </p:extLst>
          </p:nvPr>
        </p:nvGraphicFramePr>
        <p:xfrm>
          <a:off x="4739281" y="304800"/>
          <a:ext cx="7275738" cy="6233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4000" b="1">
                <a:solidFill>
                  <a:srgbClr val="FFFFFF"/>
                </a:solidFill>
                <a:latin typeface="Comic Sans MS" panose="030F0702030302020204" pitchFamily="66" charset="0"/>
              </a:rPr>
              <a:t>Herança rural</a:t>
            </a:r>
            <a:endParaRPr lang="pt-BR" altLang="pt-BR" sz="4000">
              <a:solidFill>
                <a:srgbClr val="FFFFFF"/>
              </a:solidFill>
            </a:endParaRPr>
          </a:p>
        </p:txBody>
      </p:sp>
      <p:graphicFrame>
        <p:nvGraphicFramePr>
          <p:cNvPr id="4101" name="Rectangle 3">
            <a:extLst>
              <a:ext uri="{FF2B5EF4-FFF2-40B4-BE49-F238E27FC236}">
                <a16:creationId xmlns:a16="http://schemas.microsoft.com/office/drawing/2014/main" id="{516A464F-15C1-4032-8D89-DA2E23028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3898284"/>
              </p:ext>
            </p:extLst>
          </p:nvPr>
        </p:nvGraphicFramePr>
        <p:xfrm>
          <a:off x="4739280" y="332509"/>
          <a:ext cx="7240284" cy="6095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3923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1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2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3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44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5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6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2500" b="1">
                <a:solidFill>
                  <a:srgbClr val="FFFFFF"/>
                </a:solidFill>
                <a:latin typeface="Comic Sans MS" panose="030F0702030302020204" pitchFamily="66" charset="0"/>
              </a:rPr>
              <a:t>Patrimonialismo e burocracia</a:t>
            </a:r>
            <a:endParaRPr lang="pt-BR" altLang="pt-BR" sz="2500">
              <a:solidFill>
                <a:srgbClr val="FFFFFF"/>
              </a:solidFill>
            </a:endParaRPr>
          </a:p>
        </p:txBody>
      </p:sp>
      <p:graphicFrame>
        <p:nvGraphicFramePr>
          <p:cNvPr id="4101" name="Rectangle 3">
            <a:extLst>
              <a:ext uri="{FF2B5EF4-FFF2-40B4-BE49-F238E27FC236}">
                <a16:creationId xmlns:a16="http://schemas.microsoft.com/office/drawing/2014/main" id="{516A464F-15C1-4032-8D89-DA2E23028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701403"/>
              </p:ext>
            </p:extLst>
          </p:nvPr>
        </p:nvGraphicFramePr>
        <p:xfrm>
          <a:off x="5010149" y="334297"/>
          <a:ext cx="7054031" cy="5604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0980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2800" b="1" dirty="0">
                <a:solidFill>
                  <a:srgbClr val="FFFFFF"/>
                </a:solidFill>
                <a:latin typeface="Comic Sans MS" panose="030F0702030302020204" pitchFamily="66" charset="0"/>
              </a:rPr>
              <a:t>Novos tempos</a:t>
            </a:r>
            <a:endParaRPr lang="pt-BR" altLang="pt-BR" sz="2800" dirty="0">
              <a:solidFill>
                <a:srgbClr val="FFFFFF"/>
              </a:solidFill>
            </a:endParaRPr>
          </a:p>
        </p:txBody>
      </p:sp>
      <p:graphicFrame>
        <p:nvGraphicFramePr>
          <p:cNvPr id="4101" name="Rectangle 3">
            <a:extLst>
              <a:ext uri="{FF2B5EF4-FFF2-40B4-BE49-F238E27FC236}">
                <a16:creationId xmlns:a16="http://schemas.microsoft.com/office/drawing/2014/main" id="{516A464F-15C1-4032-8D89-DA2E23028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6024691"/>
              </p:ext>
            </p:extLst>
          </p:nvPr>
        </p:nvGraphicFramePr>
        <p:xfrm>
          <a:off x="5195471" y="55419"/>
          <a:ext cx="6931876" cy="6179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9608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2800" b="1" dirty="0">
                <a:solidFill>
                  <a:srgbClr val="FFFFFF"/>
                </a:solidFill>
                <a:latin typeface="Comic Sans MS" panose="030F0702030302020204" pitchFamily="66" charset="0"/>
              </a:rPr>
              <a:t>Nossa Revolução</a:t>
            </a:r>
            <a:endParaRPr lang="pt-BR" altLang="pt-BR" sz="2800" dirty="0">
              <a:solidFill>
                <a:srgbClr val="FFFFFF"/>
              </a:solidFill>
            </a:endParaRPr>
          </a:p>
        </p:txBody>
      </p:sp>
      <p:graphicFrame>
        <p:nvGraphicFramePr>
          <p:cNvPr id="4101" name="Rectangle 3">
            <a:extLst>
              <a:ext uri="{FF2B5EF4-FFF2-40B4-BE49-F238E27FC236}">
                <a16:creationId xmlns:a16="http://schemas.microsoft.com/office/drawing/2014/main" id="{516A464F-15C1-4032-8D89-DA2E23028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2570146"/>
              </p:ext>
            </p:extLst>
          </p:nvPr>
        </p:nvGraphicFramePr>
        <p:xfrm>
          <a:off x="5050431" y="0"/>
          <a:ext cx="706767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0432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2800" b="1" dirty="0">
                <a:solidFill>
                  <a:srgbClr val="FFFFFF"/>
                </a:solidFill>
                <a:latin typeface="Comic Sans MS" panose="030F0702030302020204" pitchFamily="66" charset="0"/>
              </a:rPr>
              <a:t>Fim</a:t>
            </a:r>
            <a:endParaRPr lang="pt-BR" altLang="pt-BR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68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8ACCD6-85D5-4384-AFB8-8B1AC9B3E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588461" cy="34622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Raízes do Brasil</a:t>
            </a:r>
          </a:p>
          <a:p>
            <a:pPr marL="0" indent="0">
              <a:buNone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1ª Edição – 1936</a:t>
            </a:r>
          </a:p>
          <a:p>
            <a:pPr marL="0" indent="0">
              <a:buNone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Objeto – história e cultura brasileira</a:t>
            </a:r>
          </a:p>
          <a:p>
            <a:pPr marL="0" indent="0">
              <a:buNone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Tradução – 5 línguas</a:t>
            </a:r>
          </a:p>
          <a:p>
            <a:pPr marL="0" indent="0">
              <a:buNone/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Sérgio Buarque de Holanda</a:t>
            </a:r>
          </a:p>
        </p:txBody>
      </p:sp>
      <p:pic>
        <p:nvPicPr>
          <p:cNvPr id="2" name="Picture 2" descr="Imagem relacionada">
            <a:extLst>
              <a:ext uri="{FF2B5EF4-FFF2-40B4-BE49-F238E27FC236}">
                <a16:creationId xmlns:a16="http://schemas.microsoft.com/office/drawing/2014/main" id="{EAF8C819-6C21-4B07-9F7D-A6D4CF58F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200" y="0"/>
            <a:ext cx="462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277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1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2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3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44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5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6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4000" b="1" dirty="0">
                <a:solidFill>
                  <a:srgbClr val="FFFFFF"/>
                </a:solidFill>
                <a:latin typeface="Comic Sans MS" panose="030F0702030302020204" pitchFamily="66" charset="0"/>
              </a:rPr>
              <a:t>O Autor</a:t>
            </a:r>
            <a:endParaRPr lang="pt-BR" altLang="pt-BR" sz="4000" dirty="0">
              <a:solidFill>
                <a:srgbClr val="FFFFFF"/>
              </a:solidFill>
            </a:endParaRPr>
          </a:p>
        </p:txBody>
      </p:sp>
      <p:graphicFrame>
        <p:nvGraphicFramePr>
          <p:cNvPr id="3077" name="Rectangle 3">
            <a:extLst>
              <a:ext uri="{FF2B5EF4-FFF2-40B4-BE49-F238E27FC236}">
                <a16:creationId xmlns:a16="http://schemas.microsoft.com/office/drawing/2014/main" id="{24546353-40B9-4BB0-956E-5D2D1B536B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9420256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2800" b="1" dirty="0">
                <a:solidFill>
                  <a:srgbClr val="FFFFFF"/>
                </a:solidFill>
                <a:latin typeface="Comic Sans MS" panose="030F0702030302020204" pitchFamily="66" charset="0"/>
              </a:rPr>
              <a:t>Considerações iniciais</a:t>
            </a:r>
            <a:endParaRPr lang="pt-BR" altLang="pt-BR" sz="2800" dirty="0">
              <a:solidFill>
                <a:srgbClr val="FFFFFF"/>
              </a:solidFill>
            </a:endParaRPr>
          </a:p>
        </p:txBody>
      </p:sp>
      <p:graphicFrame>
        <p:nvGraphicFramePr>
          <p:cNvPr id="4101" name="Rectangle 3">
            <a:extLst>
              <a:ext uri="{FF2B5EF4-FFF2-40B4-BE49-F238E27FC236}">
                <a16:creationId xmlns:a16="http://schemas.microsoft.com/office/drawing/2014/main" id="{516A464F-15C1-4032-8D89-DA2E23028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8875651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2800" b="1" dirty="0">
                <a:solidFill>
                  <a:srgbClr val="FFFFFF"/>
                </a:solidFill>
                <a:latin typeface="Comic Sans MS" panose="030F0702030302020204" pitchFamily="66" charset="0"/>
              </a:rPr>
              <a:t>Fronteiras da Europa</a:t>
            </a:r>
            <a:endParaRPr lang="pt-BR" altLang="pt-BR" sz="2800" dirty="0">
              <a:solidFill>
                <a:srgbClr val="FFFFFF"/>
              </a:solidFill>
            </a:endParaRPr>
          </a:p>
        </p:txBody>
      </p:sp>
      <p:graphicFrame>
        <p:nvGraphicFramePr>
          <p:cNvPr id="4101" name="Rectangle 3">
            <a:extLst>
              <a:ext uri="{FF2B5EF4-FFF2-40B4-BE49-F238E27FC236}">
                <a16:creationId xmlns:a16="http://schemas.microsoft.com/office/drawing/2014/main" id="{516A464F-15C1-4032-8D89-DA2E23028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909535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1870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2800" b="1" dirty="0">
                <a:solidFill>
                  <a:srgbClr val="FFFFFF"/>
                </a:solidFill>
                <a:latin typeface="Comic Sans MS" panose="030F0702030302020204" pitchFamily="66" charset="0"/>
              </a:rPr>
              <a:t>Fronteiras da Europa</a:t>
            </a:r>
            <a:endParaRPr lang="pt-BR" altLang="pt-BR" sz="2800" dirty="0">
              <a:solidFill>
                <a:srgbClr val="FFFFFF"/>
              </a:solidFill>
            </a:endParaRPr>
          </a:p>
        </p:txBody>
      </p:sp>
      <p:graphicFrame>
        <p:nvGraphicFramePr>
          <p:cNvPr id="4101" name="Rectangle 3">
            <a:extLst>
              <a:ext uri="{FF2B5EF4-FFF2-40B4-BE49-F238E27FC236}">
                <a16:creationId xmlns:a16="http://schemas.microsoft.com/office/drawing/2014/main" id="{516A464F-15C1-4032-8D89-DA2E23028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9696185"/>
              </p:ext>
            </p:extLst>
          </p:nvPr>
        </p:nvGraphicFramePr>
        <p:xfrm>
          <a:off x="4850405" y="193964"/>
          <a:ext cx="7136517" cy="6123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2321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2800" b="1" dirty="0">
                <a:solidFill>
                  <a:srgbClr val="FFFFFF"/>
                </a:solidFill>
                <a:latin typeface="Comic Sans MS" panose="030F0702030302020204" pitchFamily="66" charset="0"/>
              </a:rPr>
              <a:t>Trabalho e aventura</a:t>
            </a:r>
            <a:endParaRPr lang="pt-BR" altLang="pt-BR" sz="2800" dirty="0">
              <a:solidFill>
                <a:srgbClr val="FFFFFF"/>
              </a:solidFill>
            </a:endParaRPr>
          </a:p>
        </p:txBody>
      </p:sp>
      <p:graphicFrame>
        <p:nvGraphicFramePr>
          <p:cNvPr id="4101" name="Rectangle 3">
            <a:extLst>
              <a:ext uri="{FF2B5EF4-FFF2-40B4-BE49-F238E27FC236}">
                <a16:creationId xmlns:a16="http://schemas.microsoft.com/office/drawing/2014/main" id="{516A464F-15C1-4032-8D89-DA2E23028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3586267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95E7A909-C303-4974-9ABA-E6DF0E11438F}"/>
              </a:ext>
            </a:extLst>
          </p:cNvPr>
          <p:cNvSpPr txBox="1"/>
          <p:nvPr/>
        </p:nvSpPr>
        <p:spPr>
          <a:xfrm>
            <a:off x="5050431" y="5791200"/>
            <a:ext cx="6439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O brasil foi colonizado por “aventureiros”</a:t>
            </a:r>
          </a:p>
        </p:txBody>
      </p:sp>
    </p:spTree>
    <p:extLst>
      <p:ext uri="{BB962C8B-B14F-4D97-AF65-F5344CB8AC3E}">
        <p14:creationId xmlns:p14="http://schemas.microsoft.com/office/powerpoint/2010/main" val="2498961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2800" b="1" dirty="0">
                <a:solidFill>
                  <a:srgbClr val="FFFFFF"/>
                </a:solidFill>
                <a:latin typeface="Comic Sans MS" panose="030F0702030302020204" pitchFamily="66" charset="0"/>
              </a:rPr>
              <a:t>Trabalho e aventura</a:t>
            </a:r>
            <a:endParaRPr lang="pt-BR" altLang="pt-BR" sz="2800" dirty="0">
              <a:solidFill>
                <a:srgbClr val="FFFFFF"/>
              </a:solidFill>
            </a:endParaRPr>
          </a:p>
        </p:txBody>
      </p:sp>
      <p:graphicFrame>
        <p:nvGraphicFramePr>
          <p:cNvPr id="4101" name="Rectangle 3">
            <a:extLst>
              <a:ext uri="{FF2B5EF4-FFF2-40B4-BE49-F238E27FC236}">
                <a16:creationId xmlns:a16="http://schemas.microsoft.com/office/drawing/2014/main" id="{516A464F-15C1-4032-8D89-DA2E23028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7556722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7327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2800" b="1" dirty="0">
                <a:solidFill>
                  <a:srgbClr val="FFFFFF"/>
                </a:solidFill>
                <a:latin typeface="Comic Sans MS" panose="030F0702030302020204" pitchFamily="66" charset="0"/>
              </a:rPr>
              <a:t>Colonização do Brasil</a:t>
            </a:r>
            <a:endParaRPr lang="pt-BR" altLang="pt-BR" sz="2800" dirty="0">
              <a:solidFill>
                <a:srgbClr val="FFFFFF"/>
              </a:solidFill>
            </a:endParaRPr>
          </a:p>
        </p:txBody>
      </p:sp>
      <p:graphicFrame>
        <p:nvGraphicFramePr>
          <p:cNvPr id="4101" name="Rectangle 3">
            <a:extLst>
              <a:ext uri="{FF2B5EF4-FFF2-40B4-BE49-F238E27FC236}">
                <a16:creationId xmlns:a16="http://schemas.microsoft.com/office/drawing/2014/main" id="{516A464F-15C1-4032-8D89-DA2E23028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736292"/>
              </p:ext>
            </p:extLst>
          </p:nvPr>
        </p:nvGraphicFramePr>
        <p:xfrm>
          <a:off x="5117105" y="148937"/>
          <a:ext cx="6931876" cy="6179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42222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1287</Words>
  <Application>Microsoft Office PowerPoint</Application>
  <PresentationFormat>Widescreen</PresentationFormat>
  <Paragraphs>113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Tema do Office</vt:lpstr>
      <vt:lpstr>Administração de Organizações da Sociedade Civil</vt:lpstr>
      <vt:lpstr>Apresentação do PowerPoint</vt:lpstr>
      <vt:lpstr>O Autor</vt:lpstr>
      <vt:lpstr>Considerações iniciais</vt:lpstr>
      <vt:lpstr>Fronteiras da Europa</vt:lpstr>
      <vt:lpstr>Fronteiras da Europa</vt:lpstr>
      <vt:lpstr>Trabalho e aventura</vt:lpstr>
      <vt:lpstr>Trabalho e aventura</vt:lpstr>
      <vt:lpstr>Colonização do Brasil</vt:lpstr>
      <vt:lpstr>Herança rural</vt:lpstr>
      <vt:lpstr>O semeador e o ladrilhador</vt:lpstr>
      <vt:lpstr>O homem cordial</vt:lpstr>
      <vt:lpstr>Herança rural</vt:lpstr>
      <vt:lpstr>Patrimonialismo e burocracia</vt:lpstr>
      <vt:lpstr>Novos tempos</vt:lpstr>
      <vt:lpstr>Nossa Revolução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Administração de Organizações da Sociedade Civil</dc:title>
  <dc:creator>Ricardo Miguel Sobral</dc:creator>
  <cp:lastModifiedBy>Ricardo Miguel Sobral</cp:lastModifiedBy>
  <cp:revision>19</cp:revision>
  <dcterms:created xsi:type="dcterms:W3CDTF">2018-09-11T00:18:28Z</dcterms:created>
  <dcterms:modified xsi:type="dcterms:W3CDTF">2018-09-17T18:13:00Z</dcterms:modified>
</cp:coreProperties>
</file>