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5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80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89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3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07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56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0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04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0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7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60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93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8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49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 – Controle não Linear (28/08/2020)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9A07F-B96B-4476-8537-1188A93C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Hartman-Grobman</a:t>
            </a:r>
            <a:r>
              <a:rPr lang="pt-BR" dirty="0"/>
              <a:t>: instabilidade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C73699-2BC0-4F8B-990D-2768B4889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5400" cy="2024504"/>
          </a:xfrm>
        </p:spPr>
      </p:pic>
    </p:spTree>
    <p:extLst>
      <p:ext uri="{BB962C8B-B14F-4D97-AF65-F5344CB8AC3E}">
        <p14:creationId xmlns:p14="http://schemas.microsoft.com/office/powerpoint/2010/main" val="78566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07679-DB3C-4714-9B73-DE25A573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Hartman-Grobman</a:t>
            </a:r>
            <a:r>
              <a:rPr lang="pt-BR" dirty="0"/>
              <a:t>: variedade central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E3A7FD0-D2E5-4DDF-BB90-3F19A620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61672"/>
            <a:ext cx="8915400" cy="3094750"/>
          </a:xfrm>
        </p:spPr>
      </p:pic>
    </p:spTree>
    <p:extLst>
      <p:ext uri="{BB962C8B-B14F-4D97-AF65-F5344CB8AC3E}">
        <p14:creationId xmlns:p14="http://schemas.microsoft.com/office/powerpoint/2010/main" val="35953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78D96-5EE4-41A0-8455-692EEBE2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1: Primeira ordem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AD14F9-08D6-4F05-B4FC-8E230D025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3104277"/>
          </a:xfrm>
        </p:spPr>
      </p:pic>
    </p:spTree>
    <p:extLst>
      <p:ext uri="{BB962C8B-B14F-4D97-AF65-F5344CB8AC3E}">
        <p14:creationId xmlns:p14="http://schemas.microsoft.com/office/powerpoint/2010/main" val="21900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BDD6F-0327-4CFC-85E0-AAA3D401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FF83029-F169-4461-AF04-483F6BA9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64759"/>
            <a:ext cx="8915400" cy="3328481"/>
          </a:xfrm>
        </p:spPr>
      </p:pic>
    </p:spTree>
    <p:extLst>
      <p:ext uri="{BB962C8B-B14F-4D97-AF65-F5344CB8AC3E}">
        <p14:creationId xmlns:p14="http://schemas.microsoft.com/office/powerpoint/2010/main" val="325214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80AF6-CCD5-4409-9250-BFFD5254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9C9D1A-5760-4F3F-AD23-5198D230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5400" cy="2504268"/>
          </a:xfrm>
        </p:spPr>
      </p:pic>
    </p:spTree>
    <p:extLst>
      <p:ext uri="{BB962C8B-B14F-4D97-AF65-F5344CB8AC3E}">
        <p14:creationId xmlns:p14="http://schemas.microsoft.com/office/powerpoint/2010/main" val="414273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D1968-E225-40CF-BFE1-6754BCDE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2: Primeira ordem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5C330C-A93D-4897-A95B-E1FF85E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01" y="1905000"/>
            <a:ext cx="8915400" cy="2678270"/>
          </a:xfrm>
        </p:spPr>
      </p:pic>
    </p:spTree>
    <p:extLst>
      <p:ext uri="{BB962C8B-B14F-4D97-AF65-F5344CB8AC3E}">
        <p14:creationId xmlns:p14="http://schemas.microsoft.com/office/powerpoint/2010/main" val="374165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CEA83-3468-4CD5-BBF6-D8869782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76CB2F6-404C-4804-9555-3DB978325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227144"/>
            <a:ext cx="8915400" cy="3591161"/>
          </a:xfrm>
        </p:spPr>
      </p:pic>
    </p:spTree>
    <p:extLst>
      <p:ext uri="{BB962C8B-B14F-4D97-AF65-F5344CB8AC3E}">
        <p14:creationId xmlns:p14="http://schemas.microsoft.com/office/powerpoint/2010/main" val="277455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4CDF8-E9A4-4ABB-97E3-D3D54DBB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64780A-5BB9-4B06-AD3E-D0AA62927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74666"/>
            <a:ext cx="8915400" cy="3537113"/>
          </a:xfrm>
        </p:spPr>
      </p:pic>
    </p:spTree>
    <p:extLst>
      <p:ext uri="{BB962C8B-B14F-4D97-AF65-F5344CB8AC3E}">
        <p14:creationId xmlns:p14="http://schemas.microsoft.com/office/powerpoint/2010/main" val="281156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1F1C3-E963-45F4-88CF-83B047FD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3: van der </a:t>
            </a:r>
            <a:r>
              <a:rPr lang="pt-BR" dirty="0" err="1"/>
              <a:t>Pol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18AEC7-C6F5-4222-9BCD-777068313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81733"/>
            <a:ext cx="8915400" cy="2894533"/>
          </a:xfrm>
        </p:spPr>
      </p:pic>
    </p:spTree>
    <p:extLst>
      <p:ext uri="{BB962C8B-B14F-4D97-AF65-F5344CB8AC3E}">
        <p14:creationId xmlns:p14="http://schemas.microsoft.com/office/powerpoint/2010/main" val="317873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EE95F-D43F-496D-9439-062CF8C9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DAA23DF-10EB-4454-8B68-4D7267A03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3002280"/>
          </a:xfrm>
        </p:spPr>
      </p:pic>
    </p:spTree>
    <p:extLst>
      <p:ext uri="{BB962C8B-B14F-4D97-AF65-F5344CB8AC3E}">
        <p14:creationId xmlns:p14="http://schemas.microsoft.com/office/powerpoint/2010/main" val="260818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9076-CAF5-451B-86C4-FDCDAFB4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7E0A4-33F8-48A0-8B92-91F62D9E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Sistemas de segunda ordem</a:t>
            </a:r>
          </a:p>
          <a:p>
            <a:endParaRPr lang="pt-BR" dirty="0"/>
          </a:p>
          <a:p>
            <a:r>
              <a:rPr lang="pt-BR" dirty="0"/>
              <a:t>Teorema de </a:t>
            </a:r>
            <a:r>
              <a:rPr lang="pt-BR" dirty="0" err="1"/>
              <a:t>Hartman-Grobman</a:t>
            </a:r>
            <a:r>
              <a:rPr lang="pt-BR" dirty="0"/>
              <a:t> (generalização)</a:t>
            </a:r>
          </a:p>
          <a:p>
            <a:endParaRPr lang="pt-BR" dirty="0"/>
          </a:p>
          <a:p>
            <a:r>
              <a:rPr lang="pt-BR" dirty="0"/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385612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681E2-2A43-41F6-9E59-98EF9DD6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85F329E-A968-4608-8139-CDD58072F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391392"/>
            <a:ext cx="8915400" cy="2459778"/>
          </a:xfrm>
        </p:spPr>
      </p:pic>
    </p:spTree>
    <p:extLst>
      <p:ext uri="{BB962C8B-B14F-4D97-AF65-F5344CB8AC3E}">
        <p14:creationId xmlns:p14="http://schemas.microsoft.com/office/powerpoint/2010/main" val="36337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AB9A4-C5D0-47C9-AAA6-F7D41758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3(</a:t>
            </a:r>
            <a:r>
              <a:rPr lang="pt-BR" dirty="0" err="1"/>
              <a:t>cont</a:t>
            </a:r>
            <a:r>
              <a:rPr lang="pt-BR" dirty="0"/>
              <a:t>) – Fábio Bretas Ferreira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A140EC5-89C5-45DE-99EC-92327D630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61" y="1451098"/>
            <a:ext cx="5949293" cy="45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39E07-BF62-4EB6-B4C8-80317CC0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4: Terceira ordem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9398E5-A1A7-4529-9C65-F6CC44914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09712"/>
            <a:ext cx="8915400" cy="2252645"/>
          </a:xfrm>
        </p:spPr>
      </p:pic>
    </p:spTree>
    <p:extLst>
      <p:ext uri="{BB962C8B-B14F-4D97-AF65-F5344CB8AC3E}">
        <p14:creationId xmlns:p14="http://schemas.microsoft.com/office/powerpoint/2010/main" val="223988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1CB85-3401-4FA4-9031-6849746E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98F7627-AF19-4AB9-B1F8-DD7F6596F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5400" cy="2628239"/>
          </a:xfrm>
        </p:spPr>
      </p:pic>
    </p:spTree>
    <p:extLst>
      <p:ext uri="{BB962C8B-B14F-4D97-AF65-F5344CB8AC3E}">
        <p14:creationId xmlns:p14="http://schemas.microsoft.com/office/powerpoint/2010/main" val="2871043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86492-D0D9-4A89-AA26-5556F2B3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C639857-A88B-44A4-AFCD-C58C69CBB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44802"/>
            <a:ext cx="8915400" cy="3724572"/>
          </a:xfrm>
        </p:spPr>
      </p:pic>
    </p:spTree>
    <p:extLst>
      <p:ext uri="{BB962C8B-B14F-4D97-AF65-F5344CB8AC3E}">
        <p14:creationId xmlns:p14="http://schemas.microsoft.com/office/powerpoint/2010/main" val="275175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297C2-5C60-45D2-97A9-80F19763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2622946-470A-41CB-8826-7FAB4053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904999"/>
            <a:ext cx="8630097" cy="27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F0C4E-A89F-430B-A7FC-E8B5143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549047-0E54-4936-B337-F186B862D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20453"/>
            <a:ext cx="8915400" cy="2212689"/>
          </a:xfrm>
        </p:spPr>
      </p:pic>
    </p:spTree>
    <p:extLst>
      <p:ext uri="{BB962C8B-B14F-4D97-AF65-F5344CB8AC3E}">
        <p14:creationId xmlns:p14="http://schemas.microsoft.com/office/powerpoint/2010/main" val="3533878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2A9FF-A129-47C1-81F0-7A51ED26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E664113-5FC7-4CF0-B315-B3E490B87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77" y="1555051"/>
            <a:ext cx="8915400" cy="3512947"/>
          </a:xfrm>
        </p:spPr>
      </p:pic>
    </p:spTree>
    <p:extLst>
      <p:ext uri="{BB962C8B-B14F-4D97-AF65-F5344CB8AC3E}">
        <p14:creationId xmlns:p14="http://schemas.microsoft.com/office/powerpoint/2010/main" val="3498322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99A58-DFC8-4AAC-9FAA-EE24261B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237B6F-6C8F-44D0-AE0E-4720636B4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50" y="1625600"/>
            <a:ext cx="7958835" cy="3778250"/>
          </a:xfrm>
        </p:spPr>
      </p:pic>
    </p:spTree>
    <p:extLst>
      <p:ext uri="{BB962C8B-B14F-4D97-AF65-F5344CB8AC3E}">
        <p14:creationId xmlns:p14="http://schemas.microsoft.com/office/powerpoint/2010/main" val="2747562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F055C-8DEE-4F23-B3C8-8798C877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6B6B1A-2122-4B8A-81EE-E659C39A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49" y="1644072"/>
            <a:ext cx="6959726" cy="3778250"/>
          </a:xfrm>
        </p:spPr>
      </p:pic>
    </p:spTree>
    <p:extLst>
      <p:ext uri="{BB962C8B-B14F-4D97-AF65-F5344CB8AC3E}">
        <p14:creationId xmlns:p14="http://schemas.microsoft.com/office/powerpoint/2010/main" val="123400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34709-231B-4B39-A338-80C3C923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segunda ordem 1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0AB363-66FA-40A3-AC64-D853083DB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849395"/>
            <a:ext cx="8915400" cy="1579605"/>
          </a:xfrm>
        </p:spPr>
      </p:pic>
    </p:spTree>
    <p:extLst>
      <p:ext uri="{BB962C8B-B14F-4D97-AF65-F5344CB8AC3E}">
        <p14:creationId xmlns:p14="http://schemas.microsoft.com/office/powerpoint/2010/main" val="2957530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FA1D3-2BD8-4A78-B9C1-91A509AC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7CE018-74B8-4DC6-A2CF-25C84ECD8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32" y="1459345"/>
            <a:ext cx="4942779" cy="3778250"/>
          </a:xfrm>
        </p:spPr>
      </p:pic>
    </p:spTree>
    <p:extLst>
      <p:ext uri="{BB962C8B-B14F-4D97-AF65-F5344CB8AC3E}">
        <p14:creationId xmlns:p14="http://schemas.microsoft.com/office/powerpoint/2010/main" val="278480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6360-4784-407E-912B-4BD82D4A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segunda ordem 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C490D6-EE9F-41A3-B64A-06943F81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1" y="1765610"/>
            <a:ext cx="8544473" cy="3778250"/>
          </a:xfrm>
        </p:spPr>
      </p:pic>
    </p:spTree>
    <p:extLst>
      <p:ext uri="{BB962C8B-B14F-4D97-AF65-F5344CB8AC3E}">
        <p14:creationId xmlns:p14="http://schemas.microsoft.com/office/powerpoint/2010/main" val="196569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259F-7FD9-4A7D-88B1-405D0D53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Jacobiano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D40FC1-7A51-4620-A44C-511877BAF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39875"/>
            <a:ext cx="8720771" cy="3778250"/>
          </a:xfrm>
        </p:spPr>
      </p:pic>
    </p:spTree>
    <p:extLst>
      <p:ext uri="{BB962C8B-B14F-4D97-AF65-F5344CB8AC3E}">
        <p14:creationId xmlns:p14="http://schemas.microsoft.com/office/powerpoint/2010/main" val="123710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585D1-B070-4D43-AE97-F44860AD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 valores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53534C-14D7-4903-9243-7D156BC29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51147"/>
            <a:ext cx="8915400" cy="2513634"/>
          </a:xfrm>
        </p:spPr>
      </p:pic>
    </p:spTree>
    <p:extLst>
      <p:ext uri="{BB962C8B-B14F-4D97-AF65-F5344CB8AC3E}">
        <p14:creationId xmlns:p14="http://schemas.microsoft.com/office/powerpoint/2010/main" val="329864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BF7DC-D703-4B19-985F-FC7E4B8D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parâmetros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34243C-23A5-4E48-94D6-B712BDAC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78" y="1539875"/>
            <a:ext cx="5576469" cy="3778250"/>
          </a:xfrm>
        </p:spPr>
      </p:pic>
    </p:spTree>
    <p:extLst>
      <p:ext uri="{BB962C8B-B14F-4D97-AF65-F5344CB8AC3E}">
        <p14:creationId xmlns:p14="http://schemas.microsoft.com/office/powerpoint/2010/main" val="288870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6F722-6432-4759-969B-26365489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Hartman-Grobman</a:t>
            </a:r>
            <a:r>
              <a:rPr lang="pt-BR" dirty="0"/>
              <a:t> (Hipóteses)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E74F49-5A74-463B-B035-002FF4DED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05000"/>
            <a:ext cx="8915400" cy="3508076"/>
          </a:xfrm>
        </p:spPr>
      </p:pic>
    </p:spTree>
    <p:extLst>
      <p:ext uri="{BB962C8B-B14F-4D97-AF65-F5344CB8AC3E}">
        <p14:creationId xmlns:p14="http://schemas.microsoft.com/office/powerpoint/2010/main" val="38476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8C38-D714-4FF6-9ADB-7183227E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Hartman-Grobman</a:t>
            </a:r>
            <a:r>
              <a:rPr lang="pt-BR" dirty="0"/>
              <a:t>: estabilidade assintótica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CBFD71-C77E-4211-823C-A4EC379B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232694"/>
            <a:ext cx="8915400" cy="2085797"/>
          </a:xfrm>
        </p:spPr>
      </p:pic>
    </p:spTree>
    <p:extLst>
      <p:ext uri="{BB962C8B-B14F-4D97-AF65-F5344CB8AC3E}">
        <p14:creationId xmlns:p14="http://schemas.microsoft.com/office/powerpoint/2010/main" val="59600606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714</TotalTime>
  <Words>165</Words>
  <Application>Microsoft Office PowerPoint</Application>
  <PresentationFormat>Widescreen</PresentationFormat>
  <Paragraphs>38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Century Gothic</vt:lpstr>
      <vt:lpstr>Wingdings 3</vt:lpstr>
      <vt:lpstr>Cacho</vt:lpstr>
      <vt:lpstr>PTC 3417 – Controle não Linear (28/08/2020)</vt:lpstr>
      <vt:lpstr>Equilíbrio</vt:lpstr>
      <vt:lpstr>Sistemas de segunda ordem 1</vt:lpstr>
      <vt:lpstr>Sistemas de segunda ordem 2</vt:lpstr>
      <vt:lpstr>Jacobiano</vt:lpstr>
      <vt:lpstr>Auto valores</vt:lpstr>
      <vt:lpstr>Espaço de parâmetros</vt:lpstr>
      <vt:lpstr>Hartman-Grobman (Hipóteses)</vt:lpstr>
      <vt:lpstr>Hartman-Grobman: estabilidade assintótica</vt:lpstr>
      <vt:lpstr>Hartman-Grobman: instabilidade</vt:lpstr>
      <vt:lpstr>Hartman-Grobman: variedade central</vt:lpstr>
      <vt:lpstr>Exemplo 1: Primeira ordem</vt:lpstr>
      <vt:lpstr>Exemplo 1 (cont)</vt:lpstr>
      <vt:lpstr>Exemplo 1(cont)</vt:lpstr>
      <vt:lpstr>Exemplo 2: Primeira ordem</vt:lpstr>
      <vt:lpstr>Exemplo 2(cont)</vt:lpstr>
      <vt:lpstr>Exemplo 2(cont)</vt:lpstr>
      <vt:lpstr>Exemplo 3: van der Pol</vt:lpstr>
      <vt:lpstr>Exemplo 3(cont)</vt:lpstr>
      <vt:lpstr>Exemplo 3(cont)</vt:lpstr>
      <vt:lpstr>Exemplo 3(cont) – Fábio Bretas Ferreira</vt:lpstr>
      <vt:lpstr>Exemplo 4: Terceira ordem</vt:lpstr>
      <vt:lpstr>Exemplo 4(cont)</vt:lpstr>
      <vt:lpstr>Exemplo 4(cont)</vt:lpstr>
      <vt:lpstr>Exemplo 4(cont)</vt:lpstr>
      <vt:lpstr>Exemplo 4 (cont)</vt:lpstr>
      <vt:lpstr>Exemplo 4 (cont)</vt:lpstr>
      <vt:lpstr>Exemplo 4(cont)</vt:lpstr>
      <vt:lpstr>Exemplo 4(cont)</vt:lpstr>
      <vt:lpstr>Exemplo 4(cont)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80</cp:revision>
  <dcterms:created xsi:type="dcterms:W3CDTF">2019-06-28T19:51:26Z</dcterms:created>
  <dcterms:modified xsi:type="dcterms:W3CDTF">2020-09-04T16:58:42Z</dcterms:modified>
</cp:coreProperties>
</file>