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0" r:id="rId4"/>
    <p:sldId id="257" r:id="rId5"/>
    <p:sldId id="258" r:id="rId6"/>
    <p:sldId id="260" r:id="rId7"/>
    <p:sldId id="263" r:id="rId8"/>
    <p:sldId id="261" r:id="rId9"/>
    <p:sldId id="262" r:id="rId10"/>
    <p:sldId id="264" r:id="rId11"/>
    <p:sldId id="265" r:id="rId12"/>
    <p:sldId id="266" r:id="rId13"/>
    <p:sldId id="269" r:id="rId14"/>
    <p:sldId id="267" r:id="rId15"/>
    <p:sldId id="26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3" autoAdjust="0"/>
    <p:restoredTop sz="94662" autoAdjust="0"/>
  </p:normalViewPr>
  <p:slideViewPr>
    <p:cSldViewPr>
      <p:cViewPr>
        <p:scale>
          <a:sx n="75" d="100"/>
          <a:sy n="75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356CD-EA61-4521-A8B5-15E6BED4072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92BAAC1-8A81-4919-9B69-D1C3B4FBD2B3}">
      <dgm:prSet phldrT="[Texto]"/>
      <dgm:spPr/>
      <dgm:t>
        <a:bodyPr/>
        <a:lstStyle/>
        <a:p>
          <a:endParaRPr lang="pt-BR" dirty="0"/>
        </a:p>
      </dgm:t>
    </dgm:pt>
    <dgm:pt modelId="{A6B68491-3731-4426-A77D-9A2B037CF4F2}" type="parTrans" cxnId="{5C44E3A1-8187-44F2-8CBE-EE38707A1235}">
      <dgm:prSet/>
      <dgm:spPr/>
      <dgm:t>
        <a:bodyPr/>
        <a:lstStyle/>
        <a:p>
          <a:endParaRPr lang="pt-BR"/>
        </a:p>
      </dgm:t>
    </dgm:pt>
    <dgm:pt modelId="{9E51DE13-3146-429D-BEA8-FF98CBE7862E}" type="sibTrans" cxnId="{5C44E3A1-8187-44F2-8CBE-EE38707A1235}">
      <dgm:prSet/>
      <dgm:spPr/>
      <dgm:t>
        <a:bodyPr/>
        <a:lstStyle/>
        <a:p>
          <a:endParaRPr lang="pt-BR"/>
        </a:p>
      </dgm:t>
    </dgm:pt>
    <dgm:pt modelId="{6FAD9476-6830-49E4-BA40-E609507CB988}">
      <dgm:prSet phldrT="[Texto]"/>
      <dgm:spPr/>
      <dgm:t>
        <a:bodyPr/>
        <a:lstStyle/>
        <a:p>
          <a:r>
            <a:rPr lang="en-US" dirty="0" err="1" smtClean="0"/>
            <a:t>Letramento</a:t>
          </a:r>
          <a:endParaRPr lang="pt-BR" dirty="0"/>
        </a:p>
      </dgm:t>
    </dgm:pt>
    <dgm:pt modelId="{5D885ABB-1D68-4C4A-BB72-512A6BA7CA45}" type="parTrans" cxnId="{F3258D1C-AC37-43C8-9ABA-0798022662D6}">
      <dgm:prSet/>
      <dgm:spPr/>
      <dgm:t>
        <a:bodyPr/>
        <a:lstStyle/>
        <a:p>
          <a:endParaRPr lang="pt-BR"/>
        </a:p>
      </dgm:t>
    </dgm:pt>
    <dgm:pt modelId="{227516E7-9027-4E78-B3BA-35E59DA2D059}" type="sibTrans" cxnId="{F3258D1C-AC37-43C8-9ABA-0798022662D6}">
      <dgm:prSet/>
      <dgm:spPr/>
      <dgm:t>
        <a:bodyPr/>
        <a:lstStyle/>
        <a:p>
          <a:endParaRPr lang="pt-BR"/>
        </a:p>
      </dgm:t>
    </dgm:pt>
    <dgm:pt modelId="{E54F2993-FDAA-4741-A48D-2017262A6EBA}" type="pres">
      <dgm:prSet presAssocID="{039356CD-EA61-4521-A8B5-15E6BED40725}" presName="arrowDiagram" presStyleCnt="0">
        <dgm:presLayoutVars>
          <dgm:chMax val="5"/>
          <dgm:dir/>
          <dgm:resizeHandles val="exact"/>
        </dgm:presLayoutVars>
      </dgm:prSet>
      <dgm:spPr/>
    </dgm:pt>
    <dgm:pt modelId="{ADBEE3C4-9500-4986-A613-180981649C2C}" type="pres">
      <dgm:prSet presAssocID="{039356CD-EA61-4521-A8B5-15E6BED40725}" presName="arrow" presStyleLbl="bgShp" presStyleIdx="0" presStyleCnt="1"/>
      <dgm:spPr/>
    </dgm:pt>
    <dgm:pt modelId="{69FA9FF9-AB58-4C2B-9B37-F2166C879A61}" type="pres">
      <dgm:prSet presAssocID="{039356CD-EA61-4521-A8B5-15E6BED40725}" presName="arrowDiagram2" presStyleCnt="0"/>
      <dgm:spPr/>
    </dgm:pt>
    <dgm:pt modelId="{435C8C5C-0983-4FB6-8F47-9606BFDA1C52}" type="pres">
      <dgm:prSet presAssocID="{B92BAAC1-8A81-4919-9B69-D1C3B4FBD2B3}" presName="bullet2a" presStyleLbl="node1" presStyleIdx="0" presStyleCnt="2"/>
      <dgm:spPr/>
    </dgm:pt>
    <dgm:pt modelId="{9A934333-2FBD-49DB-9377-7115F2BDEBD7}" type="pres">
      <dgm:prSet presAssocID="{B92BAAC1-8A81-4919-9B69-D1C3B4FBD2B3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99C2F6-95F2-4F72-96E9-8969AF64F245}" type="pres">
      <dgm:prSet presAssocID="{6FAD9476-6830-49E4-BA40-E609507CB988}" presName="bullet2b" presStyleLbl="node1" presStyleIdx="1" presStyleCnt="2"/>
      <dgm:spPr/>
    </dgm:pt>
    <dgm:pt modelId="{ADC34450-A3D6-4066-92C1-0CF85758BFEB}" type="pres">
      <dgm:prSet presAssocID="{6FAD9476-6830-49E4-BA40-E609507CB988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3258D1C-AC37-43C8-9ABA-0798022662D6}" srcId="{039356CD-EA61-4521-A8B5-15E6BED40725}" destId="{6FAD9476-6830-49E4-BA40-E609507CB988}" srcOrd="1" destOrd="0" parTransId="{5D885ABB-1D68-4C4A-BB72-512A6BA7CA45}" sibTransId="{227516E7-9027-4E78-B3BA-35E59DA2D059}"/>
    <dgm:cxn modelId="{5C44E3A1-8187-44F2-8CBE-EE38707A1235}" srcId="{039356CD-EA61-4521-A8B5-15E6BED40725}" destId="{B92BAAC1-8A81-4919-9B69-D1C3B4FBD2B3}" srcOrd="0" destOrd="0" parTransId="{A6B68491-3731-4426-A77D-9A2B037CF4F2}" sibTransId="{9E51DE13-3146-429D-BEA8-FF98CBE7862E}"/>
    <dgm:cxn modelId="{987C0B1B-4A8A-410B-BC47-50770A90C46F}" type="presOf" srcId="{039356CD-EA61-4521-A8B5-15E6BED40725}" destId="{E54F2993-FDAA-4741-A48D-2017262A6EBA}" srcOrd="0" destOrd="0" presId="urn:microsoft.com/office/officeart/2005/8/layout/arrow2"/>
    <dgm:cxn modelId="{A6DA7F42-27FD-4463-BF32-C031EE458661}" type="presOf" srcId="{B92BAAC1-8A81-4919-9B69-D1C3B4FBD2B3}" destId="{9A934333-2FBD-49DB-9377-7115F2BDEBD7}" srcOrd="0" destOrd="0" presId="urn:microsoft.com/office/officeart/2005/8/layout/arrow2"/>
    <dgm:cxn modelId="{C00778B1-5EEB-4C7C-9A17-DB4B69506F99}" type="presOf" srcId="{6FAD9476-6830-49E4-BA40-E609507CB988}" destId="{ADC34450-A3D6-4066-92C1-0CF85758BFEB}" srcOrd="0" destOrd="0" presId="urn:microsoft.com/office/officeart/2005/8/layout/arrow2"/>
    <dgm:cxn modelId="{36967E8D-C455-4C00-BD19-9E9C087BE654}" type="presParOf" srcId="{E54F2993-FDAA-4741-A48D-2017262A6EBA}" destId="{ADBEE3C4-9500-4986-A613-180981649C2C}" srcOrd="0" destOrd="0" presId="urn:microsoft.com/office/officeart/2005/8/layout/arrow2"/>
    <dgm:cxn modelId="{BD618808-89F9-4737-A034-79D6DB1488C9}" type="presParOf" srcId="{E54F2993-FDAA-4741-A48D-2017262A6EBA}" destId="{69FA9FF9-AB58-4C2B-9B37-F2166C879A61}" srcOrd="1" destOrd="0" presId="urn:microsoft.com/office/officeart/2005/8/layout/arrow2"/>
    <dgm:cxn modelId="{88B32C8D-B51A-414A-876E-B1796C628803}" type="presParOf" srcId="{69FA9FF9-AB58-4C2B-9B37-F2166C879A61}" destId="{435C8C5C-0983-4FB6-8F47-9606BFDA1C52}" srcOrd="0" destOrd="0" presId="urn:microsoft.com/office/officeart/2005/8/layout/arrow2"/>
    <dgm:cxn modelId="{A1FCECD5-E757-478B-A7D7-0C10D29629A8}" type="presParOf" srcId="{69FA9FF9-AB58-4C2B-9B37-F2166C879A61}" destId="{9A934333-2FBD-49DB-9377-7115F2BDEBD7}" srcOrd="1" destOrd="0" presId="urn:microsoft.com/office/officeart/2005/8/layout/arrow2"/>
    <dgm:cxn modelId="{43818251-1C40-48C5-9DC9-64FFCEE8EA77}" type="presParOf" srcId="{69FA9FF9-AB58-4C2B-9B37-F2166C879A61}" destId="{C999C2F6-95F2-4F72-96E9-8969AF64F245}" srcOrd="2" destOrd="0" presId="urn:microsoft.com/office/officeart/2005/8/layout/arrow2"/>
    <dgm:cxn modelId="{40313875-E751-434E-90EC-252DCFC16DA7}" type="presParOf" srcId="{69FA9FF9-AB58-4C2B-9B37-F2166C879A61}" destId="{ADC34450-A3D6-4066-92C1-0CF85758BFEB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39BB6D-F8BE-47B0-A537-1163AEEDDC2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2950E0B-CFA5-4DD5-9443-E93795FEDB33}">
      <dgm:prSet phldrT="[Texto]"/>
      <dgm:spPr/>
      <dgm:t>
        <a:bodyPr/>
        <a:lstStyle/>
        <a:p>
          <a:r>
            <a:rPr lang="pt-BR" dirty="0" smtClean="0"/>
            <a:t>Alfabetização</a:t>
          </a:r>
          <a:endParaRPr lang="pt-BR" dirty="0"/>
        </a:p>
      </dgm:t>
    </dgm:pt>
    <dgm:pt modelId="{B7731C26-6214-4CB0-A373-545B446D79D8}" type="parTrans" cxnId="{BE714930-3072-46BE-80EE-2FC9AB9F4B6C}">
      <dgm:prSet/>
      <dgm:spPr/>
      <dgm:t>
        <a:bodyPr/>
        <a:lstStyle/>
        <a:p>
          <a:endParaRPr lang="pt-BR"/>
        </a:p>
      </dgm:t>
    </dgm:pt>
    <dgm:pt modelId="{545D94A7-8556-40B7-975B-98D36FFEC733}" type="sibTrans" cxnId="{BE714930-3072-46BE-80EE-2FC9AB9F4B6C}">
      <dgm:prSet/>
      <dgm:spPr/>
      <dgm:t>
        <a:bodyPr/>
        <a:lstStyle/>
        <a:p>
          <a:endParaRPr lang="pt-BR"/>
        </a:p>
      </dgm:t>
    </dgm:pt>
    <dgm:pt modelId="{9A550AFD-D7E3-4272-B6D4-D7930A43404A}">
      <dgm:prSet phldrT="[Texto]" custT="1"/>
      <dgm:spPr/>
      <dgm:t>
        <a:bodyPr/>
        <a:lstStyle/>
        <a:p>
          <a:r>
            <a:rPr lang="pt-BR" sz="2400" dirty="0" smtClean="0"/>
            <a:t>Consciência fonológica</a:t>
          </a:r>
          <a:endParaRPr lang="pt-BR" sz="2400" dirty="0"/>
        </a:p>
      </dgm:t>
    </dgm:pt>
    <dgm:pt modelId="{83D7373D-96F7-4D1D-9055-AA196112600D}" type="parTrans" cxnId="{7355614B-3B69-41C4-B2B3-C76C1F036F5F}">
      <dgm:prSet/>
      <dgm:spPr/>
      <dgm:t>
        <a:bodyPr/>
        <a:lstStyle/>
        <a:p>
          <a:endParaRPr lang="pt-BR"/>
        </a:p>
      </dgm:t>
    </dgm:pt>
    <dgm:pt modelId="{F9F9165D-22DE-46C0-8AFF-2085F4E1026A}" type="sibTrans" cxnId="{7355614B-3B69-41C4-B2B3-C76C1F036F5F}">
      <dgm:prSet/>
      <dgm:spPr/>
      <dgm:t>
        <a:bodyPr/>
        <a:lstStyle/>
        <a:p>
          <a:endParaRPr lang="pt-BR"/>
        </a:p>
      </dgm:t>
    </dgm:pt>
    <dgm:pt modelId="{41EC8823-6D2D-42DF-8FDF-B93237D72062}">
      <dgm:prSet phldrT="[Texto]" custT="1"/>
      <dgm:spPr/>
      <dgm:t>
        <a:bodyPr/>
        <a:lstStyle/>
        <a:p>
          <a:r>
            <a:rPr lang="pt-BR" sz="2400" dirty="0" smtClean="0"/>
            <a:t>Domínio das relações fonema/grafema</a:t>
          </a:r>
          <a:endParaRPr lang="pt-BR" sz="2400" dirty="0"/>
        </a:p>
      </dgm:t>
    </dgm:pt>
    <dgm:pt modelId="{9F98A799-90C3-4E28-A01B-BD265B5179A3}" type="parTrans" cxnId="{99EC1272-14E7-4517-B5ED-0075AE996352}">
      <dgm:prSet/>
      <dgm:spPr/>
      <dgm:t>
        <a:bodyPr/>
        <a:lstStyle/>
        <a:p>
          <a:endParaRPr lang="pt-BR"/>
        </a:p>
      </dgm:t>
    </dgm:pt>
    <dgm:pt modelId="{072634E1-9653-47A1-96A9-08CE19800E55}" type="sibTrans" cxnId="{99EC1272-14E7-4517-B5ED-0075AE996352}">
      <dgm:prSet/>
      <dgm:spPr/>
      <dgm:t>
        <a:bodyPr/>
        <a:lstStyle/>
        <a:p>
          <a:endParaRPr lang="pt-BR"/>
        </a:p>
      </dgm:t>
    </dgm:pt>
    <dgm:pt modelId="{D37216DE-1219-4E90-A8D8-F8B89B6E7B7C}">
      <dgm:prSet phldrT="[Texto]"/>
      <dgm:spPr/>
      <dgm:t>
        <a:bodyPr/>
        <a:lstStyle/>
        <a:p>
          <a:r>
            <a:rPr lang="pt-BR" dirty="0" smtClean="0"/>
            <a:t>Letramento</a:t>
          </a:r>
          <a:endParaRPr lang="pt-BR" dirty="0"/>
        </a:p>
      </dgm:t>
    </dgm:pt>
    <dgm:pt modelId="{1CEB870F-B15D-49B2-9158-9011748634EA}" type="parTrans" cxnId="{E061F913-EBFD-4D47-804D-D6CC3C361420}">
      <dgm:prSet/>
      <dgm:spPr/>
      <dgm:t>
        <a:bodyPr/>
        <a:lstStyle/>
        <a:p>
          <a:endParaRPr lang="pt-BR"/>
        </a:p>
      </dgm:t>
    </dgm:pt>
    <dgm:pt modelId="{DBAEA50C-834C-451B-A374-A434407B56DC}" type="sibTrans" cxnId="{E061F913-EBFD-4D47-804D-D6CC3C361420}">
      <dgm:prSet/>
      <dgm:spPr/>
      <dgm:t>
        <a:bodyPr/>
        <a:lstStyle/>
        <a:p>
          <a:endParaRPr lang="pt-BR"/>
        </a:p>
      </dgm:t>
    </dgm:pt>
    <dgm:pt modelId="{BE64A164-CE59-426E-A29C-6A761E80F357}">
      <dgm:prSet phldrT="[Texto]" custT="1"/>
      <dgm:spPr/>
      <dgm:t>
        <a:bodyPr/>
        <a:lstStyle/>
        <a:p>
          <a:r>
            <a:rPr lang="pt-BR" sz="2400" dirty="0" smtClean="0"/>
            <a:t>Imersão na cultura letrada</a:t>
          </a:r>
          <a:endParaRPr lang="pt-BR" sz="2400" dirty="0"/>
        </a:p>
      </dgm:t>
    </dgm:pt>
    <dgm:pt modelId="{A2EEEF96-6510-4B76-ADDF-D556D6D33092}" type="parTrans" cxnId="{F51909F0-C1D6-4144-9C84-390DE39F7B83}">
      <dgm:prSet/>
      <dgm:spPr/>
      <dgm:t>
        <a:bodyPr/>
        <a:lstStyle/>
        <a:p>
          <a:endParaRPr lang="pt-BR"/>
        </a:p>
      </dgm:t>
    </dgm:pt>
    <dgm:pt modelId="{DBAC42DF-A103-4FFA-ACC1-687681D4FEAC}" type="sibTrans" cxnId="{F51909F0-C1D6-4144-9C84-390DE39F7B83}">
      <dgm:prSet/>
      <dgm:spPr/>
      <dgm:t>
        <a:bodyPr/>
        <a:lstStyle/>
        <a:p>
          <a:endParaRPr lang="pt-BR"/>
        </a:p>
      </dgm:t>
    </dgm:pt>
    <dgm:pt modelId="{B94EF2B3-EF10-4BA3-82B1-A3EF58E168C0}">
      <dgm:prSet phldrT="[Texto]" custT="1"/>
      <dgm:spPr/>
      <dgm:t>
        <a:bodyPr/>
        <a:lstStyle/>
        <a:p>
          <a:r>
            <a:rPr lang="pt-BR" sz="2400" dirty="0" smtClean="0"/>
            <a:t>Contato com diferentes gêneros textuais</a:t>
          </a:r>
          <a:endParaRPr lang="pt-BR" sz="2400" dirty="0"/>
        </a:p>
      </dgm:t>
    </dgm:pt>
    <dgm:pt modelId="{B0DC5D51-D6A8-41FE-B425-0FDA9BDCD737}" type="parTrans" cxnId="{27B5086C-B17C-4639-8D7B-580C5DDFBD96}">
      <dgm:prSet/>
      <dgm:spPr/>
      <dgm:t>
        <a:bodyPr/>
        <a:lstStyle/>
        <a:p>
          <a:endParaRPr lang="pt-BR"/>
        </a:p>
      </dgm:t>
    </dgm:pt>
    <dgm:pt modelId="{6039A5B8-CBED-4BB9-9E5E-0B17E47A2D81}" type="sibTrans" cxnId="{27B5086C-B17C-4639-8D7B-580C5DDFBD96}">
      <dgm:prSet/>
      <dgm:spPr/>
      <dgm:t>
        <a:bodyPr/>
        <a:lstStyle/>
        <a:p>
          <a:endParaRPr lang="pt-BR"/>
        </a:p>
      </dgm:t>
    </dgm:pt>
    <dgm:pt modelId="{2B6DEBB5-EF71-4077-9475-490E1AE79885}">
      <dgm:prSet phldrT="[Texto]" custT="1"/>
      <dgm:spPr/>
      <dgm:t>
        <a:bodyPr/>
        <a:lstStyle/>
        <a:p>
          <a:r>
            <a:rPr lang="pt-BR" sz="2400" dirty="0" smtClean="0"/>
            <a:t>Conhecimento dos nomes das letras</a:t>
          </a:r>
          <a:endParaRPr lang="pt-BR" sz="2400" dirty="0"/>
        </a:p>
      </dgm:t>
    </dgm:pt>
    <dgm:pt modelId="{CDFDDEE8-AFA7-4D1D-BAB4-4A15BB9ED90D}" type="parTrans" cxnId="{A86489F1-899D-45F9-9CC9-793D67A9110E}">
      <dgm:prSet/>
      <dgm:spPr/>
      <dgm:t>
        <a:bodyPr/>
        <a:lstStyle/>
        <a:p>
          <a:endParaRPr lang="pt-BR"/>
        </a:p>
      </dgm:t>
    </dgm:pt>
    <dgm:pt modelId="{4230A593-C3C6-4F70-9FD9-D7AAAD82D0B2}" type="sibTrans" cxnId="{A86489F1-899D-45F9-9CC9-793D67A9110E}">
      <dgm:prSet/>
      <dgm:spPr/>
      <dgm:t>
        <a:bodyPr/>
        <a:lstStyle/>
        <a:p>
          <a:endParaRPr lang="pt-BR"/>
        </a:p>
      </dgm:t>
    </dgm:pt>
    <dgm:pt modelId="{8A470247-F01F-43F5-944D-94F23647E2A2}">
      <dgm:prSet phldrT="[Texto]" custT="1"/>
      <dgm:spPr/>
      <dgm:t>
        <a:bodyPr/>
        <a:lstStyle/>
        <a:p>
          <a:r>
            <a:rPr lang="pt-BR" sz="2400" dirty="0" smtClean="0"/>
            <a:t>Experiências variadas com leitura e escrita</a:t>
          </a:r>
          <a:endParaRPr lang="pt-BR" sz="2400" dirty="0"/>
        </a:p>
      </dgm:t>
    </dgm:pt>
    <dgm:pt modelId="{8F81876F-BB78-420A-B49F-2AE6F0982159}" type="parTrans" cxnId="{1D6C6345-B258-4C37-A5EA-8D768353662D}">
      <dgm:prSet/>
      <dgm:spPr/>
      <dgm:t>
        <a:bodyPr/>
        <a:lstStyle/>
        <a:p>
          <a:endParaRPr lang="pt-BR"/>
        </a:p>
      </dgm:t>
    </dgm:pt>
    <dgm:pt modelId="{6DB477B3-B1B8-4577-8CB2-EEF87FD65974}" type="sibTrans" cxnId="{1D6C6345-B258-4C37-A5EA-8D768353662D}">
      <dgm:prSet/>
      <dgm:spPr/>
      <dgm:t>
        <a:bodyPr/>
        <a:lstStyle/>
        <a:p>
          <a:endParaRPr lang="pt-BR"/>
        </a:p>
      </dgm:t>
    </dgm:pt>
    <dgm:pt modelId="{D74A3DBD-2F46-415E-9566-CCAD5B56D899}" type="pres">
      <dgm:prSet presAssocID="{6139BB6D-F8BE-47B0-A537-1163AEEDDC2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23AEC6F-CD0F-447F-9D80-B74A85062BB4}" type="pres">
      <dgm:prSet presAssocID="{02950E0B-CFA5-4DD5-9443-E93795FEDB33}" presName="linNode" presStyleCnt="0"/>
      <dgm:spPr/>
    </dgm:pt>
    <dgm:pt modelId="{D62CAB6D-9D39-4F10-8815-C600C2B849E9}" type="pres">
      <dgm:prSet presAssocID="{02950E0B-CFA5-4DD5-9443-E93795FEDB3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7BA54F-B987-4EAA-9C56-C6160E0E016C}" type="pres">
      <dgm:prSet presAssocID="{02950E0B-CFA5-4DD5-9443-E93795FEDB3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28EB1C-D438-4F12-B52A-262C4CF8A964}" type="pres">
      <dgm:prSet presAssocID="{545D94A7-8556-40B7-975B-98D36FFEC733}" presName="spacing" presStyleCnt="0"/>
      <dgm:spPr/>
    </dgm:pt>
    <dgm:pt modelId="{C428FEF0-BE15-42E1-8D31-2809B48254AB}" type="pres">
      <dgm:prSet presAssocID="{D37216DE-1219-4E90-A8D8-F8B89B6E7B7C}" presName="linNode" presStyleCnt="0"/>
      <dgm:spPr/>
    </dgm:pt>
    <dgm:pt modelId="{695AAA8E-83E0-40FD-BBEB-560A3FF5D068}" type="pres">
      <dgm:prSet presAssocID="{D37216DE-1219-4E90-A8D8-F8B89B6E7B7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79AC7F-03E6-4F5B-87EE-DBD8D2822791}" type="pres">
      <dgm:prSet presAssocID="{D37216DE-1219-4E90-A8D8-F8B89B6E7B7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6C25249-99E4-4D77-8BAA-C8C7A812ADB3}" type="presOf" srcId="{6139BB6D-F8BE-47B0-A537-1163AEEDDC24}" destId="{D74A3DBD-2F46-415E-9566-CCAD5B56D899}" srcOrd="0" destOrd="0" presId="urn:microsoft.com/office/officeart/2005/8/layout/vList6"/>
    <dgm:cxn modelId="{6E1D4ABB-7956-428A-947F-39AAADFEC9F9}" type="presOf" srcId="{02950E0B-CFA5-4DD5-9443-E93795FEDB33}" destId="{D62CAB6D-9D39-4F10-8815-C600C2B849E9}" srcOrd="0" destOrd="0" presId="urn:microsoft.com/office/officeart/2005/8/layout/vList6"/>
    <dgm:cxn modelId="{E061F913-EBFD-4D47-804D-D6CC3C361420}" srcId="{6139BB6D-F8BE-47B0-A537-1163AEEDDC24}" destId="{D37216DE-1219-4E90-A8D8-F8B89B6E7B7C}" srcOrd="1" destOrd="0" parTransId="{1CEB870F-B15D-49B2-9158-9011748634EA}" sibTransId="{DBAEA50C-834C-451B-A374-A434407B56DC}"/>
    <dgm:cxn modelId="{A86489F1-899D-45F9-9CC9-793D67A9110E}" srcId="{02950E0B-CFA5-4DD5-9443-E93795FEDB33}" destId="{2B6DEBB5-EF71-4077-9475-490E1AE79885}" srcOrd="1" destOrd="0" parTransId="{CDFDDEE8-AFA7-4D1D-BAB4-4A15BB9ED90D}" sibTransId="{4230A593-C3C6-4F70-9FD9-D7AAAD82D0B2}"/>
    <dgm:cxn modelId="{99EC1272-14E7-4517-B5ED-0075AE996352}" srcId="{02950E0B-CFA5-4DD5-9443-E93795FEDB33}" destId="{41EC8823-6D2D-42DF-8FDF-B93237D72062}" srcOrd="2" destOrd="0" parTransId="{9F98A799-90C3-4E28-A01B-BD265B5179A3}" sibTransId="{072634E1-9653-47A1-96A9-08CE19800E55}"/>
    <dgm:cxn modelId="{2721E054-B3E0-427C-8EB4-84AF1C693F23}" type="presOf" srcId="{2B6DEBB5-EF71-4077-9475-490E1AE79885}" destId="{867BA54F-B987-4EAA-9C56-C6160E0E016C}" srcOrd="0" destOrd="1" presId="urn:microsoft.com/office/officeart/2005/8/layout/vList6"/>
    <dgm:cxn modelId="{7D750151-3896-4C5F-BD71-A6D1A6BF2190}" type="presOf" srcId="{8A470247-F01F-43F5-944D-94F23647E2A2}" destId="{4179AC7F-03E6-4F5B-87EE-DBD8D2822791}" srcOrd="0" destOrd="1" presId="urn:microsoft.com/office/officeart/2005/8/layout/vList6"/>
    <dgm:cxn modelId="{FB4262F1-4744-44AC-BE6C-C71E626A32CA}" type="presOf" srcId="{B94EF2B3-EF10-4BA3-82B1-A3EF58E168C0}" destId="{4179AC7F-03E6-4F5B-87EE-DBD8D2822791}" srcOrd="0" destOrd="2" presId="urn:microsoft.com/office/officeart/2005/8/layout/vList6"/>
    <dgm:cxn modelId="{D9F8F003-2754-454D-A793-EA66314E271E}" type="presOf" srcId="{9A550AFD-D7E3-4272-B6D4-D7930A43404A}" destId="{867BA54F-B987-4EAA-9C56-C6160E0E016C}" srcOrd="0" destOrd="0" presId="urn:microsoft.com/office/officeart/2005/8/layout/vList6"/>
    <dgm:cxn modelId="{6622064B-9487-4663-9E2A-3BCBC0093614}" type="presOf" srcId="{D37216DE-1219-4E90-A8D8-F8B89B6E7B7C}" destId="{695AAA8E-83E0-40FD-BBEB-560A3FF5D068}" srcOrd="0" destOrd="0" presId="urn:microsoft.com/office/officeart/2005/8/layout/vList6"/>
    <dgm:cxn modelId="{1D6C6345-B258-4C37-A5EA-8D768353662D}" srcId="{D37216DE-1219-4E90-A8D8-F8B89B6E7B7C}" destId="{8A470247-F01F-43F5-944D-94F23647E2A2}" srcOrd="1" destOrd="0" parTransId="{8F81876F-BB78-420A-B49F-2AE6F0982159}" sibTransId="{6DB477B3-B1B8-4577-8CB2-EEF87FD65974}"/>
    <dgm:cxn modelId="{C7C14D8F-0857-42B9-BB08-352DAAEF16E6}" type="presOf" srcId="{BE64A164-CE59-426E-A29C-6A761E80F357}" destId="{4179AC7F-03E6-4F5B-87EE-DBD8D2822791}" srcOrd="0" destOrd="0" presId="urn:microsoft.com/office/officeart/2005/8/layout/vList6"/>
    <dgm:cxn modelId="{27B5086C-B17C-4639-8D7B-580C5DDFBD96}" srcId="{D37216DE-1219-4E90-A8D8-F8B89B6E7B7C}" destId="{B94EF2B3-EF10-4BA3-82B1-A3EF58E168C0}" srcOrd="2" destOrd="0" parTransId="{B0DC5D51-D6A8-41FE-B425-0FDA9BDCD737}" sibTransId="{6039A5B8-CBED-4BB9-9E5E-0B17E47A2D81}"/>
    <dgm:cxn modelId="{7355614B-3B69-41C4-B2B3-C76C1F036F5F}" srcId="{02950E0B-CFA5-4DD5-9443-E93795FEDB33}" destId="{9A550AFD-D7E3-4272-B6D4-D7930A43404A}" srcOrd="0" destOrd="0" parTransId="{83D7373D-96F7-4D1D-9055-AA196112600D}" sibTransId="{F9F9165D-22DE-46C0-8AFF-2085F4E1026A}"/>
    <dgm:cxn modelId="{BE714930-3072-46BE-80EE-2FC9AB9F4B6C}" srcId="{6139BB6D-F8BE-47B0-A537-1163AEEDDC24}" destId="{02950E0B-CFA5-4DD5-9443-E93795FEDB33}" srcOrd="0" destOrd="0" parTransId="{B7731C26-6214-4CB0-A373-545B446D79D8}" sibTransId="{545D94A7-8556-40B7-975B-98D36FFEC733}"/>
    <dgm:cxn modelId="{F51909F0-C1D6-4144-9C84-390DE39F7B83}" srcId="{D37216DE-1219-4E90-A8D8-F8B89B6E7B7C}" destId="{BE64A164-CE59-426E-A29C-6A761E80F357}" srcOrd="0" destOrd="0" parTransId="{A2EEEF96-6510-4B76-ADDF-D556D6D33092}" sibTransId="{DBAC42DF-A103-4FFA-ACC1-687681D4FEAC}"/>
    <dgm:cxn modelId="{BA9C708B-81A8-4398-9B81-577C6F45241A}" type="presOf" srcId="{41EC8823-6D2D-42DF-8FDF-B93237D72062}" destId="{867BA54F-B987-4EAA-9C56-C6160E0E016C}" srcOrd="0" destOrd="2" presId="urn:microsoft.com/office/officeart/2005/8/layout/vList6"/>
    <dgm:cxn modelId="{10608915-D8EF-48FE-AE36-3809AC2FA6B7}" type="presParOf" srcId="{D74A3DBD-2F46-415E-9566-CCAD5B56D899}" destId="{523AEC6F-CD0F-447F-9D80-B74A85062BB4}" srcOrd="0" destOrd="0" presId="urn:microsoft.com/office/officeart/2005/8/layout/vList6"/>
    <dgm:cxn modelId="{25BDA259-61B9-4F57-81E6-039DAEB22A93}" type="presParOf" srcId="{523AEC6F-CD0F-447F-9D80-B74A85062BB4}" destId="{D62CAB6D-9D39-4F10-8815-C600C2B849E9}" srcOrd="0" destOrd="0" presId="urn:microsoft.com/office/officeart/2005/8/layout/vList6"/>
    <dgm:cxn modelId="{5FC5159A-EBF7-4A4D-8A82-C09D52823229}" type="presParOf" srcId="{523AEC6F-CD0F-447F-9D80-B74A85062BB4}" destId="{867BA54F-B987-4EAA-9C56-C6160E0E016C}" srcOrd="1" destOrd="0" presId="urn:microsoft.com/office/officeart/2005/8/layout/vList6"/>
    <dgm:cxn modelId="{1F215010-7E57-4795-8E05-C0BF0BB2ACC1}" type="presParOf" srcId="{D74A3DBD-2F46-415E-9566-CCAD5B56D899}" destId="{3C28EB1C-D438-4F12-B52A-262C4CF8A964}" srcOrd="1" destOrd="0" presId="urn:microsoft.com/office/officeart/2005/8/layout/vList6"/>
    <dgm:cxn modelId="{B098D350-74F0-4867-B7C8-EB708F6F2335}" type="presParOf" srcId="{D74A3DBD-2F46-415E-9566-CCAD5B56D899}" destId="{C428FEF0-BE15-42E1-8D31-2809B48254AB}" srcOrd="2" destOrd="0" presId="urn:microsoft.com/office/officeart/2005/8/layout/vList6"/>
    <dgm:cxn modelId="{E2D5AC6A-CDBB-4541-9188-A1F708F8885E}" type="presParOf" srcId="{C428FEF0-BE15-42E1-8D31-2809B48254AB}" destId="{695AAA8E-83E0-40FD-BBEB-560A3FF5D068}" srcOrd="0" destOrd="0" presId="urn:microsoft.com/office/officeart/2005/8/layout/vList6"/>
    <dgm:cxn modelId="{91226F0B-03A3-48D0-8B93-676A6755BF9A}" type="presParOf" srcId="{C428FEF0-BE15-42E1-8D31-2809B48254AB}" destId="{4179AC7F-03E6-4F5B-87EE-DBD8D282279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D49D03-4584-479D-91A5-2E8DBB6A167E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4F07453-2A4F-406F-9248-D460BB8B57AA}">
      <dgm:prSet phldrT="[Texto]"/>
      <dgm:spPr/>
      <dgm:t>
        <a:bodyPr/>
        <a:lstStyle/>
        <a:p>
          <a:endParaRPr lang="pt-BR" dirty="0"/>
        </a:p>
      </dgm:t>
    </dgm:pt>
    <dgm:pt modelId="{D81EC4CB-64D7-4CDF-AD55-7E0403790B0D}" type="parTrans" cxnId="{77A3CA7F-B61A-4BB9-AE45-45AD265FD7EA}">
      <dgm:prSet/>
      <dgm:spPr/>
      <dgm:t>
        <a:bodyPr/>
        <a:lstStyle/>
        <a:p>
          <a:endParaRPr lang="pt-BR"/>
        </a:p>
      </dgm:t>
    </dgm:pt>
    <dgm:pt modelId="{0127AC86-E020-456D-832E-E911C812494C}" type="sibTrans" cxnId="{77A3CA7F-B61A-4BB9-AE45-45AD265FD7EA}">
      <dgm:prSet/>
      <dgm:spPr/>
      <dgm:t>
        <a:bodyPr/>
        <a:lstStyle/>
        <a:p>
          <a:endParaRPr lang="pt-BR"/>
        </a:p>
      </dgm:t>
    </dgm:pt>
    <dgm:pt modelId="{1FB8C3EF-F813-4F69-AF9F-285BBA703429}">
      <dgm:prSet phldrT="[Texto]"/>
      <dgm:spPr/>
      <dgm:t>
        <a:bodyPr/>
        <a:lstStyle/>
        <a:p>
          <a:endParaRPr lang="pt-BR" dirty="0"/>
        </a:p>
      </dgm:t>
    </dgm:pt>
    <dgm:pt modelId="{52378DEE-1CE2-43DC-8714-A0A8FA0B804E}" type="parTrans" cxnId="{99E11DF9-FC62-4175-B2D4-7DF18ADA7CF0}">
      <dgm:prSet/>
      <dgm:spPr/>
      <dgm:t>
        <a:bodyPr/>
        <a:lstStyle/>
        <a:p>
          <a:endParaRPr lang="pt-BR"/>
        </a:p>
      </dgm:t>
    </dgm:pt>
    <dgm:pt modelId="{4948C66B-162D-4453-B7C0-5CB0CAE270C1}" type="sibTrans" cxnId="{99E11DF9-FC62-4175-B2D4-7DF18ADA7CF0}">
      <dgm:prSet/>
      <dgm:spPr/>
      <dgm:t>
        <a:bodyPr/>
        <a:lstStyle/>
        <a:p>
          <a:endParaRPr lang="pt-BR"/>
        </a:p>
      </dgm:t>
    </dgm:pt>
    <dgm:pt modelId="{19A73F5D-C55F-487B-B64A-D82ED806A619}">
      <dgm:prSet phldrT="[Texto]"/>
      <dgm:spPr/>
      <dgm:t>
        <a:bodyPr/>
        <a:lstStyle/>
        <a:p>
          <a:endParaRPr lang="pt-BR" dirty="0"/>
        </a:p>
      </dgm:t>
    </dgm:pt>
    <dgm:pt modelId="{D1FB34BF-3193-4311-B8A4-45B2513103A7}" type="parTrans" cxnId="{8A588A60-1308-4828-A42B-1C99E79FD3B6}">
      <dgm:prSet/>
      <dgm:spPr/>
      <dgm:t>
        <a:bodyPr/>
        <a:lstStyle/>
        <a:p>
          <a:endParaRPr lang="pt-BR"/>
        </a:p>
      </dgm:t>
    </dgm:pt>
    <dgm:pt modelId="{AE316C88-7085-45E0-BA86-B89D288F20ED}" type="sibTrans" cxnId="{8A588A60-1308-4828-A42B-1C99E79FD3B6}">
      <dgm:prSet/>
      <dgm:spPr/>
      <dgm:t>
        <a:bodyPr/>
        <a:lstStyle/>
        <a:p>
          <a:endParaRPr lang="pt-BR"/>
        </a:p>
      </dgm:t>
    </dgm:pt>
    <dgm:pt modelId="{ECFFE7D0-9A82-4EC1-9F5C-B21EB8E7CDF0}">
      <dgm:prSet phldrT="[Texto]" custT="1"/>
      <dgm:spPr/>
      <dgm:t>
        <a:bodyPr/>
        <a:lstStyle/>
        <a:p>
          <a:r>
            <a:rPr lang="en-US" sz="2400" dirty="0" err="1" smtClean="0"/>
            <a:t>Alfabetização</a:t>
          </a:r>
          <a:endParaRPr lang="pt-BR" sz="2400" dirty="0"/>
        </a:p>
      </dgm:t>
    </dgm:pt>
    <dgm:pt modelId="{B607AB09-8914-4138-B6BC-5A2FA6844EF3}" type="parTrans" cxnId="{9BA05075-40AB-4FCF-8857-44B0A784BD65}">
      <dgm:prSet/>
      <dgm:spPr/>
      <dgm:t>
        <a:bodyPr/>
        <a:lstStyle/>
        <a:p>
          <a:endParaRPr lang="pt-BR"/>
        </a:p>
      </dgm:t>
    </dgm:pt>
    <dgm:pt modelId="{B5162104-2398-42F5-9718-2974DD427CAD}" type="sibTrans" cxnId="{9BA05075-40AB-4FCF-8857-44B0A784BD65}">
      <dgm:prSet/>
      <dgm:spPr/>
      <dgm:t>
        <a:bodyPr/>
        <a:lstStyle/>
        <a:p>
          <a:endParaRPr lang="pt-BR"/>
        </a:p>
      </dgm:t>
    </dgm:pt>
    <dgm:pt modelId="{56236F66-0299-4864-BB51-D7E0B05E50B9}">
      <dgm:prSet phldrT="[Texto]"/>
      <dgm:spPr/>
      <dgm:t>
        <a:bodyPr/>
        <a:lstStyle/>
        <a:p>
          <a:endParaRPr lang="pt-BR" dirty="0"/>
        </a:p>
      </dgm:t>
    </dgm:pt>
    <dgm:pt modelId="{1752E332-B789-43E1-ACEF-377C202C5B25}" type="parTrans" cxnId="{7428103D-6347-4F3B-A921-994CEB6AC839}">
      <dgm:prSet/>
      <dgm:spPr/>
      <dgm:t>
        <a:bodyPr/>
        <a:lstStyle/>
        <a:p>
          <a:endParaRPr lang="pt-BR"/>
        </a:p>
      </dgm:t>
    </dgm:pt>
    <dgm:pt modelId="{A61BE07F-872B-4DC2-9E16-2A36DB9319B4}" type="sibTrans" cxnId="{7428103D-6347-4F3B-A921-994CEB6AC839}">
      <dgm:prSet/>
      <dgm:spPr/>
      <dgm:t>
        <a:bodyPr/>
        <a:lstStyle/>
        <a:p>
          <a:endParaRPr lang="pt-BR"/>
        </a:p>
      </dgm:t>
    </dgm:pt>
    <dgm:pt modelId="{7022AD5D-7F64-4F22-8DB0-33D6B24D24D8}" type="pres">
      <dgm:prSet presAssocID="{6ED49D03-4584-479D-91A5-2E8DBB6A167E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pt-BR"/>
        </a:p>
      </dgm:t>
    </dgm:pt>
    <dgm:pt modelId="{C76FD155-A093-4FE5-8910-47FD28A7C380}" type="pres">
      <dgm:prSet presAssocID="{6ED49D03-4584-479D-91A5-2E8DBB6A167E}" presName="arrowNode" presStyleLbl="node1" presStyleIdx="0" presStyleCnt="1"/>
      <dgm:spPr/>
    </dgm:pt>
    <dgm:pt modelId="{802E45FF-E8BF-4911-AB06-1CE5787E6DF5}" type="pres">
      <dgm:prSet presAssocID="{64F07453-2A4F-406F-9248-D460BB8B57AA}" presName="txNode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CED0F55-834E-4339-87A2-78B06001F2E6}" type="pres">
      <dgm:prSet presAssocID="{1FB8C3EF-F813-4F69-AF9F-285BBA703429}" presName="txNode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0CA254-8FD2-4922-8C09-E80392ADB347}" type="pres">
      <dgm:prSet presAssocID="{4948C66B-162D-4453-B7C0-5CB0CAE270C1}" presName="dotNode2" presStyleCnt="0"/>
      <dgm:spPr/>
    </dgm:pt>
    <dgm:pt modelId="{5C7A8EF5-3307-46D1-ACF4-0449BE09666A}" type="pres">
      <dgm:prSet presAssocID="{4948C66B-162D-4453-B7C0-5CB0CAE270C1}" presName="dotRepeatNode" presStyleLbl="fgShp" presStyleIdx="0" presStyleCnt="3"/>
      <dgm:spPr/>
      <dgm:t>
        <a:bodyPr/>
        <a:lstStyle/>
        <a:p>
          <a:endParaRPr lang="pt-BR"/>
        </a:p>
      </dgm:t>
    </dgm:pt>
    <dgm:pt modelId="{6360900F-C00A-44F2-AF9F-015AF9499538}" type="pres">
      <dgm:prSet presAssocID="{19A73F5D-C55F-487B-B64A-D82ED806A619}" presName="txNode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E26CB5-08D1-49B4-8678-E85423AAA2AD}" type="pres">
      <dgm:prSet presAssocID="{AE316C88-7085-45E0-BA86-B89D288F20ED}" presName="dotNode3" presStyleCnt="0"/>
      <dgm:spPr/>
    </dgm:pt>
    <dgm:pt modelId="{8E83E252-BD7C-46E2-8DAA-9275E96A2D30}" type="pres">
      <dgm:prSet presAssocID="{AE316C88-7085-45E0-BA86-B89D288F20ED}" presName="dotRepeatNode" presStyleLbl="fgShp" presStyleIdx="1" presStyleCnt="3"/>
      <dgm:spPr/>
      <dgm:t>
        <a:bodyPr/>
        <a:lstStyle/>
        <a:p>
          <a:endParaRPr lang="pt-BR"/>
        </a:p>
      </dgm:t>
    </dgm:pt>
    <dgm:pt modelId="{79DF844C-361E-468C-BB15-C04DF0E334B3}" type="pres">
      <dgm:prSet presAssocID="{ECFFE7D0-9A82-4EC1-9F5C-B21EB8E7CDF0}" presName="txNode4" presStyleLbl="revTx" presStyleIdx="3" presStyleCnt="5" custScaleX="1549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1CC9C4-8398-4883-B9F7-8E0E5EF8CDF9}" type="pres">
      <dgm:prSet presAssocID="{B5162104-2398-42F5-9718-2974DD427CAD}" presName="dotNode4" presStyleCnt="0"/>
      <dgm:spPr/>
    </dgm:pt>
    <dgm:pt modelId="{B63C067C-CA6F-4FB4-B1A3-5C1D2ECE24DB}" type="pres">
      <dgm:prSet presAssocID="{B5162104-2398-42F5-9718-2974DD427CAD}" presName="dotRepeatNode" presStyleLbl="fgShp" presStyleIdx="2" presStyleCnt="3"/>
      <dgm:spPr/>
      <dgm:t>
        <a:bodyPr/>
        <a:lstStyle/>
        <a:p>
          <a:endParaRPr lang="pt-BR"/>
        </a:p>
      </dgm:t>
    </dgm:pt>
    <dgm:pt modelId="{E4AFC5E1-4125-4035-82D3-7E7EC72F9CEB}" type="pres">
      <dgm:prSet presAssocID="{56236F66-0299-4864-BB51-D7E0B05E50B9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88D32F0-50E6-4431-9A72-1574E128422C}" type="presOf" srcId="{B5162104-2398-42F5-9718-2974DD427CAD}" destId="{B63C067C-CA6F-4FB4-B1A3-5C1D2ECE24DB}" srcOrd="0" destOrd="0" presId="urn:microsoft.com/office/officeart/2009/3/layout/DescendingProcess"/>
    <dgm:cxn modelId="{9BA05075-40AB-4FCF-8857-44B0A784BD65}" srcId="{6ED49D03-4584-479D-91A5-2E8DBB6A167E}" destId="{ECFFE7D0-9A82-4EC1-9F5C-B21EB8E7CDF0}" srcOrd="3" destOrd="0" parTransId="{B607AB09-8914-4138-B6BC-5A2FA6844EF3}" sibTransId="{B5162104-2398-42F5-9718-2974DD427CAD}"/>
    <dgm:cxn modelId="{36213DA9-0FBA-457B-B752-A323AF310BCE}" type="presOf" srcId="{4948C66B-162D-4453-B7C0-5CB0CAE270C1}" destId="{5C7A8EF5-3307-46D1-ACF4-0449BE09666A}" srcOrd="0" destOrd="0" presId="urn:microsoft.com/office/officeart/2009/3/layout/DescendingProcess"/>
    <dgm:cxn modelId="{3331EA7E-299A-41E4-A9E4-344E9F8669C3}" type="presOf" srcId="{19A73F5D-C55F-487B-B64A-D82ED806A619}" destId="{6360900F-C00A-44F2-AF9F-015AF9499538}" srcOrd="0" destOrd="0" presId="urn:microsoft.com/office/officeart/2009/3/layout/DescendingProcess"/>
    <dgm:cxn modelId="{8A588A60-1308-4828-A42B-1C99E79FD3B6}" srcId="{6ED49D03-4584-479D-91A5-2E8DBB6A167E}" destId="{19A73F5D-C55F-487B-B64A-D82ED806A619}" srcOrd="2" destOrd="0" parTransId="{D1FB34BF-3193-4311-B8A4-45B2513103A7}" sibTransId="{AE316C88-7085-45E0-BA86-B89D288F20ED}"/>
    <dgm:cxn modelId="{812D7E33-3621-480F-8146-04F6BF8D372E}" type="presOf" srcId="{6ED49D03-4584-479D-91A5-2E8DBB6A167E}" destId="{7022AD5D-7F64-4F22-8DB0-33D6B24D24D8}" srcOrd="0" destOrd="0" presId="urn:microsoft.com/office/officeart/2009/3/layout/DescendingProcess"/>
    <dgm:cxn modelId="{77A3CA7F-B61A-4BB9-AE45-45AD265FD7EA}" srcId="{6ED49D03-4584-479D-91A5-2E8DBB6A167E}" destId="{64F07453-2A4F-406F-9248-D460BB8B57AA}" srcOrd="0" destOrd="0" parTransId="{D81EC4CB-64D7-4CDF-AD55-7E0403790B0D}" sibTransId="{0127AC86-E020-456D-832E-E911C812494C}"/>
    <dgm:cxn modelId="{968407F0-5E68-4147-8AC9-35B96D324F63}" type="presOf" srcId="{1FB8C3EF-F813-4F69-AF9F-285BBA703429}" destId="{7CED0F55-834E-4339-87A2-78B06001F2E6}" srcOrd="0" destOrd="0" presId="urn:microsoft.com/office/officeart/2009/3/layout/DescendingProcess"/>
    <dgm:cxn modelId="{E19A2454-6599-45EB-8B98-851E3EA2B29E}" type="presOf" srcId="{AE316C88-7085-45E0-BA86-B89D288F20ED}" destId="{8E83E252-BD7C-46E2-8DAA-9275E96A2D30}" srcOrd="0" destOrd="0" presId="urn:microsoft.com/office/officeart/2009/3/layout/DescendingProcess"/>
    <dgm:cxn modelId="{1DB94C6B-E357-4280-B4A9-33EA24721C66}" type="presOf" srcId="{64F07453-2A4F-406F-9248-D460BB8B57AA}" destId="{802E45FF-E8BF-4911-AB06-1CE5787E6DF5}" srcOrd="0" destOrd="0" presId="urn:microsoft.com/office/officeart/2009/3/layout/DescendingProcess"/>
    <dgm:cxn modelId="{7428103D-6347-4F3B-A921-994CEB6AC839}" srcId="{6ED49D03-4584-479D-91A5-2E8DBB6A167E}" destId="{56236F66-0299-4864-BB51-D7E0B05E50B9}" srcOrd="4" destOrd="0" parTransId="{1752E332-B789-43E1-ACEF-377C202C5B25}" sibTransId="{A61BE07F-872B-4DC2-9E16-2A36DB9319B4}"/>
    <dgm:cxn modelId="{99E11DF9-FC62-4175-B2D4-7DF18ADA7CF0}" srcId="{6ED49D03-4584-479D-91A5-2E8DBB6A167E}" destId="{1FB8C3EF-F813-4F69-AF9F-285BBA703429}" srcOrd="1" destOrd="0" parTransId="{52378DEE-1CE2-43DC-8714-A0A8FA0B804E}" sibTransId="{4948C66B-162D-4453-B7C0-5CB0CAE270C1}"/>
    <dgm:cxn modelId="{373DCD00-C2DB-40DB-82FC-681B76FDDE32}" type="presOf" srcId="{ECFFE7D0-9A82-4EC1-9F5C-B21EB8E7CDF0}" destId="{79DF844C-361E-468C-BB15-C04DF0E334B3}" srcOrd="0" destOrd="0" presId="urn:microsoft.com/office/officeart/2009/3/layout/DescendingProcess"/>
    <dgm:cxn modelId="{08C5BD51-0B13-4EE5-A046-F468AF67A617}" type="presOf" srcId="{56236F66-0299-4864-BB51-D7E0B05E50B9}" destId="{E4AFC5E1-4125-4035-82D3-7E7EC72F9CEB}" srcOrd="0" destOrd="0" presId="urn:microsoft.com/office/officeart/2009/3/layout/DescendingProcess"/>
    <dgm:cxn modelId="{2303D910-9FA7-4B13-94E5-1CC499B9E877}" type="presParOf" srcId="{7022AD5D-7F64-4F22-8DB0-33D6B24D24D8}" destId="{C76FD155-A093-4FE5-8910-47FD28A7C380}" srcOrd="0" destOrd="0" presId="urn:microsoft.com/office/officeart/2009/3/layout/DescendingProcess"/>
    <dgm:cxn modelId="{35BFFA49-D967-4156-A2C1-F7FDEF27D17C}" type="presParOf" srcId="{7022AD5D-7F64-4F22-8DB0-33D6B24D24D8}" destId="{802E45FF-E8BF-4911-AB06-1CE5787E6DF5}" srcOrd="1" destOrd="0" presId="urn:microsoft.com/office/officeart/2009/3/layout/DescendingProcess"/>
    <dgm:cxn modelId="{96793053-BFDD-4D5B-A9CF-2EDA7B93505F}" type="presParOf" srcId="{7022AD5D-7F64-4F22-8DB0-33D6B24D24D8}" destId="{7CED0F55-834E-4339-87A2-78B06001F2E6}" srcOrd="2" destOrd="0" presId="urn:microsoft.com/office/officeart/2009/3/layout/DescendingProcess"/>
    <dgm:cxn modelId="{37BE8C85-6E11-4E7D-846B-3FA12EA2AD86}" type="presParOf" srcId="{7022AD5D-7F64-4F22-8DB0-33D6B24D24D8}" destId="{490CA254-8FD2-4922-8C09-E80392ADB347}" srcOrd="3" destOrd="0" presId="urn:microsoft.com/office/officeart/2009/3/layout/DescendingProcess"/>
    <dgm:cxn modelId="{123CF333-CCEA-4CF9-8DDF-63E0BD00938D}" type="presParOf" srcId="{490CA254-8FD2-4922-8C09-E80392ADB347}" destId="{5C7A8EF5-3307-46D1-ACF4-0449BE09666A}" srcOrd="0" destOrd="0" presId="urn:microsoft.com/office/officeart/2009/3/layout/DescendingProcess"/>
    <dgm:cxn modelId="{F4766D4C-68E4-4096-ACF3-630418CEE105}" type="presParOf" srcId="{7022AD5D-7F64-4F22-8DB0-33D6B24D24D8}" destId="{6360900F-C00A-44F2-AF9F-015AF9499538}" srcOrd="4" destOrd="0" presId="urn:microsoft.com/office/officeart/2009/3/layout/DescendingProcess"/>
    <dgm:cxn modelId="{C15AD084-8BAE-4AA0-A3C8-A4BF89C02C14}" type="presParOf" srcId="{7022AD5D-7F64-4F22-8DB0-33D6B24D24D8}" destId="{94E26CB5-08D1-49B4-8678-E85423AAA2AD}" srcOrd="5" destOrd="0" presId="urn:microsoft.com/office/officeart/2009/3/layout/DescendingProcess"/>
    <dgm:cxn modelId="{20588621-9B5D-404C-9C79-6A5480BC22FF}" type="presParOf" srcId="{94E26CB5-08D1-49B4-8678-E85423AAA2AD}" destId="{8E83E252-BD7C-46E2-8DAA-9275E96A2D30}" srcOrd="0" destOrd="0" presId="urn:microsoft.com/office/officeart/2009/3/layout/DescendingProcess"/>
    <dgm:cxn modelId="{E83AE3D5-097C-4F79-8844-0664E8797B54}" type="presParOf" srcId="{7022AD5D-7F64-4F22-8DB0-33D6B24D24D8}" destId="{79DF844C-361E-468C-BB15-C04DF0E334B3}" srcOrd="6" destOrd="0" presId="urn:microsoft.com/office/officeart/2009/3/layout/DescendingProcess"/>
    <dgm:cxn modelId="{5B5BFEE2-0625-49A1-8410-A2AAD11ED0AC}" type="presParOf" srcId="{7022AD5D-7F64-4F22-8DB0-33D6B24D24D8}" destId="{911CC9C4-8398-4883-B9F7-8E0E5EF8CDF9}" srcOrd="7" destOrd="0" presId="urn:microsoft.com/office/officeart/2009/3/layout/DescendingProcess"/>
    <dgm:cxn modelId="{89FC5136-FAB4-4A97-939E-79E84249F141}" type="presParOf" srcId="{911CC9C4-8398-4883-B9F7-8E0E5EF8CDF9}" destId="{B63C067C-CA6F-4FB4-B1A3-5C1D2ECE24DB}" srcOrd="0" destOrd="0" presId="urn:microsoft.com/office/officeart/2009/3/layout/DescendingProcess"/>
    <dgm:cxn modelId="{584B186C-41DF-4155-A5E2-B353CB16511E}" type="presParOf" srcId="{7022AD5D-7F64-4F22-8DB0-33D6B24D24D8}" destId="{E4AFC5E1-4125-4035-82D3-7E7EC72F9CEB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9A63AC-45AA-4932-A22B-E44A52702936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26463D-55D7-44D8-9230-E72A8F4591F6}">
      <dgm:prSet phldrT="[Texto]"/>
      <dgm:spPr/>
      <dgm:t>
        <a:bodyPr/>
        <a:lstStyle/>
        <a:p>
          <a:endParaRPr lang="pt-BR" dirty="0"/>
        </a:p>
      </dgm:t>
    </dgm:pt>
    <dgm:pt modelId="{D939A129-AB9D-46ED-AB21-55E2DD81E653}" type="parTrans" cxnId="{6FC1D825-75E2-4519-90C5-6DFB6C3F16CF}">
      <dgm:prSet/>
      <dgm:spPr/>
      <dgm:t>
        <a:bodyPr/>
        <a:lstStyle/>
        <a:p>
          <a:endParaRPr lang="pt-BR"/>
        </a:p>
      </dgm:t>
    </dgm:pt>
    <dgm:pt modelId="{68934AF6-355D-4D2A-BEC7-1991D657CC7D}" type="sibTrans" cxnId="{6FC1D825-75E2-4519-90C5-6DFB6C3F16CF}">
      <dgm:prSet/>
      <dgm:spPr/>
      <dgm:t>
        <a:bodyPr/>
        <a:lstStyle/>
        <a:p>
          <a:endParaRPr lang="pt-BR"/>
        </a:p>
      </dgm:t>
    </dgm:pt>
    <dgm:pt modelId="{D39F1D09-43F2-4E19-A1A8-EA1DEBB2F0B0}">
      <dgm:prSet phldrT="[Texto]" custT="1"/>
      <dgm:spPr/>
      <dgm:t>
        <a:bodyPr/>
        <a:lstStyle/>
        <a:p>
          <a:endParaRPr lang="pt-BR" sz="2000" dirty="0" smtClean="0"/>
        </a:p>
        <a:p>
          <a:endParaRPr lang="pt-BR" sz="2000" dirty="0" smtClean="0"/>
        </a:p>
        <a:p>
          <a:endParaRPr lang="pt-BR" sz="2000" dirty="0" smtClean="0"/>
        </a:p>
        <a:p>
          <a:endParaRPr lang="pt-BR" sz="2000" dirty="0" smtClean="0"/>
        </a:p>
        <a:p>
          <a:endParaRPr lang="pt-BR" sz="2000" dirty="0"/>
        </a:p>
      </dgm:t>
    </dgm:pt>
    <dgm:pt modelId="{BDD45410-233B-4BE7-BE47-BE6740F7B4F7}" type="parTrans" cxnId="{D6E99BE9-C09B-4A39-A688-C32EA4ECB3DC}">
      <dgm:prSet/>
      <dgm:spPr/>
      <dgm:t>
        <a:bodyPr/>
        <a:lstStyle/>
        <a:p>
          <a:endParaRPr lang="pt-BR"/>
        </a:p>
      </dgm:t>
    </dgm:pt>
    <dgm:pt modelId="{3825712E-F55C-437D-9D7D-6DA1E1BA086F}" type="sibTrans" cxnId="{D6E99BE9-C09B-4A39-A688-C32EA4ECB3DC}">
      <dgm:prSet/>
      <dgm:spPr/>
      <dgm:t>
        <a:bodyPr/>
        <a:lstStyle/>
        <a:p>
          <a:endParaRPr lang="pt-BR"/>
        </a:p>
      </dgm:t>
    </dgm:pt>
    <dgm:pt modelId="{44225E74-4FF7-42A0-9BF7-436057DDA71C}">
      <dgm:prSet phldrT="[Texto]" phldr="1" custLinFactY="-3702" custLinFactNeighborX="-9500" custLinFactNeighborY="-100000"/>
      <dgm:spPr/>
      <dgm:t>
        <a:bodyPr/>
        <a:lstStyle/>
        <a:p>
          <a:endParaRPr lang="pt-BR"/>
        </a:p>
      </dgm:t>
    </dgm:pt>
    <dgm:pt modelId="{C801F4FD-EC16-4B5C-A75E-3A854400E2F9}" type="parTrans" cxnId="{83C50F1D-6991-4383-8036-CF74F6DA73AC}">
      <dgm:prSet/>
      <dgm:spPr/>
      <dgm:t>
        <a:bodyPr/>
        <a:lstStyle/>
        <a:p>
          <a:endParaRPr lang="pt-BR"/>
        </a:p>
      </dgm:t>
    </dgm:pt>
    <dgm:pt modelId="{4C300688-5BEC-4A55-A9BC-4BB97AC22E03}" type="sibTrans" cxnId="{83C50F1D-6991-4383-8036-CF74F6DA73AC}">
      <dgm:prSet/>
      <dgm:spPr/>
      <dgm:t>
        <a:bodyPr/>
        <a:lstStyle/>
        <a:p>
          <a:endParaRPr lang="pt-BR"/>
        </a:p>
      </dgm:t>
    </dgm:pt>
    <dgm:pt modelId="{9469664A-6E91-4D25-B1FA-805F6D213F25}" type="pres">
      <dgm:prSet presAssocID="{B19A63AC-45AA-4932-A22B-E44A5270293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88979C0-E6C6-404C-BC75-A7F0CCE8FEBE}" type="pres">
      <dgm:prSet presAssocID="{0926463D-55D7-44D8-9230-E72A8F4591F6}" presName="upArrow" presStyleLbl="node1" presStyleIdx="0" presStyleCnt="2" custLinFactNeighborX="214" custLinFactNeighborY="-18571"/>
      <dgm:spPr/>
    </dgm:pt>
    <dgm:pt modelId="{C604B548-CD84-4A8E-913D-97E963CE79D0}" type="pres">
      <dgm:prSet presAssocID="{0926463D-55D7-44D8-9230-E72A8F4591F6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7D9255C-2E4E-450E-9311-EE24B8DDF635}" type="pres">
      <dgm:prSet presAssocID="{D39F1D09-43F2-4E19-A1A8-EA1DEBB2F0B0}" presName="downArrow" presStyleLbl="node1" presStyleIdx="1" presStyleCnt="2" custLinFactNeighborX="4683" custLinFactNeighborY="-239"/>
      <dgm:spPr/>
    </dgm:pt>
    <dgm:pt modelId="{92A7821D-857C-46CF-AB3C-64965989FCE5}" type="pres">
      <dgm:prSet presAssocID="{D39F1D09-43F2-4E19-A1A8-EA1DEBB2F0B0}" presName="downArrowText" presStyleLbl="revTx" presStyleIdx="1" presStyleCnt="2" custLinFactY="-2156" custLinFactNeighborX="-1106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6E99BE9-C09B-4A39-A688-C32EA4ECB3DC}" srcId="{B19A63AC-45AA-4932-A22B-E44A52702936}" destId="{D39F1D09-43F2-4E19-A1A8-EA1DEBB2F0B0}" srcOrd="1" destOrd="0" parTransId="{BDD45410-233B-4BE7-BE47-BE6740F7B4F7}" sibTransId="{3825712E-F55C-437D-9D7D-6DA1E1BA086F}"/>
    <dgm:cxn modelId="{83C50F1D-6991-4383-8036-CF74F6DA73AC}" srcId="{B19A63AC-45AA-4932-A22B-E44A52702936}" destId="{44225E74-4FF7-42A0-9BF7-436057DDA71C}" srcOrd="2" destOrd="0" parTransId="{C801F4FD-EC16-4B5C-A75E-3A854400E2F9}" sibTransId="{4C300688-5BEC-4A55-A9BC-4BB97AC22E03}"/>
    <dgm:cxn modelId="{0CD5D4D2-824A-4A5C-B5B7-BC7925A8DCD1}" type="presOf" srcId="{0926463D-55D7-44D8-9230-E72A8F4591F6}" destId="{C604B548-CD84-4A8E-913D-97E963CE79D0}" srcOrd="0" destOrd="0" presId="urn:microsoft.com/office/officeart/2005/8/layout/arrow4"/>
    <dgm:cxn modelId="{6FC1D825-75E2-4519-90C5-6DFB6C3F16CF}" srcId="{B19A63AC-45AA-4932-A22B-E44A52702936}" destId="{0926463D-55D7-44D8-9230-E72A8F4591F6}" srcOrd="0" destOrd="0" parTransId="{D939A129-AB9D-46ED-AB21-55E2DD81E653}" sibTransId="{68934AF6-355D-4D2A-BEC7-1991D657CC7D}"/>
    <dgm:cxn modelId="{EA071A18-A1FF-4D4E-89DA-959445C9E0A4}" type="presOf" srcId="{B19A63AC-45AA-4932-A22B-E44A52702936}" destId="{9469664A-6E91-4D25-B1FA-805F6D213F25}" srcOrd="0" destOrd="0" presId="urn:microsoft.com/office/officeart/2005/8/layout/arrow4"/>
    <dgm:cxn modelId="{1D044299-3E1E-494C-8C9A-521746443A68}" type="presOf" srcId="{D39F1D09-43F2-4E19-A1A8-EA1DEBB2F0B0}" destId="{92A7821D-857C-46CF-AB3C-64965989FCE5}" srcOrd="0" destOrd="0" presId="urn:microsoft.com/office/officeart/2005/8/layout/arrow4"/>
    <dgm:cxn modelId="{C6978C60-44E2-4A08-AAC4-A47F93D6FF68}" type="presParOf" srcId="{9469664A-6E91-4D25-B1FA-805F6D213F25}" destId="{488979C0-E6C6-404C-BC75-A7F0CCE8FEBE}" srcOrd="0" destOrd="0" presId="urn:microsoft.com/office/officeart/2005/8/layout/arrow4"/>
    <dgm:cxn modelId="{93CB5F78-A346-4297-8087-88EA71D2FA88}" type="presParOf" srcId="{9469664A-6E91-4D25-B1FA-805F6D213F25}" destId="{C604B548-CD84-4A8E-913D-97E963CE79D0}" srcOrd="1" destOrd="0" presId="urn:microsoft.com/office/officeart/2005/8/layout/arrow4"/>
    <dgm:cxn modelId="{DDC247B5-48D9-473B-875C-D0DAF970E540}" type="presParOf" srcId="{9469664A-6E91-4D25-B1FA-805F6D213F25}" destId="{D7D9255C-2E4E-450E-9311-EE24B8DDF635}" srcOrd="2" destOrd="0" presId="urn:microsoft.com/office/officeart/2005/8/layout/arrow4"/>
    <dgm:cxn modelId="{C0D933D4-81AE-4E10-878A-E4146AC21114}" type="presParOf" srcId="{9469664A-6E91-4D25-B1FA-805F6D213F25}" destId="{92A7821D-857C-46CF-AB3C-64965989FCE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BB3C0E-C167-46C2-9728-EF3082B8B32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88A4C2E-4432-481C-B0CD-2EC9F540AF3E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pt-BR" sz="1400" b="1" dirty="0" smtClean="0">
              <a:solidFill>
                <a:schemeClr val="tx1"/>
              </a:solidFill>
            </a:rPr>
            <a:t>PERDA DE ESPECIFICIDADE DA ALFABETIZAÇÃO</a:t>
          </a:r>
          <a:endParaRPr lang="pt-BR" sz="1400" b="1" dirty="0">
            <a:solidFill>
              <a:schemeClr val="tx1"/>
            </a:solidFill>
          </a:endParaRPr>
        </a:p>
      </dgm:t>
    </dgm:pt>
    <dgm:pt modelId="{27768CAE-B58D-4704-BE80-58367BEC71C2}" type="parTrans" cxnId="{AF31A7DB-A940-4FC2-A661-9B85CA23DA9E}">
      <dgm:prSet/>
      <dgm:spPr/>
      <dgm:t>
        <a:bodyPr/>
        <a:lstStyle/>
        <a:p>
          <a:endParaRPr lang="pt-BR"/>
        </a:p>
      </dgm:t>
    </dgm:pt>
    <dgm:pt modelId="{13DADCA7-CD96-4BEF-807D-7CB2E19EDF29}" type="sibTrans" cxnId="{AF31A7DB-A940-4FC2-A661-9B85CA23DA9E}">
      <dgm:prSet/>
      <dgm:spPr/>
      <dgm:t>
        <a:bodyPr/>
        <a:lstStyle/>
        <a:p>
          <a:endParaRPr lang="pt-BR"/>
        </a:p>
      </dgm:t>
    </dgm:pt>
    <dgm:pt modelId="{8F265B3A-5199-472F-AE8C-FDA5C13337B0}">
      <dgm:prSet phldrT="[Texto]"/>
      <dgm:spPr/>
      <dgm:t>
        <a:bodyPr/>
        <a:lstStyle/>
        <a:p>
          <a:r>
            <a:rPr lang="pt-BR" dirty="0" smtClean="0"/>
            <a:t>Reorganização do tempo escolar (ciclos)</a:t>
          </a:r>
        </a:p>
        <a:p>
          <a:r>
            <a:rPr lang="en-US" dirty="0" smtClean="0">
              <a:solidFill>
                <a:schemeClr val="tx1"/>
              </a:solidFill>
            </a:rPr>
            <a:t>(</a:t>
          </a:r>
          <a:r>
            <a:rPr lang="en-US" dirty="0" err="1" smtClean="0">
              <a:solidFill>
                <a:schemeClr val="tx1"/>
              </a:solidFill>
            </a:rPr>
            <a:t>objetivos</a:t>
          </a:r>
          <a:r>
            <a:rPr lang="en-US" dirty="0" smtClean="0">
              <a:solidFill>
                <a:schemeClr val="tx1"/>
              </a:solidFill>
            </a:rPr>
            <a:t>? </a:t>
          </a:r>
          <a:r>
            <a:rPr lang="en-US" dirty="0" err="1" smtClean="0">
              <a:solidFill>
                <a:schemeClr val="tx1"/>
              </a:solidFill>
            </a:rPr>
            <a:t>metas</a:t>
          </a:r>
          <a:r>
            <a:rPr lang="en-US" dirty="0" smtClean="0">
              <a:solidFill>
                <a:schemeClr val="tx1"/>
              </a:solidFill>
            </a:rPr>
            <a:t>?)</a:t>
          </a:r>
          <a:endParaRPr lang="pt-BR" dirty="0" smtClean="0">
            <a:solidFill>
              <a:schemeClr val="tx1"/>
            </a:solidFill>
          </a:endParaRPr>
        </a:p>
        <a:p>
          <a:endParaRPr lang="pt-BR" dirty="0"/>
        </a:p>
      </dgm:t>
    </dgm:pt>
    <dgm:pt modelId="{CB0034E0-98A8-40E2-A603-A7DA00EC95B5}" type="parTrans" cxnId="{2CA9158A-CD07-4B76-8F79-635461101FB2}">
      <dgm:prSet/>
      <dgm:spPr/>
      <dgm:t>
        <a:bodyPr/>
        <a:lstStyle/>
        <a:p>
          <a:endParaRPr lang="pt-BR"/>
        </a:p>
      </dgm:t>
    </dgm:pt>
    <dgm:pt modelId="{9C0D9636-39C7-41FD-BFEC-B60FC15E0FE2}" type="sibTrans" cxnId="{2CA9158A-CD07-4B76-8F79-635461101FB2}">
      <dgm:prSet/>
      <dgm:spPr/>
      <dgm:t>
        <a:bodyPr/>
        <a:lstStyle/>
        <a:p>
          <a:endParaRPr lang="pt-BR"/>
        </a:p>
      </dgm:t>
    </dgm:pt>
    <dgm:pt modelId="{BBA92110-3646-4E58-A5D1-DA677BD93C73}">
      <dgm:prSet phldrT="[Texto]"/>
      <dgm:spPr/>
      <dgm:t>
        <a:bodyPr/>
        <a:lstStyle/>
        <a:p>
          <a:r>
            <a:rPr lang="pt-BR" dirty="0" smtClean="0"/>
            <a:t>Progressão continuada</a:t>
          </a:r>
        </a:p>
        <a:p>
          <a:r>
            <a:rPr lang="en-US" dirty="0" smtClean="0">
              <a:solidFill>
                <a:schemeClr val="tx1"/>
              </a:solidFill>
            </a:rPr>
            <a:t>(</a:t>
          </a:r>
          <a:r>
            <a:rPr lang="en-US" dirty="0" err="1" smtClean="0">
              <a:solidFill>
                <a:schemeClr val="tx1"/>
              </a:solidFill>
            </a:rPr>
            <a:t>descompromisso</a:t>
          </a:r>
          <a:r>
            <a:rPr lang="en-US" smtClean="0">
              <a:solidFill>
                <a:schemeClr val="tx1"/>
              </a:solidFill>
            </a:rPr>
            <a:t> c/ desenv</a:t>
          </a:r>
          <a:r>
            <a:rPr lang="en-US" dirty="0" smtClean="0">
              <a:solidFill>
                <a:schemeClr val="tx1"/>
              </a:solidFill>
            </a:rPr>
            <a:t>. </a:t>
          </a:r>
          <a:r>
            <a:rPr lang="en-US" dirty="0" err="1" smtClean="0">
              <a:solidFill>
                <a:schemeClr val="tx1"/>
              </a:solidFill>
            </a:rPr>
            <a:t>sistemático</a:t>
          </a:r>
          <a:r>
            <a:rPr lang="en-US" dirty="0" smtClean="0">
              <a:solidFill>
                <a:schemeClr val="tx1"/>
              </a:solidFill>
            </a:rPr>
            <a:t> de </a:t>
          </a:r>
          <a:r>
            <a:rPr lang="en-US" dirty="0" err="1" smtClean="0">
              <a:solidFill>
                <a:schemeClr val="tx1"/>
              </a:solidFill>
            </a:rPr>
            <a:t>competencias</a:t>
          </a:r>
          <a:r>
            <a:rPr lang="en-US" dirty="0" smtClean="0">
              <a:solidFill>
                <a:schemeClr val="tx1"/>
              </a:solidFill>
            </a:rPr>
            <a:t> e </a:t>
          </a:r>
          <a:r>
            <a:rPr lang="en-US" dirty="0" err="1" smtClean="0">
              <a:solidFill>
                <a:schemeClr val="tx1"/>
              </a:solidFill>
            </a:rPr>
            <a:t>habilidades</a:t>
          </a:r>
          <a:r>
            <a:rPr lang="en-US" dirty="0" smtClean="0">
              <a:solidFill>
                <a:schemeClr val="tx1"/>
              </a:solidFill>
            </a:rPr>
            <a:t>)</a:t>
          </a:r>
          <a:endParaRPr lang="pt-BR" dirty="0">
            <a:solidFill>
              <a:schemeClr val="tx1"/>
            </a:solidFill>
          </a:endParaRPr>
        </a:p>
      </dgm:t>
    </dgm:pt>
    <dgm:pt modelId="{40F41C3E-9FC6-4795-94EE-535B1E340884}" type="parTrans" cxnId="{5A5616E5-71AB-4CB6-8897-8B1E0FDECD41}">
      <dgm:prSet/>
      <dgm:spPr/>
      <dgm:t>
        <a:bodyPr/>
        <a:lstStyle/>
        <a:p>
          <a:endParaRPr lang="pt-BR"/>
        </a:p>
      </dgm:t>
    </dgm:pt>
    <dgm:pt modelId="{E1932FA7-08B4-40A7-ABA9-4F89B29416BE}" type="sibTrans" cxnId="{5A5616E5-71AB-4CB6-8897-8B1E0FDECD41}">
      <dgm:prSet/>
      <dgm:spPr/>
      <dgm:t>
        <a:bodyPr/>
        <a:lstStyle/>
        <a:p>
          <a:endParaRPr lang="pt-BR"/>
        </a:p>
      </dgm:t>
    </dgm:pt>
    <dgm:pt modelId="{516B09BE-B7F8-4233-B31C-B3F8A84C9643}">
      <dgm:prSet phldrT="[Texto]"/>
      <dgm:spPr/>
      <dgm:t>
        <a:bodyPr/>
        <a:lstStyle/>
        <a:p>
          <a:r>
            <a:rPr lang="pt-BR" dirty="0" smtClean="0"/>
            <a:t>Mudança conceitual a respeito da aprendizagem da língua escrita</a:t>
          </a:r>
          <a:endParaRPr lang="pt-BR" dirty="0"/>
        </a:p>
      </dgm:t>
    </dgm:pt>
    <dgm:pt modelId="{22830242-1162-4AE3-8AEE-28981177FE0A}" type="parTrans" cxnId="{DA8EF271-B710-4F67-882B-C3E4C5B2333E}">
      <dgm:prSet/>
      <dgm:spPr/>
      <dgm:t>
        <a:bodyPr/>
        <a:lstStyle/>
        <a:p>
          <a:endParaRPr lang="pt-BR"/>
        </a:p>
      </dgm:t>
    </dgm:pt>
    <dgm:pt modelId="{F6D1D306-929B-41AE-9FDD-260B5B9CF141}" type="sibTrans" cxnId="{DA8EF271-B710-4F67-882B-C3E4C5B2333E}">
      <dgm:prSet/>
      <dgm:spPr/>
      <dgm:t>
        <a:bodyPr/>
        <a:lstStyle/>
        <a:p>
          <a:endParaRPr lang="pt-BR"/>
        </a:p>
      </dgm:t>
    </dgm:pt>
    <dgm:pt modelId="{982CD7F9-993D-4939-9576-59B81CC7E020}" type="pres">
      <dgm:prSet presAssocID="{8BBB3C0E-C167-46C2-9728-EF3082B8B32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6B91F8C-4BD1-4F7F-8075-35C34552D95E}" type="pres">
      <dgm:prSet presAssocID="{A88A4C2E-4432-481C-B0CD-2EC9F540AF3E}" presName="centerShape" presStyleLbl="node0" presStyleIdx="0" presStyleCnt="1"/>
      <dgm:spPr/>
      <dgm:t>
        <a:bodyPr/>
        <a:lstStyle/>
        <a:p>
          <a:endParaRPr lang="pt-BR"/>
        </a:p>
      </dgm:t>
    </dgm:pt>
    <dgm:pt modelId="{574E5255-9A2C-49E7-AC8A-BB1E495DA248}" type="pres">
      <dgm:prSet presAssocID="{CB0034E0-98A8-40E2-A603-A7DA00EC95B5}" presName="parTrans" presStyleLbl="bgSibTrans2D1" presStyleIdx="0" presStyleCnt="3"/>
      <dgm:spPr/>
      <dgm:t>
        <a:bodyPr/>
        <a:lstStyle/>
        <a:p>
          <a:endParaRPr lang="pt-BR"/>
        </a:p>
      </dgm:t>
    </dgm:pt>
    <dgm:pt modelId="{43F4F77C-9525-47E9-9468-2CF91B59950D}" type="pres">
      <dgm:prSet presAssocID="{8F265B3A-5199-472F-AE8C-FDA5C13337B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A10B13-DDB6-47CC-8B97-21FFE96716C0}" type="pres">
      <dgm:prSet presAssocID="{40F41C3E-9FC6-4795-94EE-535B1E340884}" presName="parTrans" presStyleLbl="bgSibTrans2D1" presStyleIdx="1" presStyleCnt="3"/>
      <dgm:spPr/>
      <dgm:t>
        <a:bodyPr/>
        <a:lstStyle/>
        <a:p>
          <a:endParaRPr lang="pt-BR"/>
        </a:p>
      </dgm:t>
    </dgm:pt>
    <dgm:pt modelId="{A2EF53E4-CA04-43CD-AC5C-AA1786026948}" type="pres">
      <dgm:prSet presAssocID="{BBA92110-3646-4E58-A5D1-DA677BD93C7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61DFB9-8B18-4F0A-AD8E-5255E0CA0DA2}" type="pres">
      <dgm:prSet presAssocID="{22830242-1162-4AE3-8AEE-28981177FE0A}" presName="parTrans" presStyleLbl="bgSibTrans2D1" presStyleIdx="2" presStyleCnt="3"/>
      <dgm:spPr/>
      <dgm:t>
        <a:bodyPr/>
        <a:lstStyle/>
        <a:p>
          <a:endParaRPr lang="pt-BR"/>
        </a:p>
      </dgm:t>
    </dgm:pt>
    <dgm:pt modelId="{D4E768A6-654A-4594-BE28-802BF0E9D3AC}" type="pres">
      <dgm:prSet presAssocID="{516B09BE-B7F8-4233-B31C-B3F8A84C964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A8EF271-B710-4F67-882B-C3E4C5B2333E}" srcId="{A88A4C2E-4432-481C-B0CD-2EC9F540AF3E}" destId="{516B09BE-B7F8-4233-B31C-B3F8A84C9643}" srcOrd="2" destOrd="0" parTransId="{22830242-1162-4AE3-8AEE-28981177FE0A}" sibTransId="{F6D1D306-929B-41AE-9FDD-260B5B9CF141}"/>
    <dgm:cxn modelId="{6392E5C8-FAF0-4338-B182-E93A8E336C53}" type="presOf" srcId="{22830242-1162-4AE3-8AEE-28981177FE0A}" destId="{F761DFB9-8B18-4F0A-AD8E-5255E0CA0DA2}" srcOrd="0" destOrd="0" presId="urn:microsoft.com/office/officeart/2005/8/layout/radial4"/>
    <dgm:cxn modelId="{B8272ED3-BD3A-4387-A5C0-2C0A14AE21F2}" type="presOf" srcId="{40F41C3E-9FC6-4795-94EE-535B1E340884}" destId="{00A10B13-DDB6-47CC-8B97-21FFE96716C0}" srcOrd="0" destOrd="0" presId="urn:microsoft.com/office/officeart/2005/8/layout/radial4"/>
    <dgm:cxn modelId="{8D7DF2DC-56F5-48B3-B8D1-9E6F6BE21A3C}" type="presOf" srcId="{8BBB3C0E-C167-46C2-9728-EF3082B8B320}" destId="{982CD7F9-993D-4939-9576-59B81CC7E020}" srcOrd="0" destOrd="0" presId="urn:microsoft.com/office/officeart/2005/8/layout/radial4"/>
    <dgm:cxn modelId="{AF31A7DB-A940-4FC2-A661-9B85CA23DA9E}" srcId="{8BBB3C0E-C167-46C2-9728-EF3082B8B320}" destId="{A88A4C2E-4432-481C-B0CD-2EC9F540AF3E}" srcOrd="0" destOrd="0" parTransId="{27768CAE-B58D-4704-BE80-58367BEC71C2}" sibTransId="{13DADCA7-CD96-4BEF-807D-7CB2E19EDF29}"/>
    <dgm:cxn modelId="{5A5616E5-71AB-4CB6-8897-8B1E0FDECD41}" srcId="{A88A4C2E-4432-481C-B0CD-2EC9F540AF3E}" destId="{BBA92110-3646-4E58-A5D1-DA677BD93C73}" srcOrd="1" destOrd="0" parTransId="{40F41C3E-9FC6-4795-94EE-535B1E340884}" sibTransId="{E1932FA7-08B4-40A7-ABA9-4F89B29416BE}"/>
    <dgm:cxn modelId="{E141C1EB-410A-4B9F-9F1E-8C1587FD3387}" type="presOf" srcId="{CB0034E0-98A8-40E2-A603-A7DA00EC95B5}" destId="{574E5255-9A2C-49E7-AC8A-BB1E495DA248}" srcOrd="0" destOrd="0" presId="urn:microsoft.com/office/officeart/2005/8/layout/radial4"/>
    <dgm:cxn modelId="{F5742C42-4C90-4458-83FD-6DB5F3B30A94}" type="presOf" srcId="{8F265B3A-5199-472F-AE8C-FDA5C13337B0}" destId="{43F4F77C-9525-47E9-9468-2CF91B59950D}" srcOrd="0" destOrd="0" presId="urn:microsoft.com/office/officeart/2005/8/layout/radial4"/>
    <dgm:cxn modelId="{FC85A7AD-1ACB-4FC3-B0F1-25C325627265}" type="presOf" srcId="{BBA92110-3646-4E58-A5D1-DA677BD93C73}" destId="{A2EF53E4-CA04-43CD-AC5C-AA1786026948}" srcOrd="0" destOrd="0" presId="urn:microsoft.com/office/officeart/2005/8/layout/radial4"/>
    <dgm:cxn modelId="{2CA9158A-CD07-4B76-8F79-635461101FB2}" srcId="{A88A4C2E-4432-481C-B0CD-2EC9F540AF3E}" destId="{8F265B3A-5199-472F-AE8C-FDA5C13337B0}" srcOrd="0" destOrd="0" parTransId="{CB0034E0-98A8-40E2-A603-A7DA00EC95B5}" sibTransId="{9C0D9636-39C7-41FD-BFEC-B60FC15E0FE2}"/>
    <dgm:cxn modelId="{58F0B7E8-09A5-4F9A-BF4F-C320EAE5DD6B}" type="presOf" srcId="{516B09BE-B7F8-4233-B31C-B3F8A84C9643}" destId="{D4E768A6-654A-4594-BE28-802BF0E9D3AC}" srcOrd="0" destOrd="0" presId="urn:microsoft.com/office/officeart/2005/8/layout/radial4"/>
    <dgm:cxn modelId="{2397013E-5D37-4D97-B19E-3A2366B9B469}" type="presOf" srcId="{A88A4C2E-4432-481C-B0CD-2EC9F540AF3E}" destId="{A6B91F8C-4BD1-4F7F-8075-35C34552D95E}" srcOrd="0" destOrd="0" presId="urn:microsoft.com/office/officeart/2005/8/layout/radial4"/>
    <dgm:cxn modelId="{9B1CE60A-04A2-4E68-88DC-5C40E0E5ED30}" type="presParOf" srcId="{982CD7F9-993D-4939-9576-59B81CC7E020}" destId="{A6B91F8C-4BD1-4F7F-8075-35C34552D95E}" srcOrd="0" destOrd="0" presId="urn:microsoft.com/office/officeart/2005/8/layout/radial4"/>
    <dgm:cxn modelId="{18B68B3F-7459-4685-A06B-4AF06EB0E87D}" type="presParOf" srcId="{982CD7F9-993D-4939-9576-59B81CC7E020}" destId="{574E5255-9A2C-49E7-AC8A-BB1E495DA248}" srcOrd="1" destOrd="0" presId="urn:microsoft.com/office/officeart/2005/8/layout/radial4"/>
    <dgm:cxn modelId="{C5CCF4B3-6235-4262-893B-6D07B1C78D82}" type="presParOf" srcId="{982CD7F9-993D-4939-9576-59B81CC7E020}" destId="{43F4F77C-9525-47E9-9468-2CF91B59950D}" srcOrd="2" destOrd="0" presId="urn:microsoft.com/office/officeart/2005/8/layout/radial4"/>
    <dgm:cxn modelId="{01BEB390-42C8-4719-94C8-8F0EBEE4AE89}" type="presParOf" srcId="{982CD7F9-993D-4939-9576-59B81CC7E020}" destId="{00A10B13-DDB6-47CC-8B97-21FFE96716C0}" srcOrd="3" destOrd="0" presId="urn:microsoft.com/office/officeart/2005/8/layout/radial4"/>
    <dgm:cxn modelId="{8B2053A6-E5EF-4518-8FC5-E9DE23192C05}" type="presParOf" srcId="{982CD7F9-993D-4939-9576-59B81CC7E020}" destId="{A2EF53E4-CA04-43CD-AC5C-AA1786026948}" srcOrd="4" destOrd="0" presId="urn:microsoft.com/office/officeart/2005/8/layout/radial4"/>
    <dgm:cxn modelId="{83D60DF6-0891-403C-AC12-F404C4CD0602}" type="presParOf" srcId="{982CD7F9-993D-4939-9576-59B81CC7E020}" destId="{F761DFB9-8B18-4F0A-AD8E-5255E0CA0DA2}" srcOrd="5" destOrd="0" presId="urn:microsoft.com/office/officeart/2005/8/layout/radial4"/>
    <dgm:cxn modelId="{094FDD1D-C7AA-490E-9CA5-1E4EE594585B}" type="presParOf" srcId="{982CD7F9-993D-4939-9576-59B81CC7E020}" destId="{D4E768A6-654A-4594-BE28-802BF0E9D3A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78D62E-C667-4AA2-9A6A-371C85925E5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0CA7820-0CF3-458E-9543-5183C7CAAE36}">
      <dgm:prSet phldrT="[Texto]"/>
      <dgm:spPr/>
      <dgm:t>
        <a:bodyPr/>
        <a:lstStyle/>
        <a:p>
          <a:r>
            <a:rPr lang="pt-BR" dirty="0" smtClean="0"/>
            <a:t>1960/70</a:t>
          </a:r>
          <a:endParaRPr lang="pt-BR" dirty="0"/>
        </a:p>
      </dgm:t>
    </dgm:pt>
    <dgm:pt modelId="{14F1E902-5E67-4E1D-B2EB-B38DE0FD5AC7}" type="parTrans" cxnId="{055E9368-9B4C-4776-B3C0-C6D1EED37A5B}">
      <dgm:prSet/>
      <dgm:spPr/>
      <dgm:t>
        <a:bodyPr/>
        <a:lstStyle/>
        <a:p>
          <a:endParaRPr lang="pt-BR"/>
        </a:p>
      </dgm:t>
    </dgm:pt>
    <dgm:pt modelId="{0501E87A-9C49-4E2D-9F07-C134ED2538F3}" type="sibTrans" cxnId="{055E9368-9B4C-4776-B3C0-C6D1EED37A5B}">
      <dgm:prSet/>
      <dgm:spPr/>
      <dgm:t>
        <a:bodyPr/>
        <a:lstStyle/>
        <a:p>
          <a:endParaRPr lang="pt-BR"/>
        </a:p>
      </dgm:t>
    </dgm:pt>
    <dgm:pt modelId="{B397C0C1-1A7C-4EF3-9B3E-5DBC427959A1}">
      <dgm:prSet phldrT="[Texto]" custT="1"/>
      <dgm:spPr/>
      <dgm:t>
        <a:bodyPr/>
        <a:lstStyle/>
        <a:p>
          <a:r>
            <a:rPr lang="pt-BR" sz="2800" b="1" dirty="0" smtClean="0"/>
            <a:t>PARADIGMA BEHAVIORISTA</a:t>
          </a:r>
          <a:endParaRPr lang="pt-BR" sz="2800" b="1" dirty="0"/>
        </a:p>
      </dgm:t>
    </dgm:pt>
    <dgm:pt modelId="{A84BDD6E-6C00-4C5E-95C9-AC1DDE7F7936}" type="parTrans" cxnId="{41B80149-6709-4C89-B492-D7EF366387CF}">
      <dgm:prSet/>
      <dgm:spPr/>
      <dgm:t>
        <a:bodyPr/>
        <a:lstStyle/>
        <a:p>
          <a:endParaRPr lang="pt-BR"/>
        </a:p>
      </dgm:t>
    </dgm:pt>
    <dgm:pt modelId="{74809750-7EF4-4587-A299-703151A935A7}" type="sibTrans" cxnId="{41B80149-6709-4C89-B492-D7EF366387CF}">
      <dgm:prSet/>
      <dgm:spPr/>
      <dgm:t>
        <a:bodyPr/>
        <a:lstStyle/>
        <a:p>
          <a:endParaRPr lang="pt-BR"/>
        </a:p>
      </dgm:t>
    </dgm:pt>
    <dgm:pt modelId="{CBEE02AA-A7E8-419B-B427-3B651704D3C2}">
      <dgm:prSet phldrT="[Texto]"/>
      <dgm:spPr/>
      <dgm:t>
        <a:bodyPr/>
        <a:lstStyle/>
        <a:p>
          <a:r>
            <a:rPr lang="pt-BR" dirty="0" smtClean="0"/>
            <a:t>1980</a:t>
          </a:r>
          <a:endParaRPr lang="pt-BR" dirty="0"/>
        </a:p>
      </dgm:t>
    </dgm:pt>
    <dgm:pt modelId="{669DC61C-705B-4A46-8B14-445D0BC6738E}" type="parTrans" cxnId="{DDE001AA-6954-49C0-B076-899B94D389A8}">
      <dgm:prSet/>
      <dgm:spPr/>
      <dgm:t>
        <a:bodyPr/>
        <a:lstStyle/>
        <a:p>
          <a:endParaRPr lang="pt-BR"/>
        </a:p>
      </dgm:t>
    </dgm:pt>
    <dgm:pt modelId="{E0FA915A-7D96-421E-9457-A6E55887B835}" type="sibTrans" cxnId="{DDE001AA-6954-49C0-B076-899B94D389A8}">
      <dgm:prSet/>
      <dgm:spPr/>
      <dgm:t>
        <a:bodyPr/>
        <a:lstStyle/>
        <a:p>
          <a:endParaRPr lang="pt-BR"/>
        </a:p>
      </dgm:t>
    </dgm:pt>
    <dgm:pt modelId="{93DE3783-D37D-4E08-8BE4-B1BA3887832C}">
      <dgm:prSet phldrT="[Texto]" custT="1"/>
      <dgm:spPr/>
      <dgm:t>
        <a:bodyPr/>
        <a:lstStyle/>
        <a:p>
          <a:r>
            <a:rPr lang="pt-BR" sz="2800" b="1" dirty="0" smtClean="0"/>
            <a:t>PARADIGMA COGNITIVISTA</a:t>
          </a:r>
          <a:endParaRPr lang="pt-BR" sz="2800" b="1" dirty="0"/>
        </a:p>
      </dgm:t>
    </dgm:pt>
    <dgm:pt modelId="{5B9B47D4-DEB1-4572-9F40-49C80FBDCFC7}" type="parTrans" cxnId="{D6875AB4-D90F-443C-9DFC-7DD9F3206997}">
      <dgm:prSet/>
      <dgm:spPr/>
      <dgm:t>
        <a:bodyPr/>
        <a:lstStyle/>
        <a:p>
          <a:endParaRPr lang="pt-BR"/>
        </a:p>
      </dgm:t>
    </dgm:pt>
    <dgm:pt modelId="{D588FBF9-11F5-4EDA-854E-58E6FE51DCF4}" type="sibTrans" cxnId="{D6875AB4-D90F-443C-9DFC-7DD9F3206997}">
      <dgm:prSet/>
      <dgm:spPr/>
      <dgm:t>
        <a:bodyPr/>
        <a:lstStyle/>
        <a:p>
          <a:endParaRPr lang="pt-BR"/>
        </a:p>
      </dgm:t>
    </dgm:pt>
    <dgm:pt modelId="{07DC6990-00F1-4493-892F-B8A258133415}">
      <dgm:prSet phldrT="[Texto]" custT="1"/>
      <dgm:spPr/>
      <dgm:t>
        <a:bodyPr/>
        <a:lstStyle/>
        <a:p>
          <a:r>
            <a:rPr lang="pt-BR" sz="2800" dirty="0" smtClean="0"/>
            <a:t>Construtivismo (Piaget; Ferreiro)</a:t>
          </a:r>
          <a:endParaRPr lang="pt-BR" sz="2000" dirty="0"/>
        </a:p>
      </dgm:t>
    </dgm:pt>
    <dgm:pt modelId="{6F1F9864-925B-4405-AFB9-5328979F6EE6}" type="parTrans" cxnId="{347C6792-75A7-4BA6-8A9C-3514F92EA456}">
      <dgm:prSet/>
      <dgm:spPr/>
      <dgm:t>
        <a:bodyPr/>
        <a:lstStyle/>
        <a:p>
          <a:endParaRPr lang="pt-BR"/>
        </a:p>
      </dgm:t>
    </dgm:pt>
    <dgm:pt modelId="{C19FD919-FF2D-4A2C-90C7-7BE8D13B88AE}" type="sibTrans" cxnId="{347C6792-75A7-4BA6-8A9C-3514F92EA456}">
      <dgm:prSet/>
      <dgm:spPr/>
      <dgm:t>
        <a:bodyPr/>
        <a:lstStyle/>
        <a:p>
          <a:endParaRPr lang="pt-BR"/>
        </a:p>
      </dgm:t>
    </dgm:pt>
    <dgm:pt modelId="{E5638D90-E061-4E9C-B68E-2BE8B391244B}">
      <dgm:prSet phldrT="[Texto]"/>
      <dgm:spPr/>
      <dgm:t>
        <a:bodyPr/>
        <a:lstStyle/>
        <a:p>
          <a:r>
            <a:rPr lang="pt-BR" dirty="0" smtClean="0"/>
            <a:t>1990</a:t>
          </a:r>
          <a:endParaRPr lang="pt-BR" dirty="0"/>
        </a:p>
      </dgm:t>
    </dgm:pt>
    <dgm:pt modelId="{9C3DD62B-7B30-4300-B6DC-B3466803410D}" type="parTrans" cxnId="{753239B8-08EB-4B82-8C4B-443C9E4F7F87}">
      <dgm:prSet/>
      <dgm:spPr/>
      <dgm:t>
        <a:bodyPr/>
        <a:lstStyle/>
        <a:p>
          <a:endParaRPr lang="pt-BR"/>
        </a:p>
      </dgm:t>
    </dgm:pt>
    <dgm:pt modelId="{88255246-D1CD-4FBA-8ED6-43ED00320A6A}" type="sibTrans" cxnId="{753239B8-08EB-4B82-8C4B-443C9E4F7F87}">
      <dgm:prSet/>
      <dgm:spPr/>
      <dgm:t>
        <a:bodyPr/>
        <a:lstStyle/>
        <a:p>
          <a:endParaRPr lang="pt-BR"/>
        </a:p>
      </dgm:t>
    </dgm:pt>
    <dgm:pt modelId="{03843068-7D7A-44BB-BCD7-F4C46144CB88}">
      <dgm:prSet phldrT="[Texto]" custT="1"/>
      <dgm:spPr/>
      <dgm:t>
        <a:bodyPr/>
        <a:lstStyle/>
        <a:p>
          <a:r>
            <a:rPr lang="pt-BR" sz="2800" b="1" dirty="0" smtClean="0"/>
            <a:t>PARADIGMA SÓCIO-INTERACIONISTA </a:t>
          </a:r>
          <a:r>
            <a:rPr lang="en-US" sz="2800" b="0" dirty="0" smtClean="0"/>
            <a:t>(Vygotsky)</a:t>
          </a:r>
          <a:endParaRPr lang="pt-BR" sz="2800" b="1" dirty="0"/>
        </a:p>
      </dgm:t>
    </dgm:pt>
    <dgm:pt modelId="{AF170838-8993-4706-8343-27E371041B57}" type="parTrans" cxnId="{9114CDD9-2118-41E1-B7A6-73525F28B068}">
      <dgm:prSet/>
      <dgm:spPr/>
      <dgm:t>
        <a:bodyPr/>
        <a:lstStyle/>
        <a:p>
          <a:endParaRPr lang="pt-BR"/>
        </a:p>
      </dgm:t>
    </dgm:pt>
    <dgm:pt modelId="{3AD36903-9F6A-4DF6-B6EF-20877FC92069}" type="sibTrans" cxnId="{9114CDD9-2118-41E1-B7A6-73525F28B068}">
      <dgm:prSet/>
      <dgm:spPr/>
      <dgm:t>
        <a:bodyPr/>
        <a:lstStyle/>
        <a:p>
          <a:endParaRPr lang="pt-BR"/>
        </a:p>
      </dgm:t>
    </dgm:pt>
    <dgm:pt modelId="{8B0F1826-C768-4A44-AC2E-D2D033FF4146}">
      <dgm:prSet phldrT="[Texto]" custT="1"/>
      <dgm:spPr/>
      <dgm:t>
        <a:bodyPr/>
        <a:lstStyle/>
        <a:p>
          <a:r>
            <a:rPr lang="pt-BR" sz="2800" dirty="0" err="1" smtClean="0"/>
            <a:t>Whole</a:t>
          </a:r>
          <a:r>
            <a:rPr lang="pt-BR" sz="2800" dirty="0" smtClean="0"/>
            <a:t> </a:t>
          </a:r>
          <a:r>
            <a:rPr lang="pt-BR" sz="2800" dirty="0" err="1" smtClean="0"/>
            <a:t>language</a:t>
          </a:r>
          <a:r>
            <a:rPr lang="pt-BR" sz="2800" dirty="0" smtClean="0"/>
            <a:t> (Goodman; Smith)</a:t>
          </a:r>
          <a:endParaRPr lang="pt-BR" sz="2000" dirty="0"/>
        </a:p>
      </dgm:t>
    </dgm:pt>
    <dgm:pt modelId="{A0BF4469-6213-44D5-BB33-F37858B4E9E8}" type="parTrans" cxnId="{EFE5001D-0376-488D-8E9F-85ACF3508528}">
      <dgm:prSet/>
      <dgm:spPr/>
      <dgm:t>
        <a:bodyPr/>
        <a:lstStyle/>
        <a:p>
          <a:endParaRPr lang="pt-BR"/>
        </a:p>
      </dgm:t>
    </dgm:pt>
    <dgm:pt modelId="{EF439A2B-A44E-4C98-A0CA-49BF5D3F1AAA}" type="sibTrans" cxnId="{EFE5001D-0376-488D-8E9F-85ACF3508528}">
      <dgm:prSet/>
      <dgm:spPr/>
      <dgm:t>
        <a:bodyPr/>
        <a:lstStyle/>
        <a:p>
          <a:endParaRPr lang="pt-BR"/>
        </a:p>
      </dgm:t>
    </dgm:pt>
    <dgm:pt modelId="{A8E18764-43EF-4190-B454-7BDD511C7455}" type="pres">
      <dgm:prSet presAssocID="{C178D62E-C667-4AA2-9A6A-371C85925E5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DA8A559-9ECE-4F22-836F-F731257AE548}" type="pres">
      <dgm:prSet presAssocID="{C0CA7820-0CF3-458E-9543-5183C7CAAE36}" presName="composite" presStyleCnt="0"/>
      <dgm:spPr/>
    </dgm:pt>
    <dgm:pt modelId="{FAB6443E-8057-4361-B7FF-125BE13DA0D5}" type="pres">
      <dgm:prSet presAssocID="{C0CA7820-0CF3-458E-9543-5183C7CAAE3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0291E4-E7D9-42F8-8D3C-A3645361E535}" type="pres">
      <dgm:prSet presAssocID="{C0CA7820-0CF3-458E-9543-5183C7CAAE3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B1A81A3-08AC-4B37-805B-F11F7FD4AEBD}" type="pres">
      <dgm:prSet presAssocID="{0501E87A-9C49-4E2D-9F07-C134ED2538F3}" presName="sp" presStyleCnt="0"/>
      <dgm:spPr/>
    </dgm:pt>
    <dgm:pt modelId="{2FB645BD-78AF-43FB-8BF4-A339D009264B}" type="pres">
      <dgm:prSet presAssocID="{CBEE02AA-A7E8-419B-B427-3B651704D3C2}" presName="composite" presStyleCnt="0"/>
      <dgm:spPr/>
    </dgm:pt>
    <dgm:pt modelId="{5B4CD28D-CBAA-4478-A48F-C29F247D0548}" type="pres">
      <dgm:prSet presAssocID="{CBEE02AA-A7E8-419B-B427-3B651704D3C2}" presName="parentText" presStyleLbl="alignNode1" presStyleIdx="1" presStyleCnt="3" custScaleY="14101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18F8D3-9D86-4496-9B9D-60AB5F2EAFB9}" type="pres">
      <dgm:prSet presAssocID="{CBEE02AA-A7E8-419B-B427-3B651704D3C2}" presName="descendantText" presStyleLbl="alignAcc1" presStyleIdx="1" presStyleCnt="3" custScaleX="98478" custScaleY="202427" custLinFactNeighborX="-788" custLinFactNeighborY="23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1A0A81-CB1E-4547-AC20-B9D92670B0C9}" type="pres">
      <dgm:prSet presAssocID="{E0FA915A-7D96-421E-9457-A6E55887B835}" presName="sp" presStyleCnt="0"/>
      <dgm:spPr/>
    </dgm:pt>
    <dgm:pt modelId="{92862596-BB00-42FD-9EB7-E88BAAFE2692}" type="pres">
      <dgm:prSet presAssocID="{E5638D90-E061-4E9C-B68E-2BE8B391244B}" presName="composite" presStyleCnt="0"/>
      <dgm:spPr/>
    </dgm:pt>
    <dgm:pt modelId="{5701A0DC-51E1-4BA1-AA49-B3ED9295A33C}" type="pres">
      <dgm:prSet presAssocID="{E5638D90-E061-4E9C-B68E-2BE8B391244B}" presName="parentText" presStyleLbl="alignNode1" presStyleIdx="2" presStyleCnt="3" custLinFactNeighborY="629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8D0DDF-38AE-4F32-83B4-90BC7392B037}" type="pres">
      <dgm:prSet presAssocID="{E5638D90-E061-4E9C-B68E-2BE8B391244B}" presName="descendantText" presStyleLbl="alignAcc1" presStyleIdx="2" presStyleCnt="3" custLinFactNeighborX="-304" custLinFactNeighborY="583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D94BA0F-AF05-4E04-B455-92475D19CC1C}" type="presOf" srcId="{03843068-7D7A-44BB-BCD7-F4C46144CB88}" destId="{968D0DDF-38AE-4F32-83B4-90BC7392B037}" srcOrd="0" destOrd="0" presId="urn:microsoft.com/office/officeart/2005/8/layout/chevron2"/>
    <dgm:cxn modelId="{A888D376-E946-4B61-9A98-9DE9108E994F}" type="presOf" srcId="{E5638D90-E061-4E9C-B68E-2BE8B391244B}" destId="{5701A0DC-51E1-4BA1-AA49-B3ED9295A33C}" srcOrd="0" destOrd="0" presId="urn:microsoft.com/office/officeart/2005/8/layout/chevron2"/>
    <dgm:cxn modelId="{335DCECC-E06F-4D4D-A7CC-4AFBE10D01FA}" type="presOf" srcId="{C178D62E-C667-4AA2-9A6A-371C85925E5D}" destId="{A8E18764-43EF-4190-B454-7BDD511C7455}" srcOrd="0" destOrd="0" presId="urn:microsoft.com/office/officeart/2005/8/layout/chevron2"/>
    <dgm:cxn modelId="{3B113FF3-D00C-4410-A950-E71F176E3F46}" type="presOf" srcId="{CBEE02AA-A7E8-419B-B427-3B651704D3C2}" destId="{5B4CD28D-CBAA-4478-A48F-C29F247D0548}" srcOrd="0" destOrd="0" presId="urn:microsoft.com/office/officeart/2005/8/layout/chevron2"/>
    <dgm:cxn modelId="{9114CDD9-2118-41E1-B7A6-73525F28B068}" srcId="{E5638D90-E061-4E9C-B68E-2BE8B391244B}" destId="{03843068-7D7A-44BB-BCD7-F4C46144CB88}" srcOrd="0" destOrd="0" parTransId="{AF170838-8993-4706-8343-27E371041B57}" sibTransId="{3AD36903-9F6A-4DF6-B6EF-20877FC92069}"/>
    <dgm:cxn modelId="{055E9368-9B4C-4776-B3C0-C6D1EED37A5B}" srcId="{C178D62E-C667-4AA2-9A6A-371C85925E5D}" destId="{C0CA7820-0CF3-458E-9543-5183C7CAAE36}" srcOrd="0" destOrd="0" parTransId="{14F1E902-5E67-4E1D-B2EB-B38DE0FD5AC7}" sibTransId="{0501E87A-9C49-4E2D-9F07-C134ED2538F3}"/>
    <dgm:cxn modelId="{6925D53C-EB96-4E36-AD56-6C4ADE09D0CE}" type="presOf" srcId="{B397C0C1-1A7C-4EF3-9B3E-5DBC427959A1}" destId="{F20291E4-E7D9-42F8-8D3C-A3645361E535}" srcOrd="0" destOrd="0" presId="urn:microsoft.com/office/officeart/2005/8/layout/chevron2"/>
    <dgm:cxn modelId="{347C6792-75A7-4BA6-8A9C-3514F92EA456}" srcId="{CBEE02AA-A7E8-419B-B427-3B651704D3C2}" destId="{07DC6990-00F1-4493-892F-B8A258133415}" srcOrd="1" destOrd="0" parTransId="{6F1F9864-925B-4405-AFB9-5328979F6EE6}" sibTransId="{C19FD919-FF2D-4A2C-90C7-7BE8D13B88AE}"/>
    <dgm:cxn modelId="{EFE5001D-0376-488D-8E9F-85ACF3508528}" srcId="{CBEE02AA-A7E8-419B-B427-3B651704D3C2}" destId="{8B0F1826-C768-4A44-AC2E-D2D033FF4146}" srcOrd="2" destOrd="0" parTransId="{A0BF4469-6213-44D5-BB33-F37858B4E9E8}" sibTransId="{EF439A2B-A44E-4C98-A0CA-49BF5D3F1AAA}"/>
    <dgm:cxn modelId="{753239B8-08EB-4B82-8C4B-443C9E4F7F87}" srcId="{C178D62E-C667-4AA2-9A6A-371C85925E5D}" destId="{E5638D90-E061-4E9C-B68E-2BE8B391244B}" srcOrd="2" destOrd="0" parTransId="{9C3DD62B-7B30-4300-B6DC-B3466803410D}" sibTransId="{88255246-D1CD-4FBA-8ED6-43ED00320A6A}"/>
    <dgm:cxn modelId="{95C7F7E3-546A-4FE9-BFA1-2237A24162FD}" type="presOf" srcId="{8B0F1826-C768-4A44-AC2E-D2D033FF4146}" destId="{5418F8D3-9D86-4496-9B9D-60AB5F2EAFB9}" srcOrd="0" destOrd="2" presId="urn:microsoft.com/office/officeart/2005/8/layout/chevron2"/>
    <dgm:cxn modelId="{76CE5C74-1782-4EFF-9023-90D7F76160CF}" type="presOf" srcId="{07DC6990-00F1-4493-892F-B8A258133415}" destId="{5418F8D3-9D86-4496-9B9D-60AB5F2EAFB9}" srcOrd="0" destOrd="1" presId="urn:microsoft.com/office/officeart/2005/8/layout/chevron2"/>
    <dgm:cxn modelId="{70650B6F-C2E4-4B77-A117-BE73E0EBCEC2}" type="presOf" srcId="{93DE3783-D37D-4E08-8BE4-B1BA3887832C}" destId="{5418F8D3-9D86-4496-9B9D-60AB5F2EAFB9}" srcOrd="0" destOrd="0" presId="urn:microsoft.com/office/officeart/2005/8/layout/chevron2"/>
    <dgm:cxn modelId="{DDE001AA-6954-49C0-B076-899B94D389A8}" srcId="{C178D62E-C667-4AA2-9A6A-371C85925E5D}" destId="{CBEE02AA-A7E8-419B-B427-3B651704D3C2}" srcOrd="1" destOrd="0" parTransId="{669DC61C-705B-4A46-8B14-445D0BC6738E}" sibTransId="{E0FA915A-7D96-421E-9457-A6E55887B835}"/>
    <dgm:cxn modelId="{41B80149-6709-4C89-B492-D7EF366387CF}" srcId="{C0CA7820-0CF3-458E-9543-5183C7CAAE36}" destId="{B397C0C1-1A7C-4EF3-9B3E-5DBC427959A1}" srcOrd="0" destOrd="0" parTransId="{A84BDD6E-6C00-4C5E-95C9-AC1DDE7F7936}" sibTransId="{74809750-7EF4-4587-A299-703151A935A7}"/>
    <dgm:cxn modelId="{21EBCF1B-BDD1-494A-A389-8D92FA647BC4}" type="presOf" srcId="{C0CA7820-0CF3-458E-9543-5183C7CAAE36}" destId="{FAB6443E-8057-4361-B7FF-125BE13DA0D5}" srcOrd="0" destOrd="0" presId="urn:microsoft.com/office/officeart/2005/8/layout/chevron2"/>
    <dgm:cxn modelId="{D6875AB4-D90F-443C-9DFC-7DD9F3206997}" srcId="{CBEE02AA-A7E8-419B-B427-3B651704D3C2}" destId="{93DE3783-D37D-4E08-8BE4-B1BA3887832C}" srcOrd="0" destOrd="0" parTransId="{5B9B47D4-DEB1-4572-9F40-49C80FBDCFC7}" sibTransId="{D588FBF9-11F5-4EDA-854E-58E6FE51DCF4}"/>
    <dgm:cxn modelId="{32CAB483-755F-44EA-A4B1-2F8DF6445C9C}" type="presParOf" srcId="{A8E18764-43EF-4190-B454-7BDD511C7455}" destId="{BDA8A559-9ECE-4F22-836F-F731257AE548}" srcOrd="0" destOrd="0" presId="urn:microsoft.com/office/officeart/2005/8/layout/chevron2"/>
    <dgm:cxn modelId="{CACD6EC3-73A2-432F-9F95-560D67106EEE}" type="presParOf" srcId="{BDA8A559-9ECE-4F22-836F-F731257AE548}" destId="{FAB6443E-8057-4361-B7FF-125BE13DA0D5}" srcOrd="0" destOrd="0" presId="urn:microsoft.com/office/officeart/2005/8/layout/chevron2"/>
    <dgm:cxn modelId="{C42AAF5A-1D16-4F58-9F16-9892C4246325}" type="presParOf" srcId="{BDA8A559-9ECE-4F22-836F-F731257AE548}" destId="{F20291E4-E7D9-42F8-8D3C-A3645361E535}" srcOrd="1" destOrd="0" presId="urn:microsoft.com/office/officeart/2005/8/layout/chevron2"/>
    <dgm:cxn modelId="{E4F2CBDE-2F3F-491D-B94F-65B4610E86DD}" type="presParOf" srcId="{A8E18764-43EF-4190-B454-7BDD511C7455}" destId="{3B1A81A3-08AC-4B37-805B-F11F7FD4AEBD}" srcOrd="1" destOrd="0" presId="urn:microsoft.com/office/officeart/2005/8/layout/chevron2"/>
    <dgm:cxn modelId="{08F47EB9-24A8-4252-89D8-D7791379986D}" type="presParOf" srcId="{A8E18764-43EF-4190-B454-7BDD511C7455}" destId="{2FB645BD-78AF-43FB-8BF4-A339D009264B}" srcOrd="2" destOrd="0" presId="urn:microsoft.com/office/officeart/2005/8/layout/chevron2"/>
    <dgm:cxn modelId="{A6147DD3-5B67-4659-B0F7-E1E5E52C316D}" type="presParOf" srcId="{2FB645BD-78AF-43FB-8BF4-A339D009264B}" destId="{5B4CD28D-CBAA-4478-A48F-C29F247D0548}" srcOrd="0" destOrd="0" presId="urn:microsoft.com/office/officeart/2005/8/layout/chevron2"/>
    <dgm:cxn modelId="{76B62697-E7AB-48A1-A047-4BD5516E35AE}" type="presParOf" srcId="{2FB645BD-78AF-43FB-8BF4-A339D009264B}" destId="{5418F8D3-9D86-4496-9B9D-60AB5F2EAFB9}" srcOrd="1" destOrd="0" presId="urn:microsoft.com/office/officeart/2005/8/layout/chevron2"/>
    <dgm:cxn modelId="{6305BEDD-29E6-4B75-B433-B081FADA94BF}" type="presParOf" srcId="{A8E18764-43EF-4190-B454-7BDD511C7455}" destId="{FE1A0A81-CB1E-4547-AC20-B9D92670B0C9}" srcOrd="3" destOrd="0" presId="urn:microsoft.com/office/officeart/2005/8/layout/chevron2"/>
    <dgm:cxn modelId="{AB9DBB7D-1443-40CA-9DA0-30397E5BE603}" type="presParOf" srcId="{A8E18764-43EF-4190-B454-7BDD511C7455}" destId="{92862596-BB00-42FD-9EB7-E88BAAFE2692}" srcOrd="4" destOrd="0" presId="urn:microsoft.com/office/officeart/2005/8/layout/chevron2"/>
    <dgm:cxn modelId="{31E473A3-9707-4F62-92A0-F66261829EEA}" type="presParOf" srcId="{92862596-BB00-42FD-9EB7-E88BAAFE2692}" destId="{5701A0DC-51E1-4BA1-AA49-B3ED9295A33C}" srcOrd="0" destOrd="0" presId="urn:microsoft.com/office/officeart/2005/8/layout/chevron2"/>
    <dgm:cxn modelId="{9E051970-8E6A-477D-A30D-B137AF822577}" type="presParOf" srcId="{92862596-BB00-42FD-9EB7-E88BAAFE2692}" destId="{968D0DDF-38AE-4F32-83B4-90BC7392B03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A28CC6-6E98-4365-9DDE-E8730C4B27A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3F5D607-FB4D-4F95-BB4D-4AF613C2E852}">
      <dgm:prSet phldrT="[Texto]"/>
      <dgm:spPr/>
      <dgm:t>
        <a:bodyPr/>
        <a:lstStyle/>
        <a:p>
          <a:r>
            <a:rPr lang="pt-BR" b="1" dirty="0" smtClean="0"/>
            <a:t>PSICOGÊNESE DA LÍNGUA ESCRITA</a:t>
          </a:r>
        </a:p>
        <a:p>
          <a:r>
            <a:rPr lang="pt-BR" b="1" dirty="0" smtClean="0"/>
            <a:t>(Ferreiro &amp; </a:t>
          </a:r>
          <a:r>
            <a:rPr lang="pt-BR" b="1" dirty="0" err="1" smtClean="0"/>
            <a:t>Teberosky</a:t>
          </a:r>
          <a:r>
            <a:rPr lang="pt-BR" b="1" dirty="0" smtClean="0"/>
            <a:t>, 1986)</a:t>
          </a:r>
          <a:endParaRPr lang="pt-BR" b="1" dirty="0"/>
        </a:p>
      </dgm:t>
    </dgm:pt>
    <dgm:pt modelId="{EF31DCA7-84B4-4947-B125-CE98AD668C86}" type="parTrans" cxnId="{DC7F0479-D9F5-4E01-A5C9-071386EEF137}">
      <dgm:prSet/>
      <dgm:spPr/>
      <dgm:t>
        <a:bodyPr/>
        <a:lstStyle/>
        <a:p>
          <a:endParaRPr lang="pt-BR"/>
        </a:p>
      </dgm:t>
    </dgm:pt>
    <dgm:pt modelId="{5C2BC1DF-FD3F-48AD-9E85-532F81E8A9F0}" type="sibTrans" cxnId="{DC7F0479-D9F5-4E01-A5C9-071386EEF137}">
      <dgm:prSet/>
      <dgm:spPr/>
      <dgm:t>
        <a:bodyPr/>
        <a:lstStyle/>
        <a:p>
          <a:endParaRPr lang="pt-BR"/>
        </a:p>
      </dgm:t>
    </dgm:pt>
    <dgm:pt modelId="{0D2DD6FA-8F06-4BB0-BAC0-D2DF4164585B}">
      <dgm:prSet phldrT="[Texto]"/>
      <dgm:spPr/>
      <dgm:t>
        <a:bodyPr/>
        <a:lstStyle/>
        <a:p>
          <a:endParaRPr lang="pt-BR" dirty="0" smtClean="0"/>
        </a:p>
        <a:p>
          <a:r>
            <a:rPr lang="pt-BR" b="1" dirty="0" smtClean="0"/>
            <a:t>CRIANÇA  VISTA COMO SER  ATIVO</a:t>
          </a:r>
        </a:p>
        <a:p>
          <a:r>
            <a:rPr lang="pt-BR" dirty="0" smtClean="0"/>
            <a:t>RECONSTRÓI O SISTEMA DE ESCRITA INTERAGINDO EM DIFERENTES SITUAÇÕES SOCIAIS ENVOLVENDO O USO DA ESCRITA </a:t>
          </a:r>
          <a:endParaRPr lang="pt-BR" dirty="0"/>
        </a:p>
      </dgm:t>
    </dgm:pt>
    <dgm:pt modelId="{9D6A3ACD-DC6C-4284-8AA3-FD922261B1EB}" type="parTrans" cxnId="{0364D495-08FA-4A93-A363-B1CDBD28F0FC}">
      <dgm:prSet/>
      <dgm:spPr/>
      <dgm:t>
        <a:bodyPr/>
        <a:lstStyle/>
        <a:p>
          <a:endParaRPr lang="pt-BR"/>
        </a:p>
      </dgm:t>
    </dgm:pt>
    <dgm:pt modelId="{B89948F8-7452-4B23-AA64-7AC6E1EB174B}" type="sibTrans" cxnId="{0364D495-08FA-4A93-A363-B1CDBD28F0FC}">
      <dgm:prSet/>
      <dgm:spPr/>
      <dgm:t>
        <a:bodyPr/>
        <a:lstStyle/>
        <a:p>
          <a:endParaRPr lang="pt-BR"/>
        </a:p>
      </dgm:t>
    </dgm:pt>
    <dgm:pt modelId="{D8556A37-3A8C-478E-B2C6-33BC290A8D46}">
      <dgm:prSet phldrT="[Texto]" custT="1"/>
      <dgm:spPr/>
      <dgm:t>
        <a:bodyPr/>
        <a:lstStyle/>
        <a:p>
          <a:r>
            <a:rPr lang="pt-BR" sz="1600" dirty="0" smtClean="0"/>
            <a:t>APRENDIZAGEM DA LÍNGUA ESCRITA PASSA A SER VISTA COMO AQUISIÇÃO CONCEITUAL</a:t>
          </a:r>
        </a:p>
        <a:p>
          <a:r>
            <a:rPr lang="en-US" sz="1800" dirty="0" smtClean="0"/>
            <a:t>(</a:t>
          </a:r>
          <a:r>
            <a:rPr lang="en-US" sz="1800" dirty="0" err="1" smtClean="0"/>
            <a:t>construção</a:t>
          </a:r>
          <a:r>
            <a:rPr lang="en-US" sz="1800" dirty="0" smtClean="0"/>
            <a:t> de </a:t>
          </a:r>
          <a:r>
            <a:rPr lang="en-US" sz="1800" dirty="0" err="1" smtClean="0"/>
            <a:t>hipóteses</a:t>
          </a:r>
          <a:r>
            <a:rPr lang="en-US" sz="1800" dirty="0" smtClean="0"/>
            <a:t>)</a:t>
          </a:r>
          <a:endParaRPr lang="pt-BR" sz="1800" dirty="0"/>
        </a:p>
      </dgm:t>
    </dgm:pt>
    <dgm:pt modelId="{DC7457FE-8245-4A40-B820-0234776EF117}" type="parTrans" cxnId="{E3D0466A-108D-4232-A961-896D4346C051}">
      <dgm:prSet/>
      <dgm:spPr/>
      <dgm:t>
        <a:bodyPr/>
        <a:lstStyle/>
        <a:p>
          <a:endParaRPr lang="pt-BR"/>
        </a:p>
      </dgm:t>
    </dgm:pt>
    <dgm:pt modelId="{1A8DE9F9-7429-4AA7-9421-AAA6AC252512}" type="sibTrans" cxnId="{E3D0466A-108D-4232-A961-896D4346C051}">
      <dgm:prSet/>
      <dgm:spPr/>
      <dgm:t>
        <a:bodyPr/>
        <a:lstStyle/>
        <a:p>
          <a:endParaRPr lang="pt-BR"/>
        </a:p>
      </dgm:t>
    </dgm:pt>
    <dgm:pt modelId="{E203CF4E-5757-4761-B73E-53087B89F13D}">
      <dgm:prSet phldrT="[Texto]"/>
      <dgm:spPr/>
      <dgm:t>
        <a:bodyPr/>
        <a:lstStyle/>
        <a:p>
          <a:r>
            <a:rPr lang="pt-BR" dirty="0" smtClean="0"/>
            <a:t>“DEFICIÊNCIAS “ OU “DISFUNÇÕES” PASSAM A SER VISTOS COMO “ERROS CONSTRUTIVOS”</a:t>
          </a:r>
          <a:endParaRPr lang="pt-BR" dirty="0"/>
        </a:p>
      </dgm:t>
    </dgm:pt>
    <dgm:pt modelId="{9E575FBC-71F6-41D4-A2D8-CFF8C6EAD996}" type="parTrans" cxnId="{92D4B04B-5E35-4F5A-AE47-CDD9F236EDF7}">
      <dgm:prSet/>
      <dgm:spPr/>
      <dgm:t>
        <a:bodyPr/>
        <a:lstStyle/>
        <a:p>
          <a:endParaRPr lang="pt-BR"/>
        </a:p>
      </dgm:t>
    </dgm:pt>
    <dgm:pt modelId="{EEDBB595-70E8-40D1-A2F5-1C370474B424}" type="sibTrans" cxnId="{92D4B04B-5E35-4F5A-AE47-CDD9F236EDF7}">
      <dgm:prSet/>
      <dgm:spPr/>
      <dgm:t>
        <a:bodyPr/>
        <a:lstStyle/>
        <a:p>
          <a:endParaRPr lang="pt-BR"/>
        </a:p>
      </dgm:t>
    </dgm:pt>
    <dgm:pt modelId="{055C7040-159B-4CE4-B32A-723CDB62DD9B}">
      <dgm:prSet phldrT="[Texto]"/>
      <dgm:spPr/>
      <dgm:t>
        <a:bodyPr/>
        <a:lstStyle/>
        <a:p>
          <a:r>
            <a:rPr lang="pt-BR" dirty="0" smtClean="0"/>
            <a:t>NEGAÇÃO DOS PRINCÍPIOS DE “PRÉ-REQUISITOS” OU “MATURAÇÃO” PARA A APRENDIZAGEM</a:t>
          </a:r>
          <a:endParaRPr lang="pt-BR" dirty="0"/>
        </a:p>
      </dgm:t>
    </dgm:pt>
    <dgm:pt modelId="{A885B461-FD21-4A11-B112-8AB2C38317BD}" type="parTrans" cxnId="{14803858-FD66-4F35-9EF8-E217C85CE8FC}">
      <dgm:prSet/>
      <dgm:spPr/>
      <dgm:t>
        <a:bodyPr/>
        <a:lstStyle/>
        <a:p>
          <a:endParaRPr lang="pt-BR"/>
        </a:p>
      </dgm:t>
    </dgm:pt>
    <dgm:pt modelId="{D1CE8A6E-9BE7-41FE-8757-333AC9078EED}" type="sibTrans" cxnId="{14803858-FD66-4F35-9EF8-E217C85CE8FC}">
      <dgm:prSet/>
      <dgm:spPr/>
      <dgm:t>
        <a:bodyPr/>
        <a:lstStyle/>
        <a:p>
          <a:endParaRPr lang="pt-BR"/>
        </a:p>
      </dgm:t>
    </dgm:pt>
    <dgm:pt modelId="{E51E5E39-E659-4035-844F-D424723FEFF5}" type="pres">
      <dgm:prSet presAssocID="{8FA28CC6-6E98-4365-9DDE-E8730C4B27A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3B2E527-9B39-4997-B8C2-AF9D172E4C34}" type="pres">
      <dgm:prSet presAssocID="{8FA28CC6-6E98-4365-9DDE-E8730C4B27A9}" presName="matrix" presStyleCnt="0"/>
      <dgm:spPr/>
    </dgm:pt>
    <dgm:pt modelId="{496C1FF6-8EC1-42E7-A19D-9A06C307A6E4}" type="pres">
      <dgm:prSet presAssocID="{8FA28CC6-6E98-4365-9DDE-E8730C4B27A9}" presName="tile1" presStyleLbl="node1" presStyleIdx="0" presStyleCnt="4"/>
      <dgm:spPr/>
      <dgm:t>
        <a:bodyPr/>
        <a:lstStyle/>
        <a:p>
          <a:endParaRPr lang="pt-BR"/>
        </a:p>
      </dgm:t>
    </dgm:pt>
    <dgm:pt modelId="{28D0FC64-28C6-4EB9-9EBB-8280E460C64E}" type="pres">
      <dgm:prSet presAssocID="{8FA28CC6-6E98-4365-9DDE-E8730C4B27A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2DCFA05-4585-4138-85CB-1907F3E32E17}" type="pres">
      <dgm:prSet presAssocID="{8FA28CC6-6E98-4365-9DDE-E8730C4B27A9}" presName="tile2" presStyleLbl="node1" presStyleIdx="1" presStyleCnt="4" custLinFactNeighborY="1644"/>
      <dgm:spPr/>
      <dgm:t>
        <a:bodyPr/>
        <a:lstStyle/>
        <a:p>
          <a:endParaRPr lang="pt-BR"/>
        </a:p>
      </dgm:t>
    </dgm:pt>
    <dgm:pt modelId="{4F3A7CAA-3F05-4A50-94C2-B03EA917B997}" type="pres">
      <dgm:prSet presAssocID="{8FA28CC6-6E98-4365-9DDE-E8730C4B27A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85C127-6620-4371-865D-D4751D7BE959}" type="pres">
      <dgm:prSet presAssocID="{8FA28CC6-6E98-4365-9DDE-E8730C4B27A9}" presName="tile3" presStyleLbl="node1" presStyleIdx="2" presStyleCnt="4"/>
      <dgm:spPr/>
      <dgm:t>
        <a:bodyPr/>
        <a:lstStyle/>
        <a:p>
          <a:endParaRPr lang="pt-BR"/>
        </a:p>
      </dgm:t>
    </dgm:pt>
    <dgm:pt modelId="{63DA37D6-C6B3-4741-84F4-6601C2BEF6C0}" type="pres">
      <dgm:prSet presAssocID="{8FA28CC6-6E98-4365-9DDE-E8730C4B27A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86AFC3-0E47-42DC-B06D-113E7ED776FB}" type="pres">
      <dgm:prSet presAssocID="{8FA28CC6-6E98-4365-9DDE-E8730C4B27A9}" presName="tile4" presStyleLbl="node1" presStyleIdx="3" presStyleCnt="4"/>
      <dgm:spPr/>
      <dgm:t>
        <a:bodyPr/>
        <a:lstStyle/>
        <a:p>
          <a:endParaRPr lang="pt-BR"/>
        </a:p>
      </dgm:t>
    </dgm:pt>
    <dgm:pt modelId="{6515F19A-B05B-4C15-A4E0-F8D988343CD6}" type="pres">
      <dgm:prSet presAssocID="{8FA28CC6-6E98-4365-9DDE-E8730C4B27A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B5569E-BA39-4017-A383-EBC75248593C}" type="pres">
      <dgm:prSet presAssocID="{8FA28CC6-6E98-4365-9DDE-E8730C4B27A9}" presName="centerTile" presStyleLbl="fgShp" presStyleIdx="0" presStyleCnt="1" custScaleX="110832" custScaleY="139631" custLinFactNeighborX="0" custLinFactNeighborY="1235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</dgm:ptLst>
  <dgm:cxnLst>
    <dgm:cxn modelId="{5C73D135-FB43-41BA-8426-947F892952B6}" type="presOf" srcId="{0D2DD6FA-8F06-4BB0-BAC0-D2DF4164585B}" destId="{496C1FF6-8EC1-42E7-A19D-9A06C307A6E4}" srcOrd="0" destOrd="0" presId="urn:microsoft.com/office/officeart/2005/8/layout/matrix1"/>
    <dgm:cxn modelId="{92D4B04B-5E35-4F5A-AE47-CDD9F236EDF7}" srcId="{23F5D607-FB4D-4F95-BB4D-4AF613C2E852}" destId="{E203CF4E-5757-4761-B73E-53087B89F13D}" srcOrd="2" destOrd="0" parTransId="{9E575FBC-71F6-41D4-A2D8-CFF8C6EAD996}" sibTransId="{EEDBB595-70E8-40D1-A2F5-1C370474B424}"/>
    <dgm:cxn modelId="{7D6205EC-2F6F-4157-8D45-88B49736227F}" type="presOf" srcId="{0D2DD6FA-8F06-4BB0-BAC0-D2DF4164585B}" destId="{28D0FC64-28C6-4EB9-9EBB-8280E460C64E}" srcOrd="1" destOrd="0" presId="urn:microsoft.com/office/officeart/2005/8/layout/matrix1"/>
    <dgm:cxn modelId="{7C957BAF-B3F6-4516-8EDA-2F5D95A7655D}" type="presOf" srcId="{D8556A37-3A8C-478E-B2C6-33BC290A8D46}" destId="{B2DCFA05-4585-4138-85CB-1907F3E32E17}" srcOrd="0" destOrd="0" presId="urn:microsoft.com/office/officeart/2005/8/layout/matrix1"/>
    <dgm:cxn modelId="{759C1D77-CB17-4432-82A8-438BE731B21C}" type="presOf" srcId="{8FA28CC6-6E98-4365-9DDE-E8730C4B27A9}" destId="{E51E5E39-E659-4035-844F-D424723FEFF5}" srcOrd="0" destOrd="0" presId="urn:microsoft.com/office/officeart/2005/8/layout/matrix1"/>
    <dgm:cxn modelId="{2E3D1C65-3EA9-4997-82A7-1F434C18F00A}" type="presOf" srcId="{055C7040-159B-4CE4-B32A-723CDB62DD9B}" destId="{8486AFC3-0E47-42DC-B06D-113E7ED776FB}" srcOrd="0" destOrd="0" presId="urn:microsoft.com/office/officeart/2005/8/layout/matrix1"/>
    <dgm:cxn modelId="{3F72CCA4-746A-464A-8CC1-FA742729882A}" type="presOf" srcId="{055C7040-159B-4CE4-B32A-723CDB62DD9B}" destId="{6515F19A-B05B-4C15-A4E0-F8D988343CD6}" srcOrd="1" destOrd="0" presId="urn:microsoft.com/office/officeart/2005/8/layout/matrix1"/>
    <dgm:cxn modelId="{88935FE4-242F-461A-9A0C-EDD66D97510D}" type="presOf" srcId="{23F5D607-FB4D-4F95-BB4D-4AF613C2E852}" destId="{57B5569E-BA39-4017-A383-EBC75248593C}" srcOrd="0" destOrd="0" presId="urn:microsoft.com/office/officeart/2005/8/layout/matrix1"/>
    <dgm:cxn modelId="{E3D0466A-108D-4232-A961-896D4346C051}" srcId="{23F5D607-FB4D-4F95-BB4D-4AF613C2E852}" destId="{D8556A37-3A8C-478E-B2C6-33BC290A8D46}" srcOrd="1" destOrd="0" parTransId="{DC7457FE-8245-4A40-B820-0234776EF117}" sibTransId="{1A8DE9F9-7429-4AA7-9421-AAA6AC252512}"/>
    <dgm:cxn modelId="{0364D495-08FA-4A93-A363-B1CDBD28F0FC}" srcId="{23F5D607-FB4D-4F95-BB4D-4AF613C2E852}" destId="{0D2DD6FA-8F06-4BB0-BAC0-D2DF4164585B}" srcOrd="0" destOrd="0" parTransId="{9D6A3ACD-DC6C-4284-8AA3-FD922261B1EB}" sibTransId="{B89948F8-7452-4B23-AA64-7AC6E1EB174B}"/>
    <dgm:cxn modelId="{CB7A519A-DA04-4D1D-A156-5B1671B4748F}" type="presOf" srcId="{E203CF4E-5757-4761-B73E-53087B89F13D}" destId="{6C85C127-6620-4371-865D-D4751D7BE959}" srcOrd="0" destOrd="0" presId="urn:microsoft.com/office/officeart/2005/8/layout/matrix1"/>
    <dgm:cxn modelId="{913F99A1-28AE-4D8E-9D6D-63122BEAF00E}" type="presOf" srcId="{D8556A37-3A8C-478E-B2C6-33BC290A8D46}" destId="{4F3A7CAA-3F05-4A50-94C2-B03EA917B997}" srcOrd="1" destOrd="0" presId="urn:microsoft.com/office/officeart/2005/8/layout/matrix1"/>
    <dgm:cxn modelId="{02A5F95B-7A0A-469E-86A7-5FFC3D51407A}" type="presOf" srcId="{E203CF4E-5757-4761-B73E-53087B89F13D}" destId="{63DA37D6-C6B3-4741-84F4-6601C2BEF6C0}" srcOrd="1" destOrd="0" presId="urn:microsoft.com/office/officeart/2005/8/layout/matrix1"/>
    <dgm:cxn modelId="{DC7F0479-D9F5-4E01-A5C9-071386EEF137}" srcId="{8FA28CC6-6E98-4365-9DDE-E8730C4B27A9}" destId="{23F5D607-FB4D-4F95-BB4D-4AF613C2E852}" srcOrd="0" destOrd="0" parTransId="{EF31DCA7-84B4-4947-B125-CE98AD668C86}" sibTransId="{5C2BC1DF-FD3F-48AD-9E85-532F81E8A9F0}"/>
    <dgm:cxn modelId="{14803858-FD66-4F35-9EF8-E217C85CE8FC}" srcId="{23F5D607-FB4D-4F95-BB4D-4AF613C2E852}" destId="{055C7040-159B-4CE4-B32A-723CDB62DD9B}" srcOrd="3" destOrd="0" parTransId="{A885B461-FD21-4A11-B112-8AB2C38317BD}" sibTransId="{D1CE8A6E-9BE7-41FE-8757-333AC9078EED}"/>
    <dgm:cxn modelId="{0E02C43E-5C6C-4DC2-858D-19CD4FB66430}" type="presParOf" srcId="{E51E5E39-E659-4035-844F-D424723FEFF5}" destId="{93B2E527-9B39-4997-B8C2-AF9D172E4C34}" srcOrd="0" destOrd="0" presId="urn:microsoft.com/office/officeart/2005/8/layout/matrix1"/>
    <dgm:cxn modelId="{9ED34E43-DA4A-408F-A5D6-24F23118506C}" type="presParOf" srcId="{93B2E527-9B39-4997-B8C2-AF9D172E4C34}" destId="{496C1FF6-8EC1-42E7-A19D-9A06C307A6E4}" srcOrd="0" destOrd="0" presId="urn:microsoft.com/office/officeart/2005/8/layout/matrix1"/>
    <dgm:cxn modelId="{91C172B8-01A8-4C0C-84CE-2FCDECCFA873}" type="presParOf" srcId="{93B2E527-9B39-4997-B8C2-AF9D172E4C34}" destId="{28D0FC64-28C6-4EB9-9EBB-8280E460C64E}" srcOrd="1" destOrd="0" presId="urn:microsoft.com/office/officeart/2005/8/layout/matrix1"/>
    <dgm:cxn modelId="{15AF93A5-DD16-4284-B9BB-E3FF394480A2}" type="presParOf" srcId="{93B2E527-9B39-4997-B8C2-AF9D172E4C34}" destId="{B2DCFA05-4585-4138-85CB-1907F3E32E17}" srcOrd="2" destOrd="0" presId="urn:microsoft.com/office/officeart/2005/8/layout/matrix1"/>
    <dgm:cxn modelId="{8B895E39-952D-4D1A-889D-A1664434D78E}" type="presParOf" srcId="{93B2E527-9B39-4997-B8C2-AF9D172E4C34}" destId="{4F3A7CAA-3F05-4A50-94C2-B03EA917B997}" srcOrd="3" destOrd="0" presId="urn:microsoft.com/office/officeart/2005/8/layout/matrix1"/>
    <dgm:cxn modelId="{66C33B29-88F7-429F-BB55-CBBB6170386B}" type="presParOf" srcId="{93B2E527-9B39-4997-B8C2-AF9D172E4C34}" destId="{6C85C127-6620-4371-865D-D4751D7BE959}" srcOrd="4" destOrd="0" presId="urn:microsoft.com/office/officeart/2005/8/layout/matrix1"/>
    <dgm:cxn modelId="{179E14DA-FB64-4888-BC5C-4898D5009A78}" type="presParOf" srcId="{93B2E527-9B39-4997-B8C2-AF9D172E4C34}" destId="{63DA37D6-C6B3-4741-84F4-6601C2BEF6C0}" srcOrd="5" destOrd="0" presId="urn:microsoft.com/office/officeart/2005/8/layout/matrix1"/>
    <dgm:cxn modelId="{A7A394CF-D2C2-46DA-854E-018C31A4FF6E}" type="presParOf" srcId="{93B2E527-9B39-4997-B8C2-AF9D172E4C34}" destId="{8486AFC3-0E47-42DC-B06D-113E7ED776FB}" srcOrd="6" destOrd="0" presId="urn:microsoft.com/office/officeart/2005/8/layout/matrix1"/>
    <dgm:cxn modelId="{A9E5AA73-4F42-439A-A957-1D123C6B7C8F}" type="presParOf" srcId="{93B2E527-9B39-4997-B8C2-AF9D172E4C34}" destId="{6515F19A-B05B-4C15-A4E0-F8D988343CD6}" srcOrd="7" destOrd="0" presId="urn:microsoft.com/office/officeart/2005/8/layout/matrix1"/>
    <dgm:cxn modelId="{97AB47C6-E482-44ED-ACE2-A1FC97743F45}" type="presParOf" srcId="{E51E5E39-E659-4035-844F-D424723FEFF5}" destId="{57B5569E-BA39-4017-A383-EBC75248593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EE58E1-F7BE-4D72-95E4-24B92AFC685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8317302-F235-4AF2-B963-A8A130122264}">
      <dgm:prSet phldrT="[Texto]"/>
      <dgm:spPr/>
      <dgm:t>
        <a:bodyPr/>
        <a:lstStyle/>
        <a:p>
          <a:r>
            <a:rPr lang="pt-BR" dirty="0" smtClean="0"/>
            <a:t>Subestimação da natureza do objeto de conhecimento em construção em seus aspectos </a:t>
          </a:r>
          <a:r>
            <a:rPr lang="pt-BR" dirty="0" err="1" smtClean="0"/>
            <a:t>linguísticos</a:t>
          </a:r>
          <a:r>
            <a:rPr lang="pt-BR" dirty="0" smtClean="0"/>
            <a:t> (fonologia,  código)</a:t>
          </a:r>
          <a:endParaRPr lang="pt-BR" dirty="0"/>
        </a:p>
      </dgm:t>
    </dgm:pt>
    <dgm:pt modelId="{7298743A-D6C0-4E76-848B-0DFFF3A2F0C7}" type="parTrans" cxnId="{3EFA35F1-A42C-4E8C-BCAC-FF3D921A8943}">
      <dgm:prSet/>
      <dgm:spPr/>
      <dgm:t>
        <a:bodyPr/>
        <a:lstStyle/>
        <a:p>
          <a:endParaRPr lang="pt-BR"/>
        </a:p>
      </dgm:t>
    </dgm:pt>
    <dgm:pt modelId="{0BB9E555-7401-43D2-96C6-AF52E0423012}" type="sibTrans" cxnId="{3EFA35F1-A42C-4E8C-BCAC-FF3D921A8943}">
      <dgm:prSet/>
      <dgm:spPr/>
      <dgm:t>
        <a:bodyPr/>
        <a:lstStyle/>
        <a:p>
          <a:endParaRPr lang="pt-BR"/>
        </a:p>
      </dgm:t>
    </dgm:pt>
    <dgm:pt modelId="{499F3FFD-7B7D-4ED9-BF58-8CFB6E5EAAA4}">
      <dgm:prSet phldrT="[Texto]"/>
      <dgm:spPr/>
      <dgm:t>
        <a:bodyPr/>
        <a:lstStyle/>
        <a:p>
          <a:r>
            <a:rPr lang="pt-BR" dirty="0" smtClean="0"/>
            <a:t>Certo menosprezo pelas questões metodológicas no ensino da língua escrita</a:t>
          </a:r>
          <a:endParaRPr lang="pt-BR" dirty="0"/>
        </a:p>
      </dgm:t>
    </dgm:pt>
    <dgm:pt modelId="{1C8E169B-C7CF-4D29-8929-FE5584B6B189}" type="parTrans" cxnId="{E4F0E99C-8806-454B-BBD9-DC18C0921558}">
      <dgm:prSet/>
      <dgm:spPr/>
      <dgm:t>
        <a:bodyPr/>
        <a:lstStyle/>
        <a:p>
          <a:endParaRPr lang="pt-BR"/>
        </a:p>
      </dgm:t>
    </dgm:pt>
    <dgm:pt modelId="{169B577D-5842-4CB8-9070-C4171420BBDD}" type="sibTrans" cxnId="{E4F0E99C-8806-454B-BBD9-DC18C0921558}">
      <dgm:prSet/>
      <dgm:spPr/>
      <dgm:t>
        <a:bodyPr/>
        <a:lstStyle/>
        <a:p>
          <a:endParaRPr lang="pt-BR"/>
        </a:p>
      </dgm:t>
    </dgm:pt>
    <dgm:pt modelId="{88179850-3BCA-4F38-ACF6-22745E8336C3}">
      <dgm:prSet phldrT="[Texto]"/>
      <dgm:spPr/>
      <dgm:t>
        <a:bodyPr/>
        <a:lstStyle/>
        <a:p>
          <a:r>
            <a:rPr lang="pt-BR" dirty="0" smtClean="0"/>
            <a:t>Falso pressuposto de que a alfabetização decorreria do convívio intenso com o material/cultura escrita</a:t>
          </a:r>
          <a:endParaRPr lang="pt-BR" dirty="0"/>
        </a:p>
      </dgm:t>
    </dgm:pt>
    <dgm:pt modelId="{B96D298B-8ED5-4C44-809B-F987BF4EC901}" type="parTrans" cxnId="{8BC8BC6F-B931-4AF8-9A9F-7F665CE2E48B}">
      <dgm:prSet/>
      <dgm:spPr/>
      <dgm:t>
        <a:bodyPr/>
        <a:lstStyle/>
        <a:p>
          <a:endParaRPr lang="pt-BR"/>
        </a:p>
      </dgm:t>
    </dgm:pt>
    <dgm:pt modelId="{065EDA74-4EE1-4EBE-BF66-F43F80974256}" type="sibTrans" cxnId="{8BC8BC6F-B931-4AF8-9A9F-7F665CE2E48B}">
      <dgm:prSet/>
      <dgm:spPr/>
      <dgm:t>
        <a:bodyPr/>
        <a:lstStyle/>
        <a:p>
          <a:endParaRPr lang="pt-BR"/>
        </a:p>
      </dgm:t>
    </dgm:pt>
    <dgm:pt modelId="{376A19F4-0E70-4EEE-B5C1-C03F892D2494}" type="pres">
      <dgm:prSet presAssocID="{27EE58E1-F7BE-4D72-95E4-24B92AFC685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FBA8E5A-58F2-43CC-8DE2-EC7B62ABCE7F}" type="pres">
      <dgm:prSet presAssocID="{27EE58E1-F7BE-4D72-95E4-24B92AFC6859}" presName="dummyMaxCanvas" presStyleCnt="0">
        <dgm:presLayoutVars/>
      </dgm:prSet>
      <dgm:spPr/>
    </dgm:pt>
    <dgm:pt modelId="{5D23FA46-16D8-4723-933A-39447F00A5BC}" type="pres">
      <dgm:prSet presAssocID="{27EE58E1-F7BE-4D72-95E4-24B92AFC685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442F35-57DC-4BD3-A042-0596759F0EB3}" type="pres">
      <dgm:prSet presAssocID="{27EE58E1-F7BE-4D72-95E4-24B92AFC685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2A7E48B-5CE0-40A7-BBC0-3D88D6A8DE90}" type="pres">
      <dgm:prSet presAssocID="{27EE58E1-F7BE-4D72-95E4-24B92AFC685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80B42D-18AA-4A0E-BEBF-89938C152A39}" type="pres">
      <dgm:prSet presAssocID="{27EE58E1-F7BE-4D72-95E4-24B92AFC685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A91F2F-A8C3-4488-9AA8-2406AFBA20BC}" type="pres">
      <dgm:prSet presAssocID="{27EE58E1-F7BE-4D72-95E4-24B92AFC685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3696A8-AD1D-4F43-A987-F339C28FB33D}" type="pres">
      <dgm:prSet presAssocID="{27EE58E1-F7BE-4D72-95E4-24B92AFC685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F847739-F961-4959-8FB5-6391173D6730}" type="pres">
      <dgm:prSet presAssocID="{27EE58E1-F7BE-4D72-95E4-24B92AFC685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E3E608-A5E7-4DCC-BDEB-93B571F8E10F}" type="pres">
      <dgm:prSet presAssocID="{27EE58E1-F7BE-4D72-95E4-24B92AFC685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AE61B26-DE8A-490C-B44F-EC95DE030BF8}" type="presOf" srcId="{88317302-F235-4AF2-B963-A8A130122264}" destId="{603696A8-AD1D-4F43-A987-F339C28FB33D}" srcOrd="1" destOrd="0" presId="urn:microsoft.com/office/officeart/2005/8/layout/vProcess5"/>
    <dgm:cxn modelId="{E4F0E99C-8806-454B-BBD9-DC18C0921558}" srcId="{27EE58E1-F7BE-4D72-95E4-24B92AFC6859}" destId="{499F3FFD-7B7D-4ED9-BF58-8CFB6E5EAAA4}" srcOrd="1" destOrd="0" parTransId="{1C8E169B-C7CF-4D29-8929-FE5584B6B189}" sibTransId="{169B577D-5842-4CB8-9070-C4171420BBDD}"/>
    <dgm:cxn modelId="{3EFA35F1-A42C-4E8C-BCAC-FF3D921A8943}" srcId="{27EE58E1-F7BE-4D72-95E4-24B92AFC6859}" destId="{88317302-F235-4AF2-B963-A8A130122264}" srcOrd="0" destOrd="0" parTransId="{7298743A-D6C0-4E76-848B-0DFFF3A2F0C7}" sibTransId="{0BB9E555-7401-43D2-96C6-AF52E0423012}"/>
    <dgm:cxn modelId="{2480041C-EBB5-49C9-8CB0-D0522C862D7D}" type="presOf" srcId="{499F3FFD-7B7D-4ED9-BF58-8CFB6E5EAAA4}" destId="{7F847739-F961-4959-8FB5-6391173D6730}" srcOrd="1" destOrd="0" presId="urn:microsoft.com/office/officeart/2005/8/layout/vProcess5"/>
    <dgm:cxn modelId="{7694DF21-198A-45C4-A51F-693FFCE2CBC4}" type="presOf" srcId="{27EE58E1-F7BE-4D72-95E4-24B92AFC6859}" destId="{376A19F4-0E70-4EEE-B5C1-C03F892D2494}" srcOrd="0" destOrd="0" presId="urn:microsoft.com/office/officeart/2005/8/layout/vProcess5"/>
    <dgm:cxn modelId="{31538371-1B2A-4500-95A5-3189252B559B}" type="presOf" srcId="{88317302-F235-4AF2-B963-A8A130122264}" destId="{5D23FA46-16D8-4723-933A-39447F00A5BC}" srcOrd="0" destOrd="0" presId="urn:microsoft.com/office/officeart/2005/8/layout/vProcess5"/>
    <dgm:cxn modelId="{8BC8BC6F-B931-4AF8-9A9F-7F665CE2E48B}" srcId="{27EE58E1-F7BE-4D72-95E4-24B92AFC6859}" destId="{88179850-3BCA-4F38-ACF6-22745E8336C3}" srcOrd="2" destOrd="0" parTransId="{B96D298B-8ED5-4C44-809B-F987BF4EC901}" sibTransId="{065EDA74-4EE1-4EBE-BF66-F43F80974256}"/>
    <dgm:cxn modelId="{BBEE0CFB-86B7-443C-9E9C-5E66E46CB010}" type="presOf" srcId="{169B577D-5842-4CB8-9070-C4171420BBDD}" destId="{84A91F2F-A8C3-4488-9AA8-2406AFBA20BC}" srcOrd="0" destOrd="0" presId="urn:microsoft.com/office/officeart/2005/8/layout/vProcess5"/>
    <dgm:cxn modelId="{79CDEA03-4E47-4705-895B-0E877606D63F}" type="presOf" srcId="{499F3FFD-7B7D-4ED9-BF58-8CFB6E5EAAA4}" destId="{59442F35-57DC-4BD3-A042-0596759F0EB3}" srcOrd="0" destOrd="0" presId="urn:microsoft.com/office/officeart/2005/8/layout/vProcess5"/>
    <dgm:cxn modelId="{BCD8C20F-DE8C-4B16-9445-F694BEA3CDF6}" type="presOf" srcId="{0BB9E555-7401-43D2-96C6-AF52E0423012}" destId="{E880B42D-18AA-4A0E-BEBF-89938C152A39}" srcOrd="0" destOrd="0" presId="urn:microsoft.com/office/officeart/2005/8/layout/vProcess5"/>
    <dgm:cxn modelId="{C73E56EB-EA95-4BD5-A554-22F38568874D}" type="presOf" srcId="{88179850-3BCA-4F38-ACF6-22745E8336C3}" destId="{A2A7E48B-5CE0-40A7-BBC0-3D88D6A8DE90}" srcOrd="0" destOrd="0" presId="urn:microsoft.com/office/officeart/2005/8/layout/vProcess5"/>
    <dgm:cxn modelId="{59D179F0-ADEB-4505-AFFC-DDBA8157D361}" type="presOf" srcId="{88179850-3BCA-4F38-ACF6-22745E8336C3}" destId="{94E3E608-A5E7-4DCC-BDEB-93B571F8E10F}" srcOrd="1" destOrd="0" presId="urn:microsoft.com/office/officeart/2005/8/layout/vProcess5"/>
    <dgm:cxn modelId="{8D73925D-5333-42DF-B8FE-883BD9928E5A}" type="presParOf" srcId="{376A19F4-0E70-4EEE-B5C1-C03F892D2494}" destId="{8FBA8E5A-58F2-43CC-8DE2-EC7B62ABCE7F}" srcOrd="0" destOrd="0" presId="urn:microsoft.com/office/officeart/2005/8/layout/vProcess5"/>
    <dgm:cxn modelId="{4B5A8243-C1DE-49B5-9B1A-9A33244C7C88}" type="presParOf" srcId="{376A19F4-0E70-4EEE-B5C1-C03F892D2494}" destId="{5D23FA46-16D8-4723-933A-39447F00A5BC}" srcOrd="1" destOrd="0" presId="urn:microsoft.com/office/officeart/2005/8/layout/vProcess5"/>
    <dgm:cxn modelId="{DD42C8FF-D3E2-4322-BBF2-9697735129B2}" type="presParOf" srcId="{376A19F4-0E70-4EEE-B5C1-C03F892D2494}" destId="{59442F35-57DC-4BD3-A042-0596759F0EB3}" srcOrd="2" destOrd="0" presId="urn:microsoft.com/office/officeart/2005/8/layout/vProcess5"/>
    <dgm:cxn modelId="{8B588B57-EDC4-4733-99D7-F33F6992EEFE}" type="presParOf" srcId="{376A19F4-0E70-4EEE-B5C1-C03F892D2494}" destId="{A2A7E48B-5CE0-40A7-BBC0-3D88D6A8DE90}" srcOrd="3" destOrd="0" presId="urn:microsoft.com/office/officeart/2005/8/layout/vProcess5"/>
    <dgm:cxn modelId="{1CBCEF74-A6FB-41D2-93E6-E4B8B6B3A02F}" type="presParOf" srcId="{376A19F4-0E70-4EEE-B5C1-C03F892D2494}" destId="{E880B42D-18AA-4A0E-BEBF-89938C152A39}" srcOrd="4" destOrd="0" presId="urn:microsoft.com/office/officeart/2005/8/layout/vProcess5"/>
    <dgm:cxn modelId="{C20B6A42-F14C-4F33-A41D-AB323ACCB866}" type="presParOf" srcId="{376A19F4-0E70-4EEE-B5C1-C03F892D2494}" destId="{84A91F2F-A8C3-4488-9AA8-2406AFBA20BC}" srcOrd="5" destOrd="0" presId="urn:microsoft.com/office/officeart/2005/8/layout/vProcess5"/>
    <dgm:cxn modelId="{0CD3E8AB-7482-4A0D-91E5-24F166ECCFF0}" type="presParOf" srcId="{376A19F4-0E70-4EEE-B5C1-C03F892D2494}" destId="{603696A8-AD1D-4F43-A987-F339C28FB33D}" srcOrd="6" destOrd="0" presId="urn:microsoft.com/office/officeart/2005/8/layout/vProcess5"/>
    <dgm:cxn modelId="{36179D4E-FD76-440E-9C94-58ABBCD5B901}" type="presParOf" srcId="{376A19F4-0E70-4EEE-B5C1-C03F892D2494}" destId="{7F847739-F961-4959-8FB5-6391173D6730}" srcOrd="7" destOrd="0" presId="urn:microsoft.com/office/officeart/2005/8/layout/vProcess5"/>
    <dgm:cxn modelId="{BA9888FA-ABA5-4D56-B669-562E8CC8FEA5}" type="presParOf" srcId="{376A19F4-0E70-4EEE-B5C1-C03F892D2494}" destId="{94E3E608-A5E7-4DCC-BDEB-93B571F8E10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5688BC-DB98-48B3-9A12-92251312997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9EBAB19-8F21-4C8B-8040-94EDE68B40AE}">
      <dgm:prSet phldrT="[Texto]"/>
      <dgm:spPr/>
      <dgm:t>
        <a:bodyPr/>
        <a:lstStyle/>
        <a:p>
          <a:r>
            <a:rPr lang="pt-BR" dirty="0" smtClean="0"/>
            <a:t>Necessidade de instrução explícita e  sistemática do código alfabético</a:t>
          </a:r>
          <a:endParaRPr lang="pt-BR" dirty="0"/>
        </a:p>
      </dgm:t>
    </dgm:pt>
    <dgm:pt modelId="{CD88BA4C-5D34-41FC-8A6A-17533CB83115}" type="parTrans" cxnId="{D1946581-4014-4B8A-972B-64D4B4A79386}">
      <dgm:prSet/>
      <dgm:spPr/>
      <dgm:t>
        <a:bodyPr/>
        <a:lstStyle/>
        <a:p>
          <a:endParaRPr lang="pt-BR"/>
        </a:p>
      </dgm:t>
    </dgm:pt>
    <dgm:pt modelId="{BFC41FF4-839F-4A5F-A66B-E71CCDE270BA}" type="sibTrans" cxnId="{D1946581-4014-4B8A-972B-64D4B4A79386}">
      <dgm:prSet/>
      <dgm:spPr/>
      <dgm:t>
        <a:bodyPr/>
        <a:lstStyle/>
        <a:p>
          <a:endParaRPr lang="pt-BR"/>
        </a:p>
      </dgm:t>
    </dgm:pt>
    <dgm:pt modelId="{86E91C24-1A51-4827-AC4C-D119472042F9}">
      <dgm:prSet phldrT="[Texto]"/>
      <dgm:spPr/>
      <dgm:t>
        <a:bodyPr/>
        <a:lstStyle/>
        <a:p>
          <a:r>
            <a:rPr lang="pt-BR" dirty="0" smtClean="0"/>
            <a:t>Estados Unidos </a:t>
          </a:r>
          <a:endParaRPr lang="pt-BR" dirty="0"/>
        </a:p>
      </dgm:t>
    </dgm:pt>
    <dgm:pt modelId="{45A104AC-6AAC-44C0-B356-1784DA11B6AC}" type="parTrans" cxnId="{5263137B-4BB9-43F3-B1E7-90AD43C322B3}">
      <dgm:prSet/>
      <dgm:spPr/>
      <dgm:t>
        <a:bodyPr/>
        <a:lstStyle/>
        <a:p>
          <a:endParaRPr lang="pt-BR"/>
        </a:p>
      </dgm:t>
    </dgm:pt>
    <dgm:pt modelId="{CE071845-0067-4822-8FD6-22B58CB45D2B}" type="sibTrans" cxnId="{5263137B-4BB9-43F3-B1E7-90AD43C322B3}">
      <dgm:prSet/>
      <dgm:spPr/>
      <dgm:t>
        <a:bodyPr/>
        <a:lstStyle/>
        <a:p>
          <a:endParaRPr lang="pt-BR"/>
        </a:p>
      </dgm:t>
    </dgm:pt>
    <dgm:pt modelId="{70939950-A3CD-4841-A2BF-82F9A604F43C}">
      <dgm:prSet phldrT="[Texto]"/>
      <dgm:spPr/>
      <dgm:t>
        <a:bodyPr/>
        <a:lstStyle/>
        <a:p>
          <a:r>
            <a:rPr lang="pt-BR" dirty="0" smtClean="0"/>
            <a:t>França</a:t>
          </a:r>
          <a:endParaRPr lang="pt-BR" dirty="0"/>
        </a:p>
      </dgm:t>
    </dgm:pt>
    <dgm:pt modelId="{ACA99B70-7DF1-47F7-8BF8-9D4E5E576381}" type="parTrans" cxnId="{CF7E92F2-E1F1-452D-9812-4A28ED992CF4}">
      <dgm:prSet/>
      <dgm:spPr/>
      <dgm:t>
        <a:bodyPr/>
        <a:lstStyle/>
        <a:p>
          <a:endParaRPr lang="pt-BR"/>
        </a:p>
      </dgm:t>
    </dgm:pt>
    <dgm:pt modelId="{F609A64A-5275-4BAE-A4FA-99CF91881584}" type="sibTrans" cxnId="{CF7E92F2-E1F1-452D-9812-4A28ED992CF4}">
      <dgm:prSet/>
      <dgm:spPr/>
      <dgm:t>
        <a:bodyPr/>
        <a:lstStyle/>
        <a:p>
          <a:endParaRPr lang="pt-BR"/>
        </a:p>
      </dgm:t>
    </dgm:pt>
    <dgm:pt modelId="{7359D1CD-5814-4C41-8479-39FA5A25F423}">
      <dgm:prSet phldrT="[Texto]"/>
      <dgm:spPr/>
      <dgm:t>
        <a:bodyPr/>
        <a:lstStyle/>
        <a:p>
          <a:r>
            <a:rPr lang="pt-BR" dirty="0" smtClean="0"/>
            <a:t>Inglaterra</a:t>
          </a:r>
          <a:endParaRPr lang="pt-BR" dirty="0"/>
        </a:p>
      </dgm:t>
    </dgm:pt>
    <dgm:pt modelId="{43A7612E-843B-4BE3-8CAD-3486DBE4FD33}" type="parTrans" cxnId="{1556FAD6-8104-42C7-B8A1-58B624B92392}">
      <dgm:prSet/>
      <dgm:spPr/>
      <dgm:t>
        <a:bodyPr/>
        <a:lstStyle/>
        <a:p>
          <a:endParaRPr lang="pt-BR"/>
        </a:p>
      </dgm:t>
    </dgm:pt>
    <dgm:pt modelId="{67196E44-404E-4708-9080-044B1E46D309}" type="sibTrans" cxnId="{1556FAD6-8104-42C7-B8A1-58B624B92392}">
      <dgm:prSet/>
      <dgm:spPr/>
      <dgm:t>
        <a:bodyPr/>
        <a:lstStyle/>
        <a:p>
          <a:endParaRPr lang="pt-BR"/>
        </a:p>
      </dgm:t>
    </dgm:pt>
    <dgm:pt modelId="{358D1D6C-B80B-4FEA-AC2B-26A9C69729DB}" type="pres">
      <dgm:prSet presAssocID="{7E5688BC-DB98-48B3-9A12-92251312997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35D3795-CFFB-4ADE-837C-A185EC15E3F0}" type="pres">
      <dgm:prSet presAssocID="{D9EBAB19-8F21-4C8B-8040-94EDE68B40AE}" presName="centerShape" presStyleLbl="node0" presStyleIdx="0" presStyleCnt="1" custScaleX="188431" custLinFactNeighborX="2659" custLinFactNeighborY="283"/>
      <dgm:spPr/>
      <dgm:t>
        <a:bodyPr/>
        <a:lstStyle/>
        <a:p>
          <a:endParaRPr lang="pt-BR"/>
        </a:p>
      </dgm:t>
    </dgm:pt>
    <dgm:pt modelId="{98CF33FE-9628-4A82-8561-5E07F434C1AE}" type="pres">
      <dgm:prSet presAssocID="{45A104AC-6AAC-44C0-B356-1784DA11B6AC}" presName="parTrans" presStyleLbl="bgSibTrans2D1" presStyleIdx="0" presStyleCnt="3"/>
      <dgm:spPr/>
      <dgm:t>
        <a:bodyPr/>
        <a:lstStyle/>
        <a:p>
          <a:endParaRPr lang="pt-BR"/>
        </a:p>
      </dgm:t>
    </dgm:pt>
    <dgm:pt modelId="{308BD4DF-A774-4CF7-B5CB-FFB16C625BFC}" type="pres">
      <dgm:prSet presAssocID="{86E91C24-1A51-4827-AC4C-D119472042F9}" presName="node" presStyleLbl="node1" presStyleIdx="0" presStyleCnt="3" custRadScaleRad="113390" custRadScaleInc="210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F3DDC11-7393-4D48-9C2F-F5895E19EE62}" type="pres">
      <dgm:prSet presAssocID="{ACA99B70-7DF1-47F7-8BF8-9D4E5E576381}" presName="parTrans" presStyleLbl="bgSibTrans2D1" presStyleIdx="1" presStyleCnt="3"/>
      <dgm:spPr/>
      <dgm:t>
        <a:bodyPr/>
        <a:lstStyle/>
        <a:p>
          <a:endParaRPr lang="pt-BR"/>
        </a:p>
      </dgm:t>
    </dgm:pt>
    <dgm:pt modelId="{BEFBC650-B8A9-4BF8-B2B2-340ABEBFD00A}" type="pres">
      <dgm:prSet presAssocID="{70939950-A3CD-4841-A2BF-82F9A604F43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A827C-429C-4967-8A81-9CBCF21685BC}" type="pres">
      <dgm:prSet presAssocID="{43A7612E-843B-4BE3-8CAD-3486DBE4FD33}" presName="parTrans" presStyleLbl="bgSibTrans2D1" presStyleIdx="2" presStyleCnt="3"/>
      <dgm:spPr/>
      <dgm:t>
        <a:bodyPr/>
        <a:lstStyle/>
        <a:p>
          <a:endParaRPr lang="pt-BR"/>
        </a:p>
      </dgm:t>
    </dgm:pt>
    <dgm:pt modelId="{8B6AFCCF-5A88-422F-8017-A913A5246B5E}" type="pres">
      <dgm:prSet presAssocID="{7359D1CD-5814-4C41-8479-39FA5A25F423}" presName="node" presStyleLbl="node1" presStyleIdx="2" presStyleCnt="3" custRadScaleRad="117589" custRadScaleInc="-228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F062293-AA2D-4AEA-8717-166B5C16AEEC}" type="presOf" srcId="{86E91C24-1A51-4827-AC4C-D119472042F9}" destId="{308BD4DF-A774-4CF7-B5CB-FFB16C625BFC}" srcOrd="0" destOrd="0" presId="urn:microsoft.com/office/officeart/2005/8/layout/radial4"/>
    <dgm:cxn modelId="{451B6E97-26AE-452E-9072-F5F3969E72AE}" type="presOf" srcId="{ACA99B70-7DF1-47F7-8BF8-9D4E5E576381}" destId="{5F3DDC11-7393-4D48-9C2F-F5895E19EE62}" srcOrd="0" destOrd="0" presId="urn:microsoft.com/office/officeart/2005/8/layout/radial4"/>
    <dgm:cxn modelId="{348C9338-C453-4ACD-A5EA-4B9AC8FF7338}" type="presOf" srcId="{43A7612E-843B-4BE3-8CAD-3486DBE4FD33}" destId="{1D0A827C-429C-4967-8A81-9CBCF21685BC}" srcOrd="0" destOrd="0" presId="urn:microsoft.com/office/officeart/2005/8/layout/radial4"/>
    <dgm:cxn modelId="{B6527459-42B7-4151-A6C4-9A5CC8B90CE8}" type="presOf" srcId="{7359D1CD-5814-4C41-8479-39FA5A25F423}" destId="{8B6AFCCF-5A88-422F-8017-A913A5246B5E}" srcOrd="0" destOrd="0" presId="urn:microsoft.com/office/officeart/2005/8/layout/radial4"/>
    <dgm:cxn modelId="{F0BE7357-F7D6-403D-9473-CAD5B3613E81}" type="presOf" srcId="{7E5688BC-DB98-48B3-9A12-92251312997C}" destId="{358D1D6C-B80B-4FEA-AC2B-26A9C69729DB}" srcOrd="0" destOrd="0" presId="urn:microsoft.com/office/officeart/2005/8/layout/radial4"/>
    <dgm:cxn modelId="{CF7E92F2-E1F1-452D-9812-4A28ED992CF4}" srcId="{D9EBAB19-8F21-4C8B-8040-94EDE68B40AE}" destId="{70939950-A3CD-4841-A2BF-82F9A604F43C}" srcOrd="1" destOrd="0" parTransId="{ACA99B70-7DF1-47F7-8BF8-9D4E5E576381}" sibTransId="{F609A64A-5275-4BAE-A4FA-99CF91881584}"/>
    <dgm:cxn modelId="{7EC4B229-FA14-4ECB-8E03-92EEDA89191A}" type="presOf" srcId="{70939950-A3CD-4841-A2BF-82F9A604F43C}" destId="{BEFBC650-B8A9-4BF8-B2B2-340ABEBFD00A}" srcOrd="0" destOrd="0" presId="urn:microsoft.com/office/officeart/2005/8/layout/radial4"/>
    <dgm:cxn modelId="{D1946581-4014-4B8A-972B-64D4B4A79386}" srcId="{7E5688BC-DB98-48B3-9A12-92251312997C}" destId="{D9EBAB19-8F21-4C8B-8040-94EDE68B40AE}" srcOrd="0" destOrd="0" parTransId="{CD88BA4C-5D34-41FC-8A6A-17533CB83115}" sibTransId="{BFC41FF4-839F-4A5F-A66B-E71CCDE270BA}"/>
    <dgm:cxn modelId="{5263137B-4BB9-43F3-B1E7-90AD43C322B3}" srcId="{D9EBAB19-8F21-4C8B-8040-94EDE68B40AE}" destId="{86E91C24-1A51-4827-AC4C-D119472042F9}" srcOrd="0" destOrd="0" parTransId="{45A104AC-6AAC-44C0-B356-1784DA11B6AC}" sibTransId="{CE071845-0067-4822-8FD6-22B58CB45D2B}"/>
    <dgm:cxn modelId="{1556FAD6-8104-42C7-B8A1-58B624B92392}" srcId="{D9EBAB19-8F21-4C8B-8040-94EDE68B40AE}" destId="{7359D1CD-5814-4C41-8479-39FA5A25F423}" srcOrd="2" destOrd="0" parTransId="{43A7612E-843B-4BE3-8CAD-3486DBE4FD33}" sibTransId="{67196E44-404E-4708-9080-044B1E46D309}"/>
    <dgm:cxn modelId="{96BD6AE2-25F8-4D95-AC59-15D9FFE83C8B}" type="presOf" srcId="{D9EBAB19-8F21-4C8B-8040-94EDE68B40AE}" destId="{535D3795-CFFB-4ADE-837C-A185EC15E3F0}" srcOrd="0" destOrd="0" presId="urn:microsoft.com/office/officeart/2005/8/layout/radial4"/>
    <dgm:cxn modelId="{119C8EEE-865E-42FE-9CBF-544EC0E6F2E7}" type="presOf" srcId="{45A104AC-6AAC-44C0-B356-1784DA11B6AC}" destId="{98CF33FE-9628-4A82-8561-5E07F434C1AE}" srcOrd="0" destOrd="0" presId="urn:microsoft.com/office/officeart/2005/8/layout/radial4"/>
    <dgm:cxn modelId="{A37E9250-CF7D-4A2A-B3D8-15B6D1A4CC7F}" type="presParOf" srcId="{358D1D6C-B80B-4FEA-AC2B-26A9C69729DB}" destId="{535D3795-CFFB-4ADE-837C-A185EC15E3F0}" srcOrd="0" destOrd="0" presId="urn:microsoft.com/office/officeart/2005/8/layout/radial4"/>
    <dgm:cxn modelId="{C661F27F-A519-4BF0-B0B4-ED979B149414}" type="presParOf" srcId="{358D1D6C-B80B-4FEA-AC2B-26A9C69729DB}" destId="{98CF33FE-9628-4A82-8561-5E07F434C1AE}" srcOrd="1" destOrd="0" presId="urn:microsoft.com/office/officeart/2005/8/layout/radial4"/>
    <dgm:cxn modelId="{19C78D65-487A-4719-93FE-D79023D40438}" type="presParOf" srcId="{358D1D6C-B80B-4FEA-AC2B-26A9C69729DB}" destId="{308BD4DF-A774-4CF7-B5CB-FFB16C625BFC}" srcOrd="2" destOrd="0" presId="urn:microsoft.com/office/officeart/2005/8/layout/radial4"/>
    <dgm:cxn modelId="{15D19CA1-D220-4F72-AAAF-8DC1D5B6E836}" type="presParOf" srcId="{358D1D6C-B80B-4FEA-AC2B-26A9C69729DB}" destId="{5F3DDC11-7393-4D48-9C2F-F5895E19EE62}" srcOrd="3" destOrd="0" presId="urn:microsoft.com/office/officeart/2005/8/layout/radial4"/>
    <dgm:cxn modelId="{E03C862F-470E-48BF-A09F-0BC9F980DAFF}" type="presParOf" srcId="{358D1D6C-B80B-4FEA-AC2B-26A9C69729DB}" destId="{BEFBC650-B8A9-4BF8-B2B2-340ABEBFD00A}" srcOrd="4" destOrd="0" presId="urn:microsoft.com/office/officeart/2005/8/layout/radial4"/>
    <dgm:cxn modelId="{B0FB5625-F6FA-4713-8DCC-ABCCF0CD7DCC}" type="presParOf" srcId="{358D1D6C-B80B-4FEA-AC2B-26A9C69729DB}" destId="{1D0A827C-429C-4967-8A81-9CBCF21685BC}" srcOrd="5" destOrd="0" presId="urn:microsoft.com/office/officeart/2005/8/layout/radial4"/>
    <dgm:cxn modelId="{F7AD514E-AA34-4940-B10D-1BF42A87B945}" type="presParOf" srcId="{358D1D6C-B80B-4FEA-AC2B-26A9C69729DB}" destId="{8B6AFCCF-5A88-422F-8017-A913A5246B5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37798F-A79C-46E8-A334-4DA90AA549C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231465F-4C75-4D4F-98A2-1FE8BD914E10}">
      <dgm:prSet phldrT="[Texto]"/>
      <dgm:spPr/>
      <dgm:t>
        <a:bodyPr/>
        <a:lstStyle/>
        <a:p>
          <a:r>
            <a:rPr lang="pt-BR" dirty="0" smtClean="0"/>
            <a:t>ENSINO E APRENDIZAGEM DA LÍNGUA ESCRITA</a:t>
          </a:r>
          <a:endParaRPr lang="pt-BR" dirty="0"/>
        </a:p>
      </dgm:t>
    </dgm:pt>
    <dgm:pt modelId="{044CCD34-BA68-4853-8CA6-66E653B9939B}" type="parTrans" cxnId="{C85645CE-18C9-4825-9B0A-76ACCAA84B02}">
      <dgm:prSet/>
      <dgm:spPr/>
      <dgm:t>
        <a:bodyPr/>
        <a:lstStyle/>
        <a:p>
          <a:endParaRPr lang="pt-BR"/>
        </a:p>
      </dgm:t>
    </dgm:pt>
    <dgm:pt modelId="{17A24CE5-7909-4FB0-8485-DEDF90D35959}" type="sibTrans" cxnId="{C85645CE-18C9-4825-9B0A-76ACCAA84B02}">
      <dgm:prSet/>
      <dgm:spPr/>
      <dgm:t>
        <a:bodyPr/>
        <a:lstStyle/>
        <a:p>
          <a:endParaRPr lang="pt-BR"/>
        </a:p>
      </dgm:t>
    </dgm:pt>
    <dgm:pt modelId="{B7C4F579-9668-43D9-9493-B4F9269D33CD}">
      <dgm:prSet phldrT="[Texto]"/>
      <dgm:spPr/>
      <dgm:t>
        <a:bodyPr/>
        <a:lstStyle/>
        <a:p>
          <a:r>
            <a:rPr lang="pt-BR" dirty="0" smtClean="0"/>
            <a:t>LETRAMENTO</a:t>
          </a:r>
          <a:endParaRPr lang="pt-BR" dirty="0"/>
        </a:p>
      </dgm:t>
    </dgm:pt>
    <dgm:pt modelId="{F539881B-D4C1-4108-9F95-82B4EA5FBF79}" type="parTrans" cxnId="{2891FEB2-A39B-4FA9-9491-8FB9DC2C41CB}">
      <dgm:prSet/>
      <dgm:spPr/>
      <dgm:t>
        <a:bodyPr/>
        <a:lstStyle/>
        <a:p>
          <a:endParaRPr lang="pt-BR"/>
        </a:p>
      </dgm:t>
    </dgm:pt>
    <dgm:pt modelId="{D88DECF7-3DD0-421B-B479-57967276ABE1}" type="sibTrans" cxnId="{2891FEB2-A39B-4FA9-9491-8FB9DC2C41CB}">
      <dgm:prSet/>
      <dgm:spPr/>
      <dgm:t>
        <a:bodyPr/>
        <a:lstStyle/>
        <a:p>
          <a:endParaRPr lang="pt-BR"/>
        </a:p>
      </dgm:t>
    </dgm:pt>
    <dgm:pt modelId="{A267995D-F699-483B-B1FB-45D806307C4C}">
      <dgm:prSet phldrT="[Texto]"/>
      <dgm:spPr/>
      <dgm:t>
        <a:bodyPr/>
        <a:lstStyle/>
        <a:p>
          <a:r>
            <a:rPr lang="pt-BR" dirty="0" smtClean="0"/>
            <a:t>ALFABETIZAÇÃO </a:t>
          </a:r>
          <a:endParaRPr lang="pt-BR" dirty="0"/>
        </a:p>
      </dgm:t>
    </dgm:pt>
    <dgm:pt modelId="{193892EE-ECFC-49C5-85F8-2093B85E9259}" type="parTrans" cxnId="{066AF27F-958F-49F3-A8CB-55E7694634C4}">
      <dgm:prSet/>
      <dgm:spPr/>
      <dgm:t>
        <a:bodyPr/>
        <a:lstStyle/>
        <a:p>
          <a:endParaRPr lang="pt-BR"/>
        </a:p>
      </dgm:t>
    </dgm:pt>
    <dgm:pt modelId="{F76CB7F6-6E8A-4E56-A9D5-5EF0915634EF}" type="sibTrans" cxnId="{066AF27F-958F-49F3-A8CB-55E7694634C4}">
      <dgm:prSet/>
      <dgm:spPr/>
      <dgm:t>
        <a:bodyPr/>
        <a:lstStyle/>
        <a:p>
          <a:endParaRPr lang="pt-BR"/>
        </a:p>
      </dgm:t>
    </dgm:pt>
    <dgm:pt modelId="{FDF8E870-BC16-4343-8806-D12796266101}" type="pres">
      <dgm:prSet presAssocID="{2937798F-A79C-46E8-A334-4DA90AA549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C702A25-FC31-4FF9-B7DE-2DE65AD4B9E3}" type="pres">
      <dgm:prSet presAssocID="{3231465F-4C75-4D4F-98A2-1FE8BD914E1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8112FE-9382-476B-97F4-E15EDA1A34FD}" type="pres">
      <dgm:prSet presAssocID="{17A24CE5-7909-4FB0-8485-DEDF90D35959}" presName="sibTrans" presStyleLbl="sibTrans2D1" presStyleIdx="0" presStyleCnt="3"/>
      <dgm:spPr/>
      <dgm:t>
        <a:bodyPr/>
        <a:lstStyle/>
        <a:p>
          <a:endParaRPr lang="pt-BR"/>
        </a:p>
      </dgm:t>
    </dgm:pt>
    <dgm:pt modelId="{1CBE6A9E-6FA3-498E-AAA8-D7B1F18D8CB6}" type="pres">
      <dgm:prSet presAssocID="{17A24CE5-7909-4FB0-8485-DEDF90D35959}" presName="connectorText" presStyleLbl="sibTrans2D1" presStyleIdx="0" presStyleCnt="3"/>
      <dgm:spPr/>
      <dgm:t>
        <a:bodyPr/>
        <a:lstStyle/>
        <a:p>
          <a:endParaRPr lang="pt-BR"/>
        </a:p>
      </dgm:t>
    </dgm:pt>
    <dgm:pt modelId="{E97432D0-2444-4C78-99F6-169708EB6877}" type="pres">
      <dgm:prSet presAssocID="{B7C4F579-9668-43D9-9493-B4F9269D33CD}" presName="node" presStyleLbl="node1" presStyleIdx="1" presStyleCnt="3" custRadScaleRad="88333" custRadScaleInc="-3619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2A4D211-2098-49DA-87CF-31AD8274858D}" type="pres">
      <dgm:prSet presAssocID="{D88DECF7-3DD0-421B-B479-57967276ABE1}" presName="sibTrans" presStyleLbl="sibTrans2D1" presStyleIdx="1" presStyleCnt="3"/>
      <dgm:spPr/>
      <dgm:t>
        <a:bodyPr/>
        <a:lstStyle/>
        <a:p>
          <a:endParaRPr lang="pt-BR"/>
        </a:p>
      </dgm:t>
    </dgm:pt>
    <dgm:pt modelId="{727B82D9-2F16-41D8-82FB-4060BACF566B}" type="pres">
      <dgm:prSet presAssocID="{D88DECF7-3DD0-421B-B479-57967276ABE1}" presName="connectorText" presStyleLbl="sibTrans2D1" presStyleIdx="1" presStyleCnt="3"/>
      <dgm:spPr/>
      <dgm:t>
        <a:bodyPr/>
        <a:lstStyle/>
        <a:p>
          <a:endParaRPr lang="pt-BR"/>
        </a:p>
      </dgm:t>
    </dgm:pt>
    <dgm:pt modelId="{CF45E8A3-6068-4791-9C15-47143DFF951C}" type="pres">
      <dgm:prSet presAssocID="{A267995D-F699-483B-B1FB-45D806307C4C}" presName="node" presStyleLbl="node1" presStyleIdx="2" presStyleCnt="3" custRadScaleRad="88073" custRadScaleInc="32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ED9EC6-1E48-4C42-BEA6-058649F1F109}" type="pres">
      <dgm:prSet presAssocID="{F76CB7F6-6E8A-4E56-A9D5-5EF0915634EF}" presName="sibTrans" presStyleLbl="sibTrans2D1" presStyleIdx="2" presStyleCnt="3"/>
      <dgm:spPr/>
      <dgm:t>
        <a:bodyPr/>
        <a:lstStyle/>
        <a:p>
          <a:endParaRPr lang="pt-BR"/>
        </a:p>
      </dgm:t>
    </dgm:pt>
    <dgm:pt modelId="{05D0FC2E-7076-4BB1-9F91-419887E79DA7}" type="pres">
      <dgm:prSet presAssocID="{F76CB7F6-6E8A-4E56-A9D5-5EF0915634EF}" presName="connectorText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C33281FE-7ADD-4D02-BA0E-9C7BC00209E0}" type="presOf" srcId="{D88DECF7-3DD0-421B-B479-57967276ABE1}" destId="{727B82D9-2F16-41D8-82FB-4060BACF566B}" srcOrd="1" destOrd="0" presId="urn:microsoft.com/office/officeart/2005/8/layout/cycle7"/>
    <dgm:cxn modelId="{C85645CE-18C9-4825-9B0A-76ACCAA84B02}" srcId="{2937798F-A79C-46E8-A334-4DA90AA549CB}" destId="{3231465F-4C75-4D4F-98A2-1FE8BD914E10}" srcOrd="0" destOrd="0" parTransId="{044CCD34-BA68-4853-8CA6-66E653B9939B}" sibTransId="{17A24CE5-7909-4FB0-8485-DEDF90D35959}"/>
    <dgm:cxn modelId="{2891FEB2-A39B-4FA9-9491-8FB9DC2C41CB}" srcId="{2937798F-A79C-46E8-A334-4DA90AA549CB}" destId="{B7C4F579-9668-43D9-9493-B4F9269D33CD}" srcOrd="1" destOrd="0" parTransId="{F539881B-D4C1-4108-9F95-82B4EA5FBF79}" sibTransId="{D88DECF7-3DD0-421B-B479-57967276ABE1}"/>
    <dgm:cxn modelId="{B19F2637-F5D8-4BA6-89EF-AC95B61162EC}" type="presOf" srcId="{A267995D-F699-483B-B1FB-45D806307C4C}" destId="{CF45E8A3-6068-4791-9C15-47143DFF951C}" srcOrd="0" destOrd="0" presId="urn:microsoft.com/office/officeart/2005/8/layout/cycle7"/>
    <dgm:cxn modelId="{066AF27F-958F-49F3-A8CB-55E7694634C4}" srcId="{2937798F-A79C-46E8-A334-4DA90AA549CB}" destId="{A267995D-F699-483B-B1FB-45D806307C4C}" srcOrd="2" destOrd="0" parTransId="{193892EE-ECFC-49C5-85F8-2093B85E9259}" sibTransId="{F76CB7F6-6E8A-4E56-A9D5-5EF0915634EF}"/>
    <dgm:cxn modelId="{95C5753A-3A91-4944-BCCB-4F38FAF73512}" type="presOf" srcId="{F76CB7F6-6E8A-4E56-A9D5-5EF0915634EF}" destId="{05D0FC2E-7076-4BB1-9F91-419887E79DA7}" srcOrd="1" destOrd="0" presId="urn:microsoft.com/office/officeart/2005/8/layout/cycle7"/>
    <dgm:cxn modelId="{1A5EE765-1A0F-41C4-92AE-BB9A1899C454}" type="presOf" srcId="{2937798F-A79C-46E8-A334-4DA90AA549CB}" destId="{FDF8E870-BC16-4343-8806-D12796266101}" srcOrd="0" destOrd="0" presId="urn:microsoft.com/office/officeart/2005/8/layout/cycle7"/>
    <dgm:cxn modelId="{1E059E2D-163F-4CBD-BBC7-735BFF6EAC48}" type="presOf" srcId="{17A24CE5-7909-4FB0-8485-DEDF90D35959}" destId="{128112FE-9382-476B-97F4-E15EDA1A34FD}" srcOrd="0" destOrd="0" presId="urn:microsoft.com/office/officeart/2005/8/layout/cycle7"/>
    <dgm:cxn modelId="{A4A6C983-B3FB-4253-AAE0-7CC2639BF8EB}" type="presOf" srcId="{D88DECF7-3DD0-421B-B479-57967276ABE1}" destId="{C2A4D211-2098-49DA-87CF-31AD8274858D}" srcOrd="0" destOrd="0" presId="urn:microsoft.com/office/officeart/2005/8/layout/cycle7"/>
    <dgm:cxn modelId="{495444C4-8C4B-462A-A2BF-963CF08F3B31}" type="presOf" srcId="{17A24CE5-7909-4FB0-8485-DEDF90D35959}" destId="{1CBE6A9E-6FA3-498E-AAA8-D7B1F18D8CB6}" srcOrd="1" destOrd="0" presId="urn:microsoft.com/office/officeart/2005/8/layout/cycle7"/>
    <dgm:cxn modelId="{6A24BE7E-3EA6-47CD-B1A6-583E1CF01A82}" type="presOf" srcId="{3231465F-4C75-4D4F-98A2-1FE8BD914E10}" destId="{CC702A25-FC31-4FF9-B7DE-2DE65AD4B9E3}" srcOrd="0" destOrd="0" presId="urn:microsoft.com/office/officeart/2005/8/layout/cycle7"/>
    <dgm:cxn modelId="{5464496D-A554-4637-9BDF-4936A553F439}" type="presOf" srcId="{F76CB7F6-6E8A-4E56-A9D5-5EF0915634EF}" destId="{23ED9EC6-1E48-4C42-BEA6-058649F1F109}" srcOrd="0" destOrd="0" presId="urn:microsoft.com/office/officeart/2005/8/layout/cycle7"/>
    <dgm:cxn modelId="{59211C47-9212-4F19-B450-282F81AC7769}" type="presOf" srcId="{B7C4F579-9668-43D9-9493-B4F9269D33CD}" destId="{E97432D0-2444-4C78-99F6-169708EB6877}" srcOrd="0" destOrd="0" presId="urn:microsoft.com/office/officeart/2005/8/layout/cycle7"/>
    <dgm:cxn modelId="{4EF23B5C-64EB-4FA6-8AF5-C1E1A643C72D}" type="presParOf" srcId="{FDF8E870-BC16-4343-8806-D12796266101}" destId="{CC702A25-FC31-4FF9-B7DE-2DE65AD4B9E3}" srcOrd="0" destOrd="0" presId="urn:microsoft.com/office/officeart/2005/8/layout/cycle7"/>
    <dgm:cxn modelId="{F9E334D6-8DA6-44F1-AAF9-02A211208252}" type="presParOf" srcId="{FDF8E870-BC16-4343-8806-D12796266101}" destId="{128112FE-9382-476B-97F4-E15EDA1A34FD}" srcOrd="1" destOrd="0" presId="urn:microsoft.com/office/officeart/2005/8/layout/cycle7"/>
    <dgm:cxn modelId="{B2992F61-F3D4-48C4-B6A4-C435FE7CC403}" type="presParOf" srcId="{128112FE-9382-476B-97F4-E15EDA1A34FD}" destId="{1CBE6A9E-6FA3-498E-AAA8-D7B1F18D8CB6}" srcOrd="0" destOrd="0" presId="urn:microsoft.com/office/officeart/2005/8/layout/cycle7"/>
    <dgm:cxn modelId="{D3F42488-EE42-4B5D-9EFF-966335559448}" type="presParOf" srcId="{FDF8E870-BC16-4343-8806-D12796266101}" destId="{E97432D0-2444-4C78-99F6-169708EB6877}" srcOrd="2" destOrd="0" presId="urn:microsoft.com/office/officeart/2005/8/layout/cycle7"/>
    <dgm:cxn modelId="{46DEAC5B-B2C6-47B6-AABB-B08D459E4E66}" type="presParOf" srcId="{FDF8E870-BC16-4343-8806-D12796266101}" destId="{C2A4D211-2098-49DA-87CF-31AD8274858D}" srcOrd="3" destOrd="0" presId="urn:microsoft.com/office/officeart/2005/8/layout/cycle7"/>
    <dgm:cxn modelId="{31B2CD19-6A24-4993-A5E3-A93A00EFDF6C}" type="presParOf" srcId="{C2A4D211-2098-49DA-87CF-31AD8274858D}" destId="{727B82D9-2F16-41D8-82FB-4060BACF566B}" srcOrd="0" destOrd="0" presId="urn:microsoft.com/office/officeart/2005/8/layout/cycle7"/>
    <dgm:cxn modelId="{27041FEE-883A-40D2-85C1-C547E5B583EE}" type="presParOf" srcId="{FDF8E870-BC16-4343-8806-D12796266101}" destId="{CF45E8A3-6068-4791-9C15-47143DFF951C}" srcOrd="4" destOrd="0" presId="urn:microsoft.com/office/officeart/2005/8/layout/cycle7"/>
    <dgm:cxn modelId="{A69A7A2C-47C6-49B7-BE45-2A7261CDFC2E}" type="presParOf" srcId="{FDF8E870-BC16-4343-8806-D12796266101}" destId="{23ED9EC6-1E48-4C42-BEA6-058649F1F109}" srcOrd="5" destOrd="0" presId="urn:microsoft.com/office/officeart/2005/8/layout/cycle7"/>
    <dgm:cxn modelId="{913FCF0E-49CB-445D-B073-6FDA1E7C26CD}" type="presParOf" srcId="{23ED9EC6-1E48-4C42-BEA6-058649F1F109}" destId="{05D0FC2E-7076-4BB1-9F91-419887E79DA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EE3C4-9500-4986-A613-180981649C2C}">
      <dsp:nvSpPr>
        <dsp:cNvPr id="0" name=""/>
        <dsp:cNvSpPr/>
      </dsp:nvSpPr>
      <dsp:spPr>
        <a:xfrm>
          <a:off x="518457" y="0"/>
          <a:ext cx="5299788" cy="331236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C8C5C-0983-4FB6-8F47-9606BFDA1C52}">
      <dsp:nvSpPr>
        <dsp:cNvPr id="0" name=""/>
        <dsp:cNvSpPr/>
      </dsp:nvSpPr>
      <dsp:spPr>
        <a:xfrm>
          <a:off x="1750658" y="1805240"/>
          <a:ext cx="185492" cy="185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34333-2FBD-49DB-9377-7115F2BDEBD7}">
      <dsp:nvSpPr>
        <dsp:cNvPr id="0" name=""/>
        <dsp:cNvSpPr/>
      </dsp:nvSpPr>
      <dsp:spPr>
        <a:xfrm>
          <a:off x="1843404" y="1897986"/>
          <a:ext cx="1722431" cy="1414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8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400" kern="1200" dirty="0"/>
        </a:p>
      </dsp:txBody>
      <dsp:txXfrm>
        <a:off x="1843404" y="1897986"/>
        <a:ext cx="1722431" cy="1414381"/>
      </dsp:txXfrm>
    </dsp:sp>
    <dsp:sp modelId="{C999C2F6-95F2-4F72-96E9-8969AF64F245}">
      <dsp:nvSpPr>
        <dsp:cNvPr id="0" name=""/>
        <dsp:cNvSpPr/>
      </dsp:nvSpPr>
      <dsp:spPr>
        <a:xfrm>
          <a:off x="3459840" y="960586"/>
          <a:ext cx="317987" cy="317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34450-A3D6-4066-92C1-0CF85758BFEB}">
      <dsp:nvSpPr>
        <dsp:cNvPr id="0" name=""/>
        <dsp:cNvSpPr/>
      </dsp:nvSpPr>
      <dsp:spPr>
        <a:xfrm>
          <a:off x="3618834" y="1119580"/>
          <a:ext cx="1722431" cy="219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95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Letramento</a:t>
          </a:r>
          <a:endParaRPr lang="pt-BR" sz="2400" kern="1200" dirty="0"/>
        </a:p>
      </dsp:txBody>
      <dsp:txXfrm>
        <a:off x="3618834" y="1119580"/>
        <a:ext cx="1722431" cy="219278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BA54F-B987-4EAA-9C56-C6160E0E016C}">
      <dsp:nvSpPr>
        <dsp:cNvPr id="0" name=""/>
        <dsp:cNvSpPr/>
      </dsp:nvSpPr>
      <dsp:spPr>
        <a:xfrm>
          <a:off x="2987040" y="594"/>
          <a:ext cx="4480560" cy="23202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Consciência fonológica</a:t>
          </a:r>
          <a:endParaRPr lang="pt-B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Conhecimento dos nomes das letras</a:t>
          </a:r>
          <a:endParaRPr lang="pt-B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Domínio das relações fonema/grafema</a:t>
          </a:r>
          <a:endParaRPr lang="pt-BR" sz="2400" kern="1200" dirty="0"/>
        </a:p>
      </dsp:txBody>
      <dsp:txXfrm>
        <a:off x="2987040" y="290620"/>
        <a:ext cx="3610482" cy="1740155"/>
      </dsp:txXfrm>
    </dsp:sp>
    <dsp:sp modelId="{D62CAB6D-9D39-4F10-8815-C600C2B849E9}">
      <dsp:nvSpPr>
        <dsp:cNvPr id="0" name=""/>
        <dsp:cNvSpPr/>
      </dsp:nvSpPr>
      <dsp:spPr>
        <a:xfrm>
          <a:off x="0" y="594"/>
          <a:ext cx="2987040" cy="2320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Alfabetização</a:t>
          </a:r>
          <a:endParaRPr lang="pt-BR" sz="3200" kern="1200" dirty="0"/>
        </a:p>
      </dsp:txBody>
      <dsp:txXfrm>
        <a:off x="113263" y="113857"/>
        <a:ext cx="2760514" cy="2093681"/>
      </dsp:txXfrm>
    </dsp:sp>
    <dsp:sp modelId="{4179AC7F-03E6-4F5B-87EE-DBD8D2822791}">
      <dsp:nvSpPr>
        <dsp:cNvPr id="0" name=""/>
        <dsp:cNvSpPr/>
      </dsp:nvSpPr>
      <dsp:spPr>
        <a:xfrm>
          <a:off x="2987040" y="2552822"/>
          <a:ext cx="4480560" cy="23202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Imersão na cultura letrada</a:t>
          </a:r>
          <a:endParaRPr lang="pt-B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Experiências variadas com leitura e escrita</a:t>
          </a:r>
          <a:endParaRPr lang="pt-B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Contato com diferentes gêneros textuais</a:t>
          </a:r>
          <a:endParaRPr lang="pt-BR" sz="2400" kern="1200" dirty="0"/>
        </a:p>
      </dsp:txBody>
      <dsp:txXfrm>
        <a:off x="2987040" y="2842848"/>
        <a:ext cx="3610482" cy="1740155"/>
      </dsp:txXfrm>
    </dsp:sp>
    <dsp:sp modelId="{695AAA8E-83E0-40FD-BBEB-560A3FF5D068}">
      <dsp:nvSpPr>
        <dsp:cNvPr id="0" name=""/>
        <dsp:cNvSpPr/>
      </dsp:nvSpPr>
      <dsp:spPr>
        <a:xfrm>
          <a:off x="0" y="2552822"/>
          <a:ext cx="2987040" cy="2320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Letramento</a:t>
          </a:r>
          <a:endParaRPr lang="pt-BR" sz="3200" kern="1200" dirty="0"/>
        </a:p>
      </dsp:txBody>
      <dsp:txXfrm>
        <a:off x="113263" y="2666085"/>
        <a:ext cx="2760514" cy="2093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6FD155-A093-4FE5-8910-47FD28A7C380}">
      <dsp:nvSpPr>
        <dsp:cNvPr id="0" name=""/>
        <dsp:cNvSpPr/>
      </dsp:nvSpPr>
      <dsp:spPr>
        <a:xfrm rot="4396374">
          <a:off x="845269" y="808704"/>
          <a:ext cx="3508285" cy="2446591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A8EF5-3307-46D1-ACF4-0449BE09666A}">
      <dsp:nvSpPr>
        <dsp:cNvPr id="0" name=""/>
        <dsp:cNvSpPr/>
      </dsp:nvSpPr>
      <dsp:spPr>
        <a:xfrm>
          <a:off x="2159484" y="1128166"/>
          <a:ext cx="88595" cy="8859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83E252-BD7C-46E2-8DAA-9275E96A2D30}">
      <dsp:nvSpPr>
        <dsp:cNvPr id="0" name=""/>
        <dsp:cNvSpPr/>
      </dsp:nvSpPr>
      <dsp:spPr>
        <a:xfrm>
          <a:off x="2766117" y="1617472"/>
          <a:ext cx="88595" cy="8859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3C067C-CA6F-4FB4-B1A3-5C1D2ECE24DB}">
      <dsp:nvSpPr>
        <dsp:cNvPr id="0" name=""/>
        <dsp:cNvSpPr/>
      </dsp:nvSpPr>
      <dsp:spPr>
        <a:xfrm>
          <a:off x="3220757" y="2189683"/>
          <a:ext cx="88595" cy="8859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E45FF-E8BF-4911-AB06-1CE5787E6DF5}">
      <dsp:nvSpPr>
        <dsp:cNvPr id="0" name=""/>
        <dsp:cNvSpPr/>
      </dsp:nvSpPr>
      <dsp:spPr>
        <a:xfrm>
          <a:off x="610084" y="0"/>
          <a:ext cx="1654048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b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100" kern="1200" dirty="0"/>
        </a:p>
      </dsp:txBody>
      <dsp:txXfrm>
        <a:off x="610084" y="0"/>
        <a:ext cx="1654048" cy="650240"/>
      </dsp:txXfrm>
    </dsp:sp>
    <dsp:sp modelId="{7CED0F55-834E-4339-87A2-78B06001F2E6}">
      <dsp:nvSpPr>
        <dsp:cNvPr id="0" name=""/>
        <dsp:cNvSpPr/>
      </dsp:nvSpPr>
      <dsp:spPr>
        <a:xfrm>
          <a:off x="2666468" y="847344"/>
          <a:ext cx="2414016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100" kern="1200" dirty="0"/>
        </a:p>
      </dsp:txBody>
      <dsp:txXfrm>
        <a:off x="2666468" y="847344"/>
        <a:ext cx="2414016" cy="650240"/>
      </dsp:txXfrm>
    </dsp:sp>
    <dsp:sp modelId="{6360900F-C00A-44F2-AF9F-015AF9499538}">
      <dsp:nvSpPr>
        <dsp:cNvPr id="0" name=""/>
        <dsp:cNvSpPr/>
      </dsp:nvSpPr>
      <dsp:spPr>
        <a:xfrm>
          <a:off x="610084" y="1336649"/>
          <a:ext cx="1922272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100" kern="1200" dirty="0"/>
        </a:p>
      </dsp:txBody>
      <dsp:txXfrm>
        <a:off x="610084" y="1336649"/>
        <a:ext cx="1922272" cy="650240"/>
      </dsp:txXfrm>
    </dsp:sp>
    <dsp:sp modelId="{79DF844C-361E-468C-BB15-C04DF0E334B3}">
      <dsp:nvSpPr>
        <dsp:cNvPr id="0" name=""/>
        <dsp:cNvSpPr/>
      </dsp:nvSpPr>
      <dsp:spPr>
        <a:xfrm>
          <a:off x="3199822" y="1908860"/>
          <a:ext cx="2286093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Alfabetização</a:t>
          </a:r>
          <a:endParaRPr lang="pt-BR" sz="2400" kern="1200" dirty="0"/>
        </a:p>
      </dsp:txBody>
      <dsp:txXfrm>
        <a:off x="3199822" y="1908860"/>
        <a:ext cx="2286093" cy="650240"/>
      </dsp:txXfrm>
    </dsp:sp>
    <dsp:sp modelId="{E4AFC5E1-4125-4035-82D3-7E7EC72F9CEB}">
      <dsp:nvSpPr>
        <dsp:cNvPr id="0" name=""/>
        <dsp:cNvSpPr/>
      </dsp:nvSpPr>
      <dsp:spPr>
        <a:xfrm>
          <a:off x="2845284" y="3413759"/>
          <a:ext cx="2235200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t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100" kern="1200" dirty="0"/>
        </a:p>
      </dsp:txBody>
      <dsp:txXfrm>
        <a:off x="2845284" y="3413759"/>
        <a:ext cx="2235200" cy="650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979C0-E6C6-404C-BC75-A7F0CCE8FEBE}">
      <dsp:nvSpPr>
        <dsp:cNvPr id="0" name=""/>
        <dsp:cNvSpPr/>
      </dsp:nvSpPr>
      <dsp:spPr>
        <a:xfrm>
          <a:off x="10338" y="0"/>
          <a:ext cx="2715768" cy="2331553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4B548-CD84-4A8E-913D-97E963CE79D0}">
      <dsp:nvSpPr>
        <dsp:cNvPr id="0" name=""/>
        <dsp:cNvSpPr/>
      </dsp:nvSpPr>
      <dsp:spPr>
        <a:xfrm>
          <a:off x="2801767" y="0"/>
          <a:ext cx="4608576" cy="2331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500" kern="1200" dirty="0"/>
        </a:p>
      </dsp:txBody>
      <dsp:txXfrm>
        <a:off x="2801767" y="0"/>
        <a:ext cx="4608576" cy="2331553"/>
      </dsp:txXfrm>
    </dsp:sp>
    <dsp:sp modelId="{D7D9255C-2E4E-450E-9311-EE24B8DDF635}">
      <dsp:nvSpPr>
        <dsp:cNvPr id="0" name=""/>
        <dsp:cNvSpPr/>
      </dsp:nvSpPr>
      <dsp:spPr>
        <a:xfrm>
          <a:off x="946436" y="2520277"/>
          <a:ext cx="2715768" cy="2331553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7821D-857C-46CF-AB3C-64965989FCE5}">
      <dsp:nvSpPr>
        <dsp:cNvPr id="0" name=""/>
        <dsp:cNvSpPr/>
      </dsp:nvSpPr>
      <dsp:spPr>
        <a:xfrm>
          <a:off x="3106697" y="144027"/>
          <a:ext cx="4608576" cy="2331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/>
        </a:p>
      </dsp:txBody>
      <dsp:txXfrm>
        <a:off x="3106697" y="144027"/>
        <a:ext cx="4608576" cy="23315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91F8C-4BD1-4F7F-8075-35C34552D95E}">
      <dsp:nvSpPr>
        <dsp:cNvPr id="0" name=""/>
        <dsp:cNvSpPr/>
      </dsp:nvSpPr>
      <dsp:spPr>
        <a:xfrm>
          <a:off x="2640496" y="2685667"/>
          <a:ext cx="2186606" cy="21866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PERDA DE ESPECIFICIDADE DA ALFABETIZAÇÃO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2960717" y="3005888"/>
        <a:ext cx="1546164" cy="1546164"/>
      </dsp:txXfrm>
    </dsp:sp>
    <dsp:sp modelId="{574E5255-9A2C-49E7-AC8A-BB1E495DA248}">
      <dsp:nvSpPr>
        <dsp:cNvPr id="0" name=""/>
        <dsp:cNvSpPr/>
      </dsp:nvSpPr>
      <dsp:spPr>
        <a:xfrm rot="12900000">
          <a:off x="1161623" y="2279516"/>
          <a:ext cx="1751467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4F77C-9525-47E9-9468-2CF91B59950D}">
      <dsp:nvSpPr>
        <dsp:cNvPr id="0" name=""/>
        <dsp:cNvSpPr/>
      </dsp:nvSpPr>
      <dsp:spPr>
        <a:xfrm>
          <a:off x="281359" y="1257897"/>
          <a:ext cx="2077276" cy="1661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Reorganização do tempo escolar (ciclos)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(</a:t>
          </a:r>
          <a:r>
            <a:rPr lang="en-US" sz="1600" kern="1200" dirty="0" err="1" smtClean="0">
              <a:solidFill>
                <a:schemeClr val="tx1"/>
              </a:solidFill>
            </a:rPr>
            <a:t>objetivos</a:t>
          </a:r>
          <a:r>
            <a:rPr lang="en-US" sz="1600" kern="1200" dirty="0" smtClean="0">
              <a:solidFill>
                <a:schemeClr val="tx1"/>
              </a:solidFill>
            </a:rPr>
            <a:t>? </a:t>
          </a:r>
          <a:r>
            <a:rPr lang="en-US" sz="1600" kern="1200" dirty="0" err="1" smtClean="0">
              <a:solidFill>
                <a:schemeClr val="tx1"/>
              </a:solidFill>
            </a:rPr>
            <a:t>metas</a:t>
          </a:r>
          <a:r>
            <a:rPr lang="en-US" sz="1600" kern="1200" dirty="0" smtClean="0">
              <a:solidFill>
                <a:schemeClr val="tx1"/>
              </a:solidFill>
            </a:rPr>
            <a:t>?)</a:t>
          </a:r>
          <a:endParaRPr lang="pt-BR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kern="1200" dirty="0"/>
        </a:p>
      </dsp:txBody>
      <dsp:txXfrm>
        <a:off x="330032" y="1306570"/>
        <a:ext cx="1979930" cy="1564475"/>
      </dsp:txXfrm>
    </dsp:sp>
    <dsp:sp modelId="{00A10B13-DDB6-47CC-8B97-21FFE96716C0}">
      <dsp:nvSpPr>
        <dsp:cNvPr id="0" name=""/>
        <dsp:cNvSpPr/>
      </dsp:nvSpPr>
      <dsp:spPr>
        <a:xfrm rot="16200000">
          <a:off x="2858066" y="1396404"/>
          <a:ext cx="1751467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EF53E4-CA04-43CD-AC5C-AA1786026948}">
      <dsp:nvSpPr>
        <dsp:cNvPr id="0" name=""/>
        <dsp:cNvSpPr/>
      </dsp:nvSpPr>
      <dsp:spPr>
        <a:xfrm>
          <a:off x="2695161" y="1351"/>
          <a:ext cx="2077276" cy="1661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Progressão continuada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(</a:t>
          </a:r>
          <a:r>
            <a:rPr lang="en-US" sz="1600" kern="1200" dirty="0" err="1" smtClean="0">
              <a:solidFill>
                <a:schemeClr val="tx1"/>
              </a:solidFill>
            </a:rPr>
            <a:t>descompromisso</a:t>
          </a:r>
          <a:r>
            <a:rPr lang="en-US" sz="1600" kern="1200" smtClean="0">
              <a:solidFill>
                <a:schemeClr val="tx1"/>
              </a:solidFill>
            </a:rPr>
            <a:t> c/ desenv</a:t>
          </a:r>
          <a:r>
            <a:rPr lang="en-US" sz="1600" kern="1200" dirty="0" smtClean="0">
              <a:solidFill>
                <a:schemeClr val="tx1"/>
              </a:solidFill>
            </a:rPr>
            <a:t>. </a:t>
          </a:r>
          <a:r>
            <a:rPr lang="en-US" sz="1600" kern="1200" dirty="0" err="1" smtClean="0">
              <a:solidFill>
                <a:schemeClr val="tx1"/>
              </a:solidFill>
            </a:rPr>
            <a:t>sistemático</a:t>
          </a:r>
          <a:r>
            <a:rPr lang="en-US" sz="1600" kern="1200" dirty="0" smtClean="0">
              <a:solidFill>
                <a:schemeClr val="tx1"/>
              </a:solidFill>
            </a:rPr>
            <a:t> de </a:t>
          </a:r>
          <a:r>
            <a:rPr lang="en-US" sz="1600" kern="1200" dirty="0" err="1" smtClean="0">
              <a:solidFill>
                <a:schemeClr val="tx1"/>
              </a:solidFill>
            </a:rPr>
            <a:t>competencias</a:t>
          </a:r>
          <a:r>
            <a:rPr lang="en-US" sz="1600" kern="1200" dirty="0" smtClean="0">
              <a:solidFill>
                <a:schemeClr val="tx1"/>
              </a:solidFill>
            </a:rPr>
            <a:t> e </a:t>
          </a:r>
          <a:r>
            <a:rPr lang="en-US" sz="1600" kern="1200" dirty="0" err="1" smtClean="0">
              <a:solidFill>
                <a:schemeClr val="tx1"/>
              </a:solidFill>
            </a:rPr>
            <a:t>habilidades</a:t>
          </a:r>
          <a:r>
            <a:rPr lang="en-US" sz="1600" kern="1200" dirty="0" smtClean="0">
              <a:solidFill>
                <a:schemeClr val="tx1"/>
              </a:solidFill>
            </a:rPr>
            <a:t>)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743834" y="50024"/>
        <a:ext cx="1979930" cy="1564475"/>
      </dsp:txXfrm>
    </dsp:sp>
    <dsp:sp modelId="{F761DFB9-8B18-4F0A-AD8E-5255E0CA0DA2}">
      <dsp:nvSpPr>
        <dsp:cNvPr id="0" name=""/>
        <dsp:cNvSpPr/>
      </dsp:nvSpPr>
      <dsp:spPr>
        <a:xfrm rot="19500000">
          <a:off x="4554509" y="2279516"/>
          <a:ext cx="1751467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768A6-654A-4594-BE28-802BF0E9D3AC}">
      <dsp:nvSpPr>
        <dsp:cNvPr id="0" name=""/>
        <dsp:cNvSpPr/>
      </dsp:nvSpPr>
      <dsp:spPr>
        <a:xfrm>
          <a:off x="5108964" y="1257897"/>
          <a:ext cx="2077276" cy="1661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Mudança conceitual a respeito da aprendizagem da língua escrita</a:t>
          </a:r>
          <a:endParaRPr lang="pt-BR" sz="1600" kern="1200" dirty="0"/>
        </a:p>
      </dsp:txBody>
      <dsp:txXfrm>
        <a:off x="5157637" y="1306570"/>
        <a:ext cx="1979930" cy="15644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6443E-8057-4361-B7FF-125BE13DA0D5}">
      <dsp:nvSpPr>
        <dsp:cNvPr id="0" name=""/>
        <dsp:cNvSpPr/>
      </dsp:nvSpPr>
      <dsp:spPr>
        <a:xfrm rot="5400000">
          <a:off x="-205323" y="208894"/>
          <a:ext cx="1368826" cy="958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1960/70</a:t>
          </a:r>
          <a:endParaRPr lang="pt-BR" sz="2000" kern="1200" dirty="0"/>
        </a:p>
      </dsp:txBody>
      <dsp:txXfrm rot="-5400000">
        <a:off x="1" y="482659"/>
        <a:ext cx="958178" cy="410648"/>
      </dsp:txXfrm>
    </dsp:sp>
    <dsp:sp modelId="{F20291E4-E7D9-42F8-8D3C-A3645361E535}">
      <dsp:nvSpPr>
        <dsp:cNvPr id="0" name=""/>
        <dsp:cNvSpPr/>
      </dsp:nvSpPr>
      <dsp:spPr>
        <a:xfrm rot="5400000">
          <a:off x="4149020" y="-3187272"/>
          <a:ext cx="889737" cy="72714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b="1" kern="1200" dirty="0" smtClean="0"/>
            <a:t>PARADIGMA BEHAVIORISTA</a:t>
          </a:r>
          <a:endParaRPr lang="pt-BR" sz="2800" b="1" kern="1200" dirty="0"/>
        </a:p>
      </dsp:txBody>
      <dsp:txXfrm rot="-5400000">
        <a:off x="958179" y="47002"/>
        <a:ext cx="7227988" cy="802871"/>
      </dsp:txXfrm>
    </dsp:sp>
    <dsp:sp modelId="{5B4CD28D-CBAA-4478-A48F-C29F247D0548}">
      <dsp:nvSpPr>
        <dsp:cNvPr id="0" name=""/>
        <dsp:cNvSpPr/>
      </dsp:nvSpPr>
      <dsp:spPr>
        <a:xfrm rot="5400000">
          <a:off x="-486022" y="1871375"/>
          <a:ext cx="1930223" cy="958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1980</a:t>
          </a:r>
          <a:endParaRPr lang="pt-BR" sz="2000" kern="1200" dirty="0"/>
        </a:p>
      </dsp:txBody>
      <dsp:txXfrm rot="-5400000">
        <a:off x="0" y="1864442"/>
        <a:ext cx="958178" cy="972045"/>
      </dsp:txXfrm>
    </dsp:sp>
    <dsp:sp modelId="{5418F8D3-9D86-4496-9B9D-60AB5F2EAFB9}">
      <dsp:nvSpPr>
        <dsp:cNvPr id="0" name=""/>
        <dsp:cNvSpPr/>
      </dsp:nvSpPr>
      <dsp:spPr>
        <a:xfrm rot="5400000">
          <a:off x="3636056" y="-1448919"/>
          <a:ext cx="1801068" cy="71607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b="1" kern="1200" dirty="0" smtClean="0"/>
            <a:t>PARADIGMA COGNITIVISTA</a:t>
          </a:r>
          <a:endParaRPr lang="pt-BR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kern="1200" dirty="0" smtClean="0"/>
            <a:t>Construtivismo (Piaget; Ferreiro)</a:t>
          </a:r>
          <a:endParaRPr lang="pt-BR" sz="20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kern="1200" dirty="0" err="1" smtClean="0"/>
            <a:t>Whole</a:t>
          </a:r>
          <a:r>
            <a:rPr lang="pt-BR" sz="2800" kern="1200" dirty="0" smtClean="0"/>
            <a:t> </a:t>
          </a:r>
          <a:r>
            <a:rPr lang="pt-BR" sz="2800" kern="1200" dirty="0" err="1" smtClean="0"/>
            <a:t>language</a:t>
          </a:r>
          <a:r>
            <a:rPr lang="pt-BR" sz="2800" kern="1200" dirty="0" smtClean="0"/>
            <a:t> (Goodman; Smith)</a:t>
          </a:r>
          <a:endParaRPr lang="pt-BR" sz="2000" kern="1200" dirty="0"/>
        </a:p>
      </dsp:txBody>
      <dsp:txXfrm rot="-5400000">
        <a:off x="956216" y="1318842"/>
        <a:ext cx="7072829" cy="1625226"/>
      </dsp:txXfrm>
    </dsp:sp>
    <dsp:sp modelId="{5701A0DC-51E1-4BA1-AA49-B3ED9295A33C}">
      <dsp:nvSpPr>
        <dsp:cNvPr id="0" name=""/>
        <dsp:cNvSpPr/>
      </dsp:nvSpPr>
      <dsp:spPr>
        <a:xfrm rot="5400000">
          <a:off x="-205323" y="3362460"/>
          <a:ext cx="1368826" cy="958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1990</a:t>
          </a:r>
          <a:endParaRPr lang="pt-BR" sz="2000" kern="1200" dirty="0"/>
        </a:p>
      </dsp:txBody>
      <dsp:txXfrm rot="-5400000">
        <a:off x="1" y="3636225"/>
        <a:ext cx="958178" cy="410648"/>
      </dsp:txXfrm>
    </dsp:sp>
    <dsp:sp modelId="{968D0DDF-38AE-4F32-83B4-90BC7392B037}">
      <dsp:nvSpPr>
        <dsp:cNvPr id="0" name=""/>
        <dsp:cNvSpPr/>
      </dsp:nvSpPr>
      <dsp:spPr>
        <a:xfrm rot="5400000">
          <a:off x="4126915" y="445383"/>
          <a:ext cx="889737" cy="72714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b="1" kern="1200" dirty="0" smtClean="0"/>
            <a:t>PARADIGMA SÓCIO-INTERACIONISTA </a:t>
          </a:r>
          <a:r>
            <a:rPr lang="en-US" sz="2800" b="0" kern="1200" dirty="0" smtClean="0"/>
            <a:t>(Vygotsky)</a:t>
          </a:r>
          <a:endParaRPr lang="pt-BR" sz="2800" b="1" kern="1200" dirty="0"/>
        </a:p>
      </dsp:txBody>
      <dsp:txXfrm rot="-5400000">
        <a:off x="936074" y="3679658"/>
        <a:ext cx="7227988" cy="8028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6C1FF6-8EC1-42E7-A19D-9A06C307A6E4}">
      <dsp:nvSpPr>
        <dsp:cNvPr id="0" name=""/>
        <dsp:cNvSpPr/>
      </dsp:nvSpPr>
      <dsp:spPr>
        <a:xfrm rot="16200000">
          <a:off x="648493" y="-648493"/>
          <a:ext cx="2436812" cy="3733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CRIANÇA  VISTA COMO SER  ATIVO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RECONSTRÓI O SISTEMA DE ESCRITA INTERAGINDO EM DIFERENTES SITUAÇÕES SOCIAIS ENVOLVENDO O USO DA ESCRITA </a:t>
          </a:r>
          <a:endParaRPr lang="pt-BR" sz="1600" kern="1200" dirty="0"/>
        </a:p>
      </dsp:txBody>
      <dsp:txXfrm rot="5400000">
        <a:off x="0" y="0"/>
        <a:ext cx="3733800" cy="1827609"/>
      </dsp:txXfrm>
    </dsp:sp>
    <dsp:sp modelId="{B2DCFA05-4585-4138-85CB-1907F3E32E17}">
      <dsp:nvSpPr>
        <dsp:cNvPr id="0" name=""/>
        <dsp:cNvSpPr/>
      </dsp:nvSpPr>
      <dsp:spPr>
        <a:xfrm>
          <a:off x="3733800" y="40061"/>
          <a:ext cx="3733800" cy="24368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APRENDIZAGEM DA LÍNGUA ESCRITA PASSA A SER VISTA COMO AQUISIÇÃO CONCEITUAL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</a:t>
          </a:r>
          <a:r>
            <a:rPr lang="en-US" sz="1800" kern="1200" dirty="0" err="1" smtClean="0"/>
            <a:t>construção</a:t>
          </a:r>
          <a:r>
            <a:rPr lang="en-US" sz="1800" kern="1200" dirty="0" smtClean="0"/>
            <a:t> de </a:t>
          </a:r>
          <a:r>
            <a:rPr lang="en-US" sz="1800" kern="1200" dirty="0" err="1" smtClean="0"/>
            <a:t>hipóteses</a:t>
          </a:r>
          <a:r>
            <a:rPr lang="en-US" sz="1800" kern="1200" dirty="0" smtClean="0"/>
            <a:t>)</a:t>
          </a:r>
          <a:endParaRPr lang="pt-BR" sz="1800" kern="1200" dirty="0"/>
        </a:p>
      </dsp:txBody>
      <dsp:txXfrm>
        <a:off x="3733800" y="40061"/>
        <a:ext cx="3733800" cy="1827609"/>
      </dsp:txXfrm>
    </dsp:sp>
    <dsp:sp modelId="{6C85C127-6620-4371-865D-D4751D7BE959}">
      <dsp:nvSpPr>
        <dsp:cNvPr id="0" name=""/>
        <dsp:cNvSpPr/>
      </dsp:nvSpPr>
      <dsp:spPr>
        <a:xfrm rot="10800000">
          <a:off x="0" y="2436812"/>
          <a:ext cx="3733800" cy="24368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“DEFICIÊNCIAS “ OU “DISFUNÇÕES” PASSAM A SER VISTOS COMO “ERROS CONSTRUTIVOS”</a:t>
          </a:r>
          <a:endParaRPr lang="pt-BR" sz="1600" kern="1200" dirty="0"/>
        </a:p>
      </dsp:txBody>
      <dsp:txXfrm rot="10800000">
        <a:off x="0" y="3046015"/>
        <a:ext cx="3733800" cy="1827609"/>
      </dsp:txXfrm>
    </dsp:sp>
    <dsp:sp modelId="{8486AFC3-0E47-42DC-B06D-113E7ED776FB}">
      <dsp:nvSpPr>
        <dsp:cNvPr id="0" name=""/>
        <dsp:cNvSpPr/>
      </dsp:nvSpPr>
      <dsp:spPr>
        <a:xfrm rot="5400000">
          <a:off x="4382293" y="1788318"/>
          <a:ext cx="2436812" cy="3733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NEGAÇÃO DOS PRINCÍPIOS DE “PRÉ-REQUISITOS” OU “MATURAÇÃO” PARA A APRENDIZAGEM</a:t>
          </a:r>
          <a:endParaRPr lang="pt-BR" sz="1600" kern="1200" dirty="0"/>
        </a:p>
      </dsp:txBody>
      <dsp:txXfrm rot="-5400000">
        <a:off x="3733800" y="3046015"/>
        <a:ext cx="3733800" cy="1827609"/>
      </dsp:txXfrm>
    </dsp:sp>
    <dsp:sp modelId="{57B5569E-BA39-4017-A383-EBC75248593C}">
      <dsp:nvSpPr>
        <dsp:cNvPr id="0" name=""/>
        <dsp:cNvSpPr/>
      </dsp:nvSpPr>
      <dsp:spPr>
        <a:xfrm>
          <a:off x="2492326" y="1736661"/>
          <a:ext cx="2482947" cy="170127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PSICOGÊNESE DA LÍNGUA ESCRITA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(Ferreiro &amp; </a:t>
          </a:r>
          <a:r>
            <a:rPr lang="pt-BR" sz="1600" b="1" kern="1200" dirty="0" err="1" smtClean="0"/>
            <a:t>Teberosky</a:t>
          </a:r>
          <a:r>
            <a:rPr lang="pt-BR" sz="1600" b="1" kern="1200" dirty="0" smtClean="0"/>
            <a:t>, 1986)</a:t>
          </a:r>
          <a:endParaRPr lang="pt-BR" sz="1600" b="1" kern="1200" dirty="0"/>
        </a:p>
      </dsp:txBody>
      <dsp:txXfrm>
        <a:off x="2575375" y="1819710"/>
        <a:ext cx="2316849" cy="15351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23FA46-16D8-4723-933A-39447F00A5BC}">
      <dsp:nvSpPr>
        <dsp:cNvPr id="0" name=""/>
        <dsp:cNvSpPr/>
      </dsp:nvSpPr>
      <dsp:spPr>
        <a:xfrm>
          <a:off x="0" y="0"/>
          <a:ext cx="6347460" cy="146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Subestimação da natureza do objeto de conhecimento em construção em seus aspectos </a:t>
          </a:r>
          <a:r>
            <a:rPr lang="pt-BR" sz="2200" kern="1200" dirty="0" err="1" smtClean="0"/>
            <a:t>linguísticos</a:t>
          </a:r>
          <a:r>
            <a:rPr lang="pt-BR" sz="2200" kern="1200" dirty="0" smtClean="0"/>
            <a:t> (fonologia,  código)</a:t>
          </a:r>
          <a:endParaRPr lang="pt-BR" sz="2200" kern="1200" dirty="0"/>
        </a:p>
      </dsp:txBody>
      <dsp:txXfrm>
        <a:off x="42823" y="42823"/>
        <a:ext cx="4769753" cy="1376441"/>
      </dsp:txXfrm>
    </dsp:sp>
    <dsp:sp modelId="{59442F35-57DC-4BD3-A042-0596759F0EB3}">
      <dsp:nvSpPr>
        <dsp:cNvPr id="0" name=""/>
        <dsp:cNvSpPr/>
      </dsp:nvSpPr>
      <dsp:spPr>
        <a:xfrm>
          <a:off x="560069" y="1705768"/>
          <a:ext cx="6347460" cy="146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Certo menosprezo pelas questões metodológicas no ensino da língua escrita</a:t>
          </a:r>
          <a:endParaRPr lang="pt-BR" sz="2200" kern="1200" dirty="0"/>
        </a:p>
      </dsp:txBody>
      <dsp:txXfrm>
        <a:off x="602892" y="1748591"/>
        <a:ext cx="4751387" cy="1376441"/>
      </dsp:txXfrm>
    </dsp:sp>
    <dsp:sp modelId="{A2A7E48B-5CE0-40A7-BBC0-3D88D6A8DE90}">
      <dsp:nvSpPr>
        <dsp:cNvPr id="0" name=""/>
        <dsp:cNvSpPr/>
      </dsp:nvSpPr>
      <dsp:spPr>
        <a:xfrm>
          <a:off x="1120139" y="3411537"/>
          <a:ext cx="6347460" cy="146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Falso pressuposto de que a alfabetização decorreria do convívio intenso com o material/cultura escrita</a:t>
          </a:r>
          <a:endParaRPr lang="pt-BR" sz="2200" kern="1200" dirty="0"/>
        </a:p>
      </dsp:txBody>
      <dsp:txXfrm>
        <a:off x="1162962" y="3454360"/>
        <a:ext cx="4751387" cy="1376441"/>
      </dsp:txXfrm>
    </dsp:sp>
    <dsp:sp modelId="{E880B42D-18AA-4A0E-BEBF-89938C152A39}">
      <dsp:nvSpPr>
        <dsp:cNvPr id="0" name=""/>
        <dsp:cNvSpPr/>
      </dsp:nvSpPr>
      <dsp:spPr>
        <a:xfrm>
          <a:off x="5397103" y="1108749"/>
          <a:ext cx="950356" cy="95035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/>
        </a:p>
      </dsp:txBody>
      <dsp:txXfrm>
        <a:off x="5610933" y="1108749"/>
        <a:ext cx="522696" cy="715143"/>
      </dsp:txXfrm>
    </dsp:sp>
    <dsp:sp modelId="{84A91F2F-A8C3-4488-9AA8-2406AFBA20BC}">
      <dsp:nvSpPr>
        <dsp:cNvPr id="0" name=""/>
        <dsp:cNvSpPr/>
      </dsp:nvSpPr>
      <dsp:spPr>
        <a:xfrm>
          <a:off x="5957173" y="2804771"/>
          <a:ext cx="950356" cy="95035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/>
        </a:p>
      </dsp:txBody>
      <dsp:txXfrm>
        <a:off x="6171003" y="2804771"/>
        <a:ext cx="522696" cy="7151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D3795-CFFB-4ADE-837C-A185EC15E3F0}">
      <dsp:nvSpPr>
        <dsp:cNvPr id="0" name=""/>
        <dsp:cNvSpPr/>
      </dsp:nvSpPr>
      <dsp:spPr>
        <a:xfrm>
          <a:off x="1830383" y="2687018"/>
          <a:ext cx="4120244" cy="21866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Necessidade de instrução explícita e  sistemática do código alfabético</a:t>
          </a:r>
          <a:endParaRPr lang="pt-BR" sz="2800" kern="1200" dirty="0"/>
        </a:p>
      </dsp:txBody>
      <dsp:txXfrm>
        <a:off x="2433779" y="3007239"/>
        <a:ext cx="2913452" cy="1546164"/>
      </dsp:txXfrm>
    </dsp:sp>
    <dsp:sp modelId="{98CF33FE-9628-4A82-8561-5E07F434C1AE}">
      <dsp:nvSpPr>
        <dsp:cNvPr id="0" name=""/>
        <dsp:cNvSpPr/>
      </dsp:nvSpPr>
      <dsp:spPr>
        <a:xfrm rot="12885011">
          <a:off x="875685" y="2015201"/>
          <a:ext cx="1839164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BD4DF-A774-4CF7-B5CB-FFB16C625BFC}">
      <dsp:nvSpPr>
        <dsp:cNvPr id="0" name=""/>
        <dsp:cNvSpPr/>
      </dsp:nvSpPr>
      <dsp:spPr>
        <a:xfrm>
          <a:off x="1058" y="971721"/>
          <a:ext cx="2077276" cy="1661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Estados Unidos </a:t>
          </a:r>
          <a:endParaRPr lang="pt-BR" sz="3400" kern="1200" dirty="0"/>
        </a:p>
      </dsp:txBody>
      <dsp:txXfrm>
        <a:off x="49731" y="1020394"/>
        <a:ext cx="1979930" cy="1564475"/>
      </dsp:txXfrm>
    </dsp:sp>
    <dsp:sp modelId="{5F3DDC11-7393-4D48-9C2F-F5895E19EE62}">
      <dsp:nvSpPr>
        <dsp:cNvPr id="0" name=""/>
        <dsp:cNvSpPr/>
      </dsp:nvSpPr>
      <dsp:spPr>
        <a:xfrm rot="16017436">
          <a:off x="2902579" y="1397248"/>
          <a:ext cx="1755630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BC650-B8A9-4BF8-B2B2-340ABEBFD00A}">
      <dsp:nvSpPr>
        <dsp:cNvPr id="0" name=""/>
        <dsp:cNvSpPr/>
      </dsp:nvSpPr>
      <dsp:spPr>
        <a:xfrm>
          <a:off x="2695161" y="1351"/>
          <a:ext cx="2077276" cy="1661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França</a:t>
          </a:r>
          <a:endParaRPr lang="pt-BR" sz="3400" kern="1200" dirty="0"/>
        </a:p>
      </dsp:txBody>
      <dsp:txXfrm>
        <a:off x="2743834" y="50024"/>
        <a:ext cx="1979930" cy="1564475"/>
      </dsp:txXfrm>
    </dsp:sp>
    <dsp:sp modelId="{1D0A827C-429C-4967-8A81-9CBCF21685BC}">
      <dsp:nvSpPr>
        <dsp:cNvPr id="0" name=""/>
        <dsp:cNvSpPr/>
      </dsp:nvSpPr>
      <dsp:spPr>
        <a:xfrm rot="19259632">
          <a:off x="4906034" y="1952067"/>
          <a:ext cx="1713967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AFCCF-5A88-422F-8017-A913A5246B5E}">
      <dsp:nvSpPr>
        <dsp:cNvPr id="0" name=""/>
        <dsp:cNvSpPr/>
      </dsp:nvSpPr>
      <dsp:spPr>
        <a:xfrm>
          <a:off x="5390323" y="893359"/>
          <a:ext cx="2077276" cy="1661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Inglaterra</a:t>
          </a:r>
          <a:endParaRPr lang="pt-BR" sz="3400" kern="1200" dirty="0"/>
        </a:p>
      </dsp:txBody>
      <dsp:txXfrm>
        <a:off x="5438996" y="942032"/>
        <a:ext cx="1979930" cy="15644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702A25-FC31-4FF9-B7DE-2DE65AD4B9E3}">
      <dsp:nvSpPr>
        <dsp:cNvPr id="0" name=""/>
        <dsp:cNvSpPr/>
      </dsp:nvSpPr>
      <dsp:spPr>
        <a:xfrm>
          <a:off x="2618728" y="1775"/>
          <a:ext cx="2827439" cy="1413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ENSINO E APRENDIZAGEM DA LÍNGUA ESCRITA</a:t>
          </a:r>
          <a:endParaRPr lang="pt-BR" sz="2200" kern="1200" dirty="0"/>
        </a:p>
      </dsp:txBody>
      <dsp:txXfrm>
        <a:off x="2660134" y="43181"/>
        <a:ext cx="2744627" cy="1330907"/>
      </dsp:txXfrm>
    </dsp:sp>
    <dsp:sp modelId="{128112FE-9382-476B-97F4-E15EDA1A34FD}">
      <dsp:nvSpPr>
        <dsp:cNvPr id="0" name=""/>
        <dsp:cNvSpPr/>
      </dsp:nvSpPr>
      <dsp:spPr>
        <a:xfrm rot="3132552">
          <a:off x="4464745" y="1981097"/>
          <a:ext cx="1492478" cy="49480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800" kern="1200"/>
        </a:p>
      </dsp:txBody>
      <dsp:txXfrm>
        <a:off x="4613185" y="2080057"/>
        <a:ext cx="1195598" cy="296881"/>
      </dsp:txXfrm>
    </dsp:sp>
    <dsp:sp modelId="{E97432D0-2444-4C78-99F6-169708EB6877}">
      <dsp:nvSpPr>
        <dsp:cNvPr id="0" name=""/>
        <dsp:cNvSpPr/>
      </dsp:nvSpPr>
      <dsp:spPr>
        <a:xfrm>
          <a:off x="4975801" y="3041502"/>
          <a:ext cx="2827439" cy="1413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LETRAMENTO</a:t>
          </a:r>
          <a:endParaRPr lang="pt-BR" sz="2200" kern="1200" dirty="0"/>
        </a:p>
      </dsp:txBody>
      <dsp:txXfrm>
        <a:off x="5017207" y="3082908"/>
        <a:ext cx="2744627" cy="1330907"/>
      </dsp:txXfrm>
    </dsp:sp>
    <dsp:sp modelId="{C2A4D211-2098-49DA-87CF-31AD8274858D}">
      <dsp:nvSpPr>
        <dsp:cNvPr id="0" name=""/>
        <dsp:cNvSpPr/>
      </dsp:nvSpPr>
      <dsp:spPr>
        <a:xfrm rot="10736341">
          <a:off x="3296922" y="3544415"/>
          <a:ext cx="1492478" cy="49480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800" kern="1200"/>
        </a:p>
      </dsp:txBody>
      <dsp:txXfrm rot="10800000">
        <a:off x="3445362" y="3643375"/>
        <a:ext cx="1195598" cy="296881"/>
      </dsp:txXfrm>
    </dsp:sp>
    <dsp:sp modelId="{CF45E8A3-6068-4791-9C15-47143DFF951C}">
      <dsp:nvSpPr>
        <dsp:cNvPr id="0" name=""/>
        <dsp:cNvSpPr/>
      </dsp:nvSpPr>
      <dsp:spPr>
        <a:xfrm>
          <a:off x="283083" y="3128410"/>
          <a:ext cx="2827439" cy="1413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ALFABETIZAÇÃO </a:t>
          </a:r>
          <a:endParaRPr lang="pt-BR" sz="2200" kern="1200" dirty="0"/>
        </a:p>
      </dsp:txBody>
      <dsp:txXfrm>
        <a:off x="324489" y="3169816"/>
        <a:ext cx="2744627" cy="1330907"/>
      </dsp:txXfrm>
    </dsp:sp>
    <dsp:sp modelId="{23ED9EC6-1E48-4C42-BEA6-058649F1F109}">
      <dsp:nvSpPr>
        <dsp:cNvPr id="0" name=""/>
        <dsp:cNvSpPr/>
      </dsp:nvSpPr>
      <dsp:spPr>
        <a:xfrm rot="18405618">
          <a:off x="2118386" y="2024551"/>
          <a:ext cx="1492478" cy="49480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800" kern="1200"/>
        </a:p>
      </dsp:txBody>
      <dsp:txXfrm>
        <a:off x="2266826" y="2123511"/>
        <a:ext cx="1195598" cy="296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69FA21-58ED-4980-96DC-52273CC88C06}" type="datetimeFigureOut">
              <a:rPr lang="pt-BR" smtClean="0"/>
              <a:pPr/>
              <a:t>10/03/2020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4B108E-1889-4EFF-9B4F-033F5AE478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LETRAMENTO E ALFABETIZAÇÃO:</a:t>
            </a:r>
            <a:br>
              <a:rPr lang="pt-BR" dirty="0" smtClean="0"/>
            </a:br>
            <a:r>
              <a:rPr lang="pt-BR" dirty="0" smtClean="0"/>
              <a:t>AS MUITAS FACETAS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Magda Soares (2004)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Reinvenção da Alfabetização (</a:t>
            </a:r>
            <a:r>
              <a:rPr lang="pt-BR" dirty="0" err="1" smtClean="0"/>
              <a:t>Déc</a:t>
            </a:r>
            <a:r>
              <a:rPr lang="pt-BR" dirty="0" smtClean="0"/>
              <a:t>. 90)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67544" y="620688"/>
          <a:ext cx="8064896" cy="5462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95536" y="5949280"/>
            <a:ext cx="782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Processos específicos, interdependentes e simultâneos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Especificidades metodológicas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5034969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05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97" y="1066800"/>
            <a:ext cx="8046204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965034" y="6019800"/>
            <a:ext cx="2542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Adriana, 9 </a:t>
            </a:r>
            <a:r>
              <a:rPr lang="en-US" dirty="0" err="1" smtClean="0"/>
              <a:t>anos</a:t>
            </a:r>
            <a:r>
              <a:rPr lang="en-US" dirty="0" smtClean="0"/>
              <a:t>, 3a. </a:t>
            </a:r>
            <a:r>
              <a:rPr lang="en-US" dirty="0" err="1" smtClean="0"/>
              <a:t>série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57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07" y="1295399"/>
            <a:ext cx="8305800" cy="284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971600" y="4786130"/>
            <a:ext cx="67762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William, 9a11m, 3a. </a:t>
            </a:r>
            <a:r>
              <a:rPr lang="en-US" dirty="0" err="1" smtClean="0"/>
              <a:t>série</a:t>
            </a:r>
            <a:r>
              <a:rPr lang="en-US" dirty="0" smtClean="0"/>
              <a:t> (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reprovação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(In: </a:t>
            </a:r>
            <a:r>
              <a:rPr lang="en-US" dirty="0" err="1" smtClean="0"/>
              <a:t>Zorzi</a:t>
            </a:r>
            <a:r>
              <a:rPr lang="en-US" dirty="0" smtClean="0"/>
              <a:t>, J. L. </a:t>
            </a:r>
            <a:r>
              <a:rPr lang="en-US" i="1" dirty="0" err="1" smtClean="0"/>
              <a:t>Aprendizagem</a:t>
            </a:r>
            <a:r>
              <a:rPr lang="en-US" i="1" dirty="0" smtClean="0"/>
              <a:t> e </a:t>
            </a:r>
            <a:r>
              <a:rPr lang="en-US" i="1" dirty="0" err="1" smtClean="0"/>
              <a:t>distúrbios</a:t>
            </a:r>
            <a:r>
              <a:rPr lang="en-US" i="1" dirty="0" smtClean="0"/>
              <a:t> da </a:t>
            </a:r>
            <a:r>
              <a:rPr lang="en-US" i="1" dirty="0" err="1" smtClean="0"/>
              <a:t>linguagem</a:t>
            </a:r>
            <a:r>
              <a:rPr lang="en-US" i="1" dirty="0" smtClean="0"/>
              <a:t> </a:t>
            </a:r>
            <a:r>
              <a:rPr lang="en-US" i="1" dirty="0" err="1" smtClean="0"/>
              <a:t>escrita</a:t>
            </a:r>
            <a:r>
              <a:rPr lang="en-US" i="1" dirty="0" smtClean="0"/>
              <a:t>: </a:t>
            </a:r>
          </a:p>
          <a:p>
            <a:r>
              <a:rPr lang="en-US" i="1" dirty="0" err="1" smtClean="0"/>
              <a:t>Questões</a:t>
            </a:r>
            <a:r>
              <a:rPr lang="en-US" i="1" dirty="0" smtClean="0"/>
              <a:t> </a:t>
            </a:r>
            <a:r>
              <a:rPr lang="en-US" i="1" dirty="0" err="1" smtClean="0"/>
              <a:t>clínicas</a:t>
            </a:r>
            <a:r>
              <a:rPr lang="en-US" i="1" dirty="0" smtClean="0"/>
              <a:t> e </a:t>
            </a:r>
            <a:r>
              <a:rPr lang="en-US" i="1" dirty="0" err="1" smtClean="0"/>
              <a:t>educacionais</a:t>
            </a:r>
            <a:r>
              <a:rPr lang="en-US" dirty="0" smtClean="0"/>
              <a:t>. Porto Alegre: </a:t>
            </a:r>
            <a:r>
              <a:rPr lang="en-US" dirty="0" err="1" smtClean="0"/>
              <a:t>Artmed</a:t>
            </a:r>
            <a:r>
              <a:rPr lang="en-US" dirty="0" smtClean="0"/>
              <a:t>, 2003)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124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4492104" y="2755652"/>
            <a:ext cx="237626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LETRAMENTO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038424" y="2755652"/>
            <a:ext cx="237626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ALFABETIZAÇÃO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707904" y="282473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?</a:t>
            </a:r>
            <a:endParaRPr lang="pt-BR" sz="48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789681" y="4509120"/>
            <a:ext cx="29503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IDENTIDADE?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OPOSIÇÃO?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COMPLEMENTARIDADE?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86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93343368"/>
              </p:ext>
            </p:extLst>
          </p:nvPr>
        </p:nvGraphicFramePr>
        <p:xfrm>
          <a:off x="971600" y="404664"/>
          <a:ext cx="6336704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264060331"/>
              </p:ext>
            </p:extLst>
          </p:nvPr>
        </p:nvGraphicFramePr>
        <p:xfrm>
          <a:off x="1547664" y="27089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251520" y="350100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1985</a:t>
            </a:r>
            <a:endParaRPr lang="pt-BR" sz="2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380312" y="3501008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2004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6012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8160" y="-10910"/>
            <a:ext cx="7467600" cy="1143000"/>
          </a:xfrm>
        </p:spPr>
        <p:txBody>
          <a:bodyPr/>
          <a:lstStyle/>
          <a:p>
            <a:r>
              <a:rPr lang="pt-BR" dirty="0" smtClean="0"/>
              <a:t>A partir dos anos 80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23191250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088459" y="1988840"/>
            <a:ext cx="16557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/>
              <a:t>LETRAMENTO</a:t>
            </a:r>
          </a:p>
          <a:p>
            <a:pPr algn="ctr"/>
            <a:endParaRPr lang="pt-BR" sz="2000" b="1" dirty="0" smtClean="0"/>
          </a:p>
          <a:p>
            <a:pPr algn="ctr"/>
            <a:r>
              <a:rPr lang="pt-BR" sz="2000" dirty="0" smtClean="0"/>
              <a:t>“</a:t>
            </a:r>
            <a:r>
              <a:rPr lang="pt-BR" sz="2000" dirty="0" err="1" smtClean="0"/>
              <a:t>literacy</a:t>
            </a:r>
            <a:r>
              <a:rPr lang="pt-BR" sz="2000" dirty="0" smtClean="0"/>
              <a:t>”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47264" y="4653136"/>
            <a:ext cx="219393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b="1" dirty="0" smtClean="0"/>
          </a:p>
          <a:p>
            <a:pPr algn="ctr"/>
            <a:r>
              <a:rPr lang="pt-BR" b="1" dirty="0" smtClean="0"/>
              <a:t>ALFABETIZAÇÃO</a:t>
            </a:r>
          </a:p>
          <a:p>
            <a:pPr algn="ctr"/>
            <a:endParaRPr lang="pt-BR" sz="2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211960" y="3861048"/>
            <a:ext cx="346761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Domínio do sistema de escrita,</a:t>
            </a:r>
          </a:p>
          <a:p>
            <a:r>
              <a:rPr lang="pt-BR" dirty="0" smtClean="0"/>
              <a:t>(níveis alfabético e ortográfico)</a:t>
            </a:r>
          </a:p>
          <a:p>
            <a:endParaRPr lang="pt-BR" dirty="0"/>
          </a:p>
          <a:p>
            <a:r>
              <a:rPr lang="pt-BR" dirty="0" smtClean="0"/>
              <a:t>Habilidades  de </a:t>
            </a:r>
            <a:r>
              <a:rPr lang="pt-BR" b="1" dirty="0" smtClean="0"/>
              <a:t>codificação</a:t>
            </a:r>
          </a:p>
          <a:p>
            <a:r>
              <a:rPr lang="pt-BR" dirty="0" smtClean="0"/>
              <a:t> (Língua Oral =&gt;Língua Escrita)</a:t>
            </a:r>
          </a:p>
          <a:p>
            <a:endParaRPr lang="pt-BR" dirty="0" smtClean="0"/>
          </a:p>
          <a:p>
            <a:r>
              <a:rPr lang="pt-BR" dirty="0" smtClean="0"/>
              <a:t>e </a:t>
            </a:r>
            <a:r>
              <a:rPr lang="pt-BR" b="1" dirty="0" smtClean="0"/>
              <a:t>decodificação</a:t>
            </a:r>
            <a:r>
              <a:rPr lang="pt-BR" dirty="0" smtClean="0"/>
              <a:t> </a:t>
            </a:r>
          </a:p>
          <a:p>
            <a:r>
              <a:rPr lang="pt-BR" dirty="0" smtClean="0"/>
              <a:t>(Língua Escrita =&gt; Língua Oral)</a:t>
            </a:r>
          </a:p>
          <a:p>
            <a:endParaRPr lang="pt-BR" sz="2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491880" y="1484784"/>
            <a:ext cx="6194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dirty="0"/>
              <a:t>Habilidades de uso da leitura e da escrita </a:t>
            </a:r>
            <a:endParaRPr lang="pt-BR" dirty="0" smtClean="0"/>
          </a:p>
          <a:p>
            <a:pPr lvl="0"/>
            <a:r>
              <a:rPr lang="pt-BR" dirty="0" smtClean="0"/>
              <a:t>em </a:t>
            </a:r>
            <a:r>
              <a:rPr lang="pt-BR" dirty="0"/>
              <a:t>práticas sociais  mais </a:t>
            </a:r>
            <a:r>
              <a:rPr lang="pt-BR" dirty="0" smtClean="0"/>
              <a:t>complexas</a:t>
            </a:r>
            <a:endParaRPr lang="pt-BR" dirty="0"/>
          </a:p>
          <a:p>
            <a:pPr lvl="0"/>
            <a:endParaRPr lang="pt-BR" dirty="0"/>
          </a:p>
          <a:p>
            <a:pPr lvl="0"/>
            <a:r>
              <a:rPr lang="pt-BR" dirty="0"/>
              <a:t>Habilidades de produção e compreensão de textos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r>
              <a:rPr lang="pt-BR" dirty="0" smtClean="0"/>
              <a:t>Letramento e critérios para ser considerado “alfabetizado”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5999601"/>
              </p:ext>
            </p:extLst>
          </p:nvPr>
        </p:nvGraphicFramePr>
        <p:xfrm>
          <a:off x="251521" y="1484785"/>
          <a:ext cx="8424935" cy="4708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548"/>
                <a:gridCol w="3003672"/>
                <a:gridCol w="3296715"/>
              </a:tblGrid>
              <a:tr h="1538382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Saber ler e escrever</a:t>
                      </a:r>
                    </a:p>
                    <a:p>
                      <a:r>
                        <a:rPr lang="en-US" sz="2800" dirty="0" smtClean="0"/>
                        <a:t>(</a:t>
                      </a:r>
                      <a:r>
                        <a:rPr lang="en-US" sz="2800" dirty="0" err="1" smtClean="0"/>
                        <a:t>domínio</a:t>
                      </a:r>
                      <a:r>
                        <a:rPr lang="en-US" sz="2800" dirty="0" smtClean="0"/>
                        <a:t> do </a:t>
                      </a:r>
                      <a:r>
                        <a:rPr lang="en-US" sz="2800" dirty="0" err="1" smtClean="0"/>
                        <a:t>código</a:t>
                      </a:r>
                      <a:r>
                        <a:rPr lang="en-US" sz="2800" dirty="0" smtClean="0"/>
                        <a:t>)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Ser capaz de fazer uso social da leitura e da escrita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6803"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smtClean="0"/>
                        <a:t>-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smtClean="0"/>
                        <a:t>-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Analfabetos</a:t>
                      </a:r>
                    </a:p>
                    <a:p>
                      <a:pPr algn="ctr"/>
                      <a:r>
                        <a:rPr lang="en-US" sz="2000" b="1" dirty="0" err="1" smtClean="0"/>
                        <a:t>Iletrados</a:t>
                      </a:r>
                      <a:endParaRPr lang="pt-BR" sz="2000" b="1" dirty="0"/>
                    </a:p>
                  </a:txBody>
                  <a:tcPr/>
                </a:tc>
              </a:tr>
              <a:tr h="949818"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smtClean="0"/>
                        <a:t>+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smtClean="0"/>
                        <a:t>-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“Alfabetizados”</a:t>
                      </a:r>
                    </a:p>
                    <a:p>
                      <a:pPr algn="ctr"/>
                      <a:r>
                        <a:rPr lang="pt-BR" sz="2000" b="1" dirty="0" smtClean="0"/>
                        <a:t>Analfabetos Funcionais </a:t>
                      </a:r>
                    </a:p>
                    <a:p>
                      <a:pPr algn="ctr"/>
                      <a:r>
                        <a:rPr lang="pt-BR" sz="2000" b="1" dirty="0" err="1" smtClean="0"/>
                        <a:t>Semi-analfabetos</a:t>
                      </a:r>
                      <a:endParaRPr lang="pt-BR" sz="2000" b="1" dirty="0"/>
                    </a:p>
                  </a:txBody>
                  <a:tcPr/>
                </a:tc>
              </a:tr>
              <a:tr h="1077484"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smtClean="0"/>
                        <a:t>+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smtClean="0"/>
                        <a:t>+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 smtClean="0"/>
                    </a:p>
                    <a:p>
                      <a:pPr algn="ctr"/>
                      <a:r>
                        <a:rPr lang="pt-BR" sz="2000" b="1" dirty="0" smtClean="0"/>
                        <a:t>Letrados / Alfabetizados</a:t>
                      </a:r>
                      <a:endParaRPr lang="pt-B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r>
              <a:rPr lang="pt-BR" dirty="0" smtClean="0"/>
              <a:t>“</a:t>
            </a:r>
            <a:r>
              <a:rPr lang="pt-BR" dirty="0" err="1" smtClean="0"/>
              <a:t>desinvenção</a:t>
            </a:r>
            <a:r>
              <a:rPr lang="pt-BR" dirty="0" smtClean="0"/>
              <a:t>” da alfabetização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14876525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osango 4"/>
          <p:cNvSpPr/>
          <p:nvPr/>
        </p:nvSpPr>
        <p:spPr>
          <a:xfrm>
            <a:off x="5724128" y="4869160"/>
            <a:ext cx="3096344" cy="198884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Fracasso escolar</a:t>
            </a:r>
          </a:p>
          <a:p>
            <a:pPr algn="ctr"/>
            <a:r>
              <a:rPr lang="pt-BR" dirty="0" smtClean="0"/>
              <a:t>(SARESP, SAEB, PISA)</a:t>
            </a:r>
            <a:endParaRPr lang="pt-BR" dirty="0"/>
          </a:p>
        </p:txBody>
      </p:sp>
      <p:sp>
        <p:nvSpPr>
          <p:cNvPr id="7" name="Seta dobrada 6"/>
          <p:cNvSpPr/>
          <p:nvPr/>
        </p:nvSpPr>
        <p:spPr>
          <a:xfrm flipV="1">
            <a:off x="5076056" y="6021288"/>
            <a:ext cx="813816" cy="5040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MUDANÇAS DE PARADIGMAS NA ALFABETIZAÇÃO</a:t>
            </a:r>
            <a:endParaRPr lang="pt-BR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42571159"/>
              </p:ext>
            </p:extLst>
          </p:nvPr>
        </p:nvGraphicFramePr>
        <p:xfrm>
          <a:off x="467544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Abordagem construtivista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350439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b="1" dirty="0" smtClean="0"/>
              <a:t>Aspectos da abordagem psicogenética que contribuíram para o enfraquecimento da alfabetização e ênfase no letramento</a:t>
            </a:r>
            <a:endParaRPr lang="pt-BR" sz="24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591</TotalTime>
  <Words>462</Words>
  <Application>Microsoft Office PowerPoint</Application>
  <PresentationFormat>Apresentação na tela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Balcão Envidraçado</vt:lpstr>
      <vt:lpstr>LETRAMENTO E ALFABETIZAÇÃO: AS MUITAS FACETAS</vt:lpstr>
      <vt:lpstr>Apresentação do PowerPoint</vt:lpstr>
      <vt:lpstr>Apresentação do PowerPoint</vt:lpstr>
      <vt:lpstr>A partir dos anos 80</vt:lpstr>
      <vt:lpstr>Letramento e critérios para ser considerado “alfabetizado”</vt:lpstr>
      <vt:lpstr>“desinvenção” da alfabetização</vt:lpstr>
      <vt:lpstr>MUDANÇAS DE PARADIGMAS NA ALFABETIZAÇÃO</vt:lpstr>
      <vt:lpstr>Abordagem construtivista</vt:lpstr>
      <vt:lpstr>Aspectos da abordagem psicogenética que contribuíram para o enfraquecimento da alfabetização e ênfase no letramento</vt:lpstr>
      <vt:lpstr>Reinvenção da Alfabetização (Déc. 90)</vt:lpstr>
      <vt:lpstr> </vt:lpstr>
      <vt:lpstr>Especificidades metodológicas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LETRAMENTO E ALFABETIZAÇÃO: AS MUITAS FACETAS</dc:title>
  <dc:creator>autor</dc:creator>
  <cp:lastModifiedBy>Sylvia Barrera</cp:lastModifiedBy>
  <cp:revision>37</cp:revision>
  <dcterms:created xsi:type="dcterms:W3CDTF">2011-08-23T22:00:04Z</dcterms:created>
  <dcterms:modified xsi:type="dcterms:W3CDTF">2020-03-10T23:03:56Z</dcterms:modified>
</cp:coreProperties>
</file>