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23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69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16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6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25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55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30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27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13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43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15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4273-844D-4E78-88B9-6A8984F3C8E7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DC0B-7C0D-44A5-BA75-8224B99CB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4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3778" y="201777"/>
            <a:ext cx="11908221" cy="4351338"/>
          </a:xfrm>
        </p:spPr>
        <p:txBody>
          <a:bodyPr>
            <a:normAutofit/>
          </a:bodyPr>
          <a:lstStyle/>
          <a:p>
            <a:r>
              <a:rPr lang="pt-BR" sz="2500" dirty="0" smtClean="0"/>
              <a:t>A Peruana Acessórios produz 4 produtos que tem seus dados de produção/venda, preços e custos variáveis descritos à seguir. Sobre a venda ainda é imputado despesas de comissão sobre vendas no valor de 6%. Sabendo que os gastos fixos são de R$4.000 responda: A) Qual o PEC? B) Sabendo que 15% dos gastos são não financeiros, qual o PEF? C) Sabendo que a empresa investiu R$50.000 e espera retorno de 5% no período, qual o PEE</a:t>
            </a:r>
          </a:p>
          <a:p>
            <a:r>
              <a:rPr lang="pt-BR" sz="2500" dirty="0" smtClean="0"/>
              <a:t>2) A Peruana conseguiu mensurar que de seus custos fixos, R$1.500 podem ser alocados a setores que só trabalham com os produtos A e B, que R$1.400 a um setor que só trabalha com os produtos C e D. E o restante é comum a todos os produtos. Com base nas informações calcule a segunda margem de contribuição e faça uma análise da situação da empresa.</a:t>
            </a:r>
            <a:endParaRPr lang="pt-BR" sz="25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778" y="4123783"/>
            <a:ext cx="5989531" cy="236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de Souza Miranda</dc:creator>
  <cp:lastModifiedBy>Claudio de Souza Miranda</cp:lastModifiedBy>
  <cp:revision>2</cp:revision>
  <dcterms:created xsi:type="dcterms:W3CDTF">2017-11-21T17:19:27Z</dcterms:created>
  <dcterms:modified xsi:type="dcterms:W3CDTF">2017-11-21T17:23:16Z</dcterms:modified>
</cp:coreProperties>
</file>