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7" r:id="rId4"/>
    <p:sldId id="258" r:id="rId5"/>
    <p:sldId id="272" r:id="rId6"/>
    <p:sldId id="263" r:id="rId7"/>
    <p:sldId id="267" r:id="rId8"/>
    <p:sldId id="269" r:id="rId9"/>
    <p:sldId id="265" r:id="rId10"/>
    <p:sldId id="260" r:id="rId11"/>
    <p:sldId id="259" r:id="rId12"/>
    <p:sldId id="266" r:id="rId13"/>
    <p:sldId id="270" r:id="rId14"/>
    <p:sldId id="268" r:id="rId15"/>
    <p:sldId id="273" r:id="rId16"/>
    <p:sldId id="271" r:id="rId17"/>
    <p:sldId id="26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197F454-04CD-41CA-99B5-68FF0564C7A0}" type="datetimeFigureOut">
              <a:rPr lang="pt-BR" smtClean="0"/>
              <a:pPr/>
              <a:t>11/9/2018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ED8797-23D3-4E56-806D-2CA555452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Roda de Música: Um Processo Criativo Coletivo </a:t>
            </a:r>
            <a:br>
              <a:rPr lang="pt-BR" dirty="0" smtClean="0"/>
            </a:br>
            <a:r>
              <a:rPr lang="pt-BR" dirty="0"/>
              <a:t>	</a:t>
            </a:r>
          </a:p>
        </p:txBody>
      </p:sp>
      <p:sp>
        <p:nvSpPr>
          <p:cNvPr id="8" name="CaixaDeTexto 7"/>
          <p:cNvSpPr txBox="1"/>
          <p:nvPr/>
        </p:nvSpPr>
        <p:spPr>
          <a:xfrm flipV="1">
            <a:off x="1547664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Aluna: </a:t>
            </a:r>
            <a:r>
              <a:rPr lang="pt-BR" dirty="0" err="1" smtClean="0"/>
              <a:t>Thamie</a:t>
            </a:r>
            <a:r>
              <a:rPr lang="pt-BR" dirty="0" smtClean="0"/>
              <a:t> </a:t>
            </a:r>
            <a:r>
              <a:rPr lang="pt-BR" dirty="0" err="1"/>
              <a:t>B</a:t>
            </a:r>
            <a:r>
              <a:rPr lang="pt-BR" dirty="0" err="1" smtClean="0"/>
              <a:t>riane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Prof</a:t>
            </a:r>
            <a:r>
              <a:rPr lang="pt-BR" dirty="0" smtClean="0"/>
              <a:t> </a:t>
            </a:r>
            <a:r>
              <a:rPr lang="pt-BR" dirty="0" err="1" smtClean="0"/>
              <a:t>Dr</a:t>
            </a:r>
            <a:r>
              <a:rPr lang="pt-BR" dirty="0" smtClean="0"/>
              <a:t>: Marcos Câmara  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76056" y="3789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327576" y="537321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dirty="0" smtClean="0"/>
              <a:t>Autoras </a:t>
            </a:r>
          </a:p>
          <a:p>
            <a:pPr>
              <a:buNone/>
            </a:pPr>
            <a:r>
              <a:rPr lang="pt-BR" dirty="0" smtClean="0"/>
              <a:t>Andressa Dias </a:t>
            </a:r>
            <a:r>
              <a:rPr lang="pt-BR" dirty="0" err="1" smtClean="0"/>
              <a:t>Arndt</a:t>
            </a:r>
            <a:r>
              <a:rPr lang="pt-BR" dirty="0" smtClean="0"/>
              <a:t> (UNESPAR)</a:t>
            </a:r>
          </a:p>
          <a:p>
            <a:pPr>
              <a:buNone/>
            </a:pPr>
            <a:r>
              <a:rPr lang="pt-BR" dirty="0" smtClean="0"/>
              <a:t>Kátia </a:t>
            </a:r>
            <a:r>
              <a:rPr lang="pt-BR" dirty="0" err="1" smtClean="0"/>
              <a:t>Maheirie</a:t>
            </a:r>
            <a:r>
              <a:rPr lang="pt-BR" dirty="0" smtClean="0"/>
              <a:t> (UFSC)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3491880" y="400506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VIIENABET</a:t>
            </a:r>
            <a:r>
              <a:rPr lang="pt-BR" sz="1600" dirty="0" smtClean="0"/>
              <a:t> p. 66 - 76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1886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Seminário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Música </a:t>
            </a:r>
            <a:r>
              <a:rPr lang="pt-BR" dirty="0" smtClean="0"/>
              <a:t>e configuração sensível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Participantes com sentimentos de excitação e desconfiança</a:t>
            </a:r>
          </a:p>
          <a:p>
            <a:r>
              <a:rPr lang="pt-BR" sz="3000" dirty="0" smtClean="0"/>
              <a:t>Expectativas baseadas em suas experiências musicais </a:t>
            </a:r>
          </a:p>
          <a:p>
            <a:r>
              <a:rPr lang="pt-BR" sz="3000" i="1" dirty="0" smtClean="0"/>
              <a:t>“nosso </a:t>
            </a:r>
            <a:r>
              <a:rPr lang="pt-BR" sz="3000" i="1" dirty="0"/>
              <a:t>convite consistia </a:t>
            </a:r>
            <a:r>
              <a:rPr lang="pt-BR" sz="3000" i="1" dirty="0" smtClean="0"/>
              <a:t>muito mais </a:t>
            </a:r>
            <a:r>
              <a:rPr lang="pt-BR" sz="3000" i="1" dirty="0"/>
              <a:t>numa experimentação do fazer musical de modo despreocupado e sem exigências, </a:t>
            </a:r>
            <a:r>
              <a:rPr lang="pt-BR" sz="3000" i="1" dirty="0" smtClean="0"/>
              <a:t>com o </a:t>
            </a:r>
            <a:r>
              <a:rPr lang="pt-BR" sz="3000" i="1" dirty="0"/>
              <a:t>intuito de romper com as barreiras que </a:t>
            </a:r>
            <a:r>
              <a:rPr lang="pt-BR" sz="3000" i="1" dirty="0" smtClean="0"/>
              <a:t>ocupam o </a:t>
            </a:r>
            <a:r>
              <a:rPr lang="pt-BR" sz="3000" i="1" dirty="0"/>
              <a:t>imaginário </a:t>
            </a:r>
            <a:r>
              <a:rPr lang="pt-BR" sz="3000" i="1" dirty="0" smtClean="0"/>
              <a:t>popular”.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Música </a:t>
            </a:r>
            <a:r>
              <a:rPr lang="pt-BR" dirty="0" smtClean="0"/>
              <a:t>e configuração sensível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i="1" dirty="0" smtClean="0"/>
              <a:t>“</a:t>
            </a:r>
            <a:r>
              <a:rPr lang="pt-BR" i="1" dirty="0" smtClean="0"/>
              <a:t>Mesmo </a:t>
            </a:r>
            <a:r>
              <a:rPr lang="pt-BR" i="1" dirty="0" smtClean="0"/>
              <a:t>não sabendo direito como tocar me </a:t>
            </a:r>
            <a:r>
              <a:rPr lang="pt-BR" i="1" dirty="0" smtClean="0"/>
              <a:t>senti alegre.”</a:t>
            </a:r>
            <a:endParaRPr lang="pt-BR" i="1" dirty="0" smtClean="0"/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 </a:t>
            </a:r>
            <a:r>
              <a:rPr lang="pt-BR" i="1" dirty="0" smtClean="0"/>
              <a:t>“Eu me senti bem, eu não sei, de todos os lugares o que eu mais me senti bem foi aqui. Mais à vontade, me senti bem.”</a:t>
            </a:r>
          </a:p>
          <a:p>
            <a:pPr>
              <a:buNone/>
            </a:pPr>
            <a:r>
              <a:rPr lang="pt-BR" i="1" dirty="0"/>
              <a:t> </a:t>
            </a:r>
            <a:r>
              <a:rPr lang="pt-BR" i="1" dirty="0" smtClean="0"/>
              <a:t>  </a:t>
            </a:r>
          </a:p>
          <a:p>
            <a:pPr>
              <a:buNone/>
            </a:pPr>
            <a:r>
              <a:rPr lang="pt-BR" i="1" dirty="0"/>
              <a:t> </a:t>
            </a:r>
            <a:r>
              <a:rPr lang="pt-BR" i="1" dirty="0" smtClean="0"/>
              <a:t>   “Olha eu acho assim que esta Roda apesar de ter gente que canta mais e outro canta menos, todo mundo que tá ali está querendo contribuir</a:t>
            </a:r>
            <a:r>
              <a:rPr lang="pt-BR" i="1" dirty="0" smtClean="0"/>
              <a:t>...”</a:t>
            </a:r>
          </a:p>
          <a:p>
            <a:pPr>
              <a:buNone/>
            </a:pPr>
            <a:endParaRPr lang="pt-BR" i="1" dirty="0" smtClean="0"/>
          </a:p>
          <a:p>
            <a:pPr algn="ctr">
              <a:buNone/>
            </a:pPr>
            <a:r>
              <a:rPr lang="pt-BR" dirty="0" smtClean="0"/>
              <a:t>  </a:t>
            </a:r>
            <a:r>
              <a:rPr lang="pt-BR" dirty="0" smtClean="0"/>
              <a:t>P. 83 - 84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Música </a:t>
            </a:r>
            <a:r>
              <a:rPr lang="pt-BR" dirty="0" smtClean="0"/>
              <a:t>e potência de 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Experiências </a:t>
            </a:r>
            <a:r>
              <a:rPr lang="pt-BR" dirty="0" smtClean="0"/>
              <a:t>podem aumentar ou diminuir nossa potencia de </a:t>
            </a:r>
            <a:r>
              <a:rPr lang="pt-BR" dirty="0" smtClean="0"/>
              <a:t>ação</a:t>
            </a:r>
            <a:endParaRPr lang="pt-BR" dirty="0" smtClean="0"/>
          </a:p>
          <a:p>
            <a:r>
              <a:rPr lang="pt-BR" dirty="0" smtClean="0"/>
              <a:t>Bons encontros são mediadores do aumento da potencia de </a:t>
            </a:r>
            <a:r>
              <a:rPr lang="pt-BR" dirty="0" smtClean="0"/>
              <a:t>ação</a:t>
            </a:r>
            <a:endParaRPr lang="pt-BR" dirty="0" smtClean="0"/>
          </a:p>
          <a:p>
            <a:r>
              <a:rPr lang="pt-BR" dirty="0" smtClean="0"/>
              <a:t>A ação </a:t>
            </a:r>
            <a:r>
              <a:rPr lang="pt-BR" dirty="0" err="1" smtClean="0"/>
              <a:t>podê</a:t>
            </a:r>
            <a:r>
              <a:rPr lang="pt-BR" dirty="0" smtClean="0"/>
              <a:t> (durante a pesquisa) por vezes estar ligado a música </a:t>
            </a:r>
          </a:p>
          <a:p>
            <a:r>
              <a:rPr lang="pt-BR" i="1" dirty="0" smtClean="0"/>
              <a:t>“a música tem uma importância tremenda como força social</a:t>
            </a:r>
            <a:r>
              <a:rPr lang="pt-BR" i="1" dirty="0" smtClean="0"/>
              <a:t>” (</a:t>
            </a:r>
            <a:r>
              <a:rPr lang="pt-BR" i="1" dirty="0" err="1" smtClean="0"/>
              <a:t>Lipsitz</a:t>
            </a:r>
            <a:r>
              <a:rPr lang="pt-BR" i="1" dirty="0" smtClean="0"/>
              <a:t>)</a:t>
            </a:r>
            <a:endParaRPr lang="pt-BR" i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677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Música </a:t>
            </a:r>
            <a:r>
              <a:rPr lang="pt-BR" dirty="0" smtClean="0"/>
              <a:t>e potência de 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i="1" dirty="0" smtClean="0"/>
          </a:p>
          <a:p>
            <a:r>
              <a:rPr lang="pt-BR" i="1" dirty="0" smtClean="0"/>
              <a:t>“</a:t>
            </a:r>
            <a:r>
              <a:rPr lang="pt-BR" i="1" dirty="0" smtClean="0"/>
              <a:t>Não </a:t>
            </a:r>
            <a:r>
              <a:rPr lang="pt-BR" i="1" dirty="0"/>
              <a:t>era uma obrigação de estar lá cantando </a:t>
            </a:r>
            <a:r>
              <a:rPr lang="pt-BR" i="1" dirty="0" smtClean="0"/>
              <a:t>e tocando</a:t>
            </a:r>
            <a:r>
              <a:rPr lang="pt-BR" i="1" dirty="0"/>
              <a:t>... Cantar é bom, eu gosto, nossa! Ah </a:t>
            </a:r>
            <a:r>
              <a:rPr lang="pt-BR" i="1" dirty="0" smtClean="0"/>
              <a:t>se eu </a:t>
            </a:r>
            <a:r>
              <a:rPr lang="pt-BR" i="1" dirty="0"/>
              <a:t>fosse cantora mesmo, não gostaria de </a:t>
            </a:r>
            <a:r>
              <a:rPr lang="pt-BR" i="1" dirty="0" smtClean="0"/>
              <a:t>sair fazer </a:t>
            </a:r>
            <a:r>
              <a:rPr lang="pt-BR" i="1" dirty="0"/>
              <a:t>shows essas coisas assim, [iria] reunir </a:t>
            </a:r>
            <a:r>
              <a:rPr lang="pt-BR" i="1" dirty="0" smtClean="0"/>
              <a:t>os amigos</a:t>
            </a:r>
            <a:r>
              <a:rPr lang="pt-BR" i="1" dirty="0"/>
              <a:t>, porque é muito </a:t>
            </a:r>
            <a:r>
              <a:rPr lang="pt-BR" i="1" dirty="0" smtClean="0"/>
              <a:t>bom</a:t>
            </a:r>
            <a:r>
              <a:rPr lang="pt-BR" i="1" dirty="0" smtClean="0"/>
              <a:t>.”</a:t>
            </a:r>
          </a:p>
          <a:p>
            <a:endParaRPr lang="pt-BR" i="1" dirty="0"/>
          </a:p>
          <a:p>
            <a:r>
              <a:rPr lang="pt-BR" i="1" dirty="0" smtClean="0"/>
              <a:t>“A </a:t>
            </a:r>
            <a:r>
              <a:rPr lang="pt-BR" i="1" dirty="0"/>
              <a:t>gente podia comprar </a:t>
            </a:r>
            <a:r>
              <a:rPr lang="pt-BR" i="1" dirty="0" err="1"/>
              <a:t>refri</a:t>
            </a:r>
            <a:r>
              <a:rPr lang="pt-BR" i="1" dirty="0"/>
              <a:t>, bolo e salgadinho </a:t>
            </a:r>
            <a:r>
              <a:rPr lang="pt-BR" i="1" dirty="0" smtClean="0"/>
              <a:t>e unir </a:t>
            </a:r>
            <a:r>
              <a:rPr lang="pt-BR" i="1" dirty="0"/>
              <a:t>toda a turma que tá na Roda lá em casa</a:t>
            </a:r>
            <a:r>
              <a:rPr lang="pt-BR" i="1" dirty="0" smtClean="0"/>
              <a:t>!”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306909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251520" y="1628800"/>
            <a:ext cx="8504238" cy="4572000"/>
          </a:xfrm>
        </p:spPr>
        <p:txBody>
          <a:bodyPr/>
          <a:lstStyle/>
          <a:p>
            <a:pPr algn="ctr">
              <a:buNone/>
            </a:pPr>
            <a:r>
              <a:rPr lang="pt-BR" i="1" dirty="0" smtClean="0"/>
              <a:t>“ </a:t>
            </a:r>
            <a:r>
              <a:rPr lang="pt-BR" i="1" dirty="0" smtClean="0"/>
              <a:t>Eu gostaria de mais, mais vezes, pra gente sair (...), fazer umas cantorias aqui na praça é ótimo! </a:t>
            </a:r>
            <a:r>
              <a:rPr lang="pt-BR" i="1" dirty="0" smtClean="0"/>
              <a:t>[...] Nós </a:t>
            </a:r>
            <a:r>
              <a:rPr lang="pt-BR" i="1" dirty="0" smtClean="0"/>
              <a:t>tivemos a coragem de sair na rua, não é </a:t>
            </a:r>
            <a:r>
              <a:rPr lang="pt-BR" i="1" dirty="0" smtClean="0"/>
              <a:t>todo mundo </a:t>
            </a:r>
            <a:r>
              <a:rPr lang="pt-BR" i="1" dirty="0" smtClean="0"/>
              <a:t>que tem essa coragem, dá vergonha, outras pessoas tiram sarro, eu já não tenho medo dessas coisas [...]Na hora tava muito bom (...) foi um sonho realizado também</a:t>
            </a:r>
            <a:r>
              <a:rPr lang="pt-BR" i="1" dirty="0" smtClean="0"/>
              <a:t>.”</a:t>
            </a:r>
            <a:endParaRPr lang="pt-BR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538163"/>
            <a:ext cx="86677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</a:t>
            </a:r>
            <a:r>
              <a:rPr lang="pt-BR" dirty="0" smtClean="0"/>
              <a:t>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Maheirie</a:t>
            </a:r>
            <a:r>
              <a:rPr lang="pt-BR" dirty="0" smtClean="0"/>
              <a:t>, Kátia e </a:t>
            </a:r>
            <a:r>
              <a:rPr lang="pt-BR" dirty="0" err="1" smtClean="0"/>
              <a:t>Arndt</a:t>
            </a:r>
            <a:r>
              <a:rPr lang="pt-BR" dirty="0" smtClean="0"/>
              <a:t>, </a:t>
            </a:r>
            <a:r>
              <a:rPr lang="pt-BR" dirty="0" smtClean="0"/>
              <a:t>Andressa. </a:t>
            </a:r>
            <a:r>
              <a:rPr lang="pt-BR" i="1" dirty="0" smtClean="0"/>
              <a:t>Roda de Música: Um processo criativo coletivo</a:t>
            </a:r>
            <a:r>
              <a:rPr lang="pt-BR" dirty="0" smtClean="0"/>
              <a:t>. VIIENABET-2015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Arndt</a:t>
            </a:r>
            <a:r>
              <a:rPr lang="pt-BR" dirty="0" smtClean="0"/>
              <a:t>, Andressa</a:t>
            </a:r>
            <a:r>
              <a:rPr lang="pt-BR" i="1" dirty="0" smtClean="0"/>
              <a:t>.</a:t>
            </a:r>
            <a:r>
              <a:rPr lang="pt-BR" b="1" i="1" dirty="0" smtClean="0"/>
              <a:t>“</a:t>
            </a:r>
            <a:r>
              <a:rPr lang="pt-BR" i="1" dirty="0" smtClean="0"/>
              <a:t>Mas</a:t>
            </a:r>
            <a:r>
              <a:rPr lang="pt-BR" i="1" dirty="0" smtClean="0"/>
              <a:t>, nós vamos compor?”: roda de música como experiência coletiva em um CRAS da região metropolitana de Curitiba</a:t>
            </a:r>
            <a:r>
              <a:rPr lang="pt-BR" dirty="0" smtClean="0"/>
              <a:t>. </a:t>
            </a:r>
            <a:r>
              <a:rPr lang="pt-BR" dirty="0" smtClean="0"/>
              <a:t>(2015)</a:t>
            </a:r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14400" y="2708275"/>
            <a:ext cx="8229600" cy="1143000"/>
          </a:xfrm>
        </p:spPr>
        <p:txBody>
          <a:bodyPr>
            <a:normAutofit/>
          </a:bodyPr>
          <a:lstStyle/>
          <a:p>
            <a:r>
              <a:rPr lang="pt-BR" i="1" dirty="0" smtClean="0"/>
              <a:t>“A experiência musical coletiva em um contexto comunitário”</a:t>
            </a:r>
            <a:endParaRPr lang="pt-BR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2386608" cy="4713387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- </a:t>
            </a:r>
            <a:r>
              <a:rPr lang="pt-BR" sz="2000" dirty="0" smtClean="0"/>
              <a:t>Pesquisa / </a:t>
            </a:r>
            <a:r>
              <a:rPr lang="pt-BR" sz="2000" dirty="0" smtClean="0"/>
              <a:t>intervenção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- </a:t>
            </a:r>
            <a:r>
              <a:rPr lang="pt-BR" sz="2000" dirty="0" smtClean="0"/>
              <a:t>Caráter </a:t>
            </a:r>
            <a:r>
              <a:rPr lang="pt-BR" sz="2000" dirty="0" smtClean="0"/>
              <a:t>qualitativo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- </a:t>
            </a:r>
            <a:r>
              <a:rPr lang="pt-BR" sz="2000" dirty="0" smtClean="0"/>
              <a:t>Idade </a:t>
            </a:r>
            <a:r>
              <a:rPr lang="pt-BR" sz="2000" dirty="0" smtClean="0"/>
              <a:t>variada entre 58 a 77 anos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- </a:t>
            </a:r>
            <a:r>
              <a:rPr lang="pt-BR" sz="2000" dirty="0" smtClean="0"/>
              <a:t>Sediado </a:t>
            </a:r>
            <a:r>
              <a:rPr lang="pt-BR" sz="2000" dirty="0" smtClean="0"/>
              <a:t>pelo CRAS – Centro de Referencia da Assistência Social</a:t>
            </a:r>
          </a:p>
          <a:p>
            <a:r>
              <a:rPr lang="pt-BR" sz="2000" dirty="0" smtClean="0"/>
              <a:t> - </a:t>
            </a:r>
            <a:r>
              <a:rPr lang="pt-BR" sz="2000" dirty="0" smtClean="0"/>
              <a:t>Região </a:t>
            </a:r>
            <a:r>
              <a:rPr lang="pt-BR" sz="2000" dirty="0" smtClean="0"/>
              <a:t>Metropolitana de Curitiba - PR</a:t>
            </a:r>
            <a:endParaRPr lang="pt-B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0200" y="685800"/>
            <a:ext cx="360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Roda de Música </a:t>
            </a:r>
            <a:endParaRPr lang="pt-BR" sz="2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643192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sz="2600" dirty="0" smtClean="0"/>
          </a:p>
          <a:p>
            <a:r>
              <a:rPr lang="pt-BR" sz="2600" dirty="0" smtClean="0"/>
              <a:t>Possibilitava o acesso a vivencias </a:t>
            </a:r>
            <a:r>
              <a:rPr lang="pt-BR" sz="2600" dirty="0" smtClean="0"/>
              <a:t>musicais</a:t>
            </a:r>
            <a:endParaRPr lang="pt-BR" sz="2600" dirty="0" smtClean="0"/>
          </a:p>
          <a:p>
            <a:r>
              <a:rPr lang="pt-BR" sz="2600" dirty="0" smtClean="0"/>
              <a:t>Não exigia aptidões </a:t>
            </a:r>
            <a:r>
              <a:rPr lang="pt-BR" sz="2600" dirty="0" smtClean="0"/>
              <a:t>teóricas e/ou práticas</a:t>
            </a:r>
          </a:p>
          <a:p>
            <a:r>
              <a:rPr lang="pt-BR" sz="2600" dirty="0" smtClean="0"/>
              <a:t>Exploração livre dos </a:t>
            </a:r>
            <a:r>
              <a:rPr lang="pt-BR" sz="2600" dirty="0" smtClean="0"/>
              <a:t>instrumentos</a:t>
            </a:r>
          </a:p>
          <a:p>
            <a:r>
              <a:rPr lang="pt-BR" sz="2600" dirty="0" smtClean="0"/>
              <a:t> </a:t>
            </a:r>
            <a:r>
              <a:rPr lang="pt-BR" sz="2600" dirty="0" smtClean="0"/>
              <a:t>Escolha livre de repertório pelos integrantes </a:t>
            </a:r>
          </a:p>
          <a:p>
            <a:endParaRPr lang="pt-BR" sz="2600" dirty="0" smtClean="0"/>
          </a:p>
          <a:p>
            <a:r>
              <a:rPr lang="pt-BR" sz="2600" i="1" dirty="0" smtClean="0"/>
              <a:t>Mas, nós vamos compor? Quem diria a gente </a:t>
            </a:r>
            <a:r>
              <a:rPr lang="pt-BR" sz="2600" i="1" dirty="0" smtClean="0"/>
              <a:t>compondo! Isso </a:t>
            </a:r>
            <a:r>
              <a:rPr lang="pt-BR" sz="2600" i="1" dirty="0" smtClean="0"/>
              <a:t>é demais da conta! </a:t>
            </a:r>
            <a:endParaRPr lang="pt-BR" sz="2600" i="1" dirty="0" smtClean="0"/>
          </a:p>
          <a:p>
            <a:endParaRPr lang="pt-BR" sz="2600" i="1" dirty="0" smtClean="0"/>
          </a:p>
          <a:p>
            <a:r>
              <a:rPr lang="pt-BR" sz="2600" i="1" dirty="0" smtClean="0"/>
              <a:t>“Ah</a:t>
            </a:r>
            <a:r>
              <a:rPr lang="pt-BR" sz="2600" i="1" dirty="0" smtClean="0"/>
              <a:t>... Mas agora nós vamos até compor? E vai ser o nosso forró! Vamos até querer fazer </a:t>
            </a:r>
            <a:r>
              <a:rPr lang="pt-BR" sz="2600" i="1" dirty="0" smtClean="0"/>
              <a:t>passinhos”</a:t>
            </a:r>
            <a:endParaRPr lang="pt-BR" sz="2600" dirty="0"/>
          </a:p>
          <a:p>
            <a:pPr marL="0" indent="0" algn="ctr">
              <a:buNone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764704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lugar da </a:t>
            </a:r>
            <a:r>
              <a:rPr lang="pt-BR" dirty="0" smtClean="0"/>
              <a:t>música </a:t>
            </a:r>
            <a:r>
              <a:rPr lang="pt-BR" dirty="0" smtClean="0"/>
              <a:t>e de quem a faz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 A pesquisa teve como objetivo refletir em torno do que pode a música quando deslocada de um lugar místico-religioso ou de um lugar profissional-técnico para ocupar espaço na possibilidade de criação do homem comum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i="1" dirty="0" smtClean="0"/>
              <a:t>“A música é criação humana, localizada sócio-historicamente, </a:t>
            </a:r>
            <a:r>
              <a:rPr lang="pt-BR" sz="2000" i="1" dirty="0" err="1" smtClean="0"/>
              <a:t>desnaturalizada</a:t>
            </a:r>
            <a:r>
              <a:rPr lang="pt-BR" sz="2000" i="1" dirty="0" smtClean="0"/>
              <a:t> e possível a todos (</a:t>
            </a:r>
            <a:r>
              <a:rPr lang="pt-BR" sz="2000" i="1" dirty="0" err="1" smtClean="0"/>
              <a:t>Guazina</a:t>
            </a:r>
            <a:r>
              <a:rPr lang="pt-BR" sz="2000" i="1" dirty="0" smtClean="0"/>
              <a:t>)”</a:t>
            </a:r>
          </a:p>
          <a:p>
            <a:endParaRPr lang="pt-BR" sz="2000" i="1" dirty="0" smtClean="0"/>
          </a:p>
          <a:p>
            <a:r>
              <a:rPr lang="pt-BR" sz="2000" dirty="0" smtClean="0"/>
              <a:t>O lugar da música passa a ser o lugar do possível ao humano, e isso nos provoca a reconhecer que a possibilidade de criação é igual para todos </a:t>
            </a:r>
            <a:r>
              <a:rPr lang="pt-BR" sz="2000" dirty="0" smtClean="0"/>
              <a:t>(</a:t>
            </a:r>
            <a:r>
              <a:rPr lang="pt-BR" sz="2000" dirty="0" err="1" smtClean="0"/>
              <a:t>Rancière</a:t>
            </a:r>
            <a:r>
              <a:rPr lang="pt-BR" sz="2000" dirty="0" smtClean="0"/>
              <a:t>).</a:t>
            </a:r>
          </a:p>
          <a:p>
            <a:endParaRPr lang="pt-BR" sz="2000" dirty="0" smtClean="0"/>
          </a:p>
          <a:p>
            <a:r>
              <a:rPr lang="pt-BR" sz="2000" i="1" dirty="0" smtClean="0"/>
              <a:t>“os lugares daqueles que podem e daqueles que não são capazes acabam criando uma rede que demarca lugares, lugares em que as vozes das pessoas são reconhecidas como fala e lugares em que elas são escutadas como barulho (</a:t>
            </a:r>
            <a:r>
              <a:rPr lang="pt-BR" sz="2000" i="1" dirty="0" err="1" smtClean="0"/>
              <a:t>Rancière</a:t>
            </a:r>
            <a:r>
              <a:rPr lang="pt-BR" sz="2000" i="1" dirty="0" smtClean="0"/>
              <a:t>).”</a:t>
            </a:r>
            <a:endParaRPr lang="pt-BR" sz="2000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lugar da </a:t>
            </a:r>
            <a:r>
              <a:rPr lang="pt-BR" dirty="0" smtClean="0"/>
              <a:t>música </a:t>
            </a:r>
            <a:r>
              <a:rPr lang="pt-BR" dirty="0" smtClean="0"/>
              <a:t>e de quem a faz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i="1" dirty="0" smtClean="0"/>
          </a:p>
          <a:p>
            <a:r>
              <a:rPr lang="pt-BR" i="1" dirty="0" smtClean="0"/>
              <a:t>“</a:t>
            </a:r>
            <a:r>
              <a:rPr lang="pt-BR" i="1" dirty="0" smtClean="0"/>
              <a:t>achei que não tinha jeito pra tocar e cantar</a:t>
            </a:r>
            <a:r>
              <a:rPr lang="pt-BR" i="1" dirty="0" smtClean="0"/>
              <a:t>”</a:t>
            </a:r>
            <a:endParaRPr lang="pt-BR" i="1" dirty="0" smtClean="0"/>
          </a:p>
          <a:p>
            <a:endParaRPr lang="pt-BR" dirty="0" smtClean="0"/>
          </a:p>
          <a:p>
            <a:r>
              <a:rPr lang="pt-BR" i="1" dirty="0" smtClean="0"/>
              <a:t>“</a:t>
            </a:r>
            <a:r>
              <a:rPr lang="pt-BR" i="1" dirty="0" smtClean="0"/>
              <a:t>vim aqui só pra ouvir</a:t>
            </a:r>
            <a:r>
              <a:rPr lang="pt-BR" i="1" dirty="0" smtClean="0"/>
              <a:t>”</a:t>
            </a:r>
          </a:p>
          <a:p>
            <a:endParaRPr lang="pt-BR" i="1" dirty="0" smtClean="0"/>
          </a:p>
          <a:p>
            <a:r>
              <a:rPr lang="pt-BR" i="1" dirty="0" smtClean="0"/>
              <a:t>“</a:t>
            </a:r>
            <a:r>
              <a:rPr lang="pt-BR" i="1" dirty="0" smtClean="0"/>
              <a:t>eu não </a:t>
            </a:r>
            <a:r>
              <a:rPr lang="pt-BR" i="1" dirty="0" smtClean="0"/>
              <a:t>consigo”</a:t>
            </a:r>
          </a:p>
          <a:p>
            <a:endParaRPr lang="pt-BR" i="1" dirty="0" smtClean="0"/>
          </a:p>
          <a:p>
            <a:endParaRPr lang="pt-BR" i="1" dirty="0" smtClean="0"/>
          </a:p>
          <a:p>
            <a:pPr algn="ctr">
              <a:buNone/>
            </a:pPr>
            <a:r>
              <a:rPr lang="pt-BR" i="1" dirty="0" smtClean="0"/>
              <a:t>P</a:t>
            </a:r>
            <a:r>
              <a:rPr lang="pt-BR" i="1" dirty="0" smtClean="0"/>
              <a:t>. 73 - 74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9056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lugar da </a:t>
            </a:r>
            <a:r>
              <a:rPr lang="pt-BR" dirty="0" smtClean="0"/>
              <a:t>música </a:t>
            </a:r>
            <a:r>
              <a:rPr lang="pt-BR" dirty="0" smtClean="0"/>
              <a:t>e de quem a faz 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827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lugar da </a:t>
            </a:r>
            <a:r>
              <a:rPr lang="pt-BR" dirty="0" smtClean="0"/>
              <a:t>música </a:t>
            </a:r>
            <a:r>
              <a:rPr lang="pt-BR" dirty="0" smtClean="0"/>
              <a:t>e de quem a faz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 smtClean="0"/>
              <a:t>“Quando eu entrei aqui eu pensei que a gente ia ter uma escala, igual na igreja quando a gente</a:t>
            </a:r>
            <a:r>
              <a:rPr lang="pt-BR" i="1" dirty="0"/>
              <a:t> </a:t>
            </a:r>
            <a:r>
              <a:rPr lang="pt-BR" i="1" dirty="0" smtClean="0"/>
              <a:t>ensaiava no coral cada um tinha soprano, tenor... Aqui no nosso não tem isso, não é assim, cada um toca e canta e num instante nós começamos a cantar e tocar.”</a:t>
            </a:r>
          </a:p>
          <a:p>
            <a:endParaRPr lang="pt-BR" i="1" dirty="0" smtClean="0"/>
          </a:p>
          <a:p>
            <a:r>
              <a:rPr lang="pt-BR" i="1" dirty="0" smtClean="0"/>
              <a:t>“Se errar tudo bem, volta. Em outras partes é tudo cronometrado e o povo tá ali pra criticar, porque o povo critica, é triste, mas é assim</a:t>
            </a:r>
            <a:r>
              <a:rPr lang="pt-BR" i="1" dirty="0" smtClean="0"/>
              <a:t>.”</a:t>
            </a:r>
            <a:endParaRPr lang="pt-BR" i="1" dirty="0" smtClean="0"/>
          </a:p>
          <a:p>
            <a:pPr algn="ctr">
              <a:buNone/>
            </a:pPr>
            <a:r>
              <a:rPr lang="pt-BR" i="1" dirty="0" smtClean="0"/>
              <a:t>P. 75-76</a:t>
            </a:r>
            <a:endParaRPr lang="pt-BR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292</TotalTime>
  <Words>817</Words>
  <Application>Microsoft Office PowerPoint</Application>
  <PresentationFormat>Apresentação na tela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Cívico</vt:lpstr>
      <vt:lpstr>Roda de Música: Um Processo Criativo Coletivo   </vt:lpstr>
      <vt:lpstr>“A experiência musical coletiva em um contexto comunitário”</vt:lpstr>
      <vt:lpstr>Slide 3</vt:lpstr>
      <vt:lpstr>Roda de Música </vt:lpstr>
      <vt:lpstr>Slide 5</vt:lpstr>
      <vt:lpstr>O lugar da música e de quem a faz </vt:lpstr>
      <vt:lpstr>O lugar da música e de quem a faz </vt:lpstr>
      <vt:lpstr>O lugar da música e de quem a faz </vt:lpstr>
      <vt:lpstr>O lugar da música e de quem a faz </vt:lpstr>
      <vt:lpstr>Música e configuração sensível </vt:lpstr>
      <vt:lpstr>Música e configuração sensível </vt:lpstr>
      <vt:lpstr>Música e potência de ação </vt:lpstr>
      <vt:lpstr>Slide 13</vt:lpstr>
      <vt:lpstr>Música e potência de ação </vt:lpstr>
      <vt:lpstr>Slide 15</vt:lpstr>
      <vt:lpstr>Slide 16</vt:lpstr>
      <vt:lpstr>Referências</vt:lpstr>
    </vt:vector>
  </TitlesOfParts>
  <Company>CASA Redes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RODA DE MÚSICA: UM PROCESSO CRIATIVO COLETIVO </dc:title>
  <dc:creator>Aluno</dc:creator>
  <cp:lastModifiedBy>Aluno</cp:lastModifiedBy>
  <cp:revision>32</cp:revision>
  <dcterms:created xsi:type="dcterms:W3CDTF">2018-09-10T12:43:43Z</dcterms:created>
  <dcterms:modified xsi:type="dcterms:W3CDTF">2018-09-11T11:47:14Z</dcterms:modified>
</cp:coreProperties>
</file>