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964"/>
  </p:normalViewPr>
  <p:slideViewPr>
    <p:cSldViewPr snapToGrid="0" snapToObjects="1">
      <p:cViewPr varScale="1">
        <p:scale>
          <a:sx n="116" d="100"/>
          <a:sy n="116" d="100"/>
        </p:scale>
        <p:origin x="41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5F1241-4391-CF4F-BF83-B133CD3FC423}"/>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098D0B15-347B-2F47-B77C-94EE5D5BB1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1E103125-3611-FE4C-9E1A-82C72DCD09F1}"/>
              </a:ext>
            </a:extLst>
          </p:cNvPr>
          <p:cNvSpPr>
            <a:spLocks noGrp="1"/>
          </p:cNvSpPr>
          <p:nvPr>
            <p:ph type="dt" sz="half" idx="10"/>
          </p:nvPr>
        </p:nvSpPr>
        <p:spPr/>
        <p:txBody>
          <a:bodyPr/>
          <a:lstStyle/>
          <a:p>
            <a:fld id="{F6465B3C-4A29-104F-895C-7864CDE9C1F7}" type="datetimeFigureOut">
              <a:rPr lang="pt-BR" smtClean="0"/>
              <a:t>01/06/2020</a:t>
            </a:fld>
            <a:endParaRPr lang="pt-BR"/>
          </a:p>
        </p:txBody>
      </p:sp>
      <p:sp>
        <p:nvSpPr>
          <p:cNvPr id="5" name="Espaço Reservado para Rodapé 4">
            <a:extLst>
              <a:ext uri="{FF2B5EF4-FFF2-40B4-BE49-F238E27FC236}">
                <a16:creationId xmlns:a16="http://schemas.microsoft.com/office/drawing/2014/main" id="{60B8D9E4-1BF9-6845-A122-F4A0E34445C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45A506C-B1A7-9E4A-90AA-A6B996E91A51}"/>
              </a:ext>
            </a:extLst>
          </p:cNvPr>
          <p:cNvSpPr>
            <a:spLocks noGrp="1"/>
          </p:cNvSpPr>
          <p:nvPr>
            <p:ph type="sldNum" sz="quarter" idx="12"/>
          </p:nvPr>
        </p:nvSpPr>
        <p:spPr/>
        <p:txBody>
          <a:bodyPr/>
          <a:lstStyle/>
          <a:p>
            <a:fld id="{38C0163B-239F-224D-A311-1C1ACD48B30E}" type="slidenum">
              <a:rPr lang="pt-BR" smtClean="0"/>
              <a:t>‹nº›</a:t>
            </a:fld>
            <a:endParaRPr lang="pt-BR"/>
          </a:p>
        </p:txBody>
      </p:sp>
    </p:spTree>
    <p:extLst>
      <p:ext uri="{BB962C8B-B14F-4D97-AF65-F5344CB8AC3E}">
        <p14:creationId xmlns:p14="http://schemas.microsoft.com/office/powerpoint/2010/main" val="3868876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9AC1D2-D5E3-AD44-BD71-8EE1D510E0EA}"/>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99EDF00B-35D3-F444-9E0D-8732EF33B6E0}"/>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BA2F9B1-DB2B-D34B-B0E3-75882A0042BD}"/>
              </a:ext>
            </a:extLst>
          </p:cNvPr>
          <p:cNvSpPr>
            <a:spLocks noGrp="1"/>
          </p:cNvSpPr>
          <p:nvPr>
            <p:ph type="dt" sz="half" idx="10"/>
          </p:nvPr>
        </p:nvSpPr>
        <p:spPr/>
        <p:txBody>
          <a:bodyPr/>
          <a:lstStyle/>
          <a:p>
            <a:fld id="{F6465B3C-4A29-104F-895C-7864CDE9C1F7}" type="datetimeFigureOut">
              <a:rPr lang="pt-BR" smtClean="0"/>
              <a:t>01/06/2020</a:t>
            </a:fld>
            <a:endParaRPr lang="pt-BR"/>
          </a:p>
        </p:txBody>
      </p:sp>
      <p:sp>
        <p:nvSpPr>
          <p:cNvPr id="5" name="Espaço Reservado para Rodapé 4">
            <a:extLst>
              <a:ext uri="{FF2B5EF4-FFF2-40B4-BE49-F238E27FC236}">
                <a16:creationId xmlns:a16="http://schemas.microsoft.com/office/drawing/2014/main" id="{A722BD10-5CBA-4441-B9F5-B490AB29A18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FB11844-98F4-9342-A4F5-B48008BD4DEC}"/>
              </a:ext>
            </a:extLst>
          </p:cNvPr>
          <p:cNvSpPr>
            <a:spLocks noGrp="1"/>
          </p:cNvSpPr>
          <p:nvPr>
            <p:ph type="sldNum" sz="quarter" idx="12"/>
          </p:nvPr>
        </p:nvSpPr>
        <p:spPr/>
        <p:txBody>
          <a:bodyPr/>
          <a:lstStyle/>
          <a:p>
            <a:fld id="{38C0163B-239F-224D-A311-1C1ACD48B30E}" type="slidenum">
              <a:rPr lang="pt-BR" smtClean="0"/>
              <a:t>‹nº›</a:t>
            </a:fld>
            <a:endParaRPr lang="pt-BR"/>
          </a:p>
        </p:txBody>
      </p:sp>
    </p:spTree>
    <p:extLst>
      <p:ext uri="{BB962C8B-B14F-4D97-AF65-F5344CB8AC3E}">
        <p14:creationId xmlns:p14="http://schemas.microsoft.com/office/powerpoint/2010/main" val="20197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1095715-8243-A141-A0BF-9A73BCADD1B2}"/>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50EB2871-18F8-0F46-8075-8BDCB946D339}"/>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EAEBD80-FEFB-E641-9770-1405B9B898AF}"/>
              </a:ext>
            </a:extLst>
          </p:cNvPr>
          <p:cNvSpPr>
            <a:spLocks noGrp="1"/>
          </p:cNvSpPr>
          <p:nvPr>
            <p:ph type="dt" sz="half" idx="10"/>
          </p:nvPr>
        </p:nvSpPr>
        <p:spPr/>
        <p:txBody>
          <a:bodyPr/>
          <a:lstStyle/>
          <a:p>
            <a:fld id="{F6465B3C-4A29-104F-895C-7864CDE9C1F7}" type="datetimeFigureOut">
              <a:rPr lang="pt-BR" smtClean="0"/>
              <a:t>01/06/2020</a:t>
            </a:fld>
            <a:endParaRPr lang="pt-BR"/>
          </a:p>
        </p:txBody>
      </p:sp>
      <p:sp>
        <p:nvSpPr>
          <p:cNvPr id="5" name="Espaço Reservado para Rodapé 4">
            <a:extLst>
              <a:ext uri="{FF2B5EF4-FFF2-40B4-BE49-F238E27FC236}">
                <a16:creationId xmlns:a16="http://schemas.microsoft.com/office/drawing/2014/main" id="{F2FA670C-64A7-3F4F-B85D-CE5B14A572B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F84A00B-E41D-0D4F-B8DD-A0A7B3346274}"/>
              </a:ext>
            </a:extLst>
          </p:cNvPr>
          <p:cNvSpPr>
            <a:spLocks noGrp="1"/>
          </p:cNvSpPr>
          <p:nvPr>
            <p:ph type="sldNum" sz="quarter" idx="12"/>
          </p:nvPr>
        </p:nvSpPr>
        <p:spPr/>
        <p:txBody>
          <a:bodyPr/>
          <a:lstStyle/>
          <a:p>
            <a:fld id="{38C0163B-239F-224D-A311-1C1ACD48B30E}" type="slidenum">
              <a:rPr lang="pt-BR" smtClean="0"/>
              <a:t>‹nº›</a:t>
            </a:fld>
            <a:endParaRPr lang="pt-BR"/>
          </a:p>
        </p:txBody>
      </p:sp>
    </p:spTree>
    <p:extLst>
      <p:ext uri="{BB962C8B-B14F-4D97-AF65-F5344CB8AC3E}">
        <p14:creationId xmlns:p14="http://schemas.microsoft.com/office/powerpoint/2010/main" val="382452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53D046-9834-6541-AB72-C5935E7D26E1}"/>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90CDC04-56FB-A547-B7FB-3F28E974B12D}"/>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3044918-6C6D-7747-9C65-20A834DD42A2}"/>
              </a:ext>
            </a:extLst>
          </p:cNvPr>
          <p:cNvSpPr>
            <a:spLocks noGrp="1"/>
          </p:cNvSpPr>
          <p:nvPr>
            <p:ph type="dt" sz="half" idx="10"/>
          </p:nvPr>
        </p:nvSpPr>
        <p:spPr/>
        <p:txBody>
          <a:bodyPr/>
          <a:lstStyle/>
          <a:p>
            <a:fld id="{F6465B3C-4A29-104F-895C-7864CDE9C1F7}" type="datetimeFigureOut">
              <a:rPr lang="pt-BR" smtClean="0"/>
              <a:t>01/06/2020</a:t>
            </a:fld>
            <a:endParaRPr lang="pt-BR"/>
          </a:p>
        </p:txBody>
      </p:sp>
      <p:sp>
        <p:nvSpPr>
          <p:cNvPr id="5" name="Espaço Reservado para Rodapé 4">
            <a:extLst>
              <a:ext uri="{FF2B5EF4-FFF2-40B4-BE49-F238E27FC236}">
                <a16:creationId xmlns:a16="http://schemas.microsoft.com/office/drawing/2014/main" id="{7871B21F-1C9F-0F4B-9221-D60E33DF476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F51EB51-7AF8-A841-BD9F-CAA0CBFD274E}"/>
              </a:ext>
            </a:extLst>
          </p:cNvPr>
          <p:cNvSpPr>
            <a:spLocks noGrp="1"/>
          </p:cNvSpPr>
          <p:nvPr>
            <p:ph type="sldNum" sz="quarter" idx="12"/>
          </p:nvPr>
        </p:nvSpPr>
        <p:spPr/>
        <p:txBody>
          <a:bodyPr/>
          <a:lstStyle/>
          <a:p>
            <a:fld id="{38C0163B-239F-224D-A311-1C1ACD48B30E}" type="slidenum">
              <a:rPr lang="pt-BR" smtClean="0"/>
              <a:t>‹nº›</a:t>
            </a:fld>
            <a:endParaRPr lang="pt-BR"/>
          </a:p>
        </p:txBody>
      </p:sp>
    </p:spTree>
    <p:extLst>
      <p:ext uri="{BB962C8B-B14F-4D97-AF65-F5344CB8AC3E}">
        <p14:creationId xmlns:p14="http://schemas.microsoft.com/office/powerpoint/2010/main" val="390190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C73B3D-3711-304C-9553-495AF1619FCB}"/>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0D61B340-8065-2C46-8432-A0DC131317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FE4C25C1-A77A-4648-9089-C360F74FB21F}"/>
              </a:ext>
            </a:extLst>
          </p:cNvPr>
          <p:cNvSpPr>
            <a:spLocks noGrp="1"/>
          </p:cNvSpPr>
          <p:nvPr>
            <p:ph type="dt" sz="half" idx="10"/>
          </p:nvPr>
        </p:nvSpPr>
        <p:spPr/>
        <p:txBody>
          <a:bodyPr/>
          <a:lstStyle/>
          <a:p>
            <a:fld id="{F6465B3C-4A29-104F-895C-7864CDE9C1F7}" type="datetimeFigureOut">
              <a:rPr lang="pt-BR" smtClean="0"/>
              <a:t>01/06/2020</a:t>
            </a:fld>
            <a:endParaRPr lang="pt-BR"/>
          </a:p>
        </p:txBody>
      </p:sp>
      <p:sp>
        <p:nvSpPr>
          <p:cNvPr id="5" name="Espaço Reservado para Rodapé 4">
            <a:extLst>
              <a:ext uri="{FF2B5EF4-FFF2-40B4-BE49-F238E27FC236}">
                <a16:creationId xmlns:a16="http://schemas.microsoft.com/office/drawing/2014/main" id="{B99A5AB0-9F1B-944F-94D5-73F4F1DEB4D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BD97538-5690-2347-809F-ECFE11EDE1A8}"/>
              </a:ext>
            </a:extLst>
          </p:cNvPr>
          <p:cNvSpPr>
            <a:spLocks noGrp="1"/>
          </p:cNvSpPr>
          <p:nvPr>
            <p:ph type="sldNum" sz="quarter" idx="12"/>
          </p:nvPr>
        </p:nvSpPr>
        <p:spPr/>
        <p:txBody>
          <a:bodyPr/>
          <a:lstStyle/>
          <a:p>
            <a:fld id="{38C0163B-239F-224D-A311-1C1ACD48B30E}" type="slidenum">
              <a:rPr lang="pt-BR" smtClean="0"/>
              <a:t>‹nº›</a:t>
            </a:fld>
            <a:endParaRPr lang="pt-BR"/>
          </a:p>
        </p:txBody>
      </p:sp>
    </p:spTree>
    <p:extLst>
      <p:ext uri="{BB962C8B-B14F-4D97-AF65-F5344CB8AC3E}">
        <p14:creationId xmlns:p14="http://schemas.microsoft.com/office/powerpoint/2010/main" val="4207853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6CB8AB-915C-A94E-9D21-8C95F7D8C3BD}"/>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1B572AF-53CE-6A46-AC8D-FC6A707409DA}"/>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B4ECC631-4E34-784C-9F5D-77DF0E80C534}"/>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226149D7-433A-6E44-8FCC-DF3A498042E2}"/>
              </a:ext>
            </a:extLst>
          </p:cNvPr>
          <p:cNvSpPr>
            <a:spLocks noGrp="1"/>
          </p:cNvSpPr>
          <p:nvPr>
            <p:ph type="dt" sz="half" idx="10"/>
          </p:nvPr>
        </p:nvSpPr>
        <p:spPr/>
        <p:txBody>
          <a:bodyPr/>
          <a:lstStyle/>
          <a:p>
            <a:fld id="{F6465B3C-4A29-104F-895C-7864CDE9C1F7}" type="datetimeFigureOut">
              <a:rPr lang="pt-BR" smtClean="0"/>
              <a:t>01/06/2020</a:t>
            </a:fld>
            <a:endParaRPr lang="pt-BR"/>
          </a:p>
        </p:txBody>
      </p:sp>
      <p:sp>
        <p:nvSpPr>
          <p:cNvPr id="6" name="Espaço Reservado para Rodapé 5">
            <a:extLst>
              <a:ext uri="{FF2B5EF4-FFF2-40B4-BE49-F238E27FC236}">
                <a16:creationId xmlns:a16="http://schemas.microsoft.com/office/drawing/2014/main" id="{118BC0EE-C026-2247-9511-EF10A23BD07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0C4A6558-8F43-FD4C-AEC3-864E53415394}"/>
              </a:ext>
            </a:extLst>
          </p:cNvPr>
          <p:cNvSpPr>
            <a:spLocks noGrp="1"/>
          </p:cNvSpPr>
          <p:nvPr>
            <p:ph type="sldNum" sz="quarter" idx="12"/>
          </p:nvPr>
        </p:nvSpPr>
        <p:spPr/>
        <p:txBody>
          <a:bodyPr/>
          <a:lstStyle/>
          <a:p>
            <a:fld id="{38C0163B-239F-224D-A311-1C1ACD48B30E}" type="slidenum">
              <a:rPr lang="pt-BR" smtClean="0"/>
              <a:t>‹nº›</a:t>
            </a:fld>
            <a:endParaRPr lang="pt-BR"/>
          </a:p>
        </p:txBody>
      </p:sp>
    </p:spTree>
    <p:extLst>
      <p:ext uri="{BB962C8B-B14F-4D97-AF65-F5344CB8AC3E}">
        <p14:creationId xmlns:p14="http://schemas.microsoft.com/office/powerpoint/2010/main" val="934920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3AB0B3-C76C-0245-B67E-CA929A273806}"/>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EC4DD82F-B1B3-FE4D-A7CD-8993ADAC63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90092E18-6B06-C947-8146-6601B94305D9}"/>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5C27B854-C086-E74B-BCA7-2CCEE720AD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ADFC747D-2045-324C-9559-BD364807FD4B}"/>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C8C9D8DD-14B5-9747-BF4F-17184CA78A43}"/>
              </a:ext>
            </a:extLst>
          </p:cNvPr>
          <p:cNvSpPr>
            <a:spLocks noGrp="1"/>
          </p:cNvSpPr>
          <p:nvPr>
            <p:ph type="dt" sz="half" idx="10"/>
          </p:nvPr>
        </p:nvSpPr>
        <p:spPr/>
        <p:txBody>
          <a:bodyPr/>
          <a:lstStyle/>
          <a:p>
            <a:fld id="{F6465B3C-4A29-104F-895C-7864CDE9C1F7}" type="datetimeFigureOut">
              <a:rPr lang="pt-BR" smtClean="0"/>
              <a:t>01/06/2020</a:t>
            </a:fld>
            <a:endParaRPr lang="pt-BR"/>
          </a:p>
        </p:txBody>
      </p:sp>
      <p:sp>
        <p:nvSpPr>
          <p:cNvPr id="8" name="Espaço Reservado para Rodapé 7">
            <a:extLst>
              <a:ext uri="{FF2B5EF4-FFF2-40B4-BE49-F238E27FC236}">
                <a16:creationId xmlns:a16="http://schemas.microsoft.com/office/drawing/2014/main" id="{978B143D-74FA-304C-9001-739106C2D3BF}"/>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0EF3A36B-F65B-A841-8069-0C02BF21390B}"/>
              </a:ext>
            </a:extLst>
          </p:cNvPr>
          <p:cNvSpPr>
            <a:spLocks noGrp="1"/>
          </p:cNvSpPr>
          <p:nvPr>
            <p:ph type="sldNum" sz="quarter" idx="12"/>
          </p:nvPr>
        </p:nvSpPr>
        <p:spPr/>
        <p:txBody>
          <a:bodyPr/>
          <a:lstStyle/>
          <a:p>
            <a:fld id="{38C0163B-239F-224D-A311-1C1ACD48B30E}" type="slidenum">
              <a:rPr lang="pt-BR" smtClean="0"/>
              <a:t>‹nº›</a:t>
            </a:fld>
            <a:endParaRPr lang="pt-BR"/>
          </a:p>
        </p:txBody>
      </p:sp>
    </p:spTree>
    <p:extLst>
      <p:ext uri="{BB962C8B-B14F-4D97-AF65-F5344CB8AC3E}">
        <p14:creationId xmlns:p14="http://schemas.microsoft.com/office/powerpoint/2010/main" val="214835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657064-6987-4C4E-ADC1-882C5F00FC1B}"/>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1EF9EA7D-C1EC-5E49-B65B-959108B6FD5D}"/>
              </a:ext>
            </a:extLst>
          </p:cNvPr>
          <p:cNvSpPr>
            <a:spLocks noGrp="1"/>
          </p:cNvSpPr>
          <p:nvPr>
            <p:ph type="dt" sz="half" idx="10"/>
          </p:nvPr>
        </p:nvSpPr>
        <p:spPr/>
        <p:txBody>
          <a:bodyPr/>
          <a:lstStyle/>
          <a:p>
            <a:fld id="{F6465B3C-4A29-104F-895C-7864CDE9C1F7}" type="datetimeFigureOut">
              <a:rPr lang="pt-BR" smtClean="0"/>
              <a:t>01/06/2020</a:t>
            </a:fld>
            <a:endParaRPr lang="pt-BR"/>
          </a:p>
        </p:txBody>
      </p:sp>
      <p:sp>
        <p:nvSpPr>
          <p:cNvPr id="4" name="Espaço Reservado para Rodapé 3">
            <a:extLst>
              <a:ext uri="{FF2B5EF4-FFF2-40B4-BE49-F238E27FC236}">
                <a16:creationId xmlns:a16="http://schemas.microsoft.com/office/drawing/2014/main" id="{769F4C8C-B0D2-5040-B7D3-24FB326F6B14}"/>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8C7C7290-F3BC-5744-9C68-72841D6F0160}"/>
              </a:ext>
            </a:extLst>
          </p:cNvPr>
          <p:cNvSpPr>
            <a:spLocks noGrp="1"/>
          </p:cNvSpPr>
          <p:nvPr>
            <p:ph type="sldNum" sz="quarter" idx="12"/>
          </p:nvPr>
        </p:nvSpPr>
        <p:spPr/>
        <p:txBody>
          <a:bodyPr/>
          <a:lstStyle/>
          <a:p>
            <a:fld id="{38C0163B-239F-224D-A311-1C1ACD48B30E}" type="slidenum">
              <a:rPr lang="pt-BR" smtClean="0"/>
              <a:t>‹nº›</a:t>
            </a:fld>
            <a:endParaRPr lang="pt-BR"/>
          </a:p>
        </p:txBody>
      </p:sp>
    </p:spTree>
    <p:extLst>
      <p:ext uri="{BB962C8B-B14F-4D97-AF65-F5344CB8AC3E}">
        <p14:creationId xmlns:p14="http://schemas.microsoft.com/office/powerpoint/2010/main" val="652136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D3D50E04-6341-EB4E-B416-45CBD791BF21}"/>
              </a:ext>
            </a:extLst>
          </p:cNvPr>
          <p:cNvSpPr>
            <a:spLocks noGrp="1"/>
          </p:cNvSpPr>
          <p:nvPr>
            <p:ph type="dt" sz="half" idx="10"/>
          </p:nvPr>
        </p:nvSpPr>
        <p:spPr/>
        <p:txBody>
          <a:bodyPr/>
          <a:lstStyle/>
          <a:p>
            <a:fld id="{F6465B3C-4A29-104F-895C-7864CDE9C1F7}" type="datetimeFigureOut">
              <a:rPr lang="pt-BR" smtClean="0"/>
              <a:t>01/06/2020</a:t>
            </a:fld>
            <a:endParaRPr lang="pt-BR"/>
          </a:p>
        </p:txBody>
      </p:sp>
      <p:sp>
        <p:nvSpPr>
          <p:cNvPr id="3" name="Espaço Reservado para Rodapé 2">
            <a:extLst>
              <a:ext uri="{FF2B5EF4-FFF2-40B4-BE49-F238E27FC236}">
                <a16:creationId xmlns:a16="http://schemas.microsoft.com/office/drawing/2014/main" id="{6090D202-61BF-AD4F-A672-755EB9ECB58A}"/>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D9E8B020-101B-834D-9E2A-38508C1B19A5}"/>
              </a:ext>
            </a:extLst>
          </p:cNvPr>
          <p:cNvSpPr>
            <a:spLocks noGrp="1"/>
          </p:cNvSpPr>
          <p:nvPr>
            <p:ph type="sldNum" sz="quarter" idx="12"/>
          </p:nvPr>
        </p:nvSpPr>
        <p:spPr/>
        <p:txBody>
          <a:bodyPr/>
          <a:lstStyle/>
          <a:p>
            <a:fld id="{38C0163B-239F-224D-A311-1C1ACD48B30E}" type="slidenum">
              <a:rPr lang="pt-BR" smtClean="0"/>
              <a:t>‹nº›</a:t>
            </a:fld>
            <a:endParaRPr lang="pt-BR"/>
          </a:p>
        </p:txBody>
      </p:sp>
    </p:spTree>
    <p:extLst>
      <p:ext uri="{BB962C8B-B14F-4D97-AF65-F5344CB8AC3E}">
        <p14:creationId xmlns:p14="http://schemas.microsoft.com/office/powerpoint/2010/main" val="3741808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38B65C-AD67-A04D-9B36-65B3754DF15C}"/>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E1E78F4B-482F-8D4F-9849-643E0AB065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BEDF0677-5A63-E341-8CA6-691E205945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77EC0FA-21D9-C743-B206-94D0F93199B9}"/>
              </a:ext>
            </a:extLst>
          </p:cNvPr>
          <p:cNvSpPr>
            <a:spLocks noGrp="1"/>
          </p:cNvSpPr>
          <p:nvPr>
            <p:ph type="dt" sz="half" idx="10"/>
          </p:nvPr>
        </p:nvSpPr>
        <p:spPr/>
        <p:txBody>
          <a:bodyPr/>
          <a:lstStyle/>
          <a:p>
            <a:fld id="{F6465B3C-4A29-104F-895C-7864CDE9C1F7}" type="datetimeFigureOut">
              <a:rPr lang="pt-BR" smtClean="0"/>
              <a:t>01/06/2020</a:t>
            </a:fld>
            <a:endParaRPr lang="pt-BR"/>
          </a:p>
        </p:txBody>
      </p:sp>
      <p:sp>
        <p:nvSpPr>
          <p:cNvPr id="6" name="Espaço Reservado para Rodapé 5">
            <a:extLst>
              <a:ext uri="{FF2B5EF4-FFF2-40B4-BE49-F238E27FC236}">
                <a16:creationId xmlns:a16="http://schemas.microsoft.com/office/drawing/2014/main" id="{9962A4B1-3E46-3349-B0BB-B084B217ECF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C17C3F5A-C6B1-0C46-9D33-D147A903D154}"/>
              </a:ext>
            </a:extLst>
          </p:cNvPr>
          <p:cNvSpPr>
            <a:spLocks noGrp="1"/>
          </p:cNvSpPr>
          <p:nvPr>
            <p:ph type="sldNum" sz="quarter" idx="12"/>
          </p:nvPr>
        </p:nvSpPr>
        <p:spPr/>
        <p:txBody>
          <a:bodyPr/>
          <a:lstStyle/>
          <a:p>
            <a:fld id="{38C0163B-239F-224D-A311-1C1ACD48B30E}" type="slidenum">
              <a:rPr lang="pt-BR" smtClean="0"/>
              <a:t>‹nº›</a:t>
            </a:fld>
            <a:endParaRPr lang="pt-BR"/>
          </a:p>
        </p:txBody>
      </p:sp>
    </p:spTree>
    <p:extLst>
      <p:ext uri="{BB962C8B-B14F-4D97-AF65-F5344CB8AC3E}">
        <p14:creationId xmlns:p14="http://schemas.microsoft.com/office/powerpoint/2010/main" val="394829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CA1D89-4D22-9345-904A-8016EA55B482}"/>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66304575-3FDB-0141-882E-BE4A12724E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7B746120-D491-5542-B31B-9A89C50484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068AC86-C64B-1F4C-A8BE-7ECD8D0DB7AE}"/>
              </a:ext>
            </a:extLst>
          </p:cNvPr>
          <p:cNvSpPr>
            <a:spLocks noGrp="1"/>
          </p:cNvSpPr>
          <p:nvPr>
            <p:ph type="dt" sz="half" idx="10"/>
          </p:nvPr>
        </p:nvSpPr>
        <p:spPr/>
        <p:txBody>
          <a:bodyPr/>
          <a:lstStyle/>
          <a:p>
            <a:fld id="{F6465B3C-4A29-104F-895C-7864CDE9C1F7}" type="datetimeFigureOut">
              <a:rPr lang="pt-BR" smtClean="0"/>
              <a:t>01/06/2020</a:t>
            </a:fld>
            <a:endParaRPr lang="pt-BR"/>
          </a:p>
        </p:txBody>
      </p:sp>
      <p:sp>
        <p:nvSpPr>
          <p:cNvPr id="6" name="Espaço Reservado para Rodapé 5">
            <a:extLst>
              <a:ext uri="{FF2B5EF4-FFF2-40B4-BE49-F238E27FC236}">
                <a16:creationId xmlns:a16="http://schemas.microsoft.com/office/drawing/2014/main" id="{AA08EA51-AB73-514D-B43F-085D543AAEC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04BF05A-4513-A845-8A97-E20E22F605FE}"/>
              </a:ext>
            </a:extLst>
          </p:cNvPr>
          <p:cNvSpPr>
            <a:spLocks noGrp="1"/>
          </p:cNvSpPr>
          <p:nvPr>
            <p:ph type="sldNum" sz="quarter" idx="12"/>
          </p:nvPr>
        </p:nvSpPr>
        <p:spPr/>
        <p:txBody>
          <a:bodyPr/>
          <a:lstStyle/>
          <a:p>
            <a:fld id="{38C0163B-239F-224D-A311-1C1ACD48B30E}" type="slidenum">
              <a:rPr lang="pt-BR" smtClean="0"/>
              <a:t>‹nº›</a:t>
            </a:fld>
            <a:endParaRPr lang="pt-BR"/>
          </a:p>
        </p:txBody>
      </p:sp>
    </p:spTree>
    <p:extLst>
      <p:ext uri="{BB962C8B-B14F-4D97-AF65-F5344CB8AC3E}">
        <p14:creationId xmlns:p14="http://schemas.microsoft.com/office/powerpoint/2010/main" val="1519718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D6AFB519-E0D0-AB4E-8AE2-64F3EBBF26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68FBE099-6185-124C-B2DC-B8452F8047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387DADE-2251-AB47-B02D-16BD7DAC89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65B3C-4A29-104F-895C-7864CDE9C1F7}" type="datetimeFigureOut">
              <a:rPr lang="pt-BR" smtClean="0"/>
              <a:t>01/06/2020</a:t>
            </a:fld>
            <a:endParaRPr lang="pt-BR"/>
          </a:p>
        </p:txBody>
      </p:sp>
      <p:sp>
        <p:nvSpPr>
          <p:cNvPr id="5" name="Espaço Reservado para Rodapé 4">
            <a:extLst>
              <a:ext uri="{FF2B5EF4-FFF2-40B4-BE49-F238E27FC236}">
                <a16:creationId xmlns:a16="http://schemas.microsoft.com/office/drawing/2014/main" id="{4D7196DF-624C-814A-A61F-E6067ED364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542822EE-65A5-5A45-8F0A-4E6CC47B7E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0163B-239F-224D-A311-1C1ACD48B30E}" type="slidenum">
              <a:rPr lang="pt-BR" smtClean="0"/>
              <a:t>‹nº›</a:t>
            </a:fld>
            <a:endParaRPr lang="pt-BR"/>
          </a:p>
        </p:txBody>
      </p:sp>
    </p:spTree>
    <p:extLst>
      <p:ext uri="{BB962C8B-B14F-4D97-AF65-F5344CB8AC3E}">
        <p14:creationId xmlns:p14="http://schemas.microsoft.com/office/powerpoint/2010/main" val="2503494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eMG1GYLBg2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3EDD119B-6BFA-4C3F-90CE-97DAFD604E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9CEE4EB-E89A-F741-84C2-CF9A099F3E6D}"/>
              </a:ext>
            </a:extLst>
          </p:cNvPr>
          <p:cNvSpPr>
            <a:spLocks noGrp="1"/>
          </p:cNvSpPr>
          <p:nvPr>
            <p:ph type="ctrTitle"/>
          </p:nvPr>
        </p:nvSpPr>
        <p:spPr>
          <a:xfrm>
            <a:off x="1024128" y="965199"/>
            <a:ext cx="6766078" cy="4927601"/>
          </a:xfrm>
        </p:spPr>
        <p:txBody>
          <a:bodyPr anchor="ctr">
            <a:normAutofit/>
          </a:bodyPr>
          <a:lstStyle/>
          <a:p>
            <a:pPr algn="r"/>
            <a:r>
              <a:rPr lang="pt-BR" sz="4800" dirty="0">
                <a:solidFill>
                  <a:schemeClr val="bg1"/>
                </a:solidFill>
              </a:rPr>
              <a:t>Currículos e Programas</a:t>
            </a:r>
          </a:p>
        </p:txBody>
      </p:sp>
      <p:sp>
        <p:nvSpPr>
          <p:cNvPr id="3" name="Subtítulo 2">
            <a:extLst>
              <a:ext uri="{FF2B5EF4-FFF2-40B4-BE49-F238E27FC236}">
                <a16:creationId xmlns:a16="http://schemas.microsoft.com/office/drawing/2014/main" id="{62DD710D-B37F-3C4D-891B-6D45B6307317}"/>
              </a:ext>
            </a:extLst>
          </p:cNvPr>
          <p:cNvSpPr>
            <a:spLocks noGrp="1"/>
          </p:cNvSpPr>
          <p:nvPr>
            <p:ph type="subTitle" idx="1"/>
          </p:nvPr>
        </p:nvSpPr>
        <p:spPr>
          <a:xfrm>
            <a:off x="8438729" y="965198"/>
            <a:ext cx="2707937" cy="4927602"/>
          </a:xfrm>
        </p:spPr>
        <p:txBody>
          <a:bodyPr anchor="ctr">
            <a:normAutofit/>
          </a:bodyPr>
          <a:lstStyle/>
          <a:p>
            <a:pPr algn="l"/>
            <a:r>
              <a:rPr lang="pt-BR" sz="2800" dirty="0">
                <a:solidFill>
                  <a:srgbClr val="FFC000"/>
                </a:solidFill>
              </a:rPr>
              <a:t>Síntese da Unidade 1</a:t>
            </a:r>
          </a:p>
          <a:p>
            <a:pPr algn="l"/>
            <a:r>
              <a:rPr lang="pt-BR" sz="2800" dirty="0">
                <a:solidFill>
                  <a:srgbClr val="FFC000"/>
                </a:solidFill>
              </a:rPr>
              <a:t>Junho 2020</a:t>
            </a:r>
          </a:p>
        </p:txBody>
      </p:sp>
      <p:cxnSp>
        <p:nvCxnSpPr>
          <p:cNvPr id="26" name="Straight Connector 25">
            <a:extLst>
              <a:ext uri="{FF2B5EF4-FFF2-40B4-BE49-F238E27FC236}">
                <a16:creationId xmlns:a16="http://schemas.microsoft.com/office/drawing/2014/main" id="{DC1572D0-F0FD-4D84-8F82-DC59140EB9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8160" y="2057399"/>
            <a:ext cx="0" cy="2743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269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BD556E-7459-FD4A-A8FF-B390A51E5B8F}"/>
              </a:ext>
            </a:extLst>
          </p:cNvPr>
          <p:cNvSpPr>
            <a:spLocks noGrp="1"/>
          </p:cNvSpPr>
          <p:nvPr>
            <p:ph type="title"/>
          </p:nvPr>
        </p:nvSpPr>
        <p:spPr/>
        <p:txBody>
          <a:bodyPr/>
          <a:lstStyle/>
          <a:p>
            <a:r>
              <a:rPr lang="pt-BR" dirty="0"/>
              <a:t>Unidade 1 – o currículo e suas dimensões</a:t>
            </a:r>
          </a:p>
        </p:txBody>
      </p:sp>
      <p:sp>
        <p:nvSpPr>
          <p:cNvPr id="3" name="Espaço Reservado para Conteúdo 2">
            <a:extLst>
              <a:ext uri="{FF2B5EF4-FFF2-40B4-BE49-F238E27FC236}">
                <a16:creationId xmlns:a16="http://schemas.microsoft.com/office/drawing/2014/main" id="{7C278041-1BB3-3C42-B670-7536E123A665}"/>
              </a:ext>
            </a:extLst>
          </p:cNvPr>
          <p:cNvSpPr>
            <a:spLocks noGrp="1"/>
          </p:cNvSpPr>
          <p:nvPr>
            <p:ph idx="1"/>
          </p:nvPr>
        </p:nvSpPr>
        <p:spPr/>
        <p:txBody>
          <a:bodyPr/>
          <a:lstStyle/>
          <a:p>
            <a:r>
              <a:rPr lang="pt-BR" dirty="0"/>
              <a:t>Currículo em pauta (assistir até 9’41)</a:t>
            </a:r>
          </a:p>
          <a:p>
            <a:pPr marL="0" indent="0">
              <a:buNone/>
            </a:pPr>
            <a:r>
              <a:rPr lang="pt-BR" dirty="0"/>
              <a:t>Alice Ribeiro C. Lopes</a:t>
            </a:r>
          </a:p>
          <a:p>
            <a:pPr marL="0" indent="0">
              <a:buNone/>
            </a:pPr>
            <a:r>
              <a:rPr lang="pt-BR" u="sng" dirty="0">
                <a:hlinkClick r:id="rId2"/>
              </a:rPr>
              <a:t>https://www.youtube.com/watch?v=eMG1GYLBg2w</a:t>
            </a:r>
            <a:r>
              <a:rPr lang="pt-BR" dirty="0">
                <a:effectLst/>
              </a:rPr>
              <a:t> </a:t>
            </a:r>
            <a:endParaRPr lang="pt-BR" dirty="0"/>
          </a:p>
        </p:txBody>
      </p:sp>
    </p:spTree>
    <p:extLst>
      <p:ext uri="{BB962C8B-B14F-4D97-AF65-F5344CB8AC3E}">
        <p14:creationId xmlns:p14="http://schemas.microsoft.com/office/powerpoint/2010/main" val="4028803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862F75-2233-6547-B7C1-E2F16130A357}"/>
              </a:ext>
            </a:extLst>
          </p:cNvPr>
          <p:cNvSpPr>
            <a:spLocks noGrp="1"/>
          </p:cNvSpPr>
          <p:nvPr>
            <p:ph type="title"/>
          </p:nvPr>
        </p:nvSpPr>
        <p:spPr/>
        <p:txBody>
          <a:bodyPr/>
          <a:lstStyle/>
          <a:p>
            <a:r>
              <a:rPr lang="pt-BR" dirty="0"/>
              <a:t>Para pensar:</a:t>
            </a:r>
          </a:p>
        </p:txBody>
      </p:sp>
      <p:sp>
        <p:nvSpPr>
          <p:cNvPr id="3" name="Espaço Reservado para Conteúdo 2">
            <a:extLst>
              <a:ext uri="{FF2B5EF4-FFF2-40B4-BE49-F238E27FC236}">
                <a16:creationId xmlns:a16="http://schemas.microsoft.com/office/drawing/2014/main" id="{B44FF359-87AF-3C4D-958C-A5B72D332B2B}"/>
              </a:ext>
            </a:extLst>
          </p:cNvPr>
          <p:cNvSpPr>
            <a:spLocks noGrp="1"/>
          </p:cNvSpPr>
          <p:nvPr>
            <p:ph idx="1"/>
          </p:nvPr>
        </p:nvSpPr>
        <p:spPr/>
        <p:txBody>
          <a:bodyPr>
            <a:normAutofit/>
          </a:bodyPr>
          <a:lstStyle/>
          <a:p>
            <a:r>
              <a:rPr lang="pt-BR" dirty="0"/>
              <a:t>Quais as noções de currículo apontadas pela pesquisadora?</a:t>
            </a:r>
          </a:p>
          <a:p>
            <a:r>
              <a:rPr lang="pt-BR" dirty="0"/>
              <a:t>Como ela explica o caráter de permanência e de mudança do currículo?</a:t>
            </a:r>
          </a:p>
          <a:p>
            <a:r>
              <a:rPr lang="pt-BR" dirty="0"/>
              <a:t>Quais pressões recaem sobre o currículo?</a:t>
            </a:r>
          </a:p>
          <a:p>
            <a:r>
              <a:rPr lang="pt-BR" dirty="0"/>
              <a:t>É possível entender que as unidades escolares têm uma certa autonomia, mas a pesquisadora enfatiza que as “tradições curriculares comuns” tornam os currículos desenvolvidos nas escolas bastante semelhantes. Entretanto isso nunca significa uniformidade total. Como relacionar essa ideia ao conceito de currículo em processo?</a:t>
            </a:r>
          </a:p>
        </p:txBody>
      </p:sp>
    </p:spTree>
    <p:extLst>
      <p:ext uri="{BB962C8B-B14F-4D97-AF65-F5344CB8AC3E}">
        <p14:creationId xmlns:p14="http://schemas.microsoft.com/office/powerpoint/2010/main" val="1408816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800FCE-463B-BF4A-A317-753B00B408DC}"/>
              </a:ext>
            </a:extLst>
          </p:cNvPr>
          <p:cNvSpPr>
            <a:spLocks noGrp="1"/>
          </p:cNvSpPr>
          <p:nvPr>
            <p:ph type="title"/>
          </p:nvPr>
        </p:nvSpPr>
        <p:spPr/>
        <p:txBody>
          <a:bodyPr/>
          <a:lstStyle/>
          <a:p>
            <a:r>
              <a:rPr lang="pt-BR" dirty="0"/>
              <a:t>Teorias de currículo</a:t>
            </a:r>
          </a:p>
        </p:txBody>
      </p:sp>
      <p:sp>
        <p:nvSpPr>
          <p:cNvPr id="3" name="Espaço Reservado para Conteúdo 2">
            <a:extLst>
              <a:ext uri="{FF2B5EF4-FFF2-40B4-BE49-F238E27FC236}">
                <a16:creationId xmlns:a16="http://schemas.microsoft.com/office/drawing/2014/main" id="{9FAA0D4E-64B7-9340-B833-7E29399E84D3}"/>
              </a:ext>
            </a:extLst>
          </p:cNvPr>
          <p:cNvSpPr>
            <a:spLocks noGrp="1"/>
          </p:cNvSpPr>
          <p:nvPr>
            <p:ph idx="1"/>
          </p:nvPr>
        </p:nvSpPr>
        <p:spPr/>
        <p:txBody>
          <a:bodyPr/>
          <a:lstStyle/>
          <a:p>
            <a:r>
              <a:rPr lang="pt-BR" dirty="0"/>
              <a:t>Por que as teorias de currículo só podem ser entendidas se levarmos em consideração o contexto social e político no qual foram desenvolvidas?</a:t>
            </a:r>
          </a:p>
          <a:p>
            <a:r>
              <a:rPr lang="pt-BR" dirty="0"/>
              <a:t>Pode-se afirmar que a grande “virada” no campo do currículo foi a passagem das teorias tradicionais para as teorias críticas de currículo. Por quê?</a:t>
            </a:r>
          </a:p>
          <a:p>
            <a:r>
              <a:rPr lang="pt-BR" dirty="0"/>
              <a:t>O que diferencia as teorias críticas das teorias pós-críticas de currículo?</a:t>
            </a:r>
          </a:p>
        </p:txBody>
      </p:sp>
    </p:spTree>
    <p:extLst>
      <p:ext uri="{BB962C8B-B14F-4D97-AF65-F5344CB8AC3E}">
        <p14:creationId xmlns:p14="http://schemas.microsoft.com/office/powerpoint/2010/main" val="3957711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ACD672-EA48-1F46-AD1B-FB3FC289F87E}"/>
              </a:ext>
            </a:extLst>
          </p:cNvPr>
          <p:cNvSpPr>
            <a:spLocks noGrp="1"/>
          </p:cNvSpPr>
          <p:nvPr>
            <p:ph type="title"/>
          </p:nvPr>
        </p:nvSpPr>
        <p:spPr/>
        <p:txBody>
          <a:bodyPr/>
          <a:lstStyle/>
          <a:p>
            <a:r>
              <a:rPr lang="pt-BR" dirty="0"/>
              <a:t>Currículo em processo</a:t>
            </a:r>
          </a:p>
        </p:txBody>
      </p:sp>
      <p:sp>
        <p:nvSpPr>
          <p:cNvPr id="3" name="Espaço Reservado para Conteúdo 2">
            <a:extLst>
              <a:ext uri="{FF2B5EF4-FFF2-40B4-BE49-F238E27FC236}">
                <a16:creationId xmlns:a16="http://schemas.microsoft.com/office/drawing/2014/main" id="{38EC08EC-5BDC-714D-8EAD-B627F163B12C}"/>
              </a:ext>
            </a:extLst>
          </p:cNvPr>
          <p:cNvSpPr>
            <a:spLocks noGrp="1"/>
          </p:cNvSpPr>
          <p:nvPr>
            <p:ph idx="1"/>
          </p:nvPr>
        </p:nvSpPr>
        <p:spPr/>
        <p:txBody>
          <a:bodyPr/>
          <a:lstStyle/>
          <a:p>
            <a:r>
              <a:rPr lang="pt-BR" dirty="0"/>
              <a:t>Pensar o currículo como um processo, na perspectiva de </a:t>
            </a:r>
            <a:r>
              <a:rPr lang="pt-BR" dirty="0" err="1"/>
              <a:t>Gimeno</a:t>
            </a:r>
            <a:r>
              <a:rPr lang="pt-BR" dirty="0"/>
              <a:t> </a:t>
            </a:r>
            <a:r>
              <a:rPr lang="pt-BR" dirty="0" err="1"/>
              <a:t>Sacristán</a:t>
            </a:r>
            <a:r>
              <a:rPr lang="pt-BR" dirty="0"/>
              <a:t>, permite evidenciar a complexidade de se tentar transformá-lo, por exemplo por meio das chamadas reformas educacionais. Assim, o que precisaria ser levado em conta se quiséssemos efetuar mudanças no currículo real?</a:t>
            </a:r>
          </a:p>
        </p:txBody>
      </p:sp>
    </p:spTree>
    <p:extLst>
      <p:ext uri="{BB962C8B-B14F-4D97-AF65-F5344CB8AC3E}">
        <p14:creationId xmlns:p14="http://schemas.microsoft.com/office/powerpoint/2010/main" val="135277924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243</Words>
  <Application>Microsoft Macintosh PowerPoint</Application>
  <PresentationFormat>Widescreen</PresentationFormat>
  <Paragraphs>18</Paragraphs>
  <Slides>5</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5</vt:i4>
      </vt:variant>
    </vt:vector>
  </HeadingPairs>
  <TitlesOfParts>
    <vt:vector size="9" baseType="lpstr">
      <vt:lpstr>Arial</vt:lpstr>
      <vt:lpstr>Calibri</vt:lpstr>
      <vt:lpstr>Calibri Light</vt:lpstr>
      <vt:lpstr>Tema do Office</vt:lpstr>
      <vt:lpstr>Currículos e Programas</vt:lpstr>
      <vt:lpstr>Unidade 1 – o currículo e suas dimensões</vt:lpstr>
      <vt:lpstr>Para pensar:</vt:lpstr>
      <vt:lpstr>Teorias de currículo</vt:lpstr>
      <vt:lpstr>Currículo em processo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Currículos e Programas</dc:title>
  <dc:creator>Cláudia Valentina Assumpção Galian</dc:creator>
  <cp:lastModifiedBy>Cláudia Valentina Assumpção Galian</cp:lastModifiedBy>
  <cp:revision>3</cp:revision>
  <dcterms:created xsi:type="dcterms:W3CDTF">2020-06-01T23:40:12Z</dcterms:created>
  <dcterms:modified xsi:type="dcterms:W3CDTF">2020-06-01T23:47:59Z</dcterms:modified>
</cp:coreProperties>
</file>