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291" r:id="rId3"/>
    <p:sldId id="292" r:id="rId4"/>
    <p:sldId id="293" r:id="rId5"/>
    <p:sldId id="294" r:id="rId6"/>
    <p:sldId id="322" r:id="rId7"/>
    <p:sldId id="295" r:id="rId8"/>
    <p:sldId id="296" r:id="rId9"/>
    <p:sldId id="297" r:id="rId10"/>
    <p:sldId id="300" r:id="rId11"/>
    <p:sldId id="301" r:id="rId12"/>
    <p:sldId id="302" r:id="rId13"/>
    <p:sldId id="303" r:id="rId14"/>
    <p:sldId id="311" r:id="rId15"/>
    <p:sldId id="290" r:id="rId16"/>
    <p:sldId id="314" r:id="rId17"/>
    <p:sldId id="315" r:id="rId18"/>
    <p:sldId id="316" r:id="rId19"/>
    <p:sldId id="317" r:id="rId20"/>
    <p:sldId id="318" r:id="rId21"/>
    <p:sldId id="312" r:id="rId22"/>
    <p:sldId id="319" r:id="rId23"/>
    <p:sldId id="320" r:id="rId24"/>
    <p:sldId id="32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a\Dropbox\IPSA%20Summer%20School%202014\Refresher%20Course%20in%20Statistics\Day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Sheet1!$F$29:$F$32</c:f>
              <c:strCache>
                <c:ptCount val="4"/>
                <c:pt idx="0">
                  <c:v>0.000</c:v>
                </c:pt>
                <c:pt idx="1">
                  <c:v>0.333</c:v>
                </c:pt>
                <c:pt idx="2">
                  <c:v>0.667</c:v>
                </c:pt>
                <c:pt idx="3">
                  <c:v>1.000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Sheet1!$F$29:$F$32</c:f>
              <c:numCache>
                <c:formatCode>0.000</c:formatCode>
                <c:ptCount val="4"/>
                <c:pt idx="0">
                  <c:v>0</c:v>
                </c:pt>
                <c:pt idx="1">
                  <c:v>0.33333333333333331</c:v>
                </c:pt>
                <c:pt idx="2">
                  <c:v>0.66666666666666663</c:v>
                </c:pt>
                <c:pt idx="3">
                  <c:v>1</c:v>
                </c:pt>
              </c:numCache>
            </c:numRef>
          </c:cat>
          <c:val>
            <c:numRef>
              <c:f>Sheet1!$G$29:$G$32</c:f>
              <c:numCache>
                <c:formatCode>0.000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0.375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95-4389-A773-852E4D831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751168"/>
        <c:axId val="74167360"/>
      </c:barChart>
      <c:catAx>
        <c:axId val="79751168"/>
        <c:scaling>
          <c:orientation val="minMax"/>
        </c:scaling>
        <c:delete val="0"/>
        <c:axPos val="b"/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167360"/>
        <c:crosses val="autoZero"/>
        <c:auto val="1"/>
        <c:lblAlgn val="ctr"/>
        <c:lblOffset val="100"/>
        <c:noMultiLvlLbl val="0"/>
      </c:catAx>
      <c:valAx>
        <c:axId val="7416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75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Sheet1!$Q$6</c:f>
              <c:strCache>
                <c:ptCount val="1"/>
                <c:pt idx="0">
                  <c:v>P(X)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Sheet1!$P$7:$P$12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cat>
          <c:val>
            <c:numRef>
              <c:f>Sheet1!$Q$7:$Q$12</c:f>
              <c:numCache>
                <c:formatCode>0.00</c:formatCode>
                <c:ptCount val="6"/>
                <c:pt idx="0">
                  <c:v>3.125E-2</c:v>
                </c:pt>
                <c:pt idx="1">
                  <c:v>0.15625</c:v>
                </c:pt>
                <c:pt idx="2">
                  <c:v>0.3125</c:v>
                </c:pt>
                <c:pt idx="3">
                  <c:v>0.3125</c:v>
                </c:pt>
                <c:pt idx="4">
                  <c:v>0.15625</c:v>
                </c:pt>
                <c:pt idx="5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9-405E-8FF1-535338E62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55840"/>
        <c:axId val="74168512"/>
      </c:barChart>
      <c:catAx>
        <c:axId val="4675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168512"/>
        <c:crosses val="autoZero"/>
        <c:auto val="1"/>
        <c:lblAlgn val="ctr"/>
        <c:lblOffset val="100"/>
        <c:noMultiLvlLbl val="0"/>
      </c:catAx>
      <c:valAx>
        <c:axId val="7416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75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7C033-500C-4D0D-9E69-1FC0B4760766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291C00-D2F9-4A5F-B236-4CDFBBE5B7C2}">
      <dgm:prSet phldrT="[Text]" custT="1"/>
      <dgm:spPr/>
      <dgm:t>
        <a:bodyPr/>
        <a:lstStyle/>
        <a:p>
          <a:pPr algn="ctr"/>
          <a:r>
            <a:rPr lang="pt-BR" sz="1100" dirty="0"/>
            <a:t>(0, 1)</a:t>
          </a:r>
          <a:endParaRPr lang="en-US" sz="1100" dirty="0"/>
        </a:p>
      </dgm:t>
    </dgm:pt>
    <dgm:pt modelId="{D590E506-E453-4D08-9A45-CA8BEC957782}" type="parTrans" cxnId="{9AC1EA0B-DCAB-48CC-AAFE-CF22E5F1E685}">
      <dgm:prSet/>
      <dgm:spPr/>
      <dgm:t>
        <a:bodyPr/>
        <a:lstStyle/>
        <a:p>
          <a:endParaRPr lang="en-US"/>
        </a:p>
      </dgm:t>
    </dgm:pt>
    <dgm:pt modelId="{5931FDED-066F-4652-BC1F-80B447476B53}" type="sibTrans" cxnId="{9AC1EA0B-DCAB-48CC-AAFE-CF22E5F1E685}">
      <dgm:prSet/>
      <dgm:spPr/>
      <dgm:t>
        <a:bodyPr/>
        <a:lstStyle/>
        <a:p>
          <a:endParaRPr lang="en-US"/>
        </a:p>
      </dgm:t>
    </dgm:pt>
    <dgm:pt modelId="{FDF64475-A1C2-4F01-9FE7-C307C4354AD5}">
      <dgm:prSet phldrT="[Text]"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408BB65E-CE06-4C6D-911E-79661B8793DB}" type="parTrans" cxnId="{6B78FAE0-AAEB-4EA1-880A-02FEE7CBF033}">
      <dgm:prSet custT="1"/>
      <dgm:spPr/>
      <dgm:t>
        <a:bodyPr/>
        <a:lstStyle/>
        <a:p>
          <a:pPr algn="ctr"/>
          <a:endParaRPr lang="en-US" sz="1100"/>
        </a:p>
      </dgm:t>
    </dgm:pt>
    <dgm:pt modelId="{81740D08-F205-4768-BCF0-58C52967AC26}" type="sibTrans" cxnId="{6B78FAE0-AAEB-4EA1-880A-02FEE7CBF033}">
      <dgm:prSet/>
      <dgm:spPr/>
      <dgm:t>
        <a:bodyPr/>
        <a:lstStyle/>
        <a:p>
          <a:endParaRPr lang="en-US"/>
        </a:p>
      </dgm:t>
    </dgm:pt>
    <dgm:pt modelId="{830C5950-8308-4A1A-A4E4-0D74B0F2709C}">
      <dgm:prSet phldrT="[Text]"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876C99FB-8428-49B8-90E3-B3CA9C35846C}" type="parTrans" cxnId="{E61769E4-A455-4252-BE55-9F97EC721C53}">
      <dgm:prSet custT="1"/>
      <dgm:spPr/>
      <dgm:t>
        <a:bodyPr/>
        <a:lstStyle/>
        <a:p>
          <a:pPr algn="ctr"/>
          <a:endParaRPr lang="en-US" sz="1100"/>
        </a:p>
      </dgm:t>
    </dgm:pt>
    <dgm:pt modelId="{D0FBB6ED-4799-4EAE-A7F3-1618167F0F49}" type="sibTrans" cxnId="{E61769E4-A455-4252-BE55-9F97EC721C53}">
      <dgm:prSet/>
      <dgm:spPr/>
      <dgm:t>
        <a:bodyPr/>
        <a:lstStyle/>
        <a:p>
          <a:endParaRPr lang="en-US"/>
        </a:p>
      </dgm:t>
    </dgm:pt>
    <dgm:pt modelId="{43E510B6-8C3F-4FFD-AA1D-A1C18345EDF3}">
      <dgm:prSet phldrT="[Text]"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0D2D674B-D6C0-4C2B-8EB4-6AC163EC7EBA}" type="parTrans" cxnId="{7780AD1F-3F14-4D28-9A51-906903CF04AA}">
      <dgm:prSet custT="1"/>
      <dgm:spPr/>
      <dgm:t>
        <a:bodyPr/>
        <a:lstStyle/>
        <a:p>
          <a:pPr algn="ctr"/>
          <a:endParaRPr lang="en-US" sz="1100"/>
        </a:p>
      </dgm:t>
    </dgm:pt>
    <dgm:pt modelId="{B3682928-9AC4-4130-BFC7-181CB0E93C80}" type="sibTrans" cxnId="{7780AD1F-3F14-4D28-9A51-906903CF04AA}">
      <dgm:prSet/>
      <dgm:spPr/>
      <dgm:t>
        <a:bodyPr/>
        <a:lstStyle/>
        <a:p>
          <a:endParaRPr lang="en-US"/>
        </a:p>
      </dgm:t>
    </dgm:pt>
    <dgm:pt modelId="{23AB2583-B1D0-4592-B513-9DD21321E7E6}">
      <dgm:prSet phldrT="[Text]" custT="1"/>
      <dgm:spPr/>
      <dgm:t>
        <a:bodyPr/>
        <a:lstStyle/>
        <a:p>
          <a:pPr algn="ctr"/>
          <a:r>
            <a:rPr lang="pt-BR" sz="1100" dirty="0"/>
            <a:t>1=</a:t>
          </a:r>
          <a:r>
            <a:rPr lang="pt-BR" sz="1050" dirty="0" err="1"/>
            <a:t>Republican</a:t>
          </a:r>
          <a:endParaRPr lang="en-US" sz="1100" dirty="0"/>
        </a:p>
      </dgm:t>
    </dgm:pt>
    <dgm:pt modelId="{8B10FC3C-8B49-4D2C-AF7E-D59E9F9D2D60}" type="parTrans" cxnId="{1E0BF7D8-9905-48AA-97BC-23244C55E601}">
      <dgm:prSet custT="1"/>
      <dgm:spPr/>
      <dgm:t>
        <a:bodyPr/>
        <a:lstStyle/>
        <a:p>
          <a:pPr algn="ctr"/>
          <a:endParaRPr lang="en-US" sz="1100"/>
        </a:p>
      </dgm:t>
    </dgm:pt>
    <dgm:pt modelId="{189D55A5-CA10-4627-9242-D9A3BAD906D3}" type="sibTrans" cxnId="{1E0BF7D8-9905-48AA-97BC-23244C55E601}">
      <dgm:prSet/>
      <dgm:spPr/>
      <dgm:t>
        <a:bodyPr/>
        <a:lstStyle/>
        <a:p>
          <a:endParaRPr lang="en-US"/>
        </a:p>
      </dgm:t>
    </dgm:pt>
    <dgm:pt modelId="{1C09A2E4-D773-4327-941A-B3DEC731D19C}">
      <dgm:prSet phldrT="[Text]"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C691DAB4-FEEC-42AC-9780-8BC5553D8FA8}" type="parTrans" cxnId="{4FB4DD72-35C1-436D-801A-424B856C694E}">
      <dgm:prSet custT="1"/>
      <dgm:spPr/>
      <dgm:t>
        <a:bodyPr/>
        <a:lstStyle/>
        <a:p>
          <a:pPr algn="ctr"/>
          <a:endParaRPr lang="en-US" sz="1100"/>
        </a:p>
      </dgm:t>
    </dgm:pt>
    <dgm:pt modelId="{15226216-3278-4184-A6F2-D27CB303CB4A}" type="sibTrans" cxnId="{4FB4DD72-35C1-436D-801A-424B856C694E}">
      <dgm:prSet/>
      <dgm:spPr/>
      <dgm:t>
        <a:bodyPr/>
        <a:lstStyle/>
        <a:p>
          <a:endParaRPr lang="en-US"/>
        </a:p>
      </dgm:t>
    </dgm:pt>
    <dgm:pt modelId="{1B73C536-9A28-45D9-9381-7740E08DDEA2}">
      <dgm:prSet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8098F4C5-4D0A-4A4E-9DD9-88C4FDB8B897}" type="parTrans" cxnId="{BAD2767D-B679-4DED-8000-D34C70F1813E}">
      <dgm:prSet custT="1"/>
      <dgm:spPr/>
      <dgm:t>
        <a:bodyPr/>
        <a:lstStyle/>
        <a:p>
          <a:pPr algn="ctr"/>
          <a:endParaRPr lang="en-US" sz="1100"/>
        </a:p>
      </dgm:t>
    </dgm:pt>
    <dgm:pt modelId="{E80E7E06-F594-4E4E-A067-24D69E9B8F49}" type="sibTrans" cxnId="{BAD2767D-B679-4DED-8000-D34C70F1813E}">
      <dgm:prSet/>
      <dgm:spPr/>
      <dgm:t>
        <a:bodyPr/>
        <a:lstStyle/>
        <a:p>
          <a:endParaRPr lang="en-US"/>
        </a:p>
      </dgm:t>
    </dgm:pt>
    <dgm:pt modelId="{66F89857-A9B3-4AFF-9DE1-F5939D5A9A1C}">
      <dgm:prSet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1AB31107-8FDD-461A-AFA2-19CA5C39C769}" type="parTrans" cxnId="{ACAA2552-4551-4995-A16B-1561567D358C}">
      <dgm:prSet custT="1"/>
      <dgm:spPr/>
      <dgm:t>
        <a:bodyPr/>
        <a:lstStyle/>
        <a:p>
          <a:pPr algn="ctr"/>
          <a:endParaRPr lang="en-US" sz="1100"/>
        </a:p>
      </dgm:t>
    </dgm:pt>
    <dgm:pt modelId="{79F71EE1-DE05-48BE-BD3E-54CCF9B53C91}" type="sibTrans" cxnId="{ACAA2552-4551-4995-A16B-1561567D358C}">
      <dgm:prSet/>
      <dgm:spPr/>
      <dgm:t>
        <a:bodyPr/>
        <a:lstStyle/>
        <a:p>
          <a:endParaRPr lang="en-US"/>
        </a:p>
      </dgm:t>
    </dgm:pt>
    <dgm:pt modelId="{B9107529-4CD7-4988-B645-C737E7518352}">
      <dgm:prSet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987BC23C-08B4-41EB-A2F0-5FCB478AF152}" type="parTrans" cxnId="{185CB716-5480-462B-908B-D535D521BE84}">
      <dgm:prSet custT="1"/>
      <dgm:spPr/>
      <dgm:t>
        <a:bodyPr/>
        <a:lstStyle/>
        <a:p>
          <a:pPr algn="ctr"/>
          <a:endParaRPr lang="en-US" sz="1100"/>
        </a:p>
      </dgm:t>
    </dgm:pt>
    <dgm:pt modelId="{3CD25744-9534-44E1-B2B6-6713FC55064E}" type="sibTrans" cxnId="{185CB716-5480-462B-908B-D535D521BE84}">
      <dgm:prSet/>
      <dgm:spPr/>
      <dgm:t>
        <a:bodyPr/>
        <a:lstStyle/>
        <a:p>
          <a:endParaRPr lang="en-US"/>
        </a:p>
      </dgm:t>
    </dgm:pt>
    <dgm:pt modelId="{1C6D07B3-65E2-42C8-9C7F-BF789FBEACB7}">
      <dgm:prSet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C45205C2-DFBE-477E-B712-2AD6D375EC4C}" type="parTrans" cxnId="{0061F4B7-09DD-4A6F-B690-49A108782844}">
      <dgm:prSet custT="1"/>
      <dgm:spPr/>
      <dgm:t>
        <a:bodyPr/>
        <a:lstStyle/>
        <a:p>
          <a:pPr algn="ctr"/>
          <a:endParaRPr lang="en-US" sz="1100"/>
        </a:p>
      </dgm:t>
    </dgm:pt>
    <dgm:pt modelId="{36460664-9B22-4CEE-ABB4-85E0A704FB83}" type="sibTrans" cxnId="{0061F4B7-09DD-4A6F-B690-49A108782844}">
      <dgm:prSet/>
      <dgm:spPr/>
      <dgm:t>
        <a:bodyPr/>
        <a:lstStyle/>
        <a:p>
          <a:endParaRPr lang="en-US"/>
        </a:p>
      </dgm:t>
    </dgm:pt>
    <dgm:pt modelId="{5D957768-65B1-4143-862F-04F1556F7D51}">
      <dgm:prSet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0A3F7248-7A9B-491F-AF55-167407A74C3A}" type="parTrans" cxnId="{19AA2360-F832-40D8-BB9D-6DFC45277B5B}">
      <dgm:prSet custT="1"/>
      <dgm:spPr/>
      <dgm:t>
        <a:bodyPr/>
        <a:lstStyle/>
        <a:p>
          <a:pPr algn="ctr"/>
          <a:endParaRPr lang="en-US" sz="1100"/>
        </a:p>
      </dgm:t>
    </dgm:pt>
    <dgm:pt modelId="{0EB9D8C3-0843-40FC-8F7C-5389DDC3A575}" type="sibTrans" cxnId="{19AA2360-F832-40D8-BB9D-6DFC45277B5B}">
      <dgm:prSet/>
      <dgm:spPr/>
      <dgm:t>
        <a:bodyPr/>
        <a:lstStyle/>
        <a:p>
          <a:endParaRPr lang="en-US"/>
        </a:p>
      </dgm:t>
    </dgm:pt>
    <dgm:pt modelId="{30870177-4848-48D4-AFF9-DF3B972D649B}">
      <dgm:prSet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9A931834-EE10-472E-AECA-E719BB323EEB}" type="parTrans" cxnId="{C9B836FF-A96A-41DF-8841-B23F4DF6279B}">
      <dgm:prSet custT="1"/>
      <dgm:spPr/>
      <dgm:t>
        <a:bodyPr/>
        <a:lstStyle/>
        <a:p>
          <a:pPr algn="ctr"/>
          <a:endParaRPr lang="en-US" sz="1100"/>
        </a:p>
      </dgm:t>
    </dgm:pt>
    <dgm:pt modelId="{428FFE5E-F0A5-4D43-B73D-551C81950E08}" type="sibTrans" cxnId="{C9B836FF-A96A-41DF-8841-B23F4DF6279B}">
      <dgm:prSet/>
      <dgm:spPr/>
      <dgm:t>
        <a:bodyPr/>
        <a:lstStyle/>
        <a:p>
          <a:endParaRPr lang="en-US"/>
        </a:p>
      </dgm:t>
    </dgm:pt>
    <dgm:pt modelId="{F66AED2F-F78D-4EE3-91BB-935FB9BFB1E1}">
      <dgm:prSet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96B47138-E7E2-4CA1-8B51-8B043348984A}" type="parTrans" cxnId="{36F332C3-AAB5-44ED-B590-51775D69A8BD}">
      <dgm:prSet custT="1"/>
      <dgm:spPr/>
      <dgm:t>
        <a:bodyPr/>
        <a:lstStyle/>
        <a:p>
          <a:pPr algn="ctr"/>
          <a:endParaRPr lang="en-US" sz="1100"/>
        </a:p>
      </dgm:t>
    </dgm:pt>
    <dgm:pt modelId="{0B079ADE-79E2-40F1-AFAC-B67C8E94C8D2}" type="sibTrans" cxnId="{36F332C3-AAB5-44ED-B590-51775D69A8BD}">
      <dgm:prSet/>
      <dgm:spPr/>
      <dgm:t>
        <a:bodyPr/>
        <a:lstStyle/>
        <a:p>
          <a:endParaRPr lang="en-US"/>
        </a:p>
      </dgm:t>
    </dgm:pt>
    <dgm:pt modelId="{8F6D1E1E-9B31-4572-AE9D-B4E0BB8621CA}">
      <dgm:prSet custT="1"/>
      <dgm:spPr/>
      <dgm:t>
        <a:bodyPr/>
        <a:lstStyle/>
        <a:p>
          <a:pPr algn="ctr"/>
          <a:r>
            <a:rPr lang="pt-BR" sz="1100" dirty="0"/>
            <a:t>0</a:t>
          </a:r>
          <a:endParaRPr lang="en-US" sz="1100" dirty="0"/>
        </a:p>
      </dgm:t>
    </dgm:pt>
    <dgm:pt modelId="{0779C144-4940-4976-95A2-E4A4A29337BE}" type="parTrans" cxnId="{2D37C911-37FC-4EE2-BE16-BD927053A3A9}">
      <dgm:prSet custT="1"/>
      <dgm:spPr/>
      <dgm:t>
        <a:bodyPr/>
        <a:lstStyle/>
        <a:p>
          <a:pPr algn="ctr"/>
          <a:endParaRPr lang="en-US" sz="1100"/>
        </a:p>
      </dgm:t>
    </dgm:pt>
    <dgm:pt modelId="{8A4E0882-EB2D-4970-B36F-7C84A38C6959}" type="sibTrans" cxnId="{2D37C911-37FC-4EE2-BE16-BD927053A3A9}">
      <dgm:prSet/>
      <dgm:spPr/>
      <dgm:t>
        <a:bodyPr/>
        <a:lstStyle/>
        <a:p>
          <a:endParaRPr lang="en-US"/>
        </a:p>
      </dgm:t>
    </dgm:pt>
    <dgm:pt modelId="{6A7F9484-49A1-4360-9CB8-B1B218DC91AE}">
      <dgm:prSet custT="1"/>
      <dgm:spPr/>
      <dgm:t>
        <a:bodyPr/>
        <a:lstStyle/>
        <a:p>
          <a:pPr algn="ctr"/>
          <a:r>
            <a:rPr lang="pt-BR" sz="1100" dirty="0"/>
            <a:t>1</a:t>
          </a:r>
          <a:endParaRPr lang="en-US" sz="1100" dirty="0"/>
        </a:p>
      </dgm:t>
    </dgm:pt>
    <dgm:pt modelId="{E98121EF-9757-4AE8-B420-068A5FE21CF1}" type="parTrans" cxnId="{3C829DC6-4AEC-4797-807E-2C81A9F386C9}">
      <dgm:prSet custT="1"/>
      <dgm:spPr/>
      <dgm:t>
        <a:bodyPr/>
        <a:lstStyle/>
        <a:p>
          <a:pPr algn="ctr"/>
          <a:endParaRPr lang="en-US" sz="1100"/>
        </a:p>
      </dgm:t>
    </dgm:pt>
    <dgm:pt modelId="{BD10D490-B4D6-4767-B4AD-BB6F7BC74902}" type="sibTrans" cxnId="{3C829DC6-4AEC-4797-807E-2C81A9F386C9}">
      <dgm:prSet/>
      <dgm:spPr/>
      <dgm:t>
        <a:bodyPr/>
        <a:lstStyle/>
        <a:p>
          <a:endParaRPr lang="en-US"/>
        </a:p>
      </dgm:t>
    </dgm:pt>
    <dgm:pt modelId="{2E6681E5-21E9-4D2A-B829-057385DD02B1}" type="pres">
      <dgm:prSet presAssocID="{C087C033-500C-4D0D-9E69-1FC0B47607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0B1C9D-6DE2-45AD-A1B1-EC3C46541EA3}" type="pres">
      <dgm:prSet presAssocID="{C087C033-500C-4D0D-9E69-1FC0B4760766}" presName="hierFlow" presStyleCnt="0"/>
      <dgm:spPr/>
    </dgm:pt>
    <dgm:pt modelId="{CD898C8D-FC75-47B6-991B-DDD474D23DBC}" type="pres">
      <dgm:prSet presAssocID="{C087C033-500C-4D0D-9E69-1FC0B47607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0A53042-709C-43EE-BFDD-3C0C68824231}" type="pres">
      <dgm:prSet presAssocID="{A3291C00-D2F9-4A5F-B236-4CDFBBE5B7C2}" presName="Name17" presStyleCnt="0"/>
      <dgm:spPr/>
    </dgm:pt>
    <dgm:pt modelId="{E103DB90-F6A6-4B4D-8D48-EEF1BDD83A33}" type="pres">
      <dgm:prSet presAssocID="{A3291C00-D2F9-4A5F-B236-4CDFBBE5B7C2}" presName="level1Shape" presStyleLbl="node0" presStyleIdx="0" presStyleCnt="1">
        <dgm:presLayoutVars>
          <dgm:chPref val="3"/>
        </dgm:presLayoutVars>
      </dgm:prSet>
      <dgm:spPr/>
    </dgm:pt>
    <dgm:pt modelId="{FFCF1541-82C7-4309-8580-16A7CA5349F6}" type="pres">
      <dgm:prSet presAssocID="{A3291C00-D2F9-4A5F-B236-4CDFBBE5B7C2}" presName="hierChild2" presStyleCnt="0"/>
      <dgm:spPr/>
    </dgm:pt>
    <dgm:pt modelId="{15BB780E-5A1A-4732-AFE5-421C5D02A9FC}" type="pres">
      <dgm:prSet presAssocID="{408BB65E-CE06-4C6D-911E-79661B8793DB}" presName="Name25" presStyleLbl="parChTrans1D2" presStyleIdx="0" presStyleCnt="2"/>
      <dgm:spPr/>
    </dgm:pt>
    <dgm:pt modelId="{13FD7739-B972-404D-AF17-06BC85A8A140}" type="pres">
      <dgm:prSet presAssocID="{408BB65E-CE06-4C6D-911E-79661B8793DB}" presName="connTx" presStyleLbl="parChTrans1D2" presStyleIdx="0" presStyleCnt="2"/>
      <dgm:spPr/>
    </dgm:pt>
    <dgm:pt modelId="{E60F6194-05C7-4176-9D6E-E1B153D2C148}" type="pres">
      <dgm:prSet presAssocID="{FDF64475-A1C2-4F01-9FE7-C307C4354AD5}" presName="Name30" presStyleCnt="0"/>
      <dgm:spPr/>
    </dgm:pt>
    <dgm:pt modelId="{BB0DE969-AC6C-479E-A9C0-88D11887A4D5}" type="pres">
      <dgm:prSet presAssocID="{FDF64475-A1C2-4F01-9FE7-C307C4354AD5}" presName="level2Shape" presStyleLbl="node2" presStyleIdx="0" presStyleCnt="2"/>
      <dgm:spPr/>
    </dgm:pt>
    <dgm:pt modelId="{44198FBB-FD7A-4871-AEE6-3440A6A6EF4C}" type="pres">
      <dgm:prSet presAssocID="{FDF64475-A1C2-4F01-9FE7-C307C4354AD5}" presName="hierChild3" presStyleCnt="0"/>
      <dgm:spPr/>
    </dgm:pt>
    <dgm:pt modelId="{50F83585-27B1-49CB-8B62-38E777FDF0E5}" type="pres">
      <dgm:prSet presAssocID="{876C99FB-8428-49B8-90E3-B3CA9C35846C}" presName="Name25" presStyleLbl="parChTrans1D3" presStyleIdx="0" presStyleCnt="4"/>
      <dgm:spPr/>
    </dgm:pt>
    <dgm:pt modelId="{31EB7B9D-83F8-4DE1-9B8B-DFE5EEE0395E}" type="pres">
      <dgm:prSet presAssocID="{876C99FB-8428-49B8-90E3-B3CA9C35846C}" presName="connTx" presStyleLbl="parChTrans1D3" presStyleIdx="0" presStyleCnt="4"/>
      <dgm:spPr/>
    </dgm:pt>
    <dgm:pt modelId="{677237F3-E41F-453D-AC9B-19D23D1E7540}" type="pres">
      <dgm:prSet presAssocID="{830C5950-8308-4A1A-A4E4-0D74B0F2709C}" presName="Name30" presStyleCnt="0"/>
      <dgm:spPr/>
    </dgm:pt>
    <dgm:pt modelId="{2B7CF185-D691-475E-93D1-9B9405F84229}" type="pres">
      <dgm:prSet presAssocID="{830C5950-8308-4A1A-A4E4-0D74B0F2709C}" presName="level2Shape" presStyleLbl="node3" presStyleIdx="0" presStyleCnt="4"/>
      <dgm:spPr/>
    </dgm:pt>
    <dgm:pt modelId="{A1B5057F-4FF0-45AA-A511-C52D2222BAC0}" type="pres">
      <dgm:prSet presAssocID="{830C5950-8308-4A1A-A4E4-0D74B0F2709C}" presName="hierChild3" presStyleCnt="0"/>
      <dgm:spPr/>
    </dgm:pt>
    <dgm:pt modelId="{94A26A0E-FCDB-475F-87B7-81FCE0052CEB}" type="pres">
      <dgm:prSet presAssocID="{1AB31107-8FDD-461A-AFA2-19CA5C39C769}" presName="Name25" presStyleLbl="parChTrans1D4" presStyleIdx="0" presStyleCnt="8"/>
      <dgm:spPr/>
    </dgm:pt>
    <dgm:pt modelId="{01DBE93F-A358-46D2-8253-9ADD51423F6F}" type="pres">
      <dgm:prSet presAssocID="{1AB31107-8FDD-461A-AFA2-19CA5C39C769}" presName="connTx" presStyleLbl="parChTrans1D4" presStyleIdx="0" presStyleCnt="8"/>
      <dgm:spPr/>
    </dgm:pt>
    <dgm:pt modelId="{2B41FE97-9235-4144-B896-B7F63FAAD3DF}" type="pres">
      <dgm:prSet presAssocID="{66F89857-A9B3-4AFF-9DE1-F5939D5A9A1C}" presName="Name30" presStyleCnt="0"/>
      <dgm:spPr/>
    </dgm:pt>
    <dgm:pt modelId="{E180653E-04E9-4067-9978-0B58079CD161}" type="pres">
      <dgm:prSet presAssocID="{66F89857-A9B3-4AFF-9DE1-F5939D5A9A1C}" presName="level2Shape" presStyleLbl="node4" presStyleIdx="0" presStyleCnt="8"/>
      <dgm:spPr/>
    </dgm:pt>
    <dgm:pt modelId="{79C474B4-7B69-49C0-B560-3EAF84426616}" type="pres">
      <dgm:prSet presAssocID="{66F89857-A9B3-4AFF-9DE1-F5939D5A9A1C}" presName="hierChild3" presStyleCnt="0"/>
      <dgm:spPr/>
    </dgm:pt>
    <dgm:pt modelId="{F8686BE5-E0D4-4333-8BB0-AA2D5A41F07A}" type="pres">
      <dgm:prSet presAssocID="{987BC23C-08B4-41EB-A2F0-5FCB478AF152}" presName="Name25" presStyleLbl="parChTrans1D4" presStyleIdx="1" presStyleCnt="8"/>
      <dgm:spPr/>
    </dgm:pt>
    <dgm:pt modelId="{92BCBA3B-F1AE-494B-8656-1A1F92CC4A98}" type="pres">
      <dgm:prSet presAssocID="{987BC23C-08B4-41EB-A2F0-5FCB478AF152}" presName="connTx" presStyleLbl="parChTrans1D4" presStyleIdx="1" presStyleCnt="8"/>
      <dgm:spPr/>
    </dgm:pt>
    <dgm:pt modelId="{B3F8A59F-6CE8-48C5-A1D2-B4F73C99C8AC}" type="pres">
      <dgm:prSet presAssocID="{B9107529-4CD7-4988-B645-C737E7518352}" presName="Name30" presStyleCnt="0"/>
      <dgm:spPr/>
    </dgm:pt>
    <dgm:pt modelId="{079C1CAD-5191-43E2-88F6-ED882EB5EC80}" type="pres">
      <dgm:prSet presAssocID="{B9107529-4CD7-4988-B645-C737E7518352}" presName="level2Shape" presStyleLbl="node4" presStyleIdx="1" presStyleCnt="8"/>
      <dgm:spPr/>
    </dgm:pt>
    <dgm:pt modelId="{E90D2942-C8BD-4961-B397-461803466003}" type="pres">
      <dgm:prSet presAssocID="{B9107529-4CD7-4988-B645-C737E7518352}" presName="hierChild3" presStyleCnt="0"/>
      <dgm:spPr/>
    </dgm:pt>
    <dgm:pt modelId="{5F87AFA8-3688-4D56-8FDF-BB6986B9FBB0}" type="pres">
      <dgm:prSet presAssocID="{0D2D674B-D6C0-4C2B-8EB4-6AC163EC7EBA}" presName="Name25" presStyleLbl="parChTrans1D3" presStyleIdx="1" presStyleCnt="4"/>
      <dgm:spPr/>
    </dgm:pt>
    <dgm:pt modelId="{7A8C4DD6-A79D-4A1E-86A5-183C92D42E83}" type="pres">
      <dgm:prSet presAssocID="{0D2D674B-D6C0-4C2B-8EB4-6AC163EC7EBA}" presName="connTx" presStyleLbl="parChTrans1D3" presStyleIdx="1" presStyleCnt="4"/>
      <dgm:spPr/>
    </dgm:pt>
    <dgm:pt modelId="{CAAB303C-4784-4844-8D24-B21F82E7F822}" type="pres">
      <dgm:prSet presAssocID="{43E510B6-8C3F-4FFD-AA1D-A1C18345EDF3}" presName="Name30" presStyleCnt="0"/>
      <dgm:spPr/>
    </dgm:pt>
    <dgm:pt modelId="{B8A89766-CD80-44E6-BB04-F3218AB9106E}" type="pres">
      <dgm:prSet presAssocID="{43E510B6-8C3F-4FFD-AA1D-A1C18345EDF3}" presName="level2Shape" presStyleLbl="node3" presStyleIdx="1" presStyleCnt="4"/>
      <dgm:spPr/>
    </dgm:pt>
    <dgm:pt modelId="{2884361F-24C7-4C93-9527-ABA3EDD0E3B6}" type="pres">
      <dgm:prSet presAssocID="{43E510B6-8C3F-4FFD-AA1D-A1C18345EDF3}" presName="hierChild3" presStyleCnt="0"/>
      <dgm:spPr/>
    </dgm:pt>
    <dgm:pt modelId="{26EDC71B-F2E3-4CB4-87D6-BA8C140CCAF9}" type="pres">
      <dgm:prSet presAssocID="{C45205C2-DFBE-477E-B712-2AD6D375EC4C}" presName="Name25" presStyleLbl="parChTrans1D4" presStyleIdx="2" presStyleCnt="8"/>
      <dgm:spPr/>
    </dgm:pt>
    <dgm:pt modelId="{2C1662D8-F888-48E6-B6C6-D4F947A39234}" type="pres">
      <dgm:prSet presAssocID="{C45205C2-DFBE-477E-B712-2AD6D375EC4C}" presName="connTx" presStyleLbl="parChTrans1D4" presStyleIdx="2" presStyleCnt="8"/>
      <dgm:spPr/>
    </dgm:pt>
    <dgm:pt modelId="{68774725-5BAB-4239-8FE6-6B5A0E1BDF72}" type="pres">
      <dgm:prSet presAssocID="{1C6D07B3-65E2-42C8-9C7F-BF789FBEACB7}" presName="Name30" presStyleCnt="0"/>
      <dgm:spPr/>
    </dgm:pt>
    <dgm:pt modelId="{51FA948F-6D88-49E5-9235-2321A4ED808A}" type="pres">
      <dgm:prSet presAssocID="{1C6D07B3-65E2-42C8-9C7F-BF789FBEACB7}" presName="level2Shape" presStyleLbl="node4" presStyleIdx="2" presStyleCnt="8"/>
      <dgm:spPr/>
    </dgm:pt>
    <dgm:pt modelId="{EA8D8DB6-6E61-4AA9-BC75-832A1CA286A8}" type="pres">
      <dgm:prSet presAssocID="{1C6D07B3-65E2-42C8-9C7F-BF789FBEACB7}" presName="hierChild3" presStyleCnt="0"/>
      <dgm:spPr/>
    </dgm:pt>
    <dgm:pt modelId="{2DE6B298-4397-445B-90E3-E3F3E355F32C}" type="pres">
      <dgm:prSet presAssocID="{0A3F7248-7A9B-491F-AF55-167407A74C3A}" presName="Name25" presStyleLbl="parChTrans1D4" presStyleIdx="3" presStyleCnt="8"/>
      <dgm:spPr/>
    </dgm:pt>
    <dgm:pt modelId="{0AA56C13-5868-4296-BD70-A8D3C8DDD14D}" type="pres">
      <dgm:prSet presAssocID="{0A3F7248-7A9B-491F-AF55-167407A74C3A}" presName="connTx" presStyleLbl="parChTrans1D4" presStyleIdx="3" presStyleCnt="8"/>
      <dgm:spPr/>
    </dgm:pt>
    <dgm:pt modelId="{E9B24D21-8143-496F-9887-F9080B89D314}" type="pres">
      <dgm:prSet presAssocID="{5D957768-65B1-4143-862F-04F1556F7D51}" presName="Name30" presStyleCnt="0"/>
      <dgm:spPr/>
    </dgm:pt>
    <dgm:pt modelId="{00FED97A-D024-4F17-B2A2-FB3A64501F0E}" type="pres">
      <dgm:prSet presAssocID="{5D957768-65B1-4143-862F-04F1556F7D51}" presName="level2Shape" presStyleLbl="node4" presStyleIdx="3" presStyleCnt="8"/>
      <dgm:spPr/>
    </dgm:pt>
    <dgm:pt modelId="{98F171BF-CBCA-405D-9E2F-2EA0110A26BB}" type="pres">
      <dgm:prSet presAssocID="{5D957768-65B1-4143-862F-04F1556F7D51}" presName="hierChild3" presStyleCnt="0"/>
      <dgm:spPr/>
    </dgm:pt>
    <dgm:pt modelId="{96B777E6-13D4-48E6-958C-FFE7CF30FF16}" type="pres">
      <dgm:prSet presAssocID="{8B10FC3C-8B49-4D2C-AF7E-D59E9F9D2D60}" presName="Name25" presStyleLbl="parChTrans1D2" presStyleIdx="1" presStyleCnt="2"/>
      <dgm:spPr/>
    </dgm:pt>
    <dgm:pt modelId="{6A093B57-6061-4392-AF57-7691D6CB8E2B}" type="pres">
      <dgm:prSet presAssocID="{8B10FC3C-8B49-4D2C-AF7E-D59E9F9D2D60}" presName="connTx" presStyleLbl="parChTrans1D2" presStyleIdx="1" presStyleCnt="2"/>
      <dgm:spPr/>
    </dgm:pt>
    <dgm:pt modelId="{83FDBA05-29E9-4AA3-9BBF-27B56A882CB3}" type="pres">
      <dgm:prSet presAssocID="{23AB2583-B1D0-4592-B513-9DD21321E7E6}" presName="Name30" presStyleCnt="0"/>
      <dgm:spPr/>
    </dgm:pt>
    <dgm:pt modelId="{17DC20F4-DDEC-4F9C-8171-2149C4D2D3C8}" type="pres">
      <dgm:prSet presAssocID="{23AB2583-B1D0-4592-B513-9DD21321E7E6}" presName="level2Shape" presStyleLbl="node2" presStyleIdx="1" presStyleCnt="2" custLinFactNeighborX="-2867"/>
      <dgm:spPr/>
    </dgm:pt>
    <dgm:pt modelId="{D75C8A82-87AB-49FB-9E91-5326599C31D9}" type="pres">
      <dgm:prSet presAssocID="{23AB2583-B1D0-4592-B513-9DD21321E7E6}" presName="hierChild3" presStyleCnt="0"/>
      <dgm:spPr/>
    </dgm:pt>
    <dgm:pt modelId="{65A9FA66-E8EF-4700-BC5F-633FB15BE9CA}" type="pres">
      <dgm:prSet presAssocID="{C691DAB4-FEEC-42AC-9780-8BC5553D8FA8}" presName="Name25" presStyleLbl="parChTrans1D3" presStyleIdx="2" presStyleCnt="4"/>
      <dgm:spPr/>
    </dgm:pt>
    <dgm:pt modelId="{918A1988-51FD-4E14-A61A-09486F215563}" type="pres">
      <dgm:prSet presAssocID="{C691DAB4-FEEC-42AC-9780-8BC5553D8FA8}" presName="connTx" presStyleLbl="parChTrans1D3" presStyleIdx="2" presStyleCnt="4"/>
      <dgm:spPr/>
    </dgm:pt>
    <dgm:pt modelId="{65AE164F-1827-4671-A231-508114ACC7AE}" type="pres">
      <dgm:prSet presAssocID="{1C09A2E4-D773-4327-941A-B3DEC731D19C}" presName="Name30" presStyleCnt="0"/>
      <dgm:spPr/>
    </dgm:pt>
    <dgm:pt modelId="{CEB24498-0F56-41F9-A713-D1A301509614}" type="pres">
      <dgm:prSet presAssocID="{1C09A2E4-D773-4327-941A-B3DEC731D19C}" presName="level2Shape" presStyleLbl="node3" presStyleIdx="2" presStyleCnt="4"/>
      <dgm:spPr/>
    </dgm:pt>
    <dgm:pt modelId="{7C92EFC6-05E9-45A2-86D2-87FDD999FDD1}" type="pres">
      <dgm:prSet presAssocID="{1C09A2E4-D773-4327-941A-B3DEC731D19C}" presName="hierChild3" presStyleCnt="0"/>
      <dgm:spPr/>
    </dgm:pt>
    <dgm:pt modelId="{DFE30775-2162-430C-84F1-53524D60D119}" type="pres">
      <dgm:prSet presAssocID="{9A931834-EE10-472E-AECA-E719BB323EEB}" presName="Name25" presStyleLbl="parChTrans1D4" presStyleIdx="4" presStyleCnt="8"/>
      <dgm:spPr/>
    </dgm:pt>
    <dgm:pt modelId="{05FF6A7F-61A2-4BB3-B8A1-3297EE5BD543}" type="pres">
      <dgm:prSet presAssocID="{9A931834-EE10-472E-AECA-E719BB323EEB}" presName="connTx" presStyleLbl="parChTrans1D4" presStyleIdx="4" presStyleCnt="8"/>
      <dgm:spPr/>
    </dgm:pt>
    <dgm:pt modelId="{B3D69EE3-F1F1-436D-8636-AF53A8250853}" type="pres">
      <dgm:prSet presAssocID="{30870177-4848-48D4-AFF9-DF3B972D649B}" presName="Name30" presStyleCnt="0"/>
      <dgm:spPr/>
    </dgm:pt>
    <dgm:pt modelId="{99E1C2C1-7F53-468F-9B42-B42376BC6058}" type="pres">
      <dgm:prSet presAssocID="{30870177-4848-48D4-AFF9-DF3B972D649B}" presName="level2Shape" presStyleLbl="node4" presStyleIdx="4" presStyleCnt="8"/>
      <dgm:spPr/>
    </dgm:pt>
    <dgm:pt modelId="{13550A37-AC8C-4536-9014-0E60916A4767}" type="pres">
      <dgm:prSet presAssocID="{30870177-4848-48D4-AFF9-DF3B972D649B}" presName="hierChild3" presStyleCnt="0"/>
      <dgm:spPr/>
    </dgm:pt>
    <dgm:pt modelId="{A956D585-7778-476C-B3E4-C67CAA268681}" type="pres">
      <dgm:prSet presAssocID="{96B47138-E7E2-4CA1-8B51-8B043348984A}" presName="Name25" presStyleLbl="parChTrans1D4" presStyleIdx="5" presStyleCnt="8"/>
      <dgm:spPr/>
    </dgm:pt>
    <dgm:pt modelId="{62A2C221-133B-44F9-8FA7-A082E03EFCD1}" type="pres">
      <dgm:prSet presAssocID="{96B47138-E7E2-4CA1-8B51-8B043348984A}" presName="connTx" presStyleLbl="parChTrans1D4" presStyleIdx="5" presStyleCnt="8"/>
      <dgm:spPr/>
    </dgm:pt>
    <dgm:pt modelId="{C89B6341-D035-4F59-A7A3-F527BAF6B870}" type="pres">
      <dgm:prSet presAssocID="{F66AED2F-F78D-4EE3-91BB-935FB9BFB1E1}" presName="Name30" presStyleCnt="0"/>
      <dgm:spPr/>
    </dgm:pt>
    <dgm:pt modelId="{344BFC00-DDB9-44E4-AD58-AF6CF91C9186}" type="pres">
      <dgm:prSet presAssocID="{F66AED2F-F78D-4EE3-91BB-935FB9BFB1E1}" presName="level2Shape" presStyleLbl="node4" presStyleIdx="5" presStyleCnt="8"/>
      <dgm:spPr/>
    </dgm:pt>
    <dgm:pt modelId="{A209021F-5DBC-4928-9F1D-3189873D1CC0}" type="pres">
      <dgm:prSet presAssocID="{F66AED2F-F78D-4EE3-91BB-935FB9BFB1E1}" presName="hierChild3" presStyleCnt="0"/>
      <dgm:spPr/>
    </dgm:pt>
    <dgm:pt modelId="{20C2BE59-A1D2-48E5-B838-14173137141D}" type="pres">
      <dgm:prSet presAssocID="{8098F4C5-4D0A-4A4E-9DD9-88C4FDB8B897}" presName="Name25" presStyleLbl="parChTrans1D3" presStyleIdx="3" presStyleCnt="4"/>
      <dgm:spPr/>
    </dgm:pt>
    <dgm:pt modelId="{C109356B-E952-4FE7-B410-9C7F711C8874}" type="pres">
      <dgm:prSet presAssocID="{8098F4C5-4D0A-4A4E-9DD9-88C4FDB8B897}" presName="connTx" presStyleLbl="parChTrans1D3" presStyleIdx="3" presStyleCnt="4"/>
      <dgm:spPr/>
    </dgm:pt>
    <dgm:pt modelId="{E6FB97EC-D529-4DC6-A208-9F810B22E1F1}" type="pres">
      <dgm:prSet presAssocID="{1B73C536-9A28-45D9-9381-7740E08DDEA2}" presName="Name30" presStyleCnt="0"/>
      <dgm:spPr/>
    </dgm:pt>
    <dgm:pt modelId="{1EDB6167-E8E0-4C42-90E3-DE01ED5BF927}" type="pres">
      <dgm:prSet presAssocID="{1B73C536-9A28-45D9-9381-7740E08DDEA2}" presName="level2Shape" presStyleLbl="node3" presStyleIdx="3" presStyleCnt="4"/>
      <dgm:spPr/>
    </dgm:pt>
    <dgm:pt modelId="{202F43C5-3435-478D-ABE8-C09A8F086F3A}" type="pres">
      <dgm:prSet presAssocID="{1B73C536-9A28-45D9-9381-7740E08DDEA2}" presName="hierChild3" presStyleCnt="0"/>
      <dgm:spPr/>
    </dgm:pt>
    <dgm:pt modelId="{C919B5DB-E247-4FB7-B59E-BBBCFD91FB10}" type="pres">
      <dgm:prSet presAssocID="{0779C144-4940-4976-95A2-E4A4A29337BE}" presName="Name25" presStyleLbl="parChTrans1D4" presStyleIdx="6" presStyleCnt="8"/>
      <dgm:spPr/>
    </dgm:pt>
    <dgm:pt modelId="{0E0F5A57-EEBC-4D52-A17E-41C916FA0C10}" type="pres">
      <dgm:prSet presAssocID="{0779C144-4940-4976-95A2-E4A4A29337BE}" presName="connTx" presStyleLbl="parChTrans1D4" presStyleIdx="6" presStyleCnt="8"/>
      <dgm:spPr/>
    </dgm:pt>
    <dgm:pt modelId="{C3CA1736-4E63-4741-AA87-8292F37A9583}" type="pres">
      <dgm:prSet presAssocID="{8F6D1E1E-9B31-4572-AE9D-B4E0BB8621CA}" presName="Name30" presStyleCnt="0"/>
      <dgm:spPr/>
    </dgm:pt>
    <dgm:pt modelId="{28A7F191-1488-4C0B-A79C-010D250AD744}" type="pres">
      <dgm:prSet presAssocID="{8F6D1E1E-9B31-4572-AE9D-B4E0BB8621CA}" presName="level2Shape" presStyleLbl="node4" presStyleIdx="6" presStyleCnt="8"/>
      <dgm:spPr/>
    </dgm:pt>
    <dgm:pt modelId="{D95A4179-23EA-4A99-AD34-5F6176350E2B}" type="pres">
      <dgm:prSet presAssocID="{8F6D1E1E-9B31-4572-AE9D-B4E0BB8621CA}" presName="hierChild3" presStyleCnt="0"/>
      <dgm:spPr/>
    </dgm:pt>
    <dgm:pt modelId="{6E2CADC3-4201-42C5-96C4-3231C4E66D69}" type="pres">
      <dgm:prSet presAssocID="{E98121EF-9757-4AE8-B420-068A5FE21CF1}" presName="Name25" presStyleLbl="parChTrans1D4" presStyleIdx="7" presStyleCnt="8"/>
      <dgm:spPr/>
    </dgm:pt>
    <dgm:pt modelId="{F83E691C-0FCA-4060-8979-4BF936211CE6}" type="pres">
      <dgm:prSet presAssocID="{E98121EF-9757-4AE8-B420-068A5FE21CF1}" presName="connTx" presStyleLbl="parChTrans1D4" presStyleIdx="7" presStyleCnt="8"/>
      <dgm:spPr/>
    </dgm:pt>
    <dgm:pt modelId="{DA3C036E-C7EC-41B0-9B98-C42B882E21C3}" type="pres">
      <dgm:prSet presAssocID="{6A7F9484-49A1-4360-9CB8-B1B218DC91AE}" presName="Name30" presStyleCnt="0"/>
      <dgm:spPr/>
    </dgm:pt>
    <dgm:pt modelId="{C65A8E73-A4BF-4CCE-A284-3ADC57C90C31}" type="pres">
      <dgm:prSet presAssocID="{6A7F9484-49A1-4360-9CB8-B1B218DC91AE}" presName="level2Shape" presStyleLbl="node4" presStyleIdx="7" presStyleCnt="8"/>
      <dgm:spPr/>
    </dgm:pt>
    <dgm:pt modelId="{ED22056E-0B78-44B6-9741-F06BB08506F1}" type="pres">
      <dgm:prSet presAssocID="{6A7F9484-49A1-4360-9CB8-B1B218DC91AE}" presName="hierChild3" presStyleCnt="0"/>
      <dgm:spPr/>
    </dgm:pt>
    <dgm:pt modelId="{86156C96-D8BA-4D61-990C-EB439294593B}" type="pres">
      <dgm:prSet presAssocID="{C087C033-500C-4D0D-9E69-1FC0B4760766}" presName="bgShapesFlow" presStyleCnt="0"/>
      <dgm:spPr/>
    </dgm:pt>
  </dgm:ptLst>
  <dgm:cxnLst>
    <dgm:cxn modelId="{2BCADD06-BBC1-4E19-ACF5-FBEADB939E95}" type="presOf" srcId="{8098F4C5-4D0A-4A4E-9DD9-88C4FDB8B897}" destId="{C109356B-E952-4FE7-B410-9C7F711C8874}" srcOrd="1" destOrd="0" presId="urn:microsoft.com/office/officeart/2005/8/layout/hierarchy5"/>
    <dgm:cxn modelId="{B93DCC09-E768-48FF-AF3A-4FE381F2087C}" type="presOf" srcId="{43E510B6-8C3F-4FFD-AA1D-A1C18345EDF3}" destId="{B8A89766-CD80-44E6-BB04-F3218AB9106E}" srcOrd="0" destOrd="0" presId="urn:microsoft.com/office/officeart/2005/8/layout/hierarchy5"/>
    <dgm:cxn modelId="{2B9BB10A-CBF2-45A5-8F5D-A39FB9F83715}" type="presOf" srcId="{C691DAB4-FEEC-42AC-9780-8BC5553D8FA8}" destId="{918A1988-51FD-4E14-A61A-09486F215563}" srcOrd="1" destOrd="0" presId="urn:microsoft.com/office/officeart/2005/8/layout/hierarchy5"/>
    <dgm:cxn modelId="{9AC1EA0B-DCAB-48CC-AAFE-CF22E5F1E685}" srcId="{C087C033-500C-4D0D-9E69-1FC0B4760766}" destId="{A3291C00-D2F9-4A5F-B236-4CDFBBE5B7C2}" srcOrd="0" destOrd="0" parTransId="{D590E506-E453-4D08-9A45-CA8BEC957782}" sibTransId="{5931FDED-066F-4652-BC1F-80B447476B53}"/>
    <dgm:cxn modelId="{2D37C911-37FC-4EE2-BE16-BD927053A3A9}" srcId="{1B73C536-9A28-45D9-9381-7740E08DDEA2}" destId="{8F6D1E1E-9B31-4572-AE9D-B4E0BB8621CA}" srcOrd="0" destOrd="0" parTransId="{0779C144-4940-4976-95A2-E4A4A29337BE}" sibTransId="{8A4E0882-EB2D-4970-B36F-7C84A38C6959}"/>
    <dgm:cxn modelId="{185CB716-5480-462B-908B-D535D521BE84}" srcId="{830C5950-8308-4A1A-A4E4-0D74B0F2709C}" destId="{B9107529-4CD7-4988-B645-C737E7518352}" srcOrd="1" destOrd="0" parTransId="{987BC23C-08B4-41EB-A2F0-5FCB478AF152}" sibTransId="{3CD25744-9534-44E1-B2B6-6713FC55064E}"/>
    <dgm:cxn modelId="{7780AD1F-3F14-4D28-9A51-906903CF04AA}" srcId="{FDF64475-A1C2-4F01-9FE7-C307C4354AD5}" destId="{43E510B6-8C3F-4FFD-AA1D-A1C18345EDF3}" srcOrd="1" destOrd="0" parTransId="{0D2D674B-D6C0-4C2B-8EB4-6AC163EC7EBA}" sibTransId="{B3682928-9AC4-4130-BFC7-181CB0E93C80}"/>
    <dgm:cxn modelId="{98CF5025-2C15-4EDD-B3FA-ADD22FB0F8D9}" type="presOf" srcId="{9A931834-EE10-472E-AECA-E719BB323EEB}" destId="{DFE30775-2162-430C-84F1-53524D60D119}" srcOrd="0" destOrd="0" presId="urn:microsoft.com/office/officeart/2005/8/layout/hierarchy5"/>
    <dgm:cxn modelId="{4616E625-F67B-4459-BFA8-30BF9E50FEDC}" type="presOf" srcId="{1C6D07B3-65E2-42C8-9C7F-BF789FBEACB7}" destId="{51FA948F-6D88-49E5-9235-2321A4ED808A}" srcOrd="0" destOrd="0" presId="urn:microsoft.com/office/officeart/2005/8/layout/hierarchy5"/>
    <dgm:cxn modelId="{D1D24227-8588-47B0-80A9-312462B0DCB9}" type="presOf" srcId="{5D957768-65B1-4143-862F-04F1556F7D51}" destId="{00FED97A-D024-4F17-B2A2-FB3A64501F0E}" srcOrd="0" destOrd="0" presId="urn:microsoft.com/office/officeart/2005/8/layout/hierarchy5"/>
    <dgm:cxn modelId="{1DC26629-D7A6-4D6E-99D2-6C378F0E6001}" type="presOf" srcId="{8098F4C5-4D0A-4A4E-9DD9-88C4FDB8B897}" destId="{20C2BE59-A1D2-48E5-B838-14173137141D}" srcOrd="0" destOrd="0" presId="urn:microsoft.com/office/officeart/2005/8/layout/hierarchy5"/>
    <dgm:cxn modelId="{A2E0B429-5C79-461D-9CD3-DD29D2ED50AA}" type="presOf" srcId="{408BB65E-CE06-4C6D-911E-79661B8793DB}" destId="{15BB780E-5A1A-4732-AFE5-421C5D02A9FC}" srcOrd="0" destOrd="0" presId="urn:microsoft.com/office/officeart/2005/8/layout/hierarchy5"/>
    <dgm:cxn modelId="{E319C729-8BA5-48BD-9D09-D76A31ABD063}" type="presOf" srcId="{0779C144-4940-4976-95A2-E4A4A29337BE}" destId="{C919B5DB-E247-4FB7-B59E-BBBCFD91FB10}" srcOrd="0" destOrd="0" presId="urn:microsoft.com/office/officeart/2005/8/layout/hierarchy5"/>
    <dgm:cxn modelId="{9170D829-EE03-4087-8C79-16DB4CA423AB}" type="presOf" srcId="{B9107529-4CD7-4988-B645-C737E7518352}" destId="{079C1CAD-5191-43E2-88F6-ED882EB5EC80}" srcOrd="0" destOrd="0" presId="urn:microsoft.com/office/officeart/2005/8/layout/hierarchy5"/>
    <dgm:cxn modelId="{4951B62F-EE4A-41FA-859E-FD65FE5697F5}" type="presOf" srcId="{987BC23C-08B4-41EB-A2F0-5FCB478AF152}" destId="{92BCBA3B-F1AE-494B-8656-1A1F92CC4A98}" srcOrd="1" destOrd="0" presId="urn:microsoft.com/office/officeart/2005/8/layout/hierarchy5"/>
    <dgm:cxn modelId="{EFC5A23A-C0BB-4E6A-81AA-58F42EA212EE}" type="presOf" srcId="{8B10FC3C-8B49-4D2C-AF7E-D59E9F9D2D60}" destId="{6A093B57-6061-4392-AF57-7691D6CB8E2B}" srcOrd="1" destOrd="0" presId="urn:microsoft.com/office/officeart/2005/8/layout/hierarchy5"/>
    <dgm:cxn modelId="{19AA2360-F832-40D8-BB9D-6DFC45277B5B}" srcId="{43E510B6-8C3F-4FFD-AA1D-A1C18345EDF3}" destId="{5D957768-65B1-4143-862F-04F1556F7D51}" srcOrd="1" destOrd="0" parTransId="{0A3F7248-7A9B-491F-AF55-167407A74C3A}" sibTransId="{0EB9D8C3-0843-40FC-8F7C-5389DDC3A575}"/>
    <dgm:cxn modelId="{55E1C163-70D0-4A0C-9E92-BC15E1DE3FF9}" type="presOf" srcId="{876C99FB-8428-49B8-90E3-B3CA9C35846C}" destId="{50F83585-27B1-49CB-8B62-38E777FDF0E5}" srcOrd="0" destOrd="0" presId="urn:microsoft.com/office/officeart/2005/8/layout/hierarchy5"/>
    <dgm:cxn modelId="{8F427167-AE9C-4897-B40B-F00D2E8C7453}" type="presOf" srcId="{96B47138-E7E2-4CA1-8B51-8B043348984A}" destId="{62A2C221-133B-44F9-8FA7-A082E03EFCD1}" srcOrd="1" destOrd="0" presId="urn:microsoft.com/office/officeart/2005/8/layout/hierarchy5"/>
    <dgm:cxn modelId="{06C00C48-786C-4BC2-BE66-E3F444975640}" type="presOf" srcId="{408BB65E-CE06-4C6D-911E-79661B8793DB}" destId="{13FD7739-B972-404D-AF17-06BC85A8A140}" srcOrd="1" destOrd="0" presId="urn:microsoft.com/office/officeart/2005/8/layout/hierarchy5"/>
    <dgm:cxn modelId="{2E47236B-744C-4CF0-82EC-4A796A6B93B1}" type="presOf" srcId="{987BC23C-08B4-41EB-A2F0-5FCB478AF152}" destId="{F8686BE5-E0D4-4333-8BB0-AA2D5A41F07A}" srcOrd="0" destOrd="0" presId="urn:microsoft.com/office/officeart/2005/8/layout/hierarchy5"/>
    <dgm:cxn modelId="{B2847750-7880-42F4-9EF6-C708539207F4}" type="presOf" srcId="{C691DAB4-FEEC-42AC-9780-8BC5553D8FA8}" destId="{65A9FA66-E8EF-4700-BC5F-633FB15BE9CA}" srcOrd="0" destOrd="0" presId="urn:microsoft.com/office/officeart/2005/8/layout/hierarchy5"/>
    <dgm:cxn modelId="{4CD3AC70-DD22-46C8-9695-57AC3B1C8554}" type="presOf" srcId="{30870177-4848-48D4-AFF9-DF3B972D649B}" destId="{99E1C2C1-7F53-468F-9B42-B42376BC6058}" srcOrd="0" destOrd="0" presId="urn:microsoft.com/office/officeart/2005/8/layout/hierarchy5"/>
    <dgm:cxn modelId="{ACAA2552-4551-4995-A16B-1561567D358C}" srcId="{830C5950-8308-4A1A-A4E4-0D74B0F2709C}" destId="{66F89857-A9B3-4AFF-9DE1-F5939D5A9A1C}" srcOrd="0" destOrd="0" parTransId="{1AB31107-8FDD-461A-AFA2-19CA5C39C769}" sibTransId="{79F71EE1-DE05-48BE-BD3E-54CCF9B53C91}"/>
    <dgm:cxn modelId="{4FB4DD72-35C1-436D-801A-424B856C694E}" srcId="{23AB2583-B1D0-4592-B513-9DD21321E7E6}" destId="{1C09A2E4-D773-4327-941A-B3DEC731D19C}" srcOrd="0" destOrd="0" parTransId="{C691DAB4-FEEC-42AC-9780-8BC5553D8FA8}" sibTransId="{15226216-3278-4184-A6F2-D27CB303CB4A}"/>
    <dgm:cxn modelId="{0FC47577-E8B6-455B-A7F3-9B4950DB1C36}" type="presOf" srcId="{E98121EF-9757-4AE8-B420-068A5FE21CF1}" destId="{6E2CADC3-4201-42C5-96C4-3231C4E66D69}" srcOrd="0" destOrd="0" presId="urn:microsoft.com/office/officeart/2005/8/layout/hierarchy5"/>
    <dgm:cxn modelId="{455A7E78-C27F-49EC-B554-44E4D89EAAEB}" type="presOf" srcId="{1AB31107-8FDD-461A-AFA2-19CA5C39C769}" destId="{01DBE93F-A358-46D2-8253-9ADD51423F6F}" srcOrd="1" destOrd="0" presId="urn:microsoft.com/office/officeart/2005/8/layout/hierarchy5"/>
    <dgm:cxn modelId="{F41D4479-5BFF-4069-9824-BC543050FBCF}" type="presOf" srcId="{FDF64475-A1C2-4F01-9FE7-C307C4354AD5}" destId="{BB0DE969-AC6C-479E-A9C0-88D11887A4D5}" srcOrd="0" destOrd="0" presId="urn:microsoft.com/office/officeart/2005/8/layout/hierarchy5"/>
    <dgm:cxn modelId="{17D6F67A-CEE4-4325-947F-3BADCC4808E0}" type="presOf" srcId="{1B73C536-9A28-45D9-9381-7740E08DDEA2}" destId="{1EDB6167-E8E0-4C42-90E3-DE01ED5BF927}" srcOrd="0" destOrd="0" presId="urn:microsoft.com/office/officeart/2005/8/layout/hierarchy5"/>
    <dgm:cxn modelId="{BAD2767D-B679-4DED-8000-D34C70F1813E}" srcId="{23AB2583-B1D0-4592-B513-9DD21321E7E6}" destId="{1B73C536-9A28-45D9-9381-7740E08DDEA2}" srcOrd="1" destOrd="0" parTransId="{8098F4C5-4D0A-4A4E-9DD9-88C4FDB8B897}" sibTransId="{E80E7E06-F594-4E4E-A067-24D69E9B8F49}"/>
    <dgm:cxn modelId="{2C485B80-F349-41EF-8FFE-C96619BFC16C}" type="presOf" srcId="{0A3F7248-7A9B-491F-AF55-167407A74C3A}" destId="{0AA56C13-5868-4296-BD70-A8D3C8DDD14D}" srcOrd="1" destOrd="0" presId="urn:microsoft.com/office/officeart/2005/8/layout/hierarchy5"/>
    <dgm:cxn modelId="{14D66D96-D2FF-44BE-A2E2-1FCAE1FE94FC}" type="presOf" srcId="{9A931834-EE10-472E-AECA-E719BB323EEB}" destId="{05FF6A7F-61A2-4BB3-B8A1-3297EE5BD543}" srcOrd="1" destOrd="0" presId="urn:microsoft.com/office/officeart/2005/8/layout/hierarchy5"/>
    <dgm:cxn modelId="{DBEC63A1-7391-4045-A876-AB3E3A8C450F}" type="presOf" srcId="{0779C144-4940-4976-95A2-E4A4A29337BE}" destId="{0E0F5A57-EEBC-4D52-A17E-41C916FA0C10}" srcOrd="1" destOrd="0" presId="urn:microsoft.com/office/officeart/2005/8/layout/hierarchy5"/>
    <dgm:cxn modelId="{E58B2EA4-59D0-47E0-AD68-2F44C79D143C}" type="presOf" srcId="{F66AED2F-F78D-4EE3-91BB-935FB9BFB1E1}" destId="{344BFC00-DDB9-44E4-AD58-AF6CF91C9186}" srcOrd="0" destOrd="0" presId="urn:microsoft.com/office/officeart/2005/8/layout/hierarchy5"/>
    <dgm:cxn modelId="{B7F358A6-F35F-4708-9139-CA3C2261A5A9}" type="presOf" srcId="{96B47138-E7E2-4CA1-8B51-8B043348984A}" destId="{A956D585-7778-476C-B3E4-C67CAA268681}" srcOrd="0" destOrd="0" presId="urn:microsoft.com/office/officeart/2005/8/layout/hierarchy5"/>
    <dgm:cxn modelId="{BE20F3A7-E032-429B-905F-BE65E3AEB8C6}" type="presOf" srcId="{C45205C2-DFBE-477E-B712-2AD6D375EC4C}" destId="{2C1662D8-F888-48E6-B6C6-D4F947A39234}" srcOrd="1" destOrd="0" presId="urn:microsoft.com/office/officeart/2005/8/layout/hierarchy5"/>
    <dgm:cxn modelId="{97B6C3A9-0DDF-4CDB-87BA-80ADE73C2A7B}" type="presOf" srcId="{C087C033-500C-4D0D-9E69-1FC0B4760766}" destId="{2E6681E5-21E9-4D2A-B829-057385DD02B1}" srcOrd="0" destOrd="0" presId="urn:microsoft.com/office/officeart/2005/8/layout/hierarchy5"/>
    <dgm:cxn modelId="{7518CBAF-6B68-45C4-B679-273331F3875C}" type="presOf" srcId="{23AB2583-B1D0-4592-B513-9DD21321E7E6}" destId="{17DC20F4-DDEC-4F9C-8171-2149C4D2D3C8}" srcOrd="0" destOrd="0" presId="urn:microsoft.com/office/officeart/2005/8/layout/hierarchy5"/>
    <dgm:cxn modelId="{7D3AA0B3-C251-477F-A35D-4310D14B3128}" type="presOf" srcId="{1AB31107-8FDD-461A-AFA2-19CA5C39C769}" destId="{94A26A0E-FCDB-475F-87B7-81FCE0052CEB}" srcOrd="0" destOrd="0" presId="urn:microsoft.com/office/officeart/2005/8/layout/hierarchy5"/>
    <dgm:cxn modelId="{5D0F0DB7-C175-4788-A6A4-15E0297C79DB}" type="presOf" srcId="{0D2D674B-D6C0-4C2B-8EB4-6AC163EC7EBA}" destId="{5F87AFA8-3688-4D56-8FDF-BB6986B9FBB0}" srcOrd="0" destOrd="0" presId="urn:microsoft.com/office/officeart/2005/8/layout/hierarchy5"/>
    <dgm:cxn modelId="{0061F4B7-09DD-4A6F-B690-49A108782844}" srcId="{43E510B6-8C3F-4FFD-AA1D-A1C18345EDF3}" destId="{1C6D07B3-65E2-42C8-9C7F-BF789FBEACB7}" srcOrd="0" destOrd="0" parTransId="{C45205C2-DFBE-477E-B712-2AD6D375EC4C}" sibTransId="{36460664-9B22-4CEE-ABB4-85E0A704FB83}"/>
    <dgm:cxn modelId="{00046BBE-E033-45FB-9EFD-2ADD11396A12}" type="presOf" srcId="{A3291C00-D2F9-4A5F-B236-4CDFBBE5B7C2}" destId="{E103DB90-F6A6-4B4D-8D48-EEF1BDD83A33}" srcOrd="0" destOrd="0" presId="urn:microsoft.com/office/officeart/2005/8/layout/hierarchy5"/>
    <dgm:cxn modelId="{4ED287C0-68D3-467D-BAF6-C18E90A05109}" type="presOf" srcId="{8F6D1E1E-9B31-4572-AE9D-B4E0BB8621CA}" destId="{28A7F191-1488-4C0B-A79C-010D250AD744}" srcOrd="0" destOrd="0" presId="urn:microsoft.com/office/officeart/2005/8/layout/hierarchy5"/>
    <dgm:cxn modelId="{2DAB3AC1-538A-470E-9374-7E25BBE69A8C}" type="presOf" srcId="{C45205C2-DFBE-477E-B712-2AD6D375EC4C}" destId="{26EDC71B-F2E3-4CB4-87D6-BA8C140CCAF9}" srcOrd="0" destOrd="0" presId="urn:microsoft.com/office/officeart/2005/8/layout/hierarchy5"/>
    <dgm:cxn modelId="{36F332C3-AAB5-44ED-B590-51775D69A8BD}" srcId="{1C09A2E4-D773-4327-941A-B3DEC731D19C}" destId="{F66AED2F-F78D-4EE3-91BB-935FB9BFB1E1}" srcOrd="1" destOrd="0" parTransId="{96B47138-E7E2-4CA1-8B51-8B043348984A}" sibTransId="{0B079ADE-79E2-40F1-AFAC-B67C8E94C8D2}"/>
    <dgm:cxn modelId="{3C829DC6-4AEC-4797-807E-2C81A9F386C9}" srcId="{1B73C536-9A28-45D9-9381-7740E08DDEA2}" destId="{6A7F9484-49A1-4360-9CB8-B1B218DC91AE}" srcOrd="1" destOrd="0" parTransId="{E98121EF-9757-4AE8-B420-068A5FE21CF1}" sibTransId="{BD10D490-B4D6-4767-B4AD-BB6F7BC74902}"/>
    <dgm:cxn modelId="{3D969FCA-F113-40C0-85A2-D075B6056BE7}" type="presOf" srcId="{830C5950-8308-4A1A-A4E4-0D74B0F2709C}" destId="{2B7CF185-D691-475E-93D1-9B9405F84229}" srcOrd="0" destOrd="0" presId="urn:microsoft.com/office/officeart/2005/8/layout/hierarchy5"/>
    <dgm:cxn modelId="{71EF6AD1-AAD2-40B3-BB5A-C95659BA552A}" type="presOf" srcId="{66F89857-A9B3-4AFF-9DE1-F5939D5A9A1C}" destId="{E180653E-04E9-4067-9978-0B58079CD161}" srcOrd="0" destOrd="0" presId="urn:microsoft.com/office/officeart/2005/8/layout/hierarchy5"/>
    <dgm:cxn modelId="{3621C2D3-C265-45D8-AE51-6A07B0B40E30}" type="presOf" srcId="{1C09A2E4-D773-4327-941A-B3DEC731D19C}" destId="{CEB24498-0F56-41F9-A713-D1A301509614}" srcOrd="0" destOrd="0" presId="urn:microsoft.com/office/officeart/2005/8/layout/hierarchy5"/>
    <dgm:cxn modelId="{1E0BF7D8-9905-48AA-97BC-23244C55E601}" srcId="{A3291C00-D2F9-4A5F-B236-4CDFBBE5B7C2}" destId="{23AB2583-B1D0-4592-B513-9DD21321E7E6}" srcOrd="1" destOrd="0" parTransId="{8B10FC3C-8B49-4D2C-AF7E-D59E9F9D2D60}" sibTransId="{189D55A5-CA10-4627-9242-D9A3BAD906D3}"/>
    <dgm:cxn modelId="{443FF0D9-352E-4E1C-98AF-221857B99A89}" type="presOf" srcId="{0D2D674B-D6C0-4C2B-8EB4-6AC163EC7EBA}" destId="{7A8C4DD6-A79D-4A1E-86A5-183C92D42E83}" srcOrd="1" destOrd="0" presId="urn:microsoft.com/office/officeart/2005/8/layout/hierarchy5"/>
    <dgm:cxn modelId="{3D8ED3DA-CF4B-4049-B849-B392035E27DB}" type="presOf" srcId="{6A7F9484-49A1-4360-9CB8-B1B218DC91AE}" destId="{C65A8E73-A4BF-4CCE-A284-3ADC57C90C31}" srcOrd="0" destOrd="0" presId="urn:microsoft.com/office/officeart/2005/8/layout/hierarchy5"/>
    <dgm:cxn modelId="{057F6DDF-68C2-4C99-9CC2-E00A0A3FF668}" type="presOf" srcId="{8B10FC3C-8B49-4D2C-AF7E-D59E9F9D2D60}" destId="{96B777E6-13D4-48E6-958C-FFE7CF30FF16}" srcOrd="0" destOrd="0" presId="urn:microsoft.com/office/officeart/2005/8/layout/hierarchy5"/>
    <dgm:cxn modelId="{6B78FAE0-AAEB-4EA1-880A-02FEE7CBF033}" srcId="{A3291C00-D2F9-4A5F-B236-4CDFBBE5B7C2}" destId="{FDF64475-A1C2-4F01-9FE7-C307C4354AD5}" srcOrd="0" destOrd="0" parTransId="{408BB65E-CE06-4C6D-911E-79661B8793DB}" sibTransId="{81740D08-F205-4768-BCF0-58C52967AC26}"/>
    <dgm:cxn modelId="{E61769E4-A455-4252-BE55-9F97EC721C53}" srcId="{FDF64475-A1C2-4F01-9FE7-C307C4354AD5}" destId="{830C5950-8308-4A1A-A4E4-0D74B0F2709C}" srcOrd="0" destOrd="0" parTransId="{876C99FB-8428-49B8-90E3-B3CA9C35846C}" sibTransId="{D0FBB6ED-4799-4EAE-A7F3-1618167F0F49}"/>
    <dgm:cxn modelId="{106CBEF1-567F-4E77-897E-59210A9E7EAE}" type="presOf" srcId="{0A3F7248-7A9B-491F-AF55-167407A74C3A}" destId="{2DE6B298-4397-445B-90E3-E3F3E355F32C}" srcOrd="0" destOrd="0" presId="urn:microsoft.com/office/officeart/2005/8/layout/hierarchy5"/>
    <dgm:cxn modelId="{6EB882F4-1E50-4714-B206-0CFB1BDA638C}" type="presOf" srcId="{876C99FB-8428-49B8-90E3-B3CA9C35846C}" destId="{31EB7B9D-83F8-4DE1-9B8B-DFE5EEE0395E}" srcOrd="1" destOrd="0" presId="urn:microsoft.com/office/officeart/2005/8/layout/hierarchy5"/>
    <dgm:cxn modelId="{F0B36CF7-586B-4664-8C97-CA1AABFDA99B}" type="presOf" srcId="{E98121EF-9757-4AE8-B420-068A5FE21CF1}" destId="{F83E691C-0FCA-4060-8979-4BF936211CE6}" srcOrd="1" destOrd="0" presId="urn:microsoft.com/office/officeart/2005/8/layout/hierarchy5"/>
    <dgm:cxn modelId="{C9B836FF-A96A-41DF-8841-B23F4DF6279B}" srcId="{1C09A2E4-D773-4327-941A-B3DEC731D19C}" destId="{30870177-4848-48D4-AFF9-DF3B972D649B}" srcOrd="0" destOrd="0" parTransId="{9A931834-EE10-472E-AECA-E719BB323EEB}" sibTransId="{428FFE5E-F0A5-4D43-B73D-551C81950E08}"/>
    <dgm:cxn modelId="{3FA56F0D-3720-4933-B840-C44E3A00FC91}" type="presParOf" srcId="{2E6681E5-21E9-4D2A-B829-057385DD02B1}" destId="{060B1C9D-6DE2-45AD-A1B1-EC3C46541EA3}" srcOrd="0" destOrd="0" presId="urn:microsoft.com/office/officeart/2005/8/layout/hierarchy5"/>
    <dgm:cxn modelId="{C3448C57-EADD-4B2D-BFE7-FE739FFBFC70}" type="presParOf" srcId="{060B1C9D-6DE2-45AD-A1B1-EC3C46541EA3}" destId="{CD898C8D-FC75-47B6-991B-DDD474D23DBC}" srcOrd="0" destOrd="0" presId="urn:microsoft.com/office/officeart/2005/8/layout/hierarchy5"/>
    <dgm:cxn modelId="{8F5F11A3-A23E-4AF3-BF87-B4B38C41D915}" type="presParOf" srcId="{CD898C8D-FC75-47B6-991B-DDD474D23DBC}" destId="{B0A53042-709C-43EE-BFDD-3C0C68824231}" srcOrd="0" destOrd="0" presId="urn:microsoft.com/office/officeart/2005/8/layout/hierarchy5"/>
    <dgm:cxn modelId="{87650DA3-0C38-4C48-AEC8-86175EF99D5A}" type="presParOf" srcId="{B0A53042-709C-43EE-BFDD-3C0C68824231}" destId="{E103DB90-F6A6-4B4D-8D48-EEF1BDD83A33}" srcOrd="0" destOrd="0" presId="urn:microsoft.com/office/officeart/2005/8/layout/hierarchy5"/>
    <dgm:cxn modelId="{3EEACAEF-E67E-4C6C-895F-BF2241DAEEA3}" type="presParOf" srcId="{B0A53042-709C-43EE-BFDD-3C0C68824231}" destId="{FFCF1541-82C7-4309-8580-16A7CA5349F6}" srcOrd="1" destOrd="0" presId="urn:microsoft.com/office/officeart/2005/8/layout/hierarchy5"/>
    <dgm:cxn modelId="{C5569AF5-52A0-4C5C-A59E-2A3375EA108C}" type="presParOf" srcId="{FFCF1541-82C7-4309-8580-16A7CA5349F6}" destId="{15BB780E-5A1A-4732-AFE5-421C5D02A9FC}" srcOrd="0" destOrd="0" presId="urn:microsoft.com/office/officeart/2005/8/layout/hierarchy5"/>
    <dgm:cxn modelId="{3AAD61AA-95FA-4A46-9E28-3B66C527BC03}" type="presParOf" srcId="{15BB780E-5A1A-4732-AFE5-421C5D02A9FC}" destId="{13FD7739-B972-404D-AF17-06BC85A8A140}" srcOrd="0" destOrd="0" presId="urn:microsoft.com/office/officeart/2005/8/layout/hierarchy5"/>
    <dgm:cxn modelId="{4548515B-0CD6-479D-B42E-78C248EBFB49}" type="presParOf" srcId="{FFCF1541-82C7-4309-8580-16A7CA5349F6}" destId="{E60F6194-05C7-4176-9D6E-E1B153D2C148}" srcOrd="1" destOrd="0" presId="urn:microsoft.com/office/officeart/2005/8/layout/hierarchy5"/>
    <dgm:cxn modelId="{4CE553B6-E0A0-4126-85B1-5CFCA7F392B9}" type="presParOf" srcId="{E60F6194-05C7-4176-9D6E-E1B153D2C148}" destId="{BB0DE969-AC6C-479E-A9C0-88D11887A4D5}" srcOrd="0" destOrd="0" presId="urn:microsoft.com/office/officeart/2005/8/layout/hierarchy5"/>
    <dgm:cxn modelId="{5DFBCCA1-A764-4B58-A023-58EC380FC48A}" type="presParOf" srcId="{E60F6194-05C7-4176-9D6E-E1B153D2C148}" destId="{44198FBB-FD7A-4871-AEE6-3440A6A6EF4C}" srcOrd="1" destOrd="0" presId="urn:microsoft.com/office/officeart/2005/8/layout/hierarchy5"/>
    <dgm:cxn modelId="{A4DBE71F-21BE-49DD-88B1-42AA57F6EB98}" type="presParOf" srcId="{44198FBB-FD7A-4871-AEE6-3440A6A6EF4C}" destId="{50F83585-27B1-49CB-8B62-38E777FDF0E5}" srcOrd="0" destOrd="0" presId="urn:microsoft.com/office/officeart/2005/8/layout/hierarchy5"/>
    <dgm:cxn modelId="{3964D480-C0F1-4681-B716-A517D375CB55}" type="presParOf" srcId="{50F83585-27B1-49CB-8B62-38E777FDF0E5}" destId="{31EB7B9D-83F8-4DE1-9B8B-DFE5EEE0395E}" srcOrd="0" destOrd="0" presId="urn:microsoft.com/office/officeart/2005/8/layout/hierarchy5"/>
    <dgm:cxn modelId="{CFC18CCD-91EE-4E2E-B570-08B493DA5305}" type="presParOf" srcId="{44198FBB-FD7A-4871-AEE6-3440A6A6EF4C}" destId="{677237F3-E41F-453D-AC9B-19D23D1E7540}" srcOrd="1" destOrd="0" presId="urn:microsoft.com/office/officeart/2005/8/layout/hierarchy5"/>
    <dgm:cxn modelId="{379A5931-7EB6-4306-B87E-CA0EBC5F64BD}" type="presParOf" srcId="{677237F3-E41F-453D-AC9B-19D23D1E7540}" destId="{2B7CF185-D691-475E-93D1-9B9405F84229}" srcOrd="0" destOrd="0" presId="urn:microsoft.com/office/officeart/2005/8/layout/hierarchy5"/>
    <dgm:cxn modelId="{D921E390-7A41-46D8-A16F-00347A5B47DE}" type="presParOf" srcId="{677237F3-E41F-453D-AC9B-19D23D1E7540}" destId="{A1B5057F-4FF0-45AA-A511-C52D2222BAC0}" srcOrd="1" destOrd="0" presId="urn:microsoft.com/office/officeart/2005/8/layout/hierarchy5"/>
    <dgm:cxn modelId="{6C2F315C-1EE8-4A5A-B4FE-2FC1F4985503}" type="presParOf" srcId="{A1B5057F-4FF0-45AA-A511-C52D2222BAC0}" destId="{94A26A0E-FCDB-475F-87B7-81FCE0052CEB}" srcOrd="0" destOrd="0" presId="urn:microsoft.com/office/officeart/2005/8/layout/hierarchy5"/>
    <dgm:cxn modelId="{6649F742-1E9E-4794-9EE5-4F122ECC9983}" type="presParOf" srcId="{94A26A0E-FCDB-475F-87B7-81FCE0052CEB}" destId="{01DBE93F-A358-46D2-8253-9ADD51423F6F}" srcOrd="0" destOrd="0" presId="urn:microsoft.com/office/officeart/2005/8/layout/hierarchy5"/>
    <dgm:cxn modelId="{231BACFC-E179-463D-A0AD-E074DFD6FACE}" type="presParOf" srcId="{A1B5057F-4FF0-45AA-A511-C52D2222BAC0}" destId="{2B41FE97-9235-4144-B896-B7F63FAAD3DF}" srcOrd="1" destOrd="0" presId="urn:microsoft.com/office/officeart/2005/8/layout/hierarchy5"/>
    <dgm:cxn modelId="{60DBF085-43A0-4C55-89F9-A967B44C2C5F}" type="presParOf" srcId="{2B41FE97-9235-4144-B896-B7F63FAAD3DF}" destId="{E180653E-04E9-4067-9978-0B58079CD161}" srcOrd="0" destOrd="0" presId="urn:microsoft.com/office/officeart/2005/8/layout/hierarchy5"/>
    <dgm:cxn modelId="{30485FFD-E578-44C3-9730-163A850CF358}" type="presParOf" srcId="{2B41FE97-9235-4144-B896-B7F63FAAD3DF}" destId="{79C474B4-7B69-49C0-B560-3EAF84426616}" srcOrd="1" destOrd="0" presId="urn:microsoft.com/office/officeart/2005/8/layout/hierarchy5"/>
    <dgm:cxn modelId="{7252B7FB-3F98-41D5-9FC9-1F8ABEFB287D}" type="presParOf" srcId="{A1B5057F-4FF0-45AA-A511-C52D2222BAC0}" destId="{F8686BE5-E0D4-4333-8BB0-AA2D5A41F07A}" srcOrd="2" destOrd="0" presId="urn:microsoft.com/office/officeart/2005/8/layout/hierarchy5"/>
    <dgm:cxn modelId="{322E8F97-2E12-4AD8-B431-B6397304DE65}" type="presParOf" srcId="{F8686BE5-E0D4-4333-8BB0-AA2D5A41F07A}" destId="{92BCBA3B-F1AE-494B-8656-1A1F92CC4A98}" srcOrd="0" destOrd="0" presId="urn:microsoft.com/office/officeart/2005/8/layout/hierarchy5"/>
    <dgm:cxn modelId="{BD7C7A3D-15DC-4CD9-9F39-AC0D5FC41FF5}" type="presParOf" srcId="{A1B5057F-4FF0-45AA-A511-C52D2222BAC0}" destId="{B3F8A59F-6CE8-48C5-A1D2-B4F73C99C8AC}" srcOrd="3" destOrd="0" presId="urn:microsoft.com/office/officeart/2005/8/layout/hierarchy5"/>
    <dgm:cxn modelId="{26E7F49C-82E3-4AC2-B004-E750E46E3595}" type="presParOf" srcId="{B3F8A59F-6CE8-48C5-A1D2-B4F73C99C8AC}" destId="{079C1CAD-5191-43E2-88F6-ED882EB5EC80}" srcOrd="0" destOrd="0" presId="urn:microsoft.com/office/officeart/2005/8/layout/hierarchy5"/>
    <dgm:cxn modelId="{20DD3548-8A8E-4C68-96D8-3CF4461EDF1D}" type="presParOf" srcId="{B3F8A59F-6CE8-48C5-A1D2-B4F73C99C8AC}" destId="{E90D2942-C8BD-4961-B397-461803466003}" srcOrd="1" destOrd="0" presId="urn:microsoft.com/office/officeart/2005/8/layout/hierarchy5"/>
    <dgm:cxn modelId="{5ADDB2AE-70CF-4F44-ACC7-1EEF10E23BE9}" type="presParOf" srcId="{44198FBB-FD7A-4871-AEE6-3440A6A6EF4C}" destId="{5F87AFA8-3688-4D56-8FDF-BB6986B9FBB0}" srcOrd="2" destOrd="0" presId="urn:microsoft.com/office/officeart/2005/8/layout/hierarchy5"/>
    <dgm:cxn modelId="{403D89E1-96B4-407B-B42E-A6055E619589}" type="presParOf" srcId="{5F87AFA8-3688-4D56-8FDF-BB6986B9FBB0}" destId="{7A8C4DD6-A79D-4A1E-86A5-183C92D42E83}" srcOrd="0" destOrd="0" presId="urn:microsoft.com/office/officeart/2005/8/layout/hierarchy5"/>
    <dgm:cxn modelId="{31C4426B-3174-46A2-8F7B-2BB8C0634845}" type="presParOf" srcId="{44198FBB-FD7A-4871-AEE6-3440A6A6EF4C}" destId="{CAAB303C-4784-4844-8D24-B21F82E7F822}" srcOrd="3" destOrd="0" presId="urn:microsoft.com/office/officeart/2005/8/layout/hierarchy5"/>
    <dgm:cxn modelId="{B9157993-6B23-45A4-810A-009C339D0E2B}" type="presParOf" srcId="{CAAB303C-4784-4844-8D24-B21F82E7F822}" destId="{B8A89766-CD80-44E6-BB04-F3218AB9106E}" srcOrd="0" destOrd="0" presId="urn:microsoft.com/office/officeart/2005/8/layout/hierarchy5"/>
    <dgm:cxn modelId="{00CD1CA2-406D-43FF-BDE1-892F154C8CBC}" type="presParOf" srcId="{CAAB303C-4784-4844-8D24-B21F82E7F822}" destId="{2884361F-24C7-4C93-9527-ABA3EDD0E3B6}" srcOrd="1" destOrd="0" presId="urn:microsoft.com/office/officeart/2005/8/layout/hierarchy5"/>
    <dgm:cxn modelId="{16F2B5F0-DB48-4970-945D-0906353F2D43}" type="presParOf" srcId="{2884361F-24C7-4C93-9527-ABA3EDD0E3B6}" destId="{26EDC71B-F2E3-4CB4-87D6-BA8C140CCAF9}" srcOrd="0" destOrd="0" presId="urn:microsoft.com/office/officeart/2005/8/layout/hierarchy5"/>
    <dgm:cxn modelId="{8523AAE6-F9EC-4F2A-B82F-17AE9A699F26}" type="presParOf" srcId="{26EDC71B-F2E3-4CB4-87D6-BA8C140CCAF9}" destId="{2C1662D8-F888-48E6-B6C6-D4F947A39234}" srcOrd="0" destOrd="0" presId="urn:microsoft.com/office/officeart/2005/8/layout/hierarchy5"/>
    <dgm:cxn modelId="{4CAB14E5-63E0-469B-85C6-F8D36E0BFA5C}" type="presParOf" srcId="{2884361F-24C7-4C93-9527-ABA3EDD0E3B6}" destId="{68774725-5BAB-4239-8FE6-6B5A0E1BDF72}" srcOrd="1" destOrd="0" presId="urn:microsoft.com/office/officeart/2005/8/layout/hierarchy5"/>
    <dgm:cxn modelId="{5D38D9B7-E34C-47E5-B2F6-29B9D1862EBB}" type="presParOf" srcId="{68774725-5BAB-4239-8FE6-6B5A0E1BDF72}" destId="{51FA948F-6D88-49E5-9235-2321A4ED808A}" srcOrd="0" destOrd="0" presId="urn:microsoft.com/office/officeart/2005/8/layout/hierarchy5"/>
    <dgm:cxn modelId="{8BEFD3B1-E580-4D13-834E-DB94BC801B37}" type="presParOf" srcId="{68774725-5BAB-4239-8FE6-6B5A0E1BDF72}" destId="{EA8D8DB6-6E61-4AA9-BC75-832A1CA286A8}" srcOrd="1" destOrd="0" presId="urn:microsoft.com/office/officeart/2005/8/layout/hierarchy5"/>
    <dgm:cxn modelId="{29DB3AAD-8A97-404B-8E72-C8C41EB12BA1}" type="presParOf" srcId="{2884361F-24C7-4C93-9527-ABA3EDD0E3B6}" destId="{2DE6B298-4397-445B-90E3-E3F3E355F32C}" srcOrd="2" destOrd="0" presId="urn:microsoft.com/office/officeart/2005/8/layout/hierarchy5"/>
    <dgm:cxn modelId="{F8467243-7AE8-461C-8A14-9A7B90D6BDA9}" type="presParOf" srcId="{2DE6B298-4397-445B-90E3-E3F3E355F32C}" destId="{0AA56C13-5868-4296-BD70-A8D3C8DDD14D}" srcOrd="0" destOrd="0" presId="urn:microsoft.com/office/officeart/2005/8/layout/hierarchy5"/>
    <dgm:cxn modelId="{C45174AC-E836-429B-85C7-80BB3A9AAF31}" type="presParOf" srcId="{2884361F-24C7-4C93-9527-ABA3EDD0E3B6}" destId="{E9B24D21-8143-496F-9887-F9080B89D314}" srcOrd="3" destOrd="0" presId="urn:microsoft.com/office/officeart/2005/8/layout/hierarchy5"/>
    <dgm:cxn modelId="{946D6284-4F59-4B51-9293-115C29E8E91B}" type="presParOf" srcId="{E9B24D21-8143-496F-9887-F9080B89D314}" destId="{00FED97A-D024-4F17-B2A2-FB3A64501F0E}" srcOrd="0" destOrd="0" presId="urn:microsoft.com/office/officeart/2005/8/layout/hierarchy5"/>
    <dgm:cxn modelId="{30D1BEB0-9569-4C1B-B1AB-91F64224C145}" type="presParOf" srcId="{E9B24D21-8143-496F-9887-F9080B89D314}" destId="{98F171BF-CBCA-405D-9E2F-2EA0110A26BB}" srcOrd="1" destOrd="0" presId="urn:microsoft.com/office/officeart/2005/8/layout/hierarchy5"/>
    <dgm:cxn modelId="{4E546258-A027-499E-92D5-2819AD597670}" type="presParOf" srcId="{FFCF1541-82C7-4309-8580-16A7CA5349F6}" destId="{96B777E6-13D4-48E6-958C-FFE7CF30FF16}" srcOrd="2" destOrd="0" presId="urn:microsoft.com/office/officeart/2005/8/layout/hierarchy5"/>
    <dgm:cxn modelId="{A4A54BB3-E5F7-40F1-916F-9237B9B390E1}" type="presParOf" srcId="{96B777E6-13D4-48E6-958C-FFE7CF30FF16}" destId="{6A093B57-6061-4392-AF57-7691D6CB8E2B}" srcOrd="0" destOrd="0" presId="urn:microsoft.com/office/officeart/2005/8/layout/hierarchy5"/>
    <dgm:cxn modelId="{175210EF-6DA3-41A2-AFD2-2DCBADAEC197}" type="presParOf" srcId="{FFCF1541-82C7-4309-8580-16A7CA5349F6}" destId="{83FDBA05-29E9-4AA3-9BBF-27B56A882CB3}" srcOrd="3" destOrd="0" presId="urn:microsoft.com/office/officeart/2005/8/layout/hierarchy5"/>
    <dgm:cxn modelId="{8CABC2B7-A4C9-4663-A319-4EB1240EB462}" type="presParOf" srcId="{83FDBA05-29E9-4AA3-9BBF-27B56A882CB3}" destId="{17DC20F4-DDEC-4F9C-8171-2149C4D2D3C8}" srcOrd="0" destOrd="0" presId="urn:microsoft.com/office/officeart/2005/8/layout/hierarchy5"/>
    <dgm:cxn modelId="{92FCFBAE-E37D-45FA-B1F9-6CDCE56AF800}" type="presParOf" srcId="{83FDBA05-29E9-4AA3-9BBF-27B56A882CB3}" destId="{D75C8A82-87AB-49FB-9E91-5326599C31D9}" srcOrd="1" destOrd="0" presId="urn:microsoft.com/office/officeart/2005/8/layout/hierarchy5"/>
    <dgm:cxn modelId="{B41599E0-D72E-48F4-8E9B-7D4252183640}" type="presParOf" srcId="{D75C8A82-87AB-49FB-9E91-5326599C31D9}" destId="{65A9FA66-E8EF-4700-BC5F-633FB15BE9CA}" srcOrd="0" destOrd="0" presId="urn:microsoft.com/office/officeart/2005/8/layout/hierarchy5"/>
    <dgm:cxn modelId="{F0A22049-8BEC-4D78-89DC-75FA0073CF56}" type="presParOf" srcId="{65A9FA66-E8EF-4700-BC5F-633FB15BE9CA}" destId="{918A1988-51FD-4E14-A61A-09486F215563}" srcOrd="0" destOrd="0" presId="urn:microsoft.com/office/officeart/2005/8/layout/hierarchy5"/>
    <dgm:cxn modelId="{157C6970-E148-4F78-A66C-B7BDB8E29AF5}" type="presParOf" srcId="{D75C8A82-87AB-49FB-9E91-5326599C31D9}" destId="{65AE164F-1827-4671-A231-508114ACC7AE}" srcOrd="1" destOrd="0" presId="urn:microsoft.com/office/officeart/2005/8/layout/hierarchy5"/>
    <dgm:cxn modelId="{876EE114-AD31-4503-8F5F-B59C1D15997C}" type="presParOf" srcId="{65AE164F-1827-4671-A231-508114ACC7AE}" destId="{CEB24498-0F56-41F9-A713-D1A301509614}" srcOrd="0" destOrd="0" presId="urn:microsoft.com/office/officeart/2005/8/layout/hierarchy5"/>
    <dgm:cxn modelId="{E9A88A67-5F61-47CC-BAB9-F590FCA86F9E}" type="presParOf" srcId="{65AE164F-1827-4671-A231-508114ACC7AE}" destId="{7C92EFC6-05E9-45A2-86D2-87FDD999FDD1}" srcOrd="1" destOrd="0" presId="urn:microsoft.com/office/officeart/2005/8/layout/hierarchy5"/>
    <dgm:cxn modelId="{F84F88D6-AF66-474B-88EF-5D6193010895}" type="presParOf" srcId="{7C92EFC6-05E9-45A2-86D2-87FDD999FDD1}" destId="{DFE30775-2162-430C-84F1-53524D60D119}" srcOrd="0" destOrd="0" presId="urn:microsoft.com/office/officeart/2005/8/layout/hierarchy5"/>
    <dgm:cxn modelId="{9B0FD286-ABC7-4C2C-9770-295DE2B08ED9}" type="presParOf" srcId="{DFE30775-2162-430C-84F1-53524D60D119}" destId="{05FF6A7F-61A2-4BB3-B8A1-3297EE5BD543}" srcOrd="0" destOrd="0" presId="urn:microsoft.com/office/officeart/2005/8/layout/hierarchy5"/>
    <dgm:cxn modelId="{C0B21F15-7741-473F-B0EF-BD3D33B55F8B}" type="presParOf" srcId="{7C92EFC6-05E9-45A2-86D2-87FDD999FDD1}" destId="{B3D69EE3-F1F1-436D-8636-AF53A8250853}" srcOrd="1" destOrd="0" presId="urn:microsoft.com/office/officeart/2005/8/layout/hierarchy5"/>
    <dgm:cxn modelId="{BBE5E2C5-BBCD-4698-B782-40CC960165FC}" type="presParOf" srcId="{B3D69EE3-F1F1-436D-8636-AF53A8250853}" destId="{99E1C2C1-7F53-468F-9B42-B42376BC6058}" srcOrd="0" destOrd="0" presId="urn:microsoft.com/office/officeart/2005/8/layout/hierarchy5"/>
    <dgm:cxn modelId="{D99AF488-CD85-4060-A281-B6CC34FA8400}" type="presParOf" srcId="{B3D69EE3-F1F1-436D-8636-AF53A8250853}" destId="{13550A37-AC8C-4536-9014-0E60916A4767}" srcOrd="1" destOrd="0" presId="urn:microsoft.com/office/officeart/2005/8/layout/hierarchy5"/>
    <dgm:cxn modelId="{F2D63DB7-36E8-4822-A94B-F10041B719AF}" type="presParOf" srcId="{7C92EFC6-05E9-45A2-86D2-87FDD999FDD1}" destId="{A956D585-7778-476C-B3E4-C67CAA268681}" srcOrd="2" destOrd="0" presId="urn:microsoft.com/office/officeart/2005/8/layout/hierarchy5"/>
    <dgm:cxn modelId="{BFCEC7BC-FD79-4B69-ABC3-CE36A50378EB}" type="presParOf" srcId="{A956D585-7778-476C-B3E4-C67CAA268681}" destId="{62A2C221-133B-44F9-8FA7-A082E03EFCD1}" srcOrd="0" destOrd="0" presId="urn:microsoft.com/office/officeart/2005/8/layout/hierarchy5"/>
    <dgm:cxn modelId="{688EF14A-89C8-4C15-8F6E-479734872702}" type="presParOf" srcId="{7C92EFC6-05E9-45A2-86D2-87FDD999FDD1}" destId="{C89B6341-D035-4F59-A7A3-F527BAF6B870}" srcOrd="3" destOrd="0" presId="urn:microsoft.com/office/officeart/2005/8/layout/hierarchy5"/>
    <dgm:cxn modelId="{D7FC654A-9BAD-4564-A60D-F1D9A8F91893}" type="presParOf" srcId="{C89B6341-D035-4F59-A7A3-F527BAF6B870}" destId="{344BFC00-DDB9-44E4-AD58-AF6CF91C9186}" srcOrd="0" destOrd="0" presId="urn:microsoft.com/office/officeart/2005/8/layout/hierarchy5"/>
    <dgm:cxn modelId="{7953227F-D812-485E-AD07-30A425038FF0}" type="presParOf" srcId="{C89B6341-D035-4F59-A7A3-F527BAF6B870}" destId="{A209021F-5DBC-4928-9F1D-3189873D1CC0}" srcOrd="1" destOrd="0" presId="urn:microsoft.com/office/officeart/2005/8/layout/hierarchy5"/>
    <dgm:cxn modelId="{DD586A8B-9450-4CA4-B4EF-21A875C962EB}" type="presParOf" srcId="{D75C8A82-87AB-49FB-9E91-5326599C31D9}" destId="{20C2BE59-A1D2-48E5-B838-14173137141D}" srcOrd="2" destOrd="0" presId="urn:microsoft.com/office/officeart/2005/8/layout/hierarchy5"/>
    <dgm:cxn modelId="{999FF639-FF33-4B9C-A2E3-A3F85804136D}" type="presParOf" srcId="{20C2BE59-A1D2-48E5-B838-14173137141D}" destId="{C109356B-E952-4FE7-B410-9C7F711C8874}" srcOrd="0" destOrd="0" presId="urn:microsoft.com/office/officeart/2005/8/layout/hierarchy5"/>
    <dgm:cxn modelId="{03F106B7-8813-43FD-8741-FF048A9C2978}" type="presParOf" srcId="{D75C8A82-87AB-49FB-9E91-5326599C31D9}" destId="{E6FB97EC-D529-4DC6-A208-9F810B22E1F1}" srcOrd="3" destOrd="0" presId="urn:microsoft.com/office/officeart/2005/8/layout/hierarchy5"/>
    <dgm:cxn modelId="{B354226C-905F-42A0-9441-90CA018F8E61}" type="presParOf" srcId="{E6FB97EC-D529-4DC6-A208-9F810B22E1F1}" destId="{1EDB6167-E8E0-4C42-90E3-DE01ED5BF927}" srcOrd="0" destOrd="0" presId="urn:microsoft.com/office/officeart/2005/8/layout/hierarchy5"/>
    <dgm:cxn modelId="{2CAE0D93-3BC5-4A13-A6DE-F6965951D740}" type="presParOf" srcId="{E6FB97EC-D529-4DC6-A208-9F810B22E1F1}" destId="{202F43C5-3435-478D-ABE8-C09A8F086F3A}" srcOrd="1" destOrd="0" presId="urn:microsoft.com/office/officeart/2005/8/layout/hierarchy5"/>
    <dgm:cxn modelId="{51D65193-DCDE-4273-A831-640A9224C3D2}" type="presParOf" srcId="{202F43C5-3435-478D-ABE8-C09A8F086F3A}" destId="{C919B5DB-E247-4FB7-B59E-BBBCFD91FB10}" srcOrd="0" destOrd="0" presId="urn:microsoft.com/office/officeart/2005/8/layout/hierarchy5"/>
    <dgm:cxn modelId="{B0C6CD54-CB22-4A3B-9424-A81F971B744D}" type="presParOf" srcId="{C919B5DB-E247-4FB7-B59E-BBBCFD91FB10}" destId="{0E0F5A57-EEBC-4D52-A17E-41C916FA0C10}" srcOrd="0" destOrd="0" presId="urn:microsoft.com/office/officeart/2005/8/layout/hierarchy5"/>
    <dgm:cxn modelId="{557D5FC5-A8D0-4EF2-88AB-5FD80D765932}" type="presParOf" srcId="{202F43C5-3435-478D-ABE8-C09A8F086F3A}" destId="{C3CA1736-4E63-4741-AA87-8292F37A9583}" srcOrd="1" destOrd="0" presId="urn:microsoft.com/office/officeart/2005/8/layout/hierarchy5"/>
    <dgm:cxn modelId="{D1E7E13F-7146-42CA-8212-E2B787687CA7}" type="presParOf" srcId="{C3CA1736-4E63-4741-AA87-8292F37A9583}" destId="{28A7F191-1488-4C0B-A79C-010D250AD744}" srcOrd="0" destOrd="0" presId="urn:microsoft.com/office/officeart/2005/8/layout/hierarchy5"/>
    <dgm:cxn modelId="{FB3E4014-08EE-4296-819A-C5877CD26EF7}" type="presParOf" srcId="{C3CA1736-4E63-4741-AA87-8292F37A9583}" destId="{D95A4179-23EA-4A99-AD34-5F6176350E2B}" srcOrd="1" destOrd="0" presId="urn:microsoft.com/office/officeart/2005/8/layout/hierarchy5"/>
    <dgm:cxn modelId="{01A25062-0870-4328-9110-0D69EA5CDA09}" type="presParOf" srcId="{202F43C5-3435-478D-ABE8-C09A8F086F3A}" destId="{6E2CADC3-4201-42C5-96C4-3231C4E66D69}" srcOrd="2" destOrd="0" presId="urn:microsoft.com/office/officeart/2005/8/layout/hierarchy5"/>
    <dgm:cxn modelId="{C018BCFD-2176-4538-ADF1-093E365DA687}" type="presParOf" srcId="{6E2CADC3-4201-42C5-96C4-3231C4E66D69}" destId="{F83E691C-0FCA-4060-8979-4BF936211CE6}" srcOrd="0" destOrd="0" presId="urn:microsoft.com/office/officeart/2005/8/layout/hierarchy5"/>
    <dgm:cxn modelId="{D9CC4D53-BF7D-456F-83D4-3B04A8BD5ED0}" type="presParOf" srcId="{202F43C5-3435-478D-ABE8-C09A8F086F3A}" destId="{DA3C036E-C7EC-41B0-9B98-C42B882E21C3}" srcOrd="3" destOrd="0" presId="urn:microsoft.com/office/officeart/2005/8/layout/hierarchy5"/>
    <dgm:cxn modelId="{790EF66B-8DE2-4CCA-8CCA-9B80CB359B8D}" type="presParOf" srcId="{DA3C036E-C7EC-41B0-9B98-C42B882E21C3}" destId="{C65A8E73-A4BF-4CCE-A284-3ADC57C90C31}" srcOrd="0" destOrd="0" presId="urn:microsoft.com/office/officeart/2005/8/layout/hierarchy5"/>
    <dgm:cxn modelId="{5BB96638-2076-42AC-BDBC-DB93B005DA15}" type="presParOf" srcId="{DA3C036E-C7EC-41B0-9B98-C42B882E21C3}" destId="{ED22056E-0B78-44B6-9741-F06BB08506F1}" srcOrd="1" destOrd="0" presId="urn:microsoft.com/office/officeart/2005/8/layout/hierarchy5"/>
    <dgm:cxn modelId="{8411CAB5-5F56-4DC3-B228-5C895D02512A}" type="presParOf" srcId="{2E6681E5-21E9-4D2A-B829-057385DD02B1}" destId="{86156C96-D8BA-4D61-990C-EB439294593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3DB90-F6A6-4B4D-8D48-EEF1BDD83A33}">
      <dsp:nvSpPr>
        <dsp:cNvPr id="0" name=""/>
        <dsp:cNvSpPr/>
      </dsp:nvSpPr>
      <dsp:spPr>
        <a:xfrm>
          <a:off x="264390" y="1579313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(0, 1)</a:t>
          </a:r>
          <a:endParaRPr lang="en-US" sz="1100" kern="1200" dirty="0"/>
        </a:p>
      </dsp:txBody>
      <dsp:txXfrm>
        <a:off x="275880" y="1590803"/>
        <a:ext cx="761583" cy="369301"/>
      </dsp:txXfrm>
    </dsp:sp>
    <dsp:sp modelId="{15BB780E-5A1A-4732-AFE5-421C5D02A9FC}">
      <dsp:nvSpPr>
        <dsp:cNvPr id="0" name=""/>
        <dsp:cNvSpPr/>
      </dsp:nvSpPr>
      <dsp:spPr>
        <a:xfrm rot="17350740">
          <a:off x="728232" y="1314387"/>
          <a:ext cx="95526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55268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181985" y="1300448"/>
        <a:ext cx="47763" cy="47763"/>
      </dsp:txXfrm>
    </dsp:sp>
    <dsp:sp modelId="{BB0DE969-AC6C-479E-A9C0-88D11887A4D5}">
      <dsp:nvSpPr>
        <dsp:cNvPr id="0" name=""/>
        <dsp:cNvSpPr/>
      </dsp:nvSpPr>
      <dsp:spPr>
        <a:xfrm>
          <a:off x="1362779" y="677065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1374269" y="688555"/>
        <a:ext cx="761583" cy="369301"/>
      </dsp:txXfrm>
    </dsp:sp>
    <dsp:sp modelId="{50F83585-27B1-49CB-8B62-38E777FDF0E5}">
      <dsp:nvSpPr>
        <dsp:cNvPr id="0" name=""/>
        <dsp:cNvSpPr/>
      </dsp:nvSpPr>
      <dsp:spPr>
        <a:xfrm rot="18289469">
          <a:off x="2029483" y="637701"/>
          <a:ext cx="549544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9544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90517" y="633905"/>
        <a:ext cx="27477" cy="27477"/>
      </dsp:txXfrm>
    </dsp:sp>
    <dsp:sp modelId="{2B7CF185-D691-475E-93D1-9B9405F84229}">
      <dsp:nvSpPr>
        <dsp:cNvPr id="0" name=""/>
        <dsp:cNvSpPr/>
      </dsp:nvSpPr>
      <dsp:spPr>
        <a:xfrm>
          <a:off x="2461168" y="225941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2472658" y="237431"/>
        <a:ext cx="761583" cy="369301"/>
      </dsp:txXfrm>
    </dsp:sp>
    <dsp:sp modelId="{94A26A0E-FCDB-475F-87B7-81FCE0052CEB}">
      <dsp:nvSpPr>
        <dsp:cNvPr id="0" name=""/>
        <dsp:cNvSpPr/>
      </dsp:nvSpPr>
      <dsp:spPr>
        <a:xfrm rot="19457599">
          <a:off x="3209406" y="299358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299639"/>
        <a:ext cx="19323" cy="19323"/>
      </dsp:txXfrm>
    </dsp:sp>
    <dsp:sp modelId="{E180653E-04E9-4067-9978-0B58079CD161}">
      <dsp:nvSpPr>
        <dsp:cNvPr id="0" name=""/>
        <dsp:cNvSpPr/>
      </dsp:nvSpPr>
      <dsp:spPr>
        <a:xfrm>
          <a:off x="3559557" y="379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3571047" y="11869"/>
        <a:ext cx="761583" cy="369301"/>
      </dsp:txXfrm>
    </dsp:sp>
    <dsp:sp modelId="{F8686BE5-E0D4-4333-8BB0-AA2D5A41F07A}">
      <dsp:nvSpPr>
        <dsp:cNvPr id="0" name=""/>
        <dsp:cNvSpPr/>
      </dsp:nvSpPr>
      <dsp:spPr>
        <a:xfrm rot="2142401">
          <a:off x="3209406" y="524920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525201"/>
        <a:ext cx="19323" cy="19323"/>
      </dsp:txXfrm>
    </dsp:sp>
    <dsp:sp modelId="{079C1CAD-5191-43E2-88F6-ED882EB5EC80}">
      <dsp:nvSpPr>
        <dsp:cNvPr id="0" name=""/>
        <dsp:cNvSpPr/>
      </dsp:nvSpPr>
      <dsp:spPr>
        <a:xfrm>
          <a:off x="3559557" y="451503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3571047" y="462993"/>
        <a:ext cx="761583" cy="369301"/>
      </dsp:txXfrm>
    </dsp:sp>
    <dsp:sp modelId="{5F87AFA8-3688-4D56-8FDF-BB6986B9FBB0}">
      <dsp:nvSpPr>
        <dsp:cNvPr id="0" name=""/>
        <dsp:cNvSpPr/>
      </dsp:nvSpPr>
      <dsp:spPr>
        <a:xfrm rot="3310531">
          <a:off x="2029483" y="1088825"/>
          <a:ext cx="549544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9544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90517" y="1085029"/>
        <a:ext cx="27477" cy="27477"/>
      </dsp:txXfrm>
    </dsp:sp>
    <dsp:sp modelId="{B8A89766-CD80-44E6-BB04-F3218AB9106E}">
      <dsp:nvSpPr>
        <dsp:cNvPr id="0" name=""/>
        <dsp:cNvSpPr/>
      </dsp:nvSpPr>
      <dsp:spPr>
        <a:xfrm>
          <a:off x="2461168" y="1128189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2472658" y="1139679"/>
        <a:ext cx="761583" cy="369301"/>
      </dsp:txXfrm>
    </dsp:sp>
    <dsp:sp modelId="{26EDC71B-F2E3-4CB4-87D6-BA8C140CCAF9}">
      <dsp:nvSpPr>
        <dsp:cNvPr id="0" name=""/>
        <dsp:cNvSpPr/>
      </dsp:nvSpPr>
      <dsp:spPr>
        <a:xfrm rot="19457599">
          <a:off x="3209406" y="1201606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1201887"/>
        <a:ext cx="19323" cy="19323"/>
      </dsp:txXfrm>
    </dsp:sp>
    <dsp:sp modelId="{51FA948F-6D88-49E5-9235-2321A4ED808A}">
      <dsp:nvSpPr>
        <dsp:cNvPr id="0" name=""/>
        <dsp:cNvSpPr/>
      </dsp:nvSpPr>
      <dsp:spPr>
        <a:xfrm>
          <a:off x="3559557" y="902627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3571047" y="914117"/>
        <a:ext cx="761583" cy="369301"/>
      </dsp:txXfrm>
    </dsp:sp>
    <dsp:sp modelId="{2DE6B298-4397-445B-90E3-E3F3E355F32C}">
      <dsp:nvSpPr>
        <dsp:cNvPr id="0" name=""/>
        <dsp:cNvSpPr/>
      </dsp:nvSpPr>
      <dsp:spPr>
        <a:xfrm rot="2142401">
          <a:off x="3209406" y="1427168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1427449"/>
        <a:ext cx="19323" cy="19323"/>
      </dsp:txXfrm>
    </dsp:sp>
    <dsp:sp modelId="{00FED97A-D024-4F17-B2A2-FB3A64501F0E}">
      <dsp:nvSpPr>
        <dsp:cNvPr id="0" name=""/>
        <dsp:cNvSpPr/>
      </dsp:nvSpPr>
      <dsp:spPr>
        <a:xfrm>
          <a:off x="3559557" y="1353751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3571047" y="1365241"/>
        <a:ext cx="761583" cy="369301"/>
      </dsp:txXfrm>
    </dsp:sp>
    <dsp:sp modelId="{96B777E6-13D4-48E6-958C-FFE7CF30FF16}">
      <dsp:nvSpPr>
        <dsp:cNvPr id="0" name=""/>
        <dsp:cNvSpPr/>
      </dsp:nvSpPr>
      <dsp:spPr>
        <a:xfrm rot="4326297">
          <a:off x="720561" y="2216635"/>
          <a:ext cx="94811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4811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170917" y="2202875"/>
        <a:ext cx="47405" cy="47405"/>
      </dsp:txXfrm>
    </dsp:sp>
    <dsp:sp modelId="{17DC20F4-DDEC-4F9C-8171-2149C4D2D3C8}">
      <dsp:nvSpPr>
        <dsp:cNvPr id="0" name=""/>
        <dsp:cNvSpPr/>
      </dsp:nvSpPr>
      <dsp:spPr>
        <a:xfrm>
          <a:off x="1340286" y="2481561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1=</a:t>
          </a:r>
          <a:r>
            <a:rPr lang="pt-BR" sz="1050" kern="1200" dirty="0" err="1"/>
            <a:t>Republican</a:t>
          </a:r>
          <a:endParaRPr lang="en-US" sz="1100" kern="1200" dirty="0"/>
        </a:p>
      </dsp:txBody>
      <dsp:txXfrm>
        <a:off x="1351776" y="2493051"/>
        <a:ext cx="761583" cy="369301"/>
      </dsp:txXfrm>
    </dsp:sp>
    <dsp:sp modelId="{65A9FA66-E8EF-4700-BC5F-633FB15BE9CA}">
      <dsp:nvSpPr>
        <dsp:cNvPr id="0" name=""/>
        <dsp:cNvSpPr/>
      </dsp:nvSpPr>
      <dsp:spPr>
        <a:xfrm rot="18402301">
          <a:off x="2011662" y="2442198"/>
          <a:ext cx="5626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62692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78941" y="2438073"/>
        <a:ext cx="28134" cy="28134"/>
      </dsp:txXfrm>
    </dsp:sp>
    <dsp:sp modelId="{CEB24498-0F56-41F9-A713-D1A301509614}">
      <dsp:nvSpPr>
        <dsp:cNvPr id="0" name=""/>
        <dsp:cNvSpPr/>
      </dsp:nvSpPr>
      <dsp:spPr>
        <a:xfrm>
          <a:off x="2461168" y="2030437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2472658" y="2041927"/>
        <a:ext cx="761583" cy="369301"/>
      </dsp:txXfrm>
    </dsp:sp>
    <dsp:sp modelId="{DFE30775-2162-430C-84F1-53524D60D119}">
      <dsp:nvSpPr>
        <dsp:cNvPr id="0" name=""/>
        <dsp:cNvSpPr/>
      </dsp:nvSpPr>
      <dsp:spPr>
        <a:xfrm rot="19457599">
          <a:off x="3209406" y="2103854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2104135"/>
        <a:ext cx="19323" cy="19323"/>
      </dsp:txXfrm>
    </dsp:sp>
    <dsp:sp modelId="{99E1C2C1-7F53-468F-9B42-B42376BC6058}">
      <dsp:nvSpPr>
        <dsp:cNvPr id="0" name=""/>
        <dsp:cNvSpPr/>
      </dsp:nvSpPr>
      <dsp:spPr>
        <a:xfrm>
          <a:off x="3559557" y="1804875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3571047" y="1816365"/>
        <a:ext cx="761583" cy="369301"/>
      </dsp:txXfrm>
    </dsp:sp>
    <dsp:sp modelId="{A956D585-7778-476C-B3E4-C67CAA268681}">
      <dsp:nvSpPr>
        <dsp:cNvPr id="0" name=""/>
        <dsp:cNvSpPr/>
      </dsp:nvSpPr>
      <dsp:spPr>
        <a:xfrm rot="2142401">
          <a:off x="3209406" y="2329416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2329697"/>
        <a:ext cx="19323" cy="19323"/>
      </dsp:txXfrm>
    </dsp:sp>
    <dsp:sp modelId="{344BFC00-DDB9-44E4-AD58-AF6CF91C9186}">
      <dsp:nvSpPr>
        <dsp:cNvPr id="0" name=""/>
        <dsp:cNvSpPr/>
      </dsp:nvSpPr>
      <dsp:spPr>
        <a:xfrm>
          <a:off x="3559557" y="2255999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3571047" y="2267489"/>
        <a:ext cx="761583" cy="369301"/>
      </dsp:txXfrm>
    </dsp:sp>
    <dsp:sp modelId="{20C2BE59-A1D2-48E5-B838-14173137141D}">
      <dsp:nvSpPr>
        <dsp:cNvPr id="0" name=""/>
        <dsp:cNvSpPr/>
      </dsp:nvSpPr>
      <dsp:spPr>
        <a:xfrm rot="3197699">
          <a:off x="2011662" y="2893322"/>
          <a:ext cx="5626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62692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78941" y="2889197"/>
        <a:ext cx="28134" cy="28134"/>
      </dsp:txXfrm>
    </dsp:sp>
    <dsp:sp modelId="{1EDB6167-E8E0-4C42-90E3-DE01ED5BF927}">
      <dsp:nvSpPr>
        <dsp:cNvPr id="0" name=""/>
        <dsp:cNvSpPr/>
      </dsp:nvSpPr>
      <dsp:spPr>
        <a:xfrm>
          <a:off x="2461168" y="2932685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2472658" y="2944175"/>
        <a:ext cx="761583" cy="369301"/>
      </dsp:txXfrm>
    </dsp:sp>
    <dsp:sp modelId="{C919B5DB-E247-4FB7-B59E-BBBCFD91FB10}">
      <dsp:nvSpPr>
        <dsp:cNvPr id="0" name=""/>
        <dsp:cNvSpPr/>
      </dsp:nvSpPr>
      <dsp:spPr>
        <a:xfrm rot="19457599">
          <a:off x="3209406" y="3006103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3006383"/>
        <a:ext cx="19323" cy="19323"/>
      </dsp:txXfrm>
    </dsp:sp>
    <dsp:sp modelId="{28A7F191-1488-4C0B-A79C-010D250AD744}">
      <dsp:nvSpPr>
        <dsp:cNvPr id="0" name=""/>
        <dsp:cNvSpPr/>
      </dsp:nvSpPr>
      <dsp:spPr>
        <a:xfrm>
          <a:off x="3559557" y="2707123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0</a:t>
          </a:r>
          <a:endParaRPr lang="en-US" sz="1100" kern="1200" dirty="0"/>
        </a:p>
      </dsp:txBody>
      <dsp:txXfrm>
        <a:off x="3571047" y="2718613"/>
        <a:ext cx="761583" cy="369301"/>
      </dsp:txXfrm>
    </dsp:sp>
    <dsp:sp modelId="{6E2CADC3-4201-42C5-96C4-3231C4E66D69}">
      <dsp:nvSpPr>
        <dsp:cNvPr id="0" name=""/>
        <dsp:cNvSpPr/>
      </dsp:nvSpPr>
      <dsp:spPr>
        <a:xfrm rot="2142401">
          <a:off x="3209406" y="3231665"/>
          <a:ext cx="3864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8647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392983" y="3231945"/>
        <a:ext cx="19323" cy="19323"/>
      </dsp:txXfrm>
    </dsp:sp>
    <dsp:sp modelId="{C65A8E73-A4BF-4CCE-A284-3ADC57C90C31}">
      <dsp:nvSpPr>
        <dsp:cNvPr id="0" name=""/>
        <dsp:cNvSpPr/>
      </dsp:nvSpPr>
      <dsp:spPr>
        <a:xfrm>
          <a:off x="3559557" y="3158247"/>
          <a:ext cx="784563" cy="392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1</a:t>
          </a:r>
          <a:endParaRPr lang="en-US" sz="1100" kern="1200" dirty="0"/>
        </a:p>
      </dsp:txBody>
      <dsp:txXfrm>
        <a:off x="3571047" y="3169737"/>
        <a:ext cx="761583" cy="369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15C09-FF5A-4FED-9CCA-F9E1250AC64F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17924-045A-4B53-84FF-7743B23F7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35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Explain</a:t>
            </a:r>
            <a:r>
              <a:rPr lang="pt-BR" baseline="0" dirty="0"/>
              <a:t> </a:t>
            </a:r>
            <a:r>
              <a:rPr lang="pt-BR" baseline="0" dirty="0" err="1"/>
              <a:t>why</a:t>
            </a:r>
            <a:r>
              <a:rPr lang="pt-BR" baseline="0" dirty="0"/>
              <a:t> </a:t>
            </a:r>
            <a:r>
              <a:rPr lang="pt-BR" baseline="0" dirty="0" err="1"/>
              <a:t>we</a:t>
            </a:r>
            <a:r>
              <a:rPr lang="pt-BR" baseline="0" dirty="0"/>
              <a:t> </a:t>
            </a:r>
            <a:r>
              <a:rPr lang="pt-BR" baseline="0" dirty="0" err="1"/>
              <a:t>know</a:t>
            </a:r>
            <a:r>
              <a:rPr lang="pt-BR" baseline="0" dirty="0"/>
              <a:t> it </a:t>
            </a:r>
            <a:r>
              <a:rPr lang="pt-BR" baseline="0" dirty="0" err="1"/>
              <a:t>is</a:t>
            </a:r>
            <a:r>
              <a:rPr lang="pt-BR" baseline="0" dirty="0"/>
              <a:t> </a:t>
            </a:r>
            <a:r>
              <a:rPr lang="pt-BR" baseline="0" dirty="0" err="1"/>
              <a:t>bell</a:t>
            </a:r>
            <a:r>
              <a:rPr lang="pt-BR" baseline="0" dirty="0"/>
              <a:t> </a:t>
            </a:r>
            <a:r>
              <a:rPr lang="pt-BR" baseline="0" dirty="0" err="1"/>
              <a:t>shaped</a:t>
            </a:r>
            <a:r>
              <a:rPr lang="pt-BR" baseline="0" dirty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623392" y="1268760"/>
            <a:ext cx="10849205" cy="0"/>
          </a:xfrm>
          <a:prstGeom prst="line">
            <a:avLst/>
          </a:prstGeom>
          <a:ln w="47625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623392" y="476672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623392" y="6165304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 userDrawn="1"/>
        </p:nvSpPr>
        <p:spPr>
          <a:xfrm>
            <a:off x="623392" y="6156013"/>
            <a:ext cx="10849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Glauco Peres da Silva									            1º sem / 2022</a:t>
            </a: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623392" y="116634"/>
            <a:ext cx="10849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Métodos 3						                 					 Aula 11</a:t>
            </a:r>
          </a:p>
        </p:txBody>
      </p:sp>
    </p:spTree>
    <p:extLst>
      <p:ext uri="{BB962C8B-B14F-4D97-AF65-F5344CB8AC3E}">
        <p14:creationId xmlns:p14="http://schemas.microsoft.com/office/powerpoint/2010/main" val="40526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98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335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69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10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3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93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1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43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2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3CD3-B6B2-404C-8FA4-D6C15EA7B830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17E8-68FE-4D0E-A1DD-5EE1E7894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87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5600" y="4936753"/>
            <a:ext cx="7632848" cy="838944"/>
          </a:xfrm>
        </p:spPr>
        <p:txBody>
          <a:bodyPr>
            <a:normAutofit/>
          </a:bodyPr>
          <a:lstStyle/>
          <a:p>
            <a:r>
              <a:rPr lang="pt-BR" sz="3800" dirty="0">
                <a:solidFill>
                  <a:schemeClr val="tx1"/>
                </a:solidFill>
              </a:rPr>
              <a:t>Aula 11 – Inferência Estatística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35560" y="61560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Glauco Peres da Silva				      	1º sem / 2022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1C9BB8A-DE77-4AD0-ABC2-884B2752E3A1}"/>
              </a:ext>
            </a:extLst>
          </p:cNvPr>
          <p:cNvSpPr txBox="1"/>
          <p:nvPr/>
        </p:nvSpPr>
        <p:spPr>
          <a:xfrm>
            <a:off x="2207568" y="40466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Faculdade de Filosofia, Letras e Ciências Humanas</a:t>
            </a:r>
          </a:p>
          <a:p>
            <a:pPr algn="ctr"/>
            <a:r>
              <a:rPr lang="pt-BR" sz="2400" dirty="0"/>
              <a:t>Pós-Graduação em Ciência Política</a:t>
            </a:r>
          </a:p>
          <a:p>
            <a:pPr algn="ctr"/>
            <a:r>
              <a:rPr lang="pt-BR" sz="2400" dirty="0"/>
              <a:t>Graduação em Ciências Sociais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82B57F6-0DA8-478E-BE55-79E9F967F089}"/>
              </a:ext>
            </a:extLst>
          </p:cNvPr>
          <p:cNvSpPr txBox="1">
            <a:spLocks/>
          </p:cNvSpPr>
          <p:nvPr/>
        </p:nvSpPr>
        <p:spPr>
          <a:xfrm>
            <a:off x="1271465" y="2607048"/>
            <a:ext cx="971203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FLS 5028 - Métodos Quantitativos e Técnicas de Pesquisa em Ciência Política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FLP 0406 -Métodos e Técnicas de Pesquisa em Ciência Política</a:t>
            </a:r>
          </a:p>
        </p:txBody>
      </p:sp>
    </p:spTree>
    <p:extLst>
      <p:ext uri="{BB962C8B-B14F-4D97-AF65-F5344CB8AC3E}">
        <p14:creationId xmlns:p14="http://schemas.microsoft.com/office/powerpoint/2010/main" val="415951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5"/>
            <a:ext cx="108732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b="1" dirty="0"/>
              <a:t>Existem 3 critérios para julgar a qualidade das inferências descritivas: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pPr lvl="0"/>
            <a:r>
              <a:rPr lang="pt-BR" dirty="0"/>
              <a:t>A </a:t>
            </a:r>
            <a:r>
              <a:rPr lang="pt-BR" b="1" dirty="0"/>
              <a:t>ausência de viés</a:t>
            </a:r>
            <a:endParaRPr lang="pt-BR" dirty="0"/>
          </a:p>
          <a:p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Viés = tendência a </a:t>
            </a:r>
            <a:r>
              <a:rPr lang="pt-BR" b="1" dirty="0"/>
              <a:t>erro sistemático</a:t>
            </a:r>
            <a:r>
              <a:rPr lang="pt-BR" dirty="0"/>
              <a:t> em relação ao parâmetro correto (esperança matemática). </a:t>
            </a:r>
          </a:p>
          <a:p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Sua existência depende de nossa teoria e objetivos de pesquisa, não existem dados enviesados a priori.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Exemplo: </a:t>
            </a:r>
            <a:r>
              <a:rPr lang="pt-BR" i="1" dirty="0" err="1"/>
              <a:t>survey</a:t>
            </a:r>
            <a:r>
              <a:rPr lang="pt-BR" dirty="0"/>
              <a:t> eleitoral com entrevistas realizadas na casa das pessoas durante o dia. </a:t>
            </a:r>
          </a:p>
          <a:p>
            <a:br>
              <a:rPr lang="pt-BR" dirty="0"/>
            </a:br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573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5"/>
                <a:ext cx="10873208" cy="409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:pPr lvl="0"/>
                <a:r>
                  <a:rPr lang="pt-BR" b="1" dirty="0"/>
                  <a:t>A Eficiência</a:t>
                </a:r>
                <a:r>
                  <a:rPr lang="pt-BR" dirty="0"/>
                  <a:t>: qual a distância de nossos estimadores do parâmetro correto?</a:t>
                </a:r>
              </a:p>
              <a:p>
                <a:r>
                  <a:rPr lang="pt-BR" dirty="0"/>
                  <a:t> </a:t>
                </a:r>
              </a:p>
              <a:p>
                <a:r>
                  <a:rPr lang="pt-BR" dirty="0"/>
                  <a:t>Eficiência é um conceito relativo, medido pela variância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pt-BR" dirty="0"/>
                  <a:t>) do estimador através de “n” replicações hipotéticas dos mesmos procedimentos. </a:t>
                </a:r>
              </a:p>
              <a:p>
                <a:r>
                  <a:rPr lang="pt-BR" dirty="0"/>
                  <a:t> </a:t>
                </a:r>
              </a:p>
              <a:p>
                <a:endParaRPr lang="pt-BR" dirty="0"/>
              </a:p>
              <a:p>
                <a:r>
                  <a:rPr lang="pt-BR" dirty="0"/>
                  <a:t>Quanto mais reaplicações, maior o número de observações e menor variância. (Quando “n” =&gt; infinito,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pt-BR" dirty="0"/>
                  <a:t>=&gt; 0).</a:t>
                </a:r>
              </a:p>
              <a:p>
                <a:r>
                  <a:rPr lang="pt-BR" dirty="0"/>
                  <a:t> </a:t>
                </a:r>
              </a:p>
              <a:p>
                <a:endParaRPr lang="pt-BR" dirty="0"/>
              </a:p>
              <a:p>
                <a:r>
                  <a:rPr lang="pt-BR" dirty="0"/>
                  <a:t>Para estimadores livres de viés, quanto menor for a variância, maior será sua eficiência.</a:t>
                </a:r>
                <a:br>
                  <a:rPr lang="pt-BR" dirty="0"/>
                </a:br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5"/>
                <a:ext cx="10873208" cy="4095352"/>
              </a:xfrm>
              <a:prstGeom prst="rect">
                <a:avLst/>
              </a:prstGeom>
              <a:blipFill>
                <a:blip r:embed="rId2"/>
                <a:stretch>
                  <a:fillRect l="-841" t="-11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86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5"/>
                <a:ext cx="10945216" cy="5479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:pPr lvl="0"/>
                <a:r>
                  <a:rPr lang="pt-BR" b="1" dirty="0"/>
                  <a:t>O dilema entre viés e ineficiência</a:t>
                </a:r>
                <a:r>
                  <a:rPr lang="pt-BR" dirty="0"/>
                  <a:t> </a:t>
                </a:r>
              </a:p>
              <a:p>
                <a:pPr algn="just"/>
                <a:r>
                  <a:rPr lang="pt-BR" dirty="0"/>
                  <a:t>Muitas situações podem ocorrer de que ganhos de eficiência levam a um pequeno viés. Nestes casos, é preciso pesar um e outro antes de tomar uma decisão.</a:t>
                </a:r>
              </a:p>
              <a:p>
                <a:pPr algn="just"/>
                <a:r>
                  <a:rPr lang="pt-BR" dirty="0"/>
                  <a:t>Embora a formulação deste problema seja mais fácil em análises quantitativas, ele pode ser útil também nas análises qualitativas.</a:t>
                </a:r>
              </a:p>
              <a:p>
                <a:br>
                  <a:rPr lang="pt-BR" dirty="0"/>
                </a:br>
                <a:r>
                  <a:rPr lang="pt-BR" dirty="0"/>
                  <a:t> Exemplo</a:t>
                </a:r>
              </a:p>
              <a:p>
                <a:r>
                  <a:rPr lang="pt-BR" dirty="0"/>
                  <a:t>Medida 1: Pesquisa de 650 observações com viés  </a:t>
                </a:r>
              </a:p>
              <a:p>
                <a:r>
                  <a:rPr lang="pt-BR" dirty="0"/>
                  <a:t>E(d)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i="1">
                        <a:latin typeface="Cambria Math"/>
                      </a:rPr>
                      <m:t>𝜇</m:t>
                    </m:r>
                    <m:r>
                      <a:rPr lang="pt-BR" i="1">
                        <a:latin typeface="Cambria Math"/>
                      </a:rPr>
                      <m:t>−0,01</m:t>
                    </m:r>
                  </m:oMath>
                </a14:m>
                <a:r>
                  <a:rPr lang="pt-BR" dirty="0"/>
                  <a:t>  </a:t>
                </a:r>
              </a:p>
              <a:p>
                <a:r>
                  <a:rPr lang="pt-BR" dirty="0"/>
                  <a:t>Var (d)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650</m:t>
                        </m:r>
                      </m:den>
                    </m:f>
                  </m:oMath>
                </a14:m>
                <a:r>
                  <a:rPr lang="pt-BR" dirty="0"/>
                  <a:t> </a:t>
                </a:r>
              </a:p>
              <a:p>
                <a:endParaRPr lang="pt-BR" dirty="0"/>
              </a:p>
              <a:p>
                <a:r>
                  <a:rPr lang="pt-BR" dirty="0"/>
                  <a:t>Medida 2: Pesquisa de n =2 com ausência de viés, porém com menos eficiência </a:t>
                </a:r>
              </a:p>
              <a:p>
                <a:r>
                  <a:rPr lang="pt-BR" dirty="0"/>
                  <a:t>E(c)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 =</m:t>
                    </m:r>
                    <m:r>
                      <a:rPr lang="pt-BR" i="1">
                        <a:latin typeface="Cambria Math"/>
                      </a:rPr>
                      <m:t>𝜇</m:t>
                    </m:r>
                  </m:oMath>
                </a14:m>
                <a:endParaRPr lang="pt-BR" dirty="0"/>
              </a:p>
              <a:p>
                <a:r>
                  <a:rPr lang="pt-BR" dirty="0"/>
                  <a:t>Var (c)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Que medida deveríamos preferir?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5"/>
                <a:ext cx="10945216" cy="5479129"/>
              </a:xfrm>
              <a:prstGeom prst="rect">
                <a:avLst/>
              </a:prstGeom>
              <a:blipFill>
                <a:blip r:embed="rId2"/>
                <a:stretch>
                  <a:fillRect l="-835" t="-890" r="-445" b="-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54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51384" y="764705"/>
                <a:ext cx="10945216" cy="5479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:pPr lvl="0"/>
                <a:r>
                  <a:rPr lang="pt-BR" b="1" dirty="0"/>
                  <a:t>O dilema entre viés e ineficiência</a:t>
                </a:r>
                <a:r>
                  <a:rPr lang="pt-BR" dirty="0"/>
                  <a:t> </a:t>
                </a:r>
              </a:p>
              <a:p>
                <a:pPr lvl="0"/>
                <a:endParaRPr lang="pt-BR" dirty="0"/>
              </a:p>
              <a:p>
                <a:pPr algn="just"/>
                <a:r>
                  <a:rPr lang="pt-BR" dirty="0"/>
                  <a:t>Medida </a:t>
                </a:r>
                <a:r>
                  <a:rPr lang="pt-BR" b="1" dirty="0"/>
                  <a:t>Erro Quadrático Médio </a:t>
                </a:r>
                <a:r>
                  <a:rPr lang="pt-BR" dirty="0"/>
                  <a:t>(</a:t>
                </a:r>
                <a:r>
                  <a:rPr lang="pt-BR" i="1" dirty="0" err="1"/>
                  <a:t>Mean</a:t>
                </a:r>
                <a:r>
                  <a:rPr lang="pt-BR" i="1" dirty="0"/>
                  <a:t> Square </a:t>
                </a:r>
                <a:r>
                  <a:rPr lang="pt-BR" i="1" dirty="0" err="1"/>
                  <a:t>Error</a:t>
                </a:r>
                <a:r>
                  <a:rPr lang="pt-BR" i="1" dirty="0"/>
                  <a:t> -</a:t>
                </a:r>
                <a:r>
                  <a:rPr lang="pt-BR" dirty="0"/>
                  <a:t>MSE) como procedimento na decisão sobre este tipo de problema.</a:t>
                </a:r>
              </a:p>
              <a:p>
                <a:endParaRPr lang="pt-BR" dirty="0"/>
              </a:p>
              <a:p>
                <a:r>
                  <a:rPr lang="pt-BR" dirty="0"/>
                  <a:t> MSE = V(g) + E(g - γ )</a:t>
                </a:r>
                <a:r>
                  <a:rPr lang="pt-BR" baseline="30000" dirty="0"/>
                  <a:t>2</a:t>
                </a:r>
                <a:r>
                  <a:rPr lang="pt-BR" dirty="0"/>
                  <a:t> = variância + (viés)</a:t>
                </a:r>
                <a:r>
                  <a:rPr lang="pt-BR" baseline="30000" dirty="0"/>
                  <a:t>2</a:t>
                </a:r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Exemplo</a:t>
                </a:r>
              </a:p>
              <a:p>
                <a:pPr algn="just"/>
                <a:r>
                  <a:rPr lang="pt-BR" dirty="0"/>
                  <a:t>Medida 1: MSE (d)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650</m:t>
                        </m:r>
                      </m:den>
                    </m:f>
                    <m:r>
                      <a:rPr lang="pt-BR" i="1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(0.01)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</a:p>
              <a:p>
                <a:endParaRPr lang="pt-BR" dirty="0"/>
              </a:p>
              <a:p>
                <a:r>
                  <a:rPr lang="pt-BR" dirty="0"/>
                  <a:t>Medida 2: MSE(c)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  <a:p>
                <a:r>
                  <a:rPr lang="pt-BR" dirty="0"/>
                  <a:t>MSE (d) &lt; MSE (c)    </a:t>
                </a:r>
              </a:p>
              <a:p>
                <a:r>
                  <a:rPr lang="pt-BR" dirty="0"/>
                  <a:t> </a:t>
                </a:r>
              </a:p>
              <a:p>
                <a:r>
                  <a:rPr lang="pt-BR" dirty="0"/>
                  <a:t>Nossa medida preferida é a Medida 1. </a:t>
                </a:r>
              </a:p>
              <a:p>
                <a:pPr lvl="0"/>
                <a:br>
                  <a:rPr lang="pt-BR" b="1" dirty="0"/>
                </a:br>
                <a:r>
                  <a:rPr lang="pt-BR" b="1" dirty="0"/>
                  <a:t> </a:t>
                </a:r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764705"/>
                <a:ext cx="10945216" cy="5479129"/>
              </a:xfrm>
              <a:prstGeom prst="rect">
                <a:avLst/>
              </a:prstGeom>
              <a:blipFill>
                <a:blip r:embed="rId2"/>
                <a:stretch>
                  <a:fillRect l="-835" t="-890" r="-4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10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4"/>
                <a:ext cx="10873208" cy="384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:r>
                  <a:rPr lang="pt-BR" dirty="0"/>
                  <a:t>Intervalo de confiança (IC)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O IC para um parâmetro populacional qualquer é um intervalo de números nos quais acredita-se que o verdadeiro parâmetro populacional esteja. A probabilidade de que método produza um intervalo que contenha o parâmetro é chama de </a:t>
                </a:r>
                <a:r>
                  <a:rPr lang="pt-BR" b="1" dirty="0"/>
                  <a:t>nível de confiança</a:t>
                </a:r>
                <a:r>
                  <a:rPr lang="pt-BR" dirty="0"/>
                  <a:t>. 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4"/>
                <a:ext cx="10873208" cy="3848041"/>
              </a:xfrm>
              <a:prstGeom prst="rect">
                <a:avLst/>
              </a:prstGeom>
              <a:blipFill>
                <a:blip r:embed="rId2"/>
                <a:stretch>
                  <a:fillRect l="-841" t="-1266" r="-5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3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4"/>
            <a:ext cx="10801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dirty="0"/>
              <a:t>Intervalo de Confiança para Populações Finitas</a:t>
            </a:r>
          </a:p>
          <a:p>
            <a:endParaRPr lang="pt-BR" dirty="0"/>
          </a:p>
          <a:p>
            <a:r>
              <a:rPr lang="pt-BR" dirty="0"/>
              <a:t>No caso de populações finitas com seleção </a:t>
            </a:r>
            <a:r>
              <a:rPr lang="pt-BR" b="1" i="1" dirty="0"/>
              <a:t>sem</a:t>
            </a:r>
            <a:r>
              <a:rPr lang="pt-BR" dirty="0"/>
              <a:t> reposição, deve-se adicionar um termo de correção. Este termos de correção é adicionado ao estimador do erro amostral da seguinte forma: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Em que N é o tamanho total da população.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5308637" y="3443924"/>
                <a:ext cx="2487091" cy="985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637" y="3443924"/>
                <a:ext cx="2487091" cy="9853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073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5"/>
                <a:ext cx="10873208" cy="6362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Distribuição Populacional</a:t>
                </a:r>
              </a:p>
              <a:p>
                <a:endParaRPr lang="en-US" dirty="0"/>
              </a:p>
              <a:p>
                <a:r>
                  <a:rPr lang="en-US" u="sng" dirty="0" err="1"/>
                  <a:t>Exemplo</a:t>
                </a:r>
                <a:r>
                  <a:rPr lang="en-US" u="sng" dirty="0"/>
                  <a:t> </a:t>
                </a:r>
                <a:r>
                  <a:rPr lang="en-US" u="sng" dirty="0" err="1"/>
                  <a:t>Eleição</a:t>
                </a:r>
                <a:r>
                  <a:rPr lang="en-US" u="sng" dirty="0"/>
                  <a:t> para o </a:t>
                </a:r>
                <a:r>
                  <a:rPr lang="en-US" u="sng" dirty="0" err="1"/>
                  <a:t>governo</a:t>
                </a:r>
                <a:r>
                  <a:rPr lang="en-US" u="sng" dirty="0"/>
                  <a:t> da California</a:t>
                </a:r>
              </a:p>
              <a:p>
                <a:r>
                  <a:rPr lang="en-US" i="1" dirty="0"/>
                  <a:t>y </a:t>
                </a:r>
                <a:r>
                  <a:rPr lang="en-US" dirty="0"/>
                  <a:t>=1 (</a:t>
                </a:r>
                <a:r>
                  <a:rPr lang="en-US" dirty="0" err="1"/>
                  <a:t>voto</a:t>
                </a:r>
                <a:r>
                  <a:rPr lang="en-US" dirty="0"/>
                  <a:t> para o </a:t>
                </a:r>
                <a:r>
                  <a:rPr lang="en-US" dirty="0" err="1"/>
                  <a:t>Partido</a:t>
                </a:r>
                <a:r>
                  <a:rPr lang="en-US" dirty="0"/>
                  <a:t> </a:t>
                </a:r>
                <a:r>
                  <a:rPr lang="en-US" dirty="0" err="1"/>
                  <a:t>Republicano</a:t>
                </a:r>
                <a:r>
                  <a:rPr lang="en-US" dirty="0"/>
                  <a:t>) </a:t>
                </a:r>
                <a:r>
                  <a:rPr lang="en-US" dirty="0" err="1"/>
                  <a:t>ou</a:t>
                </a:r>
                <a:r>
                  <a:rPr lang="en-US" dirty="0"/>
                  <a:t> y=0 (</a:t>
                </a:r>
                <a:r>
                  <a:rPr lang="en-US" dirty="0" err="1"/>
                  <a:t>voto</a:t>
                </a:r>
                <a:r>
                  <a:rPr lang="en-US" dirty="0"/>
                  <a:t> para o </a:t>
                </a:r>
                <a:r>
                  <a:rPr lang="en-US" dirty="0" err="1"/>
                  <a:t>Partido</a:t>
                </a:r>
                <a:r>
                  <a:rPr lang="en-US" dirty="0"/>
                  <a:t> </a:t>
                </a:r>
                <a:r>
                  <a:rPr lang="en-US" dirty="0" err="1"/>
                  <a:t>Democrata</a:t>
                </a:r>
                <a:r>
                  <a:rPr lang="en-US" dirty="0"/>
                  <a:t>)</a:t>
                </a:r>
                <a:endParaRPr lang="en-US" dirty="0"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endParaRPr lang="en-US" sz="1600" dirty="0">
                  <a:cs typeface="Arial" panose="020B0604020202020204" pitchFamily="34" charset="0"/>
                </a:endParaRPr>
              </a:p>
              <a:p>
                <a:r>
                  <a:rPr lang="en-US" dirty="0">
                    <a:cs typeface="Arial" panose="020B0604020202020204" pitchFamily="34" charset="0"/>
                  </a:rPr>
                  <a:t>Se 50% da </a:t>
                </a:r>
                <a:r>
                  <a:rPr lang="en-US" dirty="0" err="1">
                    <a:cs typeface="Arial" panose="020B0604020202020204" pitchFamily="34" charset="0"/>
                  </a:rPr>
                  <a:t>população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cs typeface="Arial" panose="020B0604020202020204" pitchFamily="34" charset="0"/>
                  </a:rPr>
                  <a:t>apoia</a:t>
                </a:r>
                <a:r>
                  <a:rPr lang="en-US" dirty="0">
                    <a:cs typeface="Arial" panose="020B0604020202020204" pitchFamily="34" charset="0"/>
                  </a:rPr>
                  <a:t> o </a:t>
                </a:r>
                <a:r>
                  <a:rPr lang="en-US" dirty="0" err="1">
                    <a:cs typeface="Arial" panose="020B0604020202020204" pitchFamily="34" charset="0"/>
                  </a:rPr>
                  <a:t>candidato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cs typeface="Arial" panose="020B0604020202020204" pitchFamily="34" charset="0"/>
                  </a:rPr>
                  <a:t>Republicano</a:t>
                </a:r>
                <a:r>
                  <a:rPr lang="en-US" dirty="0">
                    <a:cs typeface="Arial" panose="020B0604020202020204" pitchFamily="34" charset="0"/>
                  </a:rPr>
                  <a:t>, o restante </a:t>
                </a:r>
                <a:r>
                  <a:rPr lang="en-US" dirty="0" err="1">
                    <a:cs typeface="Arial" panose="020B0604020202020204" pitchFamily="34" charset="0"/>
                  </a:rPr>
                  <a:t>apoia</a:t>
                </a:r>
                <a:r>
                  <a:rPr lang="en-US" dirty="0">
                    <a:cs typeface="Arial" panose="020B0604020202020204" pitchFamily="34" charset="0"/>
                  </a:rPr>
                  <a:t> o </a:t>
                </a:r>
                <a:r>
                  <a:rPr lang="en-US" dirty="0" err="1">
                    <a:cs typeface="Arial" panose="020B0604020202020204" pitchFamily="34" charset="0"/>
                  </a:rPr>
                  <a:t>Democrata</a:t>
                </a:r>
                <a:r>
                  <a:rPr lang="en-US" dirty="0">
                    <a:cs typeface="Arial" panose="020B0604020202020204" pitchFamily="34" charset="0"/>
                  </a:rPr>
                  <a:t>, </a:t>
                </a:r>
              </a:p>
              <a:p>
                <a:endParaRPr lang="pt-BR" dirty="0"/>
              </a:p>
              <a:p>
                <a:r>
                  <a:rPr lang="pt-BR" dirty="0"/>
                  <a:t>E(y)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pt-B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pt-BR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 ∗0.50+0∗1=0.5</m:t>
                        </m:r>
                      </m:e>
                    </m:nary>
                  </m:oMath>
                </a14:m>
                <a:endParaRPr lang="pt-BR" dirty="0"/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=0.50</m:t>
                      </m:r>
                    </m:oMath>
                  </m:oMathPara>
                </a14:m>
                <a:endParaRPr lang="pt-BR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sz="2400" dirty="0"/>
              </a:p>
              <a:p>
                <a:endParaRPr lang="pt-BR" dirty="0"/>
              </a:p>
              <a:p>
                <a:endParaRPr lang="en-US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5"/>
                <a:ext cx="10873208" cy="6362126"/>
              </a:xfrm>
              <a:prstGeom prst="rect">
                <a:avLst/>
              </a:prstGeom>
              <a:blipFill>
                <a:blip r:embed="rId2"/>
                <a:stretch>
                  <a:fillRect l="-841" t="-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52" y="3501008"/>
            <a:ext cx="5132832" cy="261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95400" y="789667"/>
            <a:ext cx="1080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Distribuição Amostral</a:t>
            </a:r>
          </a:p>
          <a:p>
            <a:endParaRPr lang="en-US" dirty="0"/>
          </a:p>
          <a:p>
            <a:r>
              <a:rPr lang="en-US" u="sng" dirty="0" err="1"/>
              <a:t>Exemplo</a:t>
            </a:r>
            <a:r>
              <a:rPr lang="en-US" u="sng" dirty="0"/>
              <a:t> </a:t>
            </a:r>
            <a:r>
              <a:rPr lang="en-US" u="sng" dirty="0" err="1"/>
              <a:t>Eleição</a:t>
            </a:r>
            <a:r>
              <a:rPr lang="en-US" u="sng" dirty="0"/>
              <a:t> para o </a:t>
            </a:r>
            <a:r>
              <a:rPr lang="en-US" u="sng" dirty="0" err="1"/>
              <a:t>governo</a:t>
            </a:r>
            <a:r>
              <a:rPr lang="en-US" u="sng" dirty="0"/>
              <a:t> da California</a:t>
            </a:r>
          </a:p>
          <a:p>
            <a:pPr algn="just"/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distribuição</a:t>
            </a:r>
            <a:r>
              <a:rPr lang="en-US" dirty="0"/>
              <a:t> </a:t>
            </a:r>
            <a:r>
              <a:rPr lang="en-US" dirty="0" err="1"/>
              <a:t>amostral</a:t>
            </a:r>
            <a:r>
              <a:rPr lang="en-US" dirty="0"/>
              <a:t> para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amostra</a:t>
            </a:r>
            <a:r>
              <a:rPr lang="en-US" dirty="0"/>
              <a:t> de n=3 </a:t>
            </a:r>
            <a:r>
              <a:rPr lang="en-US" dirty="0" err="1"/>
              <a:t>eleitores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população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50% dos </a:t>
            </a:r>
            <a:r>
              <a:rPr lang="en-US" dirty="0" err="1"/>
              <a:t>eleitores</a:t>
            </a:r>
            <a:r>
              <a:rPr lang="en-US" dirty="0"/>
              <a:t> </a:t>
            </a:r>
            <a:r>
              <a:rPr lang="en-US" dirty="0" err="1"/>
              <a:t>apoiem</a:t>
            </a:r>
            <a:r>
              <a:rPr lang="en-US" dirty="0"/>
              <a:t> o </a:t>
            </a:r>
            <a:r>
              <a:rPr lang="en-US" dirty="0" err="1"/>
              <a:t>candidato</a:t>
            </a:r>
            <a:r>
              <a:rPr lang="en-US" dirty="0"/>
              <a:t> </a:t>
            </a:r>
            <a:r>
              <a:rPr lang="en-US" dirty="0" err="1"/>
              <a:t>Republicano</a:t>
            </a:r>
            <a:r>
              <a:rPr lang="en-US" dirty="0"/>
              <a:t>:</a:t>
            </a:r>
            <a:r>
              <a:rPr lang="pt-BR" dirty="0"/>
              <a:t>		</a:t>
            </a:r>
            <a:endParaRPr lang="pt-BR" sz="2400" dirty="0"/>
          </a:p>
          <a:p>
            <a:r>
              <a:rPr lang="pt-BR" sz="2400" dirty="0"/>
              <a:t>						</a:t>
            </a:r>
          </a:p>
          <a:p>
            <a:endParaRPr lang="pt-BR" sz="2400" dirty="0"/>
          </a:p>
          <a:p>
            <a:endParaRPr lang="pt-BR" dirty="0"/>
          </a:p>
          <a:p>
            <a:endParaRPr lang="en-US" dirty="0"/>
          </a:p>
          <a:p>
            <a:endParaRPr lang="pt-BR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3287688" y="2542387"/>
          <a:ext cx="4608512" cy="3550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15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89668"/>
            <a:ext cx="109452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Distribuição Amostral</a:t>
            </a:r>
          </a:p>
          <a:p>
            <a:endParaRPr lang="en-US" dirty="0"/>
          </a:p>
          <a:p>
            <a:r>
              <a:rPr lang="en-US" u="sng" dirty="0" err="1"/>
              <a:t>Exemplo</a:t>
            </a:r>
            <a:r>
              <a:rPr lang="en-US" u="sng" dirty="0"/>
              <a:t> </a:t>
            </a:r>
            <a:r>
              <a:rPr lang="en-US" u="sng" dirty="0" err="1"/>
              <a:t>Eleição</a:t>
            </a:r>
            <a:r>
              <a:rPr lang="en-US" u="sng" dirty="0"/>
              <a:t> para o </a:t>
            </a:r>
            <a:r>
              <a:rPr lang="en-US" u="sng" dirty="0" err="1"/>
              <a:t>governo</a:t>
            </a:r>
            <a:r>
              <a:rPr lang="en-US" u="sng" dirty="0"/>
              <a:t> da California</a:t>
            </a:r>
          </a:p>
          <a:p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distribuição</a:t>
            </a:r>
            <a:r>
              <a:rPr lang="en-US" dirty="0"/>
              <a:t> </a:t>
            </a:r>
            <a:r>
              <a:rPr lang="en-US" dirty="0" err="1"/>
              <a:t>amostral</a:t>
            </a:r>
            <a:r>
              <a:rPr lang="en-US" dirty="0"/>
              <a:t> para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amostra</a:t>
            </a:r>
            <a:r>
              <a:rPr lang="en-US" dirty="0"/>
              <a:t> de n=3 </a:t>
            </a:r>
            <a:r>
              <a:rPr lang="en-US" dirty="0" err="1"/>
              <a:t>eleitores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população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50% dos </a:t>
            </a:r>
            <a:r>
              <a:rPr lang="en-US" dirty="0" err="1"/>
              <a:t>eleitores</a:t>
            </a:r>
            <a:r>
              <a:rPr lang="en-US" dirty="0"/>
              <a:t> </a:t>
            </a:r>
            <a:r>
              <a:rPr lang="en-US" dirty="0" err="1"/>
              <a:t>apoiem</a:t>
            </a:r>
            <a:r>
              <a:rPr lang="en-US" dirty="0"/>
              <a:t> o </a:t>
            </a:r>
            <a:r>
              <a:rPr lang="en-US" dirty="0" err="1"/>
              <a:t>candidato</a:t>
            </a:r>
            <a:r>
              <a:rPr lang="en-US" dirty="0"/>
              <a:t> </a:t>
            </a:r>
            <a:r>
              <a:rPr lang="en-US" dirty="0" err="1"/>
              <a:t>Republicano</a:t>
            </a:r>
            <a:r>
              <a:rPr lang="en-US" dirty="0"/>
              <a:t>: </a:t>
            </a:r>
          </a:p>
          <a:p>
            <a:endParaRPr lang="pt-BR" sz="1200" dirty="0"/>
          </a:p>
          <a:p>
            <a:r>
              <a:rPr lang="pt-BR" sz="1200" dirty="0"/>
              <a:t>Distribuição amostral da média populacional</a:t>
            </a:r>
          </a:p>
          <a:p>
            <a:r>
              <a:rPr lang="pt-BR" sz="1200" dirty="0"/>
              <a:t>quando n=3 eleitora (P=0 </a:t>
            </a:r>
            <a:r>
              <a:rPr lang="pt-BR" sz="1200" dirty="0" err="1"/>
              <a:t>or</a:t>
            </a:r>
            <a:r>
              <a:rPr lang="pt-BR" sz="1200" dirty="0"/>
              <a:t> P=1)</a:t>
            </a:r>
            <a:endParaRPr lang="pt-BR" sz="1600" dirty="0"/>
          </a:p>
          <a:p>
            <a:r>
              <a:rPr lang="pt-BR" sz="2400" dirty="0"/>
              <a:t>					</a:t>
            </a:r>
          </a:p>
          <a:p>
            <a:endParaRPr lang="pt-BR" sz="2400" dirty="0"/>
          </a:p>
          <a:p>
            <a:endParaRPr lang="pt-BR" dirty="0"/>
          </a:p>
          <a:p>
            <a:endParaRPr lang="en-US" dirty="0"/>
          </a:p>
          <a:p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79976" y="2492896"/>
          <a:ext cx="420012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874">
                <a:tc>
                  <a:txBody>
                    <a:bodyPr/>
                    <a:lstStyle/>
                    <a:p>
                      <a:r>
                        <a:rPr lang="pt-BR" dirty="0"/>
                        <a:t>Proporção amostral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Probabilidade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74"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1/8=0.125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74">
                <a:tc>
                  <a:txBody>
                    <a:bodyPr/>
                    <a:lstStyle/>
                    <a:p>
                      <a:r>
                        <a:rPr lang="pt-BR" dirty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3/8=0.375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74">
                <a:tc>
                  <a:txBody>
                    <a:bodyPr/>
                    <a:lstStyle/>
                    <a:p>
                      <a:r>
                        <a:rPr lang="pt-BR" dirty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3/8= 0.375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74"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1/8=0.125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703512" y="32815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88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32075"/>
                <a:ext cx="10873208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Distribuição Amostral</a:t>
                </a:r>
              </a:p>
              <a:p>
                <a:endParaRPr lang="en-US" dirty="0"/>
              </a:p>
              <a:p>
                <a:r>
                  <a:rPr lang="en-US" u="sng" dirty="0" err="1"/>
                  <a:t>Exemplo</a:t>
                </a:r>
                <a:r>
                  <a:rPr lang="en-US" u="sng" dirty="0"/>
                  <a:t> </a:t>
                </a:r>
                <a:r>
                  <a:rPr lang="en-US" u="sng" dirty="0" err="1"/>
                  <a:t>Eleição</a:t>
                </a:r>
                <a:r>
                  <a:rPr lang="en-US" u="sng" dirty="0"/>
                  <a:t> para o </a:t>
                </a:r>
                <a:r>
                  <a:rPr lang="en-US" u="sng" dirty="0" err="1"/>
                  <a:t>governo</a:t>
                </a:r>
                <a:r>
                  <a:rPr lang="en-US" u="sng" dirty="0"/>
                  <a:t> da California</a:t>
                </a:r>
              </a:p>
              <a:p>
                <a:r>
                  <a:rPr lang="en-US" dirty="0" err="1"/>
                  <a:t>Podemos</a:t>
                </a:r>
                <a:r>
                  <a:rPr lang="en-US" dirty="0"/>
                  <a:t> </a:t>
                </a:r>
                <a:r>
                  <a:rPr lang="en-US" dirty="0" err="1"/>
                  <a:t>construir</a:t>
                </a:r>
                <a:r>
                  <a:rPr lang="en-US" dirty="0"/>
                  <a:t>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distribuição</a:t>
                </a:r>
                <a:r>
                  <a:rPr lang="en-US" dirty="0"/>
                  <a:t> </a:t>
                </a:r>
                <a:r>
                  <a:rPr lang="en-US" dirty="0" err="1"/>
                  <a:t>amostral</a:t>
                </a:r>
                <a:r>
                  <a:rPr lang="en-US" dirty="0"/>
                  <a:t> para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amostra</a:t>
                </a:r>
                <a:r>
                  <a:rPr lang="en-US" dirty="0"/>
                  <a:t> de n=5 </a:t>
                </a:r>
                <a:r>
                  <a:rPr lang="en-US" dirty="0" err="1"/>
                  <a:t>eleitores</a:t>
                </a:r>
                <a:r>
                  <a:rPr lang="en-US" dirty="0"/>
                  <a:t> de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população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qual</a:t>
                </a:r>
                <a:r>
                  <a:rPr lang="en-US" dirty="0"/>
                  <a:t> 50% dos </a:t>
                </a:r>
                <a:r>
                  <a:rPr lang="en-US" dirty="0" err="1"/>
                  <a:t>eleitores</a:t>
                </a:r>
                <a:r>
                  <a:rPr lang="en-US" dirty="0"/>
                  <a:t> </a:t>
                </a:r>
                <a:r>
                  <a:rPr lang="en-US" dirty="0" err="1"/>
                  <a:t>apoiem</a:t>
                </a:r>
                <a:r>
                  <a:rPr lang="en-US" dirty="0"/>
                  <a:t> o </a:t>
                </a:r>
                <a:r>
                  <a:rPr lang="en-US" dirty="0" err="1"/>
                  <a:t>candidato</a:t>
                </a:r>
                <a:r>
                  <a:rPr lang="en-US" dirty="0"/>
                  <a:t> </a:t>
                </a:r>
                <a:r>
                  <a:rPr lang="en-US" dirty="0" err="1"/>
                  <a:t>Republicano</a:t>
                </a:r>
                <a:r>
                  <a:rPr lang="en-US" dirty="0"/>
                  <a:t>: </a:t>
                </a:r>
              </a:p>
              <a:p>
                <a:endParaRPr lang="pt-BR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pt-B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</m:t>
                    </m:r>
                  </m:oMath>
                </a14:m>
                <a:endParaRPr lang="en-US" sz="14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 err="1"/>
                  <a:t>Conforme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aumenta</a:t>
                </a:r>
                <a:r>
                  <a:rPr lang="en-US" dirty="0"/>
                  <a:t>, a </a:t>
                </a:r>
                <a:r>
                  <a:rPr lang="en-US" dirty="0" err="1"/>
                  <a:t>distribuição</a:t>
                </a:r>
                <a:r>
                  <a:rPr lang="en-US" dirty="0"/>
                  <a:t> </a:t>
                </a:r>
                <a:r>
                  <a:rPr lang="en-US" dirty="0" err="1"/>
                  <a:t>amostral</a:t>
                </a:r>
                <a:r>
                  <a:rPr lang="en-US" dirty="0"/>
                  <a:t> da </a:t>
                </a:r>
                <a:r>
                  <a:rPr lang="en-US" dirty="0" err="1"/>
                  <a:t>proporção</a:t>
                </a:r>
                <a:r>
                  <a:rPr lang="en-US" dirty="0"/>
                  <a:t> </a:t>
                </a:r>
                <a:r>
                  <a:rPr lang="en-US" dirty="0" err="1"/>
                  <a:t>amostral</a:t>
                </a:r>
                <a:r>
                  <a:rPr lang="en-US" dirty="0"/>
                  <a:t> </a:t>
                </a:r>
                <a:r>
                  <a:rPr lang="en-US" dirty="0" err="1"/>
                  <a:t>parece</a:t>
                </a:r>
                <a:r>
                  <a:rPr lang="en-US" dirty="0"/>
                  <a:t> se </a:t>
                </a:r>
                <a:r>
                  <a:rPr lang="en-US" dirty="0" err="1"/>
                  <a:t>tornar</a:t>
                </a:r>
                <a:r>
                  <a:rPr lang="en-US" dirty="0"/>
                  <a:t> </a:t>
                </a:r>
                <a:r>
                  <a:rPr lang="en-US" dirty="0" err="1"/>
                  <a:t>mais</a:t>
                </a:r>
                <a:r>
                  <a:rPr lang="en-US" dirty="0"/>
                  <a:t> </a:t>
                </a:r>
                <a:r>
                  <a:rPr lang="en-US" dirty="0" err="1"/>
                  <a:t>simétrica</a:t>
                </a:r>
                <a:r>
                  <a:rPr lang="en-US" dirty="0"/>
                  <a:t> (“</a:t>
                </a:r>
                <a:r>
                  <a:rPr lang="en-US" dirty="0" err="1"/>
                  <a:t>mais</a:t>
                </a:r>
                <a:r>
                  <a:rPr lang="en-US" dirty="0"/>
                  <a:t> normal”, com as </a:t>
                </a:r>
                <a:r>
                  <a:rPr lang="en-US" dirty="0" err="1"/>
                  <a:t>probabilidades</a:t>
                </a:r>
                <a:r>
                  <a:rPr lang="en-US" dirty="0"/>
                  <a:t> </a:t>
                </a:r>
                <a:r>
                  <a:rPr lang="en-US" dirty="0" err="1"/>
                  <a:t>concentrando</a:t>
                </a:r>
                <a:r>
                  <a:rPr lang="en-US" dirty="0"/>
                  <a:t>-se </a:t>
                </a:r>
                <a:r>
                  <a:rPr lang="en-US" dirty="0" err="1"/>
                  <a:t>mais</a:t>
                </a:r>
                <a:r>
                  <a:rPr lang="en-US" dirty="0"/>
                  <a:t> </a:t>
                </a:r>
                <a:r>
                  <a:rPr lang="en-US" dirty="0" err="1"/>
                  <a:t>em</a:t>
                </a:r>
                <a:r>
                  <a:rPr lang="en-US" dirty="0"/>
                  <a:t> </a:t>
                </a:r>
                <a:r>
                  <a:rPr lang="en-US" dirty="0" err="1"/>
                  <a:t>torno</a:t>
                </a:r>
                <a:r>
                  <a:rPr lang="en-US" dirty="0"/>
                  <a:t> de 0,50 (a </a:t>
                </a:r>
                <a:r>
                  <a:rPr lang="en-US" dirty="0" err="1"/>
                  <a:t>média</a:t>
                </a:r>
                <a:r>
                  <a:rPr lang="en-US" dirty="0"/>
                  <a:t> da </a:t>
                </a:r>
                <a:r>
                  <a:rPr lang="en-US" dirty="0" err="1"/>
                  <a:t>proporção</a:t>
                </a:r>
                <a:r>
                  <a:rPr lang="en-US" dirty="0"/>
                  <a:t> </a:t>
                </a:r>
                <a:r>
                  <a:rPr lang="en-US" dirty="0" err="1"/>
                  <a:t>amostral</a:t>
                </a:r>
                <a:r>
                  <a:rPr lang="en-US" dirty="0"/>
                  <a:t>).</a:t>
                </a:r>
                <a:endParaRPr lang="pt-BR" b="1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32075"/>
                <a:ext cx="10873208" cy="5447645"/>
              </a:xfrm>
              <a:prstGeom prst="rect">
                <a:avLst/>
              </a:prstGeom>
              <a:blipFill>
                <a:blip r:embed="rId2"/>
                <a:stretch>
                  <a:fillRect l="-841" t="-895" b="-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36160" y="2348880"/>
          <a:ext cx="2279576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240">
                <a:tc>
                  <a:txBody>
                    <a:bodyPr/>
                    <a:lstStyle/>
                    <a:p>
                      <a:r>
                        <a:rPr lang="pt-BR" sz="1050" dirty="0"/>
                        <a:t>Proporção amostral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50" dirty="0" err="1"/>
                        <a:t>Proabilidade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40">
                <a:tc>
                  <a:txBody>
                    <a:bodyPr/>
                    <a:lstStyle/>
                    <a:p>
                      <a:r>
                        <a:rPr lang="pt-BR" sz="1050" dirty="0"/>
                        <a:t>0/5=</a:t>
                      </a:r>
                      <a:r>
                        <a:rPr lang="pt-BR" sz="1050" baseline="0" dirty="0"/>
                        <a:t> 0 cara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240">
                <a:tc>
                  <a:txBody>
                    <a:bodyPr/>
                    <a:lstStyle/>
                    <a:p>
                      <a:r>
                        <a:rPr lang="pt-BR" sz="1050" dirty="0"/>
                        <a:t>1/5=</a:t>
                      </a:r>
                      <a:r>
                        <a:rPr lang="pt-BR" sz="1050" baseline="0" dirty="0"/>
                        <a:t> 1 cara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240">
                <a:tc>
                  <a:txBody>
                    <a:bodyPr/>
                    <a:lstStyle/>
                    <a:p>
                      <a:r>
                        <a:rPr lang="pt-BR" sz="1050" dirty="0"/>
                        <a:t>2/5=</a:t>
                      </a:r>
                      <a:r>
                        <a:rPr lang="pt-BR" sz="1050" baseline="0" dirty="0"/>
                        <a:t> 2 caras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240">
                <a:tc>
                  <a:txBody>
                    <a:bodyPr/>
                    <a:lstStyle/>
                    <a:p>
                      <a:r>
                        <a:rPr lang="pt-BR" sz="1050" dirty="0"/>
                        <a:t>3/5=</a:t>
                      </a:r>
                      <a:r>
                        <a:rPr lang="pt-BR" sz="1050" baseline="0" dirty="0"/>
                        <a:t> 3 caras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716">
                <a:tc>
                  <a:txBody>
                    <a:bodyPr/>
                    <a:lstStyle/>
                    <a:p>
                      <a:r>
                        <a:rPr lang="pt-BR" sz="1050" dirty="0"/>
                        <a:t>4/5=</a:t>
                      </a:r>
                      <a:r>
                        <a:rPr lang="pt-BR" sz="1050" baseline="0" dirty="0"/>
                        <a:t> 4 caras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716">
                <a:tc>
                  <a:txBody>
                    <a:bodyPr/>
                    <a:lstStyle/>
                    <a:p>
                      <a:r>
                        <a:rPr lang="pt-BR" sz="1050" dirty="0"/>
                        <a:t>5/5=</a:t>
                      </a:r>
                      <a:r>
                        <a:rPr lang="pt-BR" sz="1050" baseline="0" dirty="0"/>
                        <a:t> 5 caras em 5 lançamentos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19536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80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5"/>
            <a:ext cx="108732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b="1" dirty="0"/>
              <a:t>Compreender um fenômeno não observado a partir da observação de fenômenos observáveis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Representação da realidade e o papel do acaso</a:t>
            </a:r>
            <a:r>
              <a:rPr lang="pt-BR" dirty="0"/>
              <a:t>. (ex.: os resultados das eleições nos estados ou municípios e a queda de chuvas em certas regiões e o boicote eleitoral em outras).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Os aspectos imprevisíveis acarretarão variação nos dados coletados</a:t>
            </a:r>
            <a:r>
              <a:rPr lang="pt-BR" dirty="0"/>
              <a:t>. (ex.: os resultados das mesmas eleições se realizadas uma semana antes ou depois). </a:t>
            </a:r>
          </a:p>
        </p:txBody>
      </p:sp>
    </p:spTree>
    <p:extLst>
      <p:ext uri="{BB962C8B-B14F-4D97-AF65-F5344CB8AC3E}">
        <p14:creationId xmlns:p14="http://schemas.microsoft.com/office/powerpoint/2010/main" val="2981266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95400" y="764704"/>
            <a:ext cx="10729192" cy="396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Distribuição Amostral</a:t>
            </a:r>
          </a:p>
          <a:p>
            <a:endParaRPr lang="en-US" dirty="0"/>
          </a:p>
          <a:p>
            <a:r>
              <a:rPr lang="en-US" u="sng" dirty="0" err="1"/>
              <a:t>Exemplo</a:t>
            </a:r>
            <a:r>
              <a:rPr lang="en-US" u="sng" dirty="0"/>
              <a:t> </a:t>
            </a:r>
            <a:r>
              <a:rPr lang="en-US" u="sng" dirty="0" err="1"/>
              <a:t>Eleição</a:t>
            </a:r>
            <a:r>
              <a:rPr lang="en-US" u="sng" dirty="0"/>
              <a:t> para o </a:t>
            </a:r>
            <a:r>
              <a:rPr lang="en-US" u="sng" dirty="0" err="1"/>
              <a:t>governo</a:t>
            </a:r>
            <a:r>
              <a:rPr lang="en-US" u="sng" dirty="0"/>
              <a:t> da California</a:t>
            </a:r>
          </a:p>
          <a:p>
            <a:r>
              <a:rPr lang="en-US" u="sng" dirty="0"/>
              <a:t> </a:t>
            </a:r>
            <a:endParaRPr lang="pt-BR" i="1" dirty="0">
              <a:latin typeface="Cambria Math" panose="02040503050406030204" pitchFamily="18" charset="0"/>
            </a:endParaRP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  <a:p>
            <a:endParaRPr lang="en-US" dirty="0"/>
          </a:p>
          <a:p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2989836"/>
            <a:ext cx="5166360" cy="28072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67781" y="1988840"/>
          <a:ext cx="3624165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err="1">
                          <a:solidFill>
                            <a:schemeClr val="tx1"/>
                          </a:solidFill>
                        </a:rPr>
                        <a:t>Média</a:t>
                      </a: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noProof="0" dirty="0" err="1">
                          <a:solidFill>
                            <a:schemeClr val="tx1"/>
                          </a:solidFill>
                        </a:rPr>
                        <a:t>Amostral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err="1">
                          <a:solidFill>
                            <a:schemeClr val="tx1"/>
                          </a:solidFill>
                        </a:rPr>
                        <a:t>Erro</a:t>
                      </a: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noProof="0" dirty="0" err="1">
                          <a:solidFill>
                            <a:schemeClr val="tx1"/>
                          </a:solidFill>
                        </a:rPr>
                        <a:t>Amostral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0.29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0.05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2705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0.01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7969" y="2620504"/>
            <a:ext cx="4704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 Distribuição Amostral da Proporção Amostral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8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95400" y="764704"/>
            <a:ext cx="9721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628801"/>
            <a:ext cx="6624736" cy="428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17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4"/>
                <a:ext cx="10873208" cy="3179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Teorema do Limite Central</a:t>
                </a:r>
              </a:p>
              <a:p>
                <a:endParaRPr lang="pt-BR" dirty="0"/>
              </a:p>
              <a:p>
                <a:pPr algn="just"/>
                <a:r>
                  <a:rPr lang="pt-BR" dirty="0">
                    <a:sym typeface="Wingdings" panose="05000000000000000000" pitchFamily="2" charset="2"/>
                  </a:rPr>
                  <a:t>O </a:t>
                </a:r>
                <a:r>
                  <a:rPr lang="pt-BR" b="1" dirty="0">
                    <a:sym typeface="Wingdings" panose="05000000000000000000" pitchFamily="2" charset="2"/>
                  </a:rPr>
                  <a:t>Teorema do Limite Central (TLC) </a:t>
                </a:r>
                <a:r>
                  <a:rPr lang="pt-BR" dirty="0">
                    <a:sym typeface="Wingdings" panose="05000000000000000000" pitchFamily="2" charset="2"/>
                  </a:rPr>
                  <a:t>nos diz que um número grande de variáveis independentes e identicamente distribuídas terão distribuição aproximadamente normal, independentemente da distribuição original.</a:t>
                </a:r>
                <a:endParaRPr lang="pt-BR" dirty="0"/>
              </a:p>
              <a:p>
                <a:pPr marL="285750" indent="-285750">
                  <a:buFontTx/>
                  <a:buChar char="-"/>
                </a:pPr>
                <a:endParaRPr lang="pt-BR" dirty="0"/>
              </a:p>
              <a:p>
                <a:pPr marL="285750" indent="-285750">
                  <a:buFontTx/>
                  <a:buChar char="-"/>
                </a:pPr>
                <a:endParaRPr lang="pt-BR" dirty="0"/>
              </a:p>
              <a:p>
                <a:pPr marL="285750" indent="-285750">
                  <a:buFontTx/>
                  <a:buChar char="-"/>
                </a:pPr>
                <a:endParaRPr lang="pt-BR" dirty="0"/>
              </a:p>
              <a:p>
                <a:endParaRPr lang="pt-BR" dirty="0"/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pt-BR" sz="28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i="1" dirty="0">
                        <a:latin typeface="Cambria Math"/>
                        <a:ea typeface="Cambria Math"/>
                      </a:rPr>
                      <m:t>~</m:t>
                    </m:r>
                    <m:r>
                      <a:rPr lang="pt-BR" sz="2800" i="1" dirty="0">
                        <a:latin typeface="Cambria Math"/>
                        <a:ea typeface="Cambria Math"/>
                      </a:rPr>
                      <m:t>𝑁</m:t>
                    </m:r>
                    <m:d>
                      <m:dPr>
                        <m:ctrlPr>
                          <a:rPr lang="pt-BR" sz="2800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800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sz="2800" i="1" dirty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sz="2800" i="1" dirty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pt-BR" sz="2800" i="1" dirty="0">
                            <a:latin typeface="Cambria Math"/>
                            <a:ea typeface="Cambria Math"/>
                          </a:rPr>
                          <m:t>,</m:t>
                        </m:r>
                        <m:f>
                          <m:fPr>
                            <m:ctrlPr>
                              <a:rPr lang="pt-BR" sz="28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8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2800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pt-BR" sz="2800" dirty="0"/>
                  <a:t>, </a:t>
                </a:r>
                <a:r>
                  <a:rPr lang="pt-BR" dirty="0"/>
                  <a:t>quando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→∞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4"/>
                <a:ext cx="10873208" cy="3179140"/>
              </a:xfrm>
              <a:prstGeom prst="rect">
                <a:avLst/>
              </a:prstGeom>
              <a:blipFill>
                <a:blip r:embed="rId2"/>
                <a:stretch>
                  <a:fillRect l="-841" t="-1533" r="-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143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95400" y="764704"/>
                <a:ext cx="10801200" cy="338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Leis dos Grandes Números</a:t>
                </a:r>
              </a:p>
              <a:p>
                <a:endParaRPr lang="pt-BR" dirty="0"/>
              </a:p>
              <a:p>
                <a:pPr algn="just"/>
                <a:r>
                  <a:rPr lang="pt-BR" dirty="0">
                    <a:sym typeface="Wingdings" panose="05000000000000000000" pitchFamily="2" charset="2"/>
                  </a:rPr>
                  <a:t>A </a:t>
                </a:r>
                <a:r>
                  <a:rPr lang="pt-BR" b="1" dirty="0">
                    <a:sym typeface="Wingdings" panose="05000000000000000000" pitchFamily="2" charset="2"/>
                  </a:rPr>
                  <a:t>Lei dos Grandes Números (LGN) </a:t>
                </a:r>
                <a:r>
                  <a:rPr lang="pt-BR" dirty="0">
                    <a:sym typeface="Wingdings" panose="05000000000000000000" pitchFamily="2" charset="2"/>
                  </a:rPr>
                  <a:t>é um teorema que diz que conforme aumenta o número de amostras em um processo aleatório, a diferença percentual entre o valor esperado e o valor medido tende a zero. </a:t>
                </a:r>
                <a:endParaRPr lang="pt-BR" dirty="0"/>
              </a:p>
              <a:p>
                <a:endParaRPr lang="pt-BR" dirty="0"/>
              </a:p>
              <a:p>
                <a:pPr marL="285750" indent="-285750">
                  <a:buFontTx/>
                  <a:buChar char="-"/>
                </a:pPr>
                <a:endParaRPr lang="pt-BR" dirty="0"/>
              </a:p>
              <a:p>
                <a:pPr marL="285750" indent="-285750">
                  <a:buFontTx/>
                  <a:buChar char="-"/>
                </a:pPr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groupChr>
                        <m:groupChrPr>
                          <m:chr m:val="→"/>
                          <m:pos m:val="top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pt-BR" sz="2800" i="1">
                              <a:latin typeface="Cambria Math"/>
                            </a:rPr>
                            <m:t>𝑛</m:t>
                          </m:r>
                          <m:r>
                            <a:rPr lang="pt-BR" sz="2800" i="1">
                              <a:latin typeface="Cambria Math"/>
                            </a:rPr>
                            <m:t>→∞</m:t>
                          </m:r>
                        </m:e>
                      </m:groupChr>
                      <m:r>
                        <a:rPr lang="pt-BR" sz="28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  <a:p>
                <a:r>
                  <a:rPr lang="pt-BR" dirty="0"/>
                  <a:t>Ex.: Falácia do jogador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764704"/>
                <a:ext cx="10801200" cy="3389967"/>
              </a:xfrm>
              <a:prstGeom prst="rect">
                <a:avLst/>
              </a:prstGeom>
              <a:blipFill>
                <a:blip r:embed="rId2"/>
                <a:stretch>
                  <a:fillRect l="-847" t="-1436" r="-508" b="-17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798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95400" y="764704"/>
            <a:ext cx="10801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TLC </a:t>
            </a:r>
            <a:r>
              <a:rPr lang="pt-BR" sz="2400" dirty="0" err="1"/>
              <a:t>vs</a:t>
            </a:r>
            <a:r>
              <a:rPr lang="pt-BR" sz="2400" dirty="0"/>
              <a:t> LGN</a:t>
            </a:r>
          </a:p>
          <a:p>
            <a:endParaRPr lang="pt-BR" dirty="0"/>
          </a:p>
          <a:p>
            <a:r>
              <a:rPr lang="pt-BR" dirty="0"/>
              <a:t>LGN nos garante que quando o número de amostras tende ao infinito, a média dessas observações é igual ao valor esperado.</a:t>
            </a:r>
          </a:p>
          <a:p>
            <a:endParaRPr lang="pt-BR" dirty="0"/>
          </a:p>
          <a:p>
            <a:r>
              <a:rPr lang="pt-BR" dirty="0"/>
              <a:t>TLC nos garante que quando o tamanho da amostra aumenta, a distribuição dos valores amostrais tende a uma distribuição normal.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TLC nos garante precisão!</a:t>
            </a:r>
          </a:p>
          <a:p>
            <a:r>
              <a:rPr lang="pt-BR" dirty="0"/>
              <a:t>LGN nos garante a estimativa! 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86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4"/>
            <a:ext cx="109452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dirty="0"/>
              <a:t>Uma maneira de pensar sobre a inferência é considerar os nossos dados apenas </a:t>
            </a:r>
            <a:r>
              <a:rPr lang="pt-BR" u="sng" dirty="0"/>
              <a:t>como um dentre vários possíveis.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Exemplos:</a:t>
            </a:r>
          </a:p>
          <a:p>
            <a:endParaRPr lang="pt-BR" dirty="0"/>
          </a:p>
          <a:p>
            <a:r>
              <a:rPr lang="pt-BR" dirty="0"/>
              <a:t>1.	A idade dos brasileiros coletada pelo PNAD apresentará uma variação que terá </a:t>
            </a:r>
            <a:r>
              <a:rPr lang="pt-BR" u="sng" dirty="0"/>
              <a:t>componentes sistemáticos </a:t>
            </a:r>
            <a:r>
              <a:rPr lang="pt-BR" dirty="0"/>
              <a:t>(renda, região onde mora, etc.) </a:t>
            </a:r>
            <a:r>
              <a:rPr lang="pt-BR" u="sng" dirty="0"/>
              <a:t>e não-sistemáticos </a:t>
            </a:r>
            <a:r>
              <a:rPr lang="pt-BR" dirty="0"/>
              <a:t>(referentes à época em que a pesquisa foi feita, domicílios visitados,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/>
              <a:t>2.	Pesquisas eleitorais, pois a variação das intenções de voto entre os eleitores terá:</a:t>
            </a:r>
          </a:p>
          <a:p>
            <a:endParaRPr lang="pt-BR" dirty="0"/>
          </a:p>
          <a:p>
            <a:r>
              <a:rPr lang="pt-BR" dirty="0"/>
              <a:t>a)	</a:t>
            </a:r>
            <a:r>
              <a:rPr lang="pt-BR" u="sng" dirty="0"/>
              <a:t>um componente estrutural </a:t>
            </a:r>
            <a:r>
              <a:rPr lang="pt-BR" dirty="0"/>
              <a:t>(renda, região, religião, preferência partidária, etc.);</a:t>
            </a:r>
          </a:p>
          <a:p>
            <a:endParaRPr lang="pt-BR" dirty="0"/>
          </a:p>
          <a:p>
            <a:r>
              <a:rPr lang="pt-BR" dirty="0"/>
              <a:t>b)	</a:t>
            </a:r>
            <a:r>
              <a:rPr lang="pt-BR" u="sng" dirty="0"/>
              <a:t>e outro circunstancial </a:t>
            </a:r>
            <a:r>
              <a:rPr lang="pt-BR" dirty="0"/>
              <a:t>(relativo as circunstâncias em que a pesquisa foi feita).</a:t>
            </a:r>
          </a:p>
        </p:txBody>
      </p:sp>
    </p:spTree>
    <p:extLst>
      <p:ext uri="{BB962C8B-B14F-4D97-AF65-F5344CB8AC3E}">
        <p14:creationId xmlns:p14="http://schemas.microsoft.com/office/powerpoint/2010/main" val="392588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4"/>
            <a:ext cx="108732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dirty="0"/>
              <a:t>Na prática, devemos buscar evidências de que a relação que </a:t>
            </a:r>
            <a:r>
              <a:rPr lang="pt-BR" u="sng" dirty="0"/>
              <a:t>procuramos explicar é produzida por componentes sistemáticos</a:t>
            </a:r>
            <a:r>
              <a:rPr lang="pt-BR" dirty="0"/>
              <a:t>; a discussão da natureza dos componentes </a:t>
            </a:r>
            <a:r>
              <a:rPr lang="pt-BR" u="sng" dirty="0"/>
              <a:t>não-sistemáticos </a:t>
            </a:r>
            <a:r>
              <a:rPr lang="pt-BR" b="1" u="sng" dirty="0"/>
              <a:t>não</a:t>
            </a:r>
            <a:r>
              <a:rPr lang="pt-BR" u="sng" dirty="0"/>
              <a:t> é irrelevante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As pesquisas qualitativas devem também buscar a inferência, tentando separar os componentes sistemáticos e randômicos. Para isso, não são necessárias grandes quantidades de observações.</a:t>
            </a:r>
          </a:p>
        </p:txBody>
      </p:sp>
    </p:spTree>
    <p:extLst>
      <p:ext uri="{BB962C8B-B14F-4D97-AF65-F5344CB8AC3E}">
        <p14:creationId xmlns:p14="http://schemas.microsoft.com/office/powerpoint/2010/main" val="272337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5"/>
            <a:ext cx="108732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  <a:p>
            <a:r>
              <a:rPr lang="pt-BR" dirty="0"/>
              <a:t>Modo de encontrar informações sobre a população a partir de amostras.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Dois tipos de inferência: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Ponto</a:t>
            </a:r>
          </a:p>
          <a:p>
            <a:pPr marL="285750" indent="-285750">
              <a:buFontTx/>
              <a:buChar char="-"/>
            </a:pPr>
            <a:r>
              <a:rPr lang="pt-BR" dirty="0"/>
              <a:t>Intervalo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Usualmente a inferência se volta para a média ou para a variância.</a:t>
            </a:r>
          </a:p>
        </p:txBody>
      </p:sp>
    </p:spTree>
    <p:extLst>
      <p:ext uri="{BB962C8B-B14F-4D97-AF65-F5344CB8AC3E}">
        <p14:creationId xmlns:p14="http://schemas.microsoft.com/office/powerpoint/2010/main" val="278196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764704"/>
            <a:ext cx="9793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Inferência Estatística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1164075"/>
                  </p:ext>
                </p:extLst>
              </p:nvPr>
            </p:nvGraphicFramePr>
            <p:xfrm>
              <a:off x="2423592" y="1700809"/>
              <a:ext cx="7344816" cy="42632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2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724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770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População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Estimativa de ponto a partir de uma distribuição amostral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0491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  <a:p>
                          <a:endParaRPr lang="pt-BR" dirty="0"/>
                        </a:p>
                        <a:p>
                          <a:endParaRPr lang="pt-BR" dirty="0"/>
                        </a:p>
                        <a:p>
                          <a:endParaRPr lang="pt-BR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f>
                                          <m:fPr>
                                            <m:ctrlPr>
                                              <a:rPr lang="pt-BR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p>
                                              <m:sSupPr>
                                                <m:ctrlP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pt-BR" b="0" i="1" smtClean="0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pt-BR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pt-BR" b="0" i="1" smtClean="0">
                                                        <a:latin typeface="Cambria Math"/>
                                                        <a:ea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𝜇</m:t>
                                                </m:r>
                                                <m: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pt-BR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pt-BR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den>
                                        </m:f>
                                      </m:e>
                                    </m:nary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acc>
                                      <m:accPr>
                                        <m:chr m:val="̅"/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sub>
                                </m:s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pt-BR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acc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pt-B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pt-B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pt-B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en-US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pt-B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pt-B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pt-B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pt-B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sz="1800" i="1" kern="120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pt-BR" sz="1800" i="1" kern="120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pt-BR" sz="1800" i="1" kern="120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pt-B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−</m:t>
                                                </m:r>
                                                <m:acc>
                                                  <m:accPr>
                                                    <m:chr m:val="̅"/>
                                                    <m:ctrlPr>
                                                      <a:rPr lang="en-US" sz="1800" i="1" kern="120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pt-BR" sz="1800" i="1" kern="120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  <m:r>
                                                  <a:rPr lang="pt-B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)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pt-BR" sz="1800" i="1" kern="1200">
                                                    <a:solidFill>
                                                      <a:schemeClr val="dk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</m:num>
                                      <m:den>
                                        <m:r>
                                          <a:rPr lang="pt-B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lang="pt-B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−1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pt-BR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pt-BR" sz="1800" b="0" i="1" kern="1200" smtClean="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pt-BR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pt-BR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pt-BR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sub>
                                    </m:sSub>
                                    <m:r>
                                      <a:rPr lang="pt-BR" sz="1800" b="0" i="0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s-ES" sz="1800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s</m:t>
                                    </m:r>
                                  </m:e>
                                  <m:sub>
                                    <m:acc>
                                      <m:accPr>
                                        <m:chr m:val="̅"/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ES" sz="1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y</m:t>
                                        </m:r>
                                        <m:r>
                                          <a:rPr lang="es-ES" sz="1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 </m:t>
                                        </m:r>
                                      </m:e>
                                    </m:acc>
                                  </m:sub>
                                </m:sSub>
                                <m:r>
                                  <a:rPr lang="es-ES" sz="1800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ES" sz="1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s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s-ES" sz="1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y</m:t>
                                        </m:r>
                                      </m:sub>
                                    </m:sSub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ES" sz="1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n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1164075"/>
                  </p:ext>
                </p:extLst>
              </p:nvPr>
            </p:nvGraphicFramePr>
            <p:xfrm>
              <a:off x="2423592" y="1700809"/>
              <a:ext cx="7344816" cy="42632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2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724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População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Estimativa de ponto a partir de uma distribuição amostral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23183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166" t="-18487" r="-100663" b="-3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100166" t="-18487" r="-663" b="-3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890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5"/>
                <a:ext cx="9793088" cy="5160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pt-BR" dirty="0"/>
                  <a:t> é um estimador não </a:t>
                </a:r>
                <a:r>
                  <a:rPr lang="pt-BR" dirty="0" err="1"/>
                  <a:t>viesado</a:t>
                </a:r>
                <a:r>
                  <a:rPr lang="pt-BR" dirty="0"/>
                  <a:t>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𝜇</m:t>
                    </m:r>
                  </m:oMath>
                </a14:m>
                <a:r>
                  <a:rPr lang="pt-BR" dirty="0"/>
                  <a:t>. </a:t>
                </a:r>
              </a:p>
              <a:p>
                <a:r>
                  <a:rPr lang="pt-BR" dirty="0"/>
                  <a:t>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/>
                  <a:t> </a:t>
                </a:r>
              </a:p>
              <a:p>
                <a:r>
                  <a:rPr lang="pt-BR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𝐸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  <m:r>
                          <a:rPr lang="pt-BR" i="1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)=</m:t>
                    </m:r>
                    <m:r>
                      <a:rPr lang="pt-BR" i="1">
                        <a:latin typeface="Cambria Math"/>
                      </a:rPr>
                      <m:t>𝐸</m:t>
                    </m:r>
                    <m:r>
                      <a:rPr lang="pt-BR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t-BR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/>
                  <a:t> </a:t>
                </a:r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BR" i="1">
                              <a:latin typeface="Cambria Math"/>
                            </a:rPr>
                            <m:t>𝐸</m:t>
                          </m:r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endParaRPr lang="pt-BR" i="1" dirty="0"/>
              </a:p>
              <a:p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pt-BR" i="1">
                        <a:latin typeface="Cambria Math"/>
                      </a:rPr>
                      <m:t>𝑛</m:t>
                    </m:r>
                    <m:r>
                      <a:rPr lang="pt-BR" i="1">
                        <a:latin typeface="Cambria Math"/>
                      </a:rPr>
                      <m:t>𝜇</m:t>
                    </m:r>
                  </m:oMath>
                </a14:m>
                <a:r>
                  <a:rPr lang="pt-BR" dirty="0"/>
                  <a:t> </a:t>
                </a:r>
              </a:p>
              <a:p>
                <a:r>
                  <a:rPr lang="pt-BR" dirty="0"/>
                  <a:t> </a:t>
                </a:r>
              </a:p>
              <a:p>
                <a:endParaRPr lang="pt-BR" dirty="0"/>
              </a:p>
              <a:p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i="1">
                        <a:latin typeface="Cambria Math"/>
                      </a:rPr>
                      <m:t>𝜇</m:t>
                    </m:r>
                  </m:oMath>
                </a14:m>
                <a:r>
                  <a:rPr lang="pt-BR" dirty="0"/>
                  <a:t> </a:t>
                </a:r>
              </a:p>
              <a:p>
                <a:r>
                  <a:rPr lang="pt-BR" dirty="0"/>
                  <a:t> 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5"/>
                <a:ext cx="9793088" cy="5160965"/>
              </a:xfrm>
              <a:prstGeom prst="rect">
                <a:avLst/>
              </a:prstGeom>
              <a:blipFill>
                <a:blip r:embed="rId2"/>
                <a:stretch>
                  <a:fillRect l="-933" t="-9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58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95400" y="764705"/>
                <a:ext cx="9721080" cy="5164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</m:oMath>
                </a14:m>
                <a:r>
                  <a:rPr lang="pt-BR" dirty="0"/>
                  <a:t> variável realizada </a:t>
                </a:r>
              </a:p>
              <a:p>
                <a:r>
                  <a:rPr lang="pt-BR" dirty="0"/>
                  <a:t>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/>
                  <a:t> </a:t>
                </a:r>
              </a:p>
              <a:p>
                <a:r>
                  <a:rPr lang="pt-BR" dirty="0"/>
                  <a:t> </a:t>
                </a:r>
              </a:p>
              <a:p>
                <a:r>
                  <a:rPr lang="pt-BR" dirty="0"/>
                  <a:t>Exemplo.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= o número de votos para o Partido dos Trabalhadores no distrito i com n= 650 distritos.</a:t>
                </a:r>
              </a:p>
              <a:p>
                <a:br>
                  <a:rPr lang="pt-BR" b="1" dirty="0"/>
                </a:br>
                <a:r>
                  <a:rPr lang="pt-BR" b="1" dirty="0"/>
                  <a:t> </a:t>
                </a:r>
                <a:endParaRPr lang="pt-BR" dirty="0"/>
              </a:p>
              <a:p>
                <a:r>
                  <a:rPr lang="pt-BR" b="1" dirty="0"/>
                  <a:t> </a:t>
                </a:r>
                <a:endParaRPr lang="pt-BR" dirty="0"/>
              </a:p>
              <a:p>
                <a:r>
                  <a:rPr lang="pt-BR" b="1" dirty="0"/>
                  <a:t>Variância </a:t>
                </a:r>
                <a:r>
                  <a:rPr lang="pt-BR" dirty="0"/>
                  <a:t>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𝑌</m:t>
                    </m:r>
                  </m:oMath>
                </a14:m>
                <a:r>
                  <a:rPr lang="pt-BR" dirty="0"/>
                  <a:t>)</a:t>
                </a:r>
                <a:r>
                  <a:rPr lang="pt-BR" b="1" dirty="0"/>
                  <a:t> </a:t>
                </a:r>
                <a:r>
                  <a:rPr lang="pt-BR" dirty="0"/>
                  <a:t>= A distância de nossos estimadores do parâmetro correto (Y)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r>
                  <a:rPr lang="pt-BR" b="1" dirty="0"/>
                  <a:t>Variância </a:t>
                </a:r>
                <a:r>
                  <a:rPr lang="pt-BR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pt-BR" dirty="0"/>
                  <a:t>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br>
                  <a:rPr lang="pt-BR" dirty="0"/>
                </a:br>
                <a:r>
                  <a:rPr lang="pt-BR" dirty="0"/>
                  <a:t> </a:t>
                </a:r>
              </a:p>
              <a:p>
                <a:r>
                  <a:rPr lang="pt-BR" dirty="0"/>
                  <a:t> 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764705"/>
                <a:ext cx="9721080" cy="5164106"/>
              </a:xfrm>
              <a:prstGeom prst="rect">
                <a:avLst/>
              </a:prstGeom>
              <a:blipFill>
                <a:blip r:embed="rId2"/>
                <a:stretch>
                  <a:fillRect l="-940" t="-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50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23392" y="764705"/>
                <a:ext cx="10873208" cy="3958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Inferência Estatística</a:t>
                </a:r>
              </a:p>
              <a:p>
                <a:endParaRPr lang="pt-BR" dirty="0"/>
              </a:p>
              <a:p>
                <a:r>
                  <a:rPr lang="pt-BR" dirty="0"/>
                  <a:t>Exemplo. Variância 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𝑌</m:t>
                    </m:r>
                  </m:oMath>
                </a14:m>
                <a:r>
                  <a:rPr lang="pt-BR" baseline="-25000" dirty="0"/>
                  <a:t>i</a:t>
                </a:r>
                <a:r>
                  <a:rPr lang="pt-BR" dirty="0"/>
                  <a:t>) 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dirty="0"/>
                  <a:t> do número de votos do Partido dos Trabalhadores na Inglaterra no distrito </a:t>
                </a:r>
                <a:r>
                  <a:rPr lang="pt-BR" i="1" dirty="0"/>
                  <a:t>i</a:t>
                </a:r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endParaRPr lang="pt-BR" dirty="0"/>
              </a:p>
              <a:p>
                <a:r>
                  <a:rPr lang="pt-BR" dirty="0"/>
                  <a:t>Variância 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𝑌</m:t>
                    </m:r>
                  </m:oMath>
                </a14:m>
                <a:r>
                  <a:rPr lang="pt-BR" baseline="-25000" dirty="0"/>
                  <a:t>1</a:t>
                </a:r>
                <a:r>
                  <a:rPr lang="pt-BR" dirty="0"/>
                  <a:t>) 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dirty="0"/>
                  <a:t> do número de votos do Partido dos Trabalhadores na Inglaterra no distrito 1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r>
                  <a:rPr lang="pt-BR" dirty="0"/>
                  <a:t>Se n= 650 distritos, </a:t>
                </a:r>
              </a:p>
              <a:p>
                <a:r>
                  <a:rPr lang="pt-BR" dirty="0"/>
                  <a:t>Variância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pt-BR" dirty="0"/>
                  <a:t>) 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/>
                          </a:rPr>
                          <m:t>650</m:t>
                        </m:r>
                      </m:den>
                    </m:f>
                  </m:oMath>
                </a14:m>
                <a:r>
                  <a:rPr lang="pt-BR" dirty="0"/>
                  <a:t> do número de votos do Partido dos Trabalhadores na Inglaterra em 650 distritos </a:t>
                </a:r>
              </a:p>
              <a:p>
                <a:r>
                  <a:rPr lang="pt-BR" dirty="0"/>
                  <a:t> 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764705"/>
                <a:ext cx="10873208" cy="3958969"/>
              </a:xfrm>
              <a:prstGeom prst="rect">
                <a:avLst/>
              </a:prstGeom>
              <a:blipFill>
                <a:blip r:embed="rId2"/>
                <a:stretch>
                  <a:fillRect l="-841" t="-1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207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1545</Words>
  <Application>Microsoft Office PowerPoint</Application>
  <PresentationFormat>Widescreen</PresentationFormat>
  <Paragraphs>342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</dc:creator>
  <cp:lastModifiedBy>Author</cp:lastModifiedBy>
  <cp:revision>89</cp:revision>
  <dcterms:created xsi:type="dcterms:W3CDTF">2015-03-09T12:52:26Z</dcterms:created>
  <dcterms:modified xsi:type="dcterms:W3CDTF">2022-06-06T21:52:01Z</dcterms:modified>
</cp:coreProperties>
</file>