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B018A-15A7-4620-9E23-3C77C8D8872B}" type="datetimeFigureOut">
              <a:rPr lang="pt-BR" smtClean="0"/>
              <a:t>16/09/2014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2C68-6DD2-450C-BDAA-7BA513FE7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4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2C68-6DD2-450C-BDAA-7BA513FE788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25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49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C539E-038B-4B46-8CBC-7590A3EDA59A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712B73-C57A-46BD-B6EB-8CF29815147B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62"/>
            <a:ext cx="2314575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64" y="274662"/>
            <a:ext cx="6791325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C48F63-6554-462C-A7BD-7851B1264FB5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14350" y="274662"/>
            <a:ext cx="92583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EAB0E-A8A3-4288-BE98-B938AEC8E2DF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348255" y="680477"/>
            <a:ext cx="51435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302707" y="680477"/>
            <a:ext cx="30861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281277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249489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028700" y="4343400"/>
            <a:ext cx="874395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028700" y="2834640"/>
            <a:ext cx="874395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5432571" y="1073888"/>
            <a:ext cx="4862403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420714" y="0"/>
            <a:ext cx="6203853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5277069" y="1409305"/>
            <a:ext cx="4114800" cy="13373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6686550" y="0"/>
            <a:ext cx="30861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6686550" y="4267200"/>
            <a:ext cx="360045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6686550" y="0"/>
            <a:ext cx="154305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6691914" y="4246572"/>
            <a:ext cx="235207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6686550" y="4267200"/>
            <a:ext cx="1800225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6686550" y="1371600"/>
            <a:ext cx="360045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6686550" y="1752600"/>
            <a:ext cx="360045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1114425" y="4267200"/>
            <a:ext cx="5572125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600075" y="4267200"/>
            <a:ext cx="60007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412677" y="2438400"/>
            <a:ext cx="634365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412677" y="2133600"/>
            <a:ext cx="634365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5143500" y="4267200"/>
            <a:ext cx="154305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5265" y="1351672"/>
            <a:ext cx="643280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08555" y="402273"/>
            <a:ext cx="956691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5265" y="512064"/>
            <a:ext cx="917600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417980" y="680477"/>
            <a:ext cx="30861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 flipH="1">
            <a:off x="462501" y="680477"/>
            <a:ext cx="30861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 flipH="1">
            <a:off x="504506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 flipH="1">
            <a:off x="536292" y="680477"/>
            <a:ext cx="10287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63038" y="680477"/>
            <a:ext cx="4114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512064"/>
            <a:ext cx="92583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22387" y="1770507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37262" y="1770507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74"/>
            <a:ext cx="9975465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927" y="512064"/>
            <a:ext cx="874395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809750"/>
            <a:ext cx="4545212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225658" y="1809750"/>
            <a:ext cx="4546997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14350" y="2459037"/>
            <a:ext cx="4545212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8" y="2459037"/>
            <a:ext cx="454699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98766" y="680477"/>
            <a:ext cx="51435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3218" y="680477"/>
            <a:ext cx="30861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1788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 flipH="1">
            <a:off x="168491" y="680477"/>
            <a:ext cx="30861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 flipH="1">
            <a:off x="213012" y="680477"/>
            <a:ext cx="30861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 flipH="1">
            <a:off x="255017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 flipH="1">
            <a:off x="286803" y="680477"/>
            <a:ext cx="10287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13549" y="680477"/>
            <a:ext cx="4114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512064"/>
            <a:ext cx="874395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6D9CC-CBF8-434B-B2B4-1619A295395A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525" y="273050"/>
            <a:ext cx="92583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71525" y="1435100"/>
            <a:ext cx="2828925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857625" y="1435100"/>
            <a:ext cx="6172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414036" y="0"/>
            <a:ext cx="98755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408594" y="1885028"/>
            <a:ext cx="98804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9587206" y="1211171"/>
            <a:ext cx="132763" cy="144524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1028700" y="441260"/>
            <a:ext cx="771525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14036" y="1893781"/>
            <a:ext cx="98755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1028700" y="1150144"/>
            <a:ext cx="771525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9758656" y="1363571"/>
            <a:ext cx="132763" cy="144524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9368402" y="1466734"/>
            <a:ext cx="132763" cy="144524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286625" y="55499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028700" y="55499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686925" y="55499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48"/>
            <a:ext cx="222885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74648"/>
            <a:ext cx="6600825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286625" y="6416684"/>
            <a:ext cx="24003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376E8681-AA26-480B-B580-2D10E4F81B4F}" type="datetimeFigureOut">
              <a:rPr lang="pt-BR">
                <a:solidFill>
                  <a:prstClr val="white"/>
                </a:solidFill>
              </a:rPr>
              <a:pPr/>
              <a:t>16/09/2014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8700" y="6416684"/>
            <a:ext cx="6257925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686925" y="6416684"/>
            <a:ext cx="51435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CB615F75-E739-4A27-BBD7-AF118A3196B7}" type="slidenum">
              <a:rPr lang="pt-BR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440692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528AD-D52E-4494-92F8-A9D7DA715CE2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4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9700" y="1600206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03552-2BD2-494E-84E8-63A49182F0BE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7271D-160B-4866-ADD9-5CD8AF53D836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2696A0-B218-4E24-992F-986F8020F760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12241F-9965-48D4-BF2F-4BBDAA89D7DE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2725" y="273074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DEBD6-3FDD-4C2F-B9AF-748F1B1EA887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F5FE3-D31B-4F28-9060-EF3B088F4C2E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6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D618C2-4EDF-4C81-9BED-7FC67C3D5E33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74949" y="1268760"/>
            <a:ext cx="9937104" cy="5400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rgbClr val="FFFF00"/>
          </a:solidFill>
          <a:latin typeface="Verdana" pitchFamily="34" charset="0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71438"/>
            <a:ext cx="9258300" cy="1143000"/>
          </a:xfrm>
        </p:spPr>
        <p:txBody>
          <a:bodyPr/>
          <a:lstStyle/>
          <a:p>
            <a:r>
              <a:rPr lang="pt-BR" sz="3600" b="1" smtClean="0">
                <a:solidFill>
                  <a:srgbClr val="FFFF00"/>
                </a:solidFill>
                <a:latin typeface="Verdana" pitchFamily="34" charset="0"/>
              </a:rPr>
              <a:t>POLÍTICA NACIONAL DE</a:t>
            </a:r>
            <a:br>
              <a:rPr lang="pt-BR" sz="3600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pt-BR" sz="3200" b="1" smtClean="0">
                <a:solidFill>
                  <a:srgbClr val="FFFF00"/>
                </a:solidFill>
                <a:latin typeface="Verdana" pitchFamily="34" charset="0"/>
              </a:rPr>
              <a:t>PROMOÇÃO DA SAÚDE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252" y="1393394"/>
            <a:ext cx="4464248" cy="43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911253" y="5805264"/>
            <a:ext cx="4788490" cy="36933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>
                <a:solidFill>
                  <a:srgbClr val="FFFFFF"/>
                </a:solidFill>
                <a:latin typeface="Verdana" pitchFamily="34" charset="0"/>
              </a:rPr>
              <a:t>Aprovada em 30 de março de 2006 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487317" y="6284175"/>
            <a:ext cx="3441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>
                <a:solidFill>
                  <a:srgbClr val="FF9900"/>
                </a:solidFill>
                <a:latin typeface="Verdana" pitchFamily="34" charset="0"/>
              </a:rPr>
              <a:t>www.saude.gov.br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77" y="44624"/>
            <a:ext cx="7474431" cy="678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 rot="16200000">
            <a:off x="8550884" y="5121883"/>
            <a:ext cx="310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KNUTH AG et al RBAFS, 2010</a:t>
            </a: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949" y="-27384"/>
            <a:ext cx="9937104" cy="432048"/>
          </a:xfrm>
        </p:spPr>
        <p:txBody>
          <a:bodyPr/>
          <a:lstStyle/>
          <a:p>
            <a:r>
              <a:rPr lang="pt-BR" sz="2800" dirty="0" smtClean="0"/>
              <a:t>Ações específicas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9" y="548680"/>
            <a:ext cx="9937104" cy="61926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Divulgação e implementação da PNPS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Alimentação saudável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Prática corporal / atividade física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Prevenção e controle do tabagismo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Redução da </a:t>
            </a:r>
            <a:r>
              <a:rPr lang="pt-BR" sz="2800" dirty="0" err="1" smtClean="0"/>
              <a:t>morbimortalidade</a:t>
            </a:r>
            <a:r>
              <a:rPr lang="pt-BR" sz="28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Álcool e outras drogas</a:t>
            </a:r>
          </a:p>
          <a:p>
            <a:pPr lvl="1">
              <a:lnSpc>
                <a:spcPct val="150000"/>
              </a:lnSpc>
            </a:pPr>
            <a:r>
              <a:rPr lang="pt-BR" sz="2400" dirty="0" smtClean="0"/>
              <a:t>Acidentes de trânsito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Prevenção da violência e estímulo à cultura de paz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do desenvolvimento sustentável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 smtClean="0"/>
              <a:t>Atenção Básica de Saúde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Mapear as ações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Oferecer atividade física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Capacitar trabalhadores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Inclusão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Mudanças ambientais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Pratique saúde no SUS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Área física, equipe capacitada e articulação com a rede da atenção básica.</a:t>
            </a:r>
          </a:p>
          <a:p>
            <a:pPr>
              <a:lnSpc>
                <a:spcPct val="150000"/>
              </a:lnSpc>
            </a:pPr>
            <a:r>
              <a:rPr lang="pt-BR" dirty="0" err="1" smtClean="0"/>
              <a:t>Intersetorialidade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 smtClean="0"/>
              <a:t>Aconselhamento / divulgação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Grupos de aconselhamento </a:t>
            </a:r>
            <a:r>
              <a:rPr lang="pt-BR" sz="2400" dirty="0" smtClean="0"/>
              <a:t>(estilo de vida saudável)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Campanhas de divulgação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 err="1" smtClean="0"/>
              <a:t>Intersetorialidade</a:t>
            </a:r>
            <a:r>
              <a:rPr lang="pt-BR" sz="2800" dirty="0" smtClean="0"/>
              <a:t> / Parceiros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Pactuar com gestores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Mobilizar recursos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Formação de redes horizontais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Estimular e fortalecer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Resgatar – prática regular em espaços públicos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Articular parcerias - Ambiente e trabalho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49" y="116632"/>
            <a:ext cx="9937104" cy="504056"/>
          </a:xfrm>
        </p:spPr>
        <p:txBody>
          <a:bodyPr/>
          <a:lstStyle/>
          <a:p>
            <a:r>
              <a:rPr lang="pt-BR" sz="2800" dirty="0" smtClean="0"/>
              <a:t>Monitoramento e avaliação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4949" y="692696"/>
            <a:ext cx="9937104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Produzir evidências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Articulação com instituições de ensino/pesquisa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Consolidar a pesquisa com escolares (PENSE)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9" t="13463" r="26802" b="10260"/>
          <a:stretch/>
        </p:blipFill>
        <p:spPr bwMode="auto">
          <a:xfrm>
            <a:off x="1687116" y="45833"/>
            <a:ext cx="6840760" cy="678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743900" y="6381328"/>
            <a:ext cx="146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RBAFS, 2010</a:t>
            </a: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7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Total 469 (2005 a 2008)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Questionário FORMSUS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225 responderam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219 cidades e 6 estados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Taxa de resposta 49%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087716" y="6381328"/>
            <a:ext cx="310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KNUTH AG et al RBAFS, 2010</a:t>
            </a: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7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45" y="1784157"/>
            <a:ext cx="10306645" cy="337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087716" y="6381328"/>
            <a:ext cx="310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KNUTH AG et al RBAFS, 2010</a:t>
            </a:r>
            <a:endParaRPr lang="pt-B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195</Words>
  <Application>Microsoft Office PowerPoint</Application>
  <PresentationFormat>Slides de 35 mm</PresentationFormat>
  <Paragraphs>47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8_Design padrão</vt:lpstr>
      <vt:lpstr>Metrô</vt:lpstr>
      <vt:lpstr>POLÍTICA NACIONAL DE PROMOÇÃO DA SAÚDE</vt:lpstr>
      <vt:lpstr>Ações específicas</vt:lpstr>
      <vt:lpstr>Atenção Básica de Saúde</vt:lpstr>
      <vt:lpstr>Aconselhamento / divulgação</vt:lpstr>
      <vt:lpstr>Intersetorialidade / Parceiros</vt:lpstr>
      <vt:lpstr>Monitoramento e avaliação</vt:lpstr>
      <vt:lpstr>Apresentação do PowerPoint</vt:lpstr>
      <vt:lpstr>Método</vt:lpstr>
      <vt:lpstr>Apresentação do PowerPoint</vt:lpstr>
      <vt:lpstr>Apresentação do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PROMOÇÃO DA SAÚDE</dc:title>
  <dc:creator>Douglas Andrade</dc:creator>
  <cp:lastModifiedBy>Windows User</cp:lastModifiedBy>
  <cp:revision>3</cp:revision>
  <dcterms:created xsi:type="dcterms:W3CDTF">2011-11-22T15:15:05Z</dcterms:created>
  <dcterms:modified xsi:type="dcterms:W3CDTF">2014-09-16T12:29:11Z</dcterms:modified>
</cp:coreProperties>
</file>