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iHRzxBLUzVFMDoGlNRBOWWkvzbZ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9DCAA8E-8234-4322-9D75-DF1CD5C67126}">
  <a:tblStyle styleId="{D9DCAA8E-8234-4322-9D75-DF1CD5C67126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429F785E-D4FF-44A1-95B8-8844398B80DB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CE1A9F2-A0B0-41F2-ADFA-58C44828DD80}" styleName="Table_2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>
      <p:cViewPr varScale="1">
        <p:scale>
          <a:sx n="59" d="100"/>
          <a:sy n="59" d="100"/>
        </p:scale>
        <p:origin x="940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9" Type="http://schemas.microsoft.com/office/2016/11/relationships/changesInfo" Target="changesInfos/changesInfo1.xml"/><Relationship Id="rId14" Type="http://customschemas.google.com/relationships/presentationmetadata" Target="meta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briela Zampieri Campos" userId="0f6921af267665b0" providerId="LiveId" clId="{5ECE1DAC-E0A0-439A-B2F5-A9807296AF5F}"/>
    <pc:docChg chg="modSld">
      <pc:chgData name="Gabriela Zampieri Campos" userId="0f6921af267665b0" providerId="LiveId" clId="{5ECE1DAC-E0A0-439A-B2F5-A9807296AF5F}" dt="2023-04-12T19:48:03.272" v="13" actId="20577"/>
      <pc:docMkLst>
        <pc:docMk/>
      </pc:docMkLst>
      <pc:sldChg chg="modSp mod">
        <pc:chgData name="Gabriela Zampieri Campos" userId="0f6921af267665b0" providerId="LiveId" clId="{5ECE1DAC-E0A0-439A-B2F5-A9807296AF5F}" dt="2023-04-12T19:48:03.272" v="13" actId="20577"/>
        <pc:sldMkLst>
          <pc:docMk/>
          <pc:sldMk cId="0" sldId="257"/>
        </pc:sldMkLst>
        <pc:spChg chg="mod">
          <ac:chgData name="Gabriela Zampieri Campos" userId="0f6921af267665b0" providerId="LiveId" clId="{5ECE1DAC-E0A0-439A-B2F5-A9807296AF5F}" dt="2023-04-12T19:48:03.272" v="13" actId="20577"/>
          <ac:spMkLst>
            <pc:docMk/>
            <pc:sldMk cId="0" sldId="257"/>
            <ac:spMk id="3" creationId="{4DC9A7E6-9B00-D52F-FCED-8626D41DF731}"/>
          </ac:spMkLst>
        </pc:spChg>
        <pc:spChg chg="mod">
          <ac:chgData name="Gabriela Zampieri Campos" userId="0f6921af267665b0" providerId="LiveId" clId="{5ECE1DAC-E0A0-439A-B2F5-A9807296AF5F}" dt="2023-04-12T19:47:48.308" v="8" actId="20577"/>
          <ac:spMkLst>
            <pc:docMk/>
            <pc:sldMk cId="0" sldId="257"/>
            <ac:spMk id="95" creationId="{00000000-0000-0000-0000-000000000000}"/>
          </ac:spMkLst>
        </pc:spChg>
        <pc:spChg chg="mod">
          <ac:chgData name="Gabriela Zampieri Campos" userId="0f6921af267665b0" providerId="LiveId" clId="{5ECE1DAC-E0A0-439A-B2F5-A9807296AF5F}" dt="2023-04-12T19:47:51.808" v="10" actId="20577"/>
          <ac:spMkLst>
            <pc:docMk/>
            <pc:sldMk cId="0" sldId="257"/>
            <ac:spMk id="96" creationId="{00000000-0000-0000-0000-000000000000}"/>
          </ac:spMkLst>
        </pc:spChg>
        <pc:spChg chg="mod">
          <ac:chgData name="Gabriela Zampieri Campos" userId="0f6921af267665b0" providerId="LiveId" clId="{5ECE1DAC-E0A0-439A-B2F5-A9807296AF5F}" dt="2023-04-12T19:47:55.362" v="12" actId="20577"/>
          <ac:spMkLst>
            <pc:docMk/>
            <pc:sldMk cId="0" sldId="257"/>
            <ac:spMk id="9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"/>
          <p:cNvSpPr txBox="1">
            <a:spLocks noGrp="1"/>
          </p:cNvSpPr>
          <p:nvPr>
            <p:ph type="title"/>
          </p:nvPr>
        </p:nvSpPr>
        <p:spPr>
          <a:xfrm>
            <a:off x="0" y="-94744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pt-BR" sz="36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2800" b="1" u="sng" dirty="0">
                <a:latin typeface="Arial"/>
                <a:ea typeface="Arial"/>
                <a:cs typeface="Arial"/>
                <a:sym typeface="Arial"/>
              </a:rPr>
              <a:t>ATIVIDADE 1 – DIAGRAMA DE ISHIKAWA</a:t>
            </a:r>
            <a:br>
              <a:rPr lang="pt-BR" sz="3600" dirty="0">
                <a:latin typeface="Calibri"/>
                <a:ea typeface="Calibri"/>
                <a:cs typeface="Calibri"/>
                <a:sym typeface="Calibri"/>
              </a:rPr>
            </a:br>
            <a:endParaRPr dirty="0"/>
          </a:p>
        </p:txBody>
      </p:sp>
      <p:sp>
        <p:nvSpPr>
          <p:cNvPr id="90" name="Google Shape;90;p2"/>
          <p:cNvSpPr/>
          <p:nvPr/>
        </p:nvSpPr>
        <p:spPr>
          <a:xfrm rot="8259771">
            <a:off x="592622" y="2094426"/>
            <a:ext cx="3423765" cy="3140636"/>
          </a:xfrm>
          <a:prstGeom prst="halfFrame">
            <a:avLst>
              <a:gd name="adj1" fmla="val 0"/>
              <a:gd name="adj2" fmla="val 0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2"/>
          <p:cNvSpPr/>
          <p:nvPr/>
        </p:nvSpPr>
        <p:spPr>
          <a:xfrm rot="8259771">
            <a:off x="3818356" y="2101137"/>
            <a:ext cx="3423765" cy="3140636"/>
          </a:xfrm>
          <a:prstGeom prst="halfFrame">
            <a:avLst>
              <a:gd name="adj1" fmla="val 0"/>
              <a:gd name="adj2" fmla="val 0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2"/>
          <p:cNvSpPr/>
          <p:nvPr/>
        </p:nvSpPr>
        <p:spPr>
          <a:xfrm rot="8259771">
            <a:off x="6827071" y="2101137"/>
            <a:ext cx="3423765" cy="3140636"/>
          </a:xfrm>
          <a:prstGeom prst="halfFrame">
            <a:avLst>
              <a:gd name="adj1" fmla="val 0"/>
              <a:gd name="adj2" fmla="val 0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2"/>
          <p:cNvSpPr txBox="1"/>
          <p:nvPr/>
        </p:nvSpPr>
        <p:spPr>
          <a:xfrm>
            <a:off x="10895412" y="3079988"/>
            <a:ext cx="1149927" cy="1169511"/>
          </a:xfrm>
          <a:prstGeom prst="rect">
            <a:avLst/>
          </a:prstGeom>
          <a:noFill/>
          <a:ln w="9525" cap="flat" cmpd="sng">
            <a:solidFill>
              <a:srgbClr val="3A38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Bolacha quebradiça ou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pt-BR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olacha </a:t>
            </a:r>
            <a:r>
              <a:rPr lang="pt-BR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mofada</a:t>
            </a:r>
            <a:endParaRPr b="1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4" name="Google Shape;94;p2"/>
          <p:cNvCxnSpPr/>
          <p:nvPr/>
        </p:nvCxnSpPr>
        <p:spPr>
          <a:xfrm>
            <a:off x="526473" y="3671455"/>
            <a:ext cx="10335491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5" name="Google Shape;95;p2"/>
          <p:cNvSpPr txBox="1"/>
          <p:nvPr/>
        </p:nvSpPr>
        <p:spPr>
          <a:xfrm>
            <a:off x="378722" y="931661"/>
            <a:ext cx="1925782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Meio Ambiente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</a:t>
            </a:r>
            <a:r>
              <a:rPr lang="pt-BR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Alta </a:t>
            </a: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</a:t>
            </a:r>
            <a:r>
              <a:rPr lang="pt-BR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midade</a:t>
            </a:r>
          </a:p>
        </p:txBody>
      </p:sp>
      <p:sp>
        <p:nvSpPr>
          <p:cNvPr id="96" name="Google Shape;96;p2"/>
          <p:cNvSpPr txBox="1"/>
          <p:nvPr/>
        </p:nvSpPr>
        <p:spPr>
          <a:xfrm>
            <a:off x="3513142" y="931661"/>
            <a:ext cx="1925782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Mao de obra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Ex. Inexperiência</a:t>
            </a:r>
            <a:endParaRPr dirty="0"/>
          </a:p>
        </p:txBody>
      </p:sp>
      <p:sp>
        <p:nvSpPr>
          <p:cNvPr id="97" name="Google Shape;97;p2"/>
          <p:cNvSpPr txBox="1"/>
          <p:nvPr/>
        </p:nvSpPr>
        <p:spPr>
          <a:xfrm>
            <a:off x="6647562" y="931661"/>
            <a:ext cx="1925782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Maquina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Ex. Manutenção falha</a:t>
            </a:r>
            <a:endParaRPr dirty="0"/>
          </a:p>
        </p:txBody>
      </p:sp>
      <p:sp>
        <p:nvSpPr>
          <p:cNvPr id="98" name="Google Shape;98;p2"/>
          <p:cNvSpPr txBox="1"/>
          <p:nvPr/>
        </p:nvSpPr>
        <p:spPr>
          <a:xfrm>
            <a:off x="376975" y="6098669"/>
            <a:ext cx="192578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Método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>
            <a:off x="3207227" y="6098669"/>
            <a:ext cx="192578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Material</a:t>
            </a:r>
            <a:endParaRPr/>
          </a:p>
        </p:txBody>
      </p:sp>
      <p:sp>
        <p:nvSpPr>
          <p:cNvPr id="100" name="Google Shape;100;p2"/>
          <p:cNvSpPr txBox="1"/>
          <p:nvPr/>
        </p:nvSpPr>
        <p:spPr>
          <a:xfrm>
            <a:off x="6890359" y="6098669"/>
            <a:ext cx="192578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Medida</a:t>
            </a:r>
            <a:endParaRPr/>
          </a:p>
        </p:txBody>
      </p:sp>
      <p:sp>
        <p:nvSpPr>
          <p:cNvPr id="2" name="Google Shape;98;p2">
            <a:extLst>
              <a:ext uri="{FF2B5EF4-FFF2-40B4-BE49-F238E27FC236}">
                <a16:creationId xmlns:a16="http://schemas.microsoft.com/office/drawing/2014/main" id="{0B86D25D-1CA2-ED18-E9FB-8F5C69D26DF5}"/>
              </a:ext>
            </a:extLst>
          </p:cNvPr>
          <p:cNvSpPr txBox="1"/>
          <p:nvPr/>
        </p:nvSpPr>
        <p:spPr>
          <a:xfrm>
            <a:off x="335360" y="5303295"/>
            <a:ext cx="1925782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Ex. Aquecimento insuficiente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98;p2">
            <a:extLst>
              <a:ext uri="{FF2B5EF4-FFF2-40B4-BE49-F238E27FC236}">
                <a16:creationId xmlns:a16="http://schemas.microsoft.com/office/drawing/2014/main" id="{4DC9A7E6-9B00-D52F-FCED-8626D41DF731}"/>
              </a:ext>
            </a:extLst>
          </p:cNvPr>
          <p:cNvSpPr txBox="1"/>
          <p:nvPr/>
        </p:nvSpPr>
        <p:spPr>
          <a:xfrm>
            <a:off x="3365160" y="4908756"/>
            <a:ext cx="1925782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Ex. Matéria prima vencida</a:t>
            </a:r>
          </a:p>
        </p:txBody>
      </p:sp>
      <p:sp>
        <p:nvSpPr>
          <p:cNvPr id="4" name="Google Shape;98;p2">
            <a:extLst>
              <a:ext uri="{FF2B5EF4-FFF2-40B4-BE49-F238E27FC236}">
                <a16:creationId xmlns:a16="http://schemas.microsoft.com/office/drawing/2014/main" id="{399237D2-02AF-B171-4B6F-884C137E1A5D}"/>
              </a:ext>
            </a:extLst>
          </p:cNvPr>
          <p:cNvSpPr txBox="1"/>
          <p:nvPr/>
        </p:nvSpPr>
        <p:spPr>
          <a:xfrm>
            <a:off x="6350951" y="5212174"/>
            <a:ext cx="2519004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Ex. Pesagem inadequada de algum ingrediente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49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 ATIVIDADE 1 – DIAGRAMA DE ISHIKAWA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FERRAMENTAS DA QUALIDADE</dc:title>
  <dc:creator>ximena valencia</dc:creator>
  <cp:lastModifiedBy>Gabriela Zampieri Campos</cp:lastModifiedBy>
  <cp:revision>6</cp:revision>
  <dcterms:created xsi:type="dcterms:W3CDTF">2022-03-30T21:46:19Z</dcterms:created>
  <dcterms:modified xsi:type="dcterms:W3CDTF">2023-04-12T19:48:10Z</dcterms:modified>
</cp:coreProperties>
</file>