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3" r:id="rId4"/>
    <p:sldId id="261" r:id="rId5"/>
    <p:sldId id="262" r:id="rId6"/>
    <p:sldId id="264" r:id="rId7"/>
    <p:sldId id="265" r:id="rId8"/>
    <p:sldId id="259" r:id="rId9"/>
    <p:sldId id="26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41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91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73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7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2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5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20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66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02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32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8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C84A-64AF-4D44-83B4-DFB1E07B7C71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A9862-F051-425B-8A85-98B873E362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54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0270" y="302372"/>
            <a:ext cx="10515600" cy="1325563"/>
          </a:xfrm>
        </p:spPr>
        <p:txBody>
          <a:bodyPr/>
          <a:lstStyle/>
          <a:p>
            <a:r>
              <a:rPr lang="pt-BR" dirty="0" smtClean="0"/>
              <a:t>Esperado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8" b="7909"/>
          <a:stretch/>
        </p:blipFill>
        <p:spPr>
          <a:xfrm>
            <a:off x="3378916" y="1972234"/>
            <a:ext cx="4250826" cy="443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5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1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 b="54510"/>
          <a:stretch/>
        </p:blipFill>
        <p:spPr>
          <a:xfrm>
            <a:off x="2151406" y="1936116"/>
            <a:ext cx="7530599" cy="345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7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2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7" t="46021" r="357" b="19600"/>
          <a:stretch/>
        </p:blipFill>
        <p:spPr>
          <a:xfrm>
            <a:off x="2151406" y="1936116"/>
            <a:ext cx="7530599" cy="345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48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3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" t="10196" r="-697" b="52941"/>
          <a:stretch/>
        </p:blipFill>
        <p:spPr>
          <a:xfrm>
            <a:off x="2332342" y="1840713"/>
            <a:ext cx="6845999" cy="33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8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4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0" t="46535" r="-5280" b="16602"/>
          <a:stretch/>
        </p:blipFill>
        <p:spPr>
          <a:xfrm>
            <a:off x="2332342" y="1840713"/>
            <a:ext cx="6845999" cy="33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2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5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b="59216"/>
          <a:stretch/>
        </p:blipFill>
        <p:spPr>
          <a:xfrm>
            <a:off x="2296484" y="1955897"/>
            <a:ext cx="6845999" cy="351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6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" t="41506" r="-524" b="19932"/>
          <a:stretch/>
        </p:blipFill>
        <p:spPr>
          <a:xfrm>
            <a:off x="2296484" y="1955897"/>
            <a:ext cx="6845999" cy="351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90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7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4" b="57647"/>
          <a:stretch/>
        </p:blipFill>
        <p:spPr>
          <a:xfrm>
            <a:off x="2475778" y="2064769"/>
            <a:ext cx="6845999" cy="329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2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92019"/>
            <a:ext cx="10515600" cy="1325563"/>
          </a:xfrm>
        </p:spPr>
        <p:txBody>
          <a:bodyPr/>
          <a:lstStyle/>
          <a:p>
            <a:r>
              <a:rPr lang="pt-BR" dirty="0" smtClean="0"/>
              <a:t>Grupo 8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" t="42415" r="-131" b="16858"/>
          <a:stretch/>
        </p:blipFill>
        <p:spPr>
          <a:xfrm>
            <a:off x="2475778" y="2064769"/>
            <a:ext cx="6845999" cy="371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60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Esperado</vt:lpstr>
      <vt:lpstr>Grupo 1</vt:lpstr>
      <vt:lpstr>Grupo 2</vt:lpstr>
      <vt:lpstr>Grupo 3</vt:lpstr>
      <vt:lpstr>Grupo 4</vt:lpstr>
      <vt:lpstr>Grupo 5</vt:lpstr>
      <vt:lpstr>Grupo 6</vt:lpstr>
      <vt:lpstr>Grupo 7</vt:lpstr>
      <vt:lpstr>Grupo 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Esperado</dc:title>
  <dc:creator>Marcela Latancia</dc:creator>
  <cp:lastModifiedBy>Marcela Latancia</cp:lastModifiedBy>
  <cp:revision>1</cp:revision>
  <dcterms:created xsi:type="dcterms:W3CDTF">2019-10-17T19:45:09Z</dcterms:created>
  <dcterms:modified xsi:type="dcterms:W3CDTF">2019-10-17T19:45:21Z</dcterms:modified>
</cp:coreProperties>
</file>