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144F-5AA9-4D50-9C20-8C6CEA17D164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DBA5-B17C-49A8-A046-E3C5BE443E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144F-5AA9-4D50-9C20-8C6CEA17D164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DBA5-B17C-49A8-A046-E3C5BE443E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144F-5AA9-4D50-9C20-8C6CEA17D164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DBA5-B17C-49A8-A046-E3C5BE443E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144F-5AA9-4D50-9C20-8C6CEA17D164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DBA5-B17C-49A8-A046-E3C5BE443E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144F-5AA9-4D50-9C20-8C6CEA17D164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DBA5-B17C-49A8-A046-E3C5BE443E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144F-5AA9-4D50-9C20-8C6CEA17D164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DBA5-B17C-49A8-A046-E3C5BE443E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144F-5AA9-4D50-9C20-8C6CEA17D164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DBA5-B17C-49A8-A046-E3C5BE443E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144F-5AA9-4D50-9C20-8C6CEA17D164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DBA5-B17C-49A8-A046-E3C5BE443E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144F-5AA9-4D50-9C20-8C6CEA17D164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DBA5-B17C-49A8-A046-E3C5BE443E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144F-5AA9-4D50-9C20-8C6CEA17D164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DBA5-B17C-49A8-A046-E3C5BE443E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144F-5AA9-4D50-9C20-8C6CEA17D164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DBA5-B17C-49A8-A046-E3C5BE443E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E144F-5AA9-4D50-9C20-8C6CEA17D164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5DBA5-B17C-49A8-A046-E3C5BE443E9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Los </a:t>
            </a:r>
            <a:r>
              <a:rPr lang="pt-BR" dirty="0" err="1" smtClean="0"/>
              <a:t>cambios</a:t>
            </a:r>
            <a:r>
              <a:rPr lang="pt-BR" dirty="0" smtClean="0"/>
              <a:t> </a:t>
            </a:r>
            <a:r>
              <a:rPr lang="pt-BR" smtClean="0"/>
              <a:t>en </a:t>
            </a:r>
            <a:br>
              <a:rPr lang="pt-BR" smtClean="0"/>
            </a:br>
            <a:r>
              <a:rPr lang="pt-BR" smtClean="0"/>
              <a:t>“</a:t>
            </a:r>
            <a:r>
              <a:rPr lang="pt-BR" dirty="0" smtClean="0"/>
              <a:t>Anda como </a:t>
            </a:r>
            <a:r>
              <a:rPr lang="pt-BR" dirty="0" err="1" smtClean="0"/>
              <a:t>un</a:t>
            </a:r>
            <a:r>
              <a:rPr lang="pt-BR" dirty="0" smtClean="0"/>
              <a:t> </a:t>
            </a:r>
            <a:r>
              <a:rPr lang="pt-BR" dirty="0" err="1" smtClean="0"/>
              <a:t>reloj</a:t>
            </a:r>
            <a:r>
              <a:rPr lang="pt-BR" dirty="0" smtClean="0"/>
              <a:t>”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Primer</a:t>
            </a:r>
            <a:r>
              <a:rPr lang="pt-BR" dirty="0" smtClean="0"/>
              <a:t> </a:t>
            </a:r>
            <a:r>
              <a:rPr lang="pt-BR" dirty="0" err="1" smtClean="0"/>
              <a:t>cuadro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dirty="0" smtClean="0"/>
              <a:t>El señor está descompuesto (descomponerse)</a:t>
            </a:r>
          </a:p>
          <a:p>
            <a:r>
              <a:rPr lang="es-PR" dirty="0" smtClean="0"/>
              <a:t>Está tirado sobre el sillón</a:t>
            </a:r>
          </a:p>
          <a:p>
            <a:r>
              <a:rPr lang="es-PR" dirty="0" smtClean="0"/>
              <a:t>La nena está triste – todos están preocupados</a:t>
            </a:r>
          </a:p>
          <a:p>
            <a:r>
              <a:rPr lang="es-PR" dirty="0" smtClean="0"/>
              <a:t>El médico y el enfermero se están ocupando</a:t>
            </a:r>
          </a:p>
          <a:p>
            <a:r>
              <a:rPr lang="es-PR" dirty="0" smtClean="0"/>
              <a:t> las personas presentes parecen ser cercanas</a:t>
            </a:r>
          </a:p>
          <a:p>
            <a:endParaRPr lang="es-P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Segundo </a:t>
            </a:r>
            <a:r>
              <a:rPr lang="pt-BR" dirty="0" err="1" smtClean="0"/>
              <a:t>cuadro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661248"/>
          </a:xfrm>
        </p:spPr>
        <p:txBody>
          <a:bodyPr>
            <a:normAutofit fontScale="85000" lnSpcReduction="10000"/>
          </a:bodyPr>
          <a:lstStyle/>
          <a:p>
            <a:r>
              <a:rPr lang="es-PR" dirty="0" smtClean="0"/>
              <a:t>El señor se incorpora , se sienta, ya no está tirado, está sonriendo, tiene mejor cara / mejora su apariencia </a:t>
            </a:r>
          </a:p>
          <a:p>
            <a:r>
              <a:rPr lang="es-PR" dirty="0" smtClean="0"/>
              <a:t>(Se) mejora / se pone mejor / se recompone / se recupera </a:t>
            </a:r>
          </a:p>
          <a:p>
            <a:r>
              <a:rPr lang="es-PR" dirty="0" smtClean="0"/>
              <a:t>Están sorprendidas – se sorprenden </a:t>
            </a:r>
          </a:p>
          <a:p>
            <a:r>
              <a:rPr lang="es-PR" dirty="0" smtClean="0"/>
              <a:t>La niña se alegra – se pone contenta (está sonriendo)</a:t>
            </a:r>
          </a:p>
          <a:p>
            <a:r>
              <a:rPr lang="es-PR" dirty="0" smtClean="0"/>
              <a:t>La recuperación del señor la pone contenta, la alegra/la anima </a:t>
            </a:r>
          </a:p>
          <a:p>
            <a:r>
              <a:rPr lang="es-PR" dirty="0" smtClean="0"/>
              <a:t>Los dos de la punta se tranquilizan? No, se enfadan, se enojan. No se alivian, se tensionan. Se ponen nerviosos. Se ponen tensos, se desesperan. Se desilusionan. </a:t>
            </a:r>
          </a:p>
          <a:p>
            <a:r>
              <a:rPr lang="es-PR" dirty="0" smtClean="0"/>
              <a:t>El de la punta se calienta / se recalienta, está a punto de estallar de bronca.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Tercer </a:t>
            </a:r>
            <a:r>
              <a:rPr lang="pt-BR" dirty="0" err="1" smtClean="0"/>
              <a:t>cuadro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s-AR" dirty="0" smtClean="0"/>
              <a:t>El de la punta izquierda se calienta / se recalienta, está a punto de estallar de bronca. (es una expresión muy de la oralidad).</a:t>
            </a:r>
          </a:p>
          <a:p>
            <a:r>
              <a:rPr lang="es-AR" dirty="0" smtClean="0"/>
              <a:t>Varios, inclusive la pareja, se decepciona. La recuperación del viejito los decepciona, los desilusiona. </a:t>
            </a:r>
          </a:p>
          <a:p>
            <a:r>
              <a:rPr lang="es-AR" dirty="0" smtClean="0"/>
              <a:t>La nena está chocha. Está recontenta, está feliz de la vida. La recuperación de su abuelo la alegró mucho. </a:t>
            </a:r>
          </a:p>
          <a:p>
            <a:r>
              <a:rPr lang="es-AR" dirty="0" smtClean="0"/>
              <a:t>La nena se queda contenta. </a:t>
            </a:r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240</Words>
  <Application>Microsoft Office PowerPoint</Application>
  <PresentationFormat>Apresentação na tela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Los cambios en  “Anda como un reloj”</vt:lpstr>
      <vt:lpstr>Primer cuadro</vt:lpstr>
      <vt:lpstr>Segundo cuadro </vt:lpstr>
      <vt:lpstr>Tercer cuadro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cambios en “Anda como un reloj”</dc:title>
  <dc:creator>Maite</dc:creator>
  <cp:lastModifiedBy>Maite</cp:lastModifiedBy>
  <cp:revision>12</cp:revision>
  <dcterms:created xsi:type="dcterms:W3CDTF">2020-10-26T14:20:57Z</dcterms:created>
  <dcterms:modified xsi:type="dcterms:W3CDTF">2020-10-26T17:35:02Z</dcterms:modified>
</cp:coreProperties>
</file>