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2"/>
  </p:notesMasterIdLst>
  <p:sldIdLst>
    <p:sldId id="257" r:id="rId7"/>
    <p:sldId id="258" r:id="rId8"/>
    <p:sldId id="259" r:id="rId9"/>
    <p:sldId id="260" r:id="rId10"/>
    <p:sldId id="261" r:id="rId11"/>
    <p:sldId id="264" r:id="rId12"/>
    <p:sldId id="267" r:id="rId13"/>
    <p:sldId id="281" r:id="rId14"/>
    <p:sldId id="282" r:id="rId15"/>
    <p:sldId id="265" r:id="rId16"/>
    <p:sldId id="266" r:id="rId17"/>
    <p:sldId id="268" r:id="rId18"/>
    <p:sldId id="283" r:id="rId19"/>
    <p:sldId id="269" r:id="rId20"/>
    <p:sldId id="271" r:id="rId21"/>
    <p:sldId id="270" r:id="rId22"/>
    <p:sldId id="277" r:id="rId23"/>
    <p:sldId id="274" r:id="rId24"/>
    <p:sldId id="273" r:id="rId25"/>
    <p:sldId id="272" r:id="rId26"/>
    <p:sldId id="275" r:id="rId27"/>
    <p:sldId id="276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ACC3D5-245C-457A-9F9C-07368D3F862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13C8C3-5B19-4834-84BF-59AC577AF47A}" type="pres">
      <dgm:prSet presAssocID="{F9ACC3D5-245C-457A-9F9C-07368D3F86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</dgm:ptLst>
  <dgm:cxnLst>
    <dgm:cxn modelId="{8CAA7586-A51A-4288-9A4C-93F2BFC0FC36}" type="presOf" srcId="{F9ACC3D5-245C-457A-9F9C-07368D3F862F}" destId="{BD13C8C3-5B19-4834-84BF-59AC577AF47A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B305FE-55FE-4AE4-A519-0572DA1A38B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2A4571C-9782-488B-B962-1F145AF79227}">
      <dgm:prSet phldrT="[Texto]"/>
      <dgm:spPr/>
      <dgm:t>
        <a:bodyPr/>
        <a:lstStyle/>
        <a:p>
          <a:pPr algn="ctr"/>
          <a:r>
            <a:rPr lang="pt-BR" dirty="0"/>
            <a:t>Empresas Jovens</a:t>
          </a:r>
        </a:p>
      </dgm:t>
    </dgm:pt>
    <dgm:pt modelId="{1A0D5B70-85AE-4F5B-B191-E904BD6CAEC9}" type="parTrans" cxnId="{324FEF2F-2D1F-4164-9413-0AFA5268FA53}">
      <dgm:prSet/>
      <dgm:spPr/>
      <dgm:t>
        <a:bodyPr/>
        <a:lstStyle/>
        <a:p>
          <a:endParaRPr lang="pt-BR"/>
        </a:p>
      </dgm:t>
    </dgm:pt>
    <dgm:pt modelId="{D9075675-9BA6-41B0-93BB-F6FF61E34C83}" type="sibTrans" cxnId="{324FEF2F-2D1F-4164-9413-0AFA5268FA53}">
      <dgm:prSet/>
      <dgm:spPr/>
      <dgm:t>
        <a:bodyPr/>
        <a:lstStyle/>
        <a:p>
          <a:endParaRPr lang="pt-BR"/>
        </a:p>
      </dgm:t>
    </dgm:pt>
    <dgm:pt modelId="{19628991-04C6-4BCF-A675-32CEBC506004}">
      <dgm:prSet phldrT="[Texto]"/>
      <dgm:spPr/>
      <dgm:t>
        <a:bodyPr/>
        <a:lstStyle/>
        <a:p>
          <a:pPr algn="just"/>
          <a:r>
            <a:rPr lang="pt-BR" dirty="0"/>
            <a:t>Crescimento da receita, margem-alvo e probabilidade de sobrevivência.</a:t>
          </a:r>
        </a:p>
      </dgm:t>
    </dgm:pt>
    <dgm:pt modelId="{E104C56B-7D46-4B40-BF12-F7AE4F2E42A3}" type="parTrans" cxnId="{AFC7008C-50F0-4C90-8620-9B041DCD348E}">
      <dgm:prSet/>
      <dgm:spPr/>
      <dgm:t>
        <a:bodyPr/>
        <a:lstStyle/>
        <a:p>
          <a:endParaRPr lang="pt-BR"/>
        </a:p>
      </dgm:t>
    </dgm:pt>
    <dgm:pt modelId="{08390463-63C0-4A4F-83E2-BBD9D916429C}" type="sibTrans" cxnId="{AFC7008C-50F0-4C90-8620-9B041DCD348E}">
      <dgm:prSet/>
      <dgm:spPr/>
      <dgm:t>
        <a:bodyPr/>
        <a:lstStyle/>
        <a:p>
          <a:endParaRPr lang="pt-BR"/>
        </a:p>
      </dgm:t>
    </dgm:pt>
    <dgm:pt modelId="{551E55B0-B48F-4764-B9A8-F269D08E67A6}">
      <dgm:prSet phldrT="[Texto]"/>
      <dgm:spPr/>
      <dgm:t>
        <a:bodyPr/>
        <a:lstStyle/>
        <a:p>
          <a:pPr algn="ctr"/>
          <a:r>
            <a:rPr lang="pt-BR" dirty="0"/>
            <a:t>Empresas com crescimento acelerado</a:t>
          </a:r>
        </a:p>
      </dgm:t>
    </dgm:pt>
    <dgm:pt modelId="{AD822288-0836-4940-81C3-3D0A63091827}" type="parTrans" cxnId="{52242840-D1BE-41E0-8AB6-578CEB559788}">
      <dgm:prSet/>
      <dgm:spPr/>
      <dgm:t>
        <a:bodyPr/>
        <a:lstStyle/>
        <a:p>
          <a:endParaRPr lang="pt-BR"/>
        </a:p>
      </dgm:t>
    </dgm:pt>
    <dgm:pt modelId="{E6B8DF14-79D6-4C14-ABFC-56E315D48A2B}" type="sibTrans" cxnId="{52242840-D1BE-41E0-8AB6-578CEB559788}">
      <dgm:prSet/>
      <dgm:spPr/>
      <dgm:t>
        <a:bodyPr/>
        <a:lstStyle/>
        <a:p>
          <a:endParaRPr lang="pt-BR"/>
        </a:p>
      </dgm:t>
    </dgm:pt>
    <dgm:pt modelId="{77104516-47F9-404F-B017-490429127C6D}">
      <dgm:prSet phldrT="[Texto]"/>
      <dgm:spPr/>
      <dgm:t>
        <a:bodyPr/>
        <a:lstStyle/>
        <a:p>
          <a:pPr algn="ctr"/>
          <a:r>
            <a:rPr lang="pt-BR" dirty="0"/>
            <a:t>Empresas Maduras</a:t>
          </a:r>
        </a:p>
      </dgm:t>
    </dgm:pt>
    <dgm:pt modelId="{B17BD59D-DA0A-4A7B-9FFB-EBE2C5425800}" type="parTrans" cxnId="{482061BB-9323-48FD-B596-033772FA62ED}">
      <dgm:prSet/>
      <dgm:spPr/>
      <dgm:t>
        <a:bodyPr/>
        <a:lstStyle/>
        <a:p>
          <a:endParaRPr lang="pt-BR"/>
        </a:p>
      </dgm:t>
    </dgm:pt>
    <dgm:pt modelId="{287E896B-4C91-4FE5-81BD-89D3F93A2298}" type="sibTrans" cxnId="{482061BB-9323-48FD-B596-033772FA62ED}">
      <dgm:prSet/>
      <dgm:spPr/>
      <dgm:t>
        <a:bodyPr/>
        <a:lstStyle/>
        <a:p>
          <a:endParaRPr lang="pt-BR"/>
        </a:p>
      </dgm:t>
    </dgm:pt>
    <dgm:pt modelId="{D1CC98E1-0F54-4D3A-8315-B0C28120DD61}">
      <dgm:prSet phldrT="[Texto]"/>
      <dgm:spPr/>
      <dgm:t>
        <a:bodyPr/>
        <a:lstStyle/>
        <a:p>
          <a:pPr algn="just"/>
          <a:r>
            <a:rPr lang="pt-BR" dirty="0"/>
            <a:t>Níveis e qualidade dos investimentos, margens de lucratividade.</a:t>
          </a:r>
        </a:p>
      </dgm:t>
    </dgm:pt>
    <dgm:pt modelId="{D9F2D21D-1525-4FE8-897A-5B4A0E37F7A1}" type="parTrans" cxnId="{E06A4FB4-D076-458C-B04E-CD38D43F5031}">
      <dgm:prSet/>
      <dgm:spPr/>
      <dgm:t>
        <a:bodyPr/>
        <a:lstStyle/>
        <a:p>
          <a:endParaRPr lang="pt-BR"/>
        </a:p>
      </dgm:t>
    </dgm:pt>
    <dgm:pt modelId="{4E2D2467-06C3-43FB-881B-2FA3667964E0}" type="sibTrans" cxnId="{E06A4FB4-D076-458C-B04E-CD38D43F5031}">
      <dgm:prSet/>
      <dgm:spPr/>
      <dgm:t>
        <a:bodyPr/>
        <a:lstStyle/>
        <a:p>
          <a:endParaRPr lang="pt-BR"/>
        </a:p>
      </dgm:t>
    </dgm:pt>
    <dgm:pt modelId="{1256F59E-13EC-438D-9496-594BBB346CCD}">
      <dgm:prSet phldrT="[Texto]"/>
      <dgm:spPr/>
      <dgm:t>
        <a:bodyPr/>
        <a:lstStyle/>
        <a:p>
          <a:pPr algn="just"/>
          <a:r>
            <a:rPr lang="pt-BR" dirty="0"/>
            <a:t>Endividamento, pagamento de dividendos.</a:t>
          </a:r>
        </a:p>
      </dgm:t>
    </dgm:pt>
    <dgm:pt modelId="{6A903AF2-140E-466C-851D-DF6B149787BB}" type="parTrans" cxnId="{112ED987-5BE3-4AF0-830A-FAC925285307}">
      <dgm:prSet/>
      <dgm:spPr/>
      <dgm:t>
        <a:bodyPr/>
        <a:lstStyle/>
        <a:p>
          <a:endParaRPr lang="pt-BR"/>
        </a:p>
      </dgm:t>
    </dgm:pt>
    <dgm:pt modelId="{B54DE9E5-E5D9-4E4C-B9AA-CD30118E2970}" type="sibTrans" cxnId="{112ED987-5BE3-4AF0-830A-FAC925285307}">
      <dgm:prSet/>
      <dgm:spPr/>
      <dgm:t>
        <a:bodyPr/>
        <a:lstStyle/>
        <a:p>
          <a:endParaRPr lang="pt-BR"/>
        </a:p>
      </dgm:t>
    </dgm:pt>
    <dgm:pt modelId="{DC8C8375-B03A-49E8-81C1-BA48CA97182A}">
      <dgm:prSet phldrT="[Texto]"/>
      <dgm:spPr/>
      <dgm:t>
        <a:bodyPr/>
        <a:lstStyle/>
        <a:p>
          <a:pPr algn="just"/>
          <a:r>
            <a:rPr lang="pt-BR" dirty="0"/>
            <a:t>Valor da empresa em continuidade e descontinuidade, probabilidade de insolvência </a:t>
          </a:r>
        </a:p>
      </dgm:t>
    </dgm:pt>
    <dgm:pt modelId="{00E84582-E922-48A7-9972-E33281F81706}" type="parTrans" cxnId="{941A6B16-2F6E-464E-8CAB-A11C05172954}">
      <dgm:prSet/>
      <dgm:spPr/>
      <dgm:t>
        <a:bodyPr/>
        <a:lstStyle/>
        <a:p>
          <a:endParaRPr lang="pt-BR"/>
        </a:p>
      </dgm:t>
    </dgm:pt>
    <dgm:pt modelId="{FB887FF3-6F55-4FE2-8B39-40DA2BEFBF24}" type="sibTrans" cxnId="{941A6B16-2F6E-464E-8CAB-A11C05172954}">
      <dgm:prSet/>
      <dgm:spPr/>
      <dgm:t>
        <a:bodyPr/>
        <a:lstStyle/>
        <a:p>
          <a:endParaRPr lang="pt-BR"/>
        </a:p>
      </dgm:t>
    </dgm:pt>
    <dgm:pt modelId="{CFD67A12-3007-40E2-8772-376E7F7AD5FB}">
      <dgm:prSet phldrT="[Texto]"/>
      <dgm:spPr/>
      <dgm:t>
        <a:bodyPr/>
        <a:lstStyle/>
        <a:p>
          <a:pPr algn="ctr"/>
          <a:r>
            <a:rPr lang="pt-BR" dirty="0"/>
            <a:t>Empresas Decadentes</a:t>
          </a:r>
        </a:p>
      </dgm:t>
    </dgm:pt>
    <dgm:pt modelId="{26023AC7-3A05-4C9F-9D36-FCC9F31564D6}" type="parTrans" cxnId="{3F65F18F-7231-484F-9379-9D4D11E62264}">
      <dgm:prSet/>
      <dgm:spPr/>
      <dgm:t>
        <a:bodyPr/>
        <a:lstStyle/>
        <a:p>
          <a:endParaRPr lang="pt-BR"/>
        </a:p>
      </dgm:t>
    </dgm:pt>
    <dgm:pt modelId="{FEBF416F-6912-4B3A-B7D1-A07AF16F1F4F}" type="sibTrans" cxnId="{3F65F18F-7231-484F-9379-9D4D11E62264}">
      <dgm:prSet/>
      <dgm:spPr/>
      <dgm:t>
        <a:bodyPr/>
        <a:lstStyle/>
        <a:p>
          <a:endParaRPr lang="pt-BR"/>
        </a:p>
      </dgm:t>
    </dgm:pt>
    <dgm:pt modelId="{D2F2BACA-CE01-482E-B220-7F7B6F5C494C}" type="pres">
      <dgm:prSet presAssocID="{B6B305FE-55FE-4AE4-A519-0572DA1A38B6}" presName="Name0" presStyleCnt="0">
        <dgm:presLayoutVars>
          <dgm:dir/>
          <dgm:animLvl val="lvl"/>
          <dgm:resizeHandles val="exact"/>
        </dgm:presLayoutVars>
      </dgm:prSet>
      <dgm:spPr/>
    </dgm:pt>
    <dgm:pt modelId="{8480D8B3-334E-4D75-885D-74295F435709}" type="pres">
      <dgm:prSet presAssocID="{C2A4571C-9782-488B-B962-1F145AF79227}" presName="linNode" presStyleCnt="0"/>
      <dgm:spPr/>
    </dgm:pt>
    <dgm:pt modelId="{E3066CCC-ED1F-496F-BB01-17B6ED8A058D}" type="pres">
      <dgm:prSet presAssocID="{C2A4571C-9782-488B-B962-1F145AF7922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0645325-29D8-4A6D-9203-D70B089E4CCD}" type="pres">
      <dgm:prSet presAssocID="{C2A4571C-9782-488B-B962-1F145AF79227}" presName="descendantText" presStyleLbl="alignAccFollowNode1" presStyleIdx="0" presStyleCnt="4">
        <dgm:presLayoutVars>
          <dgm:bulletEnabled val="1"/>
        </dgm:presLayoutVars>
      </dgm:prSet>
      <dgm:spPr/>
    </dgm:pt>
    <dgm:pt modelId="{77EE86CE-E106-44D3-B84A-63C66C44D3D7}" type="pres">
      <dgm:prSet presAssocID="{D9075675-9BA6-41B0-93BB-F6FF61E34C83}" presName="sp" presStyleCnt="0"/>
      <dgm:spPr/>
    </dgm:pt>
    <dgm:pt modelId="{A1C46168-1DC2-4039-9022-0B59C579AADA}" type="pres">
      <dgm:prSet presAssocID="{551E55B0-B48F-4764-B9A8-F269D08E67A6}" presName="linNode" presStyleCnt="0"/>
      <dgm:spPr/>
    </dgm:pt>
    <dgm:pt modelId="{EAB1CF46-2A96-472E-81B4-48E698716DC8}" type="pres">
      <dgm:prSet presAssocID="{551E55B0-B48F-4764-B9A8-F269D08E67A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AC9995C-08AE-45B0-8AD5-2C7E9402AEAF}" type="pres">
      <dgm:prSet presAssocID="{551E55B0-B48F-4764-B9A8-F269D08E67A6}" presName="descendantText" presStyleLbl="alignAccFollowNode1" presStyleIdx="1" presStyleCnt="4">
        <dgm:presLayoutVars>
          <dgm:bulletEnabled val="1"/>
        </dgm:presLayoutVars>
      </dgm:prSet>
      <dgm:spPr/>
    </dgm:pt>
    <dgm:pt modelId="{69AA10F7-2A02-4A6D-AC2A-CF2098E4E1E1}" type="pres">
      <dgm:prSet presAssocID="{E6B8DF14-79D6-4C14-ABFC-56E315D48A2B}" presName="sp" presStyleCnt="0"/>
      <dgm:spPr/>
    </dgm:pt>
    <dgm:pt modelId="{71BF2CC4-2ED4-48F4-A05A-3D93BECBA94A}" type="pres">
      <dgm:prSet presAssocID="{77104516-47F9-404F-B017-490429127C6D}" presName="linNode" presStyleCnt="0"/>
      <dgm:spPr/>
    </dgm:pt>
    <dgm:pt modelId="{797C3180-3AC6-4313-B237-72E30D5D53F0}" type="pres">
      <dgm:prSet presAssocID="{77104516-47F9-404F-B017-490429127C6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529C8E6-F126-4027-BE11-B4DA4B6424C9}" type="pres">
      <dgm:prSet presAssocID="{77104516-47F9-404F-B017-490429127C6D}" presName="descendantText" presStyleLbl="alignAccFollowNode1" presStyleIdx="2" presStyleCnt="4">
        <dgm:presLayoutVars>
          <dgm:bulletEnabled val="1"/>
        </dgm:presLayoutVars>
      </dgm:prSet>
      <dgm:spPr/>
    </dgm:pt>
    <dgm:pt modelId="{5D5A014F-1505-4929-8D38-0D0514F30BF0}" type="pres">
      <dgm:prSet presAssocID="{287E896B-4C91-4FE5-81BD-89D3F93A2298}" presName="sp" presStyleCnt="0"/>
      <dgm:spPr/>
    </dgm:pt>
    <dgm:pt modelId="{52B723E3-6499-429F-AD69-532A9BD0C64E}" type="pres">
      <dgm:prSet presAssocID="{CFD67A12-3007-40E2-8772-376E7F7AD5FB}" presName="linNode" presStyleCnt="0"/>
      <dgm:spPr/>
    </dgm:pt>
    <dgm:pt modelId="{FF34D0FE-AB9F-483B-BAC6-0652EE9FDA8D}" type="pres">
      <dgm:prSet presAssocID="{CFD67A12-3007-40E2-8772-376E7F7AD5F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D55CC48-A7F7-41AB-BA47-47A27CDE8329}" type="pres">
      <dgm:prSet presAssocID="{CFD67A12-3007-40E2-8772-376E7F7AD5F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BB5A708-867F-4353-8914-40EC39F3DDDF}" type="presOf" srcId="{1256F59E-13EC-438D-9496-594BBB346CCD}" destId="{2529C8E6-F126-4027-BE11-B4DA4B6424C9}" srcOrd="0" destOrd="0" presId="urn:microsoft.com/office/officeart/2005/8/layout/vList5"/>
    <dgm:cxn modelId="{941A6B16-2F6E-464E-8CAB-A11C05172954}" srcId="{CFD67A12-3007-40E2-8772-376E7F7AD5FB}" destId="{DC8C8375-B03A-49E8-81C1-BA48CA97182A}" srcOrd="0" destOrd="0" parTransId="{00E84582-E922-48A7-9972-E33281F81706}" sibTransId="{FB887FF3-6F55-4FE2-8B39-40DA2BEFBF24}"/>
    <dgm:cxn modelId="{33303725-A4AD-4F37-88EF-F4E7F7E44D29}" type="presOf" srcId="{77104516-47F9-404F-B017-490429127C6D}" destId="{797C3180-3AC6-4313-B237-72E30D5D53F0}" srcOrd="0" destOrd="0" presId="urn:microsoft.com/office/officeart/2005/8/layout/vList5"/>
    <dgm:cxn modelId="{324FEF2F-2D1F-4164-9413-0AFA5268FA53}" srcId="{B6B305FE-55FE-4AE4-A519-0572DA1A38B6}" destId="{C2A4571C-9782-488B-B962-1F145AF79227}" srcOrd="0" destOrd="0" parTransId="{1A0D5B70-85AE-4F5B-B191-E904BD6CAEC9}" sibTransId="{D9075675-9BA6-41B0-93BB-F6FF61E34C83}"/>
    <dgm:cxn modelId="{52242840-D1BE-41E0-8AB6-578CEB559788}" srcId="{B6B305FE-55FE-4AE4-A519-0572DA1A38B6}" destId="{551E55B0-B48F-4764-B9A8-F269D08E67A6}" srcOrd="1" destOrd="0" parTransId="{AD822288-0836-4940-81C3-3D0A63091827}" sibTransId="{E6B8DF14-79D6-4C14-ABFC-56E315D48A2B}"/>
    <dgm:cxn modelId="{08B5235F-77B7-45EA-A69D-4EF5CFCB9198}" type="presOf" srcId="{C2A4571C-9782-488B-B962-1F145AF79227}" destId="{E3066CCC-ED1F-496F-BB01-17B6ED8A058D}" srcOrd="0" destOrd="0" presId="urn:microsoft.com/office/officeart/2005/8/layout/vList5"/>
    <dgm:cxn modelId="{B4742462-6E52-4D88-9FD8-BB3931173D39}" type="presOf" srcId="{551E55B0-B48F-4764-B9A8-F269D08E67A6}" destId="{EAB1CF46-2A96-472E-81B4-48E698716DC8}" srcOrd="0" destOrd="0" presId="urn:microsoft.com/office/officeart/2005/8/layout/vList5"/>
    <dgm:cxn modelId="{86BA2F62-C51E-4356-AAF7-3E94978579D6}" type="presOf" srcId="{DC8C8375-B03A-49E8-81C1-BA48CA97182A}" destId="{9D55CC48-A7F7-41AB-BA47-47A27CDE8329}" srcOrd="0" destOrd="0" presId="urn:microsoft.com/office/officeart/2005/8/layout/vList5"/>
    <dgm:cxn modelId="{43693575-554E-4B3C-BFAE-FB681229A7CD}" type="presOf" srcId="{B6B305FE-55FE-4AE4-A519-0572DA1A38B6}" destId="{D2F2BACA-CE01-482E-B220-7F7B6F5C494C}" srcOrd="0" destOrd="0" presId="urn:microsoft.com/office/officeart/2005/8/layout/vList5"/>
    <dgm:cxn modelId="{112ED987-5BE3-4AF0-830A-FAC925285307}" srcId="{77104516-47F9-404F-B017-490429127C6D}" destId="{1256F59E-13EC-438D-9496-594BBB346CCD}" srcOrd="0" destOrd="0" parTransId="{6A903AF2-140E-466C-851D-DF6B149787BB}" sibTransId="{B54DE9E5-E5D9-4E4C-B9AA-CD30118E2970}"/>
    <dgm:cxn modelId="{AFC7008C-50F0-4C90-8620-9B041DCD348E}" srcId="{C2A4571C-9782-488B-B962-1F145AF79227}" destId="{19628991-04C6-4BCF-A675-32CEBC506004}" srcOrd="0" destOrd="0" parTransId="{E104C56B-7D46-4B40-BF12-F7AE4F2E42A3}" sibTransId="{08390463-63C0-4A4F-83E2-BBD9D916429C}"/>
    <dgm:cxn modelId="{9D94228D-A461-4BFA-B855-6198A22CFD1F}" type="presOf" srcId="{CFD67A12-3007-40E2-8772-376E7F7AD5FB}" destId="{FF34D0FE-AB9F-483B-BAC6-0652EE9FDA8D}" srcOrd="0" destOrd="0" presId="urn:microsoft.com/office/officeart/2005/8/layout/vList5"/>
    <dgm:cxn modelId="{3F65F18F-7231-484F-9379-9D4D11E62264}" srcId="{B6B305FE-55FE-4AE4-A519-0572DA1A38B6}" destId="{CFD67A12-3007-40E2-8772-376E7F7AD5FB}" srcOrd="3" destOrd="0" parTransId="{26023AC7-3A05-4C9F-9D36-FCC9F31564D6}" sibTransId="{FEBF416F-6912-4B3A-B7D1-A07AF16F1F4F}"/>
    <dgm:cxn modelId="{B1791F95-172D-4FE8-857F-0A58E5FB56E2}" type="presOf" srcId="{D1CC98E1-0F54-4D3A-8315-B0C28120DD61}" destId="{4AC9995C-08AE-45B0-8AD5-2C7E9402AEAF}" srcOrd="0" destOrd="0" presId="urn:microsoft.com/office/officeart/2005/8/layout/vList5"/>
    <dgm:cxn modelId="{E06A4FB4-D076-458C-B04E-CD38D43F5031}" srcId="{551E55B0-B48F-4764-B9A8-F269D08E67A6}" destId="{D1CC98E1-0F54-4D3A-8315-B0C28120DD61}" srcOrd="0" destOrd="0" parTransId="{D9F2D21D-1525-4FE8-897A-5B4A0E37F7A1}" sibTransId="{4E2D2467-06C3-43FB-881B-2FA3667964E0}"/>
    <dgm:cxn modelId="{482061BB-9323-48FD-B596-033772FA62ED}" srcId="{B6B305FE-55FE-4AE4-A519-0572DA1A38B6}" destId="{77104516-47F9-404F-B017-490429127C6D}" srcOrd="2" destOrd="0" parTransId="{B17BD59D-DA0A-4A7B-9FFB-EBE2C5425800}" sibTransId="{287E896B-4C91-4FE5-81BD-89D3F93A2298}"/>
    <dgm:cxn modelId="{9B57D5FE-ABB4-4062-A80F-2BF366C78514}" type="presOf" srcId="{19628991-04C6-4BCF-A675-32CEBC506004}" destId="{10645325-29D8-4A6D-9203-D70B089E4CCD}" srcOrd="0" destOrd="0" presId="urn:microsoft.com/office/officeart/2005/8/layout/vList5"/>
    <dgm:cxn modelId="{AB8B2EE0-21B3-4404-952E-0ECCBA832A59}" type="presParOf" srcId="{D2F2BACA-CE01-482E-B220-7F7B6F5C494C}" destId="{8480D8B3-334E-4D75-885D-74295F435709}" srcOrd="0" destOrd="0" presId="urn:microsoft.com/office/officeart/2005/8/layout/vList5"/>
    <dgm:cxn modelId="{B7D8AF65-B8F7-4CEC-BD8A-80E02207A404}" type="presParOf" srcId="{8480D8B3-334E-4D75-885D-74295F435709}" destId="{E3066CCC-ED1F-496F-BB01-17B6ED8A058D}" srcOrd="0" destOrd="0" presId="urn:microsoft.com/office/officeart/2005/8/layout/vList5"/>
    <dgm:cxn modelId="{0B82E617-0295-4587-BAA0-10CC6F862121}" type="presParOf" srcId="{8480D8B3-334E-4D75-885D-74295F435709}" destId="{10645325-29D8-4A6D-9203-D70B089E4CCD}" srcOrd="1" destOrd="0" presId="urn:microsoft.com/office/officeart/2005/8/layout/vList5"/>
    <dgm:cxn modelId="{06C8B24E-EE7F-4DDF-AE85-8C205FB43162}" type="presParOf" srcId="{D2F2BACA-CE01-482E-B220-7F7B6F5C494C}" destId="{77EE86CE-E106-44D3-B84A-63C66C44D3D7}" srcOrd="1" destOrd="0" presId="urn:microsoft.com/office/officeart/2005/8/layout/vList5"/>
    <dgm:cxn modelId="{C6F09A91-BF94-46D1-8BF5-1585D01082D0}" type="presParOf" srcId="{D2F2BACA-CE01-482E-B220-7F7B6F5C494C}" destId="{A1C46168-1DC2-4039-9022-0B59C579AADA}" srcOrd="2" destOrd="0" presId="urn:microsoft.com/office/officeart/2005/8/layout/vList5"/>
    <dgm:cxn modelId="{F9DC65CC-C7C9-433B-8E38-0935D0D78C78}" type="presParOf" srcId="{A1C46168-1DC2-4039-9022-0B59C579AADA}" destId="{EAB1CF46-2A96-472E-81B4-48E698716DC8}" srcOrd="0" destOrd="0" presId="urn:microsoft.com/office/officeart/2005/8/layout/vList5"/>
    <dgm:cxn modelId="{D4858629-99F8-4102-A5FB-75D30C68D53C}" type="presParOf" srcId="{A1C46168-1DC2-4039-9022-0B59C579AADA}" destId="{4AC9995C-08AE-45B0-8AD5-2C7E9402AEAF}" srcOrd="1" destOrd="0" presId="urn:microsoft.com/office/officeart/2005/8/layout/vList5"/>
    <dgm:cxn modelId="{D5B07C76-7D77-4D48-A86E-DA313D3C9C32}" type="presParOf" srcId="{D2F2BACA-CE01-482E-B220-7F7B6F5C494C}" destId="{69AA10F7-2A02-4A6D-AC2A-CF2098E4E1E1}" srcOrd="3" destOrd="0" presId="urn:microsoft.com/office/officeart/2005/8/layout/vList5"/>
    <dgm:cxn modelId="{4BD2F239-095D-45A0-9507-6C15A20E6221}" type="presParOf" srcId="{D2F2BACA-CE01-482E-B220-7F7B6F5C494C}" destId="{71BF2CC4-2ED4-48F4-A05A-3D93BECBA94A}" srcOrd="4" destOrd="0" presId="urn:microsoft.com/office/officeart/2005/8/layout/vList5"/>
    <dgm:cxn modelId="{A8CFEE57-78ED-46B3-B254-BDFB838EA803}" type="presParOf" srcId="{71BF2CC4-2ED4-48F4-A05A-3D93BECBA94A}" destId="{797C3180-3AC6-4313-B237-72E30D5D53F0}" srcOrd="0" destOrd="0" presId="urn:microsoft.com/office/officeart/2005/8/layout/vList5"/>
    <dgm:cxn modelId="{BD94BBF7-3CE3-4494-B359-6521C4E045F9}" type="presParOf" srcId="{71BF2CC4-2ED4-48F4-A05A-3D93BECBA94A}" destId="{2529C8E6-F126-4027-BE11-B4DA4B6424C9}" srcOrd="1" destOrd="0" presId="urn:microsoft.com/office/officeart/2005/8/layout/vList5"/>
    <dgm:cxn modelId="{A6025D11-3281-45F4-B11A-D58F64FCCEDD}" type="presParOf" srcId="{D2F2BACA-CE01-482E-B220-7F7B6F5C494C}" destId="{5D5A014F-1505-4929-8D38-0D0514F30BF0}" srcOrd="5" destOrd="0" presId="urn:microsoft.com/office/officeart/2005/8/layout/vList5"/>
    <dgm:cxn modelId="{9F0FBEA9-A291-4718-9AC1-0C27F668FF82}" type="presParOf" srcId="{D2F2BACA-CE01-482E-B220-7F7B6F5C494C}" destId="{52B723E3-6499-429F-AD69-532A9BD0C64E}" srcOrd="6" destOrd="0" presId="urn:microsoft.com/office/officeart/2005/8/layout/vList5"/>
    <dgm:cxn modelId="{EC998A70-DE80-4684-88FB-DA675A979219}" type="presParOf" srcId="{52B723E3-6499-429F-AD69-532A9BD0C64E}" destId="{FF34D0FE-AB9F-483B-BAC6-0652EE9FDA8D}" srcOrd="0" destOrd="0" presId="urn:microsoft.com/office/officeart/2005/8/layout/vList5"/>
    <dgm:cxn modelId="{02DBDE32-A1E0-4ECC-8D1B-EA8FED5BD8EA}" type="presParOf" srcId="{52B723E3-6499-429F-AD69-532A9BD0C64E}" destId="{9D55CC48-A7F7-41AB-BA47-47A27CDE83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BEA031-9A5A-4D76-A492-D7AF68F00F6F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8A58A53-8CAD-421B-B697-12E5FDCCCF3F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Tomador</a:t>
          </a:r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decisões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15C72A-9FE6-4302-85E3-6818AACE1F33}" type="parTrans" cxnId="{96314325-B75F-4D38-BD6D-ECA2508BB985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827747-66FC-4138-96CB-03F42835988B}" type="sibTrans" cxnId="{96314325-B75F-4D38-BD6D-ECA2508BB985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6EC740-8E5F-4719-A532-5996D58812BF}">
      <dgm:prSet phldrT="[Texto]" custT="1"/>
      <dgm:spPr/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Mercado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307616-4771-43BE-A7D3-CE081B20663C}" type="parTrans" cxnId="{17C34F88-EB43-4329-ADF0-676ABA1462F7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E02123-BF83-40D9-8211-129DF057D816}" type="sibTrans" cxnId="{17C34F88-EB43-4329-ADF0-676ABA1462F7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49A11-122D-4EAF-A2E2-498A8E253131}">
      <dgm:prSet phldrT="[Texto]" custT="1"/>
      <dgm:spPr>
        <a:solidFill>
          <a:srgbClr val="FF0000"/>
        </a:solidFill>
      </dgm:spPr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Contábeis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40438E-8DE5-42B8-84DE-BA85E00AB5D9}" type="parTrans" cxnId="{165C3C3D-1374-465B-AB26-6F75C8E857FF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D3015-93C8-4AC3-9AC7-180309B0195D}" type="sibTrans" cxnId="{165C3C3D-1374-465B-AB26-6F75C8E857FF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7B747B-A8BA-4452-87C6-29655B72C2C3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Macroeconômicas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3FC4A-166C-4ABE-B69D-C1DD916210BE}" type="parTrans" cxnId="{FCB9AF51-1EC6-4A47-A570-02A331E13CD0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2ACDC2-E8F2-41F2-B81B-243904B06B49}" type="sibTrans" cxnId="{FCB9AF51-1EC6-4A47-A570-02A331E13CD0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ADD0E-1E0C-4690-8828-8A83AD353A3F}">
      <dgm:prSet phldrT="[Texto]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0053F0-4681-4024-9485-C56F74B504DB}" type="parTrans" cxnId="{D938A5DB-BF93-4D0D-9EF8-FC6B89FCF719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1328E-2416-42A1-A9BE-451E64E594F1}" type="sibTrans" cxnId="{D938A5DB-BF93-4D0D-9EF8-FC6B89FCF719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D6691-D90F-43E1-AA10-27BB689C67CB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Assimetria de informações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B1D3F-4270-45BC-8A29-8222C847514D}" type="parTrans" cxnId="{411E913B-8E03-4043-BECF-6DF30FBCCF7E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EDC14E-6F01-4996-B41D-3B5857D0BD69}" type="sibTrans" cxnId="{411E913B-8E03-4043-BECF-6DF30FBCCF7E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4B6769-21B9-490D-B566-762481BB29D8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Bases de dados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2871A6-C6C0-49DF-B7F2-799F0BDB574B}" type="parTrans" cxnId="{C20A7E37-8DDD-46E6-9810-C032C4F7F47B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6A1456-C402-41DA-9E5F-A81B25736B48}" type="sibTrans" cxnId="{C20A7E37-8DDD-46E6-9810-C032C4F7F47B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878CC0-6D18-4B21-AE6C-4327CF69C96D}">
      <dgm:prSet phldrT="[Texto]" custT="1"/>
      <dgm:spPr/>
      <dgm:t>
        <a:bodyPr/>
        <a:lstStyle/>
        <a:p>
          <a:r>
            <a:rPr lang="en-US" sz="17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Econômico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83577-5AA3-45AA-827A-EBF001E91114}" type="parTrans" cxnId="{97147896-6166-4BC3-B481-7954B9A4BF2C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25E0D-03B1-4096-B299-6F94A325BBB3}" type="sibTrans" cxnId="{97147896-6166-4BC3-B481-7954B9A4BF2C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073ED5-38FB-4BE2-8B64-43EB7AA1B07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Moderna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Financeira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F9A220-DBE4-4E0B-99CE-31FF587DA516}" type="parTrans" cxnId="{96671825-14C1-4FBF-B28A-DB7C4AD9F44A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FE56C8-1BFC-45F8-8A8B-322ADE5A7996}" type="sibTrans" cxnId="{96671825-14C1-4FBF-B28A-DB7C4AD9F44A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B5511-6A93-40FD-AB2F-A903561066FE}">
      <dgm:prSet phldrT="[Texto]" custT="1"/>
      <dgm:spPr/>
      <dgm:t>
        <a:bodyPr/>
        <a:lstStyle/>
        <a:p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Choques</a:t>
          </a:r>
          <a:r>
            <a:rPr lang="en-US" sz="1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econômicos</a:t>
          </a:r>
          <a:endParaRPr lang="en-GB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D66660-6926-418E-B44E-09BE8BAF5C33}" type="parTrans" cxnId="{1C381040-F2D7-4939-8D40-DCE1C7CF26A8}">
      <dgm:prSet custT="1"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D7A5C7-6069-4EFC-A365-FC68ECA6BE2E}" type="sibTrans" cxnId="{1C381040-F2D7-4939-8D40-DCE1C7CF26A8}">
      <dgm:prSet/>
      <dgm:spPr/>
      <dgm:t>
        <a:bodyPr/>
        <a:lstStyle/>
        <a:p>
          <a:endParaRPr lang="en-GB" sz="17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4301F2-9BEF-4BD5-9301-CECCA42AD75F}" type="pres">
      <dgm:prSet presAssocID="{05BEA031-9A5A-4D76-A492-D7AF68F00F6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EE9AA6-EA2D-42A1-A83C-869F4079A437}" type="pres">
      <dgm:prSet presAssocID="{A8A58A53-8CAD-421B-B697-12E5FDCCCF3F}" presName="centerShape" presStyleLbl="node0" presStyleIdx="0" presStyleCnt="1" custScaleX="157295" custScaleY="115877"/>
      <dgm:spPr/>
    </dgm:pt>
    <dgm:pt modelId="{999E6C16-7618-4003-A3CC-153ACB574FBD}" type="pres">
      <dgm:prSet presAssocID="{50307616-4771-43BE-A7D3-CE081B20663C}" presName="Name9" presStyleLbl="parChTrans1D2" presStyleIdx="0" presStyleCnt="8"/>
      <dgm:spPr/>
    </dgm:pt>
    <dgm:pt modelId="{C26A952B-867B-4D5E-BCE8-43AD77F08CF5}" type="pres">
      <dgm:prSet presAssocID="{50307616-4771-43BE-A7D3-CE081B20663C}" presName="connTx" presStyleLbl="parChTrans1D2" presStyleIdx="0" presStyleCnt="8"/>
      <dgm:spPr/>
    </dgm:pt>
    <dgm:pt modelId="{5C7D4CE6-1745-4506-B4FE-2CBC592D65BF}" type="pres">
      <dgm:prSet presAssocID="{526EC740-8E5F-4719-A532-5996D58812BF}" presName="node" presStyleLbl="node1" presStyleIdx="0" presStyleCnt="8" custScaleX="208758" custScaleY="75455">
        <dgm:presLayoutVars>
          <dgm:bulletEnabled val="1"/>
        </dgm:presLayoutVars>
      </dgm:prSet>
      <dgm:spPr/>
    </dgm:pt>
    <dgm:pt modelId="{EED4D542-84E2-4FEE-8347-AE659D70D71E}" type="pres">
      <dgm:prSet presAssocID="{EC40438E-8DE5-42B8-84DE-BA85E00AB5D9}" presName="Name9" presStyleLbl="parChTrans1D2" presStyleIdx="1" presStyleCnt="8"/>
      <dgm:spPr/>
    </dgm:pt>
    <dgm:pt modelId="{3B1E1465-9CD0-43BA-BB60-AAD5002AC4B2}" type="pres">
      <dgm:prSet presAssocID="{EC40438E-8DE5-42B8-84DE-BA85E00AB5D9}" presName="connTx" presStyleLbl="parChTrans1D2" presStyleIdx="1" presStyleCnt="8"/>
      <dgm:spPr/>
    </dgm:pt>
    <dgm:pt modelId="{1797BAF4-6633-444F-B75B-3B9462B4FBC2}" type="pres">
      <dgm:prSet presAssocID="{BAD49A11-122D-4EAF-A2E2-498A8E253131}" presName="node" presStyleLbl="node1" presStyleIdx="1" presStyleCnt="8" custScaleX="202126" custScaleY="92464" custRadScaleRad="100640" custRadScaleInc="28777">
        <dgm:presLayoutVars>
          <dgm:bulletEnabled val="1"/>
        </dgm:presLayoutVars>
      </dgm:prSet>
      <dgm:spPr/>
    </dgm:pt>
    <dgm:pt modelId="{78D0175F-A3F2-48E2-8B37-80F5FD5466E4}" type="pres">
      <dgm:prSet presAssocID="{1343FC4A-166C-4ABE-B69D-C1DD916210BE}" presName="Name9" presStyleLbl="parChTrans1D2" presStyleIdx="2" presStyleCnt="8"/>
      <dgm:spPr/>
    </dgm:pt>
    <dgm:pt modelId="{2B926300-0B35-4F96-A3C6-FF6F587C6F32}" type="pres">
      <dgm:prSet presAssocID="{1343FC4A-166C-4ABE-B69D-C1DD916210BE}" presName="connTx" presStyleLbl="parChTrans1D2" presStyleIdx="2" presStyleCnt="8"/>
      <dgm:spPr/>
    </dgm:pt>
    <dgm:pt modelId="{53C116F9-C16E-44B1-AA69-E8C896FB1A50}" type="pres">
      <dgm:prSet presAssocID="{537B747B-A8BA-4452-87C6-29655B72C2C3}" presName="node" presStyleLbl="node1" presStyleIdx="2" presStyleCnt="8" custScaleX="244002" custScaleY="75455" custRadScaleRad="126084" custRadScaleInc="1350">
        <dgm:presLayoutVars>
          <dgm:bulletEnabled val="1"/>
        </dgm:presLayoutVars>
      </dgm:prSet>
      <dgm:spPr/>
    </dgm:pt>
    <dgm:pt modelId="{07D653DA-53C6-4D0C-913D-71EA4FA6F8DC}" type="pres">
      <dgm:prSet presAssocID="{567B1D3F-4270-45BC-8A29-8222C847514D}" presName="Name9" presStyleLbl="parChTrans1D2" presStyleIdx="3" presStyleCnt="8"/>
      <dgm:spPr/>
    </dgm:pt>
    <dgm:pt modelId="{93C75CCF-5B71-4961-AEE3-05257406BE8C}" type="pres">
      <dgm:prSet presAssocID="{567B1D3F-4270-45BC-8A29-8222C847514D}" presName="connTx" presStyleLbl="parChTrans1D2" presStyleIdx="3" presStyleCnt="8"/>
      <dgm:spPr/>
    </dgm:pt>
    <dgm:pt modelId="{6237F52F-FEFF-485D-B49B-CCA1F0733A7E}" type="pres">
      <dgm:prSet presAssocID="{223D6691-D90F-43E1-AA10-27BB689C67CB}" presName="node" presStyleLbl="node1" presStyleIdx="3" presStyleCnt="8" custScaleX="208758" custScaleY="75455" custRadScaleRad="100640" custRadScaleInc="-28777">
        <dgm:presLayoutVars>
          <dgm:bulletEnabled val="1"/>
        </dgm:presLayoutVars>
      </dgm:prSet>
      <dgm:spPr/>
    </dgm:pt>
    <dgm:pt modelId="{FFAEC15F-0DA8-47CE-B82C-CF0743C1DE14}" type="pres">
      <dgm:prSet presAssocID="{9F2871A6-C6C0-49DF-B7F2-799F0BDB574B}" presName="Name9" presStyleLbl="parChTrans1D2" presStyleIdx="4" presStyleCnt="8"/>
      <dgm:spPr/>
    </dgm:pt>
    <dgm:pt modelId="{EE7F71EC-D393-4D21-B441-4371378DC1E2}" type="pres">
      <dgm:prSet presAssocID="{9F2871A6-C6C0-49DF-B7F2-799F0BDB574B}" presName="connTx" presStyleLbl="parChTrans1D2" presStyleIdx="4" presStyleCnt="8"/>
      <dgm:spPr/>
    </dgm:pt>
    <dgm:pt modelId="{1597D842-AD65-4029-98C5-E246018C97A2}" type="pres">
      <dgm:prSet presAssocID="{E54B6769-21B9-490D-B566-762481BB29D8}" presName="node" presStyleLbl="node1" presStyleIdx="4" presStyleCnt="8" custScaleX="208758" custScaleY="75455">
        <dgm:presLayoutVars>
          <dgm:bulletEnabled val="1"/>
        </dgm:presLayoutVars>
      </dgm:prSet>
      <dgm:spPr/>
    </dgm:pt>
    <dgm:pt modelId="{00A21C36-7579-4EE6-BD5B-4BF62621FCDD}" type="pres">
      <dgm:prSet presAssocID="{3CC83577-5AA3-45AA-827A-EBF001E91114}" presName="Name9" presStyleLbl="parChTrans1D2" presStyleIdx="5" presStyleCnt="8"/>
      <dgm:spPr/>
    </dgm:pt>
    <dgm:pt modelId="{C63E3318-C807-40D1-83D8-44A8018E317F}" type="pres">
      <dgm:prSet presAssocID="{3CC83577-5AA3-45AA-827A-EBF001E91114}" presName="connTx" presStyleLbl="parChTrans1D2" presStyleIdx="5" presStyleCnt="8"/>
      <dgm:spPr/>
    </dgm:pt>
    <dgm:pt modelId="{D2FE55D6-A210-4946-998F-9CC172E54922}" type="pres">
      <dgm:prSet presAssocID="{BD878CC0-6D18-4B21-AE6C-4327CF69C96D}" presName="node" presStyleLbl="node1" presStyleIdx="5" presStyleCnt="8" custScaleX="208758" custScaleY="75455" custRadScaleRad="100228" custRadScaleInc="30104">
        <dgm:presLayoutVars>
          <dgm:bulletEnabled val="1"/>
        </dgm:presLayoutVars>
      </dgm:prSet>
      <dgm:spPr/>
    </dgm:pt>
    <dgm:pt modelId="{0E44F422-A915-43C0-9197-8871C67241CB}" type="pres">
      <dgm:prSet presAssocID="{33F9A220-DBE4-4E0B-99CE-31FF587DA516}" presName="Name9" presStyleLbl="parChTrans1D2" presStyleIdx="6" presStyleCnt="8"/>
      <dgm:spPr/>
    </dgm:pt>
    <dgm:pt modelId="{B7A07D4D-DAE4-4A40-8C4B-11A7E3064BC4}" type="pres">
      <dgm:prSet presAssocID="{33F9A220-DBE4-4E0B-99CE-31FF587DA516}" presName="connTx" presStyleLbl="parChTrans1D2" presStyleIdx="6" presStyleCnt="8"/>
      <dgm:spPr/>
    </dgm:pt>
    <dgm:pt modelId="{422E2268-6937-4543-9B34-56D0B45D1E2F}" type="pres">
      <dgm:prSet presAssocID="{68073ED5-38FB-4BE2-8B64-43EB7AA1B072}" presName="node" presStyleLbl="node1" presStyleIdx="6" presStyleCnt="8" custScaleX="208758" custScaleY="75455" custRadScaleRad="120065" custRadScaleInc="1419">
        <dgm:presLayoutVars>
          <dgm:bulletEnabled val="1"/>
        </dgm:presLayoutVars>
      </dgm:prSet>
      <dgm:spPr/>
    </dgm:pt>
    <dgm:pt modelId="{DC7B1AA8-E44B-4D5B-A7A7-80E4065D8E10}" type="pres">
      <dgm:prSet presAssocID="{A5D66660-6926-418E-B44E-09BE8BAF5C33}" presName="Name9" presStyleLbl="parChTrans1D2" presStyleIdx="7" presStyleCnt="8"/>
      <dgm:spPr/>
    </dgm:pt>
    <dgm:pt modelId="{89BDA43A-F791-4E85-A832-1A213EE410DB}" type="pres">
      <dgm:prSet presAssocID="{A5D66660-6926-418E-B44E-09BE8BAF5C33}" presName="connTx" presStyleLbl="parChTrans1D2" presStyleIdx="7" presStyleCnt="8"/>
      <dgm:spPr/>
    </dgm:pt>
    <dgm:pt modelId="{E11D4186-CDFF-4EA0-B921-94B1C8778122}" type="pres">
      <dgm:prSet presAssocID="{B76B5511-6A93-40FD-AB2F-A903561066FE}" presName="node" presStyleLbl="node1" presStyleIdx="7" presStyleCnt="8" custScaleX="208758" custScaleY="75455" custRadScaleRad="100640" custRadScaleInc="-28777">
        <dgm:presLayoutVars>
          <dgm:bulletEnabled val="1"/>
        </dgm:presLayoutVars>
      </dgm:prSet>
      <dgm:spPr/>
    </dgm:pt>
  </dgm:ptLst>
  <dgm:cxnLst>
    <dgm:cxn modelId="{45CF3E00-E6E6-4E68-89C7-453433311265}" type="presOf" srcId="{A8A58A53-8CAD-421B-B697-12E5FDCCCF3F}" destId="{99EE9AA6-EA2D-42A1-A83C-869F4079A437}" srcOrd="0" destOrd="0" presId="urn:microsoft.com/office/officeart/2005/8/layout/radial1"/>
    <dgm:cxn modelId="{CDF4D703-E09B-43A9-8404-DE02F6F0DD54}" type="presOf" srcId="{3CC83577-5AA3-45AA-827A-EBF001E91114}" destId="{C63E3318-C807-40D1-83D8-44A8018E317F}" srcOrd="1" destOrd="0" presId="urn:microsoft.com/office/officeart/2005/8/layout/radial1"/>
    <dgm:cxn modelId="{A9878905-E0DD-488D-87F8-44D606530C9E}" type="presOf" srcId="{33F9A220-DBE4-4E0B-99CE-31FF587DA516}" destId="{0E44F422-A915-43C0-9197-8871C67241CB}" srcOrd="0" destOrd="0" presId="urn:microsoft.com/office/officeart/2005/8/layout/radial1"/>
    <dgm:cxn modelId="{36195607-248D-4262-AF2C-8471B97CDC16}" type="presOf" srcId="{B76B5511-6A93-40FD-AB2F-A903561066FE}" destId="{E11D4186-CDFF-4EA0-B921-94B1C8778122}" srcOrd="0" destOrd="0" presId="urn:microsoft.com/office/officeart/2005/8/layout/radial1"/>
    <dgm:cxn modelId="{D55C9B0F-32AF-4A21-81F1-280914F29508}" type="presOf" srcId="{05BEA031-9A5A-4D76-A492-D7AF68F00F6F}" destId="{464301F2-9BEF-4BD5-9301-CECCA42AD75F}" srcOrd="0" destOrd="0" presId="urn:microsoft.com/office/officeart/2005/8/layout/radial1"/>
    <dgm:cxn modelId="{B5D92D1F-05D0-4029-ACB5-43CC27799A33}" type="presOf" srcId="{1343FC4A-166C-4ABE-B69D-C1DD916210BE}" destId="{2B926300-0B35-4F96-A3C6-FF6F587C6F32}" srcOrd="1" destOrd="0" presId="urn:microsoft.com/office/officeart/2005/8/layout/radial1"/>
    <dgm:cxn modelId="{567F0821-ACD8-4EE9-AB8A-A68DF8C33350}" type="presOf" srcId="{33F9A220-DBE4-4E0B-99CE-31FF587DA516}" destId="{B7A07D4D-DAE4-4A40-8C4B-11A7E3064BC4}" srcOrd="1" destOrd="0" presId="urn:microsoft.com/office/officeart/2005/8/layout/radial1"/>
    <dgm:cxn modelId="{96671825-14C1-4FBF-B28A-DB7C4AD9F44A}" srcId="{A8A58A53-8CAD-421B-B697-12E5FDCCCF3F}" destId="{68073ED5-38FB-4BE2-8B64-43EB7AA1B072}" srcOrd="6" destOrd="0" parTransId="{33F9A220-DBE4-4E0B-99CE-31FF587DA516}" sibTransId="{54FE56C8-1BFC-45F8-8A8B-322ADE5A7996}"/>
    <dgm:cxn modelId="{96314325-B75F-4D38-BD6D-ECA2508BB985}" srcId="{05BEA031-9A5A-4D76-A492-D7AF68F00F6F}" destId="{A8A58A53-8CAD-421B-B697-12E5FDCCCF3F}" srcOrd="0" destOrd="0" parTransId="{0C15C72A-9FE6-4302-85E3-6818AACE1F33}" sibTransId="{33827747-66FC-4138-96CB-03F42835988B}"/>
    <dgm:cxn modelId="{B803AE26-FD6C-484B-88B7-A1A8A238EEB1}" type="presOf" srcId="{1343FC4A-166C-4ABE-B69D-C1DD916210BE}" destId="{78D0175F-A3F2-48E2-8B37-80F5FD5466E4}" srcOrd="0" destOrd="0" presId="urn:microsoft.com/office/officeart/2005/8/layout/radial1"/>
    <dgm:cxn modelId="{7251E32C-1EA5-47D3-A9AB-CA85D9CD5DC9}" type="presOf" srcId="{BAD49A11-122D-4EAF-A2E2-498A8E253131}" destId="{1797BAF4-6633-444F-B75B-3B9462B4FBC2}" srcOrd="0" destOrd="0" presId="urn:microsoft.com/office/officeart/2005/8/layout/radial1"/>
    <dgm:cxn modelId="{C20A7E37-8DDD-46E6-9810-C032C4F7F47B}" srcId="{A8A58A53-8CAD-421B-B697-12E5FDCCCF3F}" destId="{E54B6769-21B9-490D-B566-762481BB29D8}" srcOrd="4" destOrd="0" parTransId="{9F2871A6-C6C0-49DF-B7F2-799F0BDB574B}" sibTransId="{AB6A1456-C402-41DA-9E5F-A81B25736B48}"/>
    <dgm:cxn modelId="{308F9338-F55E-4DA5-8F0F-7C8FEAEFB11D}" type="presOf" srcId="{9F2871A6-C6C0-49DF-B7F2-799F0BDB574B}" destId="{FFAEC15F-0DA8-47CE-B82C-CF0743C1DE14}" srcOrd="0" destOrd="0" presId="urn:microsoft.com/office/officeart/2005/8/layout/radial1"/>
    <dgm:cxn modelId="{411E913B-8E03-4043-BECF-6DF30FBCCF7E}" srcId="{A8A58A53-8CAD-421B-B697-12E5FDCCCF3F}" destId="{223D6691-D90F-43E1-AA10-27BB689C67CB}" srcOrd="3" destOrd="0" parTransId="{567B1D3F-4270-45BC-8A29-8222C847514D}" sibTransId="{DFEDC14E-6F01-4996-B41D-3B5857D0BD69}"/>
    <dgm:cxn modelId="{3BC0BF3C-AABD-4409-B9AF-FC8A80C94498}" type="presOf" srcId="{50307616-4771-43BE-A7D3-CE081B20663C}" destId="{C26A952B-867B-4D5E-BCE8-43AD77F08CF5}" srcOrd="1" destOrd="0" presId="urn:microsoft.com/office/officeart/2005/8/layout/radial1"/>
    <dgm:cxn modelId="{165C3C3D-1374-465B-AB26-6F75C8E857FF}" srcId="{A8A58A53-8CAD-421B-B697-12E5FDCCCF3F}" destId="{BAD49A11-122D-4EAF-A2E2-498A8E253131}" srcOrd="1" destOrd="0" parTransId="{EC40438E-8DE5-42B8-84DE-BA85E00AB5D9}" sibTransId="{4ECD3015-93C8-4AC3-9AC7-180309B0195D}"/>
    <dgm:cxn modelId="{49DB953F-ABFF-4506-B476-FA5FF221F30C}" type="presOf" srcId="{EC40438E-8DE5-42B8-84DE-BA85E00AB5D9}" destId="{3B1E1465-9CD0-43BA-BB60-AAD5002AC4B2}" srcOrd="1" destOrd="0" presId="urn:microsoft.com/office/officeart/2005/8/layout/radial1"/>
    <dgm:cxn modelId="{1C381040-F2D7-4939-8D40-DCE1C7CF26A8}" srcId="{A8A58A53-8CAD-421B-B697-12E5FDCCCF3F}" destId="{B76B5511-6A93-40FD-AB2F-A903561066FE}" srcOrd="7" destOrd="0" parTransId="{A5D66660-6926-418E-B44E-09BE8BAF5C33}" sibTransId="{3BD7A5C7-6069-4EFC-A365-FC68ECA6BE2E}"/>
    <dgm:cxn modelId="{A5B37D61-888F-47ED-BBFC-C44C23983307}" type="presOf" srcId="{223D6691-D90F-43E1-AA10-27BB689C67CB}" destId="{6237F52F-FEFF-485D-B49B-CCA1F0733A7E}" srcOrd="0" destOrd="0" presId="urn:microsoft.com/office/officeart/2005/8/layout/radial1"/>
    <dgm:cxn modelId="{FCB9AF51-1EC6-4A47-A570-02A331E13CD0}" srcId="{A8A58A53-8CAD-421B-B697-12E5FDCCCF3F}" destId="{537B747B-A8BA-4452-87C6-29655B72C2C3}" srcOrd="2" destOrd="0" parTransId="{1343FC4A-166C-4ABE-B69D-C1DD916210BE}" sibTransId="{6C2ACDC2-E8F2-41F2-B81B-243904B06B49}"/>
    <dgm:cxn modelId="{CA4A2A73-10A7-41AB-BC68-98D7D979375D}" type="presOf" srcId="{BD878CC0-6D18-4B21-AE6C-4327CF69C96D}" destId="{D2FE55D6-A210-4946-998F-9CC172E54922}" srcOrd="0" destOrd="0" presId="urn:microsoft.com/office/officeart/2005/8/layout/radial1"/>
    <dgm:cxn modelId="{02F2957C-8B08-498A-A6AF-1D7248081BE8}" type="presOf" srcId="{567B1D3F-4270-45BC-8A29-8222C847514D}" destId="{93C75CCF-5B71-4961-AEE3-05257406BE8C}" srcOrd="1" destOrd="0" presId="urn:microsoft.com/office/officeart/2005/8/layout/radial1"/>
    <dgm:cxn modelId="{C9220084-BFB5-46F1-A5D6-43C23108E05D}" type="presOf" srcId="{E54B6769-21B9-490D-B566-762481BB29D8}" destId="{1597D842-AD65-4029-98C5-E246018C97A2}" srcOrd="0" destOrd="0" presId="urn:microsoft.com/office/officeart/2005/8/layout/radial1"/>
    <dgm:cxn modelId="{17C34F88-EB43-4329-ADF0-676ABA1462F7}" srcId="{A8A58A53-8CAD-421B-B697-12E5FDCCCF3F}" destId="{526EC740-8E5F-4719-A532-5996D58812BF}" srcOrd="0" destOrd="0" parTransId="{50307616-4771-43BE-A7D3-CE081B20663C}" sibTransId="{94E02123-BF83-40D9-8211-129DF057D816}"/>
    <dgm:cxn modelId="{97147896-6166-4BC3-B481-7954B9A4BF2C}" srcId="{A8A58A53-8CAD-421B-B697-12E5FDCCCF3F}" destId="{BD878CC0-6D18-4B21-AE6C-4327CF69C96D}" srcOrd="5" destOrd="0" parTransId="{3CC83577-5AA3-45AA-827A-EBF001E91114}" sibTransId="{A3725E0D-03B1-4096-B299-6F94A325BBB3}"/>
    <dgm:cxn modelId="{9A4DCB99-A569-4F25-8C52-8810D851BCE6}" type="presOf" srcId="{9F2871A6-C6C0-49DF-B7F2-799F0BDB574B}" destId="{EE7F71EC-D393-4D21-B441-4371378DC1E2}" srcOrd="1" destOrd="0" presId="urn:microsoft.com/office/officeart/2005/8/layout/radial1"/>
    <dgm:cxn modelId="{1F5F4BAB-9C8C-438E-9C52-85764F3DD324}" type="presOf" srcId="{EC40438E-8DE5-42B8-84DE-BA85E00AB5D9}" destId="{EED4D542-84E2-4FEE-8347-AE659D70D71E}" srcOrd="0" destOrd="0" presId="urn:microsoft.com/office/officeart/2005/8/layout/radial1"/>
    <dgm:cxn modelId="{3A79D3AE-AC35-4EC0-8B19-B44FB8D0C99B}" type="presOf" srcId="{A5D66660-6926-418E-B44E-09BE8BAF5C33}" destId="{DC7B1AA8-E44B-4D5B-A7A7-80E4065D8E10}" srcOrd="0" destOrd="0" presId="urn:microsoft.com/office/officeart/2005/8/layout/radial1"/>
    <dgm:cxn modelId="{275E6BAF-FFF5-4A07-9815-DD60908B4C2F}" type="presOf" srcId="{A5D66660-6926-418E-B44E-09BE8BAF5C33}" destId="{89BDA43A-F791-4E85-A832-1A213EE410DB}" srcOrd="1" destOrd="0" presId="urn:microsoft.com/office/officeart/2005/8/layout/radial1"/>
    <dgm:cxn modelId="{CC36AEC2-7FED-491C-93B7-5BD4B2FC04A4}" type="presOf" srcId="{567B1D3F-4270-45BC-8A29-8222C847514D}" destId="{07D653DA-53C6-4D0C-913D-71EA4FA6F8DC}" srcOrd="0" destOrd="0" presId="urn:microsoft.com/office/officeart/2005/8/layout/radial1"/>
    <dgm:cxn modelId="{53D920C8-DAB3-478E-AF0F-5FFF9C8198DB}" type="presOf" srcId="{526EC740-8E5F-4719-A532-5996D58812BF}" destId="{5C7D4CE6-1745-4506-B4FE-2CBC592D65BF}" srcOrd="0" destOrd="0" presId="urn:microsoft.com/office/officeart/2005/8/layout/radial1"/>
    <dgm:cxn modelId="{11B9FFD1-474C-488B-A7F5-A556ED3E2C6D}" type="presOf" srcId="{68073ED5-38FB-4BE2-8B64-43EB7AA1B072}" destId="{422E2268-6937-4543-9B34-56D0B45D1E2F}" srcOrd="0" destOrd="0" presId="urn:microsoft.com/office/officeart/2005/8/layout/radial1"/>
    <dgm:cxn modelId="{D938A5DB-BF93-4D0D-9EF8-FC6B89FCF719}" srcId="{05BEA031-9A5A-4D76-A492-D7AF68F00F6F}" destId="{DD1ADD0E-1E0C-4690-8828-8A83AD353A3F}" srcOrd="1" destOrd="0" parTransId="{4A0053F0-4681-4024-9485-C56F74B504DB}" sibTransId="{98C1328E-2416-42A1-A9BE-451E64E594F1}"/>
    <dgm:cxn modelId="{D42020E0-6109-4A29-8C51-EDCFDC3C3406}" type="presOf" srcId="{50307616-4771-43BE-A7D3-CE081B20663C}" destId="{999E6C16-7618-4003-A3CC-153ACB574FBD}" srcOrd="0" destOrd="0" presId="urn:microsoft.com/office/officeart/2005/8/layout/radial1"/>
    <dgm:cxn modelId="{57230BE2-29ED-4DF9-BC24-F437553ECDF6}" type="presOf" srcId="{537B747B-A8BA-4452-87C6-29655B72C2C3}" destId="{53C116F9-C16E-44B1-AA69-E8C896FB1A50}" srcOrd="0" destOrd="0" presId="urn:microsoft.com/office/officeart/2005/8/layout/radial1"/>
    <dgm:cxn modelId="{4170D9EB-B83C-41B1-85C5-CAD325180915}" type="presOf" srcId="{3CC83577-5AA3-45AA-827A-EBF001E91114}" destId="{00A21C36-7579-4EE6-BD5B-4BF62621FCDD}" srcOrd="0" destOrd="0" presId="urn:microsoft.com/office/officeart/2005/8/layout/radial1"/>
    <dgm:cxn modelId="{C2D7379E-4349-444C-84C2-6AEEAF5D39A9}" type="presParOf" srcId="{464301F2-9BEF-4BD5-9301-CECCA42AD75F}" destId="{99EE9AA6-EA2D-42A1-A83C-869F4079A437}" srcOrd="0" destOrd="0" presId="urn:microsoft.com/office/officeart/2005/8/layout/radial1"/>
    <dgm:cxn modelId="{07A65962-C014-4D56-9F21-9062CFAC696F}" type="presParOf" srcId="{464301F2-9BEF-4BD5-9301-CECCA42AD75F}" destId="{999E6C16-7618-4003-A3CC-153ACB574FBD}" srcOrd="1" destOrd="0" presId="urn:microsoft.com/office/officeart/2005/8/layout/radial1"/>
    <dgm:cxn modelId="{BA71E410-9B80-4882-A0C7-859880C67161}" type="presParOf" srcId="{999E6C16-7618-4003-A3CC-153ACB574FBD}" destId="{C26A952B-867B-4D5E-BCE8-43AD77F08CF5}" srcOrd="0" destOrd="0" presId="urn:microsoft.com/office/officeart/2005/8/layout/radial1"/>
    <dgm:cxn modelId="{D5A9AE64-398D-4F26-82FB-37A2710C9A12}" type="presParOf" srcId="{464301F2-9BEF-4BD5-9301-CECCA42AD75F}" destId="{5C7D4CE6-1745-4506-B4FE-2CBC592D65BF}" srcOrd="2" destOrd="0" presId="urn:microsoft.com/office/officeart/2005/8/layout/radial1"/>
    <dgm:cxn modelId="{BAF3E17A-A79A-4017-86B3-8A83311C405B}" type="presParOf" srcId="{464301F2-9BEF-4BD5-9301-CECCA42AD75F}" destId="{EED4D542-84E2-4FEE-8347-AE659D70D71E}" srcOrd="3" destOrd="0" presId="urn:microsoft.com/office/officeart/2005/8/layout/radial1"/>
    <dgm:cxn modelId="{A4DB776D-725B-4056-AFCE-09C6DB7AAC97}" type="presParOf" srcId="{EED4D542-84E2-4FEE-8347-AE659D70D71E}" destId="{3B1E1465-9CD0-43BA-BB60-AAD5002AC4B2}" srcOrd="0" destOrd="0" presId="urn:microsoft.com/office/officeart/2005/8/layout/radial1"/>
    <dgm:cxn modelId="{9C739E36-7081-4420-B131-1ADFB1B7ED40}" type="presParOf" srcId="{464301F2-9BEF-4BD5-9301-CECCA42AD75F}" destId="{1797BAF4-6633-444F-B75B-3B9462B4FBC2}" srcOrd="4" destOrd="0" presId="urn:microsoft.com/office/officeart/2005/8/layout/radial1"/>
    <dgm:cxn modelId="{B1E6C35F-0382-4A0A-9CA0-DF0DBDE59BDD}" type="presParOf" srcId="{464301F2-9BEF-4BD5-9301-CECCA42AD75F}" destId="{78D0175F-A3F2-48E2-8B37-80F5FD5466E4}" srcOrd="5" destOrd="0" presId="urn:microsoft.com/office/officeart/2005/8/layout/radial1"/>
    <dgm:cxn modelId="{49BBFA5C-5587-4302-A269-0AB80933A7C1}" type="presParOf" srcId="{78D0175F-A3F2-48E2-8B37-80F5FD5466E4}" destId="{2B926300-0B35-4F96-A3C6-FF6F587C6F32}" srcOrd="0" destOrd="0" presId="urn:microsoft.com/office/officeart/2005/8/layout/radial1"/>
    <dgm:cxn modelId="{9299F2F9-5650-4943-B74C-83E814C32995}" type="presParOf" srcId="{464301F2-9BEF-4BD5-9301-CECCA42AD75F}" destId="{53C116F9-C16E-44B1-AA69-E8C896FB1A50}" srcOrd="6" destOrd="0" presId="urn:microsoft.com/office/officeart/2005/8/layout/radial1"/>
    <dgm:cxn modelId="{A0E470DA-943D-4E9A-824B-729F536E18ED}" type="presParOf" srcId="{464301F2-9BEF-4BD5-9301-CECCA42AD75F}" destId="{07D653DA-53C6-4D0C-913D-71EA4FA6F8DC}" srcOrd="7" destOrd="0" presId="urn:microsoft.com/office/officeart/2005/8/layout/radial1"/>
    <dgm:cxn modelId="{7E90A082-22D4-468F-B42A-F1A31D20C249}" type="presParOf" srcId="{07D653DA-53C6-4D0C-913D-71EA4FA6F8DC}" destId="{93C75CCF-5B71-4961-AEE3-05257406BE8C}" srcOrd="0" destOrd="0" presId="urn:microsoft.com/office/officeart/2005/8/layout/radial1"/>
    <dgm:cxn modelId="{A06CFCC8-5B68-46AD-9DD8-D15DEE949BF7}" type="presParOf" srcId="{464301F2-9BEF-4BD5-9301-CECCA42AD75F}" destId="{6237F52F-FEFF-485D-B49B-CCA1F0733A7E}" srcOrd="8" destOrd="0" presId="urn:microsoft.com/office/officeart/2005/8/layout/radial1"/>
    <dgm:cxn modelId="{C9F9520A-6A8D-41AB-B566-20A41E7A1E50}" type="presParOf" srcId="{464301F2-9BEF-4BD5-9301-CECCA42AD75F}" destId="{FFAEC15F-0DA8-47CE-B82C-CF0743C1DE14}" srcOrd="9" destOrd="0" presId="urn:microsoft.com/office/officeart/2005/8/layout/radial1"/>
    <dgm:cxn modelId="{2F87B54A-76C2-4C19-9D9C-561009151128}" type="presParOf" srcId="{FFAEC15F-0DA8-47CE-B82C-CF0743C1DE14}" destId="{EE7F71EC-D393-4D21-B441-4371378DC1E2}" srcOrd="0" destOrd="0" presId="urn:microsoft.com/office/officeart/2005/8/layout/radial1"/>
    <dgm:cxn modelId="{39A28919-3BC7-4319-87B3-3DE7C53C27D2}" type="presParOf" srcId="{464301F2-9BEF-4BD5-9301-CECCA42AD75F}" destId="{1597D842-AD65-4029-98C5-E246018C97A2}" srcOrd="10" destOrd="0" presId="urn:microsoft.com/office/officeart/2005/8/layout/radial1"/>
    <dgm:cxn modelId="{E56FCC76-7BFE-479A-9AE7-6CC7637E7DC2}" type="presParOf" srcId="{464301F2-9BEF-4BD5-9301-CECCA42AD75F}" destId="{00A21C36-7579-4EE6-BD5B-4BF62621FCDD}" srcOrd="11" destOrd="0" presId="urn:microsoft.com/office/officeart/2005/8/layout/radial1"/>
    <dgm:cxn modelId="{5802A54A-BA2C-4621-84CA-4D6E1F46D79E}" type="presParOf" srcId="{00A21C36-7579-4EE6-BD5B-4BF62621FCDD}" destId="{C63E3318-C807-40D1-83D8-44A8018E317F}" srcOrd="0" destOrd="0" presId="urn:microsoft.com/office/officeart/2005/8/layout/radial1"/>
    <dgm:cxn modelId="{859A7215-44AC-4133-A954-D7EB80147919}" type="presParOf" srcId="{464301F2-9BEF-4BD5-9301-CECCA42AD75F}" destId="{D2FE55D6-A210-4946-998F-9CC172E54922}" srcOrd="12" destOrd="0" presId="urn:microsoft.com/office/officeart/2005/8/layout/radial1"/>
    <dgm:cxn modelId="{2EE94EBC-AA4F-4F78-B6FC-E4807AB00A97}" type="presParOf" srcId="{464301F2-9BEF-4BD5-9301-CECCA42AD75F}" destId="{0E44F422-A915-43C0-9197-8871C67241CB}" srcOrd="13" destOrd="0" presId="urn:microsoft.com/office/officeart/2005/8/layout/radial1"/>
    <dgm:cxn modelId="{2D9CD7D2-2067-4D5D-A7E8-585660A5DE63}" type="presParOf" srcId="{0E44F422-A915-43C0-9197-8871C67241CB}" destId="{B7A07D4D-DAE4-4A40-8C4B-11A7E3064BC4}" srcOrd="0" destOrd="0" presId="urn:microsoft.com/office/officeart/2005/8/layout/radial1"/>
    <dgm:cxn modelId="{2FCA6EAE-9B0F-4A89-8AE4-842E5A161C1B}" type="presParOf" srcId="{464301F2-9BEF-4BD5-9301-CECCA42AD75F}" destId="{422E2268-6937-4543-9B34-56D0B45D1E2F}" srcOrd="14" destOrd="0" presId="urn:microsoft.com/office/officeart/2005/8/layout/radial1"/>
    <dgm:cxn modelId="{AD863A80-7EEC-4624-9891-0FE21426D1D0}" type="presParOf" srcId="{464301F2-9BEF-4BD5-9301-CECCA42AD75F}" destId="{DC7B1AA8-E44B-4D5B-A7A7-80E4065D8E10}" srcOrd="15" destOrd="0" presId="urn:microsoft.com/office/officeart/2005/8/layout/radial1"/>
    <dgm:cxn modelId="{3E2EB534-B7E1-4416-97FF-3FB4197681DD}" type="presParOf" srcId="{DC7B1AA8-E44B-4D5B-A7A7-80E4065D8E10}" destId="{89BDA43A-F791-4E85-A832-1A213EE410DB}" srcOrd="0" destOrd="0" presId="urn:microsoft.com/office/officeart/2005/8/layout/radial1"/>
    <dgm:cxn modelId="{BFCB594B-777C-4829-BE6C-0341F9252128}" type="presParOf" srcId="{464301F2-9BEF-4BD5-9301-CECCA42AD75F}" destId="{E11D4186-CDFF-4EA0-B921-94B1C877812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9B13DE-2179-4033-8D93-1C514CBCF547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8E977015-A088-4384-A49C-36772BF65243}">
      <dgm:prSet phldrT="[Texto]" custT="1"/>
      <dgm:spPr/>
      <dgm:t>
        <a:bodyPr/>
        <a:lstStyle/>
        <a:p>
          <a:r>
            <a:rPr lang="pt-BR" sz="2400" dirty="0">
              <a:latin typeface="Times New Roman" pitchFamily="18" charset="0"/>
              <a:cs typeface="Times New Roman" pitchFamily="18" charset="0"/>
            </a:rPr>
            <a:t>Coleta de dados</a:t>
          </a:r>
        </a:p>
      </dgm:t>
    </dgm:pt>
    <dgm:pt modelId="{2F13DAAE-7B03-4884-AADD-7FBAD27A08EE}" type="parTrans" cxnId="{C0A454CA-358C-4483-B3D5-BC7ADB8F1097}">
      <dgm:prSet/>
      <dgm:spPr/>
      <dgm:t>
        <a:bodyPr/>
        <a:lstStyle/>
        <a:p>
          <a:endParaRPr lang="pt-BR"/>
        </a:p>
      </dgm:t>
    </dgm:pt>
    <dgm:pt modelId="{6F6D5F2D-819A-4224-8F84-F69FCBD423CC}" type="sibTrans" cxnId="{C0A454CA-358C-4483-B3D5-BC7ADB8F1097}">
      <dgm:prSet/>
      <dgm:spPr/>
      <dgm:t>
        <a:bodyPr/>
        <a:lstStyle/>
        <a:p>
          <a:endParaRPr lang="pt-BR"/>
        </a:p>
      </dgm:t>
    </dgm:pt>
    <dgm:pt modelId="{97EE64E6-8635-469C-B48B-8C5549B016C4}">
      <dgm:prSet phldrT="[Texto]" custT="1"/>
      <dgm:spPr/>
      <dgm:t>
        <a:bodyPr/>
        <a:lstStyle/>
        <a:p>
          <a:r>
            <a:rPr lang="pt-BR" sz="2300" dirty="0">
              <a:latin typeface="Times New Roman" pitchFamily="18" charset="0"/>
              <a:cs typeface="Times New Roman" pitchFamily="18" charset="0"/>
            </a:rPr>
            <a:t>Registro dos dados e Processamento</a:t>
          </a:r>
        </a:p>
      </dgm:t>
    </dgm:pt>
    <dgm:pt modelId="{16EE8BEC-1821-4E17-ACDA-3A9523707188}" type="parTrans" cxnId="{DA039AD0-C00E-45A4-A871-E48B074E4792}">
      <dgm:prSet/>
      <dgm:spPr/>
      <dgm:t>
        <a:bodyPr/>
        <a:lstStyle/>
        <a:p>
          <a:endParaRPr lang="pt-BR"/>
        </a:p>
      </dgm:t>
    </dgm:pt>
    <dgm:pt modelId="{1B59EF7F-E0CC-49F4-BA9F-499C5BE539AF}" type="sibTrans" cxnId="{DA039AD0-C00E-45A4-A871-E48B074E4792}">
      <dgm:prSet/>
      <dgm:spPr/>
      <dgm:t>
        <a:bodyPr/>
        <a:lstStyle/>
        <a:p>
          <a:endParaRPr lang="pt-BR"/>
        </a:p>
      </dgm:t>
    </dgm:pt>
    <dgm:pt modelId="{BD9D9B41-906F-4198-9767-67DEE8EE9BFC}">
      <dgm:prSet phldrT="[Texto]" custT="1"/>
      <dgm:spPr/>
      <dgm:t>
        <a:bodyPr/>
        <a:lstStyle/>
        <a:p>
          <a:r>
            <a:rPr lang="pt-BR" sz="2400" dirty="0">
              <a:latin typeface="Times New Roman" pitchFamily="18" charset="0"/>
              <a:cs typeface="Times New Roman" pitchFamily="18" charset="0"/>
            </a:rPr>
            <a:t>Relatórios</a:t>
          </a:r>
        </a:p>
      </dgm:t>
    </dgm:pt>
    <dgm:pt modelId="{6B78332E-9D69-4871-9D8F-BB47B4B881F0}" type="parTrans" cxnId="{184452A9-7AAE-44CA-8338-B54E091D9060}">
      <dgm:prSet/>
      <dgm:spPr/>
      <dgm:t>
        <a:bodyPr/>
        <a:lstStyle/>
        <a:p>
          <a:endParaRPr lang="pt-BR"/>
        </a:p>
      </dgm:t>
    </dgm:pt>
    <dgm:pt modelId="{006EEB43-91D6-4AFE-8A19-502CD2D8546C}" type="sibTrans" cxnId="{184452A9-7AAE-44CA-8338-B54E091D9060}">
      <dgm:prSet/>
      <dgm:spPr/>
      <dgm:t>
        <a:bodyPr/>
        <a:lstStyle/>
        <a:p>
          <a:endParaRPr lang="pt-BR"/>
        </a:p>
      </dgm:t>
    </dgm:pt>
    <dgm:pt modelId="{C87065E1-64C2-4955-BDC6-14BFA85DB43F}">
      <dgm:prSet phldrT="[Texto]" custT="1"/>
      <dgm:spPr/>
      <dgm:t>
        <a:bodyPr/>
        <a:lstStyle/>
        <a:p>
          <a:r>
            <a:rPr lang="pt-BR" sz="2400" dirty="0">
              <a:latin typeface="Times New Roman" pitchFamily="18" charset="0"/>
              <a:cs typeface="Times New Roman" pitchFamily="18" charset="0"/>
            </a:rPr>
            <a:t>Usuários (tomada de decisão)</a:t>
          </a:r>
        </a:p>
      </dgm:t>
    </dgm:pt>
    <dgm:pt modelId="{0CFCDF2E-AEFC-40BF-B1AB-186D26449AEA}" type="parTrans" cxnId="{F6FF6359-3B16-49F6-95F7-CA2F0918A1FE}">
      <dgm:prSet/>
      <dgm:spPr/>
      <dgm:t>
        <a:bodyPr/>
        <a:lstStyle/>
        <a:p>
          <a:endParaRPr lang="pt-BR"/>
        </a:p>
      </dgm:t>
    </dgm:pt>
    <dgm:pt modelId="{4525CD29-E969-4BD0-A5CA-2F99BD3A8ACE}" type="sibTrans" cxnId="{F6FF6359-3B16-49F6-95F7-CA2F0918A1FE}">
      <dgm:prSet/>
      <dgm:spPr/>
      <dgm:t>
        <a:bodyPr/>
        <a:lstStyle/>
        <a:p>
          <a:endParaRPr lang="pt-BR"/>
        </a:p>
      </dgm:t>
    </dgm:pt>
    <dgm:pt modelId="{89B57DFC-F4A3-4CBA-A15C-9711DCFABF43}" type="pres">
      <dgm:prSet presAssocID="{709B13DE-2179-4033-8D93-1C514CBCF547}" presName="Name0" presStyleCnt="0">
        <dgm:presLayoutVars>
          <dgm:dir/>
          <dgm:resizeHandles val="exact"/>
        </dgm:presLayoutVars>
      </dgm:prSet>
      <dgm:spPr/>
    </dgm:pt>
    <dgm:pt modelId="{E17BBA36-5341-4891-BC41-6B2BCBA09953}" type="pres">
      <dgm:prSet presAssocID="{8E977015-A088-4384-A49C-36772BF65243}" presName="node" presStyleLbl="node1" presStyleIdx="0" presStyleCnt="4" custScaleX="2000000">
        <dgm:presLayoutVars>
          <dgm:bulletEnabled val="1"/>
        </dgm:presLayoutVars>
      </dgm:prSet>
      <dgm:spPr/>
    </dgm:pt>
    <dgm:pt modelId="{57D1A831-0087-4CC1-99F1-5B11E882613C}" type="pres">
      <dgm:prSet presAssocID="{6F6D5F2D-819A-4224-8F84-F69FCBD423CC}" presName="sibTrans" presStyleLbl="sibTrans2D1" presStyleIdx="0" presStyleCnt="3"/>
      <dgm:spPr/>
    </dgm:pt>
    <dgm:pt modelId="{0EADE1CD-9D5F-4750-A198-4B228F37D6C1}" type="pres">
      <dgm:prSet presAssocID="{6F6D5F2D-819A-4224-8F84-F69FCBD423CC}" presName="connectorText" presStyleLbl="sibTrans2D1" presStyleIdx="0" presStyleCnt="3"/>
      <dgm:spPr/>
    </dgm:pt>
    <dgm:pt modelId="{5ED8BFB9-9C71-4A5F-9E0E-314A991CD1CA}" type="pres">
      <dgm:prSet presAssocID="{97EE64E6-8635-469C-B48B-8C5549B016C4}" presName="node" presStyleLbl="node1" presStyleIdx="1" presStyleCnt="4" custScaleX="2000000">
        <dgm:presLayoutVars>
          <dgm:bulletEnabled val="1"/>
        </dgm:presLayoutVars>
      </dgm:prSet>
      <dgm:spPr/>
    </dgm:pt>
    <dgm:pt modelId="{2F92FBA7-3E86-4A72-A750-CB3180CF5B97}" type="pres">
      <dgm:prSet presAssocID="{1B59EF7F-E0CC-49F4-BA9F-499C5BE539AF}" presName="sibTrans" presStyleLbl="sibTrans2D1" presStyleIdx="1" presStyleCnt="3"/>
      <dgm:spPr/>
    </dgm:pt>
    <dgm:pt modelId="{632A3EEE-9C4C-4D65-A852-4C4BD046AEF6}" type="pres">
      <dgm:prSet presAssocID="{1B59EF7F-E0CC-49F4-BA9F-499C5BE539AF}" presName="connectorText" presStyleLbl="sibTrans2D1" presStyleIdx="1" presStyleCnt="3"/>
      <dgm:spPr/>
    </dgm:pt>
    <dgm:pt modelId="{26306DAB-F622-4B17-A9C3-CA2A299FD1E9}" type="pres">
      <dgm:prSet presAssocID="{BD9D9B41-906F-4198-9767-67DEE8EE9BFC}" presName="node" presStyleLbl="node1" presStyleIdx="2" presStyleCnt="4" custScaleX="2000000">
        <dgm:presLayoutVars>
          <dgm:bulletEnabled val="1"/>
        </dgm:presLayoutVars>
      </dgm:prSet>
      <dgm:spPr/>
    </dgm:pt>
    <dgm:pt modelId="{1CE5405C-ACAD-4905-8881-8861344E38D5}" type="pres">
      <dgm:prSet presAssocID="{006EEB43-91D6-4AFE-8A19-502CD2D8546C}" presName="sibTrans" presStyleLbl="sibTrans2D1" presStyleIdx="2" presStyleCnt="3"/>
      <dgm:spPr/>
    </dgm:pt>
    <dgm:pt modelId="{5D96F38C-E14E-4853-9F93-D2271A24ED8B}" type="pres">
      <dgm:prSet presAssocID="{006EEB43-91D6-4AFE-8A19-502CD2D8546C}" presName="connectorText" presStyleLbl="sibTrans2D1" presStyleIdx="2" presStyleCnt="3"/>
      <dgm:spPr/>
    </dgm:pt>
    <dgm:pt modelId="{D0954A28-C3FF-4F38-9DA1-0DD35CDAF2DD}" type="pres">
      <dgm:prSet presAssocID="{C87065E1-64C2-4955-BDC6-14BFA85DB43F}" presName="node" presStyleLbl="node1" presStyleIdx="3" presStyleCnt="4" custScaleX="2000000">
        <dgm:presLayoutVars>
          <dgm:bulletEnabled val="1"/>
        </dgm:presLayoutVars>
      </dgm:prSet>
      <dgm:spPr/>
    </dgm:pt>
  </dgm:ptLst>
  <dgm:cxnLst>
    <dgm:cxn modelId="{86247C0A-2351-47BD-AD52-00583A2943AC}" type="presOf" srcId="{006EEB43-91D6-4AFE-8A19-502CD2D8546C}" destId="{1CE5405C-ACAD-4905-8881-8861344E38D5}" srcOrd="0" destOrd="0" presId="urn:microsoft.com/office/officeart/2005/8/layout/process1"/>
    <dgm:cxn modelId="{316BDC12-3CA9-4F80-944F-DFBDC2CD1EF8}" type="presOf" srcId="{8E977015-A088-4384-A49C-36772BF65243}" destId="{E17BBA36-5341-4891-BC41-6B2BCBA09953}" srcOrd="0" destOrd="0" presId="urn:microsoft.com/office/officeart/2005/8/layout/process1"/>
    <dgm:cxn modelId="{CA48F120-49E1-44DA-B447-D0E20D4034E1}" type="presOf" srcId="{6F6D5F2D-819A-4224-8F84-F69FCBD423CC}" destId="{57D1A831-0087-4CC1-99F1-5B11E882613C}" srcOrd="0" destOrd="0" presId="urn:microsoft.com/office/officeart/2005/8/layout/process1"/>
    <dgm:cxn modelId="{D1E5B638-5549-4A00-A855-4C77D3B09E0A}" type="presOf" srcId="{709B13DE-2179-4033-8D93-1C514CBCF547}" destId="{89B57DFC-F4A3-4CBA-A15C-9711DCFABF43}" srcOrd="0" destOrd="0" presId="urn:microsoft.com/office/officeart/2005/8/layout/process1"/>
    <dgm:cxn modelId="{24777669-F924-401E-94E2-161649B8339D}" type="presOf" srcId="{006EEB43-91D6-4AFE-8A19-502CD2D8546C}" destId="{5D96F38C-E14E-4853-9F93-D2271A24ED8B}" srcOrd="1" destOrd="0" presId="urn:microsoft.com/office/officeart/2005/8/layout/process1"/>
    <dgm:cxn modelId="{F6FF6359-3B16-49F6-95F7-CA2F0918A1FE}" srcId="{709B13DE-2179-4033-8D93-1C514CBCF547}" destId="{C87065E1-64C2-4955-BDC6-14BFA85DB43F}" srcOrd="3" destOrd="0" parTransId="{0CFCDF2E-AEFC-40BF-B1AB-186D26449AEA}" sibTransId="{4525CD29-E969-4BD0-A5CA-2F99BD3A8ACE}"/>
    <dgm:cxn modelId="{AAA23089-3606-4215-9132-857E431D7836}" type="presOf" srcId="{1B59EF7F-E0CC-49F4-BA9F-499C5BE539AF}" destId="{632A3EEE-9C4C-4D65-A852-4C4BD046AEF6}" srcOrd="1" destOrd="0" presId="urn:microsoft.com/office/officeart/2005/8/layout/process1"/>
    <dgm:cxn modelId="{43E2818E-A273-417B-8570-A797CFEB3E54}" type="presOf" srcId="{BD9D9B41-906F-4198-9767-67DEE8EE9BFC}" destId="{26306DAB-F622-4B17-A9C3-CA2A299FD1E9}" srcOrd="0" destOrd="0" presId="urn:microsoft.com/office/officeart/2005/8/layout/process1"/>
    <dgm:cxn modelId="{C8BB1192-EAD0-4A51-9190-B74F3D2EDCF5}" type="presOf" srcId="{6F6D5F2D-819A-4224-8F84-F69FCBD423CC}" destId="{0EADE1CD-9D5F-4750-A198-4B228F37D6C1}" srcOrd="1" destOrd="0" presId="urn:microsoft.com/office/officeart/2005/8/layout/process1"/>
    <dgm:cxn modelId="{184452A9-7AAE-44CA-8338-B54E091D9060}" srcId="{709B13DE-2179-4033-8D93-1C514CBCF547}" destId="{BD9D9B41-906F-4198-9767-67DEE8EE9BFC}" srcOrd="2" destOrd="0" parTransId="{6B78332E-9D69-4871-9D8F-BB47B4B881F0}" sibTransId="{006EEB43-91D6-4AFE-8A19-502CD2D8546C}"/>
    <dgm:cxn modelId="{C0A454CA-358C-4483-B3D5-BC7ADB8F1097}" srcId="{709B13DE-2179-4033-8D93-1C514CBCF547}" destId="{8E977015-A088-4384-A49C-36772BF65243}" srcOrd="0" destOrd="0" parTransId="{2F13DAAE-7B03-4884-AADD-7FBAD27A08EE}" sibTransId="{6F6D5F2D-819A-4224-8F84-F69FCBD423CC}"/>
    <dgm:cxn modelId="{6A5EBDCA-A8CD-4194-B055-912E5CEB0B34}" type="presOf" srcId="{C87065E1-64C2-4955-BDC6-14BFA85DB43F}" destId="{D0954A28-C3FF-4F38-9DA1-0DD35CDAF2DD}" srcOrd="0" destOrd="0" presId="urn:microsoft.com/office/officeart/2005/8/layout/process1"/>
    <dgm:cxn modelId="{DA039AD0-C00E-45A4-A871-E48B074E4792}" srcId="{709B13DE-2179-4033-8D93-1C514CBCF547}" destId="{97EE64E6-8635-469C-B48B-8C5549B016C4}" srcOrd="1" destOrd="0" parTransId="{16EE8BEC-1821-4E17-ACDA-3A9523707188}" sibTransId="{1B59EF7F-E0CC-49F4-BA9F-499C5BE539AF}"/>
    <dgm:cxn modelId="{38B31BF3-AC4D-47BB-8981-A54FC7BFECA4}" type="presOf" srcId="{97EE64E6-8635-469C-B48B-8C5549B016C4}" destId="{5ED8BFB9-9C71-4A5F-9E0E-314A991CD1CA}" srcOrd="0" destOrd="0" presId="urn:microsoft.com/office/officeart/2005/8/layout/process1"/>
    <dgm:cxn modelId="{07FEE9FB-1A2E-4EB5-93B4-3EFDEB3FA0B3}" type="presOf" srcId="{1B59EF7F-E0CC-49F4-BA9F-499C5BE539AF}" destId="{2F92FBA7-3E86-4A72-A750-CB3180CF5B97}" srcOrd="0" destOrd="0" presId="urn:microsoft.com/office/officeart/2005/8/layout/process1"/>
    <dgm:cxn modelId="{3C227B79-6E00-4FE1-8A83-D1B2CCAEA266}" type="presParOf" srcId="{89B57DFC-F4A3-4CBA-A15C-9711DCFABF43}" destId="{E17BBA36-5341-4891-BC41-6B2BCBA09953}" srcOrd="0" destOrd="0" presId="urn:microsoft.com/office/officeart/2005/8/layout/process1"/>
    <dgm:cxn modelId="{B2A2658E-2A04-46E4-9923-AD06F51F7449}" type="presParOf" srcId="{89B57DFC-F4A3-4CBA-A15C-9711DCFABF43}" destId="{57D1A831-0087-4CC1-99F1-5B11E882613C}" srcOrd="1" destOrd="0" presId="urn:microsoft.com/office/officeart/2005/8/layout/process1"/>
    <dgm:cxn modelId="{3803D3E3-4361-4F6D-8F77-CF2D951DB46A}" type="presParOf" srcId="{57D1A831-0087-4CC1-99F1-5B11E882613C}" destId="{0EADE1CD-9D5F-4750-A198-4B228F37D6C1}" srcOrd="0" destOrd="0" presId="urn:microsoft.com/office/officeart/2005/8/layout/process1"/>
    <dgm:cxn modelId="{C0E14491-E969-48CA-AB5C-1B4E0A3F7A38}" type="presParOf" srcId="{89B57DFC-F4A3-4CBA-A15C-9711DCFABF43}" destId="{5ED8BFB9-9C71-4A5F-9E0E-314A991CD1CA}" srcOrd="2" destOrd="0" presId="urn:microsoft.com/office/officeart/2005/8/layout/process1"/>
    <dgm:cxn modelId="{1B0204A6-12E6-44F9-8AE4-9775DDB54E3B}" type="presParOf" srcId="{89B57DFC-F4A3-4CBA-A15C-9711DCFABF43}" destId="{2F92FBA7-3E86-4A72-A750-CB3180CF5B97}" srcOrd="3" destOrd="0" presId="urn:microsoft.com/office/officeart/2005/8/layout/process1"/>
    <dgm:cxn modelId="{E3577C94-BCA0-4634-8BFA-3D14C9FC10F7}" type="presParOf" srcId="{2F92FBA7-3E86-4A72-A750-CB3180CF5B97}" destId="{632A3EEE-9C4C-4D65-A852-4C4BD046AEF6}" srcOrd="0" destOrd="0" presId="urn:microsoft.com/office/officeart/2005/8/layout/process1"/>
    <dgm:cxn modelId="{E3832CAA-945E-4119-B9D4-A33D6B4E8908}" type="presParOf" srcId="{89B57DFC-F4A3-4CBA-A15C-9711DCFABF43}" destId="{26306DAB-F622-4B17-A9C3-CA2A299FD1E9}" srcOrd="4" destOrd="0" presId="urn:microsoft.com/office/officeart/2005/8/layout/process1"/>
    <dgm:cxn modelId="{48460FA6-6250-417D-9C02-B80DADE5FBA5}" type="presParOf" srcId="{89B57DFC-F4A3-4CBA-A15C-9711DCFABF43}" destId="{1CE5405C-ACAD-4905-8881-8861344E38D5}" srcOrd="5" destOrd="0" presId="urn:microsoft.com/office/officeart/2005/8/layout/process1"/>
    <dgm:cxn modelId="{FF093A44-F7CF-44D4-9B67-316BB8F9A1D8}" type="presParOf" srcId="{1CE5405C-ACAD-4905-8881-8861344E38D5}" destId="{5D96F38C-E14E-4853-9F93-D2271A24ED8B}" srcOrd="0" destOrd="0" presId="urn:microsoft.com/office/officeart/2005/8/layout/process1"/>
    <dgm:cxn modelId="{D9AF5E64-FCC6-469B-9829-3361D6712B65}" type="presParOf" srcId="{89B57DFC-F4A3-4CBA-A15C-9711DCFABF43}" destId="{D0954A28-C3FF-4F38-9DA1-0DD35CDAF2D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B8324B-7F74-40B6-827C-A1BB82D40ACE}" type="doc">
      <dgm:prSet loTypeId="urn:microsoft.com/office/officeart/2005/8/layout/orgChart1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D2AEE72E-F7C9-4975-A4D0-5B98F482607E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Informação Contábil</a:t>
          </a:r>
        </a:p>
      </dgm:t>
    </dgm:pt>
    <dgm:pt modelId="{36F224B5-F49D-47D5-AFAD-B3B55069D48B}" type="parTrans" cxnId="{8A379574-1C62-4893-9C41-A22A2F8C4328}">
      <dgm:prSet/>
      <dgm:spPr/>
      <dgm:t>
        <a:bodyPr/>
        <a:lstStyle/>
        <a:p>
          <a:endParaRPr lang="pt-BR"/>
        </a:p>
      </dgm:t>
    </dgm:pt>
    <dgm:pt modelId="{7992BCC4-711F-4BA1-B6B0-E4EE438C702A}" type="sibTrans" cxnId="{8A379574-1C62-4893-9C41-A22A2F8C4328}">
      <dgm:prSet/>
      <dgm:spPr/>
      <dgm:t>
        <a:bodyPr/>
        <a:lstStyle/>
        <a:p>
          <a:endParaRPr lang="pt-BR"/>
        </a:p>
      </dgm:t>
    </dgm:pt>
    <dgm:pt modelId="{C566B09F-C707-421B-8CB5-473CF12A7C0B}">
      <dgm:prSet phldrT="[Texto]" custT="1"/>
      <dgm:spPr/>
      <dgm:t>
        <a:bodyPr/>
        <a:lstStyle/>
        <a:p>
          <a:r>
            <a:rPr lang="pt-BR" sz="2000" dirty="0"/>
            <a:t>Controle na Execução de Contratos</a:t>
          </a:r>
        </a:p>
      </dgm:t>
    </dgm:pt>
    <dgm:pt modelId="{51F84BBE-4E62-4728-AF7B-0A0A97ADEF8B}" type="parTrans" cxnId="{347B140D-1F1A-47EF-89DD-7EA93BDC61D1}">
      <dgm:prSet/>
      <dgm:spPr/>
      <dgm:t>
        <a:bodyPr/>
        <a:lstStyle/>
        <a:p>
          <a:endParaRPr lang="pt-BR"/>
        </a:p>
      </dgm:t>
    </dgm:pt>
    <dgm:pt modelId="{36BA1E14-53CB-42F7-BB94-3B8E285A8183}" type="sibTrans" cxnId="{347B140D-1F1A-47EF-89DD-7EA93BDC61D1}">
      <dgm:prSet/>
      <dgm:spPr/>
      <dgm:t>
        <a:bodyPr/>
        <a:lstStyle/>
        <a:p>
          <a:endParaRPr lang="pt-BR"/>
        </a:p>
      </dgm:t>
    </dgm:pt>
    <dgm:pt modelId="{5A69A1FF-3115-47E4-95F1-8B230A8214C6}">
      <dgm:prSet phldrT="[Texto]" custT="1"/>
      <dgm:spPr/>
      <dgm:t>
        <a:bodyPr/>
        <a:lstStyle/>
        <a:p>
          <a:r>
            <a:rPr lang="pt-BR" sz="2000" dirty="0"/>
            <a:t>Redução da Assimetria Informacional</a:t>
          </a:r>
        </a:p>
      </dgm:t>
    </dgm:pt>
    <dgm:pt modelId="{25B78A28-E8E0-4705-9FA8-2F7208EE71AC}" type="parTrans" cxnId="{61E22C75-F840-4935-8230-235E79C837A5}">
      <dgm:prSet/>
      <dgm:spPr/>
      <dgm:t>
        <a:bodyPr/>
        <a:lstStyle/>
        <a:p>
          <a:endParaRPr lang="pt-BR"/>
        </a:p>
      </dgm:t>
    </dgm:pt>
    <dgm:pt modelId="{85982E64-DD92-489B-A0A4-2D261D31799B}" type="sibTrans" cxnId="{61E22C75-F840-4935-8230-235E79C837A5}">
      <dgm:prSet/>
      <dgm:spPr/>
      <dgm:t>
        <a:bodyPr/>
        <a:lstStyle/>
        <a:p>
          <a:endParaRPr lang="pt-BR"/>
        </a:p>
      </dgm:t>
    </dgm:pt>
    <dgm:pt modelId="{798DEB5B-C56C-4EC4-9553-C45A6D2842BC}">
      <dgm:prSet phldrT="[Texto]" custT="1"/>
      <dgm:spPr/>
      <dgm:t>
        <a:bodyPr/>
        <a:lstStyle/>
        <a:p>
          <a:r>
            <a:rPr lang="pt-BR" sz="2000" dirty="0"/>
            <a:t>Valor Confirmatório e Projeção de Desempenho Futuro</a:t>
          </a:r>
        </a:p>
      </dgm:t>
    </dgm:pt>
    <dgm:pt modelId="{3EA0C4B9-3CF4-448F-8DBD-C66E6E08182A}" type="parTrans" cxnId="{8042EFAE-2E4C-47EE-9671-6171B2DE31A2}">
      <dgm:prSet/>
      <dgm:spPr/>
      <dgm:t>
        <a:bodyPr/>
        <a:lstStyle/>
        <a:p>
          <a:endParaRPr lang="pt-BR"/>
        </a:p>
      </dgm:t>
    </dgm:pt>
    <dgm:pt modelId="{4C503BF4-6F2D-415A-9F58-3520A102E6B9}" type="sibTrans" cxnId="{8042EFAE-2E4C-47EE-9671-6171B2DE31A2}">
      <dgm:prSet/>
      <dgm:spPr/>
      <dgm:t>
        <a:bodyPr/>
        <a:lstStyle/>
        <a:p>
          <a:endParaRPr lang="pt-BR"/>
        </a:p>
      </dgm:t>
    </dgm:pt>
    <dgm:pt modelId="{E291297E-B4CB-420F-B372-BBAE55D76CCB}">
      <dgm:prSet phldrT="[Texto]" custT="1"/>
      <dgm:spPr/>
      <dgm:t>
        <a:bodyPr/>
        <a:lstStyle/>
        <a:p>
          <a:r>
            <a:rPr lang="pt-BR" sz="2000" dirty="0"/>
            <a:t>Tomada de decisões em condições de incerteza</a:t>
          </a:r>
        </a:p>
      </dgm:t>
    </dgm:pt>
    <dgm:pt modelId="{A267A6BD-9362-4046-B261-A64B8AB2D6AB}" type="parTrans" cxnId="{DF335950-585F-4CA2-BD92-22A4343278AD}">
      <dgm:prSet/>
      <dgm:spPr/>
      <dgm:t>
        <a:bodyPr/>
        <a:lstStyle/>
        <a:p>
          <a:endParaRPr lang="pt-BR"/>
        </a:p>
      </dgm:t>
    </dgm:pt>
    <dgm:pt modelId="{242DFF1A-7185-4D16-8F91-5B5A8E4466BF}" type="sibTrans" cxnId="{DF335950-585F-4CA2-BD92-22A4343278AD}">
      <dgm:prSet/>
      <dgm:spPr/>
      <dgm:t>
        <a:bodyPr/>
        <a:lstStyle/>
        <a:p>
          <a:endParaRPr lang="pt-BR"/>
        </a:p>
      </dgm:t>
    </dgm:pt>
    <dgm:pt modelId="{F589C230-1B5C-49BC-BC2D-6218A9EDF2D7}">
      <dgm:prSet phldrT="[Texto]" custT="1"/>
      <dgm:spPr/>
      <dgm:t>
        <a:bodyPr/>
        <a:lstStyle/>
        <a:p>
          <a:pPr algn="ctr"/>
          <a:r>
            <a:rPr lang="pt-BR" sz="2000" dirty="0"/>
            <a:t>Custos de Monitoramento de Contratos</a:t>
          </a:r>
        </a:p>
      </dgm:t>
    </dgm:pt>
    <dgm:pt modelId="{DA9AD257-9388-4414-AB29-A0EAF1C2D37B}" type="parTrans" cxnId="{AF2394CC-E5DB-43F5-B21E-1C43C5BBDD48}">
      <dgm:prSet/>
      <dgm:spPr/>
      <dgm:t>
        <a:bodyPr/>
        <a:lstStyle/>
        <a:p>
          <a:endParaRPr lang="pt-BR"/>
        </a:p>
      </dgm:t>
    </dgm:pt>
    <dgm:pt modelId="{E0E414BA-BE0C-42CE-819D-264AA3F4D201}" type="sibTrans" cxnId="{AF2394CC-E5DB-43F5-B21E-1C43C5BBDD48}">
      <dgm:prSet/>
      <dgm:spPr/>
      <dgm:t>
        <a:bodyPr/>
        <a:lstStyle/>
        <a:p>
          <a:endParaRPr lang="pt-BR"/>
        </a:p>
      </dgm:t>
    </dgm:pt>
    <dgm:pt modelId="{D27CA572-D5AF-4075-9301-5B58684EBDBC}">
      <dgm:prSet phldrT="[Texto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sz="2000" dirty="0"/>
            <a:t>1. Seleção Adversa</a:t>
          </a:r>
        </a:p>
        <a:p>
          <a:pPr>
            <a:buFont typeface="Arial" panose="020B0604020202020204" pitchFamily="34" charset="0"/>
            <a:buNone/>
          </a:pPr>
          <a:r>
            <a:rPr lang="pt-BR" sz="2000" dirty="0"/>
            <a:t>2. Risco Moral</a:t>
          </a:r>
        </a:p>
      </dgm:t>
    </dgm:pt>
    <dgm:pt modelId="{17E5E2E2-5BA9-4EE6-904A-DB8BEC59C387}" type="parTrans" cxnId="{73D9A47F-9B69-4C7A-A6EE-CABF94740751}">
      <dgm:prSet/>
      <dgm:spPr/>
      <dgm:t>
        <a:bodyPr/>
        <a:lstStyle/>
        <a:p>
          <a:endParaRPr lang="pt-BR"/>
        </a:p>
      </dgm:t>
    </dgm:pt>
    <dgm:pt modelId="{BAD4CE40-6827-4DAB-9B6B-C1E16367D23A}" type="sibTrans" cxnId="{73D9A47F-9B69-4C7A-A6EE-CABF94740751}">
      <dgm:prSet/>
      <dgm:spPr/>
      <dgm:t>
        <a:bodyPr/>
        <a:lstStyle/>
        <a:p>
          <a:endParaRPr lang="pt-BR"/>
        </a:p>
      </dgm:t>
    </dgm:pt>
    <dgm:pt modelId="{35CD7BB0-0436-40B1-A2A0-56CC7B68B3BE}">
      <dgm:prSet phldrT="[Texto]" custT="1"/>
      <dgm:spPr/>
      <dgm:t>
        <a:bodyPr/>
        <a:lstStyle/>
        <a:p>
          <a:pPr algn="ctr"/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Relação Principal e Agente</a:t>
          </a:r>
        </a:p>
        <a:p>
          <a:pPr algn="just"/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a) Acionistas e gestores;</a:t>
          </a:r>
        </a:p>
        <a:p>
          <a:pPr algn="just"/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b) Credores e gestores;</a:t>
          </a:r>
        </a:p>
        <a:p>
          <a:pPr algn="just"/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c) Acionistas majoritários e minoritários. </a:t>
          </a:r>
        </a:p>
      </dgm:t>
    </dgm:pt>
    <dgm:pt modelId="{2CEF29A7-3C39-4EB7-BFA4-8E14677480F4}" type="parTrans" cxnId="{65034D6F-FD36-42B8-A1AA-BD63F6993A0A}">
      <dgm:prSet/>
      <dgm:spPr/>
      <dgm:t>
        <a:bodyPr/>
        <a:lstStyle/>
        <a:p>
          <a:endParaRPr lang="pt-BR"/>
        </a:p>
      </dgm:t>
    </dgm:pt>
    <dgm:pt modelId="{6E1E3935-9329-45C2-B418-F5314BB6C0B2}" type="sibTrans" cxnId="{65034D6F-FD36-42B8-A1AA-BD63F6993A0A}">
      <dgm:prSet/>
      <dgm:spPr/>
      <dgm:t>
        <a:bodyPr/>
        <a:lstStyle/>
        <a:p>
          <a:endParaRPr lang="pt-BR"/>
        </a:p>
      </dgm:t>
    </dgm:pt>
    <dgm:pt modelId="{89C0A97D-50EC-4D31-B6AF-21C296E093D4}" type="pres">
      <dgm:prSet presAssocID="{C5B8324B-7F74-40B6-827C-A1BB82D40A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1EA211-06C7-4B90-8C89-533A2E3DDDE6}" type="pres">
      <dgm:prSet presAssocID="{D2AEE72E-F7C9-4975-A4D0-5B98F482607E}" presName="hierRoot1" presStyleCnt="0">
        <dgm:presLayoutVars>
          <dgm:hierBranch val="init"/>
        </dgm:presLayoutVars>
      </dgm:prSet>
      <dgm:spPr/>
    </dgm:pt>
    <dgm:pt modelId="{DA2DBFAB-AD8F-4B26-BE0E-3B07A2F16A14}" type="pres">
      <dgm:prSet presAssocID="{D2AEE72E-F7C9-4975-A4D0-5B98F482607E}" presName="rootComposite1" presStyleCnt="0"/>
      <dgm:spPr/>
    </dgm:pt>
    <dgm:pt modelId="{99FB6B9A-C03B-4BDE-A9FE-7106C9A23939}" type="pres">
      <dgm:prSet presAssocID="{D2AEE72E-F7C9-4975-A4D0-5B98F482607E}" presName="rootText1" presStyleLbl="node0" presStyleIdx="0" presStyleCnt="1" custScaleX="110008">
        <dgm:presLayoutVars>
          <dgm:chPref val="3"/>
        </dgm:presLayoutVars>
      </dgm:prSet>
      <dgm:spPr/>
    </dgm:pt>
    <dgm:pt modelId="{5B53B977-A059-4F64-B8D7-AA5C82B8DF15}" type="pres">
      <dgm:prSet presAssocID="{D2AEE72E-F7C9-4975-A4D0-5B98F482607E}" presName="rootConnector1" presStyleLbl="node1" presStyleIdx="0" presStyleCnt="0"/>
      <dgm:spPr/>
    </dgm:pt>
    <dgm:pt modelId="{6F85B6FC-EF0B-4763-843D-27D4FA4BA2A0}" type="pres">
      <dgm:prSet presAssocID="{D2AEE72E-F7C9-4975-A4D0-5B98F482607E}" presName="hierChild2" presStyleCnt="0"/>
      <dgm:spPr/>
    </dgm:pt>
    <dgm:pt modelId="{D3876E5D-8D47-436D-BD71-55B897881506}" type="pres">
      <dgm:prSet presAssocID="{51F84BBE-4E62-4728-AF7B-0A0A97ADEF8B}" presName="Name37" presStyleLbl="parChTrans1D2" presStyleIdx="0" presStyleCnt="3"/>
      <dgm:spPr/>
    </dgm:pt>
    <dgm:pt modelId="{2F96B26C-3BC5-4761-B43C-3261921F6149}" type="pres">
      <dgm:prSet presAssocID="{C566B09F-C707-421B-8CB5-473CF12A7C0B}" presName="hierRoot2" presStyleCnt="0">
        <dgm:presLayoutVars>
          <dgm:hierBranch val="init"/>
        </dgm:presLayoutVars>
      </dgm:prSet>
      <dgm:spPr/>
    </dgm:pt>
    <dgm:pt modelId="{80270413-7639-4484-8CC4-BA655966A5A4}" type="pres">
      <dgm:prSet presAssocID="{C566B09F-C707-421B-8CB5-473CF12A7C0B}" presName="rootComposite" presStyleCnt="0"/>
      <dgm:spPr/>
    </dgm:pt>
    <dgm:pt modelId="{44F835BF-F673-457B-A79F-E7F4FA007008}" type="pres">
      <dgm:prSet presAssocID="{C566B09F-C707-421B-8CB5-473CF12A7C0B}" presName="rootText" presStyleLbl="node2" presStyleIdx="0" presStyleCnt="3">
        <dgm:presLayoutVars>
          <dgm:chPref val="3"/>
        </dgm:presLayoutVars>
      </dgm:prSet>
      <dgm:spPr/>
    </dgm:pt>
    <dgm:pt modelId="{597C7B2B-73C7-4FA3-8748-2676ED8B894E}" type="pres">
      <dgm:prSet presAssocID="{C566B09F-C707-421B-8CB5-473CF12A7C0B}" presName="rootConnector" presStyleLbl="node2" presStyleIdx="0" presStyleCnt="3"/>
      <dgm:spPr/>
    </dgm:pt>
    <dgm:pt modelId="{D1C8E2D1-6EAB-4DF5-BA57-3E6A632EAE03}" type="pres">
      <dgm:prSet presAssocID="{C566B09F-C707-421B-8CB5-473CF12A7C0B}" presName="hierChild4" presStyleCnt="0"/>
      <dgm:spPr/>
    </dgm:pt>
    <dgm:pt modelId="{CE28C9CB-9809-467E-A513-C8069C191795}" type="pres">
      <dgm:prSet presAssocID="{DA9AD257-9388-4414-AB29-A0EAF1C2D37B}" presName="Name37" presStyleLbl="parChTrans1D3" presStyleIdx="0" presStyleCnt="3"/>
      <dgm:spPr/>
    </dgm:pt>
    <dgm:pt modelId="{F0B78A63-A573-4BB3-916F-0ED70892F305}" type="pres">
      <dgm:prSet presAssocID="{F589C230-1B5C-49BC-BC2D-6218A9EDF2D7}" presName="hierRoot2" presStyleCnt="0">
        <dgm:presLayoutVars>
          <dgm:hierBranch val="init"/>
        </dgm:presLayoutVars>
      </dgm:prSet>
      <dgm:spPr/>
    </dgm:pt>
    <dgm:pt modelId="{22B4A064-55F5-4746-955B-F7A5138BB5E0}" type="pres">
      <dgm:prSet presAssocID="{F589C230-1B5C-49BC-BC2D-6218A9EDF2D7}" presName="rootComposite" presStyleCnt="0"/>
      <dgm:spPr/>
    </dgm:pt>
    <dgm:pt modelId="{639D5BA0-E611-43B4-A530-8EBF14735D99}" type="pres">
      <dgm:prSet presAssocID="{F589C230-1B5C-49BC-BC2D-6218A9EDF2D7}" presName="rootText" presStyleLbl="node3" presStyleIdx="0" presStyleCnt="3">
        <dgm:presLayoutVars>
          <dgm:chPref val="3"/>
        </dgm:presLayoutVars>
      </dgm:prSet>
      <dgm:spPr/>
    </dgm:pt>
    <dgm:pt modelId="{C20B47A2-E776-4693-A2BD-60CF3E886F0D}" type="pres">
      <dgm:prSet presAssocID="{F589C230-1B5C-49BC-BC2D-6218A9EDF2D7}" presName="rootConnector" presStyleLbl="node3" presStyleIdx="0" presStyleCnt="3"/>
      <dgm:spPr/>
    </dgm:pt>
    <dgm:pt modelId="{7875463E-7FC4-4BD1-A113-6BA9BFDE4B88}" type="pres">
      <dgm:prSet presAssocID="{F589C230-1B5C-49BC-BC2D-6218A9EDF2D7}" presName="hierChild4" presStyleCnt="0"/>
      <dgm:spPr/>
    </dgm:pt>
    <dgm:pt modelId="{1F71AB18-D2EE-4F00-B580-2811437214B4}" type="pres">
      <dgm:prSet presAssocID="{2CEF29A7-3C39-4EB7-BFA4-8E14677480F4}" presName="Name37" presStyleLbl="parChTrans1D4" presStyleIdx="0" presStyleCnt="1"/>
      <dgm:spPr/>
    </dgm:pt>
    <dgm:pt modelId="{8BB16C67-B773-4D6C-9315-96F29AFC5DB7}" type="pres">
      <dgm:prSet presAssocID="{35CD7BB0-0436-40B1-A2A0-56CC7B68B3BE}" presName="hierRoot2" presStyleCnt="0">
        <dgm:presLayoutVars>
          <dgm:hierBranch val="init"/>
        </dgm:presLayoutVars>
      </dgm:prSet>
      <dgm:spPr/>
    </dgm:pt>
    <dgm:pt modelId="{6D2D331B-BFC4-4648-8949-A18461BEACF9}" type="pres">
      <dgm:prSet presAssocID="{35CD7BB0-0436-40B1-A2A0-56CC7B68B3BE}" presName="rootComposite" presStyleCnt="0"/>
      <dgm:spPr/>
    </dgm:pt>
    <dgm:pt modelId="{2CC9DB75-2BAA-435B-A1F7-8AA66141C22C}" type="pres">
      <dgm:prSet presAssocID="{35CD7BB0-0436-40B1-A2A0-56CC7B68B3BE}" presName="rootText" presStyleLbl="node4" presStyleIdx="0" presStyleCnt="1" custScaleX="241936" custScaleY="124666">
        <dgm:presLayoutVars>
          <dgm:chPref val="3"/>
        </dgm:presLayoutVars>
      </dgm:prSet>
      <dgm:spPr/>
    </dgm:pt>
    <dgm:pt modelId="{326F06C2-D67A-4B8A-8B71-E61800CFC2CE}" type="pres">
      <dgm:prSet presAssocID="{35CD7BB0-0436-40B1-A2A0-56CC7B68B3BE}" presName="rootConnector" presStyleLbl="node4" presStyleIdx="0" presStyleCnt="1"/>
      <dgm:spPr/>
    </dgm:pt>
    <dgm:pt modelId="{2049FF4E-9B8C-43B4-9405-F07FCE389F83}" type="pres">
      <dgm:prSet presAssocID="{35CD7BB0-0436-40B1-A2A0-56CC7B68B3BE}" presName="hierChild4" presStyleCnt="0"/>
      <dgm:spPr/>
    </dgm:pt>
    <dgm:pt modelId="{61C60501-93D4-4086-8086-C1292F91902D}" type="pres">
      <dgm:prSet presAssocID="{35CD7BB0-0436-40B1-A2A0-56CC7B68B3BE}" presName="hierChild5" presStyleCnt="0"/>
      <dgm:spPr/>
    </dgm:pt>
    <dgm:pt modelId="{2C2F5565-3426-426C-AAA8-03D6D00E4A88}" type="pres">
      <dgm:prSet presAssocID="{F589C230-1B5C-49BC-BC2D-6218A9EDF2D7}" presName="hierChild5" presStyleCnt="0"/>
      <dgm:spPr/>
    </dgm:pt>
    <dgm:pt modelId="{2C740EB6-A0E2-4740-86EA-0F0FB1792E26}" type="pres">
      <dgm:prSet presAssocID="{C566B09F-C707-421B-8CB5-473CF12A7C0B}" presName="hierChild5" presStyleCnt="0"/>
      <dgm:spPr/>
    </dgm:pt>
    <dgm:pt modelId="{4584A2CD-5F65-448B-97E5-A4F243D32552}" type="pres">
      <dgm:prSet presAssocID="{25B78A28-E8E0-4705-9FA8-2F7208EE71AC}" presName="Name37" presStyleLbl="parChTrans1D2" presStyleIdx="1" presStyleCnt="3"/>
      <dgm:spPr/>
    </dgm:pt>
    <dgm:pt modelId="{327CA29C-F27F-4320-B446-7DE461F36731}" type="pres">
      <dgm:prSet presAssocID="{5A69A1FF-3115-47E4-95F1-8B230A8214C6}" presName="hierRoot2" presStyleCnt="0">
        <dgm:presLayoutVars>
          <dgm:hierBranch val="init"/>
        </dgm:presLayoutVars>
      </dgm:prSet>
      <dgm:spPr/>
    </dgm:pt>
    <dgm:pt modelId="{51A6108B-EB7E-477F-8A3D-47421359295B}" type="pres">
      <dgm:prSet presAssocID="{5A69A1FF-3115-47E4-95F1-8B230A8214C6}" presName="rootComposite" presStyleCnt="0"/>
      <dgm:spPr/>
    </dgm:pt>
    <dgm:pt modelId="{548E503C-5723-41D5-8BCE-8F66A0F1FED4}" type="pres">
      <dgm:prSet presAssocID="{5A69A1FF-3115-47E4-95F1-8B230A8214C6}" presName="rootText" presStyleLbl="node2" presStyleIdx="1" presStyleCnt="3">
        <dgm:presLayoutVars>
          <dgm:chPref val="3"/>
        </dgm:presLayoutVars>
      </dgm:prSet>
      <dgm:spPr/>
    </dgm:pt>
    <dgm:pt modelId="{F94E132A-4697-4B34-83FA-FCA06CF0095C}" type="pres">
      <dgm:prSet presAssocID="{5A69A1FF-3115-47E4-95F1-8B230A8214C6}" presName="rootConnector" presStyleLbl="node2" presStyleIdx="1" presStyleCnt="3"/>
      <dgm:spPr/>
    </dgm:pt>
    <dgm:pt modelId="{FB6F98CA-FB1A-44E3-A5E9-CF235E84A845}" type="pres">
      <dgm:prSet presAssocID="{5A69A1FF-3115-47E4-95F1-8B230A8214C6}" presName="hierChild4" presStyleCnt="0"/>
      <dgm:spPr/>
    </dgm:pt>
    <dgm:pt modelId="{668C0970-292A-4658-9666-C1A93A4D41DE}" type="pres">
      <dgm:prSet presAssocID="{17E5E2E2-5BA9-4EE6-904A-DB8BEC59C387}" presName="Name37" presStyleLbl="parChTrans1D3" presStyleIdx="1" presStyleCnt="3"/>
      <dgm:spPr/>
    </dgm:pt>
    <dgm:pt modelId="{DAD89FBA-D812-429D-9075-F75C663AD77F}" type="pres">
      <dgm:prSet presAssocID="{D27CA572-D5AF-4075-9301-5B58684EBDBC}" presName="hierRoot2" presStyleCnt="0">
        <dgm:presLayoutVars>
          <dgm:hierBranch val="init"/>
        </dgm:presLayoutVars>
      </dgm:prSet>
      <dgm:spPr/>
    </dgm:pt>
    <dgm:pt modelId="{4EC631CB-73C4-407C-BD0D-83CC04EFA640}" type="pres">
      <dgm:prSet presAssocID="{D27CA572-D5AF-4075-9301-5B58684EBDBC}" presName="rootComposite" presStyleCnt="0"/>
      <dgm:spPr/>
    </dgm:pt>
    <dgm:pt modelId="{D90C1B57-78DE-40DB-9809-B1734DE7C6E9}" type="pres">
      <dgm:prSet presAssocID="{D27CA572-D5AF-4075-9301-5B58684EBDBC}" presName="rootText" presStyleLbl="node3" presStyleIdx="1" presStyleCnt="3">
        <dgm:presLayoutVars>
          <dgm:chPref val="3"/>
        </dgm:presLayoutVars>
      </dgm:prSet>
      <dgm:spPr/>
    </dgm:pt>
    <dgm:pt modelId="{EE3048FA-C885-43C6-9654-8324BD357662}" type="pres">
      <dgm:prSet presAssocID="{D27CA572-D5AF-4075-9301-5B58684EBDBC}" presName="rootConnector" presStyleLbl="node3" presStyleIdx="1" presStyleCnt="3"/>
      <dgm:spPr/>
    </dgm:pt>
    <dgm:pt modelId="{17B18480-3FD0-46D4-AABE-D4E1B2989C65}" type="pres">
      <dgm:prSet presAssocID="{D27CA572-D5AF-4075-9301-5B58684EBDBC}" presName="hierChild4" presStyleCnt="0"/>
      <dgm:spPr/>
    </dgm:pt>
    <dgm:pt modelId="{AC2EA93A-30DD-4326-83C0-A6BDD62BCF37}" type="pres">
      <dgm:prSet presAssocID="{D27CA572-D5AF-4075-9301-5B58684EBDBC}" presName="hierChild5" presStyleCnt="0"/>
      <dgm:spPr/>
    </dgm:pt>
    <dgm:pt modelId="{0C749105-C23D-481B-BCC2-D044D43EC362}" type="pres">
      <dgm:prSet presAssocID="{5A69A1FF-3115-47E4-95F1-8B230A8214C6}" presName="hierChild5" presStyleCnt="0"/>
      <dgm:spPr/>
    </dgm:pt>
    <dgm:pt modelId="{CBF03232-1185-4B8E-99BB-0A14C5A63325}" type="pres">
      <dgm:prSet presAssocID="{3EA0C4B9-3CF4-448F-8DBD-C66E6E08182A}" presName="Name37" presStyleLbl="parChTrans1D2" presStyleIdx="2" presStyleCnt="3"/>
      <dgm:spPr/>
    </dgm:pt>
    <dgm:pt modelId="{0C59CB10-9FCF-4A18-99EC-C67C8C1FF539}" type="pres">
      <dgm:prSet presAssocID="{798DEB5B-C56C-4EC4-9553-C45A6D2842BC}" presName="hierRoot2" presStyleCnt="0">
        <dgm:presLayoutVars>
          <dgm:hierBranch val="init"/>
        </dgm:presLayoutVars>
      </dgm:prSet>
      <dgm:spPr/>
    </dgm:pt>
    <dgm:pt modelId="{87EAEDE6-820F-4144-A5A2-81B54EA03469}" type="pres">
      <dgm:prSet presAssocID="{798DEB5B-C56C-4EC4-9553-C45A6D2842BC}" presName="rootComposite" presStyleCnt="0"/>
      <dgm:spPr/>
    </dgm:pt>
    <dgm:pt modelId="{7D811C92-6FDD-496B-B1D9-7623143B629D}" type="pres">
      <dgm:prSet presAssocID="{798DEB5B-C56C-4EC4-9553-C45A6D2842BC}" presName="rootText" presStyleLbl="node2" presStyleIdx="2" presStyleCnt="3" custScaleX="116958">
        <dgm:presLayoutVars>
          <dgm:chPref val="3"/>
        </dgm:presLayoutVars>
      </dgm:prSet>
      <dgm:spPr/>
    </dgm:pt>
    <dgm:pt modelId="{A47BD8CF-02A0-4736-B572-3EF867EBCFFF}" type="pres">
      <dgm:prSet presAssocID="{798DEB5B-C56C-4EC4-9553-C45A6D2842BC}" presName="rootConnector" presStyleLbl="node2" presStyleIdx="2" presStyleCnt="3"/>
      <dgm:spPr/>
    </dgm:pt>
    <dgm:pt modelId="{94122FAA-F587-48A9-9281-8D3A978D77F8}" type="pres">
      <dgm:prSet presAssocID="{798DEB5B-C56C-4EC4-9553-C45A6D2842BC}" presName="hierChild4" presStyleCnt="0"/>
      <dgm:spPr/>
    </dgm:pt>
    <dgm:pt modelId="{54F16F69-21A4-4FB4-8649-7C45CB1E1F36}" type="pres">
      <dgm:prSet presAssocID="{A267A6BD-9362-4046-B261-A64B8AB2D6AB}" presName="Name37" presStyleLbl="parChTrans1D3" presStyleIdx="2" presStyleCnt="3"/>
      <dgm:spPr/>
    </dgm:pt>
    <dgm:pt modelId="{8BBE8061-A584-44E9-ACBA-716BE7C91EDF}" type="pres">
      <dgm:prSet presAssocID="{E291297E-B4CB-420F-B372-BBAE55D76CCB}" presName="hierRoot2" presStyleCnt="0">
        <dgm:presLayoutVars>
          <dgm:hierBranch val="init"/>
        </dgm:presLayoutVars>
      </dgm:prSet>
      <dgm:spPr/>
    </dgm:pt>
    <dgm:pt modelId="{2FCD64D0-39E7-4DA6-AA39-1571FB8ACE78}" type="pres">
      <dgm:prSet presAssocID="{E291297E-B4CB-420F-B372-BBAE55D76CCB}" presName="rootComposite" presStyleCnt="0"/>
      <dgm:spPr/>
    </dgm:pt>
    <dgm:pt modelId="{A6AB6FBE-7074-4C17-A2C6-69DDFAC6F47A}" type="pres">
      <dgm:prSet presAssocID="{E291297E-B4CB-420F-B372-BBAE55D76CCB}" presName="rootText" presStyleLbl="node3" presStyleIdx="2" presStyleCnt="3">
        <dgm:presLayoutVars>
          <dgm:chPref val="3"/>
        </dgm:presLayoutVars>
      </dgm:prSet>
      <dgm:spPr/>
    </dgm:pt>
    <dgm:pt modelId="{F6DF2E7F-61C1-4865-AE9B-EB1B520144D1}" type="pres">
      <dgm:prSet presAssocID="{E291297E-B4CB-420F-B372-BBAE55D76CCB}" presName="rootConnector" presStyleLbl="node3" presStyleIdx="2" presStyleCnt="3"/>
      <dgm:spPr/>
    </dgm:pt>
    <dgm:pt modelId="{83BFCAD9-BF19-48E6-B42A-89DC9F5AA594}" type="pres">
      <dgm:prSet presAssocID="{E291297E-B4CB-420F-B372-BBAE55D76CCB}" presName="hierChild4" presStyleCnt="0"/>
      <dgm:spPr/>
    </dgm:pt>
    <dgm:pt modelId="{E9557EFB-ED0D-4444-B4BD-F342116760B6}" type="pres">
      <dgm:prSet presAssocID="{E291297E-B4CB-420F-B372-BBAE55D76CCB}" presName="hierChild5" presStyleCnt="0"/>
      <dgm:spPr/>
    </dgm:pt>
    <dgm:pt modelId="{E632CF2B-A15A-448A-87CD-ECE67CDC7337}" type="pres">
      <dgm:prSet presAssocID="{798DEB5B-C56C-4EC4-9553-C45A6D2842BC}" presName="hierChild5" presStyleCnt="0"/>
      <dgm:spPr/>
    </dgm:pt>
    <dgm:pt modelId="{0A8498AB-04A8-4A32-9A6C-02C9236A94C2}" type="pres">
      <dgm:prSet presAssocID="{D2AEE72E-F7C9-4975-A4D0-5B98F482607E}" presName="hierChild3" presStyleCnt="0"/>
      <dgm:spPr/>
    </dgm:pt>
  </dgm:ptLst>
  <dgm:cxnLst>
    <dgm:cxn modelId="{347B140D-1F1A-47EF-89DD-7EA93BDC61D1}" srcId="{D2AEE72E-F7C9-4975-A4D0-5B98F482607E}" destId="{C566B09F-C707-421B-8CB5-473CF12A7C0B}" srcOrd="0" destOrd="0" parTransId="{51F84BBE-4E62-4728-AF7B-0A0A97ADEF8B}" sibTransId="{36BA1E14-53CB-42F7-BB94-3B8E285A8183}"/>
    <dgm:cxn modelId="{65EBA31E-C0EC-485B-B433-5DF081732B10}" type="presOf" srcId="{D27CA572-D5AF-4075-9301-5B58684EBDBC}" destId="{D90C1B57-78DE-40DB-9809-B1734DE7C6E9}" srcOrd="0" destOrd="0" presId="urn:microsoft.com/office/officeart/2005/8/layout/orgChart1"/>
    <dgm:cxn modelId="{06E0A324-1FDF-4F02-82EF-A6586443F28B}" type="presOf" srcId="{35CD7BB0-0436-40B1-A2A0-56CC7B68B3BE}" destId="{2CC9DB75-2BAA-435B-A1F7-8AA66141C22C}" srcOrd="0" destOrd="0" presId="urn:microsoft.com/office/officeart/2005/8/layout/orgChart1"/>
    <dgm:cxn modelId="{F819E12C-92DC-4708-9373-40919EB7B6A2}" type="presOf" srcId="{17E5E2E2-5BA9-4EE6-904A-DB8BEC59C387}" destId="{668C0970-292A-4658-9666-C1A93A4D41DE}" srcOrd="0" destOrd="0" presId="urn:microsoft.com/office/officeart/2005/8/layout/orgChart1"/>
    <dgm:cxn modelId="{2D590533-E75E-4ACF-980B-C669CBA702B9}" type="presOf" srcId="{DA9AD257-9388-4414-AB29-A0EAF1C2D37B}" destId="{CE28C9CB-9809-467E-A513-C8069C191795}" srcOrd="0" destOrd="0" presId="urn:microsoft.com/office/officeart/2005/8/layout/orgChart1"/>
    <dgm:cxn modelId="{A626ED34-F9F8-4CF3-A111-BBAF7B32548C}" type="presOf" srcId="{35CD7BB0-0436-40B1-A2A0-56CC7B68B3BE}" destId="{326F06C2-D67A-4B8A-8B71-E61800CFC2CE}" srcOrd="1" destOrd="0" presId="urn:microsoft.com/office/officeart/2005/8/layout/orgChart1"/>
    <dgm:cxn modelId="{2B33B63D-FE0C-4935-8140-C1352A8B0D5D}" type="presOf" srcId="{E291297E-B4CB-420F-B372-BBAE55D76CCB}" destId="{F6DF2E7F-61C1-4865-AE9B-EB1B520144D1}" srcOrd="1" destOrd="0" presId="urn:microsoft.com/office/officeart/2005/8/layout/orgChart1"/>
    <dgm:cxn modelId="{78ABC95B-6A09-4974-BED7-A726C99C4CD1}" type="presOf" srcId="{D2AEE72E-F7C9-4975-A4D0-5B98F482607E}" destId="{99FB6B9A-C03B-4BDE-A9FE-7106C9A23939}" srcOrd="0" destOrd="0" presId="urn:microsoft.com/office/officeart/2005/8/layout/orgChart1"/>
    <dgm:cxn modelId="{F2009948-92B6-4CFC-A1D8-D4BEF01FE734}" type="presOf" srcId="{A267A6BD-9362-4046-B261-A64B8AB2D6AB}" destId="{54F16F69-21A4-4FB4-8649-7C45CB1E1F36}" srcOrd="0" destOrd="0" presId="urn:microsoft.com/office/officeart/2005/8/layout/orgChart1"/>
    <dgm:cxn modelId="{981F714A-24D8-46F2-8CFE-F4044CDC9B3B}" type="presOf" srcId="{C5B8324B-7F74-40B6-827C-A1BB82D40ACE}" destId="{89C0A97D-50EC-4D31-B6AF-21C296E093D4}" srcOrd="0" destOrd="0" presId="urn:microsoft.com/office/officeart/2005/8/layout/orgChart1"/>
    <dgm:cxn modelId="{F7A64B4C-C9DC-45CE-AA52-82FFE870D545}" type="presOf" srcId="{798DEB5B-C56C-4EC4-9553-C45A6D2842BC}" destId="{7D811C92-6FDD-496B-B1D9-7623143B629D}" srcOrd="0" destOrd="0" presId="urn:microsoft.com/office/officeart/2005/8/layout/orgChart1"/>
    <dgm:cxn modelId="{65034D6F-FD36-42B8-A1AA-BD63F6993A0A}" srcId="{F589C230-1B5C-49BC-BC2D-6218A9EDF2D7}" destId="{35CD7BB0-0436-40B1-A2A0-56CC7B68B3BE}" srcOrd="0" destOrd="0" parTransId="{2CEF29A7-3C39-4EB7-BFA4-8E14677480F4}" sibTransId="{6E1E3935-9329-45C2-B418-F5314BB6C0B2}"/>
    <dgm:cxn modelId="{03D15F70-D5C3-4461-B831-A152323786E2}" type="presOf" srcId="{C566B09F-C707-421B-8CB5-473CF12A7C0B}" destId="{44F835BF-F673-457B-A79F-E7F4FA007008}" srcOrd="0" destOrd="0" presId="urn:microsoft.com/office/officeart/2005/8/layout/orgChart1"/>
    <dgm:cxn modelId="{DF335950-585F-4CA2-BD92-22A4343278AD}" srcId="{798DEB5B-C56C-4EC4-9553-C45A6D2842BC}" destId="{E291297E-B4CB-420F-B372-BBAE55D76CCB}" srcOrd="0" destOrd="0" parTransId="{A267A6BD-9362-4046-B261-A64B8AB2D6AB}" sibTransId="{242DFF1A-7185-4D16-8F91-5B5A8E4466BF}"/>
    <dgm:cxn modelId="{2292C751-AFF6-4306-B95A-8B73A15819F2}" type="presOf" srcId="{D27CA572-D5AF-4075-9301-5B58684EBDBC}" destId="{EE3048FA-C885-43C6-9654-8324BD357662}" srcOrd="1" destOrd="0" presId="urn:microsoft.com/office/officeart/2005/8/layout/orgChart1"/>
    <dgm:cxn modelId="{C98F0254-0D07-4473-9AAC-D1166C713741}" type="presOf" srcId="{5A69A1FF-3115-47E4-95F1-8B230A8214C6}" destId="{F94E132A-4697-4B34-83FA-FCA06CF0095C}" srcOrd="1" destOrd="0" presId="urn:microsoft.com/office/officeart/2005/8/layout/orgChart1"/>
    <dgm:cxn modelId="{8A379574-1C62-4893-9C41-A22A2F8C4328}" srcId="{C5B8324B-7F74-40B6-827C-A1BB82D40ACE}" destId="{D2AEE72E-F7C9-4975-A4D0-5B98F482607E}" srcOrd="0" destOrd="0" parTransId="{36F224B5-F49D-47D5-AFAD-B3B55069D48B}" sibTransId="{7992BCC4-711F-4BA1-B6B0-E4EE438C702A}"/>
    <dgm:cxn modelId="{67DDF774-80B1-415B-9673-7EA9EE215ABE}" type="presOf" srcId="{F589C230-1B5C-49BC-BC2D-6218A9EDF2D7}" destId="{639D5BA0-E611-43B4-A530-8EBF14735D99}" srcOrd="0" destOrd="0" presId="urn:microsoft.com/office/officeart/2005/8/layout/orgChart1"/>
    <dgm:cxn modelId="{61E22C75-F840-4935-8230-235E79C837A5}" srcId="{D2AEE72E-F7C9-4975-A4D0-5B98F482607E}" destId="{5A69A1FF-3115-47E4-95F1-8B230A8214C6}" srcOrd="1" destOrd="0" parTransId="{25B78A28-E8E0-4705-9FA8-2F7208EE71AC}" sibTransId="{85982E64-DD92-489B-A0A4-2D261D31799B}"/>
    <dgm:cxn modelId="{FD3E7A57-BCD6-4346-938D-FC5F138B7CE2}" type="presOf" srcId="{2CEF29A7-3C39-4EB7-BFA4-8E14677480F4}" destId="{1F71AB18-D2EE-4F00-B580-2811437214B4}" srcOrd="0" destOrd="0" presId="urn:microsoft.com/office/officeart/2005/8/layout/orgChart1"/>
    <dgm:cxn modelId="{0123227B-0167-4B11-B715-0C518E80B5F8}" type="presOf" srcId="{D2AEE72E-F7C9-4975-A4D0-5B98F482607E}" destId="{5B53B977-A059-4F64-B8D7-AA5C82B8DF15}" srcOrd="1" destOrd="0" presId="urn:microsoft.com/office/officeart/2005/8/layout/orgChart1"/>
    <dgm:cxn modelId="{73D9A47F-9B69-4C7A-A6EE-CABF94740751}" srcId="{5A69A1FF-3115-47E4-95F1-8B230A8214C6}" destId="{D27CA572-D5AF-4075-9301-5B58684EBDBC}" srcOrd="0" destOrd="0" parTransId="{17E5E2E2-5BA9-4EE6-904A-DB8BEC59C387}" sibTransId="{BAD4CE40-6827-4DAB-9B6B-C1E16367D23A}"/>
    <dgm:cxn modelId="{A483F09C-A3CA-45AB-B9E2-C321E9D67E7B}" type="presOf" srcId="{798DEB5B-C56C-4EC4-9553-C45A6D2842BC}" destId="{A47BD8CF-02A0-4736-B572-3EF867EBCFFF}" srcOrd="1" destOrd="0" presId="urn:microsoft.com/office/officeart/2005/8/layout/orgChart1"/>
    <dgm:cxn modelId="{D3AD099F-5B22-4E9D-ACC3-CD1F002A7965}" type="presOf" srcId="{51F84BBE-4E62-4728-AF7B-0A0A97ADEF8B}" destId="{D3876E5D-8D47-436D-BD71-55B897881506}" srcOrd="0" destOrd="0" presId="urn:microsoft.com/office/officeart/2005/8/layout/orgChart1"/>
    <dgm:cxn modelId="{C8915BAC-4912-41D0-83BA-83180549F22F}" type="presOf" srcId="{25B78A28-E8E0-4705-9FA8-2F7208EE71AC}" destId="{4584A2CD-5F65-448B-97E5-A4F243D32552}" srcOrd="0" destOrd="0" presId="urn:microsoft.com/office/officeart/2005/8/layout/orgChart1"/>
    <dgm:cxn modelId="{8042EFAE-2E4C-47EE-9671-6171B2DE31A2}" srcId="{D2AEE72E-F7C9-4975-A4D0-5B98F482607E}" destId="{798DEB5B-C56C-4EC4-9553-C45A6D2842BC}" srcOrd="2" destOrd="0" parTransId="{3EA0C4B9-3CF4-448F-8DBD-C66E6E08182A}" sibTransId="{4C503BF4-6F2D-415A-9F58-3520A102E6B9}"/>
    <dgm:cxn modelId="{8A94E0B3-60FD-43F8-B029-E099567D1796}" type="presOf" srcId="{5A69A1FF-3115-47E4-95F1-8B230A8214C6}" destId="{548E503C-5723-41D5-8BCE-8F66A0F1FED4}" srcOrd="0" destOrd="0" presId="urn:microsoft.com/office/officeart/2005/8/layout/orgChart1"/>
    <dgm:cxn modelId="{313D61BC-1141-485E-94BD-F59375A44F1E}" type="presOf" srcId="{F589C230-1B5C-49BC-BC2D-6218A9EDF2D7}" destId="{C20B47A2-E776-4693-A2BD-60CF3E886F0D}" srcOrd="1" destOrd="0" presId="urn:microsoft.com/office/officeart/2005/8/layout/orgChart1"/>
    <dgm:cxn modelId="{AF2394CC-E5DB-43F5-B21E-1C43C5BBDD48}" srcId="{C566B09F-C707-421B-8CB5-473CF12A7C0B}" destId="{F589C230-1B5C-49BC-BC2D-6218A9EDF2D7}" srcOrd="0" destOrd="0" parTransId="{DA9AD257-9388-4414-AB29-A0EAF1C2D37B}" sibTransId="{E0E414BA-BE0C-42CE-819D-264AA3F4D201}"/>
    <dgm:cxn modelId="{BCBE99DA-3A4B-48DC-8734-CE32087C8611}" type="presOf" srcId="{E291297E-B4CB-420F-B372-BBAE55D76CCB}" destId="{A6AB6FBE-7074-4C17-A2C6-69DDFAC6F47A}" srcOrd="0" destOrd="0" presId="urn:microsoft.com/office/officeart/2005/8/layout/orgChart1"/>
    <dgm:cxn modelId="{E347A3E1-EFF4-45AF-9263-558F62D1366B}" type="presOf" srcId="{3EA0C4B9-3CF4-448F-8DBD-C66E6E08182A}" destId="{CBF03232-1185-4B8E-99BB-0A14C5A63325}" srcOrd="0" destOrd="0" presId="urn:microsoft.com/office/officeart/2005/8/layout/orgChart1"/>
    <dgm:cxn modelId="{5921FBFB-11AD-41CF-9FDC-044AAC6ADABD}" type="presOf" srcId="{C566B09F-C707-421B-8CB5-473CF12A7C0B}" destId="{597C7B2B-73C7-4FA3-8748-2676ED8B894E}" srcOrd="1" destOrd="0" presId="urn:microsoft.com/office/officeart/2005/8/layout/orgChart1"/>
    <dgm:cxn modelId="{A527C4EF-169D-447B-BD25-427E691C34F2}" type="presParOf" srcId="{89C0A97D-50EC-4D31-B6AF-21C296E093D4}" destId="{851EA211-06C7-4B90-8C89-533A2E3DDDE6}" srcOrd="0" destOrd="0" presId="urn:microsoft.com/office/officeart/2005/8/layout/orgChart1"/>
    <dgm:cxn modelId="{D85C0774-8B6D-40A0-A331-D7C6978F39E3}" type="presParOf" srcId="{851EA211-06C7-4B90-8C89-533A2E3DDDE6}" destId="{DA2DBFAB-AD8F-4B26-BE0E-3B07A2F16A14}" srcOrd="0" destOrd="0" presId="urn:microsoft.com/office/officeart/2005/8/layout/orgChart1"/>
    <dgm:cxn modelId="{717C61E9-D34A-4E58-B43C-86DABFD1CE7E}" type="presParOf" srcId="{DA2DBFAB-AD8F-4B26-BE0E-3B07A2F16A14}" destId="{99FB6B9A-C03B-4BDE-A9FE-7106C9A23939}" srcOrd="0" destOrd="0" presId="urn:microsoft.com/office/officeart/2005/8/layout/orgChart1"/>
    <dgm:cxn modelId="{AEE6AE05-1A33-4D70-AAF6-0EB72830BB35}" type="presParOf" srcId="{DA2DBFAB-AD8F-4B26-BE0E-3B07A2F16A14}" destId="{5B53B977-A059-4F64-B8D7-AA5C82B8DF15}" srcOrd="1" destOrd="0" presId="urn:microsoft.com/office/officeart/2005/8/layout/orgChart1"/>
    <dgm:cxn modelId="{16C4D397-BCC8-4D77-A752-24B26A2C6E3F}" type="presParOf" srcId="{851EA211-06C7-4B90-8C89-533A2E3DDDE6}" destId="{6F85B6FC-EF0B-4763-843D-27D4FA4BA2A0}" srcOrd="1" destOrd="0" presId="urn:microsoft.com/office/officeart/2005/8/layout/orgChart1"/>
    <dgm:cxn modelId="{31C0DD9E-2FEA-4DF9-A6F4-86C698DA3713}" type="presParOf" srcId="{6F85B6FC-EF0B-4763-843D-27D4FA4BA2A0}" destId="{D3876E5D-8D47-436D-BD71-55B897881506}" srcOrd="0" destOrd="0" presId="urn:microsoft.com/office/officeart/2005/8/layout/orgChart1"/>
    <dgm:cxn modelId="{9B34B659-22DC-4445-A81B-486D78AF09F1}" type="presParOf" srcId="{6F85B6FC-EF0B-4763-843D-27D4FA4BA2A0}" destId="{2F96B26C-3BC5-4761-B43C-3261921F6149}" srcOrd="1" destOrd="0" presId="urn:microsoft.com/office/officeart/2005/8/layout/orgChart1"/>
    <dgm:cxn modelId="{21B717ED-6A48-4B12-BDE2-2726D7159F57}" type="presParOf" srcId="{2F96B26C-3BC5-4761-B43C-3261921F6149}" destId="{80270413-7639-4484-8CC4-BA655966A5A4}" srcOrd="0" destOrd="0" presId="urn:microsoft.com/office/officeart/2005/8/layout/orgChart1"/>
    <dgm:cxn modelId="{345652FE-42BE-4D03-9002-61DD3E526BA9}" type="presParOf" srcId="{80270413-7639-4484-8CC4-BA655966A5A4}" destId="{44F835BF-F673-457B-A79F-E7F4FA007008}" srcOrd="0" destOrd="0" presId="urn:microsoft.com/office/officeart/2005/8/layout/orgChart1"/>
    <dgm:cxn modelId="{59E88333-CE5B-4F83-A7F4-D51291CF9BD6}" type="presParOf" srcId="{80270413-7639-4484-8CC4-BA655966A5A4}" destId="{597C7B2B-73C7-4FA3-8748-2676ED8B894E}" srcOrd="1" destOrd="0" presId="urn:microsoft.com/office/officeart/2005/8/layout/orgChart1"/>
    <dgm:cxn modelId="{5895E606-BF6C-4218-A399-D9A68C337898}" type="presParOf" srcId="{2F96B26C-3BC5-4761-B43C-3261921F6149}" destId="{D1C8E2D1-6EAB-4DF5-BA57-3E6A632EAE03}" srcOrd="1" destOrd="0" presId="urn:microsoft.com/office/officeart/2005/8/layout/orgChart1"/>
    <dgm:cxn modelId="{C3C3409F-707F-49A8-B50E-D94007CFBE6B}" type="presParOf" srcId="{D1C8E2D1-6EAB-4DF5-BA57-3E6A632EAE03}" destId="{CE28C9CB-9809-467E-A513-C8069C191795}" srcOrd="0" destOrd="0" presId="urn:microsoft.com/office/officeart/2005/8/layout/orgChart1"/>
    <dgm:cxn modelId="{5C7D7F88-2150-4A36-8588-1947A38E14B2}" type="presParOf" srcId="{D1C8E2D1-6EAB-4DF5-BA57-3E6A632EAE03}" destId="{F0B78A63-A573-4BB3-916F-0ED70892F305}" srcOrd="1" destOrd="0" presId="urn:microsoft.com/office/officeart/2005/8/layout/orgChart1"/>
    <dgm:cxn modelId="{ECCC00F0-9048-4316-BBFD-6657CEFB2D0C}" type="presParOf" srcId="{F0B78A63-A573-4BB3-916F-0ED70892F305}" destId="{22B4A064-55F5-4746-955B-F7A5138BB5E0}" srcOrd="0" destOrd="0" presId="urn:microsoft.com/office/officeart/2005/8/layout/orgChart1"/>
    <dgm:cxn modelId="{F4797933-070B-47CE-8D03-ED73DCB7A4D6}" type="presParOf" srcId="{22B4A064-55F5-4746-955B-F7A5138BB5E0}" destId="{639D5BA0-E611-43B4-A530-8EBF14735D99}" srcOrd="0" destOrd="0" presId="urn:microsoft.com/office/officeart/2005/8/layout/orgChart1"/>
    <dgm:cxn modelId="{A4BC353E-6511-452A-8EF3-6CCA2F654180}" type="presParOf" srcId="{22B4A064-55F5-4746-955B-F7A5138BB5E0}" destId="{C20B47A2-E776-4693-A2BD-60CF3E886F0D}" srcOrd="1" destOrd="0" presId="urn:microsoft.com/office/officeart/2005/8/layout/orgChart1"/>
    <dgm:cxn modelId="{9A403845-A239-4AA1-9708-E9D9F2AD3466}" type="presParOf" srcId="{F0B78A63-A573-4BB3-916F-0ED70892F305}" destId="{7875463E-7FC4-4BD1-A113-6BA9BFDE4B88}" srcOrd="1" destOrd="0" presId="urn:microsoft.com/office/officeart/2005/8/layout/orgChart1"/>
    <dgm:cxn modelId="{BD223425-36FE-4F3F-A971-A191B3290160}" type="presParOf" srcId="{7875463E-7FC4-4BD1-A113-6BA9BFDE4B88}" destId="{1F71AB18-D2EE-4F00-B580-2811437214B4}" srcOrd="0" destOrd="0" presId="urn:microsoft.com/office/officeart/2005/8/layout/orgChart1"/>
    <dgm:cxn modelId="{2717CEAC-B985-470E-BD8D-E53DD57AE520}" type="presParOf" srcId="{7875463E-7FC4-4BD1-A113-6BA9BFDE4B88}" destId="{8BB16C67-B773-4D6C-9315-96F29AFC5DB7}" srcOrd="1" destOrd="0" presId="urn:microsoft.com/office/officeart/2005/8/layout/orgChart1"/>
    <dgm:cxn modelId="{CAADB99F-CA74-46C2-BC82-089376165630}" type="presParOf" srcId="{8BB16C67-B773-4D6C-9315-96F29AFC5DB7}" destId="{6D2D331B-BFC4-4648-8949-A18461BEACF9}" srcOrd="0" destOrd="0" presId="urn:microsoft.com/office/officeart/2005/8/layout/orgChart1"/>
    <dgm:cxn modelId="{8BCD6DF5-0ADA-4490-8F6A-429427141BE1}" type="presParOf" srcId="{6D2D331B-BFC4-4648-8949-A18461BEACF9}" destId="{2CC9DB75-2BAA-435B-A1F7-8AA66141C22C}" srcOrd="0" destOrd="0" presId="urn:microsoft.com/office/officeart/2005/8/layout/orgChart1"/>
    <dgm:cxn modelId="{5C126F09-A1E7-4BB7-A812-605379669EC3}" type="presParOf" srcId="{6D2D331B-BFC4-4648-8949-A18461BEACF9}" destId="{326F06C2-D67A-4B8A-8B71-E61800CFC2CE}" srcOrd="1" destOrd="0" presId="urn:microsoft.com/office/officeart/2005/8/layout/orgChart1"/>
    <dgm:cxn modelId="{71D26BB1-4598-4A1C-A400-C57D7EFAE03C}" type="presParOf" srcId="{8BB16C67-B773-4D6C-9315-96F29AFC5DB7}" destId="{2049FF4E-9B8C-43B4-9405-F07FCE389F83}" srcOrd="1" destOrd="0" presId="urn:microsoft.com/office/officeart/2005/8/layout/orgChart1"/>
    <dgm:cxn modelId="{C3671A33-1C2C-481B-B27A-E4AA50F641DC}" type="presParOf" srcId="{8BB16C67-B773-4D6C-9315-96F29AFC5DB7}" destId="{61C60501-93D4-4086-8086-C1292F91902D}" srcOrd="2" destOrd="0" presId="urn:microsoft.com/office/officeart/2005/8/layout/orgChart1"/>
    <dgm:cxn modelId="{F8A54156-1CA9-410E-A471-32A3A80E69A5}" type="presParOf" srcId="{F0B78A63-A573-4BB3-916F-0ED70892F305}" destId="{2C2F5565-3426-426C-AAA8-03D6D00E4A88}" srcOrd="2" destOrd="0" presId="urn:microsoft.com/office/officeart/2005/8/layout/orgChart1"/>
    <dgm:cxn modelId="{CEF646AC-39C8-47E8-A41E-447146389037}" type="presParOf" srcId="{2F96B26C-3BC5-4761-B43C-3261921F6149}" destId="{2C740EB6-A0E2-4740-86EA-0F0FB1792E26}" srcOrd="2" destOrd="0" presId="urn:microsoft.com/office/officeart/2005/8/layout/orgChart1"/>
    <dgm:cxn modelId="{F2DA7E65-B853-49BA-BF9F-E3199DA3926C}" type="presParOf" srcId="{6F85B6FC-EF0B-4763-843D-27D4FA4BA2A0}" destId="{4584A2CD-5F65-448B-97E5-A4F243D32552}" srcOrd="2" destOrd="0" presId="urn:microsoft.com/office/officeart/2005/8/layout/orgChart1"/>
    <dgm:cxn modelId="{A5E66FA2-5A3B-4E4F-849A-4DD714E181C4}" type="presParOf" srcId="{6F85B6FC-EF0B-4763-843D-27D4FA4BA2A0}" destId="{327CA29C-F27F-4320-B446-7DE461F36731}" srcOrd="3" destOrd="0" presId="urn:microsoft.com/office/officeart/2005/8/layout/orgChart1"/>
    <dgm:cxn modelId="{2FF312B1-9DA5-45B1-9C49-7F970177C06A}" type="presParOf" srcId="{327CA29C-F27F-4320-B446-7DE461F36731}" destId="{51A6108B-EB7E-477F-8A3D-47421359295B}" srcOrd="0" destOrd="0" presId="urn:microsoft.com/office/officeart/2005/8/layout/orgChart1"/>
    <dgm:cxn modelId="{13B64EB3-3CDC-434F-9533-355B30121A9F}" type="presParOf" srcId="{51A6108B-EB7E-477F-8A3D-47421359295B}" destId="{548E503C-5723-41D5-8BCE-8F66A0F1FED4}" srcOrd="0" destOrd="0" presId="urn:microsoft.com/office/officeart/2005/8/layout/orgChart1"/>
    <dgm:cxn modelId="{C52F7EDF-1AC1-4DA7-ADE3-30E6147F7611}" type="presParOf" srcId="{51A6108B-EB7E-477F-8A3D-47421359295B}" destId="{F94E132A-4697-4B34-83FA-FCA06CF0095C}" srcOrd="1" destOrd="0" presId="urn:microsoft.com/office/officeart/2005/8/layout/orgChart1"/>
    <dgm:cxn modelId="{C014D834-2BAF-48A4-BC67-9C2D5E4DA83E}" type="presParOf" srcId="{327CA29C-F27F-4320-B446-7DE461F36731}" destId="{FB6F98CA-FB1A-44E3-A5E9-CF235E84A845}" srcOrd="1" destOrd="0" presId="urn:microsoft.com/office/officeart/2005/8/layout/orgChart1"/>
    <dgm:cxn modelId="{63DB6212-AA9F-4260-8AC8-428D862C6216}" type="presParOf" srcId="{FB6F98CA-FB1A-44E3-A5E9-CF235E84A845}" destId="{668C0970-292A-4658-9666-C1A93A4D41DE}" srcOrd="0" destOrd="0" presId="urn:microsoft.com/office/officeart/2005/8/layout/orgChart1"/>
    <dgm:cxn modelId="{66382916-021A-4460-A444-AA9A9FF0EAFC}" type="presParOf" srcId="{FB6F98CA-FB1A-44E3-A5E9-CF235E84A845}" destId="{DAD89FBA-D812-429D-9075-F75C663AD77F}" srcOrd="1" destOrd="0" presId="urn:microsoft.com/office/officeart/2005/8/layout/orgChart1"/>
    <dgm:cxn modelId="{62C3D401-7C10-4C8D-B450-92EF9AD6A141}" type="presParOf" srcId="{DAD89FBA-D812-429D-9075-F75C663AD77F}" destId="{4EC631CB-73C4-407C-BD0D-83CC04EFA640}" srcOrd="0" destOrd="0" presId="urn:microsoft.com/office/officeart/2005/8/layout/orgChart1"/>
    <dgm:cxn modelId="{B5EA87B8-6391-4BD9-8369-7AC096C2D9F9}" type="presParOf" srcId="{4EC631CB-73C4-407C-BD0D-83CC04EFA640}" destId="{D90C1B57-78DE-40DB-9809-B1734DE7C6E9}" srcOrd="0" destOrd="0" presId="urn:microsoft.com/office/officeart/2005/8/layout/orgChart1"/>
    <dgm:cxn modelId="{DF97C9B6-3936-4EDA-A70A-4D7165CFBFF6}" type="presParOf" srcId="{4EC631CB-73C4-407C-BD0D-83CC04EFA640}" destId="{EE3048FA-C885-43C6-9654-8324BD357662}" srcOrd="1" destOrd="0" presId="urn:microsoft.com/office/officeart/2005/8/layout/orgChart1"/>
    <dgm:cxn modelId="{28634390-6FB4-4EEE-B6E0-E6ABBA0C5484}" type="presParOf" srcId="{DAD89FBA-D812-429D-9075-F75C663AD77F}" destId="{17B18480-3FD0-46D4-AABE-D4E1B2989C65}" srcOrd="1" destOrd="0" presId="urn:microsoft.com/office/officeart/2005/8/layout/orgChart1"/>
    <dgm:cxn modelId="{44047782-A547-41A1-BCBE-4DE71BDBAE3C}" type="presParOf" srcId="{DAD89FBA-D812-429D-9075-F75C663AD77F}" destId="{AC2EA93A-30DD-4326-83C0-A6BDD62BCF37}" srcOrd="2" destOrd="0" presId="urn:microsoft.com/office/officeart/2005/8/layout/orgChart1"/>
    <dgm:cxn modelId="{6350423F-2FF2-45DF-9FB0-AD8AE4DD6330}" type="presParOf" srcId="{327CA29C-F27F-4320-B446-7DE461F36731}" destId="{0C749105-C23D-481B-BCC2-D044D43EC362}" srcOrd="2" destOrd="0" presId="urn:microsoft.com/office/officeart/2005/8/layout/orgChart1"/>
    <dgm:cxn modelId="{047195EC-7151-4E7E-93F6-65F7F422B2BF}" type="presParOf" srcId="{6F85B6FC-EF0B-4763-843D-27D4FA4BA2A0}" destId="{CBF03232-1185-4B8E-99BB-0A14C5A63325}" srcOrd="4" destOrd="0" presId="urn:microsoft.com/office/officeart/2005/8/layout/orgChart1"/>
    <dgm:cxn modelId="{9896C25D-A2F5-4099-831E-DA7316FE75F3}" type="presParOf" srcId="{6F85B6FC-EF0B-4763-843D-27D4FA4BA2A0}" destId="{0C59CB10-9FCF-4A18-99EC-C67C8C1FF539}" srcOrd="5" destOrd="0" presId="urn:microsoft.com/office/officeart/2005/8/layout/orgChart1"/>
    <dgm:cxn modelId="{FD5B430F-3E43-418E-B52A-48FF925834ED}" type="presParOf" srcId="{0C59CB10-9FCF-4A18-99EC-C67C8C1FF539}" destId="{87EAEDE6-820F-4144-A5A2-81B54EA03469}" srcOrd="0" destOrd="0" presId="urn:microsoft.com/office/officeart/2005/8/layout/orgChart1"/>
    <dgm:cxn modelId="{E2FA01DF-8DE5-40C0-8749-3F558BE66900}" type="presParOf" srcId="{87EAEDE6-820F-4144-A5A2-81B54EA03469}" destId="{7D811C92-6FDD-496B-B1D9-7623143B629D}" srcOrd="0" destOrd="0" presId="urn:microsoft.com/office/officeart/2005/8/layout/orgChart1"/>
    <dgm:cxn modelId="{7A034647-80ED-4DD5-8E22-6DBDFE6942CC}" type="presParOf" srcId="{87EAEDE6-820F-4144-A5A2-81B54EA03469}" destId="{A47BD8CF-02A0-4736-B572-3EF867EBCFFF}" srcOrd="1" destOrd="0" presId="urn:microsoft.com/office/officeart/2005/8/layout/orgChart1"/>
    <dgm:cxn modelId="{DA22B547-3551-48FC-A92A-75D82EC4B490}" type="presParOf" srcId="{0C59CB10-9FCF-4A18-99EC-C67C8C1FF539}" destId="{94122FAA-F587-48A9-9281-8D3A978D77F8}" srcOrd="1" destOrd="0" presId="urn:microsoft.com/office/officeart/2005/8/layout/orgChart1"/>
    <dgm:cxn modelId="{2283D9D2-B2BF-462D-866B-989CCDED10C2}" type="presParOf" srcId="{94122FAA-F587-48A9-9281-8D3A978D77F8}" destId="{54F16F69-21A4-4FB4-8649-7C45CB1E1F36}" srcOrd="0" destOrd="0" presId="urn:microsoft.com/office/officeart/2005/8/layout/orgChart1"/>
    <dgm:cxn modelId="{DD2AEF33-FD87-4860-B667-37C269977782}" type="presParOf" srcId="{94122FAA-F587-48A9-9281-8D3A978D77F8}" destId="{8BBE8061-A584-44E9-ACBA-716BE7C91EDF}" srcOrd="1" destOrd="0" presId="urn:microsoft.com/office/officeart/2005/8/layout/orgChart1"/>
    <dgm:cxn modelId="{E07B5F08-D6EB-4C2B-9ACC-E052B43C5090}" type="presParOf" srcId="{8BBE8061-A584-44E9-ACBA-716BE7C91EDF}" destId="{2FCD64D0-39E7-4DA6-AA39-1571FB8ACE78}" srcOrd="0" destOrd="0" presId="urn:microsoft.com/office/officeart/2005/8/layout/orgChart1"/>
    <dgm:cxn modelId="{3E31B3B1-EDD7-407C-8BB3-5C0F00D46C4E}" type="presParOf" srcId="{2FCD64D0-39E7-4DA6-AA39-1571FB8ACE78}" destId="{A6AB6FBE-7074-4C17-A2C6-69DDFAC6F47A}" srcOrd="0" destOrd="0" presId="urn:microsoft.com/office/officeart/2005/8/layout/orgChart1"/>
    <dgm:cxn modelId="{1358D04F-D22D-4CA4-8FEB-FFBA48D27F04}" type="presParOf" srcId="{2FCD64D0-39E7-4DA6-AA39-1571FB8ACE78}" destId="{F6DF2E7F-61C1-4865-AE9B-EB1B520144D1}" srcOrd="1" destOrd="0" presId="urn:microsoft.com/office/officeart/2005/8/layout/orgChart1"/>
    <dgm:cxn modelId="{943195D4-9211-42D3-AD40-D8B4D32527A5}" type="presParOf" srcId="{8BBE8061-A584-44E9-ACBA-716BE7C91EDF}" destId="{83BFCAD9-BF19-48E6-B42A-89DC9F5AA594}" srcOrd="1" destOrd="0" presId="urn:microsoft.com/office/officeart/2005/8/layout/orgChart1"/>
    <dgm:cxn modelId="{86BBDE09-4B21-4CC2-92BA-91E90D222ABB}" type="presParOf" srcId="{8BBE8061-A584-44E9-ACBA-716BE7C91EDF}" destId="{E9557EFB-ED0D-4444-B4BD-F342116760B6}" srcOrd="2" destOrd="0" presId="urn:microsoft.com/office/officeart/2005/8/layout/orgChart1"/>
    <dgm:cxn modelId="{B3F84926-9079-4813-9DB1-E00E4FAD5218}" type="presParOf" srcId="{0C59CB10-9FCF-4A18-99EC-C67C8C1FF539}" destId="{E632CF2B-A15A-448A-87CD-ECE67CDC7337}" srcOrd="2" destOrd="0" presId="urn:microsoft.com/office/officeart/2005/8/layout/orgChart1"/>
    <dgm:cxn modelId="{31D75C62-9E29-4BD0-9FB2-AFFA9363780C}" type="presParOf" srcId="{851EA211-06C7-4B90-8C89-533A2E3DDDE6}" destId="{0A8498AB-04A8-4A32-9A6C-02C9236A94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C9E53A-3212-4EEF-80F9-65B7988513A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929AFF5-01F6-4EE2-8B20-A45FBDBCA2B3}">
      <dgm:prSet phldrT="[Texto]"/>
      <dgm:spPr/>
      <dgm:t>
        <a:bodyPr/>
        <a:lstStyle/>
        <a:p>
          <a:r>
            <a:rPr lang="pt-BR" dirty="0"/>
            <a:t>Contador</a:t>
          </a:r>
        </a:p>
      </dgm:t>
    </dgm:pt>
    <dgm:pt modelId="{AC140A9E-6FF4-4E67-9158-EF2CAE737DE6}" type="parTrans" cxnId="{7B06B9D2-2E58-4E82-8D27-4807CC6F38A0}">
      <dgm:prSet/>
      <dgm:spPr/>
      <dgm:t>
        <a:bodyPr/>
        <a:lstStyle/>
        <a:p>
          <a:endParaRPr lang="pt-BR"/>
        </a:p>
      </dgm:t>
    </dgm:pt>
    <dgm:pt modelId="{A22782A4-3176-4124-8313-B7EA357F014B}" type="sibTrans" cxnId="{7B06B9D2-2E58-4E82-8D27-4807CC6F38A0}">
      <dgm:prSet/>
      <dgm:spPr/>
      <dgm:t>
        <a:bodyPr/>
        <a:lstStyle/>
        <a:p>
          <a:endParaRPr lang="pt-BR"/>
        </a:p>
      </dgm:t>
    </dgm:pt>
    <dgm:pt modelId="{E59577C4-5C4E-4A92-BA39-5F0086D3493A}">
      <dgm:prSet phldrT="[Texto]"/>
      <dgm:spPr/>
      <dgm:t>
        <a:bodyPr/>
        <a:lstStyle/>
        <a:p>
          <a:r>
            <a:rPr lang="pt-BR" dirty="0"/>
            <a:t>Na Empresa</a:t>
          </a:r>
        </a:p>
      </dgm:t>
    </dgm:pt>
    <dgm:pt modelId="{06C1378C-EBB6-4520-B4F2-061D5F9C6464}" type="parTrans" cxnId="{FFCA00BA-F06C-4879-BF35-C9F191BF5B25}">
      <dgm:prSet/>
      <dgm:spPr/>
      <dgm:t>
        <a:bodyPr/>
        <a:lstStyle/>
        <a:p>
          <a:endParaRPr lang="pt-BR"/>
        </a:p>
      </dgm:t>
    </dgm:pt>
    <dgm:pt modelId="{90D49BA6-5F98-411F-ABA3-71C202B9549A}" type="sibTrans" cxnId="{FFCA00BA-F06C-4879-BF35-C9F191BF5B25}">
      <dgm:prSet/>
      <dgm:spPr/>
      <dgm:t>
        <a:bodyPr/>
        <a:lstStyle/>
        <a:p>
          <a:endParaRPr lang="pt-BR"/>
        </a:p>
      </dgm:t>
    </dgm:pt>
    <dgm:pt modelId="{7EFE0962-C532-42E2-A1F4-FB628174564A}">
      <dgm:prSet phldrT="[Texto]"/>
      <dgm:spPr/>
      <dgm:t>
        <a:bodyPr/>
        <a:lstStyle/>
        <a:p>
          <a:r>
            <a:rPr lang="pt-BR" dirty="0"/>
            <a:t>Independente (autônomo)</a:t>
          </a:r>
        </a:p>
      </dgm:t>
    </dgm:pt>
    <dgm:pt modelId="{41FA5584-4BBE-4663-A462-862CE4E669F0}" type="parTrans" cxnId="{09FB196F-48F8-4E45-98CB-C5CFD2A60E82}">
      <dgm:prSet/>
      <dgm:spPr/>
      <dgm:t>
        <a:bodyPr/>
        <a:lstStyle/>
        <a:p>
          <a:endParaRPr lang="pt-BR"/>
        </a:p>
      </dgm:t>
    </dgm:pt>
    <dgm:pt modelId="{DEA6E0D1-6AC3-430B-9CA9-D5C9071231AC}" type="sibTrans" cxnId="{09FB196F-48F8-4E45-98CB-C5CFD2A60E82}">
      <dgm:prSet/>
      <dgm:spPr/>
      <dgm:t>
        <a:bodyPr/>
        <a:lstStyle/>
        <a:p>
          <a:endParaRPr lang="pt-BR"/>
        </a:p>
      </dgm:t>
    </dgm:pt>
    <dgm:pt modelId="{2CB6C7CA-4BF8-4988-AA58-CECB696E9F2F}">
      <dgm:prSet phldrT="[Texto]"/>
      <dgm:spPr/>
      <dgm:t>
        <a:bodyPr/>
        <a:lstStyle/>
        <a:p>
          <a:r>
            <a:rPr lang="pt-BR" dirty="0"/>
            <a:t>Ensino</a:t>
          </a:r>
        </a:p>
      </dgm:t>
    </dgm:pt>
    <dgm:pt modelId="{6853735F-DB07-4586-9FB6-E9E6902368E2}" type="parTrans" cxnId="{C1FEAFFF-040E-4168-85C3-8E25957E5AF5}">
      <dgm:prSet/>
      <dgm:spPr/>
      <dgm:t>
        <a:bodyPr/>
        <a:lstStyle/>
        <a:p>
          <a:endParaRPr lang="pt-BR"/>
        </a:p>
      </dgm:t>
    </dgm:pt>
    <dgm:pt modelId="{124F8ACB-02FD-4C50-8D25-15A5ABAFBBD0}" type="sibTrans" cxnId="{C1FEAFFF-040E-4168-85C3-8E25957E5AF5}">
      <dgm:prSet/>
      <dgm:spPr/>
      <dgm:t>
        <a:bodyPr/>
        <a:lstStyle/>
        <a:p>
          <a:endParaRPr lang="pt-BR"/>
        </a:p>
      </dgm:t>
    </dgm:pt>
    <dgm:pt modelId="{1CC0763C-4879-4D04-A4E2-BF12F89B7B44}">
      <dgm:prSet phldrT="[Texto]"/>
      <dgm:spPr/>
      <dgm:t>
        <a:bodyPr/>
        <a:lstStyle/>
        <a:p>
          <a:r>
            <a:rPr lang="pt-BR" dirty="0"/>
            <a:t>Órgão Público</a:t>
          </a:r>
        </a:p>
      </dgm:t>
    </dgm:pt>
    <dgm:pt modelId="{27DDE353-1793-41F6-8EBD-4BDDBE586EC8}" type="parTrans" cxnId="{7DE8341A-EBCE-4401-AD7C-01C37F15E63C}">
      <dgm:prSet/>
      <dgm:spPr/>
      <dgm:t>
        <a:bodyPr/>
        <a:lstStyle/>
        <a:p>
          <a:endParaRPr lang="pt-BR"/>
        </a:p>
      </dgm:t>
    </dgm:pt>
    <dgm:pt modelId="{12B127D7-916A-4DFC-8E51-F3B2DD9FCA59}" type="sibTrans" cxnId="{7DE8341A-EBCE-4401-AD7C-01C37F15E63C}">
      <dgm:prSet/>
      <dgm:spPr/>
      <dgm:t>
        <a:bodyPr/>
        <a:lstStyle/>
        <a:p>
          <a:endParaRPr lang="pt-BR"/>
        </a:p>
      </dgm:t>
    </dgm:pt>
    <dgm:pt modelId="{C8C5845E-4159-42AE-AADF-D38E6113DA8D}" type="pres">
      <dgm:prSet presAssocID="{39C9E53A-3212-4EEF-80F9-65B7988513A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9D3857-8797-4337-9D4E-66BC20115E3E}" type="pres">
      <dgm:prSet presAssocID="{8929AFF5-01F6-4EE2-8B20-A45FBDBCA2B3}" presName="root1" presStyleCnt="0"/>
      <dgm:spPr/>
    </dgm:pt>
    <dgm:pt modelId="{6761187F-626A-4D2A-B4FD-8BD07EDA5493}" type="pres">
      <dgm:prSet presAssocID="{8929AFF5-01F6-4EE2-8B20-A45FBDBCA2B3}" presName="LevelOneTextNode" presStyleLbl="node0" presStyleIdx="0" presStyleCnt="1">
        <dgm:presLayoutVars>
          <dgm:chPref val="3"/>
        </dgm:presLayoutVars>
      </dgm:prSet>
      <dgm:spPr/>
    </dgm:pt>
    <dgm:pt modelId="{2E3AC509-DBED-4325-A32C-6FF5AB58CB03}" type="pres">
      <dgm:prSet presAssocID="{8929AFF5-01F6-4EE2-8B20-A45FBDBCA2B3}" presName="level2hierChild" presStyleCnt="0"/>
      <dgm:spPr/>
    </dgm:pt>
    <dgm:pt modelId="{8072FA49-BBD9-4621-AB35-FDEF3BC48B29}" type="pres">
      <dgm:prSet presAssocID="{06C1378C-EBB6-4520-B4F2-061D5F9C6464}" presName="conn2-1" presStyleLbl="parChTrans1D2" presStyleIdx="0" presStyleCnt="4"/>
      <dgm:spPr/>
    </dgm:pt>
    <dgm:pt modelId="{A0C33132-C213-4C93-AB8B-27D2E66B8C12}" type="pres">
      <dgm:prSet presAssocID="{06C1378C-EBB6-4520-B4F2-061D5F9C6464}" presName="connTx" presStyleLbl="parChTrans1D2" presStyleIdx="0" presStyleCnt="4"/>
      <dgm:spPr/>
    </dgm:pt>
    <dgm:pt modelId="{C0B3416A-5BE7-4FB7-90F0-D0C117B34523}" type="pres">
      <dgm:prSet presAssocID="{E59577C4-5C4E-4A92-BA39-5F0086D3493A}" presName="root2" presStyleCnt="0"/>
      <dgm:spPr/>
    </dgm:pt>
    <dgm:pt modelId="{C0594753-7BF6-4995-A042-D93CC172F00E}" type="pres">
      <dgm:prSet presAssocID="{E59577C4-5C4E-4A92-BA39-5F0086D3493A}" presName="LevelTwoTextNode" presStyleLbl="node2" presStyleIdx="0" presStyleCnt="4">
        <dgm:presLayoutVars>
          <dgm:chPref val="3"/>
        </dgm:presLayoutVars>
      </dgm:prSet>
      <dgm:spPr/>
    </dgm:pt>
    <dgm:pt modelId="{5978D13A-1323-4293-8978-FE5399063920}" type="pres">
      <dgm:prSet presAssocID="{E59577C4-5C4E-4A92-BA39-5F0086D3493A}" presName="level3hierChild" presStyleCnt="0"/>
      <dgm:spPr/>
    </dgm:pt>
    <dgm:pt modelId="{9CB24085-DB7B-46C6-B903-A0625CB4C03A}" type="pres">
      <dgm:prSet presAssocID="{41FA5584-4BBE-4663-A462-862CE4E669F0}" presName="conn2-1" presStyleLbl="parChTrans1D2" presStyleIdx="1" presStyleCnt="4"/>
      <dgm:spPr/>
    </dgm:pt>
    <dgm:pt modelId="{4912FF68-7399-4A32-9E0D-FB0D04D5D7EC}" type="pres">
      <dgm:prSet presAssocID="{41FA5584-4BBE-4663-A462-862CE4E669F0}" presName="connTx" presStyleLbl="parChTrans1D2" presStyleIdx="1" presStyleCnt="4"/>
      <dgm:spPr/>
    </dgm:pt>
    <dgm:pt modelId="{2AFF5A05-AF60-48F9-80AF-FB2DB4A4A1F4}" type="pres">
      <dgm:prSet presAssocID="{7EFE0962-C532-42E2-A1F4-FB628174564A}" presName="root2" presStyleCnt="0"/>
      <dgm:spPr/>
    </dgm:pt>
    <dgm:pt modelId="{CEE5DDE1-71C6-4977-8B78-0CE0A7B9ED7D}" type="pres">
      <dgm:prSet presAssocID="{7EFE0962-C532-42E2-A1F4-FB628174564A}" presName="LevelTwoTextNode" presStyleLbl="node2" presStyleIdx="1" presStyleCnt="4">
        <dgm:presLayoutVars>
          <dgm:chPref val="3"/>
        </dgm:presLayoutVars>
      </dgm:prSet>
      <dgm:spPr/>
    </dgm:pt>
    <dgm:pt modelId="{EAB9D974-6D7E-4AC7-9B85-5D12FB8C7851}" type="pres">
      <dgm:prSet presAssocID="{7EFE0962-C532-42E2-A1F4-FB628174564A}" presName="level3hierChild" presStyleCnt="0"/>
      <dgm:spPr/>
    </dgm:pt>
    <dgm:pt modelId="{639424FA-E6C6-4DA2-8241-1D6F9B0DC545}" type="pres">
      <dgm:prSet presAssocID="{6853735F-DB07-4586-9FB6-E9E6902368E2}" presName="conn2-1" presStyleLbl="parChTrans1D2" presStyleIdx="2" presStyleCnt="4"/>
      <dgm:spPr/>
    </dgm:pt>
    <dgm:pt modelId="{3D5D5275-09F4-4503-9AF5-9AB7B6808DFB}" type="pres">
      <dgm:prSet presAssocID="{6853735F-DB07-4586-9FB6-E9E6902368E2}" presName="connTx" presStyleLbl="parChTrans1D2" presStyleIdx="2" presStyleCnt="4"/>
      <dgm:spPr/>
    </dgm:pt>
    <dgm:pt modelId="{845D1FE0-B908-4525-932A-12BD910593C5}" type="pres">
      <dgm:prSet presAssocID="{2CB6C7CA-4BF8-4988-AA58-CECB696E9F2F}" presName="root2" presStyleCnt="0"/>
      <dgm:spPr/>
    </dgm:pt>
    <dgm:pt modelId="{7D823CA0-7991-4921-80A7-9A5A9118F8CB}" type="pres">
      <dgm:prSet presAssocID="{2CB6C7CA-4BF8-4988-AA58-CECB696E9F2F}" presName="LevelTwoTextNode" presStyleLbl="node2" presStyleIdx="2" presStyleCnt="4">
        <dgm:presLayoutVars>
          <dgm:chPref val="3"/>
        </dgm:presLayoutVars>
      </dgm:prSet>
      <dgm:spPr/>
    </dgm:pt>
    <dgm:pt modelId="{8E91345E-74C3-4D6D-9717-6CB693704207}" type="pres">
      <dgm:prSet presAssocID="{2CB6C7CA-4BF8-4988-AA58-CECB696E9F2F}" presName="level3hierChild" presStyleCnt="0"/>
      <dgm:spPr/>
    </dgm:pt>
    <dgm:pt modelId="{4F6071F5-4CB3-433A-8BA4-52117BB7D563}" type="pres">
      <dgm:prSet presAssocID="{27DDE353-1793-41F6-8EBD-4BDDBE586EC8}" presName="conn2-1" presStyleLbl="parChTrans1D2" presStyleIdx="3" presStyleCnt="4"/>
      <dgm:spPr/>
    </dgm:pt>
    <dgm:pt modelId="{9AD574B4-36CD-4A3C-8349-5EE13938D547}" type="pres">
      <dgm:prSet presAssocID="{27DDE353-1793-41F6-8EBD-4BDDBE586EC8}" presName="connTx" presStyleLbl="parChTrans1D2" presStyleIdx="3" presStyleCnt="4"/>
      <dgm:spPr/>
    </dgm:pt>
    <dgm:pt modelId="{CB889653-E12C-47ED-9DA9-B2661F5E7049}" type="pres">
      <dgm:prSet presAssocID="{1CC0763C-4879-4D04-A4E2-BF12F89B7B44}" presName="root2" presStyleCnt="0"/>
      <dgm:spPr/>
    </dgm:pt>
    <dgm:pt modelId="{B42FBF48-C524-4CDA-B125-E02C9CE6081F}" type="pres">
      <dgm:prSet presAssocID="{1CC0763C-4879-4D04-A4E2-BF12F89B7B44}" presName="LevelTwoTextNode" presStyleLbl="node2" presStyleIdx="3" presStyleCnt="4">
        <dgm:presLayoutVars>
          <dgm:chPref val="3"/>
        </dgm:presLayoutVars>
      </dgm:prSet>
      <dgm:spPr/>
    </dgm:pt>
    <dgm:pt modelId="{0B9B054F-A836-4874-9DBF-8437C35F1C05}" type="pres">
      <dgm:prSet presAssocID="{1CC0763C-4879-4D04-A4E2-BF12F89B7B44}" presName="level3hierChild" presStyleCnt="0"/>
      <dgm:spPr/>
    </dgm:pt>
  </dgm:ptLst>
  <dgm:cxnLst>
    <dgm:cxn modelId="{58857311-C32F-442C-90DF-4B23D153A99A}" type="presOf" srcId="{06C1378C-EBB6-4520-B4F2-061D5F9C6464}" destId="{8072FA49-BBD9-4621-AB35-FDEF3BC48B29}" srcOrd="0" destOrd="0" presId="urn:microsoft.com/office/officeart/2008/layout/HorizontalMultiLevelHierarchy"/>
    <dgm:cxn modelId="{7DE8341A-EBCE-4401-AD7C-01C37F15E63C}" srcId="{8929AFF5-01F6-4EE2-8B20-A45FBDBCA2B3}" destId="{1CC0763C-4879-4D04-A4E2-BF12F89B7B44}" srcOrd="3" destOrd="0" parTransId="{27DDE353-1793-41F6-8EBD-4BDDBE586EC8}" sibTransId="{12B127D7-916A-4DFC-8E51-F3B2DD9FCA59}"/>
    <dgm:cxn modelId="{ABF51122-B8FB-469B-A253-9ECE18849248}" type="presOf" srcId="{6853735F-DB07-4586-9FB6-E9E6902368E2}" destId="{3D5D5275-09F4-4503-9AF5-9AB7B6808DFB}" srcOrd="1" destOrd="0" presId="urn:microsoft.com/office/officeart/2008/layout/HorizontalMultiLevelHierarchy"/>
    <dgm:cxn modelId="{278C852A-E5A3-4EA2-B6D0-7AAFCAECACF8}" type="presOf" srcId="{39C9E53A-3212-4EEF-80F9-65B7988513A2}" destId="{C8C5845E-4159-42AE-AADF-D38E6113DA8D}" srcOrd="0" destOrd="0" presId="urn:microsoft.com/office/officeart/2008/layout/HorizontalMultiLevelHierarchy"/>
    <dgm:cxn modelId="{22702148-B36A-47D6-8C8B-43A8628B7C18}" type="presOf" srcId="{8929AFF5-01F6-4EE2-8B20-A45FBDBCA2B3}" destId="{6761187F-626A-4D2A-B4FD-8BD07EDA5493}" srcOrd="0" destOrd="0" presId="urn:microsoft.com/office/officeart/2008/layout/HorizontalMultiLevelHierarchy"/>
    <dgm:cxn modelId="{09FB196F-48F8-4E45-98CB-C5CFD2A60E82}" srcId="{8929AFF5-01F6-4EE2-8B20-A45FBDBCA2B3}" destId="{7EFE0962-C532-42E2-A1F4-FB628174564A}" srcOrd="1" destOrd="0" parTransId="{41FA5584-4BBE-4663-A462-862CE4E669F0}" sibTransId="{DEA6E0D1-6AC3-430B-9CA9-D5C9071231AC}"/>
    <dgm:cxn modelId="{D95C0D76-F456-4798-A708-C4248B0B4107}" type="presOf" srcId="{06C1378C-EBB6-4520-B4F2-061D5F9C6464}" destId="{A0C33132-C213-4C93-AB8B-27D2E66B8C12}" srcOrd="1" destOrd="0" presId="urn:microsoft.com/office/officeart/2008/layout/HorizontalMultiLevelHierarchy"/>
    <dgm:cxn modelId="{F30DB456-E77B-42DE-BD1B-42714C5B3D17}" type="presOf" srcId="{27DDE353-1793-41F6-8EBD-4BDDBE586EC8}" destId="{4F6071F5-4CB3-433A-8BA4-52117BB7D563}" srcOrd="0" destOrd="0" presId="urn:microsoft.com/office/officeart/2008/layout/HorizontalMultiLevelHierarchy"/>
    <dgm:cxn modelId="{EFCD1777-6C12-4315-98FD-B2469179D5FA}" type="presOf" srcId="{41FA5584-4BBE-4663-A462-862CE4E669F0}" destId="{4912FF68-7399-4A32-9E0D-FB0D04D5D7EC}" srcOrd="1" destOrd="0" presId="urn:microsoft.com/office/officeart/2008/layout/HorizontalMultiLevelHierarchy"/>
    <dgm:cxn modelId="{4226C77A-A514-4489-997A-61EFC2B9D252}" type="presOf" srcId="{1CC0763C-4879-4D04-A4E2-BF12F89B7B44}" destId="{B42FBF48-C524-4CDA-B125-E02C9CE6081F}" srcOrd="0" destOrd="0" presId="urn:microsoft.com/office/officeart/2008/layout/HorizontalMultiLevelHierarchy"/>
    <dgm:cxn modelId="{4A0B7F7D-F20A-4AA8-B479-EB5AD74DD167}" type="presOf" srcId="{E59577C4-5C4E-4A92-BA39-5F0086D3493A}" destId="{C0594753-7BF6-4995-A042-D93CC172F00E}" srcOrd="0" destOrd="0" presId="urn:microsoft.com/office/officeart/2008/layout/HorizontalMultiLevelHierarchy"/>
    <dgm:cxn modelId="{92C36199-3DD0-49AF-9772-0990F72F1069}" type="presOf" srcId="{7EFE0962-C532-42E2-A1F4-FB628174564A}" destId="{CEE5DDE1-71C6-4977-8B78-0CE0A7B9ED7D}" srcOrd="0" destOrd="0" presId="urn:microsoft.com/office/officeart/2008/layout/HorizontalMultiLevelHierarchy"/>
    <dgm:cxn modelId="{9C18A69A-67A2-4665-B802-DB3DE75D7A4E}" type="presOf" srcId="{27DDE353-1793-41F6-8EBD-4BDDBE586EC8}" destId="{9AD574B4-36CD-4A3C-8349-5EE13938D547}" srcOrd="1" destOrd="0" presId="urn:microsoft.com/office/officeart/2008/layout/HorizontalMultiLevelHierarchy"/>
    <dgm:cxn modelId="{2FA9A8AD-C2D0-477E-8098-DCD1F5259718}" type="presOf" srcId="{6853735F-DB07-4586-9FB6-E9E6902368E2}" destId="{639424FA-E6C6-4DA2-8241-1D6F9B0DC545}" srcOrd="0" destOrd="0" presId="urn:microsoft.com/office/officeart/2008/layout/HorizontalMultiLevelHierarchy"/>
    <dgm:cxn modelId="{FFCA00BA-F06C-4879-BF35-C9F191BF5B25}" srcId="{8929AFF5-01F6-4EE2-8B20-A45FBDBCA2B3}" destId="{E59577C4-5C4E-4A92-BA39-5F0086D3493A}" srcOrd="0" destOrd="0" parTransId="{06C1378C-EBB6-4520-B4F2-061D5F9C6464}" sibTransId="{90D49BA6-5F98-411F-ABA3-71C202B9549A}"/>
    <dgm:cxn modelId="{16F5E2BF-DCC3-415B-8EC0-2C0CC3ED9C55}" type="presOf" srcId="{2CB6C7CA-4BF8-4988-AA58-CECB696E9F2F}" destId="{7D823CA0-7991-4921-80A7-9A5A9118F8CB}" srcOrd="0" destOrd="0" presId="urn:microsoft.com/office/officeart/2008/layout/HorizontalMultiLevelHierarchy"/>
    <dgm:cxn modelId="{7B06B9D2-2E58-4E82-8D27-4807CC6F38A0}" srcId="{39C9E53A-3212-4EEF-80F9-65B7988513A2}" destId="{8929AFF5-01F6-4EE2-8B20-A45FBDBCA2B3}" srcOrd="0" destOrd="0" parTransId="{AC140A9E-6FF4-4E67-9158-EF2CAE737DE6}" sibTransId="{A22782A4-3176-4124-8313-B7EA357F014B}"/>
    <dgm:cxn modelId="{477B95EB-8C1A-4DB3-ABC0-A70FD216EB6E}" type="presOf" srcId="{41FA5584-4BBE-4663-A462-862CE4E669F0}" destId="{9CB24085-DB7B-46C6-B903-A0625CB4C03A}" srcOrd="0" destOrd="0" presId="urn:microsoft.com/office/officeart/2008/layout/HorizontalMultiLevelHierarchy"/>
    <dgm:cxn modelId="{C1FEAFFF-040E-4168-85C3-8E25957E5AF5}" srcId="{8929AFF5-01F6-4EE2-8B20-A45FBDBCA2B3}" destId="{2CB6C7CA-4BF8-4988-AA58-CECB696E9F2F}" srcOrd="2" destOrd="0" parTransId="{6853735F-DB07-4586-9FB6-E9E6902368E2}" sibTransId="{124F8ACB-02FD-4C50-8D25-15A5ABAFBBD0}"/>
    <dgm:cxn modelId="{37D23C67-9A21-4DA7-8B6F-4CA912DE1E79}" type="presParOf" srcId="{C8C5845E-4159-42AE-AADF-D38E6113DA8D}" destId="{DE9D3857-8797-4337-9D4E-66BC20115E3E}" srcOrd="0" destOrd="0" presId="urn:microsoft.com/office/officeart/2008/layout/HorizontalMultiLevelHierarchy"/>
    <dgm:cxn modelId="{B47BDCDA-BFC6-4EF5-A11F-E60335264C28}" type="presParOf" srcId="{DE9D3857-8797-4337-9D4E-66BC20115E3E}" destId="{6761187F-626A-4D2A-B4FD-8BD07EDA5493}" srcOrd="0" destOrd="0" presId="urn:microsoft.com/office/officeart/2008/layout/HorizontalMultiLevelHierarchy"/>
    <dgm:cxn modelId="{16FEA7B6-4DD1-45D1-817C-F74699C14E49}" type="presParOf" srcId="{DE9D3857-8797-4337-9D4E-66BC20115E3E}" destId="{2E3AC509-DBED-4325-A32C-6FF5AB58CB03}" srcOrd="1" destOrd="0" presId="urn:microsoft.com/office/officeart/2008/layout/HorizontalMultiLevelHierarchy"/>
    <dgm:cxn modelId="{DCFEBB06-6876-4B77-888E-861E659F300F}" type="presParOf" srcId="{2E3AC509-DBED-4325-A32C-6FF5AB58CB03}" destId="{8072FA49-BBD9-4621-AB35-FDEF3BC48B29}" srcOrd="0" destOrd="0" presId="urn:microsoft.com/office/officeart/2008/layout/HorizontalMultiLevelHierarchy"/>
    <dgm:cxn modelId="{E58492A1-52A8-46D9-81B1-0741FC57789F}" type="presParOf" srcId="{8072FA49-BBD9-4621-AB35-FDEF3BC48B29}" destId="{A0C33132-C213-4C93-AB8B-27D2E66B8C12}" srcOrd="0" destOrd="0" presId="urn:microsoft.com/office/officeart/2008/layout/HorizontalMultiLevelHierarchy"/>
    <dgm:cxn modelId="{C1258B09-81CB-4DBD-B03C-F7F16FBCA12B}" type="presParOf" srcId="{2E3AC509-DBED-4325-A32C-6FF5AB58CB03}" destId="{C0B3416A-5BE7-4FB7-90F0-D0C117B34523}" srcOrd="1" destOrd="0" presId="urn:microsoft.com/office/officeart/2008/layout/HorizontalMultiLevelHierarchy"/>
    <dgm:cxn modelId="{E4EB91BC-F10D-4542-9F09-12E8C64382AB}" type="presParOf" srcId="{C0B3416A-5BE7-4FB7-90F0-D0C117B34523}" destId="{C0594753-7BF6-4995-A042-D93CC172F00E}" srcOrd="0" destOrd="0" presId="urn:microsoft.com/office/officeart/2008/layout/HorizontalMultiLevelHierarchy"/>
    <dgm:cxn modelId="{83FA9E8E-953A-41AA-8DF0-5C080DA7EA98}" type="presParOf" srcId="{C0B3416A-5BE7-4FB7-90F0-D0C117B34523}" destId="{5978D13A-1323-4293-8978-FE5399063920}" srcOrd="1" destOrd="0" presId="urn:microsoft.com/office/officeart/2008/layout/HorizontalMultiLevelHierarchy"/>
    <dgm:cxn modelId="{3763E5A0-4813-49FB-A741-2FB8EF86AE79}" type="presParOf" srcId="{2E3AC509-DBED-4325-A32C-6FF5AB58CB03}" destId="{9CB24085-DB7B-46C6-B903-A0625CB4C03A}" srcOrd="2" destOrd="0" presId="urn:microsoft.com/office/officeart/2008/layout/HorizontalMultiLevelHierarchy"/>
    <dgm:cxn modelId="{15D362C5-1944-471B-8663-5552DE183C52}" type="presParOf" srcId="{9CB24085-DB7B-46C6-B903-A0625CB4C03A}" destId="{4912FF68-7399-4A32-9E0D-FB0D04D5D7EC}" srcOrd="0" destOrd="0" presId="urn:microsoft.com/office/officeart/2008/layout/HorizontalMultiLevelHierarchy"/>
    <dgm:cxn modelId="{E82F3852-F357-407F-846C-ECCB0E525D52}" type="presParOf" srcId="{2E3AC509-DBED-4325-A32C-6FF5AB58CB03}" destId="{2AFF5A05-AF60-48F9-80AF-FB2DB4A4A1F4}" srcOrd="3" destOrd="0" presId="urn:microsoft.com/office/officeart/2008/layout/HorizontalMultiLevelHierarchy"/>
    <dgm:cxn modelId="{F66FEB19-52D3-4336-9814-472F27FB5EF9}" type="presParOf" srcId="{2AFF5A05-AF60-48F9-80AF-FB2DB4A4A1F4}" destId="{CEE5DDE1-71C6-4977-8B78-0CE0A7B9ED7D}" srcOrd="0" destOrd="0" presId="urn:microsoft.com/office/officeart/2008/layout/HorizontalMultiLevelHierarchy"/>
    <dgm:cxn modelId="{3F3EBAE5-3D00-4C8E-96F7-5C491A37495C}" type="presParOf" srcId="{2AFF5A05-AF60-48F9-80AF-FB2DB4A4A1F4}" destId="{EAB9D974-6D7E-4AC7-9B85-5D12FB8C7851}" srcOrd="1" destOrd="0" presId="urn:microsoft.com/office/officeart/2008/layout/HorizontalMultiLevelHierarchy"/>
    <dgm:cxn modelId="{CC7E7EE5-D9AC-4C65-A4C5-347A16265CD9}" type="presParOf" srcId="{2E3AC509-DBED-4325-A32C-6FF5AB58CB03}" destId="{639424FA-E6C6-4DA2-8241-1D6F9B0DC545}" srcOrd="4" destOrd="0" presId="urn:microsoft.com/office/officeart/2008/layout/HorizontalMultiLevelHierarchy"/>
    <dgm:cxn modelId="{487106F7-3DC0-4ECC-B6DC-C0DBDD10ECA5}" type="presParOf" srcId="{639424FA-E6C6-4DA2-8241-1D6F9B0DC545}" destId="{3D5D5275-09F4-4503-9AF5-9AB7B6808DFB}" srcOrd="0" destOrd="0" presId="urn:microsoft.com/office/officeart/2008/layout/HorizontalMultiLevelHierarchy"/>
    <dgm:cxn modelId="{C4ADC4E7-DF8D-45FA-9B30-F49E208BDF63}" type="presParOf" srcId="{2E3AC509-DBED-4325-A32C-6FF5AB58CB03}" destId="{845D1FE0-B908-4525-932A-12BD910593C5}" srcOrd="5" destOrd="0" presId="urn:microsoft.com/office/officeart/2008/layout/HorizontalMultiLevelHierarchy"/>
    <dgm:cxn modelId="{486B4538-2073-4726-B347-E961484BB040}" type="presParOf" srcId="{845D1FE0-B908-4525-932A-12BD910593C5}" destId="{7D823CA0-7991-4921-80A7-9A5A9118F8CB}" srcOrd="0" destOrd="0" presId="urn:microsoft.com/office/officeart/2008/layout/HorizontalMultiLevelHierarchy"/>
    <dgm:cxn modelId="{783915D1-AD73-4F80-890D-8AB375DAF964}" type="presParOf" srcId="{845D1FE0-B908-4525-932A-12BD910593C5}" destId="{8E91345E-74C3-4D6D-9717-6CB693704207}" srcOrd="1" destOrd="0" presId="urn:microsoft.com/office/officeart/2008/layout/HorizontalMultiLevelHierarchy"/>
    <dgm:cxn modelId="{1C668243-130F-42EC-8568-A3F94BA0A30D}" type="presParOf" srcId="{2E3AC509-DBED-4325-A32C-6FF5AB58CB03}" destId="{4F6071F5-4CB3-433A-8BA4-52117BB7D563}" srcOrd="6" destOrd="0" presId="urn:microsoft.com/office/officeart/2008/layout/HorizontalMultiLevelHierarchy"/>
    <dgm:cxn modelId="{F58F63C4-8FAA-49ED-A518-C156418F8A98}" type="presParOf" srcId="{4F6071F5-4CB3-433A-8BA4-52117BB7D563}" destId="{9AD574B4-36CD-4A3C-8349-5EE13938D547}" srcOrd="0" destOrd="0" presId="urn:microsoft.com/office/officeart/2008/layout/HorizontalMultiLevelHierarchy"/>
    <dgm:cxn modelId="{031AF685-6E83-4ED2-8DA9-F1B1A85243BB}" type="presParOf" srcId="{2E3AC509-DBED-4325-A32C-6FF5AB58CB03}" destId="{CB889653-E12C-47ED-9DA9-B2661F5E7049}" srcOrd="7" destOrd="0" presId="urn:microsoft.com/office/officeart/2008/layout/HorizontalMultiLevelHierarchy"/>
    <dgm:cxn modelId="{512B4F6B-C24C-488F-9E93-63F64FD708E7}" type="presParOf" srcId="{CB889653-E12C-47ED-9DA9-B2661F5E7049}" destId="{B42FBF48-C524-4CDA-B125-E02C9CE6081F}" srcOrd="0" destOrd="0" presId="urn:microsoft.com/office/officeart/2008/layout/HorizontalMultiLevelHierarchy"/>
    <dgm:cxn modelId="{24110C8F-41FF-4B0D-8270-381144DD6A5F}" type="presParOf" srcId="{CB889653-E12C-47ED-9DA9-B2661F5E7049}" destId="{0B9B054F-A836-4874-9DBF-8437C35F1C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45325-29D8-4A6D-9203-D70B089E4CCD}">
      <dsp:nvSpPr>
        <dsp:cNvPr id="0" name=""/>
        <dsp:cNvSpPr/>
      </dsp:nvSpPr>
      <dsp:spPr>
        <a:xfrm rot="5400000">
          <a:off x="4569487" y="-1826044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Crescimento da receita, margem-alvo e probabilidade de sobrevivência.</a:t>
          </a:r>
        </a:p>
      </dsp:txBody>
      <dsp:txXfrm rot="-5400000">
        <a:off x="2637962" y="145835"/>
        <a:ext cx="4649357" cy="745952"/>
      </dsp:txXfrm>
    </dsp:sp>
    <dsp:sp modelId="{E3066CCC-ED1F-496F-BB01-17B6ED8A058D}">
      <dsp:nvSpPr>
        <dsp:cNvPr id="0" name=""/>
        <dsp:cNvSpPr/>
      </dsp:nvSpPr>
      <dsp:spPr>
        <a:xfrm>
          <a:off x="0" y="2148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Jovens</a:t>
          </a:r>
        </a:p>
      </dsp:txBody>
      <dsp:txXfrm>
        <a:off x="50443" y="52591"/>
        <a:ext cx="2537076" cy="932439"/>
      </dsp:txXfrm>
    </dsp:sp>
    <dsp:sp modelId="{4AC9995C-08AE-45B0-8AD5-2C7E9402AEAF}">
      <dsp:nvSpPr>
        <dsp:cNvPr id="0" name=""/>
        <dsp:cNvSpPr/>
      </dsp:nvSpPr>
      <dsp:spPr>
        <a:xfrm rot="5400000">
          <a:off x="4569487" y="-741052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Níveis e qualidade dos investimentos, margens de lucratividade.</a:t>
          </a:r>
        </a:p>
      </dsp:txBody>
      <dsp:txXfrm rot="-5400000">
        <a:off x="2637962" y="1230827"/>
        <a:ext cx="4649357" cy="745952"/>
      </dsp:txXfrm>
    </dsp:sp>
    <dsp:sp modelId="{EAB1CF46-2A96-472E-81B4-48E698716DC8}">
      <dsp:nvSpPr>
        <dsp:cNvPr id="0" name=""/>
        <dsp:cNvSpPr/>
      </dsp:nvSpPr>
      <dsp:spPr>
        <a:xfrm>
          <a:off x="0" y="1087140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com crescimento acelerado</a:t>
          </a:r>
        </a:p>
      </dsp:txBody>
      <dsp:txXfrm>
        <a:off x="50443" y="1137583"/>
        <a:ext cx="2537076" cy="932439"/>
      </dsp:txXfrm>
    </dsp:sp>
    <dsp:sp modelId="{2529C8E6-F126-4027-BE11-B4DA4B6424C9}">
      <dsp:nvSpPr>
        <dsp:cNvPr id="0" name=""/>
        <dsp:cNvSpPr/>
      </dsp:nvSpPr>
      <dsp:spPr>
        <a:xfrm rot="5400000">
          <a:off x="4569487" y="343939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Endividamento, pagamento de dividendos.</a:t>
          </a:r>
        </a:p>
      </dsp:txBody>
      <dsp:txXfrm rot="-5400000">
        <a:off x="2637962" y="2315818"/>
        <a:ext cx="4649357" cy="745952"/>
      </dsp:txXfrm>
    </dsp:sp>
    <dsp:sp modelId="{797C3180-3AC6-4313-B237-72E30D5D53F0}">
      <dsp:nvSpPr>
        <dsp:cNvPr id="0" name=""/>
        <dsp:cNvSpPr/>
      </dsp:nvSpPr>
      <dsp:spPr>
        <a:xfrm>
          <a:off x="0" y="2172132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Maduras</a:t>
          </a:r>
        </a:p>
      </dsp:txBody>
      <dsp:txXfrm>
        <a:off x="50443" y="2222575"/>
        <a:ext cx="2537076" cy="932439"/>
      </dsp:txXfrm>
    </dsp:sp>
    <dsp:sp modelId="{9D55CC48-A7F7-41AB-BA47-47A27CDE8329}">
      <dsp:nvSpPr>
        <dsp:cNvPr id="0" name=""/>
        <dsp:cNvSpPr/>
      </dsp:nvSpPr>
      <dsp:spPr>
        <a:xfrm rot="5400000">
          <a:off x="4569487" y="1428932"/>
          <a:ext cx="826660" cy="46897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Valor da empresa em continuidade e descontinuidade, probabilidade de insolvência </a:t>
          </a:r>
        </a:p>
      </dsp:txBody>
      <dsp:txXfrm rot="-5400000">
        <a:off x="2637962" y="3400811"/>
        <a:ext cx="4649357" cy="745952"/>
      </dsp:txXfrm>
    </dsp:sp>
    <dsp:sp modelId="{FF34D0FE-AB9F-483B-BAC6-0652EE9FDA8D}">
      <dsp:nvSpPr>
        <dsp:cNvPr id="0" name=""/>
        <dsp:cNvSpPr/>
      </dsp:nvSpPr>
      <dsp:spPr>
        <a:xfrm>
          <a:off x="0" y="3257124"/>
          <a:ext cx="2637962" cy="1033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Empresas Decadentes</a:t>
          </a:r>
        </a:p>
      </dsp:txBody>
      <dsp:txXfrm>
        <a:off x="50443" y="3307567"/>
        <a:ext cx="2537076" cy="932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E9AA6-EA2D-42A1-A83C-869F4079A437}">
      <dsp:nvSpPr>
        <dsp:cNvPr id="0" name=""/>
        <dsp:cNvSpPr/>
      </dsp:nvSpPr>
      <dsp:spPr>
        <a:xfrm>
          <a:off x="3079467" y="1603373"/>
          <a:ext cx="1553701" cy="1144590"/>
        </a:xfrm>
        <a:prstGeom prst="ellipse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Tomador</a:t>
          </a: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GB" sz="20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decisões</a:t>
          </a:r>
          <a:endParaRPr lang="en-GB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07001" y="1770994"/>
        <a:ext cx="1098633" cy="809348"/>
      </dsp:txXfrm>
    </dsp:sp>
    <dsp:sp modelId="{999E6C16-7618-4003-A3CC-153ACB574FBD}">
      <dsp:nvSpPr>
        <dsp:cNvPr id="0" name=""/>
        <dsp:cNvSpPr/>
      </dsp:nvSpPr>
      <dsp:spPr>
        <a:xfrm rot="16200000">
          <a:off x="3489885" y="1225669"/>
          <a:ext cx="732865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732865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7996" y="1218619"/>
        <a:ext cx="36643" cy="36643"/>
      </dsp:txXfrm>
    </dsp:sp>
    <dsp:sp modelId="{5C7D4CE6-1745-4506-B4FE-2CBC592D65BF}">
      <dsp:nvSpPr>
        <dsp:cNvPr id="0" name=""/>
        <dsp:cNvSpPr/>
      </dsp:nvSpPr>
      <dsp:spPr>
        <a:xfrm>
          <a:off x="2825301" y="125191"/>
          <a:ext cx="2062034" cy="7453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Mercado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7279" y="234340"/>
        <a:ext cx="1458078" cy="527018"/>
      </dsp:txXfrm>
    </dsp:sp>
    <dsp:sp modelId="{EED4D542-84E2-4FEE-8347-AE659D70D71E}">
      <dsp:nvSpPr>
        <dsp:cNvPr id="0" name=""/>
        <dsp:cNvSpPr/>
      </dsp:nvSpPr>
      <dsp:spPr>
        <a:xfrm rot="19288490">
          <a:off x="4342739" y="1626479"/>
          <a:ext cx="378448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378448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22502" y="1628290"/>
        <a:ext cx="18922" cy="18922"/>
      </dsp:txXfrm>
    </dsp:sp>
    <dsp:sp modelId="{1797BAF4-6633-444F-B75B-3B9462B4FBC2}">
      <dsp:nvSpPr>
        <dsp:cNvPr id="0" name=""/>
        <dsp:cNvSpPr/>
      </dsp:nvSpPr>
      <dsp:spPr>
        <a:xfrm>
          <a:off x="4179071" y="667274"/>
          <a:ext cx="1996525" cy="913325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Contábeis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1455" y="801027"/>
        <a:ext cx="1411757" cy="645819"/>
      </dsp:txXfrm>
    </dsp:sp>
    <dsp:sp modelId="{78D0175F-A3F2-48E2-8B37-80F5FD5466E4}">
      <dsp:nvSpPr>
        <dsp:cNvPr id="0" name=""/>
        <dsp:cNvSpPr/>
      </dsp:nvSpPr>
      <dsp:spPr>
        <a:xfrm rot="18225">
          <a:off x="4633148" y="2168869"/>
          <a:ext cx="133698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133698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96655" y="2176799"/>
        <a:ext cx="6684" cy="6684"/>
      </dsp:txXfrm>
    </dsp:sp>
    <dsp:sp modelId="{53C116F9-C16E-44B1-AA69-E8C896FB1A50}">
      <dsp:nvSpPr>
        <dsp:cNvPr id="0" name=""/>
        <dsp:cNvSpPr/>
      </dsp:nvSpPr>
      <dsp:spPr>
        <a:xfrm>
          <a:off x="4766668" y="1814225"/>
          <a:ext cx="2410161" cy="7453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Variáveis Macroeconômicas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19628" y="1923374"/>
        <a:ext cx="1704241" cy="527018"/>
      </dsp:txXfrm>
    </dsp:sp>
    <dsp:sp modelId="{07D653DA-53C6-4D0C-913D-71EA4FA6F8DC}">
      <dsp:nvSpPr>
        <dsp:cNvPr id="0" name=""/>
        <dsp:cNvSpPr/>
      </dsp:nvSpPr>
      <dsp:spPr>
        <a:xfrm rot="2311510">
          <a:off x="4332844" y="2730628"/>
          <a:ext cx="469365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69365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55792" y="2730166"/>
        <a:ext cx="23468" cy="23468"/>
      </dsp:txXfrm>
    </dsp:sp>
    <dsp:sp modelId="{6237F52F-FEFF-485D-B49B-CCA1F0733A7E}">
      <dsp:nvSpPr>
        <dsp:cNvPr id="0" name=""/>
        <dsp:cNvSpPr/>
      </dsp:nvSpPr>
      <dsp:spPr>
        <a:xfrm>
          <a:off x="4146317" y="2854742"/>
          <a:ext cx="2062034" cy="7453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Assimetria de informações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48295" y="2963891"/>
        <a:ext cx="1458078" cy="527018"/>
      </dsp:txXfrm>
    </dsp:sp>
    <dsp:sp modelId="{FFAEC15F-0DA8-47CE-B82C-CF0743C1DE14}">
      <dsp:nvSpPr>
        <dsp:cNvPr id="0" name=""/>
        <dsp:cNvSpPr/>
      </dsp:nvSpPr>
      <dsp:spPr>
        <a:xfrm rot="5400000">
          <a:off x="3489885" y="3103124"/>
          <a:ext cx="732865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732865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7996" y="3096075"/>
        <a:ext cx="36643" cy="36643"/>
      </dsp:txXfrm>
    </dsp:sp>
    <dsp:sp modelId="{1597D842-AD65-4029-98C5-E246018C97A2}">
      <dsp:nvSpPr>
        <dsp:cNvPr id="0" name=""/>
        <dsp:cNvSpPr/>
      </dsp:nvSpPr>
      <dsp:spPr>
        <a:xfrm>
          <a:off x="2825301" y="3480829"/>
          <a:ext cx="2062034" cy="7453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Bases de dados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7279" y="3589978"/>
        <a:ext cx="1458078" cy="527018"/>
      </dsp:txXfrm>
    </dsp:sp>
    <dsp:sp modelId="{00A21C36-7579-4EE6-BD5B-4BF62621FCDD}">
      <dsp:nvSpPr>
        <dsp:cNvPr id="0" name=""/>
        <dsp:cNvSpPr/>
      </dsp:nvSpPr>
      <dsp:spPr>
        <a:xfrm rot="8506404">
          <a:off x="2916081" y="2724312"/>
          <a:ext cx="458778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58778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34001" y="2724115"/>
        <a:ext cx="22938" cy="22938"/>
      </dsp:txXfrm>
    </dsp:sp>
    <dsp:sp modelId="{D2FE55D6-A210-4946-998F-9CC172E54922}">
      <dsp:nvSpPr>
        <dsp:cNvPr id="0" name=""/>
        <dsp:cNvSpPr/>
      </dsp:nvSpPr>
      <dsp:spPr>
        <a:xfrm>
          <a:off x="1504252" y="2843567"/>
          <a:ext cx="2062034" cy="7453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Setor Econômico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6230" y="2952716"/>
        <a:ext cx="1458078" cy="527018"/>
      </dsp:txXfrm>
    </dsp:sp>
    <dsp:sp modelId="{0E44F422-A915-43C0-9197-8871C67241CB}">
      <dsp:nvSpPr>
        <dsp:cNvPr id="0" name=""/>
        <dsp:cNvSpPr/>
      </dsp:nvSpPr>
      <dsp:spPr>
        <a:xfrm rot="10819156">
          <a:off x="2872769" y="2159492"/>
          <a:ext cx="206721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206721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970962" y="2165596"/>
        <a:ext cx="10336" cy="10336"/>
      </dsp:txXfrm>
    </dsp:sp>
    <dsp:sp modelId="{422E2268-6937-4543-9B34-56D0B45D1E2F}">
      <dsp:nvSpPr>
        <dsp:cNvPr id="0" name=""/>
        <dsp:cNvSpPr/>
      </dsp:nvSpPr>
      <dsp:spPr>
        <a:xfrm>
          <a:off x="810859" y="1791785"/>
          <a:ext cx="2062034" cy="745316"/>
        </a:xfrm>
        <a:prstGeom prst="ellips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Moderna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Financeira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2837" y="1900934"/>
        <a:ext cx="1458078" cy="527018"/>
      </dsp:txXfrm>
    </dsp:sp>
    <dsp:sp modelId="{DC7B1AA8-E44B-4D5B-A7A7-80E4065D8E10}">
      <dsp:nvSpPr>
        <dsp:cNvPr id="0" name=""/>
        <dsp:cNvSpPr/>
      </dsp:nvSpPr>
      <dsp:spPr>
        <a:xfrm rot="13111511">
          <a:off x="2910426" y="1598165"/>
          <a:ext cx="469365" cy="22543"/>
        </a:xfrm>
        <a:custGeom>
          <a:avLst/>
          <a:gdLst/>
          <a:ahLst/>
          <a:cxnLst/>
          <a:rect l="0" t="0" r="0" b="0"/>
          <a:pathLst>
            <a:path>
              <a:moveTo>
                <a:pt x="0" y="11271"/>
              </a:moveTo>
              <a:lnTo>
                <a:pt x="469365" y="112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33375" y="1597703"/>
        <a:ext cx="23468" cy="23468"/>
      </dsp:txXfrm>
    </dsp:sp>
    <dsp:sp modelId="{E11D4186-CDFF-4EA0-B921-94B1C8778122}">
      <dsp:nvSpPr>
        <dsp:cNvPr id="0" name=""/>
        <dsp:cNvSpPr/>
      </dsp:nvSpPr>
      <dsp:spPr>
        <a:xfrm>
          <a:off x="1504284" y="751278"/>
          <a:ext cx="2062034" cy="7453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Choques</a:t>
          </a:r>
          <a:r>
            <a:rPr lang="en-US" sz="17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700" b="1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econômicos</a:t>
          </a:r>
          <a:endParaRPr lang="en-GB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6262" y="860427"/>
        <a:ext cx="1458078" cy="527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BBA36-5341-4891-BC41-6B2BCBA09953}">
      <dsp:nvSpPr>
        <dsp:cNvPr id="0" name=""/>
        <dsp:cNvSpPr/>
      </dsp:nvSpPr>
      <dsp:spPr>
        <a:xfrm>
          <a:off x="4601" y="168477"/>
          <a:ext cx="2072840" cy="12106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Times New Roman" pitchFamily="18" charset="0"/>
              <a:cs typeface="Times New Roman" pitchFamily="18" charset="0"/>
            </a:rPr>
            <a:t>Coleta de dados</a:t>
          </a:r>
        </a:p>
      </dsp:txBody>
      <dsp:txXfrm>
        <a:off x="40060" y="203936"/>
        <a:ext cx="2001922" cy="1139748"/>
      </dsp:txXfrm>
    </dsp:sp>
    <dsp:sp modelId="{57D1A831-0087-4CC1-99F1-5B11E882613C}">
      <dsp:nvSpPr>
        <dsp:cNvPr id="0" name=""/>
        <dsp:cNvSpPr/>
      </dsp:nvSpPr>
      <dsp:spPr>
        <a:xfrm>
          <a:off x="2087806" y="760958"/>
          <a:ext cx="21972" cy="25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2087806" y="766099"/>
        <a:ext cx="15380" cy="15421"/>
      </dsp:txXfrm>
    </dsp:sp>
    <dsp:sp modelId="{5ED8BFB9-9C71-4A5F-9E0E-314A991CD1CA}">
      <dsp:nvSpPr>
        <dsp:cNvPr id="0" name=""/>
        <dsp:cNvSpPr/>
      </dsp:nvSpPr>
      <dsp:spPr>
        <a:xfrm>
          <a:off x="2118899" y="168477"/>
          <a:ext cx="2072840" cy="12106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>
              <a:latin typeface="Times New Roman" pitchFamily="18" charset="0"/>
              <a:cs typeface="Times New Roman" pitchFamily="18" charset="0"/>
            </a:rPr>
            <a:t>Registro dos dados e Processamento</a:t>
          </a:r>
        </a:p>
      </dsp:txBody>
      <dsp:txXfrm>
        <a:off x="2154358" y="203936"/>
        <a:ext cx="2001922" cy="1139748"/>
      </dsp:txXfrm>
    </dsp:sp>
    <dsp:sp modelId="{2F92FBA7-3E86-4A72-A750-CB3180CF5B97}">
      <dsp:nvSpPr>
        <dsp:cNvPr id="0" name=""/>
        <dsp:cNvSpPr/>
      </dsp:nvSpPr>
      <dsp:spPr>
        <a:xfrm>
          <a:off x="4202103" y="760958"/>
          <a:ext cx="21972" cy="25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202103" y="766099"/>
        <a:ext cx="15380" cy="15421"/>
      </dsp:txXfrm>
    </dsp:sp>
    <dsp:sp modelId="{26306DAB-F622-4B17-A9C3-CA2A299FD1E9}">
      <dsp:nvSpPr>
        <dsp:cNvPr id="0" name=""/>
        <dsp:cNvSpPr/>
      </dsp:nvSpPr>
      <dsp:spPr>
        <a:xfrm>
          <a:off x="4233196" y="168477"/>
          <a:ext cx="2072840" cy="12106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Times New Roman" pitchFamily="18" charset="0"/>
              <a:cs typeface="Times New Roman" pitchFamily="18" charset="0"/>
            </a:rPr>
            <a:t>Relatórios</a:t>
          </a:r>
        </a:p>
      </dsp:txBody>
      <dsp:txXfrm>
        <a:off x="4268655" y="203936"/>
        <a:ext cx="2001922" cy="1139748"/>
      </dsp:txXfrm>
    </dsp:sp>
    <dsp:sp modelId="{1CE5405C-ACAD-4905-8881-8861344E38D5}">
      <dsp:nvSpPr>
        <dsp:cNvPr id="0" name=""/>
        <dsp:cNvSpPr/>
      </dsp:nvSpPr>
      <dsp:spPr>
        <a:xfrm>
          <a:off x="6316401" y="760958"/>
          <a:ext cx="21972" cy="257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316401" y="766099"/>
        <a:ext cx="15380" cy="15421"/>
      </dsp:txXfrm>
    </dsp:sp>
    <dsp:sp modelId="{D0954A28-C3FF-4F38-9DA1-0DD35CDAF2DD}">
      <dsp:nvSpPr>
        <dsp:cNvPr id="0" name=""/>
        <dsp:cNvSpPr/>
      </dsp:nvSpPr>
      <dsp:spPr>
        <a:xfrm>
          <a:off x="6347493" y="168477"/>
          <a:ext cx="2072840" cy="12106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Times New Roman" pitchFamily="18" charset="0"/>
              <a:cs typeface="Times New Roman" pitchFamily="18" charset="0"/>
            </a:rPr>
            <a:t>Usuários (tomada de decisão)</a:t>
          </a:r>
        </a:p>
      </dsp:txBody>
      <dsp:txXfrm>
        <a:off x="6382952" y="203936"/>
        <a:ext cx="2001922" cy="1139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16F69-21A4-4FB4-8649-7C45CB1E1F36}">
      <dsp:nvSpPr>
        <dsp:cNvPr id="0" name=""/>
        <dsp:cNvSpPr/>
      </dsp:nvSpPr>
      <dsp:spPr>
        <a:xfrm>
          <a:off x="5873375" y="2697994"/>
          <a:ext cx="390914" cy="102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986"/>
              </a:lnTo>
              <a:lnTo>
                <a:pt x="390914" y="102498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03232-1185-4B8E-99BB-0A14C5A63325}">
      <dsp:nvSpPr>
        <dsp:cNvPr id="0" name=""/>
        <dsp:cNvSpPr/>
      </dsp:nvSpPr>
      <dsp:spPr>
        <a:xfrm>
          <a:off x="4219653" y="1115950"/>
          <a:ext cx="2696159" cy="467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964"/>
              </a:lnTo>
              <a:lnTo>
                <a:pt x="2696159" y="233964"/>
              </a:lnTo>
              <a:lnTo>
                <a:pt x="2696159" y="4679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C0970-292A-4658-9666-C1A93A4D41DE}">
      <dsp:nvSpPr>
        <dsp:cNvPr id="0" name=""/>
        <dsp:cNvSpPr/>
      </dsp:nvSpPr>
      <dsp:spPr>
        <a:xfrm>
          <a:off x="3139429" y="2697994"/>
          <a:ext cx="334234" cy="102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986"/>
              </a:lnTo>
              <a:lnTo>
                <a:pt x="334234" y="1024986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4A2CD-5F65-448B-97E5-A4F243D32552}">
      <dsp:nvSpPr>
        <dsp:cNvPr id="0" name=""/>
        <dsp:cNvSpPr/>
      </dsp:nvSpPr>
      <dsp:spPr>
        <a:xfrm>
          <a:off x="4030722" y="1115950"/>
          <a:ext cx="188931" cy="467928"/>
        </a:xfrm>
        <a:custGeom>
          <a:avLst/>
          <a:gdLst/>
          <a:ahLst/>
          <a:cxnLst/>
          <a:rect l="0" t="0" r="0" b="0"/>
          <a:pathLst>
            <a:path>
              <a:moveTo>
                <a:pt x="188931" y="0"/>
              </a:moveTo>
              <a:lnTo>
                <a:pt x="188931" y="233964"/>
              </a:lnTo>
              <a:lnTo>
                <a:pt x="0" y="233964"/>
              </a:lnTo>
              <a:lnTo>
                <a:pt x="0" y="4679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1AB18-D2EE-4F00-B580-2811437214B4}">
      <dsp:nvSpPr>
        <dsp:cNvPr id="0" name=""/>
        <dsp:cNvSpPr/>
      </dsp:nvSpPr>
      <dsp:spPr>
        <a:xfrm>
          <a:off x="443270" y="4280038"/>
          <a:ext cx="334234" cy="116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390"/>
              </a:lnTo>
              <a:lnTo>
                <a:pt x="334234" y="116239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28C9CB-9809-467E-A513-C8069C191795}">
      <dsp:nvSpPr>
        <dsp:cNvPr id="0" name=""/>
        <dsp:cNvSpPr/>
      </dsp:nvSpPr>
      <dsp:spPr>
        <a:xfrm>
          <a:off x="1288842" y="2697994"/>
          <a:ext cx="91440" cy="4679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792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76E5D-8D47-436D-BD71-55B897881506}">
      <dsp:nvSpPr>
        <dsp:cNvPr id="0" name=""/>
        <dsp:cNvSpPr/>
      </dsp:nvSpPr>
      <dsp:spPr>
        <a:xfrm>
          <a:off x="1334562" y="1115950"/>
          <a:ext cx="2885091" cy="467928"/>
        </a:xfrm>
        <a:custGeom>
          <a:avLst/>
          <a:gdLst/>
          <a:ahLst/>
          <a:cxnLst/>
          <a:rect l="0" t="0" r="0" b="0"/>
          <a:pathLst>
            <a:path>
              <a:moveTo>
                <a:pt x="2885091" y="0"/>
              </a:moveTo>
              <a:lnTo>
                <a:pt x="2885091" y="233964"/>
              </a:lnTo>
              <a:lnTo>
                <a:pt x="0" y="233964"/>
              </a:lnTo>
              <a:lnTo>
                <a:pt x="0" y="467928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6B9A-C03B-4BDE-A9FE-7106C9A23939}">
      <dsp:nvSpPr>
        <dsp:cNvPr id="0" name=""/>
        <dsp:cNvSpPr/>
      </dsp:nvSpPr>
      <dsp:spPr>
        <a:xfrm>
          <a:off x="2994037" y="1835"/>
          <a:ext cx="2451232" cy="1114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Informação Contábil</a:t>
          </a:r>
        </a:p>
      </dsp:txBody>
      <dsp:txXfrm>
        <a:off x="2994037" y="1835"/>
        <a:ext cx="2451232" cy="1114115"/>
      </dsp:txXfrm>
    </dsp:sp>
    <dsp:sp modelId="{44F835BF-F673-457B-A79F-E7F4FA007008}">
      <dsp:nvSpPr>
        <dsp:cNvPr id="0" name=""/>
        <dsp:cNvSpPr/>
      </dsp:nvSpPr>
      <dsp:spPr>
        <a:xfrm>
          <a:off x="220447" y="1583879"/>
          <a:ext cx="2228230" cy="11141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Controle na Execução de Contratos</a:t>
          </a:r>
        </a:p>
      </dsp:txBody>
      <dsp:txXfrm>
        <a:off x="220447" y="1583879"/>
        <a:ext cx="2228230" cy="1114115"/>
      </dsp:txXfrm>
    </dsp:sp>
    <dsp:sp modelId="{639D5BA0-E611-43B4-A530-8EBF14735D99}">
      <dsp:nvSpPr>
        <dsp:cNvPr id="0" name=""/>
        <dsp:cNvSpPr/>
      </dsp:nvSpPr>
      <dsp:spPr>
        <a:xfrm>
          <a:off x="220447" y="3165923"/>
          <a:ext cx="2228230" cy="11141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Custos de Monitoramento de Contratos</a:t>
          </a:r>
        </a:p>
      </dsp:txBody>
      <dsp:txXfrm>
        <a:off x="220447" y="3165923"/>
        <a:ext cx="2228230" cy="1114115"/>
      </dsp:txXfrm>
    </dsp:sp>
    <dsp:sp modelId="{2CC9DB75-2BAA-435B-A1F7-8AA66141C22C}">
      <dsp:nvSpPr>
        <dsp:cNvPr id="0" name=""/>
        <dsp:cNvSpPr/>
      </dsp:nvSpPr>
      <dsp:spPr>
        <a:xfrm>
          <a:off x="777505" y="4747967"/>
          <a:ext cx="5390892" cy="13889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Relação Principal e Agente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a) Acionistas e gestores;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b) Credores e gestores;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c) Acionistas majoritários e minoritários. </a:t>
          </a:r>
        </a:p>
      </dsp:txBody>
      <dsp:txXfrm>
        <a:off x="777505" y="4747967"/>
        <a:ext cx="5390892" cy="1388923"/>
      </dsp:txXfrm>
    </dsp:sp>
    <dsp:sp modelId="{548E503C-5723-41D5-8BCE-8F66A0F1FED4}">
      <dsp:nvSpPr>
        <dsp:cNvPr id="0" name=""/>
        <dsp:cNvSpPr/>
      </dsp:nvSpPr>
      <dsp:spPr>
        <a:xfrm>
          <a:off x="2916606" y="1583879"/>
          <a:ext cx="2228230" cy="11141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Redução da Assimetria Informacional</a:t>
          </a:r>
        </a:p>
      </dsp:txBody>
      <dsp:txXfrm>
        <a:off x="2916606" y="1583879"/>
        <a:ext cx="2228230" cy="1114115"/>
      </dsp:txXfrm>
    </dsp:sp>
    <dsp:sp modelId="{D90C1B57-78DE-40DB-9809-B1734DE7C6E9}">
      <dsp:nvSpPr>
        <dsp:cNvPr id="0" name=""/>
        <dsp:cNvSpPr/>
      </dsp:nvSpPr>
      <dsp:spPr>
        <a:xfrm>
          <a:off x="3473664" y="3165923"/>
          <a:ext cx="2228230" cy="11141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/>
            <a:t>1. Seleção Adversa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/>
            <a:t>2. Risco Moral</a:t>
          </a:r>
        </a:p>
      </dsp:txBody>
      <dsp:txXfrm>
        <a:off x="3473664" y="3165923"/>
        <a:ext cx="2228230" cy="1114115"/>
      </dsp:txXfrm>
    </dsp:sp>
    <dsp:sp modelId="{7D811C92-6FDD-496B-B1D9-7623143B629D}">
      <dsp:nvSpPr>
        <dsp:cNvPr id="0" name=""/>
        <dsp:cNvSpPr/>
      </dsp:nvSpPr>
      <dsp:spPr>
        <a:xfrm>
          <a:off x="5612766" y="1583879"/>
          <a:ext cx="2606094" cy="11141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Valor Confirmatório e Projeção de Desempenho Futuro</a:t>
          </a:r>
        </a:p>
      </dsp:txBody>
      <dsp:txXfrm>
        <a:off x="5612766" y="1583879"/>
        <a:ext cx="2606094" cy="1114115"/>
      </dsp:txXfrm>
    </dsp:sp>
    <dsp:sp modelId="{A6AB6FBE-7074-4C17-A2C6-69DDFAC6F47A}">
      <dsp:nvSpPr>
        <dsp:cNvPr id="0" name=""/>
        <dsp:cNvSpPr/>
      </dsp:nvSpPr>
      <dsp:spPr>
        <a:xfrm>
          <a:off x="6264289" y="3165923"/>
          <a:ext cx="2228230" cy="11141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Tomada de decisões em condições de incerteza</a:t>
          </a:r>
        </a:p>
      </dsp:txBody>
      <dsp:txXfrm>
        <a:off x="6264289" y="3165923"/>
        <a:ext cx="2228230" cy="11141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071F5-4CB3-433A-8BA4-52117BB7D563}">
      <dsp:nvSpPr>
        <dsp:cNvPr id="0" name=""/>
        <dsp:cNvSpPr/>
      </dsp:nvSpPr>
      <dsp:spPr>
        <a:xfrm>
          <a:off x="2831544" y="2088232"/>
          <a:ext cx="520554" cy="1487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277" y="0"/>
              </a:lnTo>
              <a:lnTo>
                <a:pt x="260277" y="1487865"/>
              </a:lnTo>
              <a:lnTo>
                <a:pt x="520554" y="148786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52414" y="2792757"/>
        <a:ext cx="78814" cy="78814"/>
      </dsp:txXfrm>
    </dsp:sp>
    <dsp:sp modelId="{639424FA-E6C6-4DA2-8241-1D6F9B0DC545}">
      <dsp:nvSpPr>
        <dsp:cNvPr id="0" name=""/>
        <dsp:cNvSpPr/>
      </dsp:nvSpPr>
      <dsp:spPr>
        <a:xfrm>
          <a:off x="2831544" y="2088232"/>
          <a:ext cx="520554" cy="495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277" y="0"/>
              </a:lnTo>
              <a:lnTo>
                <a:pt x="260277" y="495955"/>
              </a:lnTo>
              <a:lnTo>
                <a:pt x="520554" y="49595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73847" y="2318234"/>
        <a:ext cx="35949" cy="35949"/>
      </dsp:txXfrm>
    </dsp:sp>
    <dsp:sp modelId="{9CB24085-DB7B-46C6-B903-A0625CB4C03A}">
      <dsp:nvSpPr>
        <dsp:cNvPr id="0" name=""/>
        <dsp:cNvSpPr/>
      </dsp:nvSpPr>
      <dsp:spPr>
        <a:xfrm>
          <a:off x="2831544" y="1592276"/>
          <a:ext cx="520554" cy="495955"/>
        </a:xfrm>
        <a:custGeom>
          <a:avLst/>
          <a:gdLst/>
          <a:ahLst/>
          <a:cxnLst/>
          <a:rect l="0" t="0" r="0" b="0"/>
          <a:pathLst>
            <a:path>
              <a:moveTo>
                <a:pt x="0" y="495955"/>
              </a:moveTo>
              <a:lnTo>
                <a:pt x="260277" y="495955"/>
              </a:lnTo>
              <a:lnTo>
                <a:pt x="260277" y="0"/>
              </a:lnTo>
              <a:lnTo>
                <a:pt x="520554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73847" y="1822279"/>
        <a:ext cx="35949" cy="35949"/>
      </dsp:txXfrm>
    </dsp:sp>
    <dsp:sp modelId="{8072FA49-BBD9-4621-AB35-FDEF3BC48B29}">
      <dsp:nvSpPr>
        <dsp:cNvPr id="0" name=""/>
        <dsp:cNvSpPr/>
      </dsp:nvSpPr>
      <dsp:spPr>
        <a:xfrm>
          <a:off x="2831544" y="600366"/>
          <a:ext cx="520554" cy="1487865"/>
        </a:xfrm>
        <a:custGeom>
          <a:avLst/>
          <a:gdLst/>
          <a:ahLst/>
          <a:cxnLst/>
          <a:rect l="0" t="0" r="0" b="0"/>
          <a:pathLst>
            <a:path>
              <a:moveTo>
                <a:pt x="0" y="1487865"/>
              </a:moveTo>
              <a:lnTo>
                <a:pt x="260277" y="1487865"/>
              </a:lnTo>
              <a:lnTo>
                <a:pt x="260277" y="0"/>
              </a:lnTo>
              <a:lnTo>
                <a:pt x="520554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052414" y="1304891"/>
        <a:ext cx="78814" cy="78814"/>
      </dsp:txXfrm>
    </dsp:sp>
    <dsp:sp modelId="{6761187F-626A-4D2A-B4FD-8BD07EDA5493}">
      <dsp:nvSpPr>
        <dsp:cNvPr id="0" name=""/>
        <dsp:cNvSpPr/>
      </dsp:nvSpPr>
      <dsp:spPr>
        <a:xfrm rot="16200000">
          <a:off x="346548" y="1691467"/>
          <a:ext cx="4176464" cy="7935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Contador</a:t>
          </a:r>
        </a:p>
      </dsp:txBody>
      <dsp:txXfrm>
        <a:off x="346548" y="1691467"/>
        <a:ext cx="4176464" cy="793528"/>
      </dsp:txXfrm>
    </dsp:sp>
    <dsp:sp modelId="{C0594753-7BF6-4995-A042-D93CC172F00E}">
      <dsp:nvSpPr>
        <dsp:cNvPr id="0" name=""/>
        <dsp:cNvSpPr/>
      </dsp:nvSpPr>
      <dsp:spPr>
        <a:xfrm>
          <a:off x="3352099" y="203602"/>
          <a:ext cx="2602772" cy="793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Na Empresa</a:t>
          </a:r>
        </a:p>
      </dsp:txBody>
      <dsp:txXfrm>
        <a:off x="3352099" y="203602"/>
        <a:ext cx="2602772" cy="793528"/>
      </dsp:txXfrm>
    </dsp:sp>
    <dsp:sp modelId="{CEE5DDE1-71C6-4977-8B78-0CE0A7B9ED7D}">
      <dsp:nvSpPr>
        <dsp:cNvPr id="0" name=""/>
        <dsp:cNvSpPr/>
      </dsp:nvSpPr>
      <dsp:spPr>
        <a:xfrm>
          <a:off x="3352099" y="1195512"/>
          <a:ext cx="2602772" cy="793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Independente (autônomo)</a:t>
          </a:r>
        </a:p>
      </dsp:txBody>
      <dsp:txXfrm>
        <a:off x="3352099" y="1195512"/>
        <a:ext cx="2602772" cy="793528"/>
      </dsp:txXfrm>
    </dsp:sp>
    <dsp:sp modelId="{7D823CA0-7991-4921-80A7-9A5A9118F8CB}">
      <dsp:nvSpPr>
        <dsp:cNvPr id="0" name=""/>
        <dsp:cNvSpPr/>
      </dsp:nvSpPr>
      <dsp:spPr>
        <a:xfrm>
          <a:off x="3352099" y="2187423"/>
          <a:ext cx="2602772" cy="793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Ensino</a:t>
          </a:r>
        </a:p>
      </dsp:txBody>
      <dsp:txXfrm>
        <a:off x="3352099" y="2187423"/>
        <a:ext cx="2602772" cy="793528"/>
      </dsp:txXfrm>
    </dsp:sp>
    <dsp:sp modelId="{B42FBF48-C524-4CDA-B125-E02C9CE6081F}">
      <dsp:nvSpPr>
        <dsp:cNvPr id="0" name=""/>
        <dsp:cNvSpPr/>
      </dsp:nvSpPr>
      <dsp:spPr>
        <a:xfrm>
          <a:off x="3352099" y="3179333"/>
          <a:ext cx="2602772" cy="7935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Órgão Público</a:t>
          </a:r>
        </a:p>
      </dsp:txBody>
      <dsp:txXfrm>
        <a:off x="3352099" y="3179333"/>
        <a:ext cx="2602772" cy="793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56DCB-7F23-473D-AFB2-E42237D33938}" type="datetimeFigureOut">
              <a:rPr lang="pt-BR" smtClean="0"/>
              <a:t>21/03/2022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FFDA-2992-47CA-A198-2AB69B33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3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1480F-040B-48DA-959A-6F3DDF6077CA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0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7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3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36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21/03/2022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2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9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164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607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349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009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51" y="645982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2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21/03/2022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50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908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573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89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454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21/03/2022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52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84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939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54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398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47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13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49" y="645981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1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56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7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110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140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015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335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21/03/2022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7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365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5595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457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84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44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452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46" y="6459810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10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35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4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373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7750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034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8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21/03/2022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65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5380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931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25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504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2337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0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79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42" y="6459802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0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83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1415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1434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0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8516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1465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21/03/2022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389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619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44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6854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429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32836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5691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02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9926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340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85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19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52" y="6459822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2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4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42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9" y="645982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2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62" y="645982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8" y="645982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2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61" y="645982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7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6" y="645981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1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59" y="645981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16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4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3" y="6459810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56" y="645981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0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9" y="645980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0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52" y="645980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93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21/03/2022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32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es.usp.br/teses/disponiveis/96/96133/tde-04102017-162010/pt-br.php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c.org.br/CPC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2960" y="1844824"/>
            <a:ext cx="7543800" cy="187220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Contabilidade Empresarial</a:t>
            </a:r>
            <a:br>
              <a:rPr lang="pt-BR" sz="4000" b="1" dirty="0">
                <a:latin typeface="Times New Roman" pitchFamily="18" charset="0"/>
                <a:cs typeface="Times New Roman" pitchFamily="18" charset="0"/>
              </a:rPr>
            </a:br>
            <a:br>
              <a:rPr lang="pt-BR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Aspectos Iniciais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4455658"/>
            <a:ext cx="7543800" cy="2279717"/>
          </a:xfrm>
        </p:spPr>
        <p:txBody>
          <a:bodyPr>
            <a:normAutofit/>
          </a:bodyPr>
          <a:lstStyle/>
          <a:p>
            <a:r>
              <a:rPr lang="pt-BR" dirty="0"/>
              <a:t>                                   Prof.  Dr. Bruno </a:t>
            </a:r>
            <a:r>
              <a:rPr lang="pt-BR" dirty="0" err="1"/>
              <a:t>Figlioli</a:t>
            </a:r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dirty="0"/>
              <a:t>2022</a:t>
            </a:r>
          </a:p>
        </p:txBody>
      </p:sp>
      <p:pic>
        <p:nvPicPr>
          <p:cNvPr id="1026" name="Picture 2" descr="FEA-RP/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52" y="360363"/>
            <a:ext cx="5741117" cy="10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01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286608"/>
            <a:ext cx="7848872" cy="1198177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Usuários Externos da Informação Contábil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95538" y="1845734"/>
            <a:ext cx="8352928" cy="4387798"/>
          </a:xfrm>
        </p:spPr>
        <p:txBody>
          <a:bodyPr>
            <a:noAutofit/>
          </a:bodyPr>
          <a:lstStyle/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USUÁRIOS EXTERNOS - Contabilidade Financeira 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Obedece às regras e princípios contábeis, gerando relatórios padronizados, que contêm informações passadas, devidamente documentadas com valores conhecidos.</a:t>
            </a: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Exemplos: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Investidores;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Instituições financeiras;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Fornecedores;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Governo;</a:t>
            </a: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Analistas de investimentos, entre outros.</a:t>
            </a: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endParaRPr lang="pt-BR" sz="2500" dirty="0">
              <a:latin typeface="Calibri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10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84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286608"/>
            <a:ext cx="7848872" cy="1198177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Usuários Internos da Informação Contábil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95538" y="1845734"/>
            <a:ext cx="8352928" cy="4387798"/>
          </a:xfrm>
        </p:spPr>
        <p:txBody>
          <a:bodyPr>
            <a:noAutofit/>
          </a:bodyPr>
          <a:lstStyle/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USUÁRIOS Internos – Contabilidade Gerencial</a:t>
            </a:r>
          </a:p>
          <a:p>
            <a:pPr marL="228600" lvl="2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70000"/>
              <a:defRPr/>
            </a:pPr>
            <a:r>
              <a:rPr lang="pt-BR" sz="2500" dirty="0">
                <a:latin typeface="Calibri" charset="0"/>
              </a:rPr>
              <a:t>Tem como objetivo fornecer aos gestores informações para tomada de decisões organizacionais. É customizada, mais atual, voltada para o futuro da empresa</a:t>
            </a:r>
            <a:endParaRPr lang="pt-BR" sz="2200" dirty="0">
              <a:latin typeface="Times New Roman" pitchFamily="18" charset="0"/>
              <a:cs typeface="Times New Roman" pitchFamily="18" charset="0"/>
            </a:endParaRPr>
          </a:p>
          <a:p>
            <a:pPr marL="594360" lvl="3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Exemplos:</a:t>
            </a:r>
          </a:p>
          <a:p>
            <a:pPr marL="777240" lvl="4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Gerentes;</a:t>
            </a:r>
          </a:p>
          <a:p>
            <a:pPr marL="777240" lvl="4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Diretores;</a:t>
            </a:r>
          </a:p>
          <a:p>
            <a:pPr marL="777240" lvl="4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Administradores;</a:t>
            </a:r>
          </a:p>
          <a:p>
            <a:pPr marL="777240" lvl="4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Colaboradores, entre outros.</a:t>
            </a:r>
          </a:p>
          <a:p>
            <a:pPr marL="548640" lvl="4" indent="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buNone/>
              <a:defRPr/>
            </a:pPr>
            <a:endParaRPr lang="pt-BR" sz="2200" dirty="0">
              <a:latin typeface="Times New Roman" pitchFamily="18" charset="0"/>
              <a:cs typeface="Times New Roman" pitchFamily="18" charset="0"/>
            </a:endParaRP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endParaRPr lang="pt-BR" sz="2500" dirty="0">
              <a:latin typeface="Calibri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11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8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286619"/>
            <a:ext cx="7848872" cy="1054161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A Perspectiva Financeira e Contábil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12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405575"/>
              </p:ext>
            </p:extLst>
          </p:nvPr>
        </p:nvGraphicFramePr>
        <p:xfrm>
          <a:off x="539552" y="1556792"/>
          <a:ext cx="8162925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3" imgW="2737241" imgH="2052978" progId="PowerPoint.Slide.8">
                  <p:embed/>
                </p:oleObj>
              </mc:Choice>
              <mc:Fallback>
                <p:oleObj name="Slide" r:id="rId3" imgW="2737241" imgH="2052978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145" b="6572"/>
                      <a:stretch>
                        <a:fillRect/>
                      </a:stretch>
                    </p:blipFill>
                    <p:spPr bwMode="auto">
                      <a:xfrm>
                        <a:off x="539552" y="1556792"/>
                        <a:ext cx="8162925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53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7C79D-3099-4F6A-8995-AB11FB82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6840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Projetos de Investimentos e a Geração de Riqueza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3A1B3C-D54C-4F22-8CFC-A5D51730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B741EA-BE4B-4E1C-86E2-0E7AA82B8090}"/>
              </a:ext>
            </a:extLst>
          </p:cNvPr>
          <p:cNvSpPr/>
          <p:nvPr/>
        </p:nvSpPr>
        <p:spPr>
          <a:xfrm>
            <a:off x="971600" y="1962836"/>
            <a:ext cx="1440160" cy="96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Projeto 1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CAA4C9A-D1C2-4E19-A5C7-43B3FCC98D3A}"/>
              </a:ext>
            </a:extLst>
          </p:cNvPr>
          <p:cNvSpPr/>
          <p:nvPr/>
        </p:nvSpPr>
        <p:spPr>
          <a:xfrm>
            <a:off x="983505" y="3154862"/>
            <a:ext cx="1440160" cy="96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Projeto 2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6983DDB-E005-4516-9BD7-14C6B972BE88}"/>
              </a:ext>
            </a:extLst>
          </p:cNvPr>
          <p:cNvSpPr/>
          <p:nvPr/>
        </p:nvSpPr>
        <p:spPr>
          <a:xfrm>
            <a:off x="971600" y="4346888"/>
            <a:ext cx="1440160" cy="968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Projeto 3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9CEE1CE-2171-4372-9103-C4005EB1B95E}"/>
              </a:ext>
            </a:extLst>
          </p:cNvPr>
          <p:cNvSpPr/>
          <p:nvPr/>
        </p:nvSpPr>
        <p:spPr>
          <a:xfrm>
            <a:off x="3347864" y="3154861"/>
            <a:ext cx="1440160" cy="9684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VPL da Firma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C8459F9-E04A-47A1-AA1E-926C07481562}"/>
              </a:ext>
            </a:extLst>
          </p:cNvPr>
          <p:cNvSpPr/>
          <p:nvPr/>
        </p:nvSpPr>
        <p:spPr>
          <a:xfrm>
            <a:off x="5436096" y="3154860"/>
            <a:ext cx="1440160" cy="9684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Preço das Ações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D532D33-3FD1-49B5-A30A-8731888A670B}"/>
              </a:ext>
            </a:extLst>
          </p:cNvPr>
          <p:cNvSpPr/>
          <p:nvPr/>
        </p:nvSpPr>
        <p:spPr>
          <a:xfrm>
            <a:off x="7440415" y="3154860"/>
            <a:ext cx="1440160" cy="9684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Geração de Riqueza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49D08E1-96B7-4A63-93A0-05AEF662838D}"/>
              </a:ext>
            </a:extLst>
          </p:cNvPr>
          <p:cNvCxnSpPr>
            <a:stCxn id="7" idx="3"/>
          </p:cNvCxnSpPr>
          <p:nvPr/>
        </p:nvCxnSpPr>
        <p:spPr>
          <a:xfrm>
            <a:off x="2411760" y="2447039"/>
            <a:ext cx="936104" cy="981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C4084ED-B44F-4797-AA1F-971AA5C738AE}"/>
              </a:ext>
            </a:extLst>
          </p:cNvPr>
          <p:cNvCxnSpPr>
            <a:stCxn id="10" idx="3"/>
          </p:cNvCxnSpPr>
          <p:nvPr/>
        </p:nvCxnSpPr>
        <p:spPr>
          <a:xfrm flipV="1">
            <a:off x="2423665" y="3639062"/>
            <a:ext cx="924199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5F423AD-7D2E-40DB-9B5F-23D5822A507F}"/>
              </a:ext>
            </a:extLst>
          </p:cNvPr>
          <p:cNvCxnSpPr>
            <a:stCxn id="11" idx="3"/>
          </p:cNvCxnSpPr>
          <p:nvPr/>
        </p:nvCxnSpPr>
        <p:spPr>
          <a:xfrm flipV="1">
            <a:off x="2411760" y="3861048"/>
            <a:ext cx="936104" cy="97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4D0B7A80-B434-472B-A1B9-491D322CFEBB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4788024" y="3639063"/>
            <a:ext cx="64807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C5723E33-49EF-47C5-A0B3-E5EE4A2B3FC5}"/>
              </a:ext>
            </a:extLst>
          </p:cNvPr>
          <p:cNvCxnSpPr>
            <a:stCxn id="13" idx="3"/>
          </p:cNvCxnSpPr>
          <p:nvPr/>
        </p:nvCxnSpPr>
        <p:spPr>
          <a:xfrm flipV="1">
            <a:off x="6876256" y="3639062"/>
            <a:ext cx="5491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1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548681"/>
            <a:ext cx="7848872" cy="838137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Objeto da Contabilidade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95538" y="1845734"/>
            <a:ext cx="8352928" cy="4387798"/>
          </a:xfrm>
        </p:spPr>
        <p:txBody>
          <a:bodyPr>
            <a:noAutofit/>
          </a:bodyPr>
          <a:lstStyle/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500" dirty="0">
                <a:latin typeface="Calibri" charset="0"/>
              </a:rPr>
              <a:t>O Objeto refere-se ao campo de estudo de uma ciência. Na Contabilidade, o objeto é o </a:t>
            </a:r>
            <a:r>
              <a:rPr lang="pt-BR" sz="2500" b="1" dirty="0">
                <a:latin typeface="Calibri" charset="0"/>
              </a:rPr>
              <a:t>Patrimônio</a:t>
            </a:r>
            <a:r>
              <a:rPr lang="pt-BR" sz="2500" dirty="0">
                <a:latin typeface="Calibri" charset="0"/>
              </a:rPr>
              <a:t> de uma entidade, definido como um conjunto de Bens, Direitos e Obrigações.</a:t>
            </a: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500" b="1" dirty="0">
                <a:latin typeface="Calibri" charset="0"/>
              </a:rPr>
              <a:t>Bens</a:t>
            </a:r>
            <a:r>
              <a:rPr lang="pt-BR" sz="2500" dirty="0">
                <a:latin typeface="Calibri" charset="0"/>
              </a:rPr>
              <a:t>: São </a:t>
            </a:r>
            <a:r>
              <a:rPr lang="pt-BR" sz="2500" dirty="0" err="1">
                <a:latin typeface="Calibri" charset="0"/>
              </a:rPr>
              <a:t>ítens</a:t>
            </a:r>
            <a:r>
              <a:rPr lang="pt-BR" sz="2500" dirty="0">
                <a:latin typeface="Calibri" charset="0"/>
              </a:rPr>
              <a:t> tangíveis e intangíveis que trazem benefícios ao negócio: máquinas, terrenos, estoques, marcas, patentes, entre outros</a:t>
            </a: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500" b="1" dirty="0">
                <a:latin typeface="Calibri" charset="0"/>
              </a:rPr>
              <a:t>Direitos:</a:t>
            </a:r>
            <a:r>
              <a:rPr lang="pt-BR" sz="2500" dirty="0">
                <a:latin typeface="Calibri" charset="0"/>
              </a:rPr>
              <a:t> são parte da riqueza da entidade que a ela pertence, mas que está em poder de terceiros: contas a receber, depósitos em conta bancária (direito de saque), entre outros.</a:t>
            </a: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r>
              <a:rPr lang="pt-BR" sz="2500" b="1" dirty="0">
                <a:latin typeface="Calibri" charset="0"/>
              </a:rPr>
              <a:t>Obrigações:</a:t>
            </a:r>
            <a:r>
              <a:rPr lang="pt-BR" sz="2500" dirty="0">
                <a:latin typeface="Calibri" charset="0"/>
              </a:rPr>
              <a:t> são direitos de terceiros em poder da entidade: fornecedores, salários a pagar, empréstimos e financiamentos, entre outros.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14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9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Ativos Tangíveis e Intangíveis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852937"/>
            <a:ext cx="2506995" cy="2550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15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074" name="Picture 2" descr="Caravana da Coca-Cola em Goiânia até domingo, 20 | Diário de Goiás">
            <a:extLst>
              <a:ext uri="{FF2B5EF4-FFF2-40B4-BE49-F238E27FC236}">
                <a16:creationId xmlns:a16="http://schemas.microsoft.com/office/drawing/2014/main" id="{C1A6ECB6-4179-4738-8A6D-F7EAF45D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744416" cy="25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B3F054B-D763-437A-870D-43F84E626236}"/>
              </a:ext>
            </a:extLst>
          </p:cNvPr>
          <p:cNvSpPr txBox="1"/>
          <p:nvPr/>
        </p:nvSpPr>
        <p:spPr>
          <a:xfrm>
            <a:off x="1835696" y="234888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Ativo Tangível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0FEFB9E-88AB-45A0-A2DD-382DF012B826}"/>
              </a:ext>
            </a:extLst>
          </p:cNvPr>
          <p:cNvSpPr txBox="1"/>
          <p:nvPr/>
        </p:nvSpPr>
        <p:spPr>
          <a:xfrm>
            <a:off x="5148066" y="2348880"/>
            <a:ext cx="352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Ativo Intangível: Marca</a:t>
            </a:r>
          </a:p>
        </p:txBody>
      </p:sp>
    </p:spTree>
    <p:extLst>
      <p:ext uri="{BB962C8B-B14F-4D97-AF65-F5344CB8AC3E}">
        <p14:creationId xmlns:p14="http://schemas.microsoft.com/office/powerpoint/2010/main" val="2381252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Patrimônio Líquido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845734"/>
            <a:ext cx="7637472" cy="42475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“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Para a contabilidade, o maior ou menor valor do Patrimônio Líquido de uma entidade, pessoa física ou jurídica, é a medição do tamanho da riqueza de cada um”. (</a:t>
            </a:r>
            <a:r>
              <a:rPr lang="pt-BR" sz="2500" dirty="0" err="1">
                <a:latin typeface="Times New Roman" pitchFamily="18" charset="0"/>
                <a:cs typeface="Times New Roman" pitchFamily="18" charset="0"/>
              </a:rPr>
              <a:t>Padoveze</a:t>
            </a: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, 2017, p. 19).</a:t>
            </a:r>
          </a:p>
          <a:p>
            <a:pPr marL="0" indent="0" algn="just">
              <a:buNone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Cálculo:</a:t>
            </a:r>
          </a:p>
          <a:p>
            <a:pPr marL="0" indent="0" algn="ctr">
              <a:buNone/>
            </a:pP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Bens + Direitos – Obrigações = Patrimônio Líquido</a:t>
            </a:r>
          </a:p>
          <a:p>
            <a:pPr marL="0" indent="0" algn="ctr">
              <a:buNone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Ou</a:t>
            </a:r>
          </a:p>
          <a:p>
            <a:pPr marL="0" indent="0" algn="ctr">
              <a:buNone/>
            </a:pPr>
            <a:r>
              <a:rPr lang="pt-BR" sz="2500" dirty="0">
                <a:latin typeface="Times New Roman" pitchFamily="18" charset="0"/>
                <a:cs typeface="Times New Roman" pitchFamily="18" charset="0"/>
              </a:rPr>
              <a:t>Equação de Equilíbrio Patrimonial</a:t>
            </a:r>
          </a:p>
          <a:p>
            <a:pPr marL="0" indent="0" algn="ctr">
              <a:buNone/>
            </a:pPr>
            <a:r>
              <a:rPr lang="pt-BR" sz="2500" b="1" dirty="0">
                <a:latin typeface="Times New Roman" pitchFamily="18" charset="0"/>
                <a:cs typeface="Times New Roman" pitchFamily="18" charset="0"/>
              </a:rPr>
              <a:t>Bens + Direitos= Obrigações + Patrimônio Líquido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16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8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637472" cy="982153"/>
          </a:xfrm>
        </p:spPr>
        <p:txBody>
          <a:bodyPr>
            <a:noAutofit/>
          </a:bodyPr>
          <a:lstStyle/>
          <a:p>
            <a:pPr algn="ctr"/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Analogia da Balança de Pesos para a Equação de Equilíbrio  Patrimonial.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17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051" y="2018087"/>
            <a:ext cx="6336703" cy="36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19672" y="3878957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Bens e Direitos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15806" y="388659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Obrigações e PL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921954" y="5733256"/>
            <a:ext cx="344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Entidade Contábil</a:t>
            </a:r>
          </a:p>
        </p:txBody>
      </p:sp>
    </p:spTree>
    <p:extLst>
      <p:ext uri="{BB962C8B-B14F-4D97-AF65-F5344CB8AC3E}">
        <p14:creationId xmlns:p14="http://schemas.microsoft.com/office/powerpoint/2010/main" val="278496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 </a:t>
            </a: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Elementos Patrimoniais da Cia. X (informações preliminares)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989750"/>
            <a:ext cx="7709480" cy="4319570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Uma entidade (Cia. X) tem os seguintes elementos patrimoniais, com os seus respectivos valores: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Caixa R$ 50.000,00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Estoques: R$ 140.000,00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Duplicatas a Receber: R$ 90.000,00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Instalações: R$ 455.000,00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Fornecedores: R$ 75.000,00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Empréstimos a pagar: R$ 120.000,00</a:t>
            </a:r>
          </a:p>
          <a:p>
            <a:pPr algn="just"/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Salários a pagar: 100.000,00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18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83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66129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Cálculo do PL da Cia. 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19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752725"/>
              </p:ext>
            </p:extLst>
          </p:nvPr>
        </p:nvGraphicFramePr>
        <p:xfrm>
          <a:off x="395536" y="1124744"/>
          <a:ext cx="8352928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lanilha" r:id="rId3" imgW="4572058" imgH="1343131" progId="Excel.Sheet.12">
                  <p:embed/>
                </p:oleObj>
              </mc:Choice>
              <mc:Fallback>
                <p:oleObj name="Planilha" r:id="rId3" imgW="4572058" imgH="13431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124744"/>
                        <a:ext cx="8352928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69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Notícias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38" y="292388"/>
            <a:ext cx="2061159" cy="33009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142" y="2587120"/>
            <a:ext cx="2087307" cy="3401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856" y="1737360"/>
            <a:ext cx="2178474" cy="29936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5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Exemplo de PL Negativo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20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415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82153"/>
          </a:xfrm>
        </p:spPr>
        <p:txBody>
          <a:bodyPr/>
          <a:lstStyle/>
          <a:p>
            <a:r>
              <a:rPr lang="pt-BR" dirty="0"/>
              <a:t>Conceito de Entidade.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772816"/>
            <a:ext cx="7543800" cy="4096278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“Entidade, para fins contábeis, é o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conjunto patrimonial que pode ou deve ser objeto de controle individualizado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, ou seja, merece um controle separado dos demais conjuntos patrimoniais possíveis”. (</a:t>
            </a:r>
            <a:r>
              <a:rPr lang="pt-BR" sz="2400" dirty="0" err="1">
                <a:latin typeface="Times New Roman" pitchFamily="18" charset="0"/>
                <a:cs typeface="Times New Roman" pitchFamily="18" charset="0"/>
              </a:rPr>
              <a:t>Padoveze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, 2017, p. 3).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Exemplos:</a:t>
            </a:r>
          </a:p>
          <a:p>
            <a:pPr algn="just"/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Indivíduos, família, empresas, município, entre outros.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21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97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766129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Visão Geral da Profissão Contábil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22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35684006"/>
              </p:ext>
            </p:extLst>
          </p:nvPr>
        </p:nvGraphicFramePr>
        <p:xfrm>
          <a:off x="755576" y="1844824"/>
          <a:ext cx="799288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1691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5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Pesquisa Contábil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772816"/>
            <a:ext cx="7543800" cy="4320480"/>
          </a:xfrm>
        </p:spPr>
        <p:txBody>
          <a:bodyPr/>
          <a:lstStyle/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A  Pesquisa Contábil é extremamente desafiadora e abrange diversas linhas de pesquisa.</a:t>
            </a:r>
          </a:p>
          <a:p>
            <a:pPr lvl="1"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Gerenciamento de resultados;</a:t>
            </a:r>
          </a:p>
          <a:p>
            <a:pPr lvl="1"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Adoção de normas internacionais de contabilidade;</a:t>
            </a:r>
          </a:p>
          <a:p>
            <a:pPr lvl="1"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Governança corporativa;</a:t>
            </a:r>
          </a:p>
          <a:p>
            <a:pPr lvl="1"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A previsão dos lucros contábeis por parte dos analistas de investimentos;</a:t>
            </a:r>
          </a:p>
          <a:p>
            <a:pPr lvl="1"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Sustentabilidade empresarial;</a:t>
            </a:r>
          </a:p>
          <a:p>
            <a:pPr lvl="1"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Racionalidade na tomada de decisões:</a:t>
            </a:r>
          </a:p>
          <a:p>
            <a:pPr lvl="2" algn="just"/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Link da Tese (Prof. Bruno </a:t>
            </a:r>
            <a:r>
              <a:rPr lang="pt-BR" sz="2000" dirty="0" err="1">
                <a:latin typeface="Times New Roman" pitchFamily="18" charset="0"/>
                <a:cs typeface="Times New Roman" pitchFamily="18" charset="0"/>
              </a:rPr>
              <a:t>Figlioli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 algn="just"/>
            <a:r>
              <a:rPr lang="pt-BR" dirty="0">
                <a:hlinkClick r:id="rId2"/>
              </a:rPr>
              <a:t>https://www.teses.usp.br/teses/disponiveis/96/96133/tde-04102017-162010/pt-br.php</a:t>
            </a:r>
            <a:endParaRPr lang="pt-BR" dirty="0"/>
          </a:p>
          <a:p>
            <a:pPr lvl="2" algn="just"/>
            <a:endParaRPr lang="pt-BR" dirty="0"/>
          </a:p>
          <a:p>
            <a:pPr lvl="1" algn="just"/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23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18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5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Padronização Contábil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4456318"/>
          </a:xfrm>
        </p:spPr>
        <p:txBody>
          <a:bodyPr>
            <a:normAutofit/>
          </a:bodyPr>
          <a:lstStyle/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regulação anterior era nacional: GAAP brasileiro</a:t>
            </a: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endParaRPr lang="pt-B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Comitê de Pronunciamentos Contábeis</a:t>
            </a: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(CPC) foi responsável pela tradução e adaptação das normas internacionais para o país.</a:t>
            </a: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endParaRPr lang="pt-B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 CPC é um órgão de direito privado autônomo que tem como objetivos estudar, preparar, emitir e divulgar pronunciamentos técnicos sobre procedimentos contábeis para permitir a emissão de normas pela entidade reguladora brasileira, convergindo para os padrões internacionais.</a:t>
            </a: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endParaRPr lang="pt-BR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23450" lvl="2" indent="0" algn="just">
              <a:lnSpc>
                <a:spcPct val="80000"/>
              </a:lnSpc>
              <a:spcBef>
                <a:spcPct val="10000"/>
              </a:spcBef>
              <a:spcAft>
                <a:spcPts val="0"/>
              </a:spcAft>
              <a:buClrTx/>
              <a:buNone/>
              <a:defRPr/>
            </a:pPr>
            <a:r>
              <a:rPr lang="pt-BR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Adoção da norma internacional – Essência sobre a forma – Mudança com relação ao GAAP brasileiro.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24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97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82153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DAMODARAN, A. </a:t>
            </a:r>
            <a:r>
              <a:rPr lang="pt-BR" b="1" dirty="0" err="1"/>
              <a:t>Valuation</a:t>
            </a:r>
            <a:r>
              <a:rPr lang="pt-BR" dirty="0"/>
              <a:t>: como avaliar empresas e escolher as melhores ações. Tradução Afonso Celso da Cunha Serra. Rio de Janeiro: LTC, 2012.</a:t>
            </a:r>
          </a:p>
          <a:p>
            <a:pPr algn="just"/>
            <a:r>
              <a:rPr lang="pt-BR" dirty="0"/>
              <a:t>MARION, J. C. Contabilidade empresarial: instrumento de análise, gerência e decisão.-18.ed.- São Paulo: Atlas,2018.</a:t>
            </a:r>
          </a:p>
          <a:p>
            <a:pPr algn="just"/>
            <a:r>
              <a:rPr lang="pt-BR" dirty="0"/>
              <a:t>PADOVEZE, C. L. Contabilidade Geral facilitada. São Paulo: Método, 2017.</a:t>
            </a:r>
          </a:p>
          <a:p>
            <a:pPr algn="just"/>
            <a:r>
              <a:rPr lang="en-US" dirty="0"/>
              <a:t>PINTO, J. E.; HENRY, E.; ROBINSON, T. R.; STOWE, J. D. </a:t>
            </a:r>
            <a:r>
              <a:rPr lang="en-US" b="1" dirty="0"/>
              <a:t>Equity asset valuation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CFA Institute Investment Series, 2007.</a:t>
            </a:r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25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5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Entendendo o Negócio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38779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Principais produtos e mercados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As características de rentabilidade e lucratividade de cada setor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b="1" dirty="0"/>
              <a:t> 5 forças de Porter</a:t>
            </a:r>
            <a:r>
              <a:rPr lang="pt-BR" sz="2200" dirty="0"/>
              <a:t>: concorrência, novos entrantes, produtos substitutos, poder de barganha consumidores e fornecedores</a:t>
            </a:r>
            <a:endParaRPr lang="pt-BR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/>
              <a:t> Participação de Mercado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200" dirty="0"/>
              <a:t>Líder em Custo, Diferenciação  ou Enfoque</a:t>
            </a:r>
          </a:p>
          <a:p>
            <a:pPr marL="384048" lvl="2" indent="0" algn="ctr">
              <a:buNone/>
            </a:pPr>
            <a:r>
              <a:rPr lang="pt-BR" sz="2400" b="1" u="sng" dirty="0">
                <a:latin typeface="Times New Roman" pitchFamily="18" charset="0"/>
                <a:cs typeface="Times New Roman" pitchFamily="18" charset="0"/>
              </a:rPr>
              <a:t>Variáveis- Chave</a:t>
            </a:r>
          </a:p>
          <a:p>
            <a:pPr marL="384048" lvl="2" indent="0" algn="ctr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Geração de Fluxos de Caixa</a:t>
            </a:r>
          </a:p>
          <a:p>
            <a:pPr marL="384048" lvl="2" indent="0" algn="ctr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Risco Operacional e Risco Financeiro</a:t>
            </a:r>
          </a:p>
          <a:p>
            <a:pPr marL="384048" lvl="2" indent="0" algn="ctr">
              <a:buNone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Taxas de crescimento</a:t>
            </a:r>
          </a:p>
          <a:p>
            <a:pPr algn="ctr"/>
            <a:endParaRPr lang="pt-BR" sz="2800" b="1" u="sng" dirty="0"/>
          </a:p>
          <a:p>
            <a:pPr marL="0" indent="0" algn="ctr">
              <a:buNone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5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Ciclo de Vida e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7781180"/>
              </p:ext>
            </p:extLst>
          </p:nvPr>
        </p:nvGraphicFramePr>
        <p:xfrm>
          <a:off x="801722" y="1223494"/>
          <a:ext cx="6818291" cy="491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50285164"/>
              </p:ext>
            </p:extLst>
          </p:nvPr>
        </p:nvGraphicFramePr>
        <p:xfrm>
          <a:off x="988742" y="1845735"/>
          <a:ext cx="7327674" cy="429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356266" y="6346077"/>
            <a:ext cx="46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4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Ambiente Empresarial</a:t>
            </a:r>
          </a:p>
        </p:txBody>
      </p:sp>
      <p:graphicFrame>
        <p:nvGraphicFramePr>
          <p:cNvPr id="22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60482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066490" y="6377337"/>
            <a:ext cx="46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Pinto et al. (2007) e </a:t>
            </a:r>
            <a:r>
              <a:rPr lang="pt-BR" dirty="0" err="1">
                <a:solidFill>
                  <a:prstClr val="white"/>
                </a:solidFill>
              </a:rPr>
              <a:t>Damodaran</a:t>
            </a:r>
            <a:r>
              <a:rPr lang="pt-BR" dirty="0">
                <a:solidFill>
                  <a:prstClr val="white"/>
                </a:solidFill>
              </a:rPr>
              <a:t> (2012)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5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38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itchFamily="18" charset="0"/>
                <a:cs typeface="Times New Roman" pitchFamily="18" charset="0"/>
              </a:rPr>
              <a:t>Contabilidade: a linguagem dos negócios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22960" y="1845734"/>
            <a:ext cx="7543800" cy="4387798"/>
          </a:xfrm>
        </p:spPr>
        <p:txBody>
          <a:bodyPr>
            <a:noAutofit/>
          </a:bodyPr>
          <a:lstStyle/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defRPr/>
            </a:pPr>
            <a:endParaRPr lang="pt-BR" altLang="pt-BR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defRPr/>
            </a:pPr>
            <a:r>
              <a:rPr lang="pt-BR" altLang="pt-BR" sz="2400" dirty="0">
                <a:latin typeface="Times New Roman" pitchFamily="18" charset="0"/>
                <a:cs typeface="Times New Roman" pitchFamily="18" charset="0"/>
              </a:rPr>
              <a:t>A contabilidade pode ser considerada como um </a:t>
            </a:r>
            <a:r>
              <a:rPr lang="pt-BR" altLang="pt-BR" sz="2400" b="1" dirty="0">
                <a:latin typeface="Times New Roman" pitchFamily="18" charset="0"/>
                <a:cs typeface="Times New Roman" pitchFamily="18" charset="0"/>
              </a:rPr>
              <a:t>Sistema de Informação </a:t>
            </a:r>
            <a:r>
              <a:rPr lang="pt-BR" altLang="pt-BR" sz="2400" dirty="0">
                <a:latin typeface="Times New Roman" pitchFamily="18" charset="0"/>
                <a:cs typeface="Times New Roman" pitchFamily="18" charset="0"/>
              </a:rPr>
              <a:t>destinado a prover seus usuários de </a:t>
            </a:r>
            <a:r>
              <a:rPr lang="pt-BR" altLang="pt-BR" sz="2400" b="1" dirty="0">
                <a:latin typeface="Times New Roman" pitchFamily="18" charset="0"/>
                <a:cs typeface="Times New Roman" pitchFamily="18" charset="0"/>
              </a:rPr>
              <a:t>dados (informações)</a:t>
            </a:r>
            <a:r>
              <a:rPr lang="pt-BR" altLang="pt-BR" sz="2400" dirty="0">
                <a:latin typeface="Times New Roman" pitchFamily="18" charset="0"/>
                <a:cs typeface="Times New Roman" pitchFamily="18" charset="0"/>
              </a:rPr>
              <a:t> para a </a:t>
            </a:r>
            <a:r>
              <a:rPr lang="pt-BR" altLang="pt-BR" sz="2400" b="1" dirty="0">
                <a:latin typeface="Times New Roman" pitchFamily="18" charset="0"/>
                <a:cs typeface="Times New Roman" pitchFamily="18" charset="0"/>
              </a:rPr>
              <a:t>Tomada de Decisões.</a:t>
            </a: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defRPr/>
            </a:pPr>
            <a:endParaRPr lang="pt-BR" altLang="pt-BR" sz="2400" b="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defRPr/>
            </a:pPr>
            <a:endParaRPr lang="pt-BR" alt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dirty="0">
                <a:latin typeface="Times New Roman" pitchFamily="18" charset="0"/>
                <a:cs typeface="Times New Roman" pitchFamily="18" charset="0"/>
              </a:rPr>
              <a:t>  </a:t>
            </a:r>
            <a:endParaRPr lang="pt-BR" sz="2800" b="1" u="sng" dirty="0"/>
          </a:p>
          <a:p>
            <a:pPr marL="0" indent="0" algn="ctr">
              <a:buNone/>
            </a:pPr>
            <a:endParaRPr lang="pt-BR" sz="2800" b="1" u="sng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8079" y="6341907"/>
            <a:ext cx="277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prstClr val="white"/>
                </a:solidFill>
              </a:rPr>
              <a:t>Fonte: Marion (2018)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6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60020608"/>
              </p:ext>
            </p:extLst>
          </p:nvPr>
        </p:nvGraphicFramePr>
        <p:xfrm>
          <a:off x="251520" y="3573016"/>
          <a:ext cx="8424936" cy="154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3B1CE28-688B-4A75-BA32-B2537FD92847}"/>
              </a:ext>
            </a:extLst>
          </p:cNvPr>
          <p:cNvSpPr txBox="1"/>
          <p:nvPr/>
        </p:nvSpPr>
        <p:spPr>
          <a:xfrm>
            <a:off x="1835696" y="551723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 contabilidade como técnica e ramo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396348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9" y="286608"/>
            <a:ext cx="7848872" cy="1198177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atin typeface="Times New Roman" pitchFamily="18" charset="0"/>
                <a:cs typeface="Times New Roman" pitchFamily="18" charset="0"/>
              </a:rPr>
              <a:t>Objetivos da Contabilidade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395538" y="1845734"/>
            <a:ext cx="8352928" cy="4387798"/>
          </a:xfrm>
        </p:spPr>
        <p:txBody>
          <a:bodyPr>
            <a:noAutofit/>
          </a:bodyPr>
          <a:lstStyle/>
          <a:p>
            <a:pPr marL="548640" lvl="4" indent="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buNone/>
              <a:defRPr/>
            </a:pP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“ O Objetivo principal da Contabilidade, portanto, é o de permitir a cada grupo principal de usuários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a avaliação da situação econômica e financeira da entidade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num sentido estático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, bem como fazer </a:t>
            </a:r>
            <a:r>
              <a:rPr lang="pt-BR" sz="2600" b="1" dirty="0">
                <a:latin typeface="Times New Roman" pitchFamily="18" charset="0"/>
                <a:cs typeface="Times New Roman" pitchFamily="18" charset="0"/>
              </a:rPr>
              <a:t>inferências sobre suas tendências futuras</a:t>
            </a:r>
            <a:r>
              <a:rPr lang="pt-BR" sz="2600" dirty="0">
                <a:latin typeface="Times New Roman" pitchFamily="18" charset="0"/>
                <a:cs typeface="Times New Roman" pitchFamily="18" charset="0"/>
              </a:rPr>
              <a:t>.” (Marion, 2018,p. 6).</a:t>
            </a:r>
          </a:p>
          <a:p>
            <a:pPr marL="228600" lvl="1" indent="-228600" algn="just">
              <a:lnSpc>
                <a:spcPct val="80000"/>
              </a:lnSpc>
              <a:spcBef>
                <a:spcPts val="1000"/>
              </a:spcBef>
              <a:buClr>
                <a:srgbClr val="FF3300"/>
              </a:buClr>
              <a:buSzPct val="85000"/>
              <a:defRPr/>
            </a:pPr>
            <a:endParaRPr lang="pt-BR" sz="2500" dirty="0">
              <a:latin typeface="Calibri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b="1" u="sng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7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0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C4A97AB-04F8-40F6-8F31-5903917630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281437"/>
              </p:ext>
            </p:extLst>
          </p:nvPr>
        </p:nvGraphicFramePr>
        <p:xfrm>
          <a:off x="215516" y="188640"/>
          <a:ext cx="8712968" cy="613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F229C0-6F06-480F-BEC5-D1614241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8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5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A390C-EE17-4006-9D46-CF3683F2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6840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da Informação Contábil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6E93F-03DE-4431-B217-BFC9FB01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500" b="1" dirty="0"/>
              <a:t>Características Qualitativas Fundamentais</a:t>
            </a:r>
          </a:p>
          <a:p>
            <a:r>
              <a:rPr lang="pt-BR" sz="2500" dirty="0"/>
              <a:t>A) Relevância: a informação contábil faz diferença no processo de tomada de decisões;</a:t>
            </a:r>
          </a:p>
          <a:p>
            <a:r>
              <a:rPr lang="pt-BR" sz="2500" dirty="0"/>
              <a:t>B) Representação fidedigna: completa, neutra e livre de erro.</a:t>
            </a:r>
          </a:p>
          <a:p>
            <a:endParaRPr lang="pt-BR" sz="2500" dirty="0"/>
          </a:p>
          <a:p>
            <a:r>
              <a:rPr lang="pt-BR" sz="2500" b="1" dirty="0"/>
              <a:t>Características Qualitativas Desejáveis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500" dirty="0"/>
              <a:t>Comparabilidade;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500" dirty="0"/>
              <a:t>Verificabilidade;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500" dirty="0"/>
              <a:t>Tempestividade; 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2500" dirty="0"/>
              <a:t>Compreensibilidade.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13FDF3E-0D65-4D84-B660-5A305537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9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01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2_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3_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4_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6.xml><?xml version="1.0" encoding="utf-8"?>
<a:theme xmlns:a="http://schemas.openxmlformats.org/drawingml/2006/main" name="5_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1242</Words>
  <Application>Microsoft Office PowerPoint</Application>
  <PresentationFormat>Apresentação na tela (4:3)</PresentationFormat>
  <Paragraphs>195</Paragraphs>
  <Slides>25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Retrospectiva</vt:lpstr>
      <vt:lpstr>1_Retrospectiva</vt:lpstr>
      <vt:lpstr>2_Retrospectiva</vt:lpstr>
      <vt:lpstr>3_Retrospectiva</vt:lpstr>
      <vt:lpstr>4_Retrospectiva</vt:lpstr>
      <vt:lpstr>5_Retrospectiva</vt:lpstr>
      <vt:lpstr>Slide</vt:lpstr>
      <vt:lpstr>Planilha</vt:lpstr>
      <vt:lpstr>Contabilidade Empresarial  Aspectos Iniciais</vt:lpstr>
      <vt:lpstr>Notícias</vt:lpstr>
      <vt:lpstr>Entendendo o Negócio</vt:lpstr>
      <vt:lpstr>Ciclo de Vida e Avaliação</vt:lpstr>
      <vt:lpstr>O Ambiente Empresarial</vt:lpstr>
      <vt:lpstr>Contabilidade: a linguagem dos negócios</vt:lpstr>
      <vt:lpstr>Objetivos da Contabilidade</vt:lpstr>
      <vt:lpstr>Apresentação do PowerPoint</vt:lpstr>
      <vt:lpstr>Características da Informação Contábil</vt:lpstr>
      <vt:lpstr>Usuários Externos da Informação Contábil</vt:lpstr>
      <vt:lpstr>Usuários Internos da Informação Contábil</vt:lpstr>
      <vt:lpstr>A Perspectiva Financeira e Contábil</vt:lpstr>
      <vt:lpstr>Projetos de Investimentos e a Geração de Riqueza</vt:lpstr>
      <vt:lpstr>Objeto da Contabilidade</vt:lpstr>
      <vt:lpstr>Ativos Tangíveis e Intangíveis</vt:lpstr>
      <vt:lpstr>Patrimônio Líquido</vt:lpstr>
      <vt:lpstr>Analogia da Balança de Pesos para a Equação de Equilíbrio  Patrimonial.</vt:lpstr>
      <vt:lpstr> Elementos Patrimoniais da Cia. X (informações preliminares)</vt:lpstr>
      <vt:lpstr>Cálculo do PL da Cia. X</vt:lpstr>
      <vt:lpstr>Exemplo de PL Negativo</vt:lpstr>
      <vt:lpstr>Conceito de Entidade.</vt:lpstr>
      <vt:lpstr>Visão Geral da Profissão Contábil</vt:lpstr>
      <vt:lpstr>Pesquisa Contábil</vt:lpstr>
      <vt:lpstr>Padronização Contábil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Empresarial  Aspectos Iniciais</dc:title>
  <dc:creator>User</dc:creator>
  <cp:lastModifiedBy>Bruno Figlioli</cp:lastModifiedBy>
  <cp:revision>37</cp:revision>
  <dcterms:created xsi:type="dcterms:W3CDTF">2020-02-17T13:58:06Z</dcterms:created>
  <dcterms:modified xsi:type="dcterms:W3CDTF">2022-03-21T12:42:05Z</dcterms:modified>
</cp:coreProperties>
</file>